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3" r:id="rId5"/>
    <p:sldId id="264" r:id="rId6"/>
    <p:sldId id="257" r:id="rId7"/>
    <p:sldId id="265" r:id="rId8"/>
    <p:sldId id="274" r:id="rId9"/>
    <p:sldId id="275" r:id="rId10"/>
    <p:sldId id="276" r:id="rId11"/>
    <p:sldId id="277" r:id="rId12"/>
    <p:sldId id="278" r:id="rId13"/>
    <p:sldId id="279" r:id="rId14"/>
    <p:sldId id="282" r:id="rId15"/>
    <p:sldId id="281" r:id="rId16"/>
    <p:sldId id="280" r:id="rId17"/>
    <p:sldId id="283" r:id="rId18"/>
    <p:sldId id="284" r:id="rId19"/>
    <p:sldId id="285" r:id="rId20"/>
    <p:sldId id="288" r:id="rId21"/>
    <p:sldId id="290" r:id="rId22"/>
    <p:sldId id="291" r:id="rId23"/>
    <p:sldId id="296" r:id="rId24"/>
    <p:sldId id="297" r:id="rId25"/>
    <p:sldId id="298" r:id="rId26"/>
    <p:sldId id="299" r:id="rId27"/>
    <p:sldId id="302" r:id="rId28"/>
    <p:sldId id="304" r:id="rId29"/>
    <p:sldId id="305" r:id="rId30"/>
    <p:sldId id="306" r:id="rId31"/>
    <p:sldId id="307" r:id="rId32"/>
    <p:sldId id="308" r:id="rId33"/>
    <p:sldId id="309" r:id="rId34"/>
    <p:sldId id="310" r:id="rId35"/>
    <p:sldId id="311" r:id="rId36"/>
    <p:sldId id="314" r:id="rId37"/>
    <p:sldId id="312" r:id="rId38"/>
    <p:sldId id="313" r:id="rId39"/>
    <p:sldId id="315" r:id="rId40"/>
    <p:sldId id="27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DAVIDB\DAVID\ESPE\TESIS%20DB\PRUEBAS%20EN%20CAMPO-SIMULACIONES\ACELERACIONES\PISTA%20LA%20CAROLINA\tato\1\aceleraciones%20y%20fuerzas%20XYZ%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r>
              <a:rPr lang="es-EC"/>
              <a:t>Prueba 1 F-t</a:t>
            </a:r>
          </a:p>
        </c:rich>
      </c:tx>
      <c:layout/>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s-EC"/>
        </a:p>
      </c:txPr>
    </c:title>
    <c:autoTitleDeleted val="0"/>
    <c:plotArea>
      <c:layout>
        <c:manualLayout>
          <c:layoutTarget val="inner"/>
          <c:xMode val="edge"/>
          <c:yMode val="edge"/>
          <c:x val="5.2686409057479643E-2"/>
          <c:y val="0.16572832886505809"/>
          <c:w val="0.88971553684324178"/>
          <c:h val="0.7171803424035802"/>
        </c:manualLayout>
      </c:layout>
      <c:scatterChart>
        <c:scatterStyle val="smoothMarker"/>
        <c:varyColors val="0"/>
        <c:ser>
          <c:idx val="0"/>
          <c:order val="0"/>
          <c:tx>
            <c:v>Fuerza X G</c:v>
          </c:tx>
          <c:spPr>
            <a:ln w="28575">
              <a:solidFill>
                <a:schemeClr val="accent1">
                  <a:alpha val="20000"/>
                </a:schemeClr>
              </a:solidFill>
            </a:ln>
            <a:effectLst/>
          </c:spPr>
          <c:marker>
            <c:symbol val="circle"/>
            <c:size val="4"/>
            <c:spPr>
              <a:solidFill>
                <a:schemeClr val="accent1"/>
              </a:solidFill>
              <a:ln w="9525" cap="flat" cmpd="sng" algn="ctr">
                <a:solidFill>
                  <a:schemeClr val="accent1"/>
                </a:solidFill>
                <a:round/>
              </a:ln>
              <a:effectLst/>
            </c:spPr>
          </c:marker>
          <c:xVal>
            <c:numRef>
              <c:f>Hoja1!$A$9:$A$5471</c:f>
              <c:numCache>
                <c:formatCode>General</c:formatCode>
                <c:ptCount val="5463"/>
                <c:pt idx="0">
                  <c:v>0</c:v>
                </c:pt>
                <c:pt idx="1">
                  <c:v>0.01</c:v>
                </c:pt>
                <c:pt idx="2">
                  <c:v>0.02</c:v>
                </c:pt>
                <c:pt idx="3">
                  <c:v>3.1E-2</c:v>
                </c:pt>
                <c:pt idx="4">
                  <c:v>4.2000000000000003E-2</c:v>
                </c:pt>
                <c:pt idx="5">
                  <c:v>5.1999999999999998E-2</c:v>
                </c:pt>
                <c:pt idx="6">
                  <c:v>6.3E-2</c:v>
                </c:pt>
                <c:pt idx="7">
                  <c:v>7.3999999999999996E-2</c:v>
                </c:pt>
                <c:pt idx="8">
                  <c:v>8.5000000000000006E-2</c:v>
                </c:pt>
                <c:pt idx="9">
                  <c:v>9.5000000000000001E-2</c:v>
                </c:pt>
                <c:pt idx="10">
                  <c:v>0.105</c:v>
                </c:pt>
                <c:pt idx="11">
                  <c:v>0.11600000000000001</c:v>
                </c:pt>
                <c:pt idx="12">
                  <c:v>0.127</c:v>
                </c:pt>
                <c:pt idx="13">
                  <c:v>0.13800000000000001</c:v>
                </c:pt>
                <c:pt idx="14">
                  <c:v>0.14799999999999999</c:v>
                </c:pt>
                <c:pt idx="15">
                  <c:v>0.159</c:v>
                </c:pt>
                <c:pt idx="16">
                  <c:v>0.16900000000000001</c:v>
                </c:pt>
                <c:pt idx="17">
                  <c:v>0.18</c:v>
                </c:pt>
                <c:pt idx="18">
                  <c:v>0.191</c:v>
                </c:pt>
                <c:pt idx="19">
                  <c:v>0.20100000000000001</c:v>
                </c:pt>
                <c:pt idx="20">
                  <c:v>0.21199999999999999</c:v>
                </c:pt>
                <c:pt idx="21">
                  <c:v>0.223</c:v>
                </c:pt>
                <c:pt idx="22">
                  <c:v>0.23300000000000001</c:v>
                </c:pt>
                <c:pt idx="23">
                  <c:v>0.24399999999999999</c:v>
                </c:pt>
                <c:pt idx="24">
                  <c:v>0.255</c:v>
                </c:pt>
                <c:pt idx="25">
                  <c:v>0.26600000000000001</c:v>
                </c:pt>
                <c:pt idx="26">
                  <c:v>0.27600000000000002</c:v>
                </c:pt>
                <c:pt idx="27">
                  <c:v>0.28599999999999998</c:v>
                </c:pt>
                <c:pt idx="28">
                  <c:v>0.29799999999999999</c:v>
                </c:pt>
                <c:pt idx="29">
                  <c:v>0.308</c:v>
                </c:pt>
                <c:pt idx="30">
                  <c:v>0.31900000000000001</c:v>
                </c:pt>
                <c:pt idx="31">
                  <c:v>0.33</c:v>
                </c:pt>
                <c:pt idx="32">
                  <c:v>0.34</c:v>
                </c:pt>
                <c:pt idx="33">
                  <c:v>0.35099999999999998</c:v>
                </c:pt>
                <c:pt idx="34">
                  <c:v>0.36099999999999999</c:v>
                </c:pt>
                <c:pt idx="35">
                  <c:v>0.372</c:v>
                </c:pt>
                <c:pt idx="36">
                  <c:v>0.38200000000000001</c:v>
                </c:pt>
                <c:pt idx="37">
                  <c:v>0.39300000000000002</c:v>
                </c:pt>
                <c:pt idx="38">
                  <c:v>0.40300000000000002</c:v>
                </c:pt>
                <c:pt idx="39">
                  <c:v>0.41399999999999998</c:v>
                </c:pt>
                <c:pt idx="40">
                  <c:v>0.42399999999999999</c:v>
                </c:pt>
                <c:pt idx="41">
                  <c:v>0.435</c:v>
                </c:pt>
                <c:pt idx="42">
                  <c:v>0.44500000000000001</c:v>
                </c:pt>
                <c:pt idx="43">
                  <c:v>0.45600000000000002</c:v>
                </c:pt>
                <c:pt idx="44">
                  <c:v>0.46600000000000003</c:v>
                </c:pt>
                <c:pt idx="45">
                  <c:v>0.47699999999999998</c:v>
                </c:pt>
                <c:pt idx="46">
                  <c:v>0.48699999999999999</c:v>
                </c:pt>
                <c:pt idx="47">
                  <c:v>0.497</c:v>
                </c:pt>
                <c:pt idx="48">
                  <c:v>0.50800000000000001</c:v>
                </c:pt>
                <c:pt idx="49">
                  <c:v>0.51800000000000002</c:v>
                </c:pt>
                <c:pt idx="50">
                  <c:v>0.52900000000000003</c:v>
                </c:pt>
                <c:pt idx="51">
                  <c:v>0.54</c:v>
                </c:pt>
                <c:pt idx="52">
                  <c:v>0.55000000000000004</c:v>
                </c:pt>
                <c:pt idx="53">
                  <c:v>0.56200000000000006</c:v>
                </c:pt>
                <c:pt idx="54">
                  <c:v>0.57299999999999995</c:v>
                </c:pt>
                <c:pt idx="55">
                  <c:v>0.58299999999999996</c:v>
                </c:pt>
                <c:pt idx="56">
                  <c:v>0.59399999999999997</c:v>
                </c:pt>
                <c:pt idx="57">
                  <c:v>0.60499999999999998</c:v>
                </c:pt>
                <c:pt idx="58">
                  <c:v>0.61499999999999999</c:v>
                </c:pt>
                <c:pt idx="59">
                  <c:v>0.626</c:v>
                </c:pt>
                <c:pt idx="60">
                  <c:v>0.63700000000000001</c:v>
                </c:pt>
                <c:pt idx="61">
                  <c:v>0.64700000000000002</c:v>
                </c:pt>
                <c:pt idx="62">
                  <c:v>0.65700000000000003</c:v>
                </c:pt>
                <c:pt idx="63">
                  <c:v>0.66900000000000004</c:v>
                </c:pt>
                <c:pt idx="64">
                  <c:v>0.67900000000000005</c:v>
                </c:pt>
                <c:pt idx="65">
                  <c:v>0.68899999999999995</c:v>
                </c:pt>
                <c:pt idx="66">
                  <c:v>0.70099999999999996</c:v>
                </c:pt>
                <c:pt idx="67">
                  <c:v>0.71199999999999997</c:v>
                </c:pt>
                <c:pt idx="68">
                  <c:v>0.72299999999999998</c:v>
                </c:pt>
                <c:pt idx="69">
                  <c:v>0.73299999999999998</c:v>
                </c:pt>
                <c:pt idx="70">
                  <c:v>0.74299999999999999</c:v>
                </c:pt>
                <c:pt idx="71">
                  <c:v>0.755</c:v>
                </c:pt>
                <c:pt idx="72">
                  <c:v>0.76400000000000001</c:v>
                </c:pt>
                <c:pt idx="73">
                  <c:v>0.77500000000000002</c:v>
                </c:pt>
                <c:pt idx="74">
                  <c:v>0.78600000000000003</c:v>
                </c:pt>
                <c:pt idx="75">
                  <c:v>0.79600000000000004</c:v>
                </c:pt>
                <c:pt idx="76">
                  <c:v>0.80700000000000005</c:v>
                </c:pt>
                <c:pt idx="77">
                  <c:v>0.81799999999999995</c:v>
                </c:pt>
                <c:pt idx="78">
                  <c:v>0.82799999999999996</c:v>
                </c:pt>
                <c:pt idx="79">
                  <c:v>0.83799999999999997</c:v>
                </c:pt>
                <c:pt idx="80">
                  <c:v>0.84899999999999998</c:v>
                </c:pt>
                <c:pt idx="81">
                  <c:v>0.85899999999999999</c:v>
                </c:pt>
                <c:pt idx="82">
                  <c:v>0.87</c:v>
                </c:pt>
                <c:pt idx="83">
                  <c:v>0.88</c:v>
                </c:pt>
                <c:pt idx="84">
                  <c:v>0.89100000000000001</c:v>
                </c:pt>
                <c:pt idx="85">
                  <c:v>0.90100000000000002</c:v>
                </c:pt>
                <c:pt idx="86">
                  <c:v>0.91200000000000003</c:v>
                </c:pt>
                <c:pt idx="87">
                  <c:v>0.92200000000000004</c:v>
                </c:pt>
                <c:pt idx="88">
                  <c:v>0.93300000000000005</c:v>
                </c:pt>
                <c:pt idx="89">
                  <c:v>0.94299999999999995</c:v>
                </c:pt>
                <c:pt idx="90">
                  <c:v>0.95399999999999996</c:v>
                </c:pt>
                <c:pt idx="91">
                  <c:v>0.96399999999999997</c:v>
                </c:pt>
                <c:pt idx="92">
                  <c:v>0.97499999999999998</c:v>
                </c:pt>
                <c:pt idx="93">
                  <c:v>0.98499999999999999</c:v>
                </c:pt>
                <c:pt idx="94">
                  <c:v>0.996</c:v>
                </c:pt>
                <c:pt idx="95">
                  <c:v>1.006</c:v>
                </c:pt>
                <c:pt idx="96">
                  <c:v>1.0169999999999999</c:v>
                </c:pt>
                <c:pt idx="97">
                  <c:v>1.0289999999999999</c:v>
                </c:pt>
                <c:pt idx="98">
                  <c:v>1.04</c:v>
                </c:pt>
                <c:pt idx="99">
                  <c:v>1.0509999999999999</c:v>
                </c:pt>
                <c:pt idx="100">
                  <c:v>1.0620000000000001</c:v>
                </c:pt>
                <c:pt idx="101">
                  <c:v>1.0740000000000001</c:v>
                </c:pt>
                <c:pt idx="102">
                  <c:v>1.0840000000000001</c:v>
                </c:pt>
                <c:pt idx="103">
                  <c:v>1.095</c:v>
                </c:pt>
                <c:pt idx="104">
                  <c:v>1.107</c:v>
                </c:pt>
                <c:pt idx="105">
                  <c:v>1.1180000000000001</c:v>
                </c:pt>
                <c:pt idx="106">
                  <c:v>1.129</c:v>
                </c:pt>
                <c:pt idx="107">
                  <c:v>1.1399999999999999</c:v>
                </c:pt>
                <c:pt idx="108">
                  <c:v>1.151</c:v>
                </c:pt>
                <c:pt idx="109">
                  <c:v>1.1619999999999999</c:v>
                </c:pt>
                <c:pt idx="110">
                  <c:v>1.173</c:v>
                </c:pt>
                <c:pt idx="111">
                  <c:v>1.1839999999999999</c:v>
                </c:pt>
                <c:pt idx="112">
                  <c:v>1.1950000000000001</c:v>
                </c:pt>
                <c:pt idx="113">
                  <c:v>1.206</c:v>
                </c:pt>
                <c:pt idx="114">
                  <c:v>1.2170000000000001</c:v>
                </c:pt>
                <c:pt idx="115">
                  <c:v>1.228</c:v>
                </c:pt>
                <c:pt idx="116">
                  <c:v>1.2390000000000001</c:v>
                </c:pt>
                <c:pt idx="117">
                  <c:v>1.25</c:v>
                </c:pt>
                <c:pt idx="118">
                  <c:v>1.2609999999999999</c:v>
                </c:pt>
                <c:pt idx="119">
                  <c:v>1.2729999999999999</c:v>
                </c:pt>
                <c:pt idx="120">
                  <c:v>1.284</c:v>
                </c:pt>
                <c:pt idx="121">
                  <c:v>1.2949999999999999</c:v>
                </c:pt>
                <c:pt idx="122">
                  <c:v>1.306</c:v>
                </c:pt>
                <c:pt idx="123">
                  <c:v>1.3169999999999999</c:v>
                </c:pt>
                <c:pt idx="124">
                  <c:v>1.3280000000000001</c:v>
                </c:pt>
                <c:pt idx="125">
                  <c:v>1.339</c:v>
                </c:pt>
                <c:pt idx="126">
                  <c:v>1.349</c:v>
                </c:pt>
                <c:pt idx="127">
                  <c:v>1.359</c:v>
                </c:pt>
                <c:pt idx="128">
                  <c:v>1.369</c:v>
                </c:pt>
                <c:pt idx="129">
                  <c:v>1.38</c:v>
                </c:pt>
                <c:pt idx="130">
                  <c:v>1.39</c:v>
                </c:pt>
                <c:pt idx="131">
                  <c:v>1.4</c:v>
                </c:pt>
                <c:pt idx="132">
                  <c:v>1.41</c:v>
                </c:pt>
                <c:pt idx="133">
                  <c:v>1.4219999999999999</c:v>
                </c:pt>
                <c:pt idx="134">
                  <c:v>1.4319999999999999</c:v>
                </c:pt>
                <c:pt idx="135">
                  <c:v>1.4430000000000001</c:v>
                </c:pt>
                <c:pt idx="136">
                  <c:v>1.454</c:v>
                </c:pt>
                <c:pt idx="137">
                  <c:v>1.464</c:v>
                </c:pt>
                <c:pt idx="138">
                  <c:v>1.4750000000000001</c:v>
                </c:pt>
                <c:pt idx="139">
                  <c:v>1.486</c:v>
                </c:pt>
                <c:pt idx="140">
                  <c:v>1.496</c:v>
                </c:pt>
                <c:pt idx="141">
                  <c:v>1.5069999999999999</c:v>
                </c:pt>
                <c:pt idx="142">
                  <c:v>1.518</c:v>
                </c:pt>
                <c:pt idx="143">
                  <c:v>1.5289999999999999</c:v>
                </c:pt>
                <c:pt idx="144">
                  <c:v>1.54</c:v>
                </c:pt>
                <c:pt idx="145">
                  <c:v>1.5509999999999999</c:v>
                </c:pt>
                <c:pt idx="146">
                  <c:v>1.5620000000000001</c:v>
                </c:pt>
                <c:pt idx="147">
                  <c:v>1.5720000000000001</c:v>
                </c:pt>
                <c:pt idx="148">
                  <c:v>1.583</c:v>
                </c:pt>
                <c:pt idx="149">
                  <c:v>1.593</c:v>
                </c:pt>
                <c:pt idx="150">
                  <c:v>1.6040000000000001</c:v>
                </c:pt>
                <c:pt idx="151">
                  <c:v>1.615</c:v>
                </c:pt>
                <c:pt idx="152">
                  <c:v>1.625</c:v>
                </c:pt>
                <c:pt idx="153">
                  <c:v>1.6359999999999999</c:v>
                </c:pt>
                <c:pt idx="154">
                  <c:v>1.647</c:v>
                </c:pt>
                <c:pt idx="155">
                  <c:v>1.6579999999999999</c:v>
                </c:pt>
                <c:pt idx="156">
                  <c:v>1.669</c:v>
                </c:pt>
                <c:pt idx="157">
                  <c:v>1.679</c:v>
                </c:pt>
                <c:pt idx="158">
                  <c:v>1.69</c:v>
                </c:pt>
                <c:pt idx="159">
                  <c:v>1.7010000000000001</c:v>
                </c:pt>
                <c:pt idx="160">
                  <c:v>1.712</c:v>
                </c:pt>
                <c:pt idx="161">
                  <c:v>1.722</c:v>
                </c:pt>
                <c:pt idx="162">
                  <c:v>1.7330000000000001</c:v>
                </c:pt>
                <c:pt idx="163">
                  <c:v>1.744</c:v>
                </c:pt>
                <c:pt idx="164">
                  <c:v>1.7549999999999999</c:v>
                </c:pt>
                <c:pt idx="165">
                  <c:v>1.7649999999999999</c:v>
                </c:pt>
                <c:pt idx="166">
                  <c:v>1.776</c:v>
                </c:pt>
                <c:pt idx="167">
                  <c:v>1.786</c:v>
                </c:pt>
                <c:pt idx="168">
                  <c:v>1.7969999999999999</c:v>
                </c:pt>
                <c:pt idx="169">
                  <c:v>1.8080000000000001</c:v>
                </c:pt>
                <c:pt idx="170">
                  <c:v>1.8180000000000001</c:v>
                </c:pt>
                <c:pt idx="171">
                  <c:v>1.83</c:v>
                </c:pt>
                <c:pt idx="172">
                  <c:v>1.84</c:v>
                </c:pt>
                <c:pt idx="173">
                  <c:v>1.85</c:v>
                </c:pt>
                <c:pt idx="174">
                  <c:v>1.8620000000000001</c:v>
                </c:pt>
                <c:pt idx="175">
                  <c:v>1.873</c:v>
                </c:pt>
                <c:pt idx="176">
                  <c:v>1.8839999999999999</c:v>
                </c:pt>
                <c:pt idx="177">
                  <c:v>1.8939999999999999</c:v>
                </c:pt>
                <c:pt idx="178">
                  <c:v>1.905</c:v>
                </c:pt>
                <c:pt idx="179">
                  <c:v>1.9159999999999999</c:v>
                </c:pt>
                <c:pt idx="180">
                  <c:v>1.927</c:v>
                </c:pt>
                <c:pt idx="181">
                  <c:v>1.9370000000000001</c:v>
                </c:pt>
                <c:pt idx="182">
                  <c:v>1.948</c:v>
                </c:pt>
                <c:pt idx="183">
                  <c:v>1.9590000000000001</c:v>
                </c:pt>
                <c:pt idx="184">
                  <c:v>1.97</c:v>
                </c:pt>
                <c:pt idx="185">
                  <c:v>1.98</c:v>
                </c:pt>
                <c:pt idx="186">
                  <c:v>1.9910000000000001</c:v>
                </c:pt>
                <c:pt idx="187">
                  <c:v>2.0019999999999998</c:v>
                </c:pt>
                <c:pt idx="188">
                  <c:v>2.0129999999999999</c:v>
                </c:pt>
                <c:pt idx="189">
                  <c:v>2.024</c:v>
                </c:pt>
                <c:pt idx="190">
                  <c:v>2.0350000000000001</c:v>
                </c:pt>
                <c:pt idx="191">
                  <c:v>2.0449999999999999</c:v>
                </c:pt>
                <c:pt idx="192">
                  <c:v>2.0550000000000002</c:v>
                </c:pt>
                <c:pt idx="193">
                  <c:v>2.0659999999999998</c:v>
                </c:pt>
                <c:pt idx="194">
                  <c:v>2.0760000000000001</c:v>
                </c:pt>
                <c:pt idx="195">
                  <c:v>2.0870000000000002</c:v>
                </c:pt>
                <c:pt idx="196">
                  <c:v>2.0979999999999999</c:v>
                </c:pt>
                <c:pt idx="197">
                  <c:v>2.1080000000000001</c:v>
                </c:pt>
                <c:pt idx="198">
                  <c:v>2.1179999999999999</c:v>
                </c:pt>
                <c:pt idx="199">
                  <c:v>2.129</c:v>
                </c:pt>
                <c:pt idx="200">
                  <c:v>2.1389999999999998</c:v>
                </c:pt>
                <c:pt idx="201">
                  <c:v>2.15</c:v>
                </c:pt>
                <c:pt idx="202">
                  <c:v>2.16</c:v>
                </c:pt>
                <c:pt idx="203">
                  <c:v>2.17</c:v>
                </c:pt>
                <c:pt idx="204">
                  <c:v>2.181</c:v>
                </c:pt>
                <c:pt idx="205">
                  <c:v>2.1930000000000001</c:v>
                </c:pt>
                <c:pt idx="206">
                  <c:v>2.2029999999999998</c:v>
                </c:pt>
                <c:pt idx="207">
                  <c:v>2.214</c:v>
                </c:pt>
                <c:pt idx="208">
                  <c:v>2.2240000000000002</c:v>
                </c:pt>
                <c:pt idx="209">
                  <c:v>2.2349999999999999</c:v>
                </c:pt>
                <c:pt idx="210">
                  <c:v>2.246</c:v>
                </c:pt>
                <c:pt idx="211">
                  <c:v>2.2570000000000001</c:v>
                </c:pt>
                <c:pt idx="212">
                  <c:v>2.2669999999999999</c:v>
                </c:pt>
                <c:pt idx="213">
                  <c:v>2.278</c:v>
                </c:pt>
                <c:pt idx="214">
                  <c:v>2.2879999999999998</c:v>
                </c:pt>
                <c:pt idx="215">
                  <c:v>2.298</c:v>
                </c:pt>
                <c:pt idx="216">
                  <c:v>2.31</c:v>
                </c:pt>
                <c:pt idx="217">
                  <c:v>2.3199999999999998</c:v>
                </c:pt>
                <c:pt idx="218">
                  <c:v>2.331</c:v>
                </c:pt>
                <c:pt idx="219">
                  <c:v>2.3420000000000001</c:v>
                </c:pt>
                <c:pt idx="220">
                  <c:v>2.3519999999999999</c:v>
                </c:pt>
                <c:pt idx="221">
                  <c:v>2.363</c:v>
                </c:pt>
                <c:pt idx="222">
                  <c:v>2.3730000000000002</c:v>
                </c:pt>
                <c:pt idx="223">
                  <c:v>2.3839999999999999</c:v>
                </c:pt>
                <c:pt idx="224">
                  <c:v>2.3940000000000001</c:v>
                </c:pt>
                <c:pt idx="225">
                  <c:v>2.4049999999999998</c:v>
                </c:pt>
                <c:pt idx="226">
                  <c:v>2.415</c:v>
                </c:pt>
                <c:pt idx="227">
                  <c:v>2.4260000000000002</c:v>
                </c:pt>
                <c:pt idx="228">
                  <c:v>2.4359999999999999</c:v>
                </c:pt>
                <c:pt idx="229">
                  <c:v>2.4470000000000001</c:v>
                </c:pt>
                <c:pt idx="230">
                  <c:v>2.4580000000000002</c:v>
                </c:pt>
                <c:pt idx="231">
                  <c:v>2.4689999999999999</c:v>
                </c:pt>
                <c:pt idx="232">
                  <c:v>2.48</c:v>
                </c:pt>
                <c:pt idx="233">
                  <c:v>2.4910000000000001</c:v>
                </c:pt>
                <c:pt idx="234">
                  <c:v>2.5019999999999998</c:v>
                </c:pt>
                <c:pt idx="235">
                  <c:v>2.512</c:v>
                </c:pt>
                <c:pt idx="236">
                  <c:v>2.5230000000000001</c:v>
                </c:pt>
                <c:pt idx="237">
                  <c:v>2.5329999999999999</c:v>
                </c:pt>
                <c:pt idx="238">
                  <c:v>2.544</c:v>
                </c:pt>
                <c:pt idx="239">
                  <c:v>2.5539999999999998</c:v>
                </c:pt>
                <c:pt idx="240">
                  <c:v>2.5649999999999999</c:v>
                </c:pt>
                <c:pt idx="241">
                  <c:v>2.577</c:v>
                </c:pt>
                <c:pt idx="242">
                  <c:v>2.5870000000000002</c:v>
                </c:pt>
                <c:pt idx="243">
                  <c:v>2.5979999999999999</c:v>
                </c:pt>
                <c:pt idx="244">
                  <c:v>2.6080000000000001</c:v>
                </c:pt>
                <c:pt idx="245">
                  <c:v>2.6179999999999999</c:v>
                </c:pt>
                <c:pt idx="246">
                  <c:v>2.629</c:v>
                </c:pt>
                <c:pt idx="247">
                  <c:v>2.6389999999999998</c:v>
                </c:pt>
                <c:pt idx="248">
                  <c:v>2.649</c:v>
                </c:pt>
                <c:pt idx="249">
                  <c:v>2.661</c:v>
                </c:pt>
                <c:pt idx="250">
                  <c:v>2.6709999999999998</c:v>
                </c:pt>
                <c:pt idx="251">
                  <c:v>2.681</c:v>
                </c:pt>
                <c:pt idx="252">
                  <c:v>2.6920000000000002</c:v>
                </c:pt>
                <c:pt idx="253">
                  <c:v>2.702</c:v>
                </c:pt>
                <c:pt idx="254">
                  <c:v>2.7130000000000001</c:v>
                </c:pt>
                <c:pt idx="255">
                  <c:v>2.7229999999999999</c:v>
                </c:pt>
                <c:pt idx="256">
                  <c:v>2.7330000000000001</c:v>
                </c:pt>
                <c:pt idx="257">
                  <c:v>2.7440000000000002</c:v>
                </c:pt>
                <c:pt idx="258">
                  <c:v>2.754</c:v>
                </c:pt>
                <c:pt idx="259">
                  <c:v>2.7650000000000001</c:v>
                </c:pt>
                <c:pt idx="260">
                  <c:v>2.7749999999999999</c:v>
                </c:pt>
                <c:pt idx="261">
                  <c:v>2.786</c:v>
                </c:pt>
                <c:pt idx="262">
                  <c:v>2.7959999999999998</c:v>
                </c:pt>
                <c:pt idx="263">
                  <c:v>2.8079999999999998</c:v>
                </c:pt>
                <c:pt idx="264">
                  <c:v>2.8180000000000001</c:v>
                </c:pt>
                <c:pt idx="265">
                  <c:v>2.8290000000000002</c:v>
                </c:pt>
                <c:pt idx="266">
                  <c:v>2.839</c:v>
                </c:pt>
                <c:pt idx="267">
                  <c:v>2.85</c:v>
                </c:pt>
                <c:pt idx="268">
                  <c:v>2.86</c:v>
                </c:pt>
                <c:pt idx="269">
                  <c:v>2.871</c:v>
                </c:pt>
                <c:pt idx="270">
                  <c:v>2.8809999999999998</c:v>
                </c:pt>
                <c:pt idx="271">
                  <c:v>2.8919999999999999</c:v>
                </c:pt>
                <c:pt idx="272">
                  <c:v>2.9020000000000001</c:v>
                </c:pt>
                <c:pt idx="273">
                  <c:v>2.9129999999999998</c:v>
                </c:pt>
                <c:pt idx="274">
                  <c:v>2.923</c:v>
                </c:pt>
                <c:pt idx="275">
                  <c:v>2.9340000000000002</c:v>
                </c:pt>
                <c:pt idx="276">
                  <c:v>2.944</c:v>
                </c:pt>
                <c:pt idx="277">
                  <c:v>2.9540000000000002</c:v>
                </c:pt>
                <c:pt idx="278">
                  <c:v>2.964</c:v>
                </c:pt>
                <c:pt idx="279">
                  <c:v>2.976</c:v>
                </c:pt>
                <c:pt idx="280">
                  <c:v>2.9860000000000002</c:v>
                </c:pt>
                <c:pt idx="281">
                  <c:v>2.9969999999999999</c:v>
                </c:pt>
                <c:pt idx="282">
                  <c:v>3.0070000000000001</c:v>
                </c:pt>
                <c:pt idx="283">
                  <c:v>3.0179999999999998</c:v>
                </c:pt>
                <c:pt idx="284">
                  <c:v>3.028</c:v>
                </c:pt>
                <c:pt idx="285">
                  <c:v>3.0390000000000001</c:v>
                </c:pt>
                <c:pt idx="286">
                  <c:v>3.0489999999999999</c:v>
                </c:pt>
                <c:pt idx="287">
                  <c:v>3.06</c:v>
                </c:pt>
                <c:pt idx="288">
                  <c:v>3.07</c:v>
                </c:pt>
                <c:pt idx="289">
                  <c:v>3.08</c:v>
                </c:pt>
                <c:pt idx="290">
                  <c:v>3.0910000000000002</c:v>
                </c:pt>
                <c:pt idx="291">
                  <c:v>3.101</c:v>
                </c:pt>
                <c:pt idx="292">
                  <c:v>3.113</c:v>
                </c:pt>
                <c:pt idx="293">
                  <c:v>3.1230000000000002</c:v>
                </c:pt>
                <c:pt idx="294">
                  <c:v>3.1339999999999999</c:v>
                </c:pt>
                <c:pt idx="295">
                  <c:v>3.1440000000000001</c:v>
                </c:pt>
                <c:pt idx="296">
                  <c:v>3.1549999999999998</c:v>
                </c:pt>
                <c:pt idx="297">
                  <c:v>3.165</c:v>
                </c:pt>
                <c:pt idx="298">
                  <c:v>3.1760000000000002</c:v>
                </c:pt>
                <c:pt idx="299">
                  <c:v>3.1859999999999999</c:v>
                </c:pt>
                <c:pt idx="300">
                  <c:v>3.1960000000000002</c:v>
                </c:pt>
                <c:pt idx="301">
                  <c:v>3.2080000000000002</c:v>
                </c:pt>
                <c:pt idx="302">
                  <c:v>3.218</c:v>
                </c:pt>
                <c:pt idx="303">
                  <c:v>3.2290000000000001</c:v>
                </c:pt>
                <c:pt idx="304">
                  <c:v>3.24</c:v>
                </c:pt>
                <c:pt idx="305">
                  <c:v>3.25</c:v>
                </c:pt>
                <c:pt idx="306">
                  <c:v>3.26</c:v>
                </c:pt>
                <c:pt idx="307">
                  <c:v>3.2709999999999999</c:v>
                </c:pt>
                <c:pt idx="308">
                  <c:v>3.2810000000000001</c:v>
                </c:pt>
                <c:pt idx="309">
                  <c:v>3.2919999999999998</c:v>
                </c:pt>
                <c:pt idx="310">
                  <c:v>3.302</c:v>
                </c:pt>
                <c:pt idx="311">
                  <c:v>3.3130000000000002</c:v>
                </c:pt>
                <c:pt idx="312">
                  <c:v>3.3239999999999998</c:v>
                </c:pt>
                <c:pt idx="313">
                  <c:v>3.3340000000000001</c:v>
                </c:pt>
                <c:pt idx="314">
                  <c:v>3.3450000000000002</c:v>
                </c:pt>
                <c:pt idx="315">
                  <c:v>3.355</c:v>
                </c:pt>
                <c:pt idx="316">
                  <c:v>3.3660000000000001</c:v>
                </c:pt>
                <c:pt idx="317">
                  <c:v>3.3759999999999999</c:v>
                </c:pt>
                <c:pt idx="318">
                  <c:v>3.387</c:v>
                </c:pt>
                <c:pt idx="319">
                  <c:v>3.3969999999999998</c:v>
                </c:pt>
                <c:pt idx="320">
                  <c:v>3.407</c:v>
                </c:pt>
                <c:pt idx="321">
                  <c:v>3.419</c:v>
                </c:pt>
                <c:pt idx="322">
                  <c:v>3.4289999999999998</c:v>
                </c:pt>
                <c:pt idx="323">
                  <c:v>3.44</c:v>
                </c:pt>
                <c:pt idx="324">
                  <c:v>3.4510000000000001</c:v>
                </c:pt>
                <c:pt idx="325">
                  <c:v>3.4620000000000002</c:v>
                </c:pt>
                <c:pt idx="326">
                  <c:v>3.472</c:v>
                </c:pt>
                <c:pt idx="327">
                  <c:v>3.4830000000000001</c:v>
                </c:pt>
                <c:pt idx="328">
                  <c:v>3.4929999999999999</c:v>
                </c:pt>
                <c:pt idx="329">
                  <c:v>3.5049999999999999</c:v>
                </c:pt>
                <c:pt idx="330">
                  <c:v>3.5150000000000001</c:v>
                </c:pt>
                <c:pt idx="331">
                  <c:v>3.5259999999999998</c:v>
                </c:pt>
                <c:pt idx="332">
                  <c:v>3.536</c:v>
                </c:pt>
                <c:pt idx="333">
                  <c:v>3.5470000000000002</c:v>
                </c:pt>
                <c:pt idx="334">
                  <c:v>3.5569999999999999</c:v>
                </c:pt>
                <c:pt idx="335">
                  <c:v>3.5670000000000002</c:v>
                </c:pt>
                <c:pt idx="336">
                  <c:v>3.5779999999999998</c:v>
                </c:pt>
                <c:pt idx="337">
                  <c:v>3.589</c:v>
                </c:pt>
                <c:pt idx="338">
                  <c:v>3.5990000000000002</c:v>
                </c:pt>
                <c:pt idx="339">
                  <c:v>3.61</c:v>
                </c:pt>
                <c:pt idx="340">
                  <c:v>3.62</c:v>
                </c:pt>
                <c:pt idx="341">
                  <c:v>3.6320000000000001</c:v>
                </c:pt>
                <c:pt idx="342">
                  <c:v>3.6419999999999999</c:v>
                </c:pt>
                <c:pt idx="343">
                  <c:v>3.653</c:v>
                </c:pt>
                <c:pt idx="344">
                  <c:v>3.6629999999999998</c:v>
                </c:pt>
                <c:pt idx="345">
                  <c:v>3.6739999999999999</c:v>
                </c:pt>
                <c:pt idx="346">
                  <c:v>3.6840000000000002</c:v>
                </c:pt>
                <c:pt idx="347">
                  <c:v>3.6949999999999998</c:v>
                </c:pt>
                <c:pt idx="348">
                  <c:v>3.7050000000000001</c:v>
                </c:pt>
                <c:pt idx="349">
                  <c:v>3.7160000000000002</c:v>
                </c:pt>
                <c:pt idx="350">
                  <c:v>3.726</c:v>
                </c:pt>
                <c:pt idx="351">
                  <c:v>3.7370000000000001</c:v>
                </c:pt>
                <c:pt idx="352">
                  <c:v>3.7469999999999999</c:v>
                </c:pt>
                <c:pt idx="353">
                  <c:v>3.7589999999999999</c:v>
                </c:pt>
                <c:pt idx="354">
                  <c:v>3.7690000000000001</c:v>
                </c:pt>
                <c:pt idx="355">
                  <c:v>3.78</c:v>
                </c:pt>
                <c:pt idx="356">
                  <c:v>3.79</c:v>
                </c:pt>
                <c:pt idx="357">
                  <c:v>3.8</c:v>
                </c:pt>
                <c:pt idx="358">
                  <c:v>3.8109999999999999</c:v>
                </c:pt>
                <c:pt idx="359">
                  <c:v>3.8210000000000002</c:v>
                </c:pt>
                <c:pt idx="360">
                  <c:v>3.8319999999999999</c:v>
                </c:pt>
                <c:pt idx="361">
                  <c:v>3.8420000000000001</c:v>
                </c:pt>
                <c:pt idx="362">
                  <c:v>3.8530000000000002</c:v>
                </c:pt>
                <c:pt idx="363">
                  <c:v>3.863</c:v>
                </c:pt>
                <c:pt idx="364">
                  <c:v>3.8740000000000001</c:v>
                </c:pt>
                <c:pt idx="365">
                  <c:v>3.8839999999999999</c:v>
                </c:pt>
                <c:pt idx="366">
                  <c:v>3.895</c:v>
                </c:pt>
                <c:pt idx="367">
                  <c:v>3.9049999999999998</c:v>
                </c:pt>
                <c:pt idx="368">
                  <c:v>3.9159999999999999</c:v>
                </c:pt>
                <c:pt idx="369">
                  <c:v>3.9260000000000002</c:v>
                </c:pt>
                <c:pt idx="370">
                  <c:v>3.9380000000000002</c:v>
                </c:pt>
                <c:pt idx="371">
                  <c:v>3.948</c:v>
                </c:pt>
                <c:pt idx="372">
                  <c:v>3.9590000000000001</c:v>
                </c:pt>
                <c:pt idx="373">
                  <c:v>3.9689999999999999</c:v>
                </c:pt>
                <c:pt idx="374">
                  <c:v>3.98</c:v>
                </c:pt>
                <c:pt idx="375">
                  <c:v>3.99</c:v>
                </c:pt>
                <c:pt idx="376">
                  <c:v>4.0010000000000003</c:v>
                </c:pt>
                <c:pt idx="377">
                  <c:v>4.0119999999999996</c:v>
                </c:pt>
                <c:pt idx="378">
                  <c:v>4.0220000000000002</c:v>
                </c:pt>
                <c:pt idx="379">
                  <c:v>4.0330000000000004</c:v>
                </c:pt>
                <c:pt idx="380">
                  <c:v>4.0430000000000001</c:v>
                </c:pt>
                <c:pt idx="381">
                  <c:v>4.0540000000000003</c:v>
                </c:pt>
                <c:pt idx="382">
                  <c:v>4.0640000000000001</c:v>
                </c:pt>
                <c:pt idx="383">
                  <c:v>4.0739999999999998</c:v>
                </c:pt>
                <c:pt idx="384">
                  <c:v>4.085</c:v>
                </c:pt>
                <c:pt idx="385">
                  <c:v>4.0949999999999998</c:v>
                </c:pt>
                <c:pt idx="386">
                  <c:v>4.1070000000000002</c:v>
                </c:pt>
                <c:pt idx="387">
                  <c:v>4.117</c:v>
                </c:pt>
                <c:pt idx="388">
                  <c:v>4.1280000000000001</c:v>
                </c:pt>
                <c:pt idx="389">
                  <c:v>4.1379999999999999</c:v>
                </c:pt>
                <c:pt idx="390">
                  <c:v>4.149</c:v>
                </c:pt>
                <c:pt idx="391">
                  <c:v>4.1609999999999996</c:v>
                </c:pt>
                <c:pt idx="392">
                  <c:v>4.1719999999999997</c:v>
                </c:pt>
                <c:pt idx="393">
                  <c:v>4.1820000000000004</c:v>
                </c:pt>
                <c:pt idx="394">
                  <c:v>4.1929999999999996</c:v>
                </c:pt>
                <c:pt idx="395">
                  <c:v>4.2030000000000003</c:v>
                </c:pt>
                <c:pt idx="396">
                  <c:v>4.2140000000000004</c:v>
                </c:pt>
                <c:pt idx="397">
                  <c:v>4.2240000000000002</c:v>
                </c:pt>
                <c:pt idx="398">
                  <c:v>4.2350000000000003</c:v>
                </c:pt>
                <c:pt idx="399">
                  <c:v>4.2450000000000001</c:v>
                </c:pt>
                <c:pt idx="400">
                  <c:v>4.2549999999999999</c:v>
                </c:pt>
                <c:pt idx="401">
                  <c:v>4.2670000000000003</c:v>
                </c:pt>
                <c:pt idx="402">
                  <c:v>4.2770000000000001</c:v>
                </c:pt>
                <c:pt idx="403">
                  <c:v>4.2869999999999999</c:v>
                </c:pt>
                <c:pt idx="404">
                  <c:v>4.298</c:v>
                </c:pt>
                <c:pt idx="405">
                  <c:v>4.3079999999999998</c:v>
                </c:pt>
                <c:pt idx="406">
                  <c:v>4.319</c:v>
                </c:pt>
                <c:pt idx="407">
                  <c:v>4.3289999999999997</c:v>
                </c:pt>
                <c:pt idx="408">
                  <c:v>4.34</c:v>
                </c:pt>
                <c:pt idx="409">
                  <c:v>4.3499999999999996</c:v>
                </c:pt>
                <c:pt idx="410">
                  <c:v>4.3609999999999998</c:v>
                </c:pt>
                <c:pt idx="411">
                  <c:v>4.3719999999999999</c:v>
                </c:pt>
                <c:pt idx="412">
                  <c:v>4.3819999999999997</c:v>
                </c:pt>
                <c:pt idx="413">
                  <c:v>4.3929999999999998</c:v>
                </c:pt>
                <c:pt idx="414">
                  <c:v>4.4029999999999996</c:v>
                </c:pt>
                <c:pt idx="415">
                  <c:v>4.4139999999999997</c:v>
                </c:pt>
                <c:pt idx="416">
                  <c:v>4.4249999999999998</c:v>
                </c:pt>
                <c:pt idx="417">
                  <c:v>4.4349999999999996</c:v>
                </c:pt>
                <c:pt idx="418">
                  <c:v>4.4459999999999997</c:v>
                </c:pt>
                <c:pt idx="419">
                  <c:v>4.4560000000000004</c:v>
                </c:pt>
                <c:pt idx="420">
                  <c:v>4.4669999999999996</c:v>
                </c:pt>
                <c:pt idx="421">
                  <c:v>4.4770000000000003</c:v>
                </c:pt>
                <c:pt idx="422">
                  <c:v>4.4880000000000004</c:v>
                </c:pt>
                <c:pt idx="423">
                  <c:v>4.4980000000000002</c:v>
                </c:pt>
                <c:pt idx="424">
                  <c:v>4.508</c:v>
                </c:pt>
                <c:pt idx="425">
                  <c:v>4.5179999999999998</c:v>
                </c:pt>
                <c:pt idx="426">
                  <c:v>4.5289999999999999</c:v>
                </c:pt>
                <c:pt idx="427">
                  <c:v>4.5389999999999997</c:v>
                </c:pt>
                <c:pt idx="428">
                  <c:v>4.5510000000000002</c:v>
                </c:pt>
                <c:pt idx="429">
                  <c:v>4.5609999999999999</c:v>
                </c:pt>
                <c:pt idx="430">
                  <c:v>4.5720000000000001</c:v>
                </c:pt>
                <c:pt idx="431">
                  <c:v>4.5819999999999999</c:v>
                </c:pt>
                <c:pt idx="432">
                  <c:v>4.593</c:v>
                </c:pt>
                <c:pt idx="433">
                  <c:v>4.6029999999999998</c:v>
                </c:pt>
                <c:pt idx="434">
                  <c:v>4.6139999999999999</c:v>
                </c:pt>
                <c:pt idx="435">
                  <c:v>4.6239999999999997</c:v>
                </c:pt>
                <c:pt idx="436">
                  <c:v>4.6349999999999998</c:v>
                </c:pt>
                <c:pt idx="437">
                  <c:v>4.6459999999999999</c:v>
                </c:pt>
                <c:pt idx="438">
                  <c:v>4.657</c:v>
                </c:pt>
                <c:pt idx="439">
                  <c:v>4.6669999999999998</c:v>
                </c:pt>
                <c:pt idx="440">
                  <c:v>4.6769999999999996</c:v>
                </c:pt>
                <c:pt idx="441">
                  <c:v>4.6879999999999997</c:v>
                </c:pt>
                <c:pt idx="442">
                  <c:v>4.6989999999999998</c:v>
                </c:pt>
                <c:pt idx="443">
                  <c:v>4.7089999999999996</c:v>
                </c:pt>
                <c:pt idx="444">
                  <c:v>4.72</c:v>
                </c:pt>
                <c:pt idx="445">
                  <c:v>4.7300000000000004</c:v>
                </c:pt>
                <c:pt idx="446">
                  <c:v>4.7409999999999997</c:v>
                </c:pt>
                <c:pt idx="447">
                  <c:v>4.7510000000000003</c:v>
                </c:pt>
                <c:pt idx="448">
                  <c:v>4.7619999999999996</c:v>
                </c:pt>
                <c:pt idx="449">
                  <c:v>4.7720000000000002</c:v>
                </c:pt>
                <c:pt idx="450">
                  <c:v>4.7830000000000004</c:v>
                </c:pt>
                <c:pt idx="451">
                  <c:v>4.7930000000000001</c:v>
                </c:pt>
                <c:pt idx="452">
                  <c:v>4.8029999999999999</c:v>
                </c:pt>
                <c:pt idx="453">
                  <c:v>4.8140000000000001</c:v>
                </c:pt>
                <c:pt idx="454">
                  <c:v>4.8239999999999998</c:v>
                </c:pt>
                <c:pt idx="455">
                  <c:v>4.835</c:v>
                </c:pt>
                <c:pt idx="456">
                  <c:v>4.8449999999999998</c:v>
                </c:pt>
                <c:pt idx="457">
                  <c:v>4.8559999999999999</c:v>
                </c:pt>
                <c:pt idx="458">
                  <c:v>4.8659999999999997</c:v>
                </c:pt>
                <c:pt idx="459">
                  <c:v>4.8769999999999998</c:v>
                </c:pt>
                <c:pt idx="460">
                  <c:v>4.8869999999999996</c:v>
                </c:pt>
                <c:pt idx="461">
                  <c:v>4.8979999999999997</c:v>
                </c:pt>
                <c:pt idx="462">
                  <c:v>4.9089999999999998</c:v>
                </c:pt>
                <c:pt idx="463">
                  <c:v>4.9189999999999996</c:v>
                </c:pt>
                <c:pt idx="464">
                  <c:v>4.9290000000000003</c:v>
                </c:pt>
                <c:pt idx="465">
                  <c:v>4.9400000000000004</c:v>
                </c:pt>
                <c:pt idx="466">
                  <c:v>4.95</c:v>
                </c:pt>
                <c:pt idx="467">
                  <c:v>4.9619999999999997</c:v>
                </c:pt>
                <c:pt idx="468">
                  <c:v>4.9720000000000004</c:v>
                </c:pt>
                <c:pt idx="469">
                  <c:v>4.9829999999999997</c:v>
                </c:pt>
                <c:pt idx="470">
                  <c:v>4.9930000000000003</c:v>
                </c:pt>
                <c:pt idx="471">
                  <c:v>5.0039999999999996</c:v>
                </c:pt>
                <c:pt idx="472">
                  <c:v>5.0140000000000002</c:v>
                </c:pt>
                <c:pt idx="473">
                  <c:v>5.024</c:v>
                </c:pt>
                <c:pt idx="474">
                  <c:v>5.0350000000000001</c:v>
                </c:pt>
                <c:pt idx="475">
                  <c:v>5.0460000000000003</c:v>
                </c:pt>
                <c:pt idx="476">
                  <c:v>5.056</c:v>
                </c:pt>
                <c:pt idx="477">
                  <c:v>5.0670000000000002</c:v>
                </c:pt>
                <c:pt idx="478">
                  <c:v>5.0789999999999997</c:v>
                </c:pt>
                <c:pt idx="479">
                  <c:v>5.09</c:v>
                </c:pt>
                <c:pt idx="480">
                  <c:v>5.101</c:v>
                </c:pt>
                <c:pt idx="481">
                  <c:v>5.1120000000000001</c:v>
                </c:pt>
                <c:pt idx="482">
                  <c:v>5.1230000000000002</c:v>
                </c:pt>
                <c:pt idx="483">
                  <c:v>5.1340000000000003</c:v>
                </c:pt>
                <c:pt idx="484">
                  <c:v>5.1449999999999996</c:v>
                </c:pt>
                <c:pt idx="485">
                  <c:v>5.1559999999999997</c:v>
                </c:pt>
                <c:pt idx="486">
                  <c:v>5.1669999999999998</c:v>
                </c:pt>
                <c:pt idx="487">
                  <c:v>5.1779999999999999</c:v>
                </c:pt>
                <c:pt idx="488">
                  <c:v>5.1879999999999997</c:v>
                </c:pt>
                <c:pt idx="489">
                  <c:v>5.1989999999999998</c:v>
                </c:pt>
                <c:pt idx="490">
                  <c:v>5.21</c:v>
                </c:pt>
                <c:pt idx="491">
                  <c:v>5.2210000000000001</c:v>
                </c:pt>
                <c:pt idx="492">
                  <c:v>5.2309999999999999</c:v>
                </c:pt>
                <c:pt idx="493">
                  <c:v>5.242</c:v>
                </c:pt>
                <c:pt idx="494">
                  <c:v>5.2530000000000001</c:v>
                </c:pt>
                <c:pt idx="495">
                  <c:v>5.2640000000000002</c:v>
                </c:pt>
                <c:pt idx="496">
                  <c:v>5.274</c:v>
                </c:pt>
                <c:pt idx="497">
                  <c:v>5.2850000000000001</c:v>
                </c:pt>
                <c:pt idx="498">
                  <c:v>5.2960000000000003</c:v>
                </c:pt>
                <c:pt idx="499">
                  <c:v>5.3070000000000004</c:v>
                </c:pt>
                <c:pt idx="500">
                  <c:v>5.3170000000000002</c:v>
                </c:pt>
                <c:pt idx="501">
                  <c:v>5.3280000000000003</c:v>
                </c:pt>
                <c:pt idx="502">
                  <c:v>5.3390000000000004</c:v>
                </c:pt>
                <c:pt idx="503">
                  <c:v>5.35</c:v>
                </c:pt>
                <c:pt idx="504">
                  <c:v>5.36</c:v>
                </c:pt>
                <c:pt idx="505">
                  <c:v>5.37</c:v>
                </c:pt>
                <c:pt idx="506">
                  <c:v>5.3810000000000002</c:v>
                </c:pt>
                <c:pt idx="507">
                  <c:v>5.391</c:v>
                </c:pt>
                <c:pt idx="508">
                  <c:v>5.4029999999999996</c:v>
                </c:pt>
                <c:pt idx="509">
                  <c:v>5.4130000000000003</c:v>
                </c:pt>
                <c:pt idx="510">
                  <c:v>5.4240000000000004</c:v>
                </c:pt>
                <c:pt idx="511">
                  <c:v>5.4340000000000002</c:v>
                </c:pt>
                <c:pt idx="512">
                  <c:v>5.4459999999999997</c:v>
                </c:pt>
                <c:pt idx="513">
                  <c:v>5.4560000000000004</c:v>
                </c:pt>
                <c:pt idx="514">
                  <c:v>5.4660000000000002</c:v>
                </c:pt>
                <c:pt idx="515">
                  <c:v>5.4779999999999998</c:v>
                </c:pt>
                <c:pt idx="516">
                  <c:v>5.4880000000000004</c:v>
                </c:pt>
                <c:pt idx="517">
                  <c:v>5.4980000000000002</c:v>
                </c:pt>
                <c:pt idx="518">
                  <c:v>5.5090000000000003</c:v>
                </c:pt>
                <c:pt idx="519">
                  <c:v>5.52</c:v>
                </c:pt>
                <c:pt idx="520">
                  <c:v>5.53</c:v>
                </c:pt>
                <c:pt idx="521">
                  <c:v>5.54</c:v>
                </c:pt>
                <c:pt idx="522">
                  <c:v>5.5519999999999996</c:v>
                </c:pt>
                <c:pt idx="523">
                  <c:v>5.5620000000000003</c:v>
                </c:pt>
                <c:pt idx="524">
                  <c:v>5.5730000000000004</c:v>
                </c:pt>
                <c:pt idx="525">
                  <c:v>5.5839999999999996</c:v>
                </c:pt>
                <c:pt idx="526">
                  <c:v>5.5949999999999998</c:v>
                </c:pt>
                <c:pt idx="527">
                  <c:v>5.6050000000000004</c:v>
                </c:pt>
                <c:pt idx="528">
                  <c:v>5.6159999999999997</c:v>
                </c:pt>
                <c:pt idx="529">
                  <c:v>5.6269999999999998</c:v>
                </c:pt>
                <c:pt idx="530">
                  <c:v>5.6369999999999996</c:v>
                </c:pt>
                <c:pt idx="531">
                  <c:v>5.649</c:v>
                </c:pt>
                <c:pt idx="532">
                  <c:v>5.66</c:v>
                </c:pt>
                <c:pt idx="533">
                  <c:v>5.67</c:v>
                </c:pt>
                <c:pt idx="534">
                  <c:v>5.681</c:v>
                </c:pt>
                <c:pt idx="535">
                  <c:v>5.6920000000000002</c:v>
                </c:pt>
                <c:pt idx="536">
                  <c:v>5.702</c:v>
                </c:pt>
                <c:pt idx="537">
                  <c:v>5.7119999999999997</c:v>
                </c:pt>
                <c:pt idx="538">
                  <c:v>5.7240000000000002</c:v>
                </c:pt>
                <c:pt idx="539">
                  <c:v>5.734</c:v>
                </c:pt>
                <c:pt idx="540">
                  <c:v>5.7439999999999998</c:v>
                </c:pt>
                <c:pt idx="541">
                  <c:v>5.7560000000000002</c:v>
                </c:pt>
                <c:pt idx="542">
                  <c:v>5.766</c:v>
                </c:pt>
                <c:pt idx="543">
                  <c:v>5.7770000000000001</c:v>
                </c:pt>
                <c:pt idx="544">
                  <c:v>5.7880000000000003</c:v>
                </c:pt>
                <c:pt idx="545">
                  <c:v>5.8</c:v>
                </c:pt>
                <c:pt idx="546">
                  <c:v>5.81</c:v>
                </c:pt>
                <c:pt idx="547">
                  <c:v>5.8220000000000001</c:v>
                </c:pt>
                <c:pt idx="548">
                  <c:v>5.8319999999999999</c:v>
                </c:pt>
                <c:pt idx="549">
                  <c:v>5.8419999999999996</c:v>
                </c:pt>
                <c:pt idx="550">
                  <c:v>5.8540000000000001</c:v>
                </c:pt>
                <c:pt idx="551">
                  <c:v>5.8650000000000002</c:v>
                </c:pt>
                <c:pt idx="552">
                  <c:v>5.875</c:v>
                </c:pt>
                <c:pt idx="553">
                  <c:v>5.8860000000000001</c:v>
                </c:pt>
                <c:pt idx="554">
                  <c:v>5.8970000000000002</c:v>
                </c:pt>
                <c:pt idx="555">
                  <c:v>5.907</c:v>
                </c:pt>
                <c:pt idx="556">
                  <c:v>5.9169999999999998</c:v>
                </c:pt>
                <c:pt idx="557">
                  <c:v>5.9290000000000003</c:v>
                </c:pt>
                <c:pt idx="558">
                  <c:v>5.9390000000000001</c:v>
                </c:pt>
                <c:pt idx="559">
                  <c:v>5.9489999999999998</c:v>
                </c:pt>
                <c:pt idx="560">
                  <c:v>5.9610000000000003</c:v>
                </c:pt>
                <c:pt idx="561">
                  <c:v>5.9720000000000004</c:v>
                </c:pt>
                <c:pt idx="562">
                  <c:v>5.9820000000000002</c:v>
                </c:pt>
                <c:pt idx="563">
                  <c:v>5.9930000000000003</c:v>
                </c:pt>
                <c:pt idx="564">
                  <c:v>6.0039999999999996</c:v>
                </c:pt>
                <c:pt idx="565">
                  <c:v>6.0149999999999997</c:v>
                </c:pt>
                <c:pt idx="566">
                  <c:v>6.0250000000000004</c:v>
                </c:pt>
                <c:pt idx="567">
                  <c:v>6.0350000000000001</c:v>
                </c:pt>
                <c:pt idx="568">
                  <c:v>6.0460000000000003</c:v>
                </c:pt>
                <c:pt idx="569">
                  <c:v>6.0570000000000004</c:v>
                </c:pt>
                <c:pt idx="570">
                  <c:v>6.0670000000000002</c:v>
                </c:pt>
                <c:pt idx="571">
                  <c:v>6.0780000000000003</c:v>
                </c:pt>
                <c:pt idx="572">
                  <c:v>6.0890000000000004</c:v>
                </c:pt>
                <c:pt idx="573">
                  <c:v>6.1</c:v>
                </c:pt>
                <c:pt idx="574">
                  <c:v>6.11</c:v>
                </c:pt>
                <c:pt idx="575">
                  <c:v>6.1210000000000004</c:v>
                </c:pt>
                <c:pt idx="576">
                  <c:v>6.1319999999999997</c:v>
                </c:pt>
                <c:pt idx="577">
                  <c:v>6.1420000000000003</c:v>
                </c:pt>
                <c:pt idx="578">
                  <c:v>6.1529999999999996</c:v>
                </c:pt>
                <c:pt idx="579">
                  <c:v>6.1639999999999997</c:v>
                </c:pt>
                <c:pt idx="580">
                  <c:v>6.1740000000000004</c:v>
                </c:pt>
                <c:pt idx="581">
                  <c:v>6.1849999999999996</c:v>
                </c:pt>
                <c:pt idx="582">
                  <c:v>6.1950000000000003</c:v>
                </c:pt>
                <c:pt idx="583">
                  <c:v>6.2060000000000004</c:v>
                </c:pt>
                <c:pt idx="584">
                  <c:v>6.2160000000000002</c:v>
                </c:pt>
                <c:pt idx="585">
                  <c:v>6.2270000000000003</c:v>
                </c:pt>
                <c:pt idx="586">
                  <c:v>6.2380000000000004</c:v>
                </c:pt>
                <c:pt idx="587">
                  <c:v>6.2489999999999997</c:v>
                </c:pt>
                <c:pt idx="588">
                  <c:v>6.26</c:v>
                </c:pt>
                <c:pt idx="589">
                  <c:v>6.2709999999999999</c:v>
                </c:pt>
                <c:pt idx="590">
                  <c:v>6.2809999999999997</c:v>
                </c:pt>
                <c:pt idx="591">
                  <c:v>6.2919999999999998</c:v>
                </c:pt>
                <c:pt idx="592">
                  <c:v>6.3029999999999999</c:v>
                </c:pt>
                <c:pt idx="593">
                  <c:v>6.3129999999999997</c:v>
                </c:pt>
                <c:pt idx="594">
                  <c:v>6.3230000000000004</c:v>
                </c:pt>
                <c:pt idx="595">
                  <c:v>6.3339999999999996</c:v>
                </c:pt>
                <c:pt idx="596">
                  <c:v>6.3449999999999998</c:v>
                </c:pt>
                <c:pt idx="597">
                  <c:v>6.3550000000000004</c:v>
                </c:pt>
                <c:pt idx="598">
                  <c:v>6.3659999999999997</c:v>
                </c:pt>
                <c:pt idx="599">
                  <c:v>6.3769999999999998</c:v>
                </c:pt>
                <c:pt idx="600">
                  <c:v>6.3869999999999996</c:v>
                </c:pt>
                <c:pt idx="601">
                  <c:v>6.3979999999999997</c:v>
                </c:pt>
                <c:pt idx="602">
                  <c:v>6.4089999999999998</c:v>
                </c:pt>
                <c:pt idx="603">
                  <c:v>6.4189999999999996</c:v>
                </c:pt>
                <c:pt idx="604">
                  <c:v>6.43</c:v>
                </c:pt>
                <c:pt idx="605">
                  <c:v>6.44</c:v>
                </c:pt>
                <c:pt idx="606">
                  <c:v>6.4509999999999996</c:v>
                </c:pt>
                <c:pt idx="607">
                  <c:v>6.4610000000000003</c:v>
                </c:pt>
                <c:pt idx="608">
                  <c:v>6.4720000000000004</c:v>
                </c:pt>
                <c:pt idx="609">
                  <c:v>6.4829999999999997</c:v>
                </c:pt>
                <c:pt idx="610">
                  <c:v>6.4930000000000003</c:v>
                </c:pt>
                <c:pt idx="611">
                  <c:v>6.5030000000000001</c:v>
                </c:pt>
                <c:pt idx="612">
                  <c:v>6.5140000000000002</c:v>
                </c:pt>
                <c:pt idx="613">
                  <c:v>6.5250000000000004</c:v>
                </c:pt>
                <c:pt idx="614">
                  <c:v>6.5350000000000001</c:v>
                </c:pt>
                <c:pt idx="615">
                  <c:v>6.5460000000000003</c:v>
                </c:pt>
                <c:pt idx="616">
                  <c:v>6.5570000000000004</c:v>
                </c:pt>
                <c:pt idx="617">
                  <c:v>6.5670000000000002</c:v>
                </c:pt>
                <c:pt idx="618">
                  <c:v>6.577</c:v>
                </c:pt>
                <c:pt idx="619">
                  <c:v>6.5890000000000004</c:v>
                </c:pt>
                <c:pt idx="620">
                  <c:v>6.6</c:v>
                </c:pt>
                <c:pt idx="621">
                  <c:v>6.6109999999999998</c:v>
                </c:pt>
                <c:pt idx="622">
                  <c:v>6.6219999999999999</c:v>
                </c:pt>
                <c:pt idx="623">
                  <c:v>6.633</c:v>
                </c:pt>
                <c:pt idx="624">
                  <c:v>6.6440000000000001</c:v>
                </c:pt>
                <c:pt idx="625">
                  <c:v>6.6550000000000002</c:v>
                </c:pt>
                <c:pt idx="626">
                  <c:v>6.6660000000000004</c:v>
                </c:pt>
                <c:pt idx="627">
                  <c:v>6.6769999999999996</c:v>
                </c:pt>
                <c:pt idx="628">
                  <c:v>6.6879999999999997</c:v>
                </c:pt>
                <c:pt idx="629">
                  <c:v>6.6989999999999998</c:v>
                </c:pt>
                <c:pt idx="630">
                  <c:v>6.71</c:v>
                </c:pt>
                <c:pt idx="631">
                  <c:v>6.7210000000000001</c:v>
                </c:pt>
                <c:pt idx="632">
                  <c:v>6.7320000000000002</c:v>
                </c:pt>
                <c:pt idx="633">
                  <c:v>6.7430000000000003</c:v>
                </c:pt>
                <c:pt idx="634">
                  <c:v>6.7539999999999996</c:v>
                </c:pt>
                <c:pt idx="635">
                  <c:v>6.7649999999999997</c:v>
                </c:pt>
                <c:pt idx="636">
                  <c:v>6.7759999999999998</c:v>
                </c:pt>
                <c:pt idx="637">
                  <c:v>6.7859999999999996</c:v>
                </c:pt>
                <c:pt idx="638">
                  <c:v>6.798</c:v>
                </c:pt>
                <c:pt idx="639">
                  <c:v>6.8079999999999998</c:v>
                </c:pt>
                <c:pt idx="640">
                  <c:v>6.8179999999999996</c:v>
                </c:pt>
                <c:pt idx="641">
                  <c:v>6.83</c:v>
                </c:pt>
                <c:pt idx="642">
                  <c:v>6.84</c:v>
                </c:pt>
                <c:pt idx="643">
                  <c:v>6.851</c:v>
                </c:pt>
                <c:pt idx="644">
                  <c:v>6.8609999999999998</c:v>
                </c:pt>
                <c:pt idx="645">
                  <c:v>6.8719999999999999</c:v>
                </c:pt>
                <c:pt idx="646">
                  <c:v>6.8819999999999997</c:v>
                </c:pt>
                <c:pt idx="647">
                  <c:v>6.8929999999999998</c:v>
                </c:pt>
                <c:pt idx="648">
                  <c:v>6.9039999999999999</c:v>
                </c:pt>
                <c:pt idx="649">
                  <c:v>6.9139999999999997</c:v>
                </c:pt>
                <c:pt idx="650">
                  <c:v>6.9249999999999998</c:v>
                </c:pt>
                <c:pt idx="651">
                  <c:v>6.9359999999999999</c:v>
                </c:pt>
                <c:pt idx="652">
                  <c:v>6.9459999999999997</c:v>
                </c:pt>
                <c:pt idx="653">
                  <c:v>6.9569999999999999</c:v>
                </c:pt>
                <c:pt idx="654">
                  <c:v>6.968</c:v>
                </c:pt>
                <c:pt idx="655">
                  <c:v>6.9779999999999998</c:v>
                </c:pt>
                <c:pt idx="656">
                  <c:v>6.9880000000000004</c:v>
                </c:pt>
                <c:pt idx="657">
                  <c:v>6.9989999999999997</c:v>
                </c:pt>
                <c:pt idx="658">
                  <c:v>7.01</c:v>
                </c:pt>
                <c:pt idx="659">
                  <c:v>7.0209999999999999</c:v>
                </c:pt>
                <c:pt idx="660">
                  <c:v>7.0309999999999997</c:v>
                </c:pt>
                <c:pt idx="661">
                  <c:v>7.0419999999999998</c:v>
                </c:pt>
                <c:pt idx="662">
                  <c:v>7.0519999999999996</c:v>
                </c:pt>
                <c:pt idx="663">
                  <c:v>7.0629999999999997</c:v>
                </c:pt>
                <c:pt idx="664">
                  <c:v>7.0730000000000004</c:v>
                </c:pt>
                <c:pt idx="665">
                  <c:v>7.0839999999999996</c:v>
                </c:pt>
                <c:pt idx="666">
                  <c:v>7.0940000000000003</c:v>
                </c:pt>
                <c:pt idx="667">
                  <c:v>7.1050000000000004</c:v>
                </c:pt>
                <c:pt idx="668">
                  <c:v>7.1159999999999997</c:v>
                </c:pt>
                <c:pt idx="669">
                  <c:v>7.1260000000000003</c:v>
                </c:pt>
                <c:pt idx="670">
                  <c:v>7.1369999999999996</c:v>
                </c:pt>
                <c:pt idx="671">
                  <c:v>7.1479999999999997</c:v>
                </c:pt>
                <c:pt idx="672">
                  <c:v>7.1580000000000004</c:v>
                </c:pt>
                <c:pt idx="673">
                  <c:v>7.1680000000000001</c:v>
                </c:pt>
                <c:pt idx="674">
                  <c:v>7.1779999999999999</c:v>
                </c:pt>
                <c:pt idx="675">
                  <c:v>7.1890000000000001</c:v>
                </c:pt>
                <c:pt idx="676">
                  <c:v>7.1989999999999998</c:v>
                </c:pt>
                <c:pt idx="677">
                  <c:v>7.21</c:v>
                </c:pt>
                <c:pt idx="678">
                  <c:v>7.22</c:v>
                </c:pt>
                <c:pt idx="679">
                  <c:v>7.2320000000000002</c:v>
                </c:pt>
                <c:pt idx="680">
                  <c:v>7.2430000000000003</c:v>
                </c:pt>
                <c:pt idx="681">
                  <c:v>7.2530000000000001</c:v>
                </c:pt>
                <c:pt idx="682">
                  <c:v>7.2640000000000002</c:v>
                </c:pt>
                <c:pt idx="683">
                  <c:v>7.274</c:v>
                </c:pt>
                <c:pt idx="684">
                  <c:v>7.2850000000000001</c:v>
                </c:pt>
                <c:pt idx="685">
                  <c:v>7.2960000000000003</c:v>
                </c:pt>
                <c:pt idx="686">
                  <c:v>7.306</c:v>
                </c:pt>
                <c:pt idx="687">
                  <c:v>7.3159999999999998</c:v>
                </c:pt>
                <c:pt idx="688">
                  <c:v>7.327</c:v>
                </c:pt>
                <c:pt idx="689">
                  <c:v>7.3380000000000001</c:v>
                </c:pt>
                <c:pt idx="690">
                  <c:v>7.3490000000000002</c:v>
                </c:pt>
                <c:pt idx="691">
                  <c:v>7.36</c:v>
                </c:pt>
                <c:pt idx="692">
                  <c:v>7.37</c:v>
                </c:pt>
                <c:pt idx="693">
                  <c:v>7.3810000000000002</c:v>
                </c:pt>
                <c:pt idx="694">
                  <c:v>7.3920000000000003</c:v>
                </c:pt>
                <c:pt idx="695">
                  <c:v>7.4020000000000001</c:v>
                </c:pt>
                <c:pt idx="696">
                  <c:v>7.4130000000000003</c:v>
                </c:pt>
                <c:pt idx="697">
                  <c:v>7.423</c:v>
                </c:pt>
                <c:pt idx="698">
                  <c:v>7.4340000000000002</c:v>
                </c:pt>
                <c:pt idx="699">
                  <c:v>7.444</c:v>
                </c:pt>
                <c:pt idx="700">
                  <c:v>7.4550000000000001</c:v>
                </c:pt>
                <c:pt idx="701">
                  <c:v>7.4649999999999999</c:v>
                </c:pt>
                <c:pt idx="702">
                  <c:v>7.4770000000000003</c:v>
                </c:pt>
                <c:pt idx="703">
                  <c:v>7.4870000000000001</c:v>
                </c:pt>
                <c:pt idx="704">
                  <c:v>7.4969999999999999</c:v>
                </c:pt>
                <c:pt idx="705">
                  <c:v>7.508</c:v>
                </c:pt>
                <c:pt idx="706">
                  <c:v>7.5179999999999998</c:v>
                </c:pt>
                <c:pt idx="707">
                  <c:v>7.53</c:v>
                </c:pt>
                <c:pt idx="708">
                  <c:v>7.5410000000000004</c:v>
                </c:pt>
                <c:pt idx="709">
                  <c:v>7.5510000000000002</c:v>
                </c:pt>
                <c:pt idx="710">
                  <c:v>7.5609999999999999</c:v>
                </c:pt>
                <c:pt idx="711">
                  <c:v>7.5730000000000004</c:v>
                </c:pt>
                <c:pt idx="712">
                  <c:v>7.5830000000000002</c:v>
                </c:pt>
                <c:pt idx="713">
                  <c:v>7.593</c:v>
                </c:pt>
                <c:pt idx="714">
                  <c:v>7.6050000000000004</c:v>
                </c:pt>
                <c:pt idx="715">
                  <c:v>7.6159999999999997</c:v>
                </c:pt>
                <c:pt idx="716">
                  <c:v>7.6260000000000003</c:v>
                </c:pt>
                <c:pt idx="717">
                  <c:v>7.6379999999999999</c:v>
                </c:pt>
                <c:pt idx="718">
                  <c:v>7.649</c:v>
                </c:pt>
                <c:pt idx="719">
                  <c:v>7.66</c:v>
                </c:pt>
                <c:pt idx="720">
                  <c:v>7.67</c:v>
                </c:pt>
                <c:pt idx="721">
                  <c:v>7.68</c:v>
                </c:pt>
                <c:pt idx="722">
                  <c:v>7.6909999999999998</c:v>
                </c:pt>
                <c:pt idx="723">
                  <c:v>7.702</c:v>
                </c:pt>
                <c:pt idx="724">
                  <c:v>7.7130000000000001</c:v>
                </c:pt>
                <c:pt idx="725">
                  <c:v>7.7240000000000002</c:v>
                </c:pt>
                <c:pt idx="726">
                  <c:v>7.7350000000000003</c:v>
                </c:pt>
                <c:pt idx="727">
                  <c:v>7.7460000000000004</c:v>
                </c:pt>
                <c:pt idx="728">
                  <c:v>7.7569999999999997</c:v>
                </c:pt>
                <c:pt idx="729">
                  <c:v>7.7679999999999998</c:v>
                </c:pt>
                <c:pt idx="730">
                  <c:v>7.7789999999999999</c:v>
                </c:pt>
                <c:pt idx="731">
                  <c:v>7.7889999999999997</c:v>
                </c:pt>
                <c:pt idx="732">
                  <c:v>7.7990000000000004</c:v>
                </c:pt>
                <c:pt idx="733">
                  <c:v>7.81</c:v>
                </c:pt>
                <c:pt idx="734">
                  <c:v>7.8220000000000001</c:v>
                </c:pt>
                <c:pt idx="735">
                  <c:v>7.8330000000000002</c:v>
                </c:pt>
                <c:pt idx="736">
                  <c:v>7.8440000000000003</c:v>
                </c:pt>
                <c:pt idx="737">
                  <c:v>7.8540000000000001</c:v>
                </c:pt>
                <c:pt idx="738">
                  <c:v>7.8650000000000002</c:v>
                </c:pt>
                <c:pt idx="739">
                  <c:v>7.8769999999999998</c:v>
                </c:pt>
                <c:pt idx="740">
                  <c:v>7.8879999999999999</c:v>
                </c:pt>
                <c:pt idx="741">
                  <c:v>7.899</c:v>
                </c:pt>
                <c:pt idx="742">
                  <c:v>7.91</c:v>
                </c:pt>
                <c:pt idx="743">
                  <c:v>7.9210000000000003</c:v>
                </c:pt>
                <c:pt idx="744">
                  <c:v>7.9320000000000004</c:v>
                </c:pt>
                <c:pt idx="745">
                  <c:v>7.9429999999999996</c:v>
                </c:pt>
                <c:pt idx="746">
                  <c:v>7.9539999999999997</c:v>
                </c:pt>
                <c:pt idx="747">
                  <c:v>7.9649999999999999</c:v>
                </c:pt>
                <c:pt idx="748">
                  <c:v>7.976</c:v>
                </c:pt>
                <c:pt idx="749">
                  <c:v>7.9870000000000001</c:v>
                </c:pt>
                <c:pt idx="750">
                  <c:v>7.9980000000000002</c:v>
                </c:pt>
                <c:pt idx="751">
                  <c:v>8.0090000000000003</c:v>
                </c:pt>
                <c:pt idx="752">
                  <c:v>8.0190000000000001</c:v>
                </c:pt>
                <c:pt idx="753">
                  <c:v>8.0299999999999994</c:v>
                </c:pt>
                <c:pt idx="754">
                  <c:v>8.0410000000000004</c:v>
                </c:pt>
                <c:pt idx="755">
                  <c:v>8.0510000000000002</c:v>
                </c:pt>
                <c:pt idx="756">
                  <c:v>8.0619999999999994</c:v>
                </c:pt>
                <c:pt idx="757">
                  <c:v>8.0719999999999992</c:v>
                </c:pt>
                <c:pt idx="758">
                  <c:v>8.0830000000000002</c:v>
                </c:pt>
                <c:pt idx="759">
                  <c:v>8.093</c:v>
                </c:pt>
                <c:pt idx="760">
                  <c:v>8.1039999999999992</c:v>
                </c:pt>
                <c:pt idx="761">
                  <c:v>8.1150000000000002</c:v>
                </c:pt>
                <c:pt idx="762">
                  <c:v>8.1259999999999994</c:v>
                </c:pt>
                <c:pt idx="763">
                  <c:v>8.1379999999999999</c:v>
                </c:pt>
                <c:pt idx="764">
                  <c:v>8.1489999999999991</c:v>
                </c:pt>
                <c:pt idx="765">
                  <c:v>8.16</c:v>
                </c:pt>
                <c:pt idx="766">
                  <c:v>8.1709999999999994</c:v>
                </c:pt>
                <c:pt idx="767">
                  <c:v>8.1809999999999992</c:v>
                </c:pt>
                <c:pt idx="768">
                  <c:v>8.1920000000000002</c:v>
                </c:pt>
                <c:pt idx="769">
                  <c:v>8.2029999999999994</c:v>
                </c:pt>
                <c:pt idx="770">
                  <c:v>8.2129999999999992</c:v>
                </c:pt>
                <c:pt idx="771">
                  <c:v>8.2240000000000002</c:v>
                </c:pt>
                <c:pt idx="772">
                  <c:v>8.234</c:v>
                </c:pt>
                <c:pt idx="773">
                  <c:v>8.2439999999999998</c:v>
                </c:pt>
                <c:pt idx="774">
                  <c:v>8.2560000000000002</c:v>
                </c:pt>
                <c:pt idx="775">
                  <c:v>8.2669999999999995</c:v>
                </c:pt>
                <c:pt idx="776">
                  <c:v>8.2780000000000005</c:v>
                </c:pt>
                <c:pt idx="777">
                  <c:v>8.2880000000000003</c:v>
                </c:pt>
                <c:pt idx="778">
                  <c:v>8.2989999999999995</c:v>
                </c:pt>
                <c:pt idx="779">
                  <c:v>8.3089999999999993</c:v>
                </c:pt>
                <c:pt idx="780">
                  <c:v>8.32</c:v>
                </c:pt>
                <c:pt idx="781">
                  <c:v>8.3309999999999995</c:v>
                </c:pt>
                <c:pt idx="782">
                  <c:v>8.3409999999999993</c:v>
                </c:pt>
                <c:pt idx="783">
                  <c:v>8.3520000000000003</c:v>
                </c:pt>
                <c:pt idx="784">
                  <c:v>8.3629999999999995</c:v>
                </c:pt>
                <c:pt idx="785">
                  <c:v>8.3729999999999993</c:v>
                </c:pt>
                <c:pt idx="786">
                  <c:v>8.3829999999999991</c:v>
                </c:pt>
                <c:pt idx="787">
                  <c:v>8.3949999999999996</c:v>
                </c:pt>
                <c:pt idx="788">
                  <c:v>8.4049999999999994</c:v>
                </c:pt>
                <c:pt idx="789">
                  <c:v>8.4160000000000004</c:v>
                </c:pt>
                <c:pt idx="790">
                  <c:v>8.4269999999999996</c:v>
                </c:pt>
                <c:pt idx="791">
                  <c:v>8.4380000000000006</c:v>
                </c:pt>
                <c:pt idx="792">
                  <c:v>8.4480000000000004</c:v>
                </c:pt>
                <c:pt idx="793">
                  <c:v>8.4589999999999996</c:v>
                </c:pt>
                <c:pt idx="794">
                  <c:v>8.4700000000000006</c:v>
                </c:pt>
                <c:pt idx="795">
                  <c:v>8.48</c:v>
                </c:pt>
                <c:pt idx="796">
                  <c:v>8.4909999999999997</c:v>
                </c:pt>
                <c:pt idx="797">
                  <c:v>8.5020000000000007</c:v>
                </c:pt>
                <c:pt idx="798">
                  <c:v>8.5120000000000005</c:v>
                </c:pt>
                <c:pt idx="799">
                  <c:v>8.5220000000000002</c:v>
                </c:pt>
                <c:pt idx="800">
                  <c:v>8.5329999999999995</c:v>
                </c:pt>
                <c:pt idx="801">
                  <c:v>8.5440000000000005</c:v>
                </c:pt>
                <c:pt idx="802">
                  <c:v>8.5540000000000003</c:v>
                </c:pt>
                <c:pt idx="803">
                  <c:v>8.5649999999999995</c:v>
                </c:pt>
                <c:pt idx="804">
                  <c:v>8.5760000000000005</c:v>
                </c:pt>
                <c:pt idx="805">
                  <c:v>8.5860000000000003</c:v>
                </c:pt>
                <c:pt idx="806">
                  <c:v>8.5969999999999995</c:v>
                </c:pt>
                <c:pt idx="807">
                  <c:v>8.6080000000000005</c:v>
                </c:pt>
                <c:pt idx="808">
                  <c:v>8.6180000000000003</c:v>
                </c:pt>
                <c:pt idx="809">
                  <c:v>8.6289999999999996</c:v>
                </c:pt>
                <c:pt idx="810">
                  <c:v>8.64</c:v>
                </c:pt>
                <c:pt idx="811">
                  <c:v>8.65</c:v>
                </c:pt>
                <c:pt idx="812">
                  <c:v>8.66</c:v>
                </c:pt>
                <c:pt idx="813">
                  <c:v>8.6709999999999994</c:v>
                </c:pt>
                <c:pt idx="814">
                  <c:v>8.6820000000000004</c:v>
                </c:pt>
                <c:pt idx="815">
                  <c:v>8.6920000000000002</c:v>
                </c:pt>
                <c:pt idx="816">
                  <c:v>8.7029999999999994</c:v>
                </c:pt>
                <c:pt idx="817">
                  <c:v>8.7140000000000004</c:v>
                </c:pt>
                <c:pt idx="818">
                  <c:v>8.7240000000000002</c:v>
                </c:pt>
                <c:pt idx="819">
                  <c:v>8.7349999999999994</c:v>
                </c:pt>
                <c:pt idx="820">
                  <c:v>8.7460000000000004</c:v>
                </c:pt>
                <c:pt idx="821">
                  <c:v>8.7560000000000002</c:v>
                </c:pt>
                <c:pt idx="822">
                  <c:v>8.7669999999999995</c:v>
                </c:pt>
                <c:pt idx="823">
                  <c:v>8.7780000000000005</c:v>
                </c:pt>
                <c:pt idx="824">
                  <c:v>8.7889999999999997</c:v>
                </c:pt>
                <c:pt idx="825">
                  <c:v>8.8000000000000007</c:v>
                </c:pt>
                <c:pt idx="826">
                  <c:v>8.8109999999999999</c:v>
                </c:pt>
                <c:pt idx="827">
                  <c:v>8.8219999999999992</c:v>
                </c:pt>
                <c:pt idx="828">
                  <c:v>8.8330000000000002</c:v>
                </c:pt>
                <c:pt idx="829">
                  <c:v>8.8439999999999994</c:v>
                </c:pt>
                <c:pt idx="830">
                  <c:v>8.8550000000000004</c:v>
                </c:pt>
                <c:pt idx="831">
                  <c:v>8.8659999999999997</c:v>
                </c:pt>
                <c:pt idx="832">
                  <c:v>8.8770000000000007</c:v>
                </c:pt>
                <c:pt idx="833">
                  <c:v>8.8879999999999999</c:v>
                </c:pt>
                <c:pt idx="834">
                  <c:v>8.8989999999999991</c:v>
                </c:pt>
                <c:pt idx="835">
                  <c:v>8.91</c:v>
                </c:pt>
                <c:pt idx="836">
                  <c:v>8.9209999999999994</c:v>
                </c:pt>
                <c:pt idx="837">
                  <c:v>8.9320000000000004</c:v>
                </c:pt>
                <c:pt idx="838">
                  <c:v>8.9429999999999996</c:v>
                </c:pt>
                <c:pt idx="839">
                  <c:v>8.9540000000000006</c:v>
                </c:pt>
                <c:pt idx="840">
                  <c:v>8.9649999999999999</c:v>
                </c:pt>
                <c:pt idx="841">
                  <c:v>8.9749999999999996</c:v>
                </c:pt>
                <c:pt idx="842">
                  <c:v>8.9860000000000007</c:v>
                </c:pt>
                <c:pt idx="843">
                  <c:v>8.9969999999999999</c:v>
                </c:pt>
                <c:pt idx="844">
                  <c:v>9.0079999999999991</c:v>
                </c:pt>
                <c:pt idx="845">
                  <c:v>9.0180000000000007</c:v>
                </c:pt>
                <c:pt idx="846">
                  <c:v>9.0289999999999999</c:v>
                </c:pt>
                <c:pt idx="847">
                  <c:v>9.0389999999999997</c:v>
                </c:pt>
                <c:pt idx="848">
                  <c:v>9.0500000000000007</c:v>
                </c:pt>
                <c:pt idx="849">
                  <c:v>9.0609999999999999</c:v>
                </c:pt>
                <c:pt idx="850">
                  <c:v>9.0719999999999992</c:v>
                </c:pt>
                <c:pt idx="851">
                  <c:v>9.0830000000000002</c:v>
                </c:pt>
                <c:pt idx="852">
                  <c:v>9.093</c:v>
                </c:pt>
                <c:pt idx="853">
                  <c:v>9.1039999999999992</c:v>
                </c:pt>
                <c:pt idx="854">
                  <c:v>9.1150000000000002</c:v>
                </c:pt>
                <c:pt idx="855">
                  <c:v>9.125</c:v>
                </c:pt>
                <c:pt idx="856">
                  <c:v>9.1359999999999992</c:v>
                </c:pt>
                <c:pt idx="857">
                  <c:v>9.1470000000000002</c:v>
                </c:pt>
                <c:pt idx="858">
                  <c:v>9.1579999999999995</c:v>
                </c:pt>
                <c:pt idx="859">
                  <c:v>9.1669999999999998</c:v>
                </c:pt>
                <c:pt idx="860">
                  <c:v>9.1780000000000008</c:v>
                </c:pt>
                <c:pt idx="861">
                  <c:v>9.1890000000000001</c:v>
                </c:pt>
                <c:pt idx="862">
                  <c:v>9.1999999999999993</c:v>
                </c:pt>
                <c:pt idx="863">
                  <c:v>9.2100000000000009</c:v>
                </c:pt>
                <c:pt idx="864">
                  <c:v>9.2200000000000006</c:v>
                </c:pt>
                <c:pt idx="865">
                  <c:v>9.23</c:v>
                </c:pt>
                <c:pt idx="866">
                  <c:v>9.24</c:v>
                </c:pt>
                <c:pt idx="867">
                  <c:v>9.2509999999999994</c:v>
                </c:pt>
                <c:pt idx="868">
                  <c:v>9.2620000000000005</c:v>
                </c:pt>
                <c:pt idx="869">
                  <c:v>9.2720000000000002</c:v>
                </c:pt>
                <c:pt idx="870">
                  <c:v>9.2829999999999995</c:v>
                </c:pt>
                <c:pt idx="871">
                  <c:v>9.2940000000000005</c:v>
                </c:pt>
                <c:pt idx="872">
                  <c:v>9.3040000000000003</c:v>
                </c:pt>
                <c:pt idx="873">
                  <c:v>9.3149999999999995</c:v>
                </c:pt>
                <c:pt idx="874">
                  <c:v>9.3260000000000005</c:v>
                </c:pt>
                <c:pt idx="875">
                  <c:v>9.3360000000000003</c:v>
                </c:pt>
                <c:pt idx="876">
                  <c:v>9.3469999999999995</c:v>
                </c:pt>
                <c:pt idx="877">
                  <c:v>9.3580000000000005</c:v>
                </c:pt>
                <c:pt idx="878">
                  <c:v>9.3680000000000003</c:v>
                </c:pt>
                <c:pt idx="879">
                  <c:v>9.3800000000000008</c:v>
                </c:pt>
                <c:pt idx="880">
                  <c:v>9.391</c:v>
                </c:pt>
                <c:pt idx="881">
                  <c:v>9.4019999999999992</c:v>
                </c:pt>
                <c:pt idx="882">
                  <c:v>9.4130000000000003</c:v>
                </c:pt>
                <c:pt idx="883">
                  <c:v>9.4239999999999995</c:v>
                </c:pt>
                <c:pt idx="884">
                  <c:v>9.4350000000000005</c:v>
                </c:pt>
                <c:pt idx="885">
                  <c:v>9.4459999999999997</c:v>
                </c:pt>
                <c:pt idx="886">
                  <c:v>9.4570000000000007</c:v>
                </c:pt>
                <c:pt idx="887">
                  <c:v>9.468</c:v>
                </c:pt>
                <c:pt idx="888">
                  <c:v>9.4789999999999992</c:v>
                </c:pt>
                <c:pt idx="889">
                  <c:v>9.49</c:v>
                </c:pt>
                <c:pt idx="890">
                  <c:v>9.5009999999999994</c:v>
                </c:pt>
                <c:pt idx="891">
                  <c:v>9.5120000000000005</c:v>
                </c:pt>
                <c:pt idx="892">
                  <c:v>9.5229999999999997</c:v>
                </c:pt>
                <c:pt idx="893">
                  <c:v>9.5340000000000007</c:v>
                </c:pt>
                <c:pt idx="894">
                  <c:v>9.5449999999999999</c:v>
                </c:pt>
                <c:pt idx="895">
                  <c:v>9.5559999999999992</c:v>
                </c:pt>
                <c:pt idx="896">
                  <c:v>9.5670000000000002</c:v>
                </c:pt>
                <c:pt idx="897">
                  <c:v>9.5779999999999994</c:v>
                </c:pt>
                <c:pt idx="898">
                  <c:v>9.5890000000000004</c:v>
                </c:pt>
                <c:pt idx="899">
                  <c:v>9.6</c:v>
                </c:pt>
                <c:pt idx="900">
                  <c:v>9.6110000000000007</c:v>
                </c:pt>
                <c:pt idx="901">
                  <c:v>9.6219999999999999</c:v>
                </c:pt>
                <c:pt idx="902">
                  <c:v>9.6340000000000003</c:v>
                </c:pt>
                <c:pt idx="903">
                  <c:v>9.6449999999999996</c:v>
                </c:pt>
                <c:pt idx="904">
                  <c:v>9.6560000000000006</c:v>
                </c:pt>
                <c:pt idx="905">
                  <c:v>9.6660000000000004</c:v>
                </c:pt>
                <c:pt idx="906">
                  <c:v>9.6769999999999996</c:v>
                </c:pt>
                <c:pt idx="907">
                  <c:v>9.6880000000000006</c:v>
                </c:pt>
                <c:pt idx="908">
                  <c:v>9.6989999999999998</c:v>
                </c:pt>
                <c:pt idx="909">
                  <c:v>9.7089999999999996</c:v>
                </c:pt>
                <c:pt idx="910">
                  <c:v>9.7200000000000006</c:v>
                </c:pt>
                <c:pt idx="911">
                  <c:v>9.73</c:v>
                </c:pt>
                <c:pt idx="912">
                  <c:v>9.74</c:v>
                </c:pt>
                <c:pt idx="913">
                  <c:v>9.7520000000000007</c:v>
                </c:pt>
                <c:pt idx="914">
                  <c:v>9.7620000000000005</c:v>
                </c:pt>
                <c:pt idx="915">
                  <c:v>9.7729999999999997</c:v>
                </c:pt>
                <c:pt idx="916">
                  <c:v>9.7829999999999995</c:v>
                </c:pt>
                <c:pt idx="917">
                  <c:v>9.7940000000000005</c:v>
                </c:pt>
                <c:pt idx="918">
                  <c:v>9.8049999999999997</c:v>
                </c:pt>
                <c:pt idx="919">
                  <c:v>9.8149999999999995</c:v>
                </c:pt>
                <c:pt idx="920">
                  <c:v>9.8260000000000005</c:v>
                </c:pt>
                <c:pt idx="921">
                  <c:v>9.8360000000000003</c:v>
                </c:pt>
                <c:pt idx="922">
                  <c:v>9.8460000000000001</c:v>
                </c:pt>
                <c:pt idx="923">
                  <c:v>9.8569999999999993</c:v>
                </c:pt>
                <c:pt idx="924">
                  <c:v>9.8670000000000009</c:v>
                </c:pt>
                <c:pt idx="925">
                  <c:v>9.8780000000000001</c:v>
                </c:pt>
                <c:pt idx="926">
                  <c:v>9.8889999999999993</c:v>
                </c:pt>
                <c:pt idx="927">
                  <c:v>9.9</c:v>
                </c:pt>
                <c:pt idx="928">
                  <c:v>9.91</c:v>
                </c:pt>
                <c:pt idx="929">
                  <c:v>9.9209999999999994</c:v>
                </c:pt>
                <c:pt idx="930">
                  <c:v>9.9320000000000004</c:v>
                </c:pt>
                <c:pt idx="931">
                  <c:v>9.9429999999999996</c:v>
                </c:pt>
                <c:pt idx="932">
                  <c:v>9.9529999999999994</c:v>
                </c:pt>
                <c:pt idx="933">
                  <c:v>9.9640000000000004</c:v>
                </c:pt>
                <c:pt idx="934">
                  <c:v>9.9749999999999996</c:v>
                </c:pt>
                <c:pt idx="935">
                  <c:v>9.9849999999999994</c:v>
                </c:pt>
                <c:pt idx="936">
                  <c:v>9.9969999999999999</c:v>
                </c:pt>
                <c:pt idx="937">
                  <c:v>10.007</c:v>
                </c:pt>
                <c:pt idx="938">
                  <c:v>10.018000000000001</c:v>
                </c:pt>
                <c:pt idx="939">
                  <c:v>10.028</c:v>
                </c:pt>
                <c:pt idx="940">
                  <c:v>10.039</c:v>
                </c:pt>
                <c:pt idx="941">
                  <c:v>10.050000000000001</c:v>
                </c:pt>
                <c:pt idx="942">
                  <c:v>10.06</c:v>
                </c:pt>
                <c:pt idx="943">
                  <c:v>10.071</c:v>
                </c:pt>
                <c:pt idx="944">
                  <c:v>10.081</c:v>
                </c:pt>
                <c:pt idx="945">
                  <c:v>10.092000000000001</c:v>
                </c:pt>
                <c:pt idx="946">
                  <c:v>10.102</c:v>
                </c:pt>
                <c:pt idx="947">
                  <c:v>10.113</c:v>
                </c:pt>
                <c:pt idx="948">
                  <c:v>10.122999999999999</c:v>
                </c:pt>
                <c:pt idx="949">
                  <c:v>10.134</c:v>
                </c:pt>
                <c:pt idx="950">
                  <c:v>10.144</c:v>
                </c:pt>
                <c:pt idx="951">
                  <c:v>10.154999999999999</c:v>
                </c:pt>
                <c:pt idx="952">
                  <c:v>10.164999999999999</c:v>
                </c:pt>
                <c:pt idx="953">
                  <c:v>10.176</c:v>
                </c:pt>
                <c:pt idx="954">
                  <c:v>10.186</c:v>
                </c:pt>
                <c:pt idx="955">
                  <c:v>10.196999999999999</c:v>
                </c:pt>
                <c:pt idx="956">
                  <c:v>10.207000000000001</c:v>
                </c:pt>
                <c:pt idx="957">
                  <c:v>10.217000000000001</c:v>
                </c:pt>
                <c:pt idx="958">
                  <c:v>10.227</c:v>
                </c:pt>
                <c:pt idx="959">
                  <c:v>10.238</c:v>
                </c:pt>
                <c:pt idx="960">
                  <c:v>10.247999999999999</c:v>
                </c:pt>
                <c:pt idx="961">
                  <c:v>10.257999999999999</c:v>
                </c:pt>
                <c:pt idx="962">
                  <c:v>10.269</c:v>
                </c:pt>
                <c:pt idx="963">
                  <c:v>10.279</c:v>
                </c:pt>
                <c:pt idx="964">
                  <c:v>10.29</c:v>
                </c:pt>
                <c:pt idx="965">
                  <c:v>10.3</c:v>
                </c:pt>
                <c:pt idx="966">
                  <c:v>10.311</c:v>
                </c:pt>
                <c:pt idx="967">
                  <c:v>10.321999999999999</c:v>
                </c:pt>
                <c:pt idx="968">
                  <c:v>10.332000000000001</c:v>
                </c:pt>
                <c:pt idx="969">
                  <c:v>10.343</c:v>
                </c:pt>
                <c:pt idx="970">
                  <c:v>10.353</c:v>
                </c:pt>
                <c:pt idx="971">
                  <c:v>10.363</c:v>
                </c:pt>
                <c:pt idx="972">
                  <c:v>10.374000000000001</c:v>
                </c:pt>
                <c:pt idx="973">
                  <c:v>10.384</c:v>
                </c:pt>
                <c:pt idx="974">
                  <c:v>10.395</c:v>
                </c:pt>
                <c:pt idx="975">
                  <c:v>10.404999999999999</c:v>
                </c:pt>
                <c:pt idx="976">
                  <c:v>10.416</c:v>
                </c:pt>
                <c:pt idx="977">
                  <c:v>10.426</c:v>
                </c:pt>
                <c:pt idx="978">
                  <c:v>10.436999999999999</c:v>
                </c:pt>
                <c:pt idx="979">
                  <c:v>10.446999999999999</c:v>
                </c:pt>
                <c:pt idx="980">
                  <c:v>10.458</c:v>
                </c:pt>
                <c:pt idx="981">
                  <c:v>10.468</c:v>
                </c:pt>
                <c:pt idx="982">
                  <c:v>10.478</c:v>
                </c:pt>
                <c:pt idx="983">
                  <c:v>10.489000000000001</c:v>
                </c:pt>
                <c:pt idx="984">
                  <c:v>10.499000000000001</c:v>
                </c:pt>
                <c:pt idx="985">
                  <c:v>10.509</c:v>
                </c:pt>
                <c:pt idx="986">
                  <c:v>10.52</c:v>
                </c:pt>
                <c:pt idx="987">
                  <c:v>10.53</c:v>
                </c:pt>
                <c:pt idx="988">
                  <c:v>10.541</c:v>
                </c:pt>
                <c:pt idx="989">
                  <c:v>10.551</c:v>
                </c:pt>
                <c:pt idx="990">
                  <c:v>10.561999999999999</c:v>
                </c:pt>
                <c:pt idx="991">
                  <c:v>10.571999999999999</c:v>
                </c:pt>
                <c:pt idx="992">
                  <c:v>10.583</c:v>
                </c:pt>
                <c:pt idx="993">
                  <c:v>10.593</c:v>
                </c:pt>
                <c:pt idx="994">
                  <c:v>10.603999999999999</c:v>
                </c:pt>
                <c:pt idx="995">
                  <c:v>10.614000000000001</c:v>
                </c:pt>
                <c:pt idx="996">
                  <c:v>10.625</c:v>
                </c:pt>
                <c:pt idx="997">
                  <c:v>10.635</c:v>
                </c:pt>
                <c:pt idx="998">
                  <c:v>10.646000000000001</c:v>
                </c:pt>
                <c:pt idx="999">
                  <c:v>10.656000000000001</c:v>
                </c:pt>
                <c:pt idx="1000">
                  <c:v>10.666</c:v>
                </c:pt>
                <c:pt idx="1001">
                  <c:v>10.678000000000001</c:v>
                </c:pt>
                <c:pt idx="1002">
                  <c:v>10.688000000000001</c:v>
                </c:pt>
                <c:pt idx="1003">
                  <c:v>10.699</c:v>
                </c:pt>
                <c:pt idx="1004">
                  <c:v>10.709</c:v>
                </c:pt>
                <c:pt idx="1005">
                  <c:v>10.72</c:v>
                </c:pt>
                <c:pt idx="1006">
                  <c:v>10.73</c:v>
                </c:pt>
                <c:pt idx="1007">
                  <c:v>10.74</c:v>
                </c:pt>
                <c:pt idx="1008">
                  <c:v>10.75</c:v>
                </c:pt>
                <c:pt idx="1009">
                  <c:v>10.762</c:v>
                </c:pt>
                <c:pt idx="1010">
                  <c:v>10.773</c:v>
                </c:pt>
                <c:pt idx="1011">
                  <c:v>10.782999999999999</c:v>
                </c:pt>
                <c:pt idx="1012">
                  <c:v>10.795</c:v>
                </c:pt>
                <c:pt idx="1013">
                  <c:v>10.805</c:v>
                </c:pt>
                <c:pt idx="1014">
                  <c:v>10.816000000000001</c:v>
                </c:pt>
                <c:pt idx="1015">
                  <c:v>10.826000000000001</c:v>
                </c:pt>
                <c:pt idx="1016">
                  <c:v>10.837</c:v>
                </c:pt>
                <c:pt idx="1017">
                  <c:v>10.848000000000001</c:v>
                </c:pt>
                <c:pt idx="1018">
                  <c:v>10.859</c:v>
                </c:pt>
                <c:pt idx="1019">
                  <c:v>10.869</c:v>
                </c:pt>
                <c:pt idx="1020">
                  <c:v>10.88</c:v>
                </c:pt>
                <c:pt idx="1021">
                  <c:v>10.891</c:v>
                </c:pt>
                <c:pt idx="1022">
                  <c:v>10.901999999999999</c:v>
                </c:pt>
                <c:pt idx="1023">
                  <c:v>10.912000000000001</c:v>
                </c:pt>
                <c:pt idx="1024">
                  <c:v>10.923</c:v>
                </c:pt>
                <c:pt idx="1025">
                  <c:v>10.933999999999999</c:v>
                </c:pt>
                <c:pt idx="1026">
                  <c:v>10.945</c:v>
                </c:pt>
                <c:pt idx="1027">
                  <c:v>10.956</c:v>
                </c:pt>
                <c:pt idx="1028">
                  <c:v>10.967000000000001</c:v>
                </c:pt>
                <c:pt idx="1029">
                  <c:v>10.977</c:v>
                </c:pt>
                <c:pt idx="1030">
                  <c:v>10.988</c:v>
                </c:pt>
                <c:pt idx="1031">
                  <c:v>10.999000000000001</c:v>
                </c:pt>
                <c:pt idx="1032">
                  <c:v>11.01</c:v>
                </c:pt>
                <c:pt idx="1033">
                  <c:v>11.021000000000001</c:v>
                </c:pt>
                <c:pt idx="1034">
                  <c:v>11.031000000000001</c:v>
                </c:pt>
                <c:pt idx="1035">
                  <c:v>11.042</c:v>
                </c:pt>
                <c:pt idx="1036">
                  <c:v>11.053000000000001</c:v>
                </c:pt>
                <c:pt idx="1037">
                  <c:v>11.064</c:v>
                </c:pt>
                <c:pt idx="1038">
                  <c:v>11.074</c:v>
                </c:pt>
                <c:pt idx="1039">
                  <c:v>11.085000000000001</c:v>
                </c:pt>
                <c:pt idx="1040">
                  <c:v>11.095000000000001</c:v>
                </c:pt>
                <c:pt idx="1041">
                  <c:v>11.106</c:v>
                </c:pt>
                <c:pt idx="1042">
                  <c:v>11.118</c:v>
                </c:pt>
                <c:pt idx="1043">
                  <c:v>11.128</c:v>
                </c:pt>
                <c:pt idx="1044">
                  <c:v>11.138999999999999</c:v>
                </c:pt>
                <c:pt idx="1045">
                  <c:v>11.15</c:v>
                </c:pt>
                <c:pt idx="1046">
                  <c:v>11.16</c:v>
                </c:pt>
                <c:pt idx="1047">
                  <c:v>11.170999999999999</c:v>
                </c:pt>
                <c:pt idx="1048">
                  <c:v>11.182</c:v>
                </c:pt>
                <c:pt idx="1049">
                  <c:v>11.192</c:v>
                </c:pt>
                <c:pt idx="1050">
                  <c:v>11.202999999999999</c:v>
                </c:pt>
                <c:pt idx="1051">
                  <c:v>11.214</c:v>
                </c:pt>
                <c:pt idx="1052">
                  <c:v>11.225</c:v>
                </c:pt>
                <c:pt idx="1053">
                  <c:v>11.234999999999999</c:v>
                </c:pt>
                <c:pt idx="1054">
                  <c:v>11.246</c:v>
                </c:pt>
                <c:pt idx="1055">
                  <c:v>11.256</c:v>
                </c:pt>
                <c:pt idx="1056">
                  <c:v>11.266999999999999</c:v>
                </c:pt>
                <c:pt idx="1057">
                  <c:v>11.278</c:v>
                </c:pt>
                <c:pt idx="1058">
                  <c:v>11.29</c:v>
                </c:pt>
                <c:pt idx="1059">
                  <c:v>11.3</c:v>
                </c:pt>
                <c:pt idx="1060">
                  <c:v>11.311</c:v>
                </c:pt>
                <c:pt idx="1061">
                  <c:v>11.321999999999999</c:v>
                </c:pt>
                <c:pt idx="1062">
                  <c:v>11.333</c:v>
                </c:pt>
                <c:pt idx="1063">
                  <c:v>11.343</c:v>
                </c:pt>
                <c:pt idx="1064">
                  <c:v>11.353999999999999</c:v>
                </c:pt>
                <c:pt idx="1065">
                  <c:v>11.365</c:v>
                </c:pt>
                <c:pt idx="1066">
                  <c:v>11.375999999999999</c:v>
                </c:pt>
                <c:pt idx="1067">
                  <c:v>11.387</c:v>
                </c:pt>
                <c:pt idx="1068">
                  <c:v>11.397</c:v>
                </c:pt>
                <c:pt idx="1069">
                  <c:v>11.407999999999999</c:v>
                </c:pt>
                <c:pt idx="1070">
                  <c:v>11.419</c:v>
                </c:pt>
                <c:pt idx="1071">
                  <c:v>11.429</c:v>
                </c:pt>
                <c:pt idx="1072">
                  <c:v>11.44</c:v>
                </c:pt>
                <c:pt idx="1073">
                  <c:v>11.451000000000001</c:v>
                </c:pt>
                <c:pt idx="1074">
                  <c:v>11.462</c:v>
                </c:pt>
                <c:pt idx="1075">
                  <c:v>11.473000000000001</c:v>
                </c:pt>
                <c:pt idx="1076">
                  <c:v>11.484</c:v>
                </c:pt>
                <c:pt idx="1077">
                  <c:v>11.494</c:v>
                </c:pt>
                <c:pt idx="1078">
                  <c:v>11.505000000000001</c:v>
                </c:pt>
                <c:pt idx="1079">
                  <c:v>11.516</c:v>
                </c:pt>
                <c:pt idx="1080">
                  <c:v>11.526999999999999</c:v>
                </c:pt>
                <c:pt idx="1081">
                  <c:v>11.537000000000001</c:v>
                </c:pt>
                <c:pt idx="1082">
                  <c:v>11.548</c:v>
                </c:pt>
                <c:pt idx="1083">
                  <c:v>11.558999999999999</c:v>
                </c:pt>
                <c:pt idx="1084">
                  <c:v>11.569000000000001</c:v>
                </c:pt>
                <c:pt idx="1085">
                  <c:v>11.58</c:v>
                </c:pt>
                <c:pt idx="1086">
                  <c:v>11.590999999999999</c:v>
                </c:pt>
                <c:pt idx="1087">
                  <c:v>11.602</c:v>
                </c:pt>
                <c:pt idx="1088">
                  <c:v>11.613</c:v>
                </c:pt>
                <c:pt idx="1089">
                  <c:v>11.624000000000001</c:v>
                </c:pt>
                <c:pt idx="1090">
                  <c:v>11.635</c:v>
                </c:pt>
                <c:pt idx="1091">
                  <c:v>11.646000000000001</c:v>
                </c:pt>
                <c:pt idx="1092">
                  <c:v>11.656000000000001</c:v>
                </c:pt>
                <c:pt idx="1093">
                  <c:v>11.667</c:v>
                </c:pt>
                <c:pt idx="1094">
                  <c:v>11.678000000000001</c:v>
                </c:pt>
                <c:pt idx="1095">
                  <c:v>11.689</c:v>
                </c:pt>
                <c:pt idx="1096">
                  <c:v>11.699</c:v>
                </c:pt>
                <c:pt idx="1097">
                  <c:v>11.71</c:v>
                </c:pt>
                <c:pt idx="1098">
                  <c:v>11.72</c:v>
                </c:pt>
                <c:pt idx="1099">
                  <c:v>11.731</c:v>
                </c:pt>
                <c:pt idx="1100">
                  <c:v>11.741</c:v>
                </c:pt>
                <c:pt idx="1101">
                  <c:v>11.750999999999999</c:v>
                </c:pt>
                <c:pt idx="1102">
                  <c:v>11.762</c:v>
                </c:pt>
                <c:pt idx="1103">
                  <c:v>11.772</c:v>
                </c:pt>
                <c:pt idx="1104">
                  <c:v>11.782999999999999</c:v>
                </c:pt>
                <c:pt idx="1105">
                  <c:v>11.792999999999999</c:v>
                </c:pt>
                <c:pt idx="1106">
                  <c:v>11.804</c:v>
                </c:pt>
                <c:pt idx="1107">
                  <c:v>11.814</c:v>
                </c:pt>
                <c:pt idx="1108">
                  <c:v>11.824999999999999</c:v>
                </c:pt>
                <c:pt idx="1109">
                  <c:v>11.835000000000001</c:v>
                </c:pt>
                <c:pt idx="1110">
                  <c:v>11.845000000000001</c:v>
                </c:pt>
                <c:pt idx="1111">
                  <c:v>11.856999999999999</c:v>
                </c:pt>
                <c:pt idx="1112">
                  <c:v>11.867000000000001</c:v>
                </c:pt>
                <c:pt idx="1113">
                  <c:v>11.877000000000001</c:v>
                </c:pt>
                <c:pt idx="1114">
                  <c:v>11.888</c:v>
                </c:pt>
                <c:pt idx="1115">
                  <c:v>11.898999999999999</c:v>
                </c:pt>
                <c:pt idx="1116">
                  <c:v>11.909000000000001</c:v>
                </c:pt>
                <c:pt idx="1117">
                  <c:v>11.919</c:v>
                </c:pt>
                <c:pt idx="1118">
                  <c:v>11.930999999999999</c:v>
                </c:pt>
                <c:pt idx="1119">
                  <c:v>11.941000000000001</c:v>
                </c:pt>
                <c:pt idx="1120">
                  <c:v>11.952</c:v>
                </c:pt>
                <c:pt idx="1121">
                  <c:v>11.962</c:v>
                </c:pt>
                <c:pt idx="1122">
                  <c:v>11.973000000000001</c:v>
                </c:pt>
                <c:pt idx="1123">
                  <c:v>11.983000000000001</c:v>
                </c:pt>
                <c:pt idx="1124">
                  <c:v>11.994</c:v>
                </c:pt>
                <c:pt idx="1125">
                  <c:v>12.004</c:v>
                </c:pt>
                <c:pt idx="1126">
                  <c:v>12.013999999999999</c:v>
                </c:pt>
                <c:pt idx="1127">
                  <c:v>12.026</c:v>
                </c:pt>
                <c:pt idx="1128">
                  <c:v>12.036</c:v>
                </c:pt>
                <c:pt idx="1129">
                  <c:v>12.045999999999999</c:v>
                </c:pt>
                <c:pt idx="1130">
                  <c:v>12.058</c:v>
                </c:pt>
                <c:pt idx="1131">
                  <c:v>12.068</c:v>
                </c:pt>
                <c:pt idx="1132">
                  <c:v>12.079000000000001</c:v>
                </c:pt>
                <c:pt idx="1133">
                  <c:v>12.089</c:v>
                </c:pt>
                <c:pt idx="1134">
                  <c:v>12.1</c:v>
                </c:pt>
                <c:pt idx="1135">
                  <c:v>12.11</c:v>
                </c:pt>
                <c:pt idx="1136">
                  <c:v>12.121</c:v>
                </c:pt>
                <c:pt idx="1137">
                  <c:v>12.132</c:v>
                </c:pt>
                <c:pt idx="1138">
                  <c:v>12.141999999999999</c:v>
                </c:pt>
                <c:pt idx="1139">
                  <c:v>12.153</c:v>
                </c:pt>
                <c:pt idx="1140">
                  <c:v>12.163</c:v>
                </c:pt>
                <c:pt idx="1141">
                  <c:v>12.173999999999999</c:v>
                </c:pt>
                <c:pt idx="1142">
                  <c:v>12.183999999999999</c:v>
                </c:pt>
                <c:pt idx="1143">
                  <c:v>12.194000000000001</c:v>
                </c:pt>
                <c:pt idx="1144">
                  <c:v>12.205</c:v>
                </c:pt>
                <c:pt idx="1145">
                  <c:v>12.215999999999999</c:v>
                </c:pt>
                <c:pt idx="1146">
                  <c:v>12.226000000000001</c:v>
                </c:pt>
                <c:pt idx="1147">
                  <c:v>12.237</c:v>
                </c:pt>
                <c:pt idx="1148">
                  <c:v>12.247999999999999</c:v>
                </c:pt>
                <c:pt idx="1149">
                  <c:v>12.257999999999999</c:v>
                </c:pt>
                <c:pt idx="1150">
                  <c:v>12.269</c:v>
                </c:pt>
                <c:pt idx="1151">
                  <c:v>12.28</c:v>
                </c:pt>
                <c:pt idx="1152">
                  <c:v>12.29</c:v>
                </c:pt>
                <c:pt idx="1153">
                  <c:v>12.301</c:v>
                </c:pt>
                <c:pt idx="1154">
                  <c:v>12.311</c:v>
                </c:pt>
                <c:pt idx="1155">
                  <c:v>12.321</c:v>
                </c:pt>
                <c:pt idx="1156">
                  <c:v>12.333</c:v>
                </c:pt>
                <c:pt idx="1157">
                  <c:v>12.343</c:v>
                </c:pt>
                <c:pt idx="1158">
                  <c:v>12.353999999999999</c:v>
                </c:pt>
                <c:pt idx="1159">
                  <c:v>12.364000000000001</c:v>
                </c:pt>
                <c:pt idx="1160">
                  <c:v>12.375</c:v>
                </c:pt>
                <c:pt idx="1161">
                  <c:v>12.385</c:v>
                </c:pt>
                <c:pt idx="1162">
                  <c:v>12.396000000000001</c:v>
                </c:pt>
                <c:pt idx="1163">
                  <c:v>12.406000000000001</c:v>
                </c:pt>
                <c:pt idx="1164">
                  <c:v>12.417</c:v>
                </c:pt>
                <c:pt idx="1165">
                  <c:v>12.427</c:v>
                </c:pt>
                <c:pt idx="1166">
                  <c:v>12.438000000000001</c:v>
                </c:pt>
                <c:pt idx="1167">
                  <c:v>12.448</c:v>
                </c:pt>
                <c:pt idx="1168">
                  <c:v>12.46</c:v>
                </c:pt>
                <c:pt idx="1169">
                  <c:v>12.47</c:v>
                </c:pt>
                <c:pt idx="1170">
                  <c:v>12.481</c:v>
                </c:pt>
                <c:pt idx="1171">
                  <c:v>12.491</c:v>
                </c:pt>
                <c:pt idx="1172">
                  <c:v>12.503</c:v>
                </c:pt>
                <c:pt idx="1173">
                  <c:v>12.513</c:v>
                </c:pt>
                <c:pt idx="1174">
                  <c:v>12.523999999999999</c:v>
                </c:pt>
                <c:pt idx="1175">
                  <c:v>12.534000000000001</c:v>
                </c:pt>
                <c:pt idx="1176">
                  <c:v>12.545999999999999</c:v>
                </c:pt>
                <c:pt idx="1177">
                  <c:v>12.555999999999999</c:v>
                </c:pt>
                <c:pt idx="1178">
                  <c:v>12.567</c:v>
                </c:pt>
                <c:pt idx="1179">
                  <c:v>12.577</c:v>
                </c:pt>
                <c:pt idx="1180">
                  <c:v>12.587999999999999</c:v>
                </c:pt>
                <c:pt idx="1181">
                  <c:v>12.598000000000001</c:v>
                </c:pt>
                <c:pt idx="1182">
                  <c:v>12.609</c:v>
                </c:pt>
                <c:pt idx="1183">
                  <c:v>12.619</c:v>
                </c:pt>
                <c:pt idx="1184">
                  <c:v>12.63</c:v>
                </c:pt>
                <c:pt idx="1185">
                  <c:v>12.64</c:v>
                </c:pt>
                <c:pt idx="1186">
                  <c:v>12.651</c:v>
                </c:pt>
                <c:pt idx="1187">
                  <c:v>12.661</c:v>
                </c:pt>
                <c:pt idx="1188">
                  <c:v>12.672000000000001</c:v>
                </c:pt>
                <c:pt idx="1189">
                  <c:v>12.682</c:v>
                </c:pt>
                <c:pt idx="1190">
                  <c:v>12.693</c:v>
                </c:pt>
                <c:pt idx="1191">
                  <c:v>12.702999999999999</c:v>
                </c:pt>
                <c:pt idx="1192">
                  <c:v>12.714</c:v>
                </c:pt>
                <c:pt idx="1193">
                  <c:v>12.724</c:v>
                </c:pt>
                <c:pt idx="1194">
                  <c:v>12.734999999999999</c:v>
                </c:pt>
                <c:pt idx="1195">
                  <c:v>12.744999999999999</c:v>
                </c:pt>
                <c:pt idx="1196">
                  <c:v>12.756</c:v>
                </c:pt>
                <c:pt idx="1197">
                  <c:v>12.766999999999999</c:v>
                </c:pt>
                <c:pt idx="1198">
                  <c:v>12.776999999999999</c:v>
                </c:pt>
                <c:pt idx="1199">
                  <c:v>12.788</c:v>
                </c:pt>
                <c:pt idx="1200">
                  <c:v>12.798</c:v>
                </c:pt>
                <c:pt idx="1201">
                  <c:v>12.808999999999999</c:v>
                </c:pt>
                <c:pt idx="1202">
                  <c:v>12.819000000000001</c:v>
                </c:pt>
                <c:pt idx="1203">
                  <c:v>12.829000000000001</c:v>
                </c:pt>
                <c:pt idx="1204">
                  <c:v>12.84</c:v>
                </c:pt>
                <c:pt idx="1205">
                  <c:v>12.85</c:v>
                </c:pt>
                <c:pt idx="1206">
                  <c:v>12.861000000000001</c:v>
                </c:pt>
                <c:pt idx="1207">
                  <c:v>12.871</c:v>
                </c:pt>
                <c:pt idx="1208">
                  <c:v>12.882</c:v>
                </c:pt>
                <c:pt idx="1209">
                  <c:v>12.891999999999999</c:v>
                </c:pt>
                <c:pt idx="1210">
                  <c:v>12.903</c:v>
                </c:pt>
                <c:pt idx="1211">
                  <c:v>12.913</c:v>
                </c:pt>
                <c:pt idx="1212">
                  <c:v>12.923999999999999</c:v>
                </c:pt>
                <c:pt idx="1213">
                  <c:v>12.933999999999999</c:v>
                </c:pt>
                <c:pt idx="1214">
                  <c:v>12.944000000000001</c:v>
                </c:pt>
                <c:pt idx="1215">
                  <c:v>12.955</c:v>
                </c:pt>
                <c:pt idx="1216">
                  <c:v>12.965</c:v>
                </c:pt>
                <c:pt idx="1217">
                  <c:v>12.976000000000001</c:v>
                </c:pt>
                <c:pt idx="1218">
                  <c:v>12.986000000000001</c:v>
                </c:pt>
                <c:pt idx="1219">
                  <c:v>12.997</c:v>
                </c:pt>
                <c:pt idx="1220">
                  <c:v>13.007</c:v>
                </c:pt>
                <c:pt idx="1221">
                  <c:v>13.016999999999999</c:v>
                </c:pt>
                <c:pt idx="1222">
                  <c:v>13.029</c:v>
                </c:pt>
                <c:pt idx="1223">
                  <c:v>13.039</c:v>
                </c:pt>
                <c:pt idx="1224">
                  <c:v>13.05</c:v>
                </c:pt>
                <c:pt idx="1225">
                  <c:v>13.061</c:v>
                </c:pt>
                <c:pt idx="1226">
                  <c:v>13.071</c:v>
                </c:pt>
                <c:pt idx="1227">
                  <c:v>13.083</c:v>
                </c:pt>
                <c:pt idx="1228">
                  <c:v>13.093999999999999</c:v>
                </c:pt>
                <c:pt idx="1229">
                  <c:v>13.103999999999999</c:v>
                </c:pt>
                <c:pt idx="1230">
                  <c:v>13.115</c:v>
                </c:pt>
                <c:pt idx="1231">
                  <c:v>13.125999999999999</c:v>
                </c:pt>
                <c:pt idx="1232">
                  <c:v>13.135999999999999</c:v>
                </c:pt>
                <c:pt idx="1233">
                  <c:v>13.147</c:v>
                </c:pt>
                <c:pt idx="1234">
                  <c:v>13.157999999999999</c:v>
                </c:pt>
                <c:pt idx="1235">
                  <c:v>13.167999999999999</c:v>
                </c:pt>
                <c:pt idx="1236">
                  <c:v>13.179</c:v>
                </c:pt>
                <c:pt idx="1237">
                  <c:v>13.189</c:v>
                </c:pt>
                <c:pt idx="1238">
                  <c:v>13.2</c:v>
                </c:pt>
                <c:pt idx="1239">
                  <c:v>13.21</c:v>
                </c:pt>
                <c:pt idx="1240">
                  <c:v>13.221</c:v>
                </c:pt>
                <c:pt idx="1241">
                  <c:v>13.231999999999999</c:v>
                </c:pt>
                <c:pt idx="1242">
                  <c:v>13.242000000000001</c:v>
                </c:pt>
                <c:pt idx="1243">
                  <c:v>13.253</c:v>
                </c:pt>
                <c:pt idx="1244">
                  <c:v>13.263999999999999</c:v>
                </c:pt>
                <c:pt idx="1245">
                  <c:v>13.273999999999999</c:v>
                </c:pt>
                <c:pt idx="1246">
                  <c:v>13.284000000000001</c:v>
                </c:pt>
                <c:pt idx="1247">
                  <c:v>13.295</c:v>
                </c:pt>
                <c:pt idx="1248">
                  <c:v>13.305999999999999</c:v>
                </c:pt>
                <c:pt idx="1249">
                  <c:v>13.316000000000001</c:v>
                </c:pt>
                <c:pt idx="1250">
                  <c:v>13.327</c:v>
                </c:pt>
                <c:pt idx="1251">
                  <c:v>13.337999999999999</c:v>
                </c:pt>
                <c:pt idx="1252">
                  <c:v>13.349</c:v>
                </c:pt>
                <c:pt idx="1253">
                  <c:v>13.36</c:v>
                </c:pt>
                <c:pt idx="1254">
                  <c:v>13.37</c:v>
                </c:pt>
                <c:pt idx="1255">
                  <c:v>13.38</c:v>
                </c:pt>
                <c:pt idx="1256">
                  <c:v>13.391</c:v>
                </c:pt>
                <c:pt idx="1257">
                  <c:v>13.401999999999999</c:v>
                </c:pt>
                <c:pt idx="1258">
                  <c:v>13.413</c:v>
                </c:pt>
                <c:pt idx="1259">
                  <c:v>13.423999999999999</c:v>
                </c:pt>
                <c:pt idx="1260">
                  <c:v>13.435</c:v>
                </c:pt>
                <c:pt idx="1261">
                  <c:v>13.446</c:v>
                </c:pt>
                <c:pt idx="1262">
                  <c:v>13.457000000000001</c:v>
                </c:pt>
                <c:pt idx="1263">
                  <c:v>13.468</c:v>
                </c:pt>
                <c:pt idx="1264">
                  <c:v>13.478999999999999</c:v>
                </c:pt>
                <c:pt idx="1265">
                  <c:v>13.49</c:v>
                </c:pt>
                <c:pt idx="1266">
                  <c:v>13.500999999999999</c:v>
                </c:pt>
                <c:pt idx="1267">
                  <c:v>13.512</c:v>
                </c:pt>
                <c:pt idx="1268">
                  <c:v>13.523</c:v>
                </c:pt>
                <c:pt idx="1269">
                  <c:v>13.534000000000001</c:v>
                </c:pt>
                <c:pt idx="1270">
                  <c:v>13.545</c:v>
                </c:pt>
                <c:pt idx="1271">
                  <c:v>13.555999999999999</c:v>
                </c:pt>
                <c:pt idx="1272">
                  <c:v>13.567</c:v>
                </c:pt>
                <c:pt idx="1273">
                  <c:v>13.577999999999999</c:v>
                </c:pt>
                <c:pt idx="1274">
                  <c:v>13.589</c:v>
                </c:pt>
                <c:pt idx="1275">
                  <c:v>13.6</c:v>
                </c:pt>
                <c:pt idx="1276">
                  <c:v>13.611000000000001</c:v>
                </c:pt>
                <c:pt idx="1277">
                  <c:v>13.622</c:v>
                </c:pt>
                <c:pt idx="1278">
                  <c:v>13.632999999999999</c:v>
                </c:pt>
                <c:pt idx="1279">
                  <c:v>13.644</c:v>
                </c:pt>
                <c:pt idx="1280">
                  <c:v>13.654999999999999</c:v>
                </c:pt>
                <c:pt idx="1281">
                  <c:v>13.666</c:v>
                </c:pt>
                <c:pt idx="1282">
                  <c:v>13.677</c:v>
                </c:pt>
                <c:pt idx="1283">
                  <c:v>13.688000000000001</c:v>
                </c:pt>
                <c:pt idx="1284">
                  <c:v>13.699</c:v>
                </c:pt>
                <c:pt idx="1285">
                  <c:v>13.71</c:v>
                </c:pt>
                <c:pt idx="1286">
                  <c:v>13.721</c:v>
                </c:pt>
                <c:pt idx="1287">
                  <c:v>13.731999999999999</c:v>
                </c:pt>
                <c:pt idx="1288">
                  <c:v>13.743</c:v>
                </c:pt>
                <c:pt idx="1289">
                  <c:v>13.754</c:v>
                </c:pt>
                <c:pt idx="1290">
                  <c:v>13.765000000000001</c:v>
                </c:pt>
                <c:pt idx="1291">
                  <c:v>13.776</c:v>
                </c:pt>
                <c:pt idx="1292">
                  <c:v>13.786</c:v>
                </c:pt>
                <c:pt idx="1293">
                  <c:v>13.797000000000001</c:v>
                </c:pt>
                <c:pt idx="1294">
                  <c:v>13.808</c:v>
                </c:pt>
                <c:pt idx="1295">
                  <c:v>13.819000000000001</c:v>
                </c:pt>
                <c:pt idx="1296">
                  <c:v>13.83</c:v>
                </c:pt>
                <c:pt idx="1297">
                  <c:v>13.840999999999999</c:v>
                </c:pt>
                <c:pt idx="1298">
                  <c:v>13.852</c:v>
                </c:pt>
                <c:pt idx="1299">
                  <c:v>13.863</c:v>
                </c:pt>
                <c:pt idx="1300">
                  <c:v>13.874000000000001</c:v>
                </c:pt>
                <c:pt idx="1301">
                  <c:v>13.885</c:v>
                </c:pt>
                <c:pt idx="1302">
                  <c:v>13.896000000000001</c:v>
                </c:pt>
                <c:pt idx="1303">
                  <c:v>13.907</c:v>
                </c:pt>
                <c:pt idx="1304">
                  <c:v>13.917999999999999</c:v>
                </c:pt>
                <c:pt idx="1305">
                  <c:v>13.929</c:v>
                </c:pt>
                <c:pt idx="1306">
                  <c:v>13.94</c:v>
                </c:pt>
                <c:pt idx="1307">
                  <c:v>13.951000000000001</c:v>
                </c:pt>
                <c:pt idx="1308">
                  <c:v>13.961</c:v>
                </c:pt>
                <c:pt idx="1309">
                  <c:v>13.972</c:v>
                </c:pt>
                <c:pt idx="1310">
                  <c:v>13.981999999999999</c:v>
                </c:pt>
                <c:pt idx="1311">
                  <c:v>13.993</c:v>
                </c:pt>
                <c:pt idx="1312">
                  <c:v>14.004</c:v>
                </c:pt>
                <c:pt idx="1313">
                  <c:v>14.013999999999999</c:v>
                </c:pt>
                <c:pt idx="1314">
                  <c:v>14.025</c:v>
                </c:pt>
                <c:pt idx="1315">
                  <c:v>14.036</c:v>
                </c:pt>
                <c:pt idx="1316">
                  <c:v>14.045999999999999</c:v>
                </c:pt>
                <c:pt idx="1317">
                  <c:v>14.057</c:v>
                </c:pt>
                <c:pt idx="1318">
                  <c:v>14.067</c:v>
                </c:pt>
                <c:pt idx="1319">
                  <c:v>14.079000000000001</c:v>
                </c:pt>
                <c:pt idx="1320">
                  <c:v>14.09</c:v>
                </c:pt>
                <c:pt idx="1321">
                  <c:v>14.1</c:v>
                </c:pt>
                <c:pt idx="1322">
                  <c:v>14.111000000000001</c:v>
                </c:pt>
                <c:pt idx="1323">
                  <c:v>14.121</c:v>
                </c:pt>
                <c:pt idx="1324">
                  <c:v>14.131</c:v>
                </c:pt>
                <c:pt idx="1325">
                  <c:v>14.141999999999999</c:v>
                </c:pt>
                <c:pt idx="1326">
                  <c:v>14.153</c:v>
                </c:pt>
                <c:pt idx="1327">
                  <c:v>14.164</c:v>
                </c:pt>
                <c:pt idx="1328">
                  <c:v>14.175000000000001</c:v>
                </c:pt>
                <c:pt idx="1329">
                  <c:v>14.185</c:v>
                </c:pt>
                <c:pt idx="1330">
                  <c:v>14.195</c:v>
                </c:pt>
                <c:pt idx="1331">
                  <c:v>14.206</c:v>
                </c:pt>
                <c:pt idx="1332">
                  <c:v>14.217000000000001</c:v>
                </c:pt>
                <c:pt idx="1333">
                  <c:v>14.227</c:v>
                </c:pt>
                <c:pt idx="1334">
                  <c:v>14.238</c:v>
                </c:pt>
                <c:pt idx="1335">
                  <c:v>14.249000000000001</c:v>
                </c:pt>
                <c:pt idx="1336">
                  <c:v>14.259</c:v>
                </c:pt>
                <c:pt idx="1337">
                  <c:v>14.27</c:v>
                </c:pt>
                <c:pt idx="1338">
                  <c:v>14.281000000000001</c:v>
                </c:pt>
                <c:pt idx="1339">
                  <c:v>14.291</c:v>
                </c:pt>
                <c:pt idx="1340">
                  <c:v>14.301</c:v>
                </c:pt>
                <c:pt idx="1341">
                  <c:v>14.311999999999999</c:v>
                </c:pt>
                <c:pt idx="1342">
                  <c:v>14.323</c:v>
                </c:pt>
                <c:pt idx="1343">
                  <c:v>14.333</c:v>
                </c:pt>
                <c:pt idx="1344">
                  <c:v>14.343999999999999</c:v>
                </c:pt>
                <c:pt idx="1345">
                  <c:v>14.355</c:v>
                </c:pt>
                <c:pt idx="1346">
                  <c:v>14.365</c:v>
                </c:pt>
                <c:pt idx="1347">
                  <c:v>14.375999999999999</c:v>
                </c:pt>
                <c:pt idx="1348">
                  <c:v>14.385999999999999</c:v>
                </c:pt>
                <c:pt idx="1349">
                  <c:v>14.397</c:v>
                </c:pt>
                <c:pt idx="1350">
                  <c:v>14.407</c:v>
                </c:pt>
                <c:pt idx="1351">
                  <c:v>14.417999999999999</c:v>
                </c:pt>
                <c:pt idx="1352">
                  <c:v>14.429</c:v>
                </c:pt>
                <c:pt idx="1353">
                  <c:v>14.439</c:v>
                </c:pt>
                <c:pt idx="1354">
                  <c:v>14.45</c:v>
                </c:pt>
                <c:pt idx="1355">
                  <c:v>14.461</c:v>
                </c:pt>
                <c:pt idx="1356">
                  <c:v>14.471</c:v>
                </c:pt>
                <c:pt idx="1357">
                  <c:v>14.481</c:v>
                </c:pt>
                <c:pt idx="1358">
                  <c:v>14.492000000000001</c:v>
                </c:pt>
                <c:pt idx="1359">
                  <c:v>14.503</c:v>
                </c:pt>
                <c:pt idx="1360">
                  <c:v>14.513</c:v>
                </c:pt>
                <c:pt idx="1361">
                  <c:v>14.525</c:v>
                </c:pt>
                <c:pt idx="1362">
                  <c:v>14.536</c:v>
                </c:pt>
                <c:pt idx="1363">
                  <c:v>14.545999999999999</c:v>
                </c:pt>
                <c:pt idx="1364">
                  <c:v>14.557</c:v>
                </c:pt>
                <c:pt idx="1365">
                  <c:v>14.567</c:v>
                </c:pt>
                <c:pt idx="1366">
                  <c:v>14.577999999999999</c:v>
                </c:pt>
                <c:pt idx="1367">
                  <c:v>14.589</c:v>
                </c:pt>
                <c:pt idx="1368">
                  <c:v>14.599</c:v>
                </c:pt>
                <c:pt idx="1369">
                  <c:v>14.61</c:v>
                </c:pt>
                <c:pt idx="1370">
                  <c:v>14.621</c:v>
                </c:pt>
                <c:pt idx="1371">
                  <c:v>14.631</c:v>
                </c:pt>
                <c:pt idx="1372">
                  <c:v>14.641999999999999</c:v>
                </c:pt>
                <c:pt idx="1373">
                  <c:v>14.651999999999999</c:v>
                </c:pt>
                <c:pt idx="1374">
                  <c:v>14.663</c:v>
                </c:pt>
                <c:pt idx="1375">
                  <c:v>14.673</c:v>
                </c:pt>
                <c:pt idx="1376">
                  <c:v>14.683999999999999</c:v>
                </c:pt>
                <c:pt idx="1377">
                  <c:v>14.695</c:v>
                </c:pt>
                <c:pt idx="1378">
                  <c:v>14.705</c:v>
                </c:pt>
                <c:pt idx="1379">
                  <c:v>14.715999999999999</c:v>
                </c:pt>
                <c:pt idx="1380">
                  <c:v>14.727</c:v>
                </c:pt>
                <c:pt idx="1381">
                  <c:v>14.737</c:v>
                </c:pt>
                <c:pt idx="1382">
                  <c:v>14.747999999999999</c:v>
                </c:pt>
                <c:pt idx="1383">
                  <c:v>14.759</c:v>
                </c:pt>
                <c:pt idx="1384">
                  <c:v>14.77</c:v>
                </c:pt>
                <c:pt idx="1385">
                  <c:v>14.78</c:v>
                </c:pt>
                <c:pt idx="1386">
                  <c:v>14.791</c:v>
                </c:pt>
                <c:pt idx="1387">
                  <c:v>14.802</c:v>
                </c:pt>
                <c:pt idx="1388">
                  <c:v>14.811999999999999</c:v>
                </c:pt>
                <c:pt idx="1389">
                  <c:v>14.823</c:v>
                </c:pt>
                <c:pt idx="1390">
                  <c:v>14.834</c:v>
                </c:pt>
                <c:pt idx="1391">
                  <c:v>14.843999999999999</c:v>
                </c:pt>
                <c:pt idx="1392">
                  <c:v>14.855</c:v>
                </c:pt>
                <c:pt idx="1393">
                  <c:v>14.866</c:v>
                </c:pt>
                <c:pt idx="1394">
                  <c:v>14.877000000000001</c:v>
                </c:pt>
                <c:pt idx="1395">
                  <c:v>14.887</c:v>
                </c:pt>
                <c:pt idx="1396">
                  <c:v>14.898</c:v>
                </c:pt>
                <c:pt idx="1397">
                  <c:v>14.909000000000001</c:v>
                </c:pt>
                <c:pt idx="1398">
                  <c:v>14.919</c:v>
                </c:pt>
                <c:pt idx="1399">
                  <c:v>14.93</c:v>
                </c:pt>
                <c:pt idx="1400">
                  <c:v>14.941000000000001</c:v>
                </c:pt>
                <c:pt idx="1401">
                  <c:v>14.951000000000001</c:v>
                </c:pt>
                <c:pt idx="1402">
                  <c:v>14.962999999999999</c:v>
                </c:pt>
                <c:pt idx="1403">
                  <c:v>14.974</c:v>
                </c:pt>
                <c:pt idx="1404">
                  <c:v>14.984999999999999</c:v>
                </c:pt>
                <c:pt idx="1405">
                  <c:v>14.996</c:v>
                </c:pt>
                <c:pt idx="1406">
                  <c:v>15.007</c:v>
                </c:pt>
                <c:pt idx="1407">
                  <c:v>15.016999999999999</c:v>
                </c:pt>
                <c:pt idx="1408">
                  <c:v>15.028</c:v>
                </c:pt>
                <c:pt idx="1409">
                  <c:v>15.038</c:v>
                </c:pt>
                <c:pt idx="1410">
                  <c:v>15.048999999999999</c:v>
                </c:pt>
                <c:pt idx="1411">
                  <c:v>15.058999999999999</c:v>
                </c:pt>
                <c:pt idx="1412">
                  <c:v>15.07</c:v>
                </c:pt>
                <c:pt idx="1413">
                  <c:v>15.081</c:v>
                </c:pt>
                <c:pt idx="1414">
                  <c:v>15.090999999999999</c:v>
                </c:pt>
                <c:pt idx="1415">
                  <c:v>15.101000000000001</c:v>
                </c:pt>
                <c:pt idx="1416">
                  <c:v>15.112</c:v>
                </c:pt>
                <c:pt idx="1417">
                  <c:v>15.122</c:v>
                </c:pt>
                <c:pt idx="1418">
                  <c:v>15.132999999999999</c:v>
                </c:pt>
                <c:pt idx="1419">
                  <c:v>15.143000000000001</c:v>
                </c:pt>
                <c:pt idx="1420">
                  <c:v>15.154</c:v>
                </c:pt>
                <c:pt idx="1421">
                  <c:v>15.164</c:v>
                </c:pt>
                <c:pt idx="1422">
                  <c:v>15.173999999999999</c:v>
                </c:pt>
                <c:pt idx="1423">
                  <c:v>15.185</c:v>
                </c:pt>
                <c:pt idx="1424">
                  <c:v>15.195</c:v>
                </c:pt>
                <c:pt idx="1425">
                  <c:v>15.206</c:v>
                </c:pt>
                <c:pt idx="1426">
                  <c:v>15.217000000000001</c:v>
                </c:pt>
                <c:pt idx="1427">
                  <c:v>15.228</c:v>
                </c:pt>
                <c:pt idx="1428">
                  <c:v>15.238</c:v>
                </c:pt>
                <c:pt idx="1429">
                  <c:v>15.25</c:v>
                </c:pt>
                <c:pt idx="1430">
                  <c:v>15.26</c:v>
                </c:pt>
                <c:pt idx="1431">
                  <c:v>15.271000000000001</c:v>
                </c:pt>
                <c:pt idx="1432">
                  <c:v>15.281000000000001</c:v>
                </c:pt>
                <c:pt idx="1433">
                  <c:v>15.292</c:v>
                </c:pt>
                <c:pt idx="1434">
                  <c:v>15.302</c:v>
                </c:pt>
                <c:pt idx="1435">
                  <c:v>15.314</c:v>
                </c:pt>
                <c:pt idx="1436">
                  <c:v>15.324</c:v>
                </c:pt>
                <c:pt idx="1437">
                  <c:v>15.335000000000001</c:v>
                </c:pt>
                <c:pt idx="1438">
                  <c:v>15.345000000000001</c:v>
                </c:pt>
                <c:pt idx="1439">
                  <c:v>15.356</c:v>
                </c:pt>
                <c:pt idx="1440">
                  <c:v>15.366</c:v>
                </c:pt>
                <c:pt idx="1441">
                  <c:v>15.377000000000001</c:v>
                </c:pt>
                <c:pt idx="1442">
                  <c:v>15.387</c:v>
                </c:pt>
                <c:pt idx="1443">
                  <c:v>15.398</c:v>
                </c:pt>
                <c:pt idx="1444">
                  <c:v>15.409000000000001</c:v>
                </c:pt>
                <c:pt idx="1445">
                  <c:v>15.419</c:v>
                </c:pt>
                <c:pt idx="1446">
                  <c:v>15.429</c:v>
                </c:pt>
                <c:pt idx="1447">
                  <c:v>15.44</c:v>
                </c:pt>
                <c:pt idx="1448">
                  <c:v>15.45</c:v>
                </c:pt>
                <c:pt idx="1449">
                  <c:v>15.461</c:v>
                </c:pt>
                <c:pt idx="1450">
                  <c:v>15.471</c:v>
                </c:pt>
                <c:pt idx="1451">
                  <c:v>15.481999999999999</c:v>
                </c:pt>
                <c:pt idx="1452">
                  <c:v>15.492000000000001</c:v>
                </c:pt>
                <c:pt idx="1453">
                  <c:v>15.503</c:v>
                </c:pt>
                <c:pt idx="1454">
                  <c:v>15.513</c:v>
                </c:pt>
                <c:pt idx="1455">
                  <c:v>15.523999999999999</c:v>
                </c:pt>
                <c:pt idx="1456">
                  <c:v>15.534000000000001</c:v>
                </c:pt>
                <c:pt idx="1457">
                  <c:v>15.544</c:v>
                </c:pt>
                <c:pt idx="1458">
                  <c:v>15.555</c:v>
                </c:pt>
                <c:pt idx="1459">
                  <c:v>15.566000000000001</c:v>
                </c:pt>
                <c:pt idx="1460">
                  <c:v>15.576000000000001</c:v>
                </c:pt>
                <c:pt idx="1461">
                  <c:v>15.586</c:v>
                </c:pt>
                <c:pt idx="1462">
                  <c:v>15.598000000000001</c:v>
                </c:pt>
                <c:pt idx="1463">
                  <c:v>15.608000000000001</c:v>
                </c:pt>
                <c:pt idx="1464">
                  <c:v>15.619</c:v>
                </c:pt>
                <c:pt idx="1465">
                  <c:v>15.629</c:v>
                </c:pt>
                <c:pt idx="1466">
                  <c:v>15.64</c:v>
                </c:pt>
                <c:pt idx="1467">
                  <c:v>15.65</c:v>
                </c:pt>
                <c:pt idx="1468">
                  <c:v>15.661</c:v>
                </c:pt>
                <c:pt idx="1469">
                  <c:v>15.672000000000001</c:v>
                </c:pt>
                <c:pt idx="1470">
                  <c:v>15.682</c:v>
                </c:pt>
                <c:pt idx="1471">
                  <c:v>15.693</c:v>
                </c:pt>
                <c:pt idx="1472">
                  <c:v>15.704000000000001</c:v>
                </c:pt>
                <c:pt idx="1473">
                  <c:v>15.714</c:v>
                </c:pt>
                <c:pt idx="1474">
                  <c:v>15.725</c:v>
                </c:pt>
                <c:pt idx="1475">
                  <c:v>15.736000000000001</c:v>
                </c:pt>
                <c:pt idx="1476">
                  <c:v>15.746</c:v>
                </c:pt>
                <c:pt idx="1477">
                  <c:v>15.756</c:v>
                </c:pt>
                <c:pt idx="1478">
                  <c:v>15.768000000000001</c:v>
                </c:pt>
                <c:pt idx="1479">
                  <c:v>15.778</c:v>
                </c:pt>
                <c:pt idx="1480">
                  <c:v>15.788</c:v>
                </c:pt>
                <c:pt idx="1481">
                  <c:v>15.8</c:v>
                </c:pt>
                <c:pt idx="1482">
                  <c:v>15.811</c:v>
                </c:pt>
                <c:pt idx="1483">
                  <c:v>15.821999999999999</c:v>
                </c:pt>
                <c:pt idx="1484">
                  <c:v>15.833</c:v>
                </c:pt>
                <c:pt idx="1485">
                  <c:v>15.843999999999999</c:v>
                </c:pt>
                <c:pt idx="1486">
                  <c:v>15.853999999999999</c:v>
                </c:pt>
                <c:pt idx="1487">
                  <c:v>15.865</c:v>
                </c:pt>
                <c:pt idx="1488">
                  <c:v>15.875999999999999</c:v>
                </c:pt>
                <c:pt idx="1489">
                  <c:v>15.885999999999999</c:v>
                </c:pt>
                <c:pt idx="1490">
                  <c:v>15.897</c:v>
                </c:pt>
                <c:pt idx="1491">
                  <c:v>15.907</c:v>
                </c:pt>
                <c:pt idx="1492">
                  <c:v>15.917999999999999</c:v>
                </c:pt>
                <c:pt idx="1493">
                  <c:v>15.929</c:v>
                </c:pt>
                <c:pt idx="1494">
                  <c:v>15.939</c:v>
                </c:pt>
                <c:pt idx="1495">
                  <c:v>15.95</c:v>
                </c:pt>
                <c:pt idx="1496">
                  <c:v>15.961</c:v>
                </c:pt>
                <c:pt idx="1497">
                  <c:v>15.971</c:v>
                </c:pt>
                <c:pt idx="1498">
                  <c:v>15.981</c:v>
                </c:pt>
                <c:pt idx="1499">
                  <c:v>15.993</c:v>
                </c:pt>
                <c:pt idx="1500">
                  <c:v>16.003</c:v>
                </c:pt>
                <c:pt idx="1501">
                  <c:v>16.013000000000002</c:v>
                </c:pt>
                <c:pt idx="1502">
                  <c:v>16.024999999999999</c:v>
                </c:pt>
                <c:pt idx="1503">
                  <c:v>16.036000000000001</c:v>
                </c:pt>
                <c:pt idx="1504">
                  <c:v>16.047000000000001</c:v>
                </c:pt>
                <c:pt idx="1505">
                  <c:v>16.056999999999999</c:v>
                </c:pt>
                <c:pt idx="1506">
                  <c:v>16.068000000000001</c:v>
                </c:pt>
                <c:pt idx="1507">
                  <c:v>16.079000000000001</c:v>
                </c:pt>
                <c:pt idx="1508">
                  <c:v>16.088999999999999</c:v>
                </c:pt>
                <c:pt idx="1509">
                  <c:v>16.100000000000001</c:v>
                </c:pt>
                <c:pt idx="1510">
                  <c:v>16.111000000000001</c:v>
                </c:pt>
                <c:pt idx="1511">
                  <c:v>16.120999999999999</c:v>
                </c:pt>
                <c:pt idx="1512">
                  <c:v>16.132000000000001</c:v>
                </c:pt>
                <c:pt idx="1513">
                  <c:v>16.143000000000001</c:v>
                </c:pt>
                <c:pt idx="1514">
                  <c:v>16.154</c:v>
                </c:pt>
                <c:pt idx="1515">
                  <c:v>16.164000000000001</c:v>
                </c:pt>
                <c:pt idx="1516">
                  <c:v>16.175999999999998</c:v>
                </c:pt>
                <c:pt idx="1517">
                  <c:v>16.187000000000001</c:v>
                </c:pt>
                <c:pt idx="1518">
                  <c:v>16.196999999999999</c:v>
                </c:pt>
                <c:pt idx="1519">
                  <c:v>16.209</c:v>
                </c:pt>
                <c:pt idx="1520">
                  <c:v>16.22</c:v>
                </c:pt>
                <c:pt idx="1521">
                  <c:v>16.23</c:v>
                </c:pt>
                <c:pt idx="1522">
                  <c:v>16.239999999999998</c:v>
                </c:pt>
                <c:pt idx="1523">
                  <c:v>16.251999999999999</c:v>
                </c:pt>
                <c:pt idx="1524">
                  <c:v>16.262</c:v>
                </c:pt>
                <c:pt idx="1525">
                  <c:v>16.271999999999998</c:v>
                </c:pt>
                <c:pt idx="1526">
                  <c:v>16.283999999999999</c:v>
                </c:pt>
                <c:pt idx="1527">
                  <c:v>16.295000000000002</c:v>
                </c:pt>
                <c:pt idx="1528">
                  <c:v>16.305</c:v>
                </c:pt>
                <c:pt idx="1529">
                  <c:v>16.317</c:v>
                </c:pt>
                <c:pt idx="1530">
                  <c:v>16.327999999999999</c:v>
                </c:pt>
                <c:pt idx="1531">
                  <c:v>16.338000000000001</c:v>
                </c:pt>
                <c:pt idx="1532">
                  <c:v>16.347999999999999</c:v>
                </c:pt>
                <c:pt idx="1533">
                  <c:v>16.36</c:v>
                </c:pt>
                <c:pt idx="1534">
                  <c:v>16.37</c:v>
                </c:pt>
                <c:pt idx="1535">
                  <c:v>16.38</c:v>
                </c:pt>
                <c:pt idx="1536">
                  <c:v>16.391999999999999</c:v>
                </c:pt>
                <c:pt idx="1537">
                  <c:v>16.402999999999999</c:v>
                </c:pt>
                <c:pt idx="1538">
                  <c:v>16.413</c:v>
                </c:pt>
                <c:pt idx="1539">
                  <c:v>16.423999999999999</c:v>
                </c:pt>
                <c:pt idx="1540">
                  <c:v>16.434999999999999</c:v>
                </c:pt>
                <c:pt idx="1541">
                  <c:v>16.445</c:v>
                </c:pt>
                <c:pt idx="1542">
                  <c:v>16.454999999999998</c:v>
                </c:pt>
                <c:pt idx="1543">
                  <c:v>16.466999999999999</c:v>
                </c:pt>
                <c:pt idx="1544">
                  <c:v>16.477</c:v>
                </c:pt>
                <c:pt idx="1545">
                  <c:v>16.488</c:v>
                </c:pt>
                <c:pt idx="1546">
                  <c:v>16.498999999999999</c:v>
                </c:pt>
                <c:pt idx="1547">
                  <c:v>16.509</c:v>
                </c:pt>
                <c:pt idx="1548">
                  <c:v>16.52</c:v>
                </c:pt>
                <c:pt idx="1549">
                  <c:v>16.532</c:v>
                </c:pt>
                <c:pt idx="1550">
                  <c:v>16.542000000000002</c:v>
                </c:pt>
                <c:pt idx="1551">
                  <c:v>16.552</c:v>
                </c:pt>
                <c:pt idx="1552">
                  <c:v>16.564</c:v>
                </c:pt>
                <c:pt idx="1553">
                  <c:v>16.574999999999999</c:v>
                </c:pt>
                <c:pt idx="1554">
                  <c:v>16.585000000000001</c:v>
                </c:pt>
                <c:pt idx="1555">
                  <c:v>16.596</c:v>
                </c:pt>
                <c:pt idx="1556">
                  <c:v>16.606000000000002</c:v>
                </c:pt>
                <c:pt idx="1557">
                  <c:v>16.617000000000001</c:v>
                </c:pt>
                <c:pt idx="1558">
                  <c:v>16.628</c:v>
                </c:pt>
                <c:pt idx="1559">
                  <c:v>16.638000000000002</c:v>
                </c:pt>
                <c:pt idx="1560">
                  <c:v>16.649000000000001</c:v>
                </c:pt>
                <c:pt idx="1561">
                  <c:v>16.66</c:v>
                </c:pt>
                <c:pt idx="1562">
                  <c:v>16.670000000000002</c:v>
                </c:pt>
                <c:pt idx="1563">
                  <c:v>16.681000000000001</c:v>
                </c:pt>
                <c:pt idx="1564">
                  <c:v>16.692</c:v>
                </c:pt>
                <c:pt idx="1565">
                  <c:v>16.702000000000002</c:v>
                </c:pt>
                <c:pt idx="1566">
                  <c:v>16.712</c:v>
                </c:pt>
                <c:pt idx="1567">
                  <c:v>16.722000000000001</c:v>
                </c:pt>
                <c:pt idx="1568">
                  <c:v>16.734000000000002</c:v>
                </c:pt>
                <c:pt idx="1569">
                  <c:v>16.744</c:v>
                </c:pt>
                <c:pt idx="1570">
                  <c:v>16.754999999999999</c:v>
                </c:pt>
                <c:pt idx="1571">
                  <c:v>16.765999999999998</c:v>
                </c:pt>
                <c:pt idx="1572">
                  <c:v>16.776</c:v>
                </c:pt>
                <c:pt idx="1573">
                  <c:v>16.786000000000001</c:v>
                </c:pt>
                <c:pt idx="1574">
                  <c:v>16.797999999999998</c:v>
                </c:pt>
                <c:pt idx="1575">
                  <c:v>16.808</c:v>
                </c:pt>
                <c:pt idx="1576">
                  <c:v>16.82</c:v>
                </c:pt>
                <c:pt idx="1577">
                  <c:v>16.829999999999998</c:v>
                </c:pt>
                <c:pt idx="1578">
                  <c:v>16.841000000000001</c:v>
                </c:pt>
                <c:pt idx="1579">
                  <c:v>16.850999999999999</c:v>
                </c:pt>
                <c:pt idx="1580">
                  <c:v>16.861999999999998</c:v>
                </c:pt>
                <c:pt idx="1581">
                  <c:v>16.873000000000001</c:v>
                </c:pt>
                <c:pt idx="1582">
                  <c:v>16.882999999999999</c:v>
                </c:pt>
                <c:pt idx="1583">
                  <c:v>16.895</c:v>
                </c:pt>
                <c:pt idx="1584">
                  <c:v>16.905999999999999</c:v>
                </c:pt>
                <c:pt idx="1585">
                  <c:v>16.916</c:v>
                </c:pt>
                <c:pt idx="1586">
                  <c:v>16.927</c:v>
                </c:pt>
                <c:pt idx="1587">
                  <c:v>16.937000000000001</c:v>
                </c:pt>
                <c:pt idx="1588">
                  <c:v>16.948</c:v>
                </c:pt>
                <c:pt idx="1589">
                  <c:v>16.957999999999998</c:v>
                </c:pt>
                <c:pt idx="1590">
                  <c:v>16.969000000000001</c:v>
                </c:pt>
                <c:pt idx="1591">
                  <c:v>16.978999999999999</c:v>
                </c:pt>
                <c:pt idx="1592">
                  <c:v>16.989999999999998</c:v>
                </c:pt>
                <c:pt idx="1593">
                  <c:v>17</c:v>
                </c:pt>
                <c:pt idx="1594">
                  <c:v>17.010999999999999</c:v>
                </c:pt>
                <c:pt idx="1595">
                  <c:v>17.021000000000001</c:v>
                </c:pt>
                <c:pt idx="1596">
                  <c:v>17.032</c:v>
                </c:pt>
                <c:pt idx="1597">
                  <c:v>17.042000000000002</c:v>
                </c:pt>
                <c:pt idx="1598">
                  <c:v>17.053000000000001</c:v>
                </c:pt>
                <c:pt idx="1599">
                  <c:v>17.062999999999999</c:v>
                </c:pt>
                <c:pt idx="1600">
                  <c:v>17.074000000000002</c:v>
                </c:pt>
                <c:pt idx="1601">
                  <c:v>17.084</c:v>
                </c:pt>
                <c:pt idx="1602">
                  <c:v>17.094000000000001</c:v>
                </c:pt>
                <c:pt idx="1603">
                  <c:v>17.105</c:v>
                </c:pt>
                <c:pt idx="1604">
                  <c:v>17.114999999999998</c:v>
                </c:pt>
                <c:pt idx="1605">
                  <c:v>17.126000000000001</c:v>
                </c:pt>
                <c:pt idx="1606">
                  <c:v>17.135999999999999</c:v>
                </c:pt>
                <c:pt idx="1607">
                  <c:v>17.146999999999998</c:v>
                </c:pt>
                <c:pt idx="1608">
                  <c:v>17.157</c:v>
                </c:pt>
                <c:pt idx="1609">
                  <c:v>17.167000000000002</c:v>
                </c:pt>
                <c:pt idx="1610">
                  <c:v>17.178000000000001</c:v>
                </c:pt>
                <c:pt idx="1611">
                  <c:v>17.187999999999999</c:v>
                </c:pt>
                <c:pt idx="1612">
                  <c:v>17.199000000000002</c:v>
                </c:pt>
                <c:pt idx="1613">
                  <c:v>17.209</c:v>
                </c:pt>
                <c:pt idx="1614">
                  <c:v>17.22</c:v>
                </c:pt>
                <c:pt idx="1615">
                  <c:v>17.23</c:v>
                </c:pt>
                <c:pt idx="1616">
                  <c:v>17.242000000000001</c:v>
                </c:pt>
                <c:pt idx="1617">
                  <c:v>17.251999999999999</c:v>
                </c:pt>
                <c:pt idx="1618">
                  <c:v>17.263000000000002</c:v>
                </c:pt>
                <c:pt idx="1619">
                  <c:v>17.273</c:v>
                </c:pt>
                <c:pt idx="1620">
                  <c:v>17.283999999999999</c:v>
                </c:pt>
                <c:pt idx="1621">
                  <c:v>17.294</c:v>
                </c:pt>
                <c:pt idx="1622">
                  <c:v>17.305</c:v>
                </c:pt>
                <c:pt idx="1623">
                  <c:v>17.315000000000001</c:v>
                </c:pt>
                <c:pt idx="1624">
                  <c:v>17.324999999999999</c:v>
                </c:pt>
                <c:pt idx="1625">
                  <c:v>17.335000000000001</c:v>
                </c:pt>
                <c:pt idx="1626">
                  <c:v>17.346</c:v>
                </c:pt>
                <c:pt idx="1627">
                  <c:v>17.356999999999999</c:v>
                </c:pt>
                <c:pt idx="1628">
                  <c:v>17.367000000000001</c:v>
                </c:pt>
                <c:pt idx="1629">
                  <c:v>17.378</c:v>
                </c:pt>
                <c:pt idx="1630">
                  <c:v>17.388000000000002</c:v>
                </c:pt>
                <c:pt idx="1631">
                  <c:v>17.399000000000001</c:v>
                </c:pt>
                <c:pt idx="1632">
                  <c:v>17.41</c:v>
                </c:pt>
                <c:pt idx="1633">
                  <c:v>17.420000000000002</c:v>
                </c:pt>
                <c:pt idx="1634">
                  <c:v>17.431000000000001</c:v>
                </c:pt>
                <c:pt idx="1635">
                  <c:v>17.440999999999999</c:v>
                </c:pt>
                <c:pt idx="1636">
                  <c:v>17.452000000000002</c:v>
                </c:pt>
                <c:pt idx="1637">
                  <c:v>17.462</c:v>
                </c:pt>
                <c:pt idx="1638">
                  <c:v>17.472999999999999</c:v>
                </c:pt>
                <c:pt idx="1639">
                  <c:v>17.484000000000002</c:v>
                </c:pt>
                <c:pt idx="1640">
                  <c:v>17.494</c:v>
                </c:pt>
                <c:pt idx="1641">
                  <c:v>17.504000000000001</c:v>
                </c:pt>
                <c:pt idx="1642">
                  <c:v>17.515000000000001</c:v>
                </c:pt>
                <c:pt idx="1643">
                  <c:v>17.526</c:v>
                </c:pt>
                <c:pt idx="1644">
                  <c:v>17.536000000000001</c:v>
                </c:pt>
                <c:pt idx="1645">
                  <c:v>17.547999999999998</c:v>
                </c:pt>
                <c:pt idx="1646">
                  <c:v>17.558</c:v>
                </c:pt>
                <c:pt idx="1647">
                  <c:v>17.57</c:v>
                </c:pt>
                <c:pt idx="1648">
                  <c:v>17.581</c:v>
                </c:pt>
                <c:pt idx="1649">
                  <c:v>17.591000000000001</c:v>
                </c:pt>
                <c:pt idx="1650">
                  <c:v>17.602</c:v>
                </c:pt>
                <c:pt idx="1651">
                  <c:v>17.613</c:v>
                </c:pt>
                <c:pt idx="1652">
                  <c:v>17.623000000000001</c:v>
                </c:pt>
                <c:pt idx="1653">
                  <c:v>17.634</c:v>
                </c:pt>
                <c:pt idx="1654">
                  <c:v>17.645</c:v>
                </c:pt>
                <c:pt idx="1655">
                  <c:v>17.655000000000001</c:v>
                </c:pt>
                <c:pt idx="1656">
                  <c:v>17.664999999999999</c:v>
                </c:pt>
                <c:pt idx="1657">
                  <c:v>17.677</c:v>
                </c:pt>
                <c:pt idx="1658">
                  <c:v>17.687999999999999</c:v>
                </c:pt>
                <c:pt idx="1659">
                  <c:v>17.696999999999999</c:v>
                </c:pt>
                <c:pt idx="1660">
                  <c:v>17.709</c:v>
                </c:pt>
                <c:pt idx="1661">
                  <c:v>17.72</c:v>
                </c:pt>
                <c:pt idx="1662">
                  <c:v>17.73</c:v>
                </c:pt>
                <c:pt idx="1663">
                  <c:v>17.742000000000001</c:v>
                </c:pt>
                <c:pt idx="1664">
                  <c:v>17.753</c:v>
                </c:pt>
                <c:pt idx="1665">
                  <c:v>17.763000000000002</c:v>
                </c:pt>
                <c:pt idx="1666">
                  <c:v>17.774999999999999</c:v>
                </c:pt>
                <c:pt idx="1667">
                  <c:v>17.786000000000001</c:v>
                </c:pt>
                <c:pt idx="1668">
                  <c:v>17.795999999999999</c:v>
                </c:pt>
                <c:pt idx="1669">
                  <c:v>17.808</c:v>
                </c:pt>
                <c:pt idx="1670">
                  <c:v>17.818999999999999</c:v>
                </c:pt>
                <c:pt idx="1671">
                  <c:v>17.829000000000001</c:v>
                </c:pt>
                <c:pt idx="1672">
                  <c:v>17.84</c:v>
                </c:pt>
                <c:pt idx="1673">
                  <c:v>17.850999999999999</c:v>
                </c:pt>
                <c:pt idx="1674">
                  <c:v>17.861999999999998</c:v>
                </c:pt>
                <c:pt idx="1675">
                  <c:v>17.872</c:v>
                </c:pt>
                <c:pt idx="1676">
                  <c:v>17.882999999999999</c:v>
                </c:pt>
                <c:pt idx="1677">
                  <c:v>17.893999999999998</c:v>
                </c:pt>
                <c:pt idx="1678">
                  <c:v>17.905000000000001</c:v>
                </c:pt>
                <c:pt idx="1679">
                  <c:v>17.914999999999999</c:v>
                </c:pt>
                <c:pt idx="1680">
                  <c:v>17.925999999999998</c:v>
                </c:pt>
                <c:pt idx="1681">
                  <c:v>17.937999999999999</c:v>
                </c:pt>
                <c:pt idx="1682">
                  <c:v>17.949000000000002</c:v>
                </c:pt>
                <c:pt idx="1683">
                  <c:v>17.96</c:v>
                </c:pt>
                <c:pt idx="1684">
                  <c:v>17.97</c:v>
                </c:pt>
                <c:pt idx="1685">
                  <c:v>17.981000000000002</c:v>
                </c:pt>
                <c:pt idx="1686">
                  <c:v>17.992000000000001</c:v>
                </c:pt>
                <c:pt idx="1687">
                  <c:v>18.003</c:v>
                </c:pt>
                <c:pt idx="1688">
                  <c:v>18.013000000000002</c:v>
                </c:pt>
                <c:pt idx="1689">
                  <c:v>18.024000000000001</c:v>
                </c:pt>
                <c:pt idx="1690">
                  <c:v>18.035</c:v>
                </c:pt>
                <c:pt idx="1691">
                  <c:v>18.045999999999999</c:v>
                </c:pt>
                <c:pt idx="1692">
                  <c:v>18.056000000000001</c:v>
                </c:pt>
                <c:pt idx="1693">
                  <c:v>18.067</c:v>
                </c:pt>
                <c:pt idx="1694">
                  <c:v>18.077999999999999</c:v>
                </c:pt>
                <c:pt idx="1695">
                  <c:v>18.088000000000001</c:v>
                </c:pt>
                <c:pt idx="1696">
                  <c:v>18.097999999999999</c:v>
                </c:pt>
                <c:pt idx="1697">
                  <c:v>18.11</c:v>
                </c:pt>
                <c:pt idx="1698">
                  <c:v>18.12</c:v>
                </c:pt>
                <c:pt idx="1699">
                  <c:v>18.132000000000001</c:v>
                </c:pt>
                <c:pt idx="1700">
                  <c:v>18.141999999999999</c:v>
                </c:pt>
                <c:pt idx="1701">
                  <c:v>18.152000000000001</c:v>
                </c:pt>
                <c:pt idx="1702">
                  <c:v>18.161999999999999</c:v>
                </c:pt>
                <c:pt idx="1703">
                  <c:v>18.173999999999999</c:v>
                </c:pt>
                <c:pt idx="1704">
                  <c:v>18.184000000000001</c:v>
                </c:pt>
                <c:pt idx="1705">
                  <c:v>18.196000000000002</c:v>
                </c:pt>
                <c:pt idx="1706">
                  <c:v>18.206</c:v>
                </c:pt>
                <c:pt idx="1707">
                  <c:v>18.218</c:v>
                </c:pt>
                <c:pt idx="1708">
                  <c:v>18.228000000000002</c:v>
                </c:pt>
                <c:pt idx="1709">
                  <c:v>18.239000000000001</c:v>
                </c:pt>
                <c:pt idx="1710">
                  <c:v>18.25</c:v>
                </c:pt>
                <c:pt idx="1711">
                  <c:v>18.260000000000002</c:v>
                </c:pt>
                <c:pt idx="1712">
                  <c:v>18.271000000000001</c:v>
                </c:pt>
                <c:pt idx="1713">
                  <c:v>18.280999999999999</c:v>
                </c:pt>
                <c:pt idx="1714">
                  <c:v>18.292000000000002</c:v>
                </c:pt>
                <c:pt idx="1715">
                  <c:v>18.303000000000001</c:v>
                </c:pt>
                <c:pt idx="1716">
                  <c:v>18.315000000000001</c:v>
                </c:pt>
                <c:pt idx="1717">
                  <c:v>18.326000000000001</c:v>
                </c:pt>
                <c:pt idx="1718">
                  <c:v>18.335999999999999</c:v>
                </c:pt>
                <c:pt idx="1719">
                  <c:v>18.347000000000001</c:v>
                </c:pt>
                <c:pt idx="1720">
                  <c:v>18.358000000000001</c:v>
                </c:pt>
                <c:pt idx="1721">
                  <c:v>18.369</c:v>
                </c:pt>
                <c:pt idx="1722">
                  <c:v>18.379000000000001</c:v>
                </c:pt>
                <c:pt idx="1723">
                  <c:v>18.39</c:v>
                </c:pt>
                <c:pt idx="1724">
                  <c:v>18.401</c:v>
                </c:pt>
                <c:pt idx="1725">
                  <c:v>18.411999999999999</c:v>
                </c:pt>
                <c:pt idx="1726">
                  <c:v>18.422999999999998</c:v>
                </c:pt>
                <c:pt idx="1727">
                  <c:v>18.434000000000001</c:v>
                </c:pt>
                <c:pt idx="1728">
                  <c:v>18.445</c:v>
                </c:pt>
                <c:pt idx="1729">
                  <c:v>18.456</c:v>
                </c:pt>
                <c:pt idx="1730">
                  <c:v>18.466999999999999</c:v>
                </c:pt>
                <c:pt idx="1731">
                  <c:v>18.477</c:v>
                </c:pt>
                <c:pt idx="1732">
                  <c:v>18.486999999999998</c:v>
                </c:pt>
                <c:pt idx="1733">
                  <c:v>18.498000000000001</c:v>
                </c:pt>
                <c:pt idx="1734">
                  <c:v>18.507999999999999</c:v>
                </c:pt>
                <c:pt idx="1735">
                  <c:v>18.52</c:v>
                </c:pt>
                <c:pt idx="1736">
                  <c:v>18.53</c:v>
                </c:pt>
                <c:pt idx="1737">
                  <c:v>18.541</c:v>
                </c:pt>
                <c:pt idx="1738">
                  <c:v>18.550999999999998</c:v>
                </c:pt>
                <c:pt idx="1739">
                  <c:v>18.561</c:v>
                </c:pt>
                <c:pt idx="1740">
                  <c:v>18.571999999999999</c:v>
                </c:pt>
                <c:pt idx="1741">
                  <c:v>18.582000000000001</c:v>
                </c:pt>
                <c:pt idx="1742">
                  <c:v>18.593</c:v>
                </c:pt>
                <c:pt idx="1743">
                  <c:v>18.603000000000002</c:v>
                </c:pt>
                <c:pt idx="1744">
                  <c:v>18.613</c:v>
                </c:pt>
                <c:pt idx="1745">
                  <c:v>18.623999999999999</c:v>
                </c:pt>
                <c:pt idx="1746">
                  <c:v>18.634</c:v>
                </c:pt>
                <c:pt idx="1747">
                  <c:v>18.645</c:v>
                </c:pt>
                <c:pt idx="1748">
                  <c:v>18.655000000000001</c:v>
                </c:pt>
                <c:pt idx="1749">
                  <c:v>18.666</c:v>
                </c:pt>
                <c:pt idx="1750">
                  <c:v>18.675999999999998</c:v>
                </c:pt>
                <c:pt idx="1751">
                  <c:v>18.687999999999999</c:v>
                </c:pt>
                <c:pt idx="1752">
                  <c:v>18.698</c:v>
                </c:pt>
                <c:pt idx="1753">
                  <c:v>18.709</c:v>
                </c:pt>
                <c:pt idx="1754">
                  <c:v>18.719000000000001</c:v>
                </c:pt>
                <c:pt idx="1755">
                  <c:v>18.73</c:v>
                </c:pt>
                <c:pt idx="1756">
                  <c:v>18.739999999999998</c:v>
                </c:pt>
                <c:pt idx="1757">
                  <c:v>18.751000000000001</c:v>
                </c:pt>
                <c:pt idx="1758">
                  <c:v>18.760999999999999</c:v>
                </c:pt>
                <c:pt idx="1759">
                  <c:v>18.771000000000001</c:v>
                </c:pt>
                <c:pt idx="1760">
                  <c:v>18.782</c:v>
                </c:pt>
                <c:pt idx="1761">
                  <c:v>18.792999999999999</c:v>
                </c:pt>
                <c:pt idx="1762">
                  <c:v>18.803000000000001</c:v>
                </c:pt>
                <c:pt idx="1763">
                  <c:v>18.812999999999999</c:v>
                </c:pt>
                <c:pt idx="1764">
                  <c:v>18.824000000000002</c:v>
                </c:pt>
                <c:pt idx="1765">
                  <c:v>18.835000000000001</c:v>
                </c:pt>
                <c:pt idx="1766">
                  <c:v>18.847000000000001</c:v>
                </c:pt>
                <c:pt idx="1767">
                  <c:v>18.858000000000001</c:v>
                </c:pt>
                <c:pt idx="1768">
                  <c:v>18.869</c:v>
                </c:pt>
                <c:pt idx="1769">
                  <c:v>18.879000000000001</c:v>
                </c:pt>
                <c:pt idx="1770">
                  <c:v>18.89</c:v>
                </c:pt>
                <c:pt idx="1771">
                  <c:v>18.901</c:v>
                </c:pt>
                <c:pt idx="1772">
                  <c:v>18.911999999999999</c:v>
                </c:pt>
                <c:pt idx="1773">
                  <c:v>18.922000000000001</c:v>
                </c:pt>
                <c:pt idx="1774">
                  <c:v>18.933</c:v>
                </c:pt>
                <c:pt idx="1775">
                  <c:v>18.943999999999999</c:v>
                </c:pt>
                <c:pt idx="1776">
                  <c:v>18.954999999999998</c:v>
                </c:pt>
                <c:pt idx="1777">
                  <c:v>18.966000000000001</c:v>
                </c:pt>
                <c:pt idx="1778">
                  <c:v>18.977</c:v>
                </c:pt>
                <c:pt idx="1779">
                  <c:v>18.988</c:v>
                </c:pt>
                <c:pt idx="1780">
                  <c:v>18.998999999999999</c:v>
                </c:pt>
                <c:pt idx="1781">
                  <c:v>19.009</c:v>
                </c:pt>
                <c:pt idx="1782">
                  <c:v>19.02</c:v>
                </c:pt>
                <c:pt idx="1783">
                  <c:v>19.030999999999999</c:v>
                </c:pt>
                <c:pt idx="1784">
                  <c:v>19.042000000000002</c:v>
                </c:pt>
                <c:pt idx="1785">
                  <c:v>19.052</c:v>
                </c:pt>
                <c:pt idx="1786">
                  <c:v>19.062999999999999</c:v>
                </c:pt>
                <c:pt idx="1787">
                  <c:v>19.074000000000002</c:v>
                </c:pt>
                <c:pt idx="1788">
                  <c:v>19.085000000000001</c:v>
                </c:pt>
                <c:pt idx="1789">
                  <c:v>19.096</c:v>
                </c:pt>
                <c:pt idx="1790">
                  <c:v>19.106000000000002</c:v>
                </c:pt>
                <c:pt idx="1791">
                  <c:v>19.117000000000001</c:v>
                </c:pt>
                <c:pt idx="1792">
                  <c:v>19.128</c:v>
                </c:pt>
                <c:pt idx="1793">
                  <c:v>19.138000000000002</c:v>
                </c:pt>
                <c:pt idx="1794">
                  <c:v>19.149000000000001</c:v>
                </c:pt>
                <c:pt idx="1795">
                  <c:v>19.158999999999999</c:v>
                </c:pt>
                <c:pt idx="1796">
                  <c:v>19.170000000000002</c:v>
                </c:pt>
                <c:pt idx="1797">
                  <c:v>19.181000000000001</c:v>
                </c:pt>
                <c:pt idx="1798">
                  <c:v>19.190999999999999</c:v>
                </c:pt>
                <c:pt idx="1799">
                  <c:v>19.202000000000002</c:v>
                </c:pt>
                <c:pt idx="1800">
                  <c:v>19.213000000000001</c:v>
                </c:pt>
                <c:pt idx="1801">
                  <c:v>19.222999999999999</c:v>
                </c:pt>
                <c:pt idx="1802">
                  <c:v>19.234999999999999</c:v>
                </c:pt>
                <c:pt idx="1803">
                  <c:v>19.245000000000001</c:v>
                </c:pt>
                <c:pt idx="1804">
                  <c:v>19.254999999999999</c:v>
                </c:pt>
                <c:pt idx="1805">
                  <c:v>19.266999999999999</c:v>
                </c:pt>
                <c:pt idx="1806">
                  <c:v>19.277000000000001</c:v>
                </c:pt>
                <c:pt idx="1807">
                  <c:v>19.288</c:v>
                </c:pt>
                <c:pt idx="1808">
                  <c:v>19.297999999999998</c:v>
                </c:pt>
                <c:pt idx="1809">
                  <c:v>19.309000000000001</c:v>
                </c:pt>
                <c:pt idx="1810">
                  <c:v>19.318999999999999</c:v>
                </c:pt>
                <c:pt idx="1811">
                  <c:v>19.329999999999998</c:v>
                </c:pt>
                <c:pt idx="1812">
                  <c:v>19.34</c:v>
                </c:pt>
                <c:pt idx="1813">
                  <c:v>19.350000000000001</c:v>
                </c:pt>
                <c:pt idx="1814">
                  <c:v>19.361999999999998</c:v>
                </c:pt>
                <c:pt idx="1815">
                  <c:v>19.372</c:v>
                </c:pt>
                <c:pt idx="1816">
                  <c:v>19.382000000000001</c:v>
                </c:pt>
                <c:pt idx="1817">
                  <c:v>19.391999999999999</c:v>
                </c:pt>
                <c:pt idx="1818">
                  <c:v>19.402999999999999</c:v>
                </c:pt>
                <c:pt idx="1819">
                  <c:v>19.413</c:v>
                </c:pt>
                <c:pt idx="1820">
                  <c:v>19.423999999999999</c:v>
                </c:pt>
                <c:pt idx="1821">
                  <c:v>19.434000000000001</c:v>
                </c:pt>
                <c:pt idx="1822">
                  <c:v>19.445</c:v>
                </c:pt>
                <c:pt idx="1823">
                  <c:v>19.454999999999998</c:v>
                </c:pt>
                <c:pt idx="1824">
                  <c:v>19.466000000000001</c:v>
                </c:pt>
                <c:pt idx="1825">
                  <c:v>19.475999999999999</c:v>
                </c:pt>
                <c:pt idx="1826">
                  <c:v>19.486999999999998</c:v>
                </c:pt>
                <c:pt idx="1827">
                  <c:v>19.498000000000001</c:v>
                </c:pt>
                <c:pt idx="1828">
                  <c:v>19.507999999999999</c:v>
                </c:pt>
                <c:pt idx="1829">
                  <c:v>19.518999999999998</c:v>
                </c:pt>
                <c:pt idx="1830">
                  <c:v>19.529</c:v>
                </c:pt>
                <c:pt idx="1831">
                  <c:v>19.54</c:v>
                </c:pt>
                <c:pt idx="1832">
                  <c:v>19.55</c:v>
                </c:pt>
                <c:pt idx="1833">
                  <c:v>19.561</c:v>
                </c:pt>
                <c:pt idx="1834">
                  <c:v>19.571000000000002</c:v>
                </c:pt>
                <c:pt idx="1835">
                  <c:v>19.582999999999998</c:v>
                </c:pt>
                <c:pt idx="1836">
                  <c:v>19.593</c:v>
                </c:pt>
                <c:pt idx="1837">
                  <c:v>19.603000000000002</c:v>
                </c:pt>
                <c:pt idx="1838">
                  <c:v>19.614000000000001</c:v>
                </c:pt>
                <c:pt idx="1839">
                  <c:v>19.625</c:v>
                </c:pt>
                <c:pt idx="1840">
                  <c:v>19.635000000000002</c:v>
                </c:pt>
                <c:pt idx="1841">
                  <c:v>19.646000000000001</c:v>
                </c:pt>
                <c:pt idx="1842">
                  <c:v>19.655999999999999</c:v>
                </c:pt>
                <c:pt idx="1843">
                  <c:v>19.667000000000002</c:v>
                </c:pt>
                <c:pt idx="1844">
                  <c:v>19.677</c:v>
                </c:pt>
                <c:pt idx="1845">
                  <c:v>19.687999999999999</c:v>
                </c:pt>
                <c:pt idx="1846">
                  <c:v>19.698</c:v>
                </c:pt>
                <c:pt idx="1847">
                  <c:v>19.707999999999998</c:v>
                </c:pt>
                <c:pt idx="1848">
                  <c:v>19.719000000000001</c:v>
                </c:pt>
                <c:pt idx="1849">
                  <c:v>19.728999999999999</c:v>
                </c:pt>
                <c:pt idx="1850">
                  <c:v>19.739999999999998</c:v>
                </c:pt>
                <c:pt idx="1851">
                  <c:v>19.75</c:v>
                </c:pt>
                <c:pt idx="1852">
                  <c:v>19.760999999999999</c:v>
                </c:pt>
                <c:pt idx="1853">
                  <c:v>19.771000000000001</c:v>
                </c:pt>
                <c:pt idx="1854">
                  <c:v>19.782</c:v>
                </c:pt>
                <c:pt idx="1855">
                  <c:v>19.792000000000002</c:v>
                </c:pt>
                <c:pt idx="1856">
                  <c:v>19.803000000000001</c:v>
                </c:pt>
                <c:pt idx="1857">
                  <c:v>19.812999999999999</c:v>
                </c:pt>
                <c:pt idx="1858">
                  <c:v>19.824000000000002</c:v>
                </c:pt>
                <c:pt idx="1859">
                  <c:v>19.834</c:v>
                </c:pt>
                <c:pt idx="1860">
                  <c:v>19.846</c:v>
                </c:pt>
                <c:pt idx="1861">
                  <c:v>19.856000000000002</c:v>
                </c:pt>
                <c:pt idx="1862">
                  <c:v>19.866</c:v>
                </c:pt>
                <c:pt idx="1863">
                  <c:v>19.878</c:v>
                </c:pt>
                <c:pt idx="1864">
                  <c:v>19.888000000000002</c:v>
                </c:pt>
                <c:pt idx="1865">
                  <c:v>19.899999999999999</c:v>
                </c:pt>
                <c:pt idx="1866">
                  <c:v>19.911000000000001</c:v>
                </c:pt>
                <c:pt idx="1867">
                  <c:v>19.922999999999998</c:v>
                </c:pt>
                <c:pt idx="1868">
                  <c:v>19.934000000000001</c:v>
                </c:pt>
                <c:pt idx="1869">
                  <c:v>19.945</c:v>
                </c:pt>
                <c:pt idx="1870">
                  <c:v>19.954999999999998</c:v>
                </c:pt>
                <c:pt idx="1871">
                  <c:v>19.966999999999999</c:v>
                </c:pt>
                <c:pt idx="1872">
                  <c:v>19.977</c:v>
                </c:pt>
                <c:pt idx="1873">
                  <c:v>19.988</c:v>
                </c:pt>
                <c:pt idx="1874">
                  <c:v>19.998000000000001</c:v>
                </c:pt>
                <c:pt idx="1875">
                  <c:v>20.009</c:v>
                </c:pt>
                <c:pt idx="1876">
                  <c:v>20.02</c:v>
                </c:pt>
                <c:pt idx="1877">
                  <c:v>20.03</c:v>
                </c:pt>
                <c:pt idx="1878">
                  <c:v>20.041</c:v>
                </c:pt>
                <c:pt idx="1879">
                  <c:v>20.052</c:v>
                </c:pt>
                <c:pt idx="1880">
                  <c:v>20.062000000000001</c:v>
                </c:pt>
                <c:pt idx="1881">
                  <c:v>20.073</c:v>
                </c:pt>
                <c:pt idx="1882">
                  <c:v>20.084</c:v>
                </c:pt>
                <c:pt idx="1883">
                  <c:v>20.094000000000001</c:v>
                </c:pt>
                <c:pt idx="1884">
                  <c:v>20.105</c:v>
                </c:pt>
                <c:pt idx="1885">
                  <c:v>20.114999999999998</c:v>
                </c:pt>
                <c:pt idx="1886">
                  <c:v>20.126000000000001</c:v>
                </c:pt>
                <c:pt idx="1887">
                  <c:v>20.135999999999999</c:v>
                </c:pt>
                <c:pt idx="1888">
                  <c:v>20.146999999999998</c:v>
                </c:pt>
                <c:pt idx="1889">
                  <c:v>20.158000000000001</c:v>
                </c:pt>
                <c:pt idx="1890">
                  <c:v>20.167999999999999</c:v>
                </c:pt>
                <c:pt idx="1891">
                  <c:v>20.178999999999998</c:v>
                </c:pt>
                <c:pt idx="1892">
                  <c:v>20.190000000000001</c:v>
                </c:pt>
                <c:pt idx="1893">
                  <c:v>20.2</c:v>
                </c:pt>
                <c:pt idx="1894">
                  <c:v>20.210999999999999</c:v>
                </c:pt>
                <c:pt idx="1895">
                  <c:v>20.221</c:v>
                </c:pt>
                <c:pt idx="1896">
                  <c:v>20.231999999999999</c:v>
                </c:pt>
                <c:pt idx="1897">
                  <c:v>20.242000000000001</c:v>
                </c:pt>
                <c:pt idx="1898">
                  <c:v>20.253</c:v>
                </c:pt>
                <c:pt idx="1899">
                  <c:v>20.263999999999999</c:v>
                </c:pt>
                <c:pt idx="1900">
                  <c:v>20.274000000000001</c:v>
                </c:pt>
                <c:pt idx="1901">
                  <c:v>20.283999999999999</c:v>
                </c:pt>
                <c:pt idx="1902">
                  <c:v>20.295999999999999</c:v>
                </c:pt>
                <c:pt idx="1903">
                  <c:v>20.306999999999999</c:v>
                </c:pt>
                <c:pt idx="1904">
                  <c:v>20.317</c:v>
                </c:pt>
                <c:pt idx="1905">
                  <c:v>20.327999999999999</c:v>
                </c:pt>
                <c:pt idx="1906">
                  <c:v>20.338999999999999</c:v>
                </c:pt>
                <c:pt idx="1907">
                  <c:v>20.349</c:v>
                </c:pt>
                <c:pt idx="1908">
                  <c:v>20.36</c:v>
                </c:pt>
                <c:pt idx="1909">
                  <c:v>20.370999999999999</c:v>
                </c:pt>
                <c:pt idx="1910">
                  <c:v>20.381</c:v>
                </c:pt>
                <c:pt idx="1911">
                  <c:v>20.391999999999999</c:v>
                </c:pt>
                <c:pt idx="1912">
                  <c:v>20.402999999999999</c:v>
                </c:pt>
                <c:pt idx="1913">
                  <c:v>20.413</c:v>
                </c:pt>
                <c:pt idx="1914">
                  <c:v>20.423999999999999</c:v>
                </c:pt>
                <c:pt idx="1915">
                  <c:v>20.434999999999999</c:v>
                </c:pt>
                <c:pt idx="1916">
                  <c:v>20.445</c:v>
                </c:pt>
                <c:pt idx="1917">
                  <c:v>20.456</c:v>
                </c:pt>
                <c:pt idx="1918">
                  <c:v>20.466999999999999</c:v>
                </c:pt>
                <c:pt idx="1919">
                  <c:v>20.477</c:v>
                </c:pt>
                <c:pt idx="1920">
                  <c:v>20.486999999999998</c:v>
                </c:pt>
                <c:pt idx="1921">
                  <c:v>20.498999999999999</c:v>
                </c:pt>
                <c:pt idx="1922">
                  <c:v>20.51</c:v>
                </c:pt>
                <c:pt idx="1923">
                  <c:v>20.52</c:v>
                </c:pt>
                <c:pt idx="1924">
                  <c:v>20.530999999999999</c:v>
                </c:pt>
                <c:pt idx="1925">
                  <c:v>20.542000000000002</c:v>
                </c:pt>
                <c:pt idx="1926">
                  <c:v>20.552</c:v>
                </c:pt>
                <c:pt idx="1927">
                  <c:v>20.562000000000001</c:v>
                </c:pt>
                <c:pt idx="1928">
                  <c:v>20.574000000000002</c:v>
                </c:pt>
                <c:pt idx="1929">
                  <c:v>20.585000000000001</c:v>
                </c:pt>
                <c:pt idx="1930">
                  <c:v>20.594999999999999</c:v>
                </c:pt>
                <c:pt idx="1931">
                  <c:v>20.606000000000002</c:v>
                </c:pt>
                <c:pt idx="1932">
                  <c:v>20.617000000000001</c:v>
                </c:pt>
                <c:pt idx="1933">
                  <c:v>20.626999999999999</c:v>
                </c:pt>
                <c:pt idx="1934">
                  <c:v>20.638000000000002</c:v>
                </c:pt>
                <c:pt idx="1935">
                  <c:v>20.649000000000001</c:v>
                </c:pt>
                <c:pt idx="1936">
                  <c:v>20.658999999999999</c:v>
                </c:pt>
                <c:pt idx="1937">
                  <c:v>20.67</c:v>
                </c:pt>
                <c:pt idx="1938">
                  <c:v>20.681000000000001</c:v>
                </c:pt>
                <c:pt idx="1939">
                  <c:v>20.692</c:v>
                </c:pt>
                <c:pt idx="1940">
                  <c:v>20.702000000000002</c:v>
                </c:pt>
                <c:pt idx="1941">
                  <c:v>20.713000000000001</c:v>
                </c:pt>
                <c:pt idx="1942">
                  <c:v>20.724</c:v>
                </c:pt>
                <c:pt idx="1943">
                  <c:v>20.734999999999999</c:v>
                </c:pt>
                <c:pt idx="1944">
                  <c:v>20.745999999999999</c:v>
                </c:pt>
                <c:pt idx="1945">
                  <c:v>20.757000000000001</c:v>
                </c:pt>
                <c:pt idx="1946">
                  <c:v>20.768000000000001</c:v>
                </c:pt>
                <c:pt idx="1947">
                  <c:v>20.777999999999999</c:v>
                </c:pt>
                <c:pt idx="1948">
                  <c:v>20.788</c:v>
                </c:pt>
                <c:pt idx="1949">
                  <c:v>20.798999999999999</c:v>
                </c:pt>
                <c:pt idx="1950">
                  <c:v>20.81</c:v>
                </c:pt>
                <c:pt idx="1951">
                  <c:v>20.82</c:v>
                </c:pt>
                <c:pt idx="1952">
                  <c:v>20.832000000000001</c:v>
                </c:pt>
                <c:pt idx="1953">
                  <c:v>20.843</c:v>
                </c:pt>
                <c:pt idx="1954">
                  <c:v>20.853000000000002</c:v>
                </c:pt>
                <c:pt idx="1955">
                  <c:v>20.864000000000001</c:v>
                </c:pt>
                <c:pt idx="1956">
                  <c:v>20.873999999999999</c:v>
                </c:pt>
                <c:pt idx="1957">
                  <c:v>20.885999999999999</c:v>
                </c:pt>
                <c:pt idx="1958">
                  <c:v>20.896000000000001</c:v>
                </c:pt>
                <c:pt idx="1959">
                  <c:v>20.907</c:v>
                </c:pt>
                <c:pt idx="1960">
                  <c:v>20.917999999999999</c:v>
                </c:pt>
                <c:pt idx="1961">
                  <c:v>20.928000000000001</c:v>
                </c:pt>
                <c:pt idx="1962">
                  <c:v>20.939</c:v>
                </c:pt>
                <c:pt idx="1963">
                  <c:v>20.95</c:v>
                </c:pt>
                <c:pt idx="1964">
                  <c:v>20.96</c:v>
                </c:pt>
                <c:pt idx="1965">
                  <c:v>20.971</c:v>
                </c:pt>
                <c:pt idx="1966">
                  <c:v>20.981000000000002</c:v>
                </c:pt>
                <c:pt idx="1967">
                  <c:v>20.992000000000001</c:v>
                </c:pt>
                <c:pt idx="1968">
                  <c:v>21.001999999999999</c:v>
                </c:pt>
                <c:pt idx="1969">
                  <c:v>21.013000000000002</c:v>
                </c:pt>
                <c:pt idx="1970">
                  <c:v>21.024000000000001</c:v>
                </c:pt>
                <c:pt idx="1971">
                  <c:v>21.033999999999999</c:v>
                </c:pt>
                <c:pt idx="1972">
                  <c:v>21.045000000000002</c:v>
                </c:pt>
                <c:pt idx="1973">
                  <c:v>21.056000000000001</c:v>
                </c:pt>
                <c:pt idx="1974">
                  <c:v>21.065999999999999</c:v>
                </c:pt>
                <c:pt idx="1975">
                  <c:v>21.076000000000001</c:v>
                </c:pt>
                <c:pt idx="1976">
                  <c:v>21.087</c:v>
                </c:pt>
                <c:pt idx="1977">
                  <c:v>21.097999999999999</c:v>
                </c:pt>
                <c:pt idx="1978">
                  <c:v>21.108000000000001</c:v>
                </c:pt>
                <c:pt idx="1979">
                  <c:v>21.117999999999999</c:v>
                </c:pt>
                <c:pt idx="1980">
                  <c:v>21.129000000000001</c:v>
                </c:pt>
                <c:pt idx="1981">
                  <c:v>21.14</c:v>
                </c:pt>
                <c:pt idx="1982">
                  <c:v>21.151</c:v>
                </c:pt>
                <c:pt idx="1983">
                  <c:v>21.161999999999999</c:v>
                </c:pt>
                <c:pt idx="1984">
                  <c:v>21.172999999999998</c:v>
                </c:pt>
                <c:pt idx="1985">
                  <c:v>21.184000000000001</c:v>
                </c:pt>
                <c:pt idx="1986">
                  <c:v>21.195</c:v>
                </c:pt>
                <c:pt idx="1987">
                  <c:v>21.207000000000001</c:v>
                </c:pt>
                <c:pt idx="1988">
                  <c:v>21.216999999999999</c:v>
                </c:pt>
                <c:pt idx="1989">
                  <c:v>21.228000000000002</c:v>
                </c:pt>
                <c:pt idx="1990">
                  <c:v>21.239000000000001</c:v>
                </c:pt>
                <c:pt idx="1991">
                  <c:v>21.25</c:v>
                </c:pt>
                <c:pt idx="1992">
                  <c:v>21.260999999999999</c:v>
                </c:pt>
                <c:pt idx="1993">
                  <c:v>21.271000000000001</c:v>
                </c:pt>
                <c:pt idx="1994">
                  <c:v>21.282</c:v>
                </c:pt>
                <c:pt idx="1995">
                  <c:v>21.292999999999999</c:v>
                </c:pt>
                <c:pt idx="1996">
                  <c:v>21.303999999999998</c:v>
                </c:pt>
                <c:pt idx="1997">
                  <c:v>21.315000000000001</c:v>
                </c:pt>
                <c:pt idx="1998">
                  <c:v>21.326000000000001</c:v>
                </c:pt>
                <c:pt idx="1999">
                  <c:v>21.337</c:v>
                </c:pt>
                <c:pt idx="2000">
                  <c:v>21.347999999999999</c:v>
                </c:pt>
                <c:pt idx="2001">
                  <c:v>21.358000000000001</c:v>
                </c:pt>
                <c:pt idx="2002">
                  <c:v>21.369</c:v>
                </c:pt>
                <c:pt idx="2003">
                  <c:v>21.379000000000001</c:v>
                </c:pt>
                <c:pt idx="2004">
                  <c:v>21.39</c:v>
                </c:pt>
                <c:pt idx="2005">
                  <c:v>21.4</c:v>
                </c:pt>
                <c:pt idx="2006">
                  <c:v>21.411000000000001</c:v>
                </c:pt>
                <c:pt idx="2007">
                  <c:v>21.422000000000001</c:v>
                </c:pt>
                <c:pt idx="2008">
                  <c:v>21.433</c:v>
                </c:pt>
                <c:pt idx="2009">
                  <c:v>21.443000000000001</c:v>
                </c:pt>
                <c:pt idx="2010">
                  <c:v>21.454000000000001</c:v>
                </c:pt>
                <c:pt idx="2011">
                  <c:v>21.465</c:v>
                </c:pt>
                <c:pt idx="2012">
                  <c:v>21.475000000000001</c:v>
                </c:pt>
                <c:pt idx="2013">
                  <c:v>21.486000000000001</c:v>
                </c:pt>
                <c:pt idx="2014">
                  <c:v>21.497</c:v>
                </c:pt>
                <c:pt idx="2015">
                  <c:v>21.507000000000001</c:v>
                </c:pt>
                <c:pt idx="2016">
                  <c:v>21.516999999999999</c:v>
                </c:pt>
                <c:pt idx="2017">
                  <c:v>21.527999999999999</c:v>
                </c:pt>
                <c:pt idx="2018">
                  <c:v>21.539000000000001</c:v>
                </c:pt>
                <c:pt idx="2019">
                  <c:v>21.548999999999999</c:v>
                </c:pt>
                <c:pt idx="2020">
                  <c:v>21.56</c:v>
                </c:pt>
                <c:pt idx="2021">
                  <c:v>21.571000000000002</c:v>
                </c:pt>
                <c:pt idx="2022">
                  <c:v>21.581</c:v>
                </c:pt>
                <c:pt idx="2023">
                  <c:v>21.591999999999999</c:v>
                </c:pt>
                <c:pt idx="2024">
                  <c:v>21.603000000000002</c:v>
                </c:pt>
                <c:pt idx="2025">
                  <c:v>21.613</c:v>
                </c:pt>
                <c:pt idx="2026">
                  <c:v>21.623999999999999</c:v>
                </c:pt>
                <c:pt idx="2027">
                  <c:v>21.634</c:v>
                </c:pt>
                <c:pt idx="2028">
                  <c:v>21.645</c:v>
                </c:pt>
                <c:pt idx="2029">
                  <c:v>21.655999999999999</c:v>
                </c:pt>
                <c:pt idx="2030">
                  <c:v>21.666</c:v>
                </c:pt>
                <c:pt idx="2031">
                  <c:v>21.677</c:v>
                </c:pt>
                <c:pt idx="2032">
                  <c:v>21.687999999999999</c:v>
                </c:pt>
                <c:pt idx="2033">
                  <c:v>21.698</c:v>
                </c:pt>
                <c:pt idx="2034">
                  <c:v>21.709</c:v>
                </c:pt>
                <c:pt idx="2035">
                  <c:v>21.719000000000001</c:v>
                </c:pt>
                <c:pt idx="2036">
                  <c:v>21.728999999999999</c:v>
                </c:pt>
                <c:pt idx="2037">
                  <c:v>21.74</c:v>
                </c:pt>
                <c:pt idx="2038">
                  <c:v>21.751000000000001</c:v>
                </c:pt>
                <c:pt idx="2039">
                  <c:v>21.762</c:v>
                </c:pt>
                <c:pt idx="2040">
                  <c:v>21.773</c:v>
                </c:pt>
                <c:pt idx="2041">
                  <c:v>21.783999999999999</c:v>
                </c:pt>
                <c:pt idx="2042">
                  <c:v>21.794</c:v>
                </c:pt>
                <c:pt idx="2043">
                  <c:v>21.805</c:v>
                </c:pt>
                <c:pt idx="2044">
                  <c:v>21.815999999999999</c:v>
                </c:pt>
                <c:pt idx="2045">
                  <c:v>21.826000000000001</c:v>
                </c:pt>
                <c:pt idx="2046">
                  <c:v>21.837</c:v>
                </c:pt>
                <c:pt idx="2047">
                  <c:v>21.847999999999999</c:v>
                </c:pt>
                <c:pt idx="2048">
                  <c:v>21.858000000000001</c:v>
                </c:pt>
                <c:pt idx="2049">
                  <c:v>21.867999999999999</c:v>
                </c:pt>
                <c:pt idx="2050">
                  <c:v>21.879000000000001</c:v>
                </c:pt>
                <c:pt idx="2051">
                  <c:v>21.89</c:v>
                </c:pt>
                <c:pt idx="2052">
                  <c:v>21.9</c:v>
                </c:pt>
                <c:pt idx="2053">
                  <c:v>21.91</c:v>
                </c:pt>
                <c:pt idx="2054">
                  <c:v>21.922000000000001</c:v>
                </c:pt>
                <c:pt idx="2055">
                  <c:v>21.931999999999999</c:v>
                </c:pt>
                <c:pt idx="2056">
                  <c:v>21.942</c:v>
                </c:pt>
                <c:pt idx="2057">
                  <c:v>21.952999999999999</c:v>
                </c:pt>
                <c:pt idx="2058">
                  <c:v>21.963999999999999</c:v>
                </c:pt>
                <c:pt idx="2059">
                  <c:v>21.974</c:v>
                </c:pt>
                <c:pt idx="2060">
                  <c:v>21.984999999999999</c:v>
                </c:pt>
                <c:pt idx="2061">
                  <c:v>21.995999999999999</c:v>
                </c:pt>
                <c:pt idx="2062">
                  <c:v>22.007000000000001</c:v>
                </c:pt>
                <c:pt idx="2063">
                  <c:v>22.016999999999999</c:v>
                </c:pt>
                <c:pt idx="2064">
                  <c:v>22.027999999999999</c:v>
                </c:pt>
                <c:pt idx="2065">
                  <c:v>22.039000000000001</c:v>
                </c:pt>
                <c:pt idx="2066">
                  <c:v>22.048999999999999</c:v>
                </c:pt>
                <c:pt idx="2067">
                  <c:v>22.059000000000001</c:v>
                </c:pt>
                <c:pt idx="2068">
                  <c:v>22.07</c:v>
                </c:pt>
                <c:pt idx="2069">
                  <c:v>22.08</c:v>
                </c:pt>
                <c:pt idx="2070">
                  <c:v>22.091999999999999</c:v>
                </c:pt>
                <c:pt idx="2071">
                  <c:v>22.103000000000002</c:v>
                </c:pt>
                <c:pt idx="2072">
                  <c:v>22.114000000000001</c:v>
                </c:pt>
                <c:pt idx="2073">
                  <c:v>22.125</c:v>
                </c:pt>
                <c:pt idx="2074">
                  <c:v>22.135999999999999</c:v>
                </c:pt>
                <c:pt idx="2075">
                  <c:v>22.146000000000001</c:v>
                </c:pt>
                <c:pt idx="2076">
                  <c:v>22.157</c:v>
                </c:pt>
                <c:pt idx="2077">
                  <c:v>22.167999999999999</c:v>
                </c:pt>
                <c:pt idx="2078">
                  <c:v>22.18</c:v>
                </c:pt>
                <c:pt idx="2079">
                  <c:v>22.190999999999999</c:v>
                </c:pt>
                <c:pt idx="2080">
                  <c:v>22.202000000000002</c:v>
                </c:pt>
                <c:pt idx="2081">
                  <c:v>22.213000000000001</c:v>
                </c:pt>
                <c:pt idx="2082">
                  <c:v>22.224</c:v>
                </c:pt>
                <c:pt idx="2083">
                  <c:v>22.234999999999999</c:v>
                </c:pt>
                <c:pt idx="2084">
                  <c:v>22.245999999999999</c:v>
                </c:pt>
                <c:pt idx="2085">
                  <c:v>22.257000000000001</c:v>
                </c:pt>
                <c:pt idx="2086">
                  <c:v>22.268000000000001</c:v>
                </c:pt>
                <c:pt idx="2087">
                  <c:v>22.279</c:v>
                </c:pt>
                <c:pt idx="2088">
                  <c:v>22.29</c:v>
                </c:pt>
                <c:pt idx="2089">
                  <c:v>22.300999999999998</c:v>
                </c:pt>
                <c:pt idx="2090">
                  <c:v>22.312000000000001</c:v>
                </c:pt>
                <c:pt idx="2091">
                  <c:v>22.323</c:v>
                </c:pt>
                <c:pt idx="2092">
                  <c:v>22.334</c:v>
                </c:pt>
                <c:pt idx="2093">
                  <c:v>22.344999999999999</c:v>
                </c:pt>
                <c:pt idx="2094">
                  <c:v>22.356000000000002</c:v>
                </c:pt>
                <c:pt idx="2095">
                  <c:v>22.367000000000001</c:v>
                </c:pt>
                <c:pt idx="2096">
                  <c:v>22.378</c:v>
                </c:pt>
                <c:pt idx="2097">
                  <c:v>22.388999999999999</c:v>
                </c:pt>
                <c:pt idx="2098">
                  <c:v>22.399000000000001</c:v>
                </c:pt>
                <c:pt idx="2099">
                  <c:v>22.41</c:v>
                </c:pt>
                <c:pt idx="2100">
                  <c:v>22.42</c:v>
                </c:pt>
                <c:pt idx="2101">
                  <c:v>22.431000000000001</c:v>
                </c:pt>
                <c:pt idx="2102">
                  <c:v>22.440999999999999</c:v>
                </c:pt>
                <c:pt idx="2103">
                  <c:v>22.452000000000002</c:v>
                </c:pt>
                <c:pt idx="2104">
                  <c:v>22.462</c:v>
                </c:pt>
                <c:pt idx="2105">
                  <c:v>22.472999999999999</c:v>
                </c:pt>
                <c:pt idx="2106">
                  <c:v>22.484000000000002</c:v>
                </c:pt>
                <c:pt idx="2107">
                  <c:v>22.495000000000001</c:v>
                </c:pt>
                <c:pt idx="2108">
                  <c:v>22.506</c:v>
                </c:pt>
                <c:pt idx="2109">
                  <c:v>22.515999999999998</c:v>
                </c:pt>
                <c:pt idx="2110">
                  <c:v>22.527000000000001</c:v>
                </c:pt>
                <c:pt idx="2111">
                  <c:v>22.536999999999999</c:v>
                </c:pt>
                <c:pt idx="2112">
                  <c:v>22.547999999999998</c:v>
                </c:pt>
                <c:pt idx="2113">
                  <c:v>22.558</c:v>
                </c:pt>
                <c:pt idx="2114">
                  <c:v>22.568999999999999</c:v>
                </c:pt>
                <c:pt idx="2115">
                  <c:v>22.58</c:v>
                </c:pt>
                <c:pt idx="2116">
                  <c:v>22.59</c:v>
                </c:pt>
                <c:pt idx="2117">
                  <c:v>22.600999999999999</c:v>
                </c:pt>
                <c:pt idx="2118">
                  <c:v>22.611999999999998</c:v>
                </c:pt>
                <c:pt idx="2119">
                  <c:v>22.622</c:v>
                </c:pt>
                <c:pt idx="2120">
                  <c:v>22.632999999999999</c:v>
                </c:pt>
                <c:pt idx="2121">
                  <c:v>22.643999999999998</c:v>
                </c:pt>
                <c:pt idx="2122">
                  <c:v>22.654</c:v>
                </c:pt>
                <c:pt idx="2123">
                  <c:v>22.664999999999999</c:v>
                </c:pt>
                <c:pt idx="2124">
                  <c:v>22.675000000000001</c:v>
                </c:pt>
                <c:pt idx="2125">
                  <c:v>22.686</c:v>
                </c:pt>
                <c:pt idx="2126">
                  <c:v>22.696999999999999</c:v>
                </c:pt>
                <c:pt idx="2127">
                  <c:v>22.707999999999998</c:v>
                </c:pt>
                <c:pt idx="2128">
                  <c:v>22.718</c:v>
                </c:pt>
                <c:pt idx="2129">
                  <c:v>22.728000000000002</c:v>
                </c:pt>
                <c:pt idx="2130">
                  <c:v>22.739000000000001</c:v>
                </c:pt>
                <c:pt idx="2131">
                  <c:v>22.75</c:v>
                </c:pt>
                <c:pt idx="2132">
                  <c:v>22.76</c:v>
                </c:pt>
                <c:pt idx="2133">
                  <c:v>22.771000000000001</c:v>
                </c:pt>
                <c:pt idx="2134">
                  <c:v>22.783000000000001</c:v>
                </c:pt>
                <c:pt idx="2135">
                  <c:v>22.792999999999999</c:v>
                </c:pt>
                <c:pt idx="2136">
                  <c:v>22.803999999999998</c:v>
                </c:pt>
                <c:pt idx="2137">
                  <c:v>22.815000000000001</c:v>
                </c:pt>
                <c:pt idx="2138">
                  <c:v>22.824999999999999</c:v>
                </c:pt>
                <c:pt idx="2139">
                  <c:v>22.835000000000001</c:v>
                </c:pt>
                <c:pt idx="2140">
                  <c:v>22.846</c:v>
                </c:pt>
                <c:pt idx="2141">
                  <c:v>22.856999999999999</c:v>
                </c:pt>
                <c:pt idx="2142">
                  <c:v>22.867000000000001</c:v>
                </c:pt>
                <c:pt idx="2143">
                  <c:v>22.878</c:v>
                </c:pt>
                <c:pt idx="2144">
                  <c:v>22.888999999999999</c:v>
                </c:pt>
                <c:pt idx="2145">
                  <c:v>22.899000000000001</c:v>
                </c:pt>
                <c:pt idx="2146">
                  <c:v>22.91</c:v>
                </c:pt>
                <c:pt idx="2147">
                  <c:v>22.920999999999999</c:v>
                </c:pt>
                <c:pt idx="2148">
                  <c:v>22.931000000000001</c:v>
                </c:pt>
                <c:pt idx="2149">
                  <c:v>22.940999999999999</c:v>
                </c:pt>
                <c:pt idx="2150">
                  <c:v>22.952000000000002</c:v>
                </c:pt>
                <c:pt idx="2151">
                  <c:v>22.963999999999999</c:v>
                </c:pt>
                <c:pt idx="2152">
                  <c:v>22.972999999999999</c:v>
                </c:pt>
                <c:pt idx="2153">
                  <c:v>22.984000000000002</c:v>
                </c:pt>
                <c:pt idx="2154">
                  <c:v>22.995000000000001</c:v>
                </c:pt>
                <c:pt idx="2155">
                  <c:v>23.004999999999999</c:v>
                </c:pt>
                <c:pt idx="2156">
                  <c:v>23.016999999999999</c:v>
                </c:pt>
                <c:pt idx="2157">
                  <c:v>23.027999999999999</c:v>
                </c:pt>
                <c:pt idx="2158">
                  <c:v>23.039000000000001</c:v>
                </c:pt>
                <c:pt idx="2159">
                  <c:v>23.05</c:v>
                </c:pt>
                <c:pt idx="2160">
                  <c:v>23.061</c:v>
                </c:pt>
                <c:pt idx="2161">
                  <c:v>23.071999999999999</c:v>
                </c:pt>
                <c:pt idx="2162">
                  <c:v>23.082999999999998</c:v>
                </c:pt>
                <c:pt idx="2163">
                  <c:v>23.094000000000001</c:v>
                </c:pt>
                <c:pt idx="2164">
                  <c:v>23.105</c:v>
                </c:pt>
                <c:pt idx="2165">
                  <c:v>23.114999999999998</c:v>
                </c:pt>
                <c:pt idx="2166">
                  <c:v>23.126000000000001</c:v>
                </c:pt>
                <c:pt idx="2167">
                  <c:v>23.137</c:v>
                </c:pt>
                <c:pt idx="2168">
                  <c:v>23.146999999999998</c:v>
                </c:pt>
                <c:pt idx="2169">
                  <c:v>23.158000000000001</c:v>
                </c:pt>
                <c:pt idx="2170">
                  <c:v>23.169</c:v>
                </c:pt>
                <c:pt idx="2171">
                  <c:v>23.178999999999998</c:v>
                </c:pt>
                <c:pt idx="2172">
                  <c:v>23.19</c:v>
                </c:pt>
                <c:pt idx="2173">
                  <c:v>23.201000000000001</c:v>
                </c:pt>
                <c:pt idx="2174">
                  <c:v>23.210999999999999</c:v>
                </c:pt>
                <c:pt idx="2175">
                  <c:v>23.222000000000001</c:v>
                </c:pt>
                <c:pt idx="2176">
                  <c:v>23.231999999999999</c:v>
                </c:pt>
                <c:pt idx="2177">
                  <c:v>23.242999999999999</c:v>
                </c:pt>
                <c:pt idx="2178">
                  <c:v>23.253</c:v>
                </c:pt>
                <c:pt idx="2179">
                  <c:v>23.263999999999999</c:v>
                </c:pt>
                <c:pt idx="2180">
                  <c:v>23.274999999999999</c:v>
                </c:pt>
                <c:pt idx="2181">
                  <c:v>23.285</c:v>
                </c:pt>
                <c:pt idx="2182">
                  <c:v>23.295999999999999</c:v>
                </c:pt>
                <c:pt idx="2183">
                  <c:v>23.306999999999999</c:v>
                </c:pt>
                <c:pt idx="2184">
                  <c:v>23.317</c:v>
                </c:pt>
                <c:pt idx="2185">
                  <c:v>23.327999999999999</c:v>
                </c:pt>
                <c:pt idx="2186">
                  <c:v>23.338000000000001</c:v>
                </c:pt>
                <c:pt idx="2187">
                  <c:v>23.349</c:v>
                </c:pt>
                <c:pt idx="2188">
                  <c:v>23.359000000000002</c:v>
                </c:pt>
                <c:pt idx="2189">
                  <c:v>23.37</c:v>
                </c:pt>
                <c:pt idx="2190">
                  <c:v>23.381</c:v>
                </c:pt>
                <c:pt idx="2191">
                  <c:v>23.391999999999999</c:v>
                </c:pt>
                <c:pt idx="2192">
                  <c:v>23.402000000000001</c:v>
                </c:pt>
                <c:pt idx="2193">
                  <c:v>23.413</c:v>
                </c:pt>
                <c:pt idx="2194">
                  <c:v>23.422999999999998</c:v>
                </c:pt>
                <c:pt idx="2195">
                  <c:v>23.433</c:v>
                </c:pt>
                <c:pt idx="2196">
                  <c:v>23.443999999999999</c:v>
                </c:pt>
                <c:pt idx="2197">
                  <c:v>23.454999999999998</c:v>
                </c:pt>
                <c:pt idx="2198">
                  <c:v>23.466000000000001</c:v>
                </c:pt>
                <c:pt idx="2199">
                  <c:v>23.475999999999999</c:v>
                </c:pt>
                <c:pt idx="2200">
                  <c:v>23.486999999999998</c:v>
                </c:pt>
                <c:pt idx="2201">
                  <c:v>23.498000000000001</c:v>
                </c:pt>
                <c:pt idx="2202">
                  <c:v>23.509</c:v>
                </c:pt>
                <c:pt idx="2203">
                  <c:v>23.518999999999998</c:v>
                </c:pt>
                <c:pt idx="2204">
                  <c:v>23.530999999999999</c:v>
                </c:pt>
                <c:pt idx="2205">
                  <c:v>23.542000000000002</c:v>
                </c:pt>
                <c:pt idx="2206">
                  <c:v>23.553000000000001</c:v>
                </c:pt>
                <c:pt idx="2207">
                  <c:v>23.564</c:v>
                </c:pt>
                <c:pt idx="2208">
                  <c:v>23.574999999999999</c:v>
                </c:pt>
                <c:pt idx="2209">
                  <c:v>23.585999999999999</c:v>
                </c:pt>
                <c:pt idx="2210">
                  <c:v>23.597999999999999</c:v>
                </c:pt>
                <c:pt idx="2211">
                  <c:v>23.609000000000002</c:v>
                </c:pt>
                <c:pt idx="2212">
                  <c:v>23.62</c:v>
                </c:pt>
                <c:pt idx="2213">
                  <c:v>23.631</c:v>
                </c:pt>
                <c:pt idx="2214">
                  <c:v>23.641999999999999</c:v>
                </c:pt>
                <c:pt idx="2215">
                  <c:v>23.652999999999999</c:v>
                </c:pt>
                <c:pt idx="2216">
                  <c:v>23.664000000000001</c:v>
                </c:pt>
                <c:pt idx="2217">
                  <c:v>23.673999999999999</c:v>
                </c:pt>
                <c:pt idx="2218">
                  <c:v>23.684000000000001</c:v>
                </c:pt>
                <c:pt idx="2219">
                  <c:v>23.696000000000002</c:v>
                </c:pt>
                <c:pt idx="2220">
                  <c:v>23.706</c:v>
                </c:pt>
                <c:pt idx="2221">
                  <c:v>23.716000000000001</c:v>
                </c:pt>
                <c:pt idx="2222">
                  <c:v>23.725999999999999</c:v>
                </c:pt>
                <c:pt idx="2223">
                  <c:v>23.736000000000001</c:v>
                </c:pt>
                <c:pt idx="2224">
                  <c:v>23.745999999999999</c:v>
                </c:pt>
                <c:pt idx="2225">
                  <c:v>23.756</c:v>
                </c:pt>
                <c:pt idx="2226">
                  <c:v>23.765999999999998</c:v>
                </c:pt>
                <c:pt idx="2227">
                  <c:v>23.776</c:v>
                </c:pt>
                <c:pt idx="2228">
                  <c:v>23.786999999999999</c:v>
                </c:pt>
                <c:pt idx="2229">
                  <c:v>23.797000000000001</c:v>
                </c:pt>
                <c:pt idx="2230">
                  <c:v>23.808</c:v>
                </c:pt>
                <c:pt idx="2231">
                  <c:v>23.818000000000001</c:v>
                </c:pt>
                <c:pt idx="2232">
                  <c:v>23.829000000000001</c:v>
                </c:pt>
                <c:pt idx="2233">
                  <c:v>23.838999999999999</c:v>
                </c:pt>
                <c:pt idx="2234">
                  <c:v>23.85</c:v>
                </c:pt>
                <c:pt idx="2235">
                  <c:v>23.861000000000001</c:v>
                </c:pt>
                <c:pt idx="2236">
                  <c:v>23.870999999999999</c:v>
                </c:pt>
                <c:pt idx="2237">
                  <c:v>23.882000000000001</c:v>
                </c:pt>
                <c:pt idx="2238">
                  <c:v>23.891999999999999</c:v>
                </c:pt>
                <c:pt idx="2239">
                  <c:v>23.902999999999999</c:v>
                </c:pt>
                <c:pt idx="2240">
                  <c:v>23.913</c:v>
                </c:pt>
                <c:pt idx="2241">
                  <c:v>23.923999999999999</c:v>
                </c:pt>
                <c:pt idx="2242">
                  <c:v>23.934000000000001</c:v>
                </c:pt>
                <c:pt idx="2243">
                  <c:v>23.945</c:v>
                </c:pt>
                <c:pt idx="2244">
                  <c:v>23.954999999999998</c:v>
                </c:pt>
                <c:pt idx="2245">
                  <c:v>23.966000000000001</c:v>
                </c:pt>
                <c:pt idx="2246">
                  <c:v>23.975999999999999</c:v>
                </c:pt>
                <c:pt idx="2247">
                  <c:v>23.986999999999998</c:v>
                </c:pt>
                <c:pt idx="2248">
                  <c:v>23.997</c:v>
                </c:pt>
                <c:pt idx="2249">
                  <c:v>24.007999999999999</c:v>
                </c:pt>
                <c:pt idx="2250">
                  <c:v>24.018000000000001</c:v>
                </c:pt>
                <c:pt idx="2251">
                  <c:v>24.029</c:v>
                </c:pt>
                <c:pt idx="2252">
                  <c:v>24.039000000000001</c:v>
                </c:pt>
                <c:pt idx="2253">
                  <c:v>24.05</c:v>
                </c:pt>
                <c:pt idx="2254">
                  <c:v>24.06</c:v>
                </c:pt>
                <c:pt idx="2255">
                  <c:v>24.07</c:v>
                </c:pt>
                <c:pt idx="2256">
                  <c:v>24.081</c:v>
                </c:pt>
                <c:pt idx="2257">
                  <c:v>24.091000000000001</c:v>
                </c:pt>
                <c:pt idx="2258">
                  <c:v>24.100999999999999</c:v>
                </c:pt>
                <c:pt idx="2259">
                  <c:v>24.113</c:v>
                </c:pt>
                <c:pt idx="2260">
                  <c:v>24.123999999999999</c:v>
                </c:pt>
                <c:pt idx="2261">
                  <c:v>24.134</c:v>
                </c:pt>
                <c:pt idx="2262">
                  <c:v>24.145</c:v>
                </c:pt>
                <c:pt idx="2263">
                  <c:v>24.155000000000001</c:v>
                </c:pt>
                <c:pt idx="2264">
                  <c:v>24.166</c:v>
                </c:pt>
                <c:pt idx="2265">
                  <c:v>24.175999999999998</c:v>
                </c:pt>
                <c:pt idx="2266">
                  <c:v>24.187000000000001</c:v>
                </c:pt>
                <c:pt idx="2267">
                  <c:v>24.196999999999999</c:v>
                </c:pt>
                <c:pt idx="2268">
                  <c:v>24.207999999999998</c:v>
                </c:pt>
                <c:pt idx="2269">
                  <c:v>24.218</c:v>
                </c:pt>
                <c:pt idx="2270">
                  <c:v>24.228000000000002</c:v>
                </c:pt>
                <c:pt idx="2271">
                  <c:v>24.239000000000001</c:v>
                </c:pt>
                <c:pt idx="2272">
                  <c:v>24.248999999999999</c:v>
                </c:pt>
                <c:pt idx="2273">
                  <c:v>24.260999999999999</c:v>
                </c:pt>
                <c:pt idx="2274">
                  <c:v>24.271000000000001</c:v>
                </c:pt>
                <c:pt idx="2275">
                  <c:v>24.282</c:v>
                </c:pt>
                <c:pt idx="2276">
                  <c:v>24.292000000000002</c:v>
                </c:pt>
                <c:pt idx="2277">
                  <c:v>24.303000000000001</c:v>
                </c:pt>
                <c:pt idx="2278">
                  <c:v>24.312999999999999</c:v>
                </c:pt>
                <c:pt idx="2279">
                  <c:v>24.324000000000002</c:v>
                </c:pt>
                <c:pt idx="2280">
                  <c:v>24.334</c:v>
                </c:pt>
                <c:pt idx="2281">
                  <c:v>24.344999999999999</c:v>
                </c:pt>
                <c:pt idx="2282">
                  <c:v>24.355</c:v>
                </c:pt>
                <c:pt idx="2283">
                  <c:v>24.366</c:v>
                </c:pt>
                <c:pt idx="2284">
                  <c:v>24.376000000000001</c:v>
                </c:pt>
                <c:pt idx="2285">
                  <c:v>24.387</c:v>
                </c:pt>
                <c:pt idx="2286">
                  <c:v>24.396999999999998</c:v>
                </c:pt>
                <c:pt idx="2287">
                  <c:v>24.408000000000001</c:v>
                </c:pt>
                <c:pt idx="2288">
                  <c:v>24.417999999999999</c:v>
                </c:pt>
                <c:pt idx="2289">
                  <c:v>24.428000000000001</c:v>
                </c:pt>
                <c:pt idx="2290">
                  <c:v>24.439</c:v>
                </c:pt>
                <c:pt idx="2291">
                  <c:v>24.45</c:v>
                </c:pt>
                <c:pt idx="2292">
                  <c:v>24.460999999999999</c:v>
                </c:pt>
                <c:pt idx="2293">
                  <c:v>24.472000000000001</c:v>
                </c:pt>
                <c:pt idx="2294">
                  <c:v>24.481999999999999</c:v>
                </c:pt>
                <c:pt idx="2295">
                  <c:v>24.492000000000001</c:v>
                </c:pt>
                <c:pt idx="2296">
                  <c:v>24.503</c:v>
                </c:pt>
                <c:pt idx="2297">
                  <c:v>24.513000000000002</c:v>
                </c:pt>
                <c:pt idx="2298">
                  <c:v>24.524000000000001</c:v>
                </c:pt>
                <c:pt idx="2299">
                  <c:v>24.533999999999999</c:v>
                </c:pt>
                <c:pt idx="2300">
                  <c:v>24.544</c:v>
                </c:pt>
                <c:pt idx="2301">
                  <c:v>24.555</c:v>
                </c:pt>
                <c:pt idx="2302">
                  <c:v>24.565000000000001</c:v>
                </c:pt>
                <c:pt idx="2303">
                  <c:v>24.576000000000001</c:v>
                </c:pt>
                <c:pt idx="2304">
                  <c:v>24.585999999999999</c:v>
                </c:pt>
                <c:pt idx="2305">
                  <c:v>24.597000000000001</c:v>
                </c:pt>
                <c:pt idx="2306">
                  <c:v>24.606999999999999</c:v>
                </c:pt>
                <c:pt idx="2307">
                  <c:v>24.617999999999999</c:v>
                </c:pt>
                <c:pt idx="2308">
                  <c:v>24.629000000000001</c:v>
                </c:pt>
                <c:pt idx="2309">
                  <c:v>24.64</c:v>
                </c:pt>
                <c:pt idx="2310">
                  <c:v>24.65</c:v>
                </c:pt>
                <c:pt idx="2311">
                  <c:v>24.661999999999999</c:v>
                </c:pt>
                <c:pt idx="2312">
                  <c:v>24.672999999999998</c:v>
                </c:pt>
                <c:pt idx="2313">
                  <c:v>24.684000000000001</c:v>
                </c:pt>
                <c:pt idx="2314">
                  <c:v>24.693999999999999</c:v>
                </c:pt>
                <c:pt idx="2315">
                  <c:v>24.704999999999998</c:v>
                </c:pt>
                <c:pt idx="2316">
                  <c:v>24.716000000000001</c:v>
                </c:pt>
                <c:pt idx="2317">
                  <c:v>24.727</c:v>
                </c:pt>
                <c:pt idx="2318">
                  <c:v>24.736999999999998</c:v>
                </c:pt>
                <c:pt idx="2319">
                  <c:v>24.748000000000001</c:v>
                </c:pt>
                <c:pt idx="2320">
                  <c:v>24.759</c:v>
                </c:pt>
                <c:pt idx="2321">
                  <c:v>24.77</c:v>
                </c:pt>
                <c:pt idx="2322">
                  <c:v>24.780999999999999</c:v>
                </c:pt>
                <c:pt idx="2323">
                  <c:v>24.792000000000002</c:v>
                </c:pt>
                <c:pt idx="2324">
                  <c:v>24.802</c:v>
                </c:pt>
                <c:pt idx="2325">
                  <c:v>24.812999999999999</c:v>
                </c:pt>
                <c:pt idx="2326">
                  <c:v>24.824000000000002</c:v>
                </c:pt>
                <c:pt idx="2327">
                  <c:v>24.834</c:v>
                </c:pt>
                <c:pt idx="2328">
                  <c:v>24.844999999999999</c:v>
                </c:pt>
                <c:pt idx="2329">
                  <c:v>24.856000000000002</c:v>
                </c:pt>
                <c:pt idx="2330">
                  <c:v>24.867000000000001</c:v>
                </c:pt>
                <c:pt idx="2331">
                  <c:v>24.876999999999999</c:v>
                </c:pt>
                <c:pt idx="2332">
                  <c:v>24.888000000000002</c:v>
                </c:pt>
                <c:pt idx="2333">
                  <c:v>24.899000000000001</c:v>
                </c:pt>
                <c:pt idx="2334">
                  <c:v>24.91</c:v>
                </c:pt>
                <c:pt idx="2335">
                  <c:v>24.920999999999999</c:v>
                </c:pt>
                <c:pt idx="2336">
                  <c:v>24.931000000000001</c:v>
                </c:pt>
                <c:pt idx="2337">
                  <c:v>24.942</c:v>
                </c:pt>
                <c:pt idx="2338">
                  <c:v>24.952999999999999</c:v>
                </c:pt>
                <c:pt idx="2339">
                  <c:v>24.963999999999999</c:v>
                </c:pt>
                <c:pt idx="2340">
                  <c:v>24.974</c:v>
                </c:pt>
                <c:pt idx="2341">
                  <c:v>24.984999999999999</c:v>
                </c:pt>
                <c:pt idx="2342">
                  <c:v>24.995999999999999</c:v>
                </c:pt>
                <c:pt idx="2343">
                  <c:v>25.006</c:v>
                </c:pt>
                <c:pt idx="2344">
                  <c:v>25.015999999999998</c:v>
                </c:pt>
                <c:pt idx="2345">
                  <c:v>25.027999999999999</c:v>
                </c:pt>
                <c:pt idx="2346">
                  <c:v>25.038</c:v>
                </c:pt>
                <c:pt idx="2347">
                  <c:v>25.048999999999999</c:v>
                </c:pt>
                <c:pt idx="2348">
                  <c:v>25.059000000000001</c:v>
                </c:pt>
                <c:pt idx="2349">
                  <c:v>25.07</c:v>
                </c:pt>
                <c:pt idx="2350">
                  <c:v>25.08</c:v>
                </c:pt>
                <c:pt idx="2351">
                  <c:v>25.091000000000001</c:v>
                </c:pt>
                <c:pt idx="2352">
                  <c:v>25.100999999999999</c:v>
                </c:pt>
                <c:pt idx="2353">
                  <c:v>25.111999999999998</c:v>
                </c:pt>
                <c:pt idx="2354">
                  <c:v>25.122</c:v>
                </c:pt>
                <c:pt idx="2355">
                  <c:v>25.132000000000001</c:v>
                </c:pt>
                <c:pt idx="2356">
                  <c:v>25.143000000000001</c:v>
                </c:pt>
                <c:pt idx="2357">
                  <c:v>25.154</c:v>
                </c:pt>
                <c:pt idx="2358">
                  <c:v>25.164000000000001</c:v>
                </c:pt>
                <c:pt idx="2359">
                  <c:v>25.175000000000001</c:v>
                </c:pt>
                <c:pt idx="2360">
                  <c:v>25.184999999999999</c:v>
                </c:pt>
                <c:pt idx="2361">
                  <c:v>25.196000000000002</c:v>
                </c:pt>
                <c:pt idx="2362">
                  <c:v>25.206</c:v>
                </c:pt>
                <c:pt idx="2363">
                  <c:v>25.216999999999999</c:v>
                </c:pt>
                <c:pt idx="2364">
                  <c:v>25.227</c:v>
                </c:pt>
                <c:pt idx="2365">
                  <c:v>25.238</c:v>
                </c:pt>
                <c:pt idx="2366">
                  <c:v>25.248000000000001</c:v>
                </c:pt>
                <c:pt idx="2367">
                  <c:v>25.257999999999999</c:v>
                </c:pt>
                <c:pt idx="2368">
                  <c:v>25.27</c:v>
                </c:pt>
                <c:pt idx="2369">
                  <c:v>25.28</c:v>
                </c:pt>
                <c:pt idx="2370">
                  <c:v>25.291</c:v>
                </c:pt>
                <c:pt idx="2371">
                  <c:v>25.300999999999998</c:v>
                </c:pt>
                <c:pt idx="2372">
                  <c:v>25.312000000000001</c:v>
                </c:pt>
                <c:pt idx="2373">
                  <c:v>25.321999999999999</c:v>
                </c:pt>
                <c:pt idx="2374">
                  <c:v>25.332999999999998</c:v>
                </c:pt>
                <c:pt idx="2375">
                  <c:v>25.343</c:v>
                </c:pt>
                <c:pt idx="2376">
                  <c:v>25.353999999999999</c:v>
                </c:pt>
                <c:pt idx="2377">
                  <c:v>25.364000000000001</c:v>
                </c:pt>
                <c:pt idx="2378">
                  <c:v>25.375</c:v>
                </c:pt>
                <c:pt idx="2379">
                  <c:v>25.385999999999999</c:v>
                </c:pt>
                <c:pt idx="2380">
                  <c:v>25.396000000000001</c:v>
                </c:pt>
                <c:pt idx="2381">
                  <c:v>25.405999999999999</c:v>
                </c:pt>
                <c:pt idx="2382">
                  <c:v>25.417999999999999</c:v>
                </c:pt>
                <c:pt idx="2383">
                  <c:v>25.428000000000001</c:v>
                </c:pt>
                <c:pt idx="2384">
                  <c:v>25.439</c:v>
                </c:pt>
                <c:pt idx="2385">
                  <c:v>25.45</c:v>
                </c:pt>
                <c:pt idx="2386">
                  <c:v>25.462</c:v>
                </c:pt>
                <c:pt idx="2387">
                  <c:v>25.472999999999999</c:v>
                </c:pt>
                <c:pt idx="2388">
                  <c:v>25.483000000000001</c:v>
                </c:pt>
                <c:pt idx="2389">
                  <c:v>25.495000000000001</c:v>
                </c:pt>
                <c:pt idx="2390">
                  <c:v>25.506</c:v>
                </c:pt>
                <c:pt idx="2391">
                  <c:v>25.515999999999998</c:v>
                </c:pt>
                <c:pt idx="2392">
                  <c:v>25.527999999999999</c:v>
                </c:pt>
                <c:pt idx="2393">
                  <c:v>25.538</c:v>
                </c:pt>
                <c:pt idx="2394">
                  <c:v>25.547999999999998</c:v>
                </c:pt>
                <c:pt idx="2395">
                  <c:v>25.559000000000001</c:v>
                </c:pt>
                <c:pt idx="2396">
                  <c:v>25.57</c:v>
                </c:pt>
                <c:pt idx="2397">
                  <c:v>25.58</c:v>
                </c:pt>
                <c:pt idx="2398">
                  <c:v>25.591000000000001</c:v>
                </c:pt>
                <c:pt idx="2399">
                  <c:v>25.602</c:v>
                </c:pt>
                <c:pt idx="2400">
                  <c:v>25.611999999999998</c:v>
                </c:pt>
                <c:pt idx="2401">
                  <c:v>25.623000000000001</c:v>
                </c:pt>
                <c:pt idx="2402">
                  <c:v>25.634</c:v>
                </c:pt>
                <c:pt idx="2403">
                  <c:v>25.643999999999998</c:v>
                </c:pt>
                <c:pt idx="2404">
                  <c:v>25.654</c:v>
                </c:pt>
                <c:pt idx="2405">
                  <c:v>25.666</c:v>
                </c:pt>
                <c:pt idx="2406">
                  <c:v>25.675999999999998</c:v>
                </c:pt>
                <c:pt idx="2407">
                  <c:v>25.686</c:v>
                </c:pt>
                <c:pt idx="2408">
                  <c:v>25.698</c:v>
                </c:pt>
                <c:pt idx="2409">
                  <c:v>25.707999999999998</c:v>
                </c:pt>
                <c:pt idx="2410">
                  <c:v>25.718</c:v>
                </c:pt>
                <c:pt idx="2411">
                  <c:v>25.728999999999999</c:v>
                </c:pt>
                <c:pt idx="2412">
                  <c:v>25.74</c:v>
                </c:pt>
                <c:pt idx="2413">
                  <c:v>25.75</c:v>
                </c:pt>
                <c:pt idx="2414">
                  <c:v>25.762</c:v>
                </c:pt>
                <c:pt idx="2415">
                  <c:v>25.771999999999998</c:v>
                </c:pt>
                <c:pt idx="2416">
                  <c:v>25.782</c:v>
                </c:pt>
                <c:pt idx="2417">
                  <c:v>25.792999999999999</c:v>
                </c:pt>
                <c:pt idx="2418">
                  <c:v>25.803999999999998</c:v>
                </c:pt>
                <c:pt idx="2419">
                  <c:v>25.814</c:v>
                </c:pt>
                <c:pt idx="2420">
                  <c:v>25.824999999999999</c:v>
                </c:pt>
                <c:pt idx="2421">
                  <c:v>25.835999999999999</c:v>
                </c:pt>
                <c:pt idx="2422">
                  <c:v>25.846</c:v>
                </c:pt>
                <c:pt idx="2423">
                  <c:v>25.856999999999999</c:v>
                </c:pt>
                <c:pt idx="2424">
                  <c:v>25.867999999999999</c:v>
                </c:pt>
                <c:pt idx="2425">
                  <c:v>25.878</c:v>
                </c:pt>
                <c:pt idx="2426">
                  <c:v>25.888000000000002</c:v>
                </c:pt>
                <c:pt idx="2427">
                  <c:v>25.899000000000001</c:v>
                </c:pt>
                <c:pt idx="2428">
                  <c:v>25.91</c:v>
                </c:pt>
                <c:pt idx="2429">
                  <c:v>25.92</c:v>
                </c:pt>
                <c:pt idx="2430">
                  <c:v>25.931000000000001</c:v>
                </c:pt>
                <c:pt idx="2431">
                  <c:v>25.942</c:v>
                </c:pt>
                <c:pt idx="2432">
                  <c:v>25.952000000000002</c:v>
                </c:pt>
                <c:pt idx="2433">
                  <c:v>25.963000000000001</c:v>
                </c:pt>
                <c:pt idx="2434">
                  <c:v>25.974</c:v>
                </c:pt>
                <c:pt idx="2435">
                  <c:v>25.984000000000002</c:v>
                </c:pt>
                <c:pt idx="2436">
                  <c:v>25.995000000000001</c:v>
                </c:pt>
                <c:pt idx="2437">
                  <c:v>26.004999999999999</c:v>
                </c:pt>
                <c:pt idx="2438">
                  <c:v>26.015999999999998</c:v>
                </c:pt>
                <c:pt idx="2439">
                  <c:v>26.027000000000001</c:v>
                </c:pt>
                <c:pt idx="2440">
                  <c:v>26.038</c:v>
                </c:pt>
                <c:pt idx="2441">
                  <c:v>26.048999999999999</c:v>
                </c:pt>
                <c:pt idx="2442">
                  <c:v>26.059000000000001</c:v>
                </c:pt>
                <c:pt idx="2443">
                  <c:v>26.07</c:v>
                </c:pt>
                <c:pt idx="2444">
                  <c:v>26.081</c:v>
                </c:pt>
                <c:pt idx="2445">
                  <c:v>26.091999999999999</c:v>
                </c:pt>
                <c:pt idx="2446">
                  <c:v>26.102</c:v>
                </c:pt>
                <c:pt idx="2447">
                  <c:v>26.113</c:v>
                </c:pt>
                <c:pt idx="2448">
                  <c:v>26.123999999999999</c:v>
                </c:pt>
                <c:pt idx="2449">
                  <c:v>26.135000000000002</c:v>
                </c:pt>
                <c:pt idx="2450">
                  <c:v>26.146000000000001</c:v>
                </c:pt>
                <c:pt idx="2451">
                  <c:v>26.155999999999999</c:v>
                </c:pt>
                <c:pt idx="2452">
                  <c:v>26.167000000000002</c:v>
                </c:pt>
                <c:pt idx="2453">
                  <c:v>26.177</c:v>
                </c:pt>
                <c:pt idx="2454">
                  <c:v>26.187999999999999</c:v>
                </c:pt>
                <c:pt idx="2455">
                  <c:v>26.199000000000002</c:v>
                </c:pt>
                <c:pt idx="2456">
                  <c:v>26.21</c:v>
                </c:pt>
                <c:pt idx="2457">
                  <c:v>26.221</c:v>
                </c:pt>
                <c:pt idx="2458">
                  <c:v>26.231999999999999</c:v>
                </c:pt>
                <c:pt idx="2459">
                  <c:v>26.242000000000001</c:v>
                </c:pt>
                <c:pt idx="2460">
                  <c:v>26.253</c:v>
                </c:pt>
                <c:pt idx="2461">
                  <c:v>26.263999999999999</c:v>
                </c:pt>
                <c:pt idx="2462">
                  <c:v>26.274999999999999</c:v>
                </c:pt>
                <c:pt idx="2463">
                  <c:v>26.286000000000001</c:v>
                </c:pt>
                <c:pt idx="2464">
                  <c:v>26.295999999999999</c:v>
                </c:pt>
                <c:pt idx="2465">
                  <c:v>26.306999999999999</c:v>
                </c:pt>
                <c:pt idx="2466">
                  <c:v>26.317</c:v>
                </c:pt>
                <c:pt idx="2467">
                  <c:v>26.327999999999999</c:v>
                </c:pt>
                <c:pt idx="2468">
                  <c:v>26.338999999999999</c:v>
                </c:pt>
                <c:pt idx="2469">
                  <c:v>26.35</c:v>
                </c:pt>
                <c:pt idx="2470">
                  <c:v>26.361000000000001</c:v>
                </c:pt>
                <c:pt idx="2471">
                  <c:v>26.372</c:v>
                </c:pt>
                <c:pt idx="2472">
                  <c:v>26.382000000000001</c:v>
                </c:pt>
                <c:pt idx="2473">
                  <c:v>26.393000000000001</c:v>
                </c:pt>
                <c:pt idx="2474">
                  <c:v>26.404</c:v>
                </c:pt>
                <c:pt idx="2475">
                  <c:v>26.414999999999999</c:v>
                </c:pt>
                <c:pt idx="2476">
                  <c:v>26.425000000000001</c:v>
                </c:pt>
                <c:pt idx="2477">
                  <c:v>26.436</c:v>
                </c:pt>
                <c:pt idx="2478">
                  <c:v>26.446999999999999</c:v>
                </c:pt>
                <c:pt idx="2479">
                  <c:v>26.457999999999998</c:v>
                </c:pt>
                <c:pt idx="2480">
                  <c:v>26.468</c:v>
                </c:pt>
                <c:pt idx="2481">
                  <c:v>26.478999999999999</c:v>
                </c:pt>
                <c:pt idx="2482">
                  <c:v>26.489000000000001</c:v>
                </c:pt>
                <c:pt idx="2483">
                  <c:v>26.498999999999999</c:v>
                </c:pt>
                <c:pt idx="2484">
                  <c:v>26.51</c:v>
                </c:pt>
                <c:pt idx="2485">
                  <c:v>26.521000000000001</c:v>
                </c:pt>
                <c:pt idx="2486">
                  <c:v>26.530999999999999</c:v>
                </c:pt>
                <c:pt idx="2487">
                  <c:v>26.542000000000002</c:v>
                </c:pt>
                <c:pt idx="2488">
                  <c:v>26.553000000000001</c:v>
                </c:pt>
                <c:pt idx="2489">
                  <c:v>26.565000000000001</c:v>
                </c:pt>
                <c:pt idx="2490">
                  <c:v>26.574999999999999</c:v>
                </c:pt>
                <c:pt idx="2491">
                  <c:v>26.585999999999999</c:v>
                </c:pt>
                <c:pt idx="2492">
                  <c:v>26.597000000000001</c:v>
                </c:pt>
                <c:pt idx="2493">
                  <c:v>26.608000000000001</c:v>
                </c:pt>
                <c:pt idx="2494">
                  <c:v>26.617999999999999</c:v>
                </c:pt>
                <c:pt idx="2495">
                  <c:v>26.629000000000001</c:v>
                </c:pt>
                <c:pt idx="2496">
                  <c:v>26.64</c:v>
                </c:pt>
                <c:pt idx="2497">
                  <c:v>26.651</c:v>
                </c:pt>
                <c:pt idx="2498">
                  <c:v>26.661000000000001</c:v>
                </c:pt>
                <c:pt idx="2499">
                  <c:v>26.672000000000001</c:v>
                </c:pt>
                <c:pt idx="2500">
                  <c:v>26.683</c:v>
                </c:pt>
                <c:pt idx="2501">
                  <c:v>26.693999999999999</c:v>
                </c:pt>
                <c:pt idx="2502">
                  <c:v>26.704000000000001</c:v>
                </c:pt>
                <c:pt idx="2503">
                  <c:v>26.713999999999999</c:v>
                </c:pt>
                <c:pt idx="2504">
                  <c:v>26.724</c:v>
                </c:pt>
                <c:pt idx="2505">
                  <c:v>26.736000000000001</c:v>
                </c:pt>
                <c:pt idx="2506">
                  <c:v>26.747</c:v>
                </c:pt>
                <c:pt idx="2507">
                  <c:v>26.757000000000001</c:v>
                </c:pt>
                <c:pt idx="2508">
                  <c:v>26.768999999999998</c:v>
                </c:pt>
                <c:pt idx="2509">
                  <c:v>26.779</c:v>
                </c:pt>
                <c:pt idx="2510">
                  <c:v>26.79</c:v>
                </c:pt>
                <c:pt idx="2511">
                  <c:v>26.800999999999998</c:v>
                </c:pt>
                <c:pt idx="2512">
                  <c:v>26.811</c:v>
                </c:pt>
                <c:pt idx="2513">
                  <c:v>26.821000000000002</c:v>
                </c:pt>
                <c:pt idx="2514">
                  <c:v>26.832000000000001</c:v>
                </c:pt>
                <c:pt idx="2515">
                  <c:v>26.841999999999999</c:v>
                </c:pt>
                <c:pt idx="2516">
                  <c:v>26.853000000000002</c:v>
                </c:pt>
                <c:pt idx="2517">
                  <c:v>26.863</c:v>
                </c:pt>
                <c:pt idx="2518">
                  <c:v>26.873999999999999</c:v>
                </c:pt>
                <c:pt idx="2519">
                  <c:v>26.884</c:v>
                </c:pt>
                <c:pt idx="2520">
                  <c:v>26.893999999999998</c:v>
                </c:pt>
                <c:pt idx="2521">
                  <c:v>26.905000000000001</c:v>
                </c:pt>
                <c:pt idx="2522">
                  <c:v>26.916</c:v>
                </c:pt>
                <c:pt idx="2523">
                  <c:v>26.925999999999998</c:v>
                </c:pt>
                <c:pt idx="2524">
                  <c:v>26.936</c:v>
                </c:pt>
                <c:pt idx="2525">
                  <c:v>26.946999999999999</c:v>
                </c:pt>
                <c:pt idx="2526">
                  <c:v>26.957999999999998</c:v>
                </c:pt>
                <c:pt idx="2527">
                  <c:v>26.968</c:v>
                </c:pt>
                <c:pt idx="2528">
                  <c:v>26.978000000000002</c:v>
                </c:pt>
                <c:pt idx="2529">
                  <c:v>26.989000000000001</c:v>
                </c:pt>
                <c:pt idx="2530">
                  <c:v>26.998999999999999</c:v>
                </c:pt>
                <c:pt idx="2531">
                  <c:v>27.01</c:v>
                </c:pt>
                <c:pt idx="2532">
                  <c:v>27.02</c:v>
                </c:pt>
                <c:pt idx="2533">
                  <c:v>27.030999999999999</c:v>
                </c:pt>
                <c:pt idx="2534">
                  <c:v>27.041</c:v>
                </c:pt>
                <c:pt idx="2535">
                  <c:v>27.052</c:v>
                </c:pt>
                <c:pt idx="2536">
                  <c:v>27.062000000000001</c:v>
                </c:pt>
                <c:pt idx="2537">
                  <c:v>27.073</c:v>
                </c:pt>
                <c:pt idx="2538">
                  <c:v>27.082999999999998</c:v>
                </c:pt>
                <c:pt idx="2539">
                  <c:v>27.094000000000001</c:v>
                </c:pt>
                <c:pt idx="2540">
                  <c:v>27.103999999999999</c:v>
                </c:pt>
                <c:pt idx="2541">
                  <c:v>27.114999999999998</c:v>
                </c:pt>
                <c:pt idx="2542">
                  <c:v>27.125</c:v>
                </c:pt>
                <c:pt idx="2543">
                  <c:v>27.135999999999999</c:v>
                </c:pt>
                <c:pt idx="2544">
                  <c:v>27.146000000000001</c:v>
                </c:pt>
                <c:pt idx="2545">
                  <c:v>27.157</c:v>
                </c:pt>
                <c:pt idx="2546">
                  <c:v>27.167999999999999</c:v>
                </c:pt>
                <c:pt idx="2547">
                  <c:v>27.178999999999998</c:v>
                </c:pt>
                <c:pt idx="2548">
                  <c:v>27.19</c:v>
                </c:pt>
                <c:pt idx="2549">
                  <c:v>27.201000000000001</c:v>
                </c:pt>
                <c:pt idx="2550">
                  <c:v>27.210999999999999</c:v>
                </c:pt>
                <c:pt idx="2551">
                  <c:v>27.222000000000001</c:v>
                </c:pt>
                <c:pt idx="2552">
                  <c:v>27.233000000000001</c:v>
                </c:pt>
                <c:pt idx="2553">
                  <c:v>27.242999999999999</c:v>
                </c:pt>
                <c:pt idx="2554">
                  <c:v>27.254000000000001</c:v>
                </c:pt>
                <c:pt idx="2555">
                  <c:v>27.265000000000001</c:v>
                </c:pt>
                <c:pt idx="2556">
                  <c:v>27.274999999999999</c:v>
                </c:pt>
                <c:pt idx="2557">
                  <c:v>27.286000000000001</c:v>
                </c:pt>
                <c:pt idx="2558">
                  <c:v>27.295999999999999</c:v>
                </c:pt>
                <c:pt idx="2559">
                  <c:v>27.306999999999999</c:v>
                </c:pt>
                <c:pt idx="2560">
                  <c:v>27.317</c:v>
                </c:pt>
                <c:pt idx="2561">
                  <c:v>27.327999999999999</c:v>
                </c:pt>
                <c:pt idx="2562">
                  <c:v>27.338999999999999</c:v>
                </c:pt>
                <c:pt idx="2563">
                  <c:v>27.349</c:v>
                </c:pt>
                <c:pt idx="2564">
                  <c:v>27.36</c:v>
                </c:pt>
                <c:pt idx="2565">
                  <c:v>27.370999999999999</c:v>
                </c:pt>
                <c:pt idx="2566">
                  <c:v>27.381</c:v>
                </c:pt>
                <c:pt idx="2567">
                  <c:v>27.391999999999999</c:v>
                </c:pt>
                <c:pt idx="2568">
                  <c:v>27.402999999999999</c:v>
                </c:pt>
                <c:pt idx="2569">
                  <c:v>27.414000000000001</c:v>
                </c:pt>
                <c:pt idx="2570">
                  <c:v>27.425000000000001</c:v>
                </c:pt>
                <c:pt idx="2571">
                  <c:v>27.436</c:v>
                </c:pt>
                <c:pt idx="2572">
                  <c:v>27.446000000000002</c:v>
                </c:pt>
                <c:pt idx="2573">
                  <c:v>27.457000000000001</c:v>
                </c:pt>
                <c:pt idx="2574">
                  <c:v>27.468</c:v>
                </c:pt>
                <c:pt idx="2575">
                  <c:v>27.478999999999999</c:v>
                </c:pt>
                <c:pt idx="2576">
                  <c:v>27.49</c:v>
                </c:pt>
                <c:pt idx="2577">
                  <c:v>27.5</c:v>
                </c:pt>
                <c:pt idx="2578">
                  <c:v>27.510999999999999</c:v>
                </c:pt>
                <c:pt idx="2579">
                  <c:v>27.521000000000001</c:v>
                </c:pt>
                <c:pt idx="2580">
                  <c:v>27.532</c:v>
                </c:pt>
                <c:pt idx="2581">
                  <c:v>27.542999999999999</c:v>
                </c:pt>
                <c:pt idx="2582">
                  <c:v>27.553000000000001</c:v>
                </c:pt>
                <c:pt idx="2583">
                  <c:v>27.564</c:v>
                </c:pt>
                <c:pt idx="2584">
                  <c:v>27.574999999999999</c:v>
                </c:pt>
                <c:pt idx="2585">
                  <c:v>27.585000000000001</c:v>
                </c:pt>
                <c:pt idx="2586">
                  <c:v>27.594999999999999</c:v>
                </c:pt>
                <c:pt idx="2587">
                  <c:v>27.606999999999999</c:v>
                </c:pt>
                <c:pt idx="2588">
                  <c:v>27.617999999999999</c:v>
                </c:pt>
                <c:pt idx="2589">
                  <c:v>27.628</c:v>
                </c:pt>
                <c:pt idx="2590">
                  <c:v>27.638999999999999</c:v>
                </c:pt>
                <c:pt idx="2591">
                  <c:v>27.65</c:v>
                </c:pt>
                <c:pt idx="2592">
                  <c:v>27.66</c:v>
                </c:pt>
                <c:pt idx="2593">
                  <c:v>27.670999999999999</c:v>
                </c:pt>
                <c:pt idx="2594">
                  <c:v>27.681999999999999</c:v>
                </c:pt>
                <c:pt idx="2595">
                  <c:v>27.692</c:v>
                </c:pt>
                <c:pt idx="2596">
                  <c:v>27.702999999999999</c:v>
                </c:pt>
                <c:pt idx="2597">
                  <c:v>27.713000000000001</c:v>
                </c:pt>
                <c:pt idx="2598">
                  <c:v>27.724</c:v>
                </c:pt>
                <c:pt idx="2599">
                  <c:v>27.734000000000002</c:v>
                </c:pt>
                <c:pt idx="2600">
                  <c:v>27.745000000000001</c:v>
                </c:pt>
                <c:pt idx="2601">
                  <c:v>27.756</c:v>
                </c:pt>
                <c:pt idx="2602">
                  <c:v>27.765999999999998</c:v>
                </c:pt>
                <c:pt idx="2603">
                  <c:v>27.777000000000001</c:v>
                </c:pt>
                <c:pt idx="2604">
                  <c:v>27.788</c:v>
                </c:pt>
                <c:pt idx="2605">
                  <c:v>27.798999999999999</c:v>
                </c:pt>
                <c:pt idx="2606">
                  <c:v>27.809000000000001</c:v>
                </c:pt>
                <c:pt idx="2607">
                  <c:v>27.82</c:v>
                </c:pt>
                <c:pt idx="2608">
                  <c:v>27.831</c:v>
                </c:pt>
                <c:pt idx="2609">
                  <c:v>27.841999999999999</c:v>
                </c:pt>
                <c:pt idx="2610">
                  <c:v>27.853000000000002</c:v>
                </c:pt>
                <c:pt idx="2611">
                  <c:v>27.864000000000001</c:v>
                </c:pt>
                <c:pt idx="2612">
                  <c:v>27.875</c:v>
                </c:pt>
                <c:pt idx="2613">
                  <c:v>27.885000000000002</c:v>
                </c:pt>
                <c:pt idx="2614">
                  <c:v>27.896000000000001</c:v>
                </c:pt>
                <c:pt idx="2615">
                  <c:v>27.905999999999999</c:v>
                </c:pt>
                <c:pt idx="2616">
                  <c:v>27.917000000000002</c:v>
                </c:pt>
                <c:pt idx="2617">
                  <c:v>27.928000000000001</c:v>
                </c:pt>
                <c:pt idx="2618">
                  <c:v>27.939</c:v>
                </c:pt>
                <c:pt idx="2619">
                  <c:v>27.95</c:v>
                </c:pt>
                <c:pt idx="2620">
                  <c:v>27.96</c:v>
                </c:pt>
                <c:pt idx="2621">
                  <c:v>27.971</c:v>
                </c:pt>
                <c:pt idx="2622">
                  <c:v>27.981999999999999</c:v>
                </c:pt>
                <c:pt idx="2623">
                  <c:v>27.992999999999999</c:v>
                </c:pt>
                <c:pt idx="2624">
                  <c:v>28.004000000000001</c:v>
                </c:pt>
                <c:pt idx="2625">
                  <c:v>28.013999999999999</c:v>
                </c:pt>
                <c:pt idx="2626">
                  <c:v>28.024999999999999</c:v>
                </c:pt>
                <c:pt idx="2627">
                  <c:v>28.036000000000001</c:v>
                </c:pt>
                <c:pt idx="2628">
                  <c:v>28.047000000000001</c:v>
                </c:pt>
                <c:pt idx="2629">
                  <c:v>28.056999999999999</c:v>
                </c:pt>
                <c:pt idx="2630">
                  <c:v>28.068000000000001</c:v>
                </c:pt>
                <c:pt idx="2631">
                  <c:v>28.079000000000001</c:v>
                </c:pt>
                <c:pt idx="2632">
                  <c:v>28.09</c:v>
                </c:pt>
                <c:pt idx="2633">
                  <c:v>28.1</c:v>
                </c:pt>
                <c:pt idx="2634">
                  <c:v>28.111000000000001</c:v>
                </c:pt>
                <c:pt idx="2635">
                  <c:v>28.122</c:v>
                </c:pt>
                <c:pt idx="2636">
                  <c:v>28.132999999999999</c:v>
                </c:pt>
                <c:pt idx="2637">
                  <c:v>28.143999999999998</c:v>
                </c:pt>
                <c:pt idx="2638">
                  <c:v>28.154</c:v>
                </c:pt>
                <c:pt idx="2639">
                  <c:v>28.164999999999999</c:v>
                </c:pt>
                <c:pt idx="2640">
                  <c:v>28.175999999999998</c:v>
                </c:pt>
                <c:pt idx="2641">
                  <c:v>28.186</c:v>
                </c:pt>
                <c:pt idx="2642">
                  <c:v>28.196999999999999</c:v>
                </c:pt>
                <c:pt idx="2643">
                  <c:v>28.207999999999998</c:v>
                </c:pt>
                <c:pt idx="2644">
                  <c:v>28.218</c:v>
                </c:pt>
                <c:pt idx="2645">
                  <c:v>28.228999999999999</c:v>
                </c:pt>
                <c:pt idx="2646">
                  <c:v>28.24</c:v>
                </c:pt>
                <c:pt idx="2647">
                  <c:v>28.251000000000001</c:v>
                </c:pt>
                <c:pt idx="2648">
                  <c:v>28.260999999999999</c:v>
                </c:pt>
                <c:pt idx="2649">
                  <c:v>28.271999999999998</c:v>
                </c:pt>
                <c:pt idx="2650">
                  <c:v>28.283000000000001</c:v>
                </c:pt>
                <c:pt idx="2651">
                  <c:v>28.294</c:v>
                </c:pt>
                <c:pt idx="2652">
                  <c:v>28.305</c:v>
                </c:pt>
                <c:pt idx="2653">
                  <c:v>28.315000000000001</c:v>
                </c:pt>
                <c:pt idx="2654">
                  <c:v>28.326000000000001</c:v>
                </c:pt>
                <c:pt idx="2655">
                  <c:v>28.337</c:v>
                </c:pt>
                <c:pt idx="2656">
                  <c:v>28.347999999999999</c:v>
                </c:pt>
                <c:pt idx="2657">
                  <c:v>28.358000000000001</c:v>
                </c:pt>
                <c:pt idx="2658">
                  <c:v>28.369</c:v>
                </c:pt>
                <c:pt idx="2659">
                  <c:v>28.379000000000001</c:v>
                </c:pt>
                <c:pt idx="2660">
                  <c:v>28.39</c:v>
                </c:pt>
                <c:pt idx="2661">
                  <c:v>28.401</c:v>
                </c:pt>
                <c:pt idx="2662">
                  <c:v>28.411999999999999</c:v>
                </c:pt>
                <c:pt idx="2663">
                  <c:v>28.422999999999998</c:v>
                </c:pt>
                <c:pt idx="2664">
                  <c:v>28.433</c:v>
                </c:pt>
                <c:pt idx="2665">
                  <c:v>28.443999999999999</c:v>
                </c:pt>
                <c:pt idx="2666">
                  <c:v>28.454999999999998</c:v>
                </c:pt>
                <c:pt idx="2667">
                  <c:v>28.465</c:v>
                </c:pt>
                <c:pt idx="2668">
                  <c:v>28.475000000000001</c:v>
                </c:pt>
                <c:pt idx="2669">
                  <c:v>28.486999999999998</c:v>
                </c:pt>
                <c:pt idx="2670">
                  <c:v>28.497</c:v>
                </c:pt>
                <c:pt idx="2671">
                  <c:v>28.507000000000001</c:v>
                </c:pt>
                <c:pt idx="2672">
                  <c:v>28.518000000000001</c:v>
                </c:pt>
                <c:pt idx="2673">
                  <c:v>28.529</c:v>
                </c:pt>
                <c:pt idx="2674">
                  <c:v>28.539000000000001</c:v>
                </c:pt>
                <c:pt idx="2675">
                  <c:v>28.548999999999999</c:v>
                </c:pt>
                <c:pt idx="2676">
                  <c:v>28.56</c:v>
                </c:pt>
                <c:pt idx="2677">
                  <c:v>28.57</c:v>
                </c:pt>
                <c:pt idx="2678">
                  <c:v>28.581</c:v>
                </c:pt>
                <c:pt idx="2679">
                  <c:v>28.591000000000001</c:v>
                </c:pt>
                <c:pt idx="2680">
                  <c:v>28.602</c:v>
                </c:pt>
                <c:pt idx="2681">
                  <c:v>28.611999999999998</c:v>
                </c:pt>
                <c:pt idx="2682">
                  <c:v>28.623000000000001</c:v>
                </c:pt>
                <c:pt idx="2683">
                  <c:v>28.632999999999999</c:v>
                </c:pt>
                <c:pt idx="2684">
                  <c:v>28.643000000000001</c:v>
                </c:pt>
                <c:pt idx="2685">
                  <c:v>28.654</c:v>
                </c:pt>
                <c:pt idx="2686">
                  <c:v>28.664000000000001</c:v>
                </c:pt>
                <c:pt idx="2687">
                  <c:v>28.675000000000001</c:v>
                </c:pt>
                <c:pt idx="2688">
                  <c:v>28.684999999999999</c:v>
                </c:pt>
                <c:pt idx="2689">
                  <c:v>28.696000000000002</c:v>
                </c:pt>
                <c:pt idx="2690">
                  <c:v>28.706</c:v>
                </c:pt>
                <c:pt idx="2691">
                  <c:v>28.716000000000001</c:v>
                </c:pt>
                <c:pt idx="2692">
                  <c:v>28.727</c:v>
                </c:pt>
                <c:pt idx="2693">
                  <c:v>28.736999999999998</c:v>
                </c:pt>
                <c:pt idx="2694">
                  <c:v>28.748000000000001</c:v>
                </c:pt>
                <c:pt idx="2695">
                  <c:v>28.757999999999999</c:v>
                </c:pt>
                <c:pt idx="2696">
                  <c:v>28.768999999999998</c:v>
                </c:pt>
                <c:pt idx="2697">
                  <c:v>28.779</c:v>
                </c:pt>
                <c:pt idx="2698">
                  <c:v>28.79</c:v>
                </c:pt>
                <c:pt idx="2699">
                  <c:v>28.8</c:v>
                </c:pt>
                <c:pt idx="2700">
                  <c:v>28.811</c:v>
                </c:pt>
                <c:pt idx="2701">
                  <c:v>28.821000000000002</c:v>
                </c:pt>
                <c:pt idx="2702">
                  <c:v>28.832000000000001</c:v>
                </c:pt>
                <c:pt idx="2703">
                  <c:v>28.841999999999999</c:v>
                </c:pt>
                <c:pt idx="2704">
                  <c:v>28.852</c:v>
                </c:pt>
                <c:pt idx="2705">
                  <c:v>28.863</c:v>
                </c:pt>
                <c:pt idx="2706">
                  <c:v>28.873000000000001</c:v>
                </c:pt>
                <c:pt idx="2707">
                  <c:v>28.884</c:v>
                </c:pt>
                <c:pt idx="2708">
                  <c:v>28.893999999999998</c:v>
                </c:pt>
                <c:pt idx="2709">
                  <c:v>28.905999999999999</c:v>
                </c:pt>
                <c:pt idx="2710">
                  <c:v>28.916</c:v>
                </c:pt>
                <c:pt idx="2711">
                  <c:v>28.927</c:v>
                </c:pt>
                <c:pt idx="2712">
                  <c:v>28.937999999999999</c:v>
                </c:pt>
                <c:pt idx="2713">
                  <c:v>28.949000000000002</c:v>
                </c:pt>
                <c:pt idx="2714">
                  <c:v>28.959</c:v>
                </c:pt>
                <c:pt idx="2715">
                  <c:v>28.97</c:v>
                </c:pt>
                <c:pt idx="2716">
                  <c:v>28.981000000000002</c:v>
                </c:pt>
                <c:pt idx="2717">
                  <c:v>28.992000000000001</c:v>
                </c:pt>
                <c:pt idx="2718">
                  <c:v>29.001999999999999</c:v>
                </c:pt>
                <c:pt idx="2719">
                  <c:v>29.013000000000002</c:v>
                </c:pt>
                <c:pt idx="2720">
                  <c:v>29.024000000000001</c:v>
                </c:pt>
                <c:pt idx="2721">
                  <c:v>29.035</c:v>
                </c:pt>
                <c:pt idx="2722">
                  <c:v>29.045000000000002</c:v>
                </c:pt>
                <c:pt idx="2723">
                  <c:v>29.056000000000001</c:v>
                </c:pt>
                <c:pt idx="2724">
                  <c:v>29.065999999999999</c:v>
                </c:pt>
                <c:pt idx="2725">
                  <c:v>29.077999999999999</c:v>
                </c:pt>
                <c:pt idx="2726">
                  <c:v>29.088999999999999</c:v>
                </c:pt>
                <c:pt idx="2727">
                  <c:v>29.1</c:v>
                </c:pt>
                <c:pt idx="2728">
                  <c:v>29.11</c:v>
                </c:pt>
                <c:pt idx="2729">
                  <c:v>29.120999999999999</c:v>
                </c:pt>
                <c:pt idx="2730">
                  <c:v>29.132000000000001</c:v>
                </c:pt>
                <c:pt idx="2731">
                  <c:v>29.141999999999999</c:v>
                </c:pt>
                <c:pt idx="2732">
                  <c:v>29.152999999999999</c:v>
                </c:pt>
                <c:pt idx="2733">
                  <c:v>29.164000000000001</c:v>
                </c:pt>
                <c:pt idx="2734">
                  <c:v>29.175000000000001</c:v>
                </c:pt>
                <c:pt idx="2735">
                  <c:v>29.184999999999999</c:v>
                </c:pt>
                <c:pt idx="2736">
                  <c:v>29.196000000000002</c:v>
                </c:pt>
                <c:pt idx="2737">
                  <c:v>29.207000000000001</c:v>
                </c:pt>
                <c:pt idx="2738">
                  <c:v>29.218</c:v>
                </c:pt>
                <c:pt idx="2739">
                  <c:v>29.228000000000002</c:v>
                </c:pt>
                <c:pt idx="2740">
                  <c:v>29.238</c:v>
                </c:pt>
                <c:pt idx="2741">
                  <c:v>29.248999999999999</c:v>
                </c:pt>
                <c:pt idx="2742">
                  <c:v>29.259</c:v>
                </c:pt>
                <c:pt idx="2743">
                  <c:v>29.27</c:v>
                </c:pt>
                <c:pt idx="2744">
                  <c:v>29.28</c:v>
                </c:pt>
                <c:pt idx="2745">
                  <c:v>29.291</c:v>
                </c:pt>
                <c:pt idx="2746">
                  <c:v>29.300999999999998</c:v>
                </c:pt>
                <c:pt idx="2747">
                  <c:v>29.312000000000001</c:v>
                </c:pt>
                <c:pt idx="2748">
                  <c:v>29.321999999999999</c:v>
                </c:pt>
                <c:pt idx="2749">
                  <c:v>29.332999999999998</c:v>
                </c:pt>
                <c:pt idx="2750">
                  <c:v>29.343</c:v>
                </c:pt>
                <c:pt idx="2751">
                  <c:v>29.353000000000002</c:v>
                </c:pt>
                <c:pt idx="2752">
                  <c:v>29.364000000000001</c:v>
                </c:pt>
                <c:pt idx="2753">
                  <c:v>29.373999999999999</c:v>
                </c:pt>
                <c:pt idx="2754">
                  <c:v>29.385000000000002</c:v>
                </c:pt>
                <c:pt idx="2755">
                  <c:v>29.396000000000001</c:v>
                </c:pt>
                <c:pt idx="2756">
                  <c:v>29.405999999999999</c:v>
                </c:pt>
                <c:pt idx="2757">
                  <c:v>29.417000000000002</c:v>
                </c:pt>
                <c:pt idx="2758">
                  <c:v>29.428000000000001</c:v>
                </c:pt>
                <c:pt idx="2759">
                  <c:v>29.439</c:v>
                </c:pt>
                <c:pt idx="2760">
                  <c:v>29.45</c:v>
                </c:pt>
                <c:pt idx="2761">
                  <c:v>29.46</c:v>
                </c:pt>
                <c:pt idx="2762">
                  <c:v>29.471</c:v>
                </c:pt>
                <c:pt idx="2763">
                  <c:v>29.481999999999999</c:v>
                </c:pt>
                <c:pt idx="2764">
                  <c:v>29.492999999999999</c:v>
                </c:pt>
                <c:pt idx="2765">
                  <c:v>29.503</c:v>
                </c:pt>
                <c:pt idx="2766">
                  <c:v>29.513999999999999</c:v>
                </c:pt>
                <c:pt idx="2767">
                  <c:v>29.524999999999999</c:v>
                </c:pt>
                <c:pt idx="2768">
                  <c:v>29.536000000000001</c:v>
                </c:pt>
                <c:pt idx="2769">
                  <c:v>29.545999999999999</c:v>
                </c:pt>
                <c:pt idx="2770">
                  <c:v>29.558</c:v>
                </c:pt>
                <c:pt idx="2771">
                  <c:v>29.568000000000001</c:v>
                </c:pt>
                <c:pt idx="2772">
                  <c:v>29.579000000000001</c:v>
                </c:pt>
                <c:pt idx="2773">
                  <c:v>29.59</c:v>
                </c:pt>
                <c:pt idx="2774">
                  <c:v>29.600999999999999</c:v>
                </c:pt>
                <c:pt idx="2775">
                  <c:v>29.611000000000001</c:v>
                </c:pt>
                <c:pt idx="2776">
                  <c:v>29.622</c:v>
                </c:pt>
                <c:pt idx="2777">
                  <c:v>29.632999999999999</c:v>
                </c:pt>
                <c:pt idx="2778">
                  <c:v>29.643999999999998</c:v>
                </c:pt>
                <c:pt idx="2779">
                  <c:v>29.654</c:v>
                </c:pt>
                <c:pt idx="2780">
                  <c:v>29.664999999999999</c:v>
                </c:pt>
                <c:pt idx="2781">
                  <c:v>29.675999999999998</c:v>
                </c:pt>
                <c:pt idx="2782">
                  <c:v>29.687000000000001</c:v>
                </c:pt>
                <c:pt idx="2783">
                  <c:v>29.698</c:v>
                </c:pt>
                <c:pt idx="2784">
                  <c:v>29.709</c:v>
                </c:pt>
                <c:pt idx="2785">
                  <c:v>29.72</c:v>
                </c:pt>
                <c:pt idx="2786">
                  <c:v>29.73</c:v>
                </c:pt>
                <c:pt idx="2787">
                  <c:v>29.741</c:v>
                </c:pt>
                <c:pt idx="2788">
                  <c:v>29.751999999999999</c:v>
                </c:pt>
                <c:pt idx="2789">
                  <c:v>29.763000000000002</c:v>
                </c:pt>
                <c:pt idx="2790">
                  <c:v>29.773</c:v>
                </c:pt>
                <c:pt idx="2791">
                  <c:v>29.783999999999999</c:v>
                </c:pt>
                <c:pt idx="2792">
                  <c:v>29.795000000000002</c:v>
                </c:pt>
                <c:pt idx="2793">
                  <c:v>29.806000000000001</c:v>
                </c:pt>
                <c:pt idx="2794">
                  <c:v>29.815999999999999</c:v>
                </c:pt>
                <c:pt idx="2795">
                  <c:v>29.827000000000002</c:v>
                </c:pt>
                <c:pt idx="2796">
                  <c:v>29.838000000000001</c:v>
                </c:pt>
                <c:pt idx="2797">
                  <c:v>29.849</c:v>
                </c:pt>
                <c:pt idx="2798">
                  <c:v>29.86</c:v>
                </c:pt>
                <c:pt idx="2799">
                  <c:v>29.870999999999999</c:v>
                </c:pt>
                <c:pt idx="2800">
                  <c:v>29.881</c:v>
                </c:pt>
                <c:pt idx="2801">
                  <c:v>29.891999999999999</c:v>
                </c:pt>
                <c:pt idx="2802">
                  <c:v>29.902999999999999</c:v>
                </c:pt>
                <c:pt idx="2803">
                  <c:v>29.914000000000001</c:v>
                </c:pt>
                <c:pt idx="2804">
                  <c:v>29.923999999999999</c:v>
                </c:pt>
                <c:pt idx="2805">
                  <c:v>29.934999999999999</c:v>
                </c:pt>
                <c:pt idx="2806">
                  <c:v>29.946000000000002</c:v>
                </c:pt>
                <c:pt idx="2807">
                  <c:v>29.957000000000001</c:v>
                </c:pt>
                <c:pt idx="2808">
                  <c:v>29.966999999999999</c:v>
                </c:pt>
                <c:pt idx="2809">
                  <c:v>29.978000000000002</c:v>
                </c:pt>
                <c:pt idx="2810">
                  <c:v>29.989000000000001</c:v>
                </c:pt>
                <c:pt idx="2811">
                  <c:v>29.998999999999999</c:v>
                </c:pt>
                <c:pt idx="2812">
                  <c:v>30.01</c:v>
                </c:pt>
                <c:pt idx="2813">
                  <c:v>30.021000000000001</c:v>
                </c:pt>
                <c:pt idx="2814">
                  <c:v>30.032</c:v>
                </c:pt>
                <c:pt idx="2815">
                  <c:v>30.042999999999999</c:v>
                </c:pt>
                <c:pt idx="2816">
                  <c:v>30.053000000000001</c:v>
                </c:pt>
                <c:pt idx="2817">
                  <c:v>30.062999999999999</c:v>
                </c:pt>
                <c:pt idx="2818">
                  <c:v>30.074000000000002</c:v>
                </c:pt>
                <c:pt idx="2819">
                  <c:v>30.085000000000001</c:v>
                </c:pt>
                <c:pt idx="2820">
                  <c:v>30.094999999999999</c:v>
                </c:pt>
                <c:pt idx="2821">
                  <c:v>30.106000000000002</c:v>
                </c:pt>
                <c:pt idx="2822">
                  <c:v>30.116</c:v>
                </c:pt>
                <c:pt idx="2823">
                  <c:v>30.126999999999999</c:v>
                </c:pt>
                <c:pt idx="2824">
                  <c:v>30.138000000000002</c:v>
                </c:pt>
                <c:pt idx="2825">
                  <c:v>30.149000000000001</c:v>
                </c:pt>
                <c:pt idx="2826">
                  <c:v>30.158999999999999</c:v>
                </c:pt>
                <c:pt idx="2827">
                  <c:v>30.17</c:v>
                </c:pt>
                <c:pt idx="2828">
                  <c:v>30.18</c:v>
                </c:pt>
                <c:pt idx="2829">
                  <c:v>30.190999999999999</c:v>
                </c:pt>
                <c:pt idx="2830">
                  <c:v>30.202000000000002</c:v>
                </c:pt>
                <c:pt idx="2831">
                  <c:v>30.213000000000001</c:v>
                </c:pt>
                <c:pt idx="2832">
                  <c:v>30.224</c:v>
                </c:pt>
                <c:pt idx="2833">
                  <c:v>30.234999999999999</c:v>
                </c:pt>
                <c:pt idx="2834">
                  <c:v>30.245999999999999</c:v>
                </c:pt>
                <c:pt idx="2835">
                  <c:v>30.257000000000001</c:v>
                </c:pt>
                <c:pt idx="2836">
                  <c:v>30.266999999999999</c:v>
                </c:pt>
                <c:pt idx="2837">
                  <c:v>30.277999999999999</c:v>
                </c:pt>
                <c:pt idx="2838">
                  <c:v>30.289000000000001</c:v>
                </c:pt>
                <c:pt idx="2839">
                  <c:v>30.3</c:v>
                </c:pt>
                <c:pt idx="2840">
                  <c:v>30.31</c:v>
                </c:pt>
                <c:pt idx="2841">
                  <c:v>30.321000000000002</c:v>
                </c:pt>
                <c:pt idx="2842">
                  <c:v>30.332000000000001</c:v>
                </c:pt>
                <c:pt idx="2843">
                  <c:v>30.343</c:v>
                </c:pt>
                <c:pt idx="2844">
                  <c:v>30.353000000000002</c:v>
                </c:pt>
                <c:pt idx="2845">
                  <c:v>30.364000000000001</c:v>
                </c:pt>
                <c:pt idx="2846">
                  <c:v>30.375</c:v>
                </c:pt>
                <c:pt idx="2847">
                  <c:v>30.385999999999999</c:v>
                </c:pt>
                <c:pt idx="2848">
                  <c:v>30.396999999999998</c:v>
                </c:pt>
                <c:pt idx="2849">
                  <c:v>30.407</c:v>
                </c:pt>
                <c:pt idx="2850">
                  <c:v>30.417000000000002</c:v>
                </c:pt>
                <c:pt idx="2851">
                  <c:v>30.428000000000001</c:v>
                </c:pt>
                <c:pt idx="2852">
                  <c:v>30.439</c:v>
                </c:pt>
                <c:pt idx="2853">
                  <c:v>30.45</c:v>
                </c:pt>
                <c:pt idx="2854">
                  <c:v>30.46</c:v>
                </c:pt>
                <c:pt idx="2855">
                  <c:v>30.471</c:v>
                </c:pt>
                <c:pt idx="2856">
                  <c:v>30.481999999999999</c:v>
                </c:pt>
                <c:pt idx="2857">
                  <c:v>30.492999999999999</c:v>
                </c:pt>
                <c:pt idx="2858">
                  <c:v>30.503</c:v>
                </c:pt>
                <c:pt idx="2859">
                  <c:v>30.513999999999999</c:v>
                </c:pt>
                <c:pt idx="2860">
                  <c:v>30.524999999999999</c:v>
                </c:pt>
                <c:pt idx="2861">
                  <c:v>30.536000000000001</c:v>
                </c:pt>
                <c:pt idx="2862">
                  <c:v>30.545999999999999</c:v>
                </c:pt>
                <c:pt idx="2863">
                  <c:v>30.556999999999999</c:v>
                </c:pt>
                <c:pt idx="2864">
                  <c:v>30.568000000000001</c:v>
                </c:pt>
                <c:pt idx="2865">
                  <c:v>30.579000000000001</c:v>
                </c:pt>
                <c:pt idx="2866">
                  <c:v>30.59</c:v>
                </c:pt>
                <c:pt idx="2867">
                  <c:v>30.600999999999999</c:v>
                </c:pt>
                <c:pt idx="2868">
                  <c:v>30.611999999999998</c:v>
                </c:pt>
                <c:pt idx="2869">
                  <c:v>30.622</c:v>
                </c:pt>
                <c:pt idx="2870">
                  <c:v>30.632999999999999</c:v>
                </c:pt>
                <c:pt idx="2871">
                  <c:v>30.643999999999998</c:v>
                </c:pt>
                <c:pt idx="2872">
                  <c:v>30.655000000000001</c:v>
                </c:pt>
                <c:pt idx="2873">
                  <c:v>30.664999999999999</c:v>
                </c:pt>
                <c:pt idx="2874">
                  <c:v>30.675999999999998</c:v>
                </c:pt>
                <c:pt idx="2875">
                  <c:v>30.686</c:v>
                </c:pt>
                <c:pt idx="2876">
                  <c:v>30.696999999999999</c:v>
                </c:pt>
                <c:pt idx="2877">
                  <c:v>30.707999999999998</c:v>
                </c:pt>
                <c:pt idx="2878">
                  <c:v>30.719000000000001</c:v>
                </c:pt>
                <c:pt idx="2879">
                  <c:v>30.728999999999999</c:v>
                </c:pt>
                <c:pt idx="2880">
                  <c:v>30.74</c:v>
                </c:pt>
                <c:pt idx="2881">
                  <c:v>30.751000000000001</c:v>
                </c:pt>
                <c:pt idx="2882">
                  <c:v>30.762</c:v>
                </c:pt>
                <c:pt idx="2883">
                  <c:v>30.773</c:v>
                </c:pt>
                <c:pt idx="2884">
                  <c:v>30.783999999999999</c:v>
                </c:pt>
                <c:pt idx="2885">
                  <c:v>30.794</c:v>
                </c:pt>
                <c:pt idx="2886">
                  <c:v>30.805</c:v>
                </c:pt>
                <c:pt idx="2887">
                  <c:v>30.815999999999999</c:v>
                </c:pt>
                <c:pt idx="2888">
                  <c:v>30.827000000000002</c:v>
                </c:pt>
                <c:pt idx="2889">
                  <c:v>30.837</c:v>
                </c:pt>
                <c:pt idx="2890">
                  <c:v>30.847999999999999</c:v>
                </c:pt>
                <c:pt idx="2891">
                  <c:v>30.859000000000002</c:v>
                </c:pt>
                <c:pt idx="2892">
                  <c:v>30.87</c:v>
                </c:pt>
                <c:pt idx="2893">
                  <c:v>30.88</c:v>
                </c:pt>
                <c:pt idx="2894">
                  <c:v>30.890999999999998</c:v>
                </c:pt>
                <c:pt idx="2895">
                  <c:v>30.902000000000001</c:v>
                </c:pt>
                <c:pt idx="2896">
                  <c:v>30.911999999999999</c:v>
                </c:pt>
                <c:pt idx="2897">
                  <c:v>30.925000000000001</c:v>
                </c:pt>
                <c:pt idx="2898">
                  <c:v>30.934999999999999</c:v>
                </c:pt>
                <c:pt idx="2899">
                  <c:v>30.946000000000002</c:v>
                </c:pt>
                <c:pt idx="2900">
                  <c:v>30.957000000000001</c:v>
                </c:pt>
                <c:pt idx="2901">
                  <c:v>30.968</c:v>
                </c:pt>
                <c:pt idx="2902">
                  <c:v>30.978000000000002</c:v>
                </c:pt>
                <c:pt idx="2903">
                  <c:v>30.989000000000001</c:v>
                </c:pt>
                <c:pt idx="2904">
                  <c:v>31</c:v>
                </c:pt>
                <c:pt idx="2905">
                  <c:v>31.010999999999999</c:v>
                </c:pt>
                <c:pt idx="2906">
                  <c:v>31.021000000000001</c:v>
                </c:pt>
                <c:pt idx="2907">
                  <c:v>31.032</c:v>
                </c:pt>
                <c:pt idx="2908">
                  <c:v>31.042999999999999</c:v>
                </c:pt>
                <c:pt idx="2909">
                  <c:v>31.053999999999998</c:v>
                </c:pt>
                <c:pt idx="2910">
                  <c:v>31.065000000000001</c:v>
                </c:pt>
                <c:pt idx="2911">
                  <c:v>31.074999999999999</c:v>
                </c:pt>
                <c:pt idx="2912">
                  <c:v>31.085999999999999</c:v>
                </c:pt>
                <c:pt idx="2913">
                  <c:v>31.097000000000001</c:v>
                </c:pt>
                <c:pt idx="2914">
                  <c:v>31.108000000000001</c:v>
                </c:pt>
                <c:pt idx="2915">
                  <c:v>31.117999999999999</c:v>
                </c:pt>
                <c:pt idx="2916">
                  <c:v>31.129000000000001</c:v>
                </c:pt>
                <c:pt idx="2917">
                  <c:v>31.14</c:v>
                </c:pt>
                <c:pt idx="2918">
                  <c:v>31.151</c:v>
                </c:pt>
                <c:pt idx="2919">
                  <c:v>31.161000000000001</c:v>
                </c:pt>
                <c:pt idx="2920">
                  <c:v>31.172000000000001</c:v>
                </c:pt>
                <c:pt idx="2921">
                  <c:v>31.183</c:v>
                </c:pt>
                <c:pt idx="2922">
                  <c:v>31.193999999999999</c:v>
                </c:pt>
                <c:pt idx="2923">
                  <c:v>31.204000000000001</c:v>
                </c:pt>
                <c:pt idx="2924">
                  <c:v>31.215</c:v>
                </c:pt>
                <c:pt idx="2925">
                  <c:v>31.225999999999999</c:v>
                </c:pt>
                <c:pt idx="2926">
                  <c:v>31.236999999999998</c:v>
                </c:pt>
                <c:pt idx="2927">
                  <c:v>31.248000000000001</c:v>
                </c:pt>
                <c:pt idx="2928">
                  <c:v>31.259</c:v>
                </c:pt>
                <c:pt idx="2929">
                  <c:v>31.268999999999998</c:v>
                </c:pt>
                <c:pt idx="2930">
                  <c:v>31.28</c:v>
                </c:pt>
                <c:pt idx="2931">
                  <c:v>31.291</c:v>
                </c:pt>
                <c:pt idx="2932">
                  <c:v>31.302</c:v>
                </c:pt>
                <c:pt idx="2933">
                  <c:v>31.312000000000001</c:v>
                </c:pt>
                <c:pt idx="2934">
                  <c:v>31.323</c:v>
                </c:pt>
                <c:pt idx="2935">
                  <c:v>31.334</c:v>
                </c:pt>
                <c:pt idx="2936">
                  <c:v>31.344999999999999</c:v>
                </c:pt>
                <c:pt idx="2937">
                  <c:v>31.355</c:v>
                </c:pt>
                <c:pt idx="2938">
                  <c:v>31.366</c:v>
                </c:pt>
                <c:pt idx="2939">
                  <c:v>31.376999999999999</c:v>
                </c:pt>
                <c:pt idx="2940">
                  <c:v>31.388000000000002</c:v>
                </c:pt>
                <c:pt idx="2941">
                  <c:v>31.398</c:v>
                </c:pt>
                <c:pt idx="2942">
                  <c:v>31.408999999999999</c:v>
                </c:pt>
                <c:pt idx="2943">
                  <c:v>31.42</c:v>
                </c:pt>
                <c:pt idx="2944">
                  <c:v>31.431000000000001</c:v>
                </c:pt>
                <c:pt idx="2945">
                  <c:v>31.440999999999999</c:v>
                </c:pt>
                <c:pt idx="2946">
                  <c:v>31.452000000000002</c:v>
                </c:pt>
                <c:pt idx="2947">
                  <c:v>31.462</c:v>
                </c:pt>
                <c:pt idx="2948">
                  <c:v>31.472999999999999</c:v>
                </c:pt>
                <c:pt idx="2949">
                  <c:v>31.484000000000002</c:v>
                </c:pt>
                <c:pt idx="2950">
                  <c:v>31.495000000000001</c:v>
                </c:pt>
                <c:pt idx="2951">
                  <c:v>31.506</c:v>
                </c:pt>
                <c:pt idx="2952">
                  <c:v>31.516999999999999</c:v>
                </c:pt>
                <c:pt idx="2953">
                  <c:v>31.527999999999999</c:v>
                </c:pt>
                <c:pt idx="2954">
                  <c:v>31.538</c:v>
                </c:pt>
                <c:pt idx="2955">
                  <c:v>31.548999999999999</c:v>
                </c:pt>
                <c:pt idx="2956">
                  <c:v>31.56</c:v>
                </c:pt>
                <c:pt idx="2957">
                  <c:v>31.571000000000002</c:v>
                </c:pt>
                <c:pt idx="2958">
                  <c:v>31.581</c:v>
                </c:pt>
                <c:pt idx="2959">
                  <c:v>31.591999999999999</c:v>
                </c:pt>
                <c:pt idx="2960">
                  <c:v>31.603000000000002</c:v>
                </c:pt>
                <c:pt idx="2961">
                  <c:v>31.614000000000001</c:v>
                </c:pt>
                <c:pt idx="2962">
                  <c:v>31.623999999999999</c:v>
                </c:pt>
                <c:pt idx="2963">
                  <c:v>31.635000000000002</c:v>
                </c:pt>
                <c:pt idx="2964">
                  <c:v>31.646000000000001</c:v>
                </c:pt>
                <c:pt idx="2965">
                  <c:v>31.657</c:v>
                </c:pt>
                <c:pt idx="2966">
                  <c:v>31.667999999999999</c:v>
                </c:pt>
                <c:pt idx="2967">
                  <c:v>31.678999999999998</c:v>
                </c:pt>
                <c:pt idx="2968">
                  <c:v>31.69</c:v>
                </c:pt>
                <c:pt idx="2969">
                  <c:v>31.7</c:v>
                </c:pt>
                <c:pt idx="2970">
                  <c:v>31.710999999999999</c:v>
                </c:pt>
                <c:pt idx="2971">
                  <c:v>31.722000000000001</c:v>
                </c:pt>
                <c:pt idx="2972">
                  <c:v>31.733000000000001</c:v>
                </c:pt>
                <c:pt idx="2973">
                  <c:v>31.742999999999999</c:v>
                </c:pt>
                <c:pt idx="2974">
                  <c:v>31.754000000000001</c:v>
                </c:pt>
                <c:pt idx="2975">
                  <c:v>31.765000000000001</c:v>
                </c:pt>
                <c:pt idx="2976">
                  <c:v>31.776</c:v>
                </c:pt>
                <c:pt idx="2977">
                  <c:v>31.786000000000001</c:v>
                </c:pt>
                <c:pt idx="2978">
                  <c:v>31.797000000000001</c:v>
                </c:pt>
                <c:pt idx="2979">
                  <c:v>31.808</c:v>
                </c:pt>
                <c:pt idx="2980">
                  <c:v>31.818999999999999</c:v>
                </c:pt>
                <c:pt idx="2981">
                  <c:v>31.83</c:v>
                </c:pt>
                <c:pt idx="2982">
                  <c:v>31.841000000000001</c:v>
                </c:pt>
                <c:pt idx="2983">
                  <c:v>31.850999999999999</c:v>
                </c:pt>
                <c:pt idx="2984">
                  <c:v>31.861999999999998</c:v>
                </c:pt>
                <c:pt idx="2985">
                  <c:v>31.873000000000001</c:v>
                </c:pt>
                <c:pt idx="2986">
                  <c:v>31.884</c:v>
                </c:pt>
                <c:pt idx="2987">
                  <c:v>31.895</c:v>
                </c:pt>
                <c:pt idx="2988">
                  <c:v>31.905000000000001</c:v>
                </c:pt>
                <c:pt idx="2989">
                  <c:v>31.916</c:v>
                </c:pt>
                <c:pt idx="2990">
                  <c:v>31.927</c:v>
                </c:pt>
                <c:pt idx="2991">
                  <c:v>31.937999999999999</c:v>
                </c:pt>
                <c:pt idx="2992">
                  <c:v>31.948</c:v>
                </c:pt>
                <c:pt idx="2993">
                  <c:v>31.959</c:v>
                </c:pt>
                <c:pt idx="2994">
                  <c:v>31.969000000000001</c:v>
                </c:pt>
                <c:pt idx="2995">
                  <c:v>31.981000000000002</c:v>
                </c:pt>
                <c:pt idx="2996">
                  <c:v>31.991</c:v>
                </c:pt>
                <c:pt idx="2997">
                  <c:v>32.002000000000002</c:v>
                </c:pt>
                <c:pt idx="2998">
                  <c:v>32.012999999999998</c:v>
                </c:pt>
                <c:pt idx="2999">
                  <c:v>32.023000000000003</c:v>
                </c:pt>
                <c:pt idx="3000">
                  <c:v>32.033999999999999</c:v>
                </c:pt>
                <c:pt idx="3001">
                  <c:v>32.045000000000002</c:v>
                </c:pt>
                <c:pt idx="3002">
                  <c:v>32.055</c:v>
                </c:pt>
                <c:pt idx="3003">
                  <c:v>32.066000000000003</c:v>
                </c:pt>
                <c:pt idx="3004">
                  <c:v>32.076000000000001</c:v>
                </c:pt>
                <c:pt idx="3005">
                  <c:v>32.087000000000003</c:v>
                </c:pt>
                <c:pt idx="3006">
                  <c:v>32.097000000000001</c:v>
                </c:pt>
                <c:pt idx="3007">
                  <c:v>32.106999999999999</c:v>
                </c:pt>
                <c:pt idx="3008">
                  <c:v>32.116999999999997</c:v>
                </c:pt>
                <c:pt idx="3009">
                  <c:v>32.128999999999998</c:v>
                </c:pt>
                <c:pt idx="3010">
                  <c:v>32.139000000000003</c:v>
                </c:pt>
                <c:pt idx="3011">
                  <c:v>32.149000000000001</c:v>
                </c:pt>
                <c:pt idx="3012">
                  <c:v>32.159999999999997</c:v>
                </c:pt>
                <c:pt idx="3013">
                  <c:v>32.170999999999999</c:v>
                </c:pt>
                <c:pt idx="3014">
                  <c:v>32.180999999999997</c:v>
                </c:pt>
                <c:pt idx="3015">
                  <c:v>32.191000000000003</c:v>
                </c:pt>
                <c:pt idx="3016">
                  <c:v>32.201999999999998</c:v>
                </c:pt>
                <c:pt idx="3017">
                  <c:v>32.213000000000001</c:v>
                </c:pt>
                <c:pt idx="3018">
                  <c:v>32.222999999999999</c:v>
                </c:pt>
                <c:pt idx="3019">
                  <c:v>32.234000000000002</c:v>
                </c:pt>
                <c:pt idx="3020">
                  <c:v>32.244</c:v>
                </c:pt>
                <c:pt idx="3021">
                  <c:v>32.253999999999998</c:v>
                </c:pt>
                <c:pt idx="3022">
                  <c:v>32.265000000000001</c:v>
                </c:pt>
                <c:pt idx="3023">
                  <c:v>32.276000000000003</c:v>
                </c:pt>
                <c:pt idx="3024">
                  <c:v>32.286000000000001</c:v>
                </c:pt>
                <c:pt idx="3025">
                  <c:v>32.295999999999999</c:v>
                </c:pt>
                <c:pt idx="3026">
                  <c:v>32.308</c:v>
                </c:pt>
                <c:pt idx="3027">
                  <c:v>32.317999999999998</c:v>
                </c:pt>
                <c:pt idx="3028">
                  <c:v>32.328000000000003</c:v>
                </c:pt>
                <c:pt idx="3029">
                  <c:v>32.340000000000003</c:v>
                </c:pt>
                <c:pt idx="3030">
                  <c:v>32.35</c:v>
                </c:pt>
                <c:pt idx="3031">
                  <c:v>32.360999999999997</c:v>
                </c:pt>
                <c:pt idx="3032">
                  <c:v>32.372</c:v>
                </c:pt>
                <c:pt idx="3033">
                  <c:v>32.383000000000003</c:v>
                </c:pt>
                <c:pt idx="3034">
                  <c:v>32.393000000000001</c:v>
                </c:pt>
                <c:pt idx="3035">
                  <c:v>32.404000000000003</c:v>
                </c:pt>
                <c:pt idx="3036">
                  <c:v>32.414999999999999</c:v>
                </c:pt>
                <c:pt idx="3037">
                  <c:v>32.424999999999997</c:v>
                </c:pt>
                <c:pt idx="3038">
                  <c:v>32.436</c:v>
                </c:pt>
                <c:pt idx="3039">
                  <c:v>32.447000000000003</c:v>
                </c:pt>
                <c:pt idx="3040">
                  <c:v>32.457000000000001</c:v>
                </c:pt>
                <c:pt idx="3041">
                  <c:v>32.468000000000004</c:v>
                </c:pt>
                <c:pt idx="3042">
                  <c:v>32.478999999999999</c:v>
                </c:pt>
                <c:pt idx="3043">
                  <c:v>32.49</c:v>
                </c:pt>
                <c:pt idx="3044">
                  <c:v>32.5</c:v>
                </c:pt>
                <c:pt idx="3045">
                  <c:v>32.511000000000003</c:v>
                </c:pt>
                <c:pt idx="3046">
                  <c:v>32.521999999999998</c:v>
                </c:pt>
                <c:pt idx="3047">
                  <c:v>32.533000000000001</c:v>
                </c:pt>
                <c:pt idx="3048">
                  <c:v>32.543999999999997</c:v>
                </c:pt>
                <c:pt idx="3049">
                  <c:v>32.554000000000002</c:v>
                </c:pt>
                <c:pt idx="3050">
                  <c:v>32.564999999999998</c:v>
                </c:pt>
                <c:pt idx="3051">
                  <c:v>32.576000000000001</c:v>
                </c:pt>
                <c:pt idx="3052">
                  <c:v>32.585999999999999</c:v>
                </c:pt>
                <c:pt idx="3053">
                  <c:v>32.595999999999997</c:v>
                </c:pt>
                <c:pt idx="3054">
                  <c:v>32.607999999999997</c:v>
                </c:pt>
                <c:pt idx="3055">
                  <c:v>32.618000000000002</c:v>
                </c:pt>
                <c:pt idx="3056">
                  <c:v>32.628</c:v>
                </c:pt>
                <c:pt idx="3057">
                  <c:v>32.64</c:v>
                </c:pt>
                <c:pt idx="3058">
                  <c:v>32.65</c:v>
                </c:pt>
                <c:pt idx="3059">
                  <c:v>32.661000000000001</c:v>
                </c:pt>
                <c:pt idx="3060">
                  <c:v>32.671999999999997</c:v>
                </c:pt>
                <c:pt idx="3061">
                  <c:v>32.682000000000002</c:v>
                </c:pt>
                <c:pt idx="3062">
                  <c:v>32.692999999999998</c:v>
                </c:pt>
                <c:pt idx="3063">
                  <c:v>32.704000000000001</c:v>
                </c:pt>
                <c:pt idx="3064">
                  <c:v>32.713999999999999</c:v>
                </c:pt>
                <c:pt idx="3065">
                  <c:v>32.723999999999997</c:v>
                </c:pt>
                <c:pt idx="3066">
                  <c:v>32.735999999999997</c:v>
                </c:pt>
                <c:pt idx="3067">
                  <c:v>32.747</c:v>
                </c:pt>
                <c:pt idx="3068">
                  <c:v>32.756999999999998</c:v>
                </c:pt>
                <c:pt idx="3069">
                  <c:v>32.768000000000001</c:v>
                </c:pt>
                <c:pt idx="3070">
                  <c:v>32.777999999999999</c:v>
                </c:pt>
                <c:pt idx="3071">
                  <c:v>32.789000000000001</c:v>
                </c:pt>
                <c:pt idx="3072">
                  <c:v>32.799999999999997</c:v>
                </c:pt>
                <c:pt idx="3073">
                  <c:v>32.81</c:v>
                </c:pt>
                <c:pt idx="3074">
                  <c:v>32.82</c:v>
                </c:pt>
                <c:pt idx="3075">
                  <c:v>32.831000000000003</c:v>
                </c:pt>
                <c:pt idx="3076">
                  <c:v>32.841000000000001</c:v>
                </c:pt>
                <c:pt idx="3077">
                  <c:v>32.853000000000002</c:v>
                </c:pt>
                <c:pt idx="3078">
                  <c:v>32.863</c:v>
                </c:pt>
                <c:pt idx="3079">
                  <c:v>32.874000000000002</c:v>
                </c:pt>
                <c:pt idx="3080">
                  <c:v>32.884</c:v>
                </c:pt>
                <c:pt idx="3081">
                  <c:v>32.895000000000003</c:v>
                </c:pt>
                <c:pt idx="3082">
                  <c:v>32.905000000000001</c:v>
                </c:pt>
                <c:pt idx="3083">
                  <c:v>32.915999999999997</c:v>
                </c:pt>
                <c:pt idx="3084">
                  <c:v>32.926000000000002</c:v>
                </c:pt>
                <c:pt idx="3085">
                  <c:v>32.936</c:v>
                </c:pt>
                <c:pt idx="3086">
                  <c:v>32.947000000000003</c:v>
                </c:pt>
                <c:pt idx="3087">
                  <c:v>32.957000000000001</c:v>
                </c:pt>
                <c:pt idx="3088">
                  <c:v>32.968000000000004</c:v>
                </c:pt>
                <c:pt idx="3089">
                  <c:v>32.978000000000002</c:v>
                </c:pt>
                <c:pt idx="3090">
                  <c:v>32.988999999999997</c:v>
                </c:pt>
                <c:pt idx="3091">
                  <c:v>32.999000000000002</c:v>
                </c:pt>
                <c:pt idx="3092">
                  <c:v>33.01</c:v>
                </c:pt>
                <c:pt idx="3093">
                  <c:v>33.020000000000003</c:v>
                </c:pt>
                <c:pt idx="3094">
                  <c:v>33.03</c:v>
                </c:pt>
                <c:pt idx="3095">
                  <c:v>33.040999999999997</c:v>
                </c:pt>
                <c:pt idx="3096">
                  <c:v>33.052</c:v>
                </c:pt>
                <c:pt idx="3097">
                  <c:v>33.061999999999998</c:v>
                </c:pt>
                <c:pt idx="3098">
                  <c:v>33.072000000000003</c:v>
                </c:pt>
                <c:pt idx="3099">
                  <c:v>33.082999999999998</c:v>
                </c:pt>
                <c:pt idx="3100">
                  <c:v>33.093000000000004</c:v>
                </c:pt>
                <c:pt idx="3101">
                  <c:v>33.104999999999997</c:v>
                </c:pt>
                <c:pt idx="3102">
                  <c:v>33.115000000000002</c:v>
                </c:pt>
                <c:pt idx="3103">
                  <c:v>33.125999999999998</c:v>
                </c:pt>
                <c:pt idx="3104">
                  <c:v>33.136000000000003</c:v>
                </c:pt>
                <c:pt idx="3105">
                  <c:v>33.146999999999998</c:v>
                </c:pt>
                <c:pt idx="3106">
                  <c:v>33.156999999999996</c:v>
                </c:pt>
                <c:pt idx="3107">
                  <c:v>33.167999999999999</c:v>
                </c:pt>
                <c:pt idx="3108">
                  <c:v>33.177999999999997</c:v>
                </c:pt>
                <c:pt idx="3109">
                  <c:v>33.188000000000002</c:v>
                </c:pt>
                <c:pt idx="3110">
                  <c:v>33.198999999999998</c:v>
                </c:pt>
                <c:pt idx="3111">
                  <c:v>33.21</c:v>
                </c:pt>
                <c:pt idx="3112">
                  <c:v>33.22</c:v>
                </c:pt>
                <c:pt idx="3113">
                  <c:v>33.231999999999999</c:v>
                </c:pt>
                <c:pt idx="3114">
                  <c:v>33.241999999999997</c:v>
                </c:pt>
                <c:pt idx="3115">
                  <c:v>33.252000000000002</c:v>
                </c:pt>
                <c:pt idx="3116">
                  <c:v>33.262999999999998</c:v>
                </c:pt>
                <c:pt idx="3117">
                  <c:v>33.273000000000003</c:v>
                </c:pt>
                <c:pt idx="3118">
                  <c:v>33.283999999999999</c:v>
                </c:pt>
                <c:pt idx="3119">
                  <c:v>33.293999999999997</c:v>
                </c:pt>
                <c:pt idx="3120">
                  <c:v>33.305</c:v>
                </c:pt>
                <c:pt idx="3121">
                  <c:v>33.314999999999998</c:v>
                </c:pt>
                <c:pt idx="3122">
                  <c:v>33.326000000000001</c:v>
                </c:pt>
                <c:pt idx="3123">
                  <c:v>33.335999999999999</c:v>
                </c:pt>
                <c:pt idx="3124">
                  <c:v>33.347000000000001</c:v>
                </c:pt>
                <c:pt idx="3125">
                  <c:v>33.356999999999999</c:v>
                </c:pt>
                <c:pt idx="3126">
                  <c:v>33.368000000000002</c:v>
                </c:pt>
                <c:pt idx="3127">
                  <c:v>33.378</c:v>
                </c:pt>
                <c:pt idx="3128">
                  <c:v>33.389000000000003</c:v>
                </c:pt>
                <c:pt idx="3129">
                  <c:v>33.399000000000001</c:v>
                </c:pt>
                <c:pt idx="3130">
                  <c:v>33.409999999999997</c:v>
                </c:pt>
                <c:pt idx="3131">
                  <c:v>33.42</c:v>
                </c:pt>
                <c:pt idx="3132">
                  <c:v>33.430999999999997</c:v>
                </c:pt>
                <c:pt idx="3133">
                  <c:v>33.441000000000003</c:v>
                </c:pt>
                <c:pt idx="3134">
                  <c:v>33.451999999999998</c:v>
                </c:pt>
                <c:pt idx="3135">
                  <c:v>33.462000000000003</c:v>
                </c:pt>
                <c:pt idx="3136">
                  <c:v>33.472999999999999</c:v>
                </c:pt>
                <c:pt idx="3137">
                  <c:v>33.482999999999997</c:v>
                </c:pt>
                <c:pt idx="3138">
                  <c:v>33.494</c:v>
                </c:pt>
                <c:pt idx="3139">
                  <c:v>33.503999999999998</c:v>
                </c:pt>
                <c:pt idx="3140">
                  <c:v>33.515000000000001</c:v>
                </c:pt>
                <c:pt idx="3141">
                  <c:v>33.524999999999999</c:v>
                </c:pt>
                <c:pt idx="3142">
                  <c:v>33.536000000000001</c:v>
                </c:pt>
                <c:pt idx="3143">
                  <c:v>33.545999999999999</c:v>
                </c:pt>
                <c:pt idx="3144">
                  <c:v>33.555999999999997</c:v>
                </c:pt>
                <c:pt idx="3145">
                  <c:v>33.567</c:v>
                </c:pt>
                <c:pt idx="3146">
                  <c:v>33.576999999999998</c:v>
                </c:pt>
                <c:pt idx="3147">
                  <c:v>33.588000000000001</c:v>
                </c:pt>
                <c:pt idx="3148">
                  <c:v>33.597999999999999</c:v>
                </c:pt>
                <c:pt idx="3149">
                  <c:v>33.607999999999997</c:v>
                </c:pt>
                <c:pt idx="3150">
                  <c:v>33.619</c:v>
                </c:pt>
                <c:pt idx="3151">
                  <c:v>33.628999999999998</c:v>
                </c:pt>
                <c:pt idx="3152">
                  <c:v>33.64</c:v>
                </c:pt>
                <c:pt idx="3153">
                  <c:v>33.65</c:v>
                </c:pt>
                <c:pt idx="3154">
                  <c:v>33.661000000000001</c:v>
                </c:pt>
                <c:pt idx="3155">
                  <c:v>33.670999999999999</c:v>
                </c:pt>
                <c:pt idx="3156">
                  <c:v>33.682000000000002</c:v>
                </c:pt>
                <c:pt idx="3157">
                  <c:v>33.692</c:v>
                </c:pt>
                <c:pt idx="3158">
                  <c:v>33.703000000000003</c:v>
                </c:pt>
                <c:pt idx="3159">
                  <c:v>33.713000000000001</c:v>
                </c:pt>
                <c:pt idx="3160">
                  <c:v>33.723999999999997</c:v>
                </c:pt>
                <c:pt idx="3161">
                  <c:v>33.734000000000002</c:v>
                </c:pt>
                <c:pt idx="3162">
                  <c:v>33.744</c:v>
                </c:pt>
                <c:pt idx="3163">
                  <c:v>33.755000000000003</c:v>
                </c:pt>
                <c:pt idx="3164">
                  <c:v>33.765000000000001</c:v>
                </c:pt>
                <c:pt idx="3165">
                  <c:v>33.776000000000003</c:v>
                </c:pt>
                <c:pt idx="3166">
                  <c:v>33.786000000000001</c:v>
                </c:pt>
                <c:pt idx="3167">
                  <c:v>33.795999999999999</c:v>
                </c:pt>
                <c:pt idx="3168">
                  <c:v>33.808</c:v>
                </c:pt>
                <c:pt idx="3169">
                  <c:v>33.817999999999998</c:v>
                </c:pt>
                <c:pt idx="3170">
                  <c:v>33.828000000000003</c:v>
                </c:pt>
                <c:pt idx="3171">
                  <c:v>33.840000000000003</c:v>
                </c:pt>
                <c:pt idx="3172">
                  <c:v>33.85</c:v>
                </c:pt>
                <c:pt idx="3173">
                  <c:v>33.860999999999997</c:v>
                </c:pt>
                <c:pt idx="3174">
                  <c:v>33.872</c:v>
                </c:pt>
                <c:pt idx="3175">
                  <c:v>33.881999999999998</c:v>
                </c:pt>
                <c:pt idx="3176">
                  <c:v>33.892000000000003</c:v>
                </c:pt>
                <c:pt idx="3177">
                  <c:v>33.902999999999999</c:v>
                </c:pt>
                <c:pt idx="3178">
                  <c:v>33.914000000000001</c:v>
                </c:pt>
                <c:pt idx="3179">
                  <c:v>33.923999999999999</c:v>
                </c:pt>
                <c:pt idx="3180">
                  <c:v>33.936</c:v>
                </c:pt>
                <c:pt idx="3181">
                  <c:v>33.947000000000003</c:v>
                </c:pt>
                <c:pt idx="3182">
                  <c:v>33.957000000000001</c:v>
                </c:pt>
                <c:pt idx="3183">
                  <c:v>33.969000000000001</c:v>
                </c:pt>
                <c:pt idx="3184">
                  <c:v>33.979999999999997</c:v>
                </c:pt>
                <c:pt idx="3185">
                  <c:v>33.99</c:v>
                </c:pt>
                <c:pt idx="3186">
                  <c:v>34.002000000000002</c:v>
                </c:pt>
                <c:pt idx="3187">
                  <c:v>34.012</c:v>
                </c:pt>
                <c:pt idx="3188">
                  <c:v>34.023000000000003</c:v>
                </c:pt>
                <c:pt idx="3189">
                  <c:v>34.033000000000001</c:v>
                </c:pt>
                <c:pt idx="3190">
                  <c:v>34.045000000000002</c:v>
                </c:pt>
                <c:pt idx="3191">
                  <c:v>34.055999999999997</c:v>
                </c:pt>
                <c:pt idx="3192">
                  <c:v>34.067999999999998</c:v>
                </c:pt>
                <c:pt idx="3193">
                  <c:v>34.078000000000003</c:v>
                </c:pt>
                <c:pt idx="3194">
                  <c:v>34.088999999999999</c:v>
                </c:pt>
                <c:pt idx="3195">
                  <c:v>34.1</c:v>
                </c:pt>
                <c:pt idx="3196">
                  <c:v>34.110999999999997</c:v>
                </c:pt>
                <c:pt idx="3197">
                  <c:v>34.122</c:v>
                </c:pt>
                <c:pt idx="3198">
                  <c:v>34.133000000000003</c:v>
                </c:pt>
                <c:pt idx="3199">
                  <c:v>34.143000000000001</c:v>
                </c:pt>
                <c:pt idx="3200">
                  <c:v>34.154000000000003</c:v>
                </c:pt>
                <c:pt idx="3201">
                  <c:v>34.164999999999999</c:v>
                </c:pt>
                <c:pt idx="3202">
                  <c:v>34.174999999999997</c:v>
                </c:pt>
                <c:pt idx="3203">
                  <c:v>34.186</c:v>
                </c:pt>
                <c:pt idx="3204">
                  <c:v>34.195999999999998</c:v>
                </c:pt>
                <c:pt idx="3205">
                  <c:v>34.207999999999998</c:v>
                </c:pt>
                <c:pt idx="3206">
                  <c:v>34.219000000000001</c:v>
                </c:pt>
                <c:pt idx="3207">
                  <c:v>34.228999999999999</c:v>
                </c:pt>
                <c:pt idx="3208">
                  <c:v>34.24</c:v>
                </c:pt>
                <c:pt idx="3209">
                  <c:v>34.252000000000002</c:v>
                </c:pt>
                <c:pt idx="3210">
                  <c:v>34.262999999999998</c:v>
                </c:pt>
                <c:pt idx="3211">
                  <c:v>34.273000000000003</c:v>
                </c:pt>
                <c:pt idx="3212">
                  <c:v>34.283000000000001</c:v>
                </c:pt>
                <c:pt idx="3213">
                  <c:v>34.293999999999997</c:v>
                </c:pt>
                <c:pt idx="3214">
                  <c:v>34.304000000000002</c:v>
                </c:pt>
                <c:pt idx="3215">
                  <c:v>34.314999999999998</c:v>
                </c:pt>
                <c:pt idx="3216">
                  <c:v>34.326000000000001</c:v>
                </c:pt>
                <c:pt idx="3217">
                  <c:v>34.335999999999999</c:v>
                </c:pt>
                <c:pt idx="3218">
                  <c:v>34.347000000000001</c:v>
                </c:pt>
                <c:pt idx="3219">
                  <c:v>34.357999999999997</c:v>
                </c:pt>
                <c:pt idx="3220">
                  <c:v>34.368000000000002</c:v>
                </c:pt>
                <c:pt idx="3221">
                  <c:v>34.378</c:v>
                </c:pt>
                <c:pt idx="3222">
                  <c:v>34.389000000000003</c:v>
                </c:pt>
                <c:pt idx="3223">
                  <c:v>34.4</c:v>
                </c:pt>
                <c:pt idx="3224">
                  <c:v>34.409999999999997</c:v>
                </c:pt>
                <c:pt idx="3225">
                  <c:v>34.420999999999999</c:v>
                </c:pt>
                <c:pt idx="3226">
                  <c:v>34.432000000000002</c:v>
                </c:pt>
                <c:pt idx="3227">
                  <c:v>34.442</c:v>
                </c:pt>
                <c:pt idx="3228">
                  <c:v>34.453000000000003</c:v>
                </c:pt>
                <c:pt idx="3229">
                  <c:v>34.463999999999999</c:v>
                </c:pt>
                <c:pt idx="3230">
                  <c:v>34.473999999999997</c:v>
                </c:pt>
                <c:pt idx="3231">
                  <c:v>34.484999999999999</c:v>
                </c:pt>
                <c:pt idx="3232">
                  <c:v>34.496000000000002</c:v>
                </c:pt>
                <c:pt idx="3233">
                  <c:v>34.506</c:v>
                </c:pt>
                <c:pt idx="3234">
                  <c:v>34.515999999999998</c:v>
                </c:pt>
                <c:pt idx="3235">
                  <c:v>34.527999999999999</c:v>
                </c:pt>
                <c:pt idx="3236">
                  <c:v>34.539000000000001</c:v>
                </c:pt>
                <c:pt idx="3237">
                  <c:v>34.548999999999999</c:v>
                </c:pt>
                <c:pt idx="3238">
                  <c:v>34.56</c:v>
                </c:pt>
                <c:pt idx="3239">
                  <c:v>34.57</c:v>
                </c:pt>
                <c:pt idx="3240">
                  <c:v>34.581000000000003</c:v>
                </c:pt>
                <c:pt idx="3241">
                  <c:v>34.591999999999999</c:v>
                </c:pt>
                <c:pt idx="3242">
                  <c:v>34.603000000000002</c:v>
                </c:pt>
                <c:pt idx="3243">
                  <c:v>34.613999999999997</c:v>
                </c:pt>
                <c:pt idx="3244">
                  <c:v>34.625</c:v>
                </c:pt>
                <c:pt idx="3245">
                  <c:v>34.636000000000003</c:v>
                </c:pt>
                <c:pt idx="3246">
                  <c:v>34.646999999999998</c:v>
                </c:pt>
                <c:pt idx="3247">
                  <c:v>34.658000000000001</c:v>
                </c:pt>
                <c:pt idx="3248">
                  <c:v>34.668999999999997</c:v>
                </c:pt>
                <c:pt idx="3249">
                  <c:v>34.68</c:v>
                </c:pt>
                <c:pt idx="3250">
                  <c:v>34.691000000000003</c:v>
                </c:pt>
                <c:pt idx="3251">
                  <c:v>34.701999999999998</c:v>
                </c:pt>
                <c:pt idx="3252">
                  <c:v>34.713000000000001</c:v>
                </c:pt>
                <c:pt idx="3253">
                  <c:v>34.723999999999997</c:v>
                </c:pt>
                <c:pt idx="3254">
                  <c:v>34.734999999999999</c:v>
                </c:pt>
                <c:pt idx="3255">
                  <c:v>34.746000000000002</c:v>
                </c:pt>
                <c:pt idx="3256">
                  <c:v>34.756999999999998</c:v>
                </c:pt>
                <c:pt idx="3257">
                  <c:v>34.768000000000001</c:v>
                </c:pt>
                <c:pt idx="3258">
                  <c:v>34.779000000000003</c:v>
                </c:pt>
                <c:pt idx="3259">
                  <c:v>34.79</c:v>
                </c:pt>
                <c:pt idx="3260">
                  <c:v>34.801000000000002</c:v>
                </c:pt>
                <c:pt idx="3261">
                  <c:v>34.811999999999998</c:v>
                </c:pt>
                <c:pt idx="3262">
                  <c:v>34.823</c:v>
                </c:pt>
                <c:pt idx="3263">
                  <c:v>34.834000000000003</c:v>
                </c:pt>
                <c:pt idx="3264">
                  <c:v>34.844999999999999</c:v>
                </c:pt>
                <c:pt idx="3265">
                  <c:v>34.856000000000002</c:v>
                </c:pt>
                <c:pt idx="3266">
                  <c:v>34.866999999999997</c:v>
                </c:pt>
                <c:pt idx="3267">
                  <c:v>34.878</c:v>
                </c:pt>
                <c:pt idx="3268">
                  <c:v>34.889000000000003</c:v>
                </c:pt>
                <c:pt idx="3269">
                  <c:v>34.9</c:v>
                </c:pt>
                <c:pt idx="3270">
                  <c:v>34.911000000000001</c:v>
                </c:pt>
                <c:pt idx="3271">
                  <c:v>34.920999999999999</c:v>
                </c:pt>
                <c:pt idx="3272">
                  <c:v>34.930999999999997</c:v>
                </c:pt>
                <c:pt idx="3273">
                  <c:v>34.942</c:v>
                </c:pt>
                <c:pt idx="3274">
                  <c:v>34.953000000000003</c:v>
                </c:pt>
                <c:pt idx="3275">
                  <c:v>34.963000000000001</c:v>
                </c:pt>
                <c:pt idx="3276">
                  <c:v>34.973999999999997</c:v>
                </c:pt>
                <c:pt idx="3277">
                  <c:v>34.984000000000002</c:v>
                </c:pt>
                <c:pt idx="3278">
                  <c:v>34.994999999999997</c:v>
                </c:pt>
                <c:pt idx="3279">
                  <c:v>35.005000000000003</c:v>
                </c:pt>
                <c:pt idx="3280">
                  <c:v>35.015000000000001</c:v>
                </c:pt>
                <c:pt idx="3281">
                  <c:v>35.027000000000001</c:v>
                </c:pt>
                <c:pt idx="3282">
                  <c:v>35.037999999999997</c:v>
                </c:pt>
                <c:pt idx="3283">
                  <c:v>35.048000000000002</c:v>
                </c:pt>
                <c:pt idx="3284">
                  <c:v>35.058</c:v>
                </c:pt>
                <c:pt idx="3285">
                  <c:v>35.067999999999998</c:v>
                </c:pt>
                <c:pt idx="3286">
                  <c:v>35.079000000000001</c:v>
                </c:pt>
                <c:pt idx="3287">
                  <c:v>35.088999999999999</c:v>
                </c:pt>
                <c:pt idx="3288">
                  <c:v>35.1</c:v>
                </c:pt>
                <c:pt idx="3289">
                  <c:v>35.11</c:v>
                </c:pt>
                <c:pt idx="3290">
                  <c:v>35.121000000000002</c:v>
                </c:pt>
                <c:pt idx="3291">
                  <c:v>35.131999999999998</c:v>
                </c:pt>
                <c:pt idx="3292">
                  <c:v>35.142000000000003</c:v>
                </c:pt>
                <c:pt idx="3293">
                  <c:v>35.152999999999999</c:v>
                </c:pt>
                <c:pt idx="3294">
                  <c:v>35.162999999999997</c:v>
                </c:pt>
                <c:pt idx="3295">
                  <c:v>35.173000000000002</c:v>
                </c:pt>
                <c:pt idx="3296">
                  <c:v>35.183999999999997</c:v>
                </c:pt>
                <c:pt idx="3297">
                  <c:v>35.194000000000003</c:v>
                </c:pt>
                <c:pt idx="3298">
                  <c:v>35.204999999999998</c:v>
                </c:pt>
                <c:pt idx="3299">
                  <c:v>35.215000000000003</c:v>
                </c:pt>
                <c:pt idx="3300">
                  <c:v>35.225999999999999</c:v>
                </c:pt>
                <c:pt idx="3301">
                  <c:v>35.235999999999997</c:v>
                </c:pt>
                <c:pt idx="3302">
                  <c:v>35.247</c:v>
                </c:pt>
                <c:pt idx="3303">
                  <c:v>35.258000000000003</c:v>
                </c:pt>
                <c:pt idx="3304">
                  <c:v>35.268000000000001</c:v>
                </c:pt>
                <c:pt idx="3305">
                  <c:v>35.28</c:v>
                </c:pt>
                <c:pt idx="3306">
                  <c:v>35.290999999999997</c:v>
                </c:pt>
                <c:pt idx="3307">
                  <c:v>35.302</c:v>
                </c:pt>
                <c:pt idx="3308">
                  <c:v>35.313000000000002</c:v>
                </c:pt>
                <c:pt idx="3309">
                  <c:v>35.323999999999998</c:v>
                </c:pt>
                <c:pt idx="3310">
                  <c:v>35.335000000000001</c:v>
                </c:pt>
                <c:pt idx="3311">
                  <c:v>35.345999999999997</c:v>
                </c:pt>
                <c:pt idx="3312">
                  <c:v>35.356999999999999</c:v>
                </c:pt>
                <c:pt idx="3313">
                  <c:v>35.366999999999997</c:v>
                </c:pt>
                <c:pt idx="3314">
                  <c:v>35.378</c:v>
                </c:pt>
                <c:pt idx="3315">
                  <c:v>35.389000000000003</c:v>
                </c:pt>
                <c:pt idx="3316">
                  <c:v>35.4</c:v>
                </c:pt>
                <c:pt idx="3317">
                  <c:v>35.411000000000001</c:v>
                </c:pt>
                <c:pt idx="3318">
                  <c:v>35.421999999999997</c:v>
                </c:pt>
                <c:pt idx="3319">
                  <c:v>35.432000000000002</c:v>
                </c:pt>
                <c:pt idx="3320">
                  <c:v>35.442</c:v>
                </c:pt>
                <c:pt idx="3321">
                  <c:v>35.454000000000001</c:v>
                </c:pt>
                <c:pt idx="3322">
                  <c:v>35.465000000000003</c:v>
                </c:pt>
                <c:pt idx="3323">
                  <c:v>35.475000000000001</c:v>
                </c:pt>
                <c:pt idx="3324">
                  <c:v>35.485999999999997</c:v>
                </c:pt>
                <c:pt idx="3325">
                  <c:v>35.497</c:v>
                </c:pt>
                <c:pt idx="3326">
                  <c:v>35.506999999999998</c:v>
                </c:pt>
                <c:pt idx="3327">
                  <c:v>35.518000000000001</c:v>
                </c:pt>
                <c:pt idx="3328">
                  <c:v>35.529000000000003</c:v>
                </c:pt>
                <c:pt idx="3329">
                  <c:v>35.539000000000001</c:v>
                </c:pt>
                <c:pt idx="3330">
                  <c:v>35.549999999999997</c:v>
                </c:pt>
                <c:pt idx="3331">
                  <c:v>35.561</c:v>
                </c:pt>
                <c:pt idx="3332">
                  <c:v>35.570999999999998</c:v>
                </c:pt>
                <c:pt idx="3333">
                  <c:v>35.581000000000003</c:v>
                </c:pt>
                <c:pt idx="3334">
                  <c:v>35.593000000000004</c:v>
                </c:pt>
                <c:pt idx="3335">
                  <c:v>35.603999999999999</c:v>
                </c:pt>
                <c:pt idx="3336">
                  <c:v>35.615000000000002</c:v>
                </c:pt>
                <c:pt idx="3337">
                  <c:v>35.625</c:v>
                </c:pt>
                <c:pt idx="3338">
                  <c:v>35.637</c:v>
                </c:pt>
                <c:pt idx="3339">
                  <c:v>35.646999999999998</c:v>
                </c:pt>
                <c:pt idx="3340">
                  <c:v>35.656999999999996</c:v>
                </c:pt>
                <c:pt idx="3341">
                  <c:v>35.667999999999999</c:v>
                </c:pt>
                <c:pt idx="3342">
                  <c:v>35.679000000000002</c:v>
                </c:pt>
                <c:pt idx="3343">
                  <c:v>35.689</c:v>
                </c:pt>
                <c:pt idx="3344">
                  <c:v>35.700000000000003</c:v>
                </c:pt>
                <c:pt idx="3345">
                  <c:v>35.710999999999999</c:v>
                </c:pt>
                <c:pt idx="3346">
                  <c:v>35.720999999999997</c:v>
                </c:pt>
                <c:pt idx="3347">
                  <c:v>35.731000000000002</c:v>
                </c:pt>
                <c:pt idx="3348">
                  <c:v>35.743000000000002</c:v>
                </c:pt>
                <c:pt idx="3349">
                  <c:v>35.753</c:v>
                </c:pt>
                <c:pt idx="3350">
                  <c:v>35.762999999999998</c:v>
                </c:pt>
                <c:pt idx="3351">
                  <c:v>35.774999999999999</c:v>
                </c:pt>
                <c:pt idx="3352">
                  <c:v>35.786000000000001</c:v>
                </c:pt>
                <c:pt idx="3353">
                  <c:v>35.795999999999999</c:v>
                </c:pt>
                <c:pt idx="3354">
                  <c:v>35.808</c:v>
                </c:pt>
                <c:pt idx="3355">
                  <c:v>35.817999999999998</c:v>
                </c:pt>
                <c:pt idx="3356">
                  <c:v>35.828000000000003</c:v>
                </c:pt>
                <c:pt idx="3357">
                  <c:v>35.838999999999999</c:v>
                </c:pt>
                <c:pt idx="3358">
                  <c:v>35.85</c:v>
                </c:pt>
                <c:pt idx="3359">
                  <c:v>35.86</c:v>
                </c:pt>
                <c:pt idx="3360">
                  <c:v>35.869999999999997</c:v>
                </c:pt>
                <c:pt idx="3361">
                  <c:v>35.881999999999998</c:v>
                </c:pt>
                <c:pt idx="3362">
                  <c:v>35.892000000000003</c:v>
                </c:pt>
                <c:pt idx="3363">
                  <c:v>35.902000000000001</c:v>
                </c:pt>
                <c:pt idx="3364">
                  <c:v>35.912999999999997</c:v>
                </c:pt>
                <c:pt idx="3365">
                  <c:v>35.923999999999999</c:v>
                </c:pt>
                <c:pt idx="3366">
                  <c:v>35.933999999999997</c:v>
                </c:pt>
                <c:pt idx="3367">
                  <c:v>35.945999999999998</c:v>
                </c:pt>
                <c:pt idx="3368">
                  <c:v>35.957000000000001</c:v>
                </c:pt>
                <c:pt idx="3369">
                  <c:v>35.968000000000004</c:v>
                </c:pt>
                <c:pt idx="3370">
                  <c:v>35.978000000000002</c:v>
                </c:pt>
                <c:pt idx="3371">
                  <c:v>35.99</c:v>
                </c:pt>
                <c:pt idx="3372">
                  <c:v>36.000999999999998</c:v>
                </c:pt>
                <c:pt idx="3373">
                  <c:v>36.012</c:v>
                </c:pt>
                <c:pt idx="3374">
                  <c:v>36.021999999999998</c:v>
                </c:pt>
                <c:pt idx="3375">
                  <c:v>36.033999999999999</c:v>
                </c:pt>
                <c:pt idx="3376">
                  <c:v>36.045000000000002</c:v>
                </c:pt>
                <c:pt idx="3377">
                  <c:v>36.055</c:v>
                </c:pt>
                <c:pt idx="3378">
                  <c:v>36.066000000000003</c:v>
                </c:pt>
                <c:pt idx="3379">
                  <c:v>36.076999999999998</c:v>
                </c:pt>
                <c:pt idx="3380">
                  <c:v>36.087000000000003</c:v>
                </c:pt>
                <c:pt idx="3381">
                  <c:v>36.097000000000001</c:v>
                </c:pt>
                <c:pt idx="3382">
                  <c:v>36.107999999999997</c:v>
                </c:pt>
                <c:pt idx="3383">
                  <c:v>36.119</c:v>
                </c:pt>
                <c:pt idx="3384">
                  <c:v>36.131</c:v>
                </c:pt>
                <c:pt idx="3385">
                  <c:v>36.140999999999998</c:v>
                </c:pt>
                <c:pt idx="3386">
                  <c:v>36.151000000000003</c:v>
                </c:pt>
                <c:pt idx="3387">
                  <c:v>36.161999999999999</c:v>
                </c:pt>
                <c:pt idx="3388">
                  <c:v>36.171999999999997</c:v>
                </c:pt>
                <c:pt idx="3389">
                  <c:v>36.183</c:v>
                </c:pt>
                <c:pt idx="3390">
                  <c:v>36.192999999999998</c:v>
                </c:pt>
                <c:pt idx="3391">
                  <c:v>36.204000000000001</c:v>
                </c:pt>
                <c:pt idx="3392">
                  <c:v>36.213999999999999</c:v>
                </c:pt>
                <c:pt idx="3393">
                  <c:v>36.223999999999997</c:v>
                </c:pt>
                <c:pt idx="3394">
                  <c:v>36.234999999999999</c:v>
                </c:pt>
                <c:pt idx="3395">
                  <c:v>36.244999999999997</c:v>
                </c:pt>
                <c:pt idx="3396">
                  <c:v>36.256</c:v>
                </c:pt>
                <c:pt idx="3397">
                  <c:v>36.267000000000003</c:v>
                </c:pt>
                <c:pt idx="3398">
                  <c:v>36.277000000000001</c:v>
                </c:pt>
                <c:pt idx="3399">
                  <c:v>36.287999999999997</c:v>
                </c:pt>
                <c:pt idx="3400">
                  <c:v>36.298000000000002</c:v>
                </c:pt>
                <c:pt idx="3401">
                  <c:v>36.308</c:v>
                </c:pt>
                <c:pt idx="3402">
                  <c:v>36.32</c:v>
                </c:pt>
                <c:pt idx="3403">
                  <c:v>36.33</c:v>
                </c:pt>
                <c:pt idx="3404">
                  <c:v>36.341000000000001</c:v>
                </c:pt>
                <c:pt idx="3405">
                  <c:v>36.350999999999999</c:v>
                </c:pt>
                <c:pt idx="3406">
                  <c:v>36.362000000000002</c:v>
                </c:pt>
                <c:pt idx="3407">
                  <c:v>36.372</c:v>
                </c:pt>
                <c:pt idx="3408">
                  <c:v>36.381999999999998</c:v>
                </c:pt>
                <c:pt idx="3409">
                  <c:v>36.393999999999998</c:v>
                </c:pt>
                <c:pt idx="3410">
                  <c:v>36.404000000000003</c:v>
                </c:pt>
                <c:pt idx="3411">
                  <c:v>36.415999999999997</c:v>
                </c:pt>
                <c:pt idx="3412">
                  <c:v>36.426000000000002</c:v>
                </c:pt>
                <c:pt idx="3413">
                  <c:v>36.436999999999998</c:v>
                </c:pt>
                <c:pt idx="3414">
                  <c:v>36.448</c:v>
                </c:pt>
                <c:pt idx="3415">
                  <c:v>36.457999999999998</c:v>
                </c:pt>
                <c:pt idx="3416">
                  <c:v>36.468000000000004</c:v>
                </c:pt>
                <c:pt idx="3417">
                  <c:v>36.479999999999997</c:v>
                </c:pt>
                <c:pt idx="3418">
                  <c:v>36.49</c:v>
                </c:pt>
                <c:pt idx="3419">
                  <c:v>36.500999999999998</c:v>
                </c:pt>
                <c:pt idx="3420">
                  <c:v>36.511000000000003</c:v>
                </c:pt>
                <c:pt idx="3421">
                  <c:v>36.521999999999998</c:v>
                </c:pt>
                <c:pt idx="3422">
                  <c:v>36.531999999999996</c:v>
                </c:pt>
                <c:pt idx="3423">
                  <c:v>36.542999999999999</c:v>
                </c:pt>
                <c:pt idx="3424">
                  <c:v>36.552999999999997</c:v>
                </c:pt>
                <c:pt idx="3425">
                  <c:v>36.563000000000002</c:v>
                </c:pt>
                <c:pt idx="3426">
                  <c:v>36.575000000000003</c:v>
                </c:pt>
                <c:pt idx="3427">
                  <c:v>36.585000000000001</c:v>
                </c:pt>
                <c:pt idx="3428">
                  <c:v>36.595999999999997</c:v>
                </c:pt>
                <c:pt idx="3429">
                  <c:v>36.606000000000002</c:v>
                </c:pt>
                <c:pt idx="3430">
                  <c:v>36.616</c:v>
                </c:pt>
                <c:pt idx="3431">
                  <c:v>36.627000000000002</c:v>
                </c:pt>
                <c:pt idx="3432">
                  <c:v>36.637999999999998</c:v>
                </c:pt>
                <c:pt idx="3433">
                  <c:v>36.648000000000003</c:v>
                </c:pt>
                <c:pt idx="3434">
                  <c:v>36.658000000000001</c:v>
                </c:pt>
                <c:pt idx="3435">
                  <c:v>36.668999999999997</c:v>
                </c:pt>
                <c:pt idx="3436">
                  <c:v>36.679000000000002</c:v>
                </c:pt>
                <c:pt idx="3437">
                  <c:v>36.69</c:v>
                </c:pt>
                <c:pt idx="3438">
                  <c:v>36.700000000000003</c:v>
                </c:pt>
                <c:pt idx="3439">
                  <c:v>36.710999999999999</c:v>
                </c:pt>
                <c:pt idx="3440">
                  <c:v>36.720999999999997</c:v>
                </c:pt>
                <c:pt idx="3441">
                  <c:v>36.731999999999999</c:v>
                </c:pt>
                <c:pt idx="3442">
                  <c:v>36.741999999999997</c:v>
                </c:pt>
                <c:pt idx="3443">
                  <c:v>36.753</c:v>
                </c:pt>
                <c:pt idx="3444">
                  <c:v>36.762999999999998</c:v>
                </c:pt>
                <c:pt idx="3445">
                  <c:v>36.774000000000001</c:v>
                </c:pt>
                <c:pt idx="3446">
                  <c:v>36.783999999999999</c:v>
                </c:pt>
                <c:pt idx="3447">
                  <c:v>36.793999999999997</c:v>
                </c:pt>
                <c:pt idx="3448">
                  <c:v>36.805</c:v>
                </c:pt>
                <c:pt idx="3449">
                  <c:v>36.814999999999998</c:v>
                </c:pt>
                <c:pt idx="3450">
                  <c:v>36.826000000000001</c:v>
                </c:pt>
                <c:pt idx="3451">
                  <c:v>36.835999999999999</c:v>
                </c:pt>
                <c:pt idx="3452">
                  <c:v>36.845999999999997</c:v>
                </c:pt>
                <c:pt idx="3453">
                  <c:v>36.856999999999999</c:v>
                </c:pt>
                <c:pt idx="3454">
                  <c:v>36.866999999999997</c:v>
                </c:pt>
                <c:pt idx="3455">
                  <c:v>36.878</c:v>
                </c:pt>
                <c:pt idx="3456">
                  <c:v>36.887999999999998</c:v>
                </c:pt>
                <c:pt idx="3457">
                  <c:v>36.899000000000001</c:v>
                </c:pt>
                <c:pt idx="3458">
                  <c:v>36.908999999999999</c:v>
                </c:pt>
                <c:pt idx="3459">
                  <c:v>36.920999999999999</c:v>
                </c:pt>
                <c:pt idx="3460">
                  <c:v>36.930999999999997</c:v>
                </c:pt>
                <c:pt idx="3461">
                  <c:v>36.942</c:v>
                </c:pt>
                <c:pt idx="3462">
                  <c:v>36.951999999999998</c:v>
                </c:pt>
                <c:pt idx="3463">
                  <c:v>36.963000000000001</c:v>
                </c:pt>
                <c:pt idx="3464">
                  <c:v>36.972999999999999</c:v>
                </c:pt>
                <c:pt idx="3465">
                  <c:v>36.984000000000002</c:v>
                </c:pt>
                <c:pt idx="3466">
                  <c:v>36.994</c:v>
                </c:pt>
                <c:pt idx="3467">
                  <c:v>37.005000000000003</c:v>
                </c:pt>
                <c:pt idx="3468">
                  <c:v>37.015000000000001</c:v>
                </c:pt>
                <c:pt idx="3469">
                  <c:v>37.024999999999999</c:v>
                </c:pt>
                <c:pt idx="3470">
                  <c:v>37.036000000000001</c:v>
                </c:pt>
                <c:pt idx="3471">
                  <c:v>37.048000000000002</c:v>
                </c:pt>
                <c:pt idx="3472">
                  <c:v>37.058999999999997</c:v>
                </c:pt>
                <c:pt idx="3473">
                  <c:v>37.069000000000003</c:v>
                </c:pt>
                <c:pt idx="3474">
                  <c:v>37.08</c:v>
                </c:pt>
                <c:pt idx="3475">
                  <c:v>37.091000000000001</c:v>
                </c:pt>
                <c:pt idx="3476">
                  <c:v>37.101999999999997</c:v>
                </c:pt>
                <c:pt idx="3477">
                  <c:v>37.112000000000002</c:v>
                </c:pt>
                <c:pt idx="3478">
                  <c:v>37.122999999999998</c:v>
                </c:pt>
                <c:pt idx="3479">
                  <c:v>37.134</c:v>
                </c:pt>
                <c:pt idx="3480">
                  <c:v>37.145000000000003</c:v>
                </c:pt>
                <c:pt idx="3481">
                  <c:v>37.155000000000001</c:v>
                </c:pt>
                <c:pt idx="3482">
                  <c:v>37.165999999999997</c:v>
                </c:pt>
                <c:pt idx="3483">
                  <c:v>37.176000000000002</c:v>
                </c:pt>
                <c:pt idx="3484">
                  <c:v>37.186999999999998</c:v>
                </c:pt>
                <c:pt idx="3485">
                  <c:v>37.198999999999998</c:v>
                </c:pt>
                <c:pt idx="3486">
                  <c:v>37.21</c:v>
                </c:pt>
                <c:pt idx="3487">
                  <c:v>37.220999999999997</c:v>
                </c:pt>
                <c:pt idx="3488">
                  <c:v>37.231000000000002</c:v>
                </c:pt>
                <c:pt idx="3489">
                  <c:v>37.241999999999997</c:v>
                </c:pt>
                <c:pt idx="3490">
                  <c:v>37.253</c:v>
                </c:pt>
                <c:pt idx="3491">
                  <c:v>37.264000000000003</c:v>
                </c:pt>
                <c:pt idx="3492">
                  <c:v>37.274000000000001</c:v>
                </c:pt>
                <c:pt idx="3493">
                  <c:v>37.284999999999997</c:v>
                </c:pt>
                <c:pt idx="3494">
                  <c:v>37.295999999999999</c:v>
                </c:pt>
                <c:pt idx="3495">
                  <c:v>37.307000000000002</c:v>
                </c:pt>
                <c:pt idx="3496">
                  <c:v>37.317999999999998</c:v>
                </c:pt>
                <c:pt idx="3497">
                  <c:v>37.328000000000003</c:v>
                </c:pt>
                <c:pt idx="3498">
                  <c:v>37.340000000000003</c:v>
                </c:pt>
                <c:pt idx="3499">
                  <c:v>37.350999999999999</c:v>
                </c:pt>
                <c:pt idx="3500">
                  <c:v>37.362000000000002</c:v>
                </c:pt>
                <c:pt idx="3501">
                  <c:v>37.372</c:v>
                </c:pt>
                <c:pt idx="3502">
                  <c:v>37.383000000000003</c:v>
                </c:pt>
                <c:pt idx="3503">
                  <c:v>37.393999999999998</c:v>
                </c:pt>
                <c:pt idx="3504">
                  <c:v>37.405000000000001</c:v>
                </c:pt>
                <c:pt idx="3505">
                  <c:v>37.414999999999999</c:v>
                </c:pt>
                <c:pt idx="3506">
                  <c:v>37.426000000000002</c:v>
                </c:pt>
                <c:pt idx="3507">
                  <c:v>37.436</c:v>
                </c:pt>
                <c:pt idx="3508">
                  <c:v>37.447000000000003</c:v>
                </c:pt>
                <c:pt idx="3509">
                  <c:v>37.457999999999998</c:v>
                </c:pt>
                <c:pt idx="3510">
                  <c:v>37.469000000000001</c:v>
                </c:pt>
                <c:pt idx="3511">
                  <c:v>37.479999999999997</c:v>
                </c:pt>
                <c:pt idx="3512">
                  <c:v>37.491</c:v>
                </c:pt>
                <c:pt idx="3513">
                  <c:v>37.500999999999998</c:v>
                </c:pt>
                <c:pt idx="3514">
                  <c:v>37.511000000000003</c:v>
                </c:pt>
                <c:pt idx="3515">
                  <c:v>37.521999999999998</c:v>
                </c:pt>
                <c:pt idx="3516">
                  <c:v>37.531999999999996</c:v>
                </c:pt>
                <c:pt idx="3517">
                  <c:v>37.542999999999999</c:v>
                </c:pt>
                <c:pt idx="3518">
                  <c:v>37.552999999999997</c:v>
                </c:pt>
                <c:pt idx="3519">
                  <c:v>37.564</c:v>
                </c:pt>
                <c:pt idx="3520">
                  <c:v>37.575000000000003</c:v>
                </c:pt>
                <c:pt idx="3521">
                  <c:v>37.585000000000001</c:v>
                </c:pt>
                <c:pt idx="3522">
                  <c:v>37.594999999999999</c:v>
                </c:pt>
                <c:pt idx="3523">
                  <c:v>37.606000000000002</c:v>
                </c:pt>
                <c:pt idx="3524">
                  <c:v>37.616999999999997</c:v>
                </c:pt>
                <c:pt idx="3525">
                  <c:v>37.628</c:v>
                </c:pt>
                <c:pt idx="3526">
                  <c:v>37.637999999999998</c:v>
                </c:pt>
                <c:pt idx="3527">
                  <c:v>37.648000000000003</c:v>
                </c:pt>
                <c:pt idx="3528">
                  <c:v>37.658999999999999</c:v>
                </c:pt>
                <c:pt idx="3529">
                  <c:v>37.67</c:v>
                </c:pt>
                <c:pt idx="3530">
                  <c:v>37.68</c:v>
                </c:pt>
                <c:pt idx="3531">
                  <c:v>37.691000000000003</c:v>
                </c:pt>
                <c:pt idx="3532">
                  <c:v>37.701000000000001</c:v>
                </c:pt>
                <c:pt idx="3533">
                  <c:v>37.712000000000003</c:v>
                </c:pt>
                <c:pt idx="3534">
                  <c:v>37.722000000000001</c:v>
                </c:pt>
                <c:pt idx="3535">
                  <c:v>37.732999999999997</c:v>
                </c:pt>
                <c:pt idx="3536">
                  <c:v>37.743000000000002</c:v>
                </c:pt>
                <c:pt idx="3537">
                  <c:v>37.753999999999998</c:v>
                </c:pt>
                <c:pt idx="3538">
                  <c:v>37.764000000000003</c:v>
                </c:pt>
                <c:pt idx="3539">
                  <c:v>37.774999999999999</c:v>
                </c:pt>
                <c:pt idx="3540">
                  <c:v>37.784999999999997</c:v>
                </c:pt>
                <c:pt idx="3541">
                  <c:v>37.795999999999999</c:v>
                </c:pt>
                <c:pt idx="3542">
                  <c:v>37.805999999999997</c:v>
                </c:pt>
                <c:pt idx="3543">
                  <c:v>37.817999999999998</c:v>
                </c:pt>
                <c:pt idx="3544">
                  <c:v>37.829000000000001</c:v>
                </c:pt>
                <c:pt idx="3545">
                  <c:v>37.840000000000003</c:v>
                </c:pt>
                <c:pt idx="3546">
                  <c:v>37.850999999999999</c:v>
                </c:pt>
                <c:pt idx="3547">
                  <c:v>37.862000000000002</c:v>
                </c:pt>
                <c:pt idx="3548">
                  <c:v>37.872999999999998</c:v>
                </c:pt>
                <c:pt idx="3549">
                  <c:v>37.884</c:v>
                </c:pt>
                <c:pt idx="3550">
                  <c:v>37.895000000000003</c:v>
                </c:pt>
                <c:pt idx="3551">
                  <c:v>37.905999999999999</c:v>
                </c:pt>
                <c:pt idx="3552">
                  <c:v>37.917000000000002</c:v>
                </c:pt>
                <c:pt idx="3553">
                  <c:v>37.927999999999997</c:v>
                </c:pt>
                <c:pt idx="3554">
                  <c:v>37.938000000000002</c:v>
                </c:pt>
                <c:pt idx="3555">
                  <c:v>37.948999999999998</c:v>
                </c:pt>
                <c:pt idx="3556">
                  <c:v>37.960999999999999</c:v>
                </c:pt>
                <c:pt idx="3557">
                  <c:v>37.970999999999997</c:v>
                </c:pt>
                <c:pt idx="3558">
                  <c:v>37.981999999999999</c:v>
                </c:pt>
                <c:pt idx="3559">
                  <c:v>37.991999999999997</c:v>
                </c:pt>
                <c:pt idx="3560">
                  <c:v>38.003</c:v>
                </c:pt>
                <c:pt idx="3561">
                  <c:v>38.012999999999998</c:v>
                </c:pt>
                <c:pt idx="3562">
                  <c:v>38.024000000000001</c:v>
                </c:pt>
                <c:pt idx="3563">
                  <c:v>38.033999999999999</c:v>
                </c:pt>
                <c:pt idx="3564">
                  <c:v>38.045000000000002</c:v>
                </c:pt>
                <c:pt idx="3565">
                  <c:v>38.055</c:v>
                </c:pt>
                <c:pt idx="3566">
                  <c:v>38.066000000000003</c:v>
                </c:pt>
                <c:pt idx="3567">
                  <c:v>38.076000000000001</c:v>
                </c:pt>
                <c:pt idx="3568">
                  <c:v>38.087000000000003</c:v>
                </c:pt>
                <c:pt idx="3569">
                  <c:v>38.097000000000001</c:v>
                </c:pt>
                <c:pt idx="3570">
                  <c:v>38.106999999999999</c:v>
                </c:pt>
                <c:pt idx="3571">
                  <c:v>38.118000000000002</c:v>
                </c:pt>
                <c:pt idx="3572">
                  <c:v>38.128999999999998</c:v>
                </c:pt>
                <c:pt idx="3573">
                  <c:v>38.139000000000003</c:v>
                </c:pt>
                <c:pt idx="3574">
                  <c:v>38.149000000000001</c:v>
                </c:pt>
                <c:pt idx="3575">
                  <c:v>38.159999999999997</c:v>
                </c:pt>
                <c:pt idx="3576">
                  <c:v>38.17</c:v>
                </c:pt>
                <c:pt idx="3577">
                  <c:v>38.180999999999997</c:v>
                </c:pt>
                <c:pt idx="3578">
                  <c:v>38.191000000000003</c:v>
                </c:pt>
                <c:pt idx="3579">
                  <c:v>38.203000000000003</c:v>
                </c:pt>
                <c:pt idx="3580">
                  <c:v>38.213000000000001</c:v>
                </c:pt>
                <c:pt idx="3581">
                  <c:v>38.223999999999997</c:v>
                </c:pt>
                <c:pt idx="3582">
                  <c:v>38.235999999999997</c:v>
                </c:pt>
                <c:pt idx="3583">
                  <c:v>38.247</c:v>
                </c:pt>
                <c:pt idx="3584">
                  <c:v>38.256999999999998</c:v>
                </c:pt>
                <c:pt idx="3585">
                  <c:v>38.268000000000001</c:v>
                </c:pt>
                <c:pt idx="3586">
                  <c:v>38.277999999999999</c:v>
                </c:pt>
                <c:pt idx="3587">
                  <c:v>38.289000000000001</c:v>
                </c:pt>
                <c:pt idx="3588">
                  <c:v>38.298999999999999</c:v>
                </c:pt>
                <c:pt idx="3589">
                  <c:v>38.31</c:v>
                </c:pt>
                <c:pt idx="3590">
                  <c:v>38.32</c:v>
                </c:pt>
                <c:pt idx="3591">
                  <c:v>38.33</c:v>
                </c:pt>
                <c:pt idx="3592">
                  <c:v>38.341000000000001</c:v>
                </c:pt>
                <c:pt idx="3593">
                  <c:v>38.350999999999999</c:v>
                </c:pt>
                <c:pt idx="3594">
                  <c:v>38.363</c:v>
                </c:pt>
                <c:pt idx="3595">
                  <c:v>38.372999999999998</c:v>
                </c:pt>
                <c:pt idx="3596">
                  <c:v>38.384</c:v>
                </c:pt>
                <c:pt idx="3597">
                  <c:v>38.393999999999998</c:v>
                </c:pt>
                <c:pt idx="3598">
                  <c:v>38.405999999999999</c:v>
                </c:pt>
                <c:pt idx="3599">
                  <c:v>38.415999999999997</c:v>
                </c:pt>
                <c:pt idx="3600">
                  <c:v>38.427</c:v>
                </c:pt>
                <c:pt idx="3601">
                  <c:v>38.436999999999998</c:v>
                </c:pt>
                <c:pt idx="3602">
                  <c:v>38.448999999999998</c:v>
                </c:pt>
                <c:pt idx="3603">
                  <c:v>38.459000000000003</c:v>
                </c:pt>
                <c:pt idx="3604">
                  <c:v>38.47</c:v>
                </c:pt>
                <c:pt idx="3605">
                  <c:v>38.479999999999997</c:v>
                </c:pt>
                <c:pt idx="3606">
                  <c:v>38.491</c:v>
                </c:pt>
                <c:pt idx="3607">
                  <c:v>38.503</c:v>
                </c:pt>
                <c:pt idx="3608">
                  <c:v>38.514000000000003</c:v>
                </c:pt>
                <c:pt idx="3609">
                  <c:v>38.524999999999999</c:v>
                </c:pt>
                <c:pt idx="3610">
                  <c:v>38.534999999999997</c:v>
                </c:pt>
                <c:pt idx="3611">
                  <c:v>38.545999999999999</c:v>
                </c:pt>
                <c:pt idx="3612">
                  <c:v>38.555999999999997</c:v>
                </c:pt>
                <c:pt idx="3613">
                  <c:v>38.567</c:v>
                </c:pt>
                <c:pt idx="3614">
                  <c:v>38.576999999999998</c:v>
                </c:pt>
                <c:pt idx="3615">
                  <c:v>38.588999999999999</c:v>
                </c:pt>
                <c:pt idx="3616">
                  <c:v>38.598999999999997</c:v>
                </c:pt>
                <c:pt idx="3617">
                  <c:v>38.609000000000002</c:v>
                </c:pt>
                <c:pt idx="3618">
                  <c:v>38.619999999999997</c:v>
                </c:pt>
                <c:pt idx="3619">
                  <c:v>38.630000000000003</c:v>
                </c:pt>
                <c:pt idx="3620">
                  <c:v>38.642000000000003</c:v>
                </c:pt>
                <c:pt idx="3621">
                  <c:v>38.652000000000001</c:v>
                </c:pt>
                <c:pt idx="3622">
                  <c:v>38.662999999999997</c:v>
                </c:pt>
                <c:pt idx="3623">
                  <c:v>38.673000000000002</c:v>
                </c:pt>
                <c:pt idx="3624">
                  <c:v>38.683</c:v>
                </c:pt>
                <c:pt idx="3625">
                  <c:v>38.695</c:v>
                </c:pt>
                <c:pt idx="3626">
                  <c:v>38.706000000000003</c:v>
                </c:pt>
                <c:pt idx="3627">
                  <c:v>38.716000000000001</c:v>
                </c:pt>
                <c:pt idx="3628">
                  <c:v>38.725999999999999</c:v>
                </c:pt>
                <c:pt idx="3629">
                  <c:v>38.737000000000002</c:v>
                </c:pt>
                <c:pt idx="3630">
                  <c:v>38.747</c:v>
                </c:pt>
                <c:pt idx="3631">
                  <c:v>38.756999999999998</c:v>
                </c:pt>
                <c:pt idx="3632">
                  <c:v>38.768000000000001</c:v>
                </c:pt>
                <c:pt idx="3633">
                  <c:v>38.779000000000003</c:v>
                </c:pt>
                <c:pt idx="3634">
                  <c:v>38.789000000000001</c:v>
                </c:pt>
                <c:pt idx="3635">
                  <c:v>38.798999999999999</c:v>
                </c:pt>
                <c:pt idx="3636">
                  <c:v>38.81</c:v>
                </c:pt>
                <c:pt idx="3637">
                  <c:v>38.82</c:v>
                </c:pt>
                <c:pt idx="3638">
                  <c:v>38.832000000000001</c:v>
                </c:pt>
                <c:pt idx="3639">
                  <c:v>38.841999999999999</c:v>
                </c:pt>
                <c:pt idx="3640">
                  <c:v>38.851999999999997</c:v>
                </c:pt>
                <c:pt idx="3641">
                  <c:v>38.863999999999997</c:v>
                </c:pt>
                <c:pt idx="3642">
                  <c:v>38.874000000000002</c:v>
                </c:pt>
                <c:pt idx="3643">
                  <c:v>38.884</c:v>
                </c:pt>
                <c:pt idx="3644">
                  <c:v>38.896000000000001</c:v>
                </c:pt>
                <c:pt idx="3645">
                  <c:v>38.906999999999996</c:v>
                </c:pt>
                <c:pt idx="3646">
                  <c:v>38.917000000000002</c:v>
                </c:pt>
                <c:pt idx="3647">
                  <c:v>38.927999999999997</c:v>
                </c:pt>
                <c:pt idx="3648">
                  <c:v>38.939</c:v>
                </c:pt>
                <c:pt idx="3649">
                  <c:v>38.950000000000003</c:v>
                </c:pt>
                <c:pt idx="3650">
                  <c:v>38.962000000000003</c:v>
                </c:pt>
                <c:pt idx="3651">
                  <c:v>38.972999999999999</c:v>
                </c:pt>
                <c:pt idx="3652">
                  <c:v>38.982999999999997</c:v>
                </c:pt>
                <c:pt idx="3653">
                  <c:v>38.994</c:v>
                </c:pt>
                <c:pt idx="3654">
                  <c:v>39.005000000000003</c:v>
                </c:pt>
                <c:pt idx="3655">
                  <c:v>39.015000000000001</c:v>
                </c:pt>
                <c:pt idx="3656">
                  <c:v>39.024999999999999</c:v>
                </c:pt>
                <c:pt idx="3657">
                  <c:v>39.036999999999999</c:v>
                </c:pt>
                <c:pt idx="3658">
                  <c:v>39.046999999999997</c:v>
                </c:pt>
                <c:pt idx="3659">
                  <c:v>39.057000000000002</c:v>
                </c:pt>
                <c:pt idx="3660">
                  <c:v>39.069000000000003</c:v>
                </c:pt>
                <c:pt idx="3661">
                  <c:v>39.08</c:v>
                </c:pt>
                <c:pt idx="3662">
                  <c:v>39.091000000000001</c:v>
                </c:pt>
                <c:pt idx="3663">
                  <c:v>39.100999999999999</c:v>
                </c:pt>
                <c:pt idx="3664">
                  <c:v>39.113</c:v>
                </c:pt>
                <c:pt idx="3665">
                  <c:v>39.122999999999998</c:v>
                </c:pt>
                <c:pt idx="3666">
                  <c:v>39.133000000000003</c:v>
                </c:pt>
                <c:pt idx="3667">
                  <c:v>39.143999999999998</c:v>
                </c:pt>
                <c:pt idx="3668">
                  <c:v>39.155000000000001</c:v>
                </c:pt>
                <c:pt idx="3669">
                  <c:v>39.164999999999999</c:v>
                </c:pt>
                <c:pt idx="3670">
                  <c:v>39.176000000000002</c:v>
                </c:pt>
                <c:pt idx="3671">
                  <c:v>39.186999999999998</c:v>
                </c:pt>
                <c:pt idx="3672">
                  <c:v>39.197000000000003</c:v>
                </c:pt>
                <c:pt idx="3673">
                  <c:v>39.207000000000001</c:v>
                </c:pt>
                <c:pt idx="3674">
                  <c:v>39.219000000000001</c:v>
                </c:pt>
                <c:pt idx="3675">
                  <c:v>39.229999999999997</c:v>
                </c:pt>
                <c:pt idx="3676">
                  <c:v>39.24</c:v>
                </c:pt>
                <c:pt idx="3677">
                  <c:v>39.252000000000002</c:v>
                </c:pt>
                <c:pt idx="3678">
                  <c:v>39.262999999999998</c:v>
                </c:pt>
                <c:pt idx="3679">
                  <c:v>39.274000000000001</c:v>
                </c:pt>
                <c:pt idx="3680">
                  <c:v>39.283999999999999</c:v>
                </c:pt>
                <c:pt idx="3681">
                  <c:v>39.293999999999997</c:v>
                </c:pt>
                <c:pt idx="3682">
                  <c:v>39.305</c:v>
                </c:pt>
                <c:pt idx="3683">
                  <c:v>39.316000000000003</c:v>
                </c:pt>
                <c:pt idx="3684">
                  <c:v>39.326999999999998</c:v>
                </c:pt>
                <c:pt idx="3685">
                  <c:v>39.337000000000003</c:v>
                </c:pt>
                <c:pt idx="3686">
                  <c:v>39.347999999999999</c:v>
                </c:pt>
                <c:pt idx="3687">
                  <c:v>39.359000000000002</c:v>
                </c:pt>
                <c:pt idx="3688">
                  <c:v>39.369</c:v>
                </c:pt>
                <c:pt idx="3689">
                  <c:v>39.380000000000003</c:v>
                </c:pt>
                <c:pt idx="3690">
                  <c:v>39.390999999999998</c:v>
                </c:pt>
                <c:pt idx="3691">
                  <c:v>39.401000000000003</c:v>
                </c:pt>
                <c:pt idx="3692">
                  <c:v>39.411999999999999</c:v>
                </c:pt>
                <c:pt idx="3693">
                  <c:v>39.423000000000002</c:v>
                </c:pt>
                <c:pt idx="3694">
                  <c:v>39.433</c:v>
                </c:pt>
                <c:pt idx="3695">
                  <c:v>39.444000000000003</c:v>
                </c:pt>
                <c:pt idx="3696">
                  <c:v>39.454999999999998</c:v>
                </c:pt>
                <c:pt idx="3697">
                  <c:v>39.465000000000003</c:v>
                </c:pt>
                <c:pt idx="3698">
                  <c:v>39.475000000000001</c:v>
                </c:pt>
                <c:pt idx="3699">
                  <c:v>39.485999999999997</c:v>
                </c:pt>
                <c:pt idx="3700">
                  <c:v>39.497</c:v>
                </c:pt>
                <c:pt idx="3701">
                  <c:v>39.506999999999998</c:v>
                </c:pt>
                <c:pt idx="3702">
                  <c:v>39.518000000000001</c:v>
                </c:pt>
                <c:pt idx="3703">
                  <c:v>39.529000000000003</c:v>
                </c:pt>
                <c:pt idx="3704">
                  <c:v>39.539000000000001</c:v>
                </c:pt>
                <c:pt idx="3705">
                  <c:v>39.548999999999999</c:v>
                </c:pt>
                <c:pt idx="3706">
                  <c:v>39.56</c:v>
                </c:pt>
                <c:pt idx="3707">
                  <c:v>39.570999999999998</c:v>
                </c:pt>
                <c:pt idx="3708">
                  <c:v>39.581000000000003</c:v>
                </c:pt>
                <c:pt idx="3709">
                  <c:v>39.591999999999999</c:v>
                </c:pt>
                <c:pt idx="3710">
                  <c:v>39.603000000000002</c:v>
                </c:pt>
                <c:pt idx="3711">
                  <c:v>39.613</c:v>
                </c:pt>
                <c:pt idx="3712">
                  <c:v>39.624000000000002</c:v>
                </c:pt>
                <c:pt idx="3713">
                  <c:v>39.634999999999998</c:v>
                </c:pt>
                <c:pt idx="3714">
                  <c:v>39.645000000000003</c:v>
                </c:pt>
                <c:pt idx="3715">
                  <c:v>39.655000000000001</c:v>
                </c:pt>
                <c:pt idx="3716">
                  <c:v>39.665999999999997</c:v>
                </c:pt>
                <c:pt idx="3717">
                  <c:v>39.677</c:v>
                </c:pt>
                <c:pt idx="3718">
                  <c:v>39.686999999999998</c:v>
                </c:pt>
                <c:pt idx="3719">
                  <c:v>39.698</c:v>
                </c:pt>
                <c:pt idx="3720">
                  <c:v>39.709000000000003</c:v>
                </c:pt>
                <c:pt idx="3721">
                  <c:v>39.719000000000001</c:v>
                </c:pt>
                <c:pt idx="3722">
                  <c:v>39.729999999999997</c:v>
                </c:pt>
                <c:pt idx="3723">
                  <c:v>39.741</c:v>
                </c:pt>
                <c:pt idx="3724">
                  <c:v>39.750999999999998</c:v>
                </c:pt>
                <c:pt idx="3725">
                  <c:v>39.761000000000003</c:v>
                </c:pt>
                <c:pt idx="3726">
                  <c:v>39.771999999999998</c:v>
                </c:pt>
                <c:pt idx="3727">
                  <c:v>39.783000000000001</c:v>
                </c:pt>
                <c:pt idx="3728">
                  <c:v>39.792999999999999</c:v>
                </c:pt>
                <c:pt idx="3729">
                  <c:v>39.804000000000002</c:v>
                </c:pt>
                <c:pt idx="3730">
                  <c:v>39.814999999999998</c:v>
                </c:pt>
                <c:pt idx="3731">
                  <c:v>39.825000000000003</c:v>
                </c:pt>
                <c:pt idx="3732">
                  <c:v>39.835999999999999</c:v>
                </c:pt>
                <c:pt idx="3733">
                  <c:v>39.847000000000001</c:v>
                </c:pt>
                <c:pt idx="3734">
                  <c:v>39.856999999999999</c:v>
                </c:pt>
                <c:pt idx="3735">
                  <c:v>39.866999999999997</c:v>
                </c:pt>
                <c:pt idx="3736">
                  <c:v>39.878</c:v>
                </c:pt>
                <c:pt idx="3737">
                  <c:v>39.887999999999998</c:v>
                </c:pt>
                <c:pt idx="3738">
                  <c:v>39.899000000000001</c:v>
                </c:pt>
                <c:pt idx="3739">
                  <c:v>39.909999999999997</c:v>
                </c:pt>
                <c:pt idx="3740">
                  <c:v>39.92</c:v>
                </c:pt>
                <c:pt idx="3741">
                  <c:v>39.930999999999997</c:v>
                </c:pt>
                <c:pt idx="3742">
                  <c:v>39.942</c:v>
                </c:pt>
                <c:pt idx="3743">
                  <c:v>39.953000000000003</c:v>
                </c:pt>
                <c:pt idx="3744">
                  <c:v>39.963000000000001</c:v>
                </c:pt>
                <c:pt idx="3745">
                  <c:v>39.973999999999997</c:v>
                </c:pt>
                <c:pt idx="3746">
                  <c:v>39.984999999999999</c:v>
                </c:pt>
                <c:pt idx="3747">
                  <c:v>39.996000000000002</c:v>
                </c:pt>
                <c:pt idx="3748">
                  <c:v>40.006999999999998</c:v>
                </c:pt>
                <c:pt idx="3749">
                  <c:v>40.017000000000003</c:v>
                </c:pt>
                <c:pt idx="3750">
                  <c:v>40.027000000000001</c:v>
                </c:pt>
                <c:pt idx="3751">
                  <c:v>40.037999999999997</c:v>
                </c:pt>
                <c:pt idx="3752">
                  <c:v>40.048999999999999</c:v>
                </c:pt>
                <c:pt idx="3753">
                  <c:v>40.058999999999997</c:v>
                </c:pt>
                <c:pt idx="3754">
                  <c:v>40.07</c:v>
                </c:pt>
                <c:pt idx="3755">
                  <c:v>40.081000000000003</c:v>
                </c:pt>
                <c:pt idx="3756">
                  <c:v>40.091000000000001</c:v>
                </c:pt>
                <c:pt idx="3757">
                  <c:v>40.101999999999997</c:v>
                </c:pt>
                <c:pt idx="3758">
                  <c:v>40.113</c:v>
                </c:pt>
                <c:pt idx="3759">
                  <c:v>40.122999999999998</c:v>
                </c:pt>
                <c:pt idx="3760">
                  <c:v>40.134</c:v>
                </c:pt>
                <c:pt idx="3761">
                  <c:v>40.145000000000003</c:v>
                </c:pt>
                <c:pt idx="3762">
                  <c:v>40.155000000000001</c:v>
                </c:pt>
                <c:pt idx="3763">
                  <c:v>40.165999999999997</c:v>
                </c:pt>
                <c:pt idx="3764">
                  <c:v>40.176000000000002</c:v>
                </c:pt>
                <c:pt idx="3765">
                  <c:v>40.186999999999998</c:v>
                </c:pt>
                <c:pt idx="3766">
                  <c:v>40.197000000000003</c:v>
                </c:pt>
                <c:pt idx="3767">
                  <c:v>40.207000000000001</c:v>
                </c:pt>
                <c:pt idx="3768">
                  <c:v>40.219000000000001</c:v>
                </c:pt>
                <c:pt idx="3769">
                  <c:v>40.229999999999997</c:v>
                </c:pt>
                <c:pt idx="3770">
                  <c:v>40.241</c:v>
                </c:pt>
                <c:pt idx="3771">
                  <c:v>40.252000000000002</c:v>
                </c:pt>
                <c:pt idx="3772">
                  <c:v>40.262999999999998</c:v>
                </c:pt>
                <c:pt idx="3773">
                  <c:v>40.274000000000001</c:v>
                </c:pt>
                <c:pt idx="3774">
                  <c:v>40.284999999999997</c:v>
                </c:pt>
                <c:pt idx="3775">
                  <c:v>40.295999999999999</c:v>
                </c:pt>
                <c:pt idx="3776">
                  <c:v>40.305999999999997</c:v>
                </c:pt>
                <c:pt idx="3777">
                  <c:v>40.317999999999998</c:v>
                </c:pt>
                <c:pt idx="3778">
                  <c:v>40.329000000000001</c:v>
                </c:pt>
                <c:pt idx="3779">
                  <c:v>40.340000000000003</c:v>
                </c:pt>
                <c:pt idx="3780">
                  <c:v>40.350999999999999</c:v>
                </c:pt>
                <c:pt idx="3781">
                  <c:v>40.362000000000002</c:v>
                </c:pt>
                <c:pt idx="3782">
                  <c:v>40.372999999999998</c:v>
                </c:pt>
                <c:pt idx="3783">
                  <c:v>40.384</c:v>
                </c:pt>
                <c:pt idx="3784">
                  <c:v>40.395000000000003</c:v>
                </c:pt>
                <c:pt idx="3785">
                  <c:v>40.405999999999999</c:v>
                </c:pt>
                <c:pt idx="3786">
                  <c:v>40.417000000000002</c:v>
                </c:pt>
                <c:pt idx="3787">
                  <c:v>40.427999999999997</c:v>
                </c:pt>
                <c:pt idx="3788">
                  <c:v>40.439</c:v>
                </c:pt>
                <c:pt idx="3789">
                  <c:v>40.450000000000003</c:v>
                </c:pt>
                <c:pt idx="3790">
                  <c:v>40.460999999999999</c:v>
                </c:pt>
                <c:pt idx="3791">
                  <c:v>40.472000000000001</c:v>
                </c:pt>
                <c:pt idx="3792">
                  <c:v>40.482999999999997</c:v>
                </c:pt>
                <c:pt idx="3793">
                  <c:v>40.494</c:v>
                </c:pt>
                <c:pt idx="3794">
                  <c:v>40.505000000000003</c:v>
                </c:pt>
                <c:pt idx="3795">
                  <c:v>40.515999999999998</c:v>
                </c:pt>
                <c:pt idx="3796">
                  <c:v>40.527000000000001</c:v>
                </c:pt>
                <c:pt idx="3797">
                  <c:v>40.536999999999999</c:v>
                </c:pt>
                <c:pt idx="3798">
                  <c:v>40.548000000000002</c:v>
                </c:pt>
                <c:pt idx="3799">
                  <c:v>40.558999999999997</c:v>
                </c:pt>
                <c:pt idx="3800">
                  <c:v>40.57</c:v>
                </c:pt>
                <c:pt idx="3801">
                  <c:v>40.58</c:v>
                </c:pt>
                <c:pt idx="3802">
                  <c:v>40.591000000000001</c:v>
                </c:pt>
                <c:pt idx="3803">
                  <c:v>40.601999999999997</c:v>
                </c:pt>
                <c:pt idx="3804">
                  <c:v>40.613</c:v>
                </c:pt>
                <c:pt idx="3805">
                  <c:v>40.624000000000002</c:v>
                </c:pt>
                <c:pt idx="3806">
                  <c:v>40.634</c:v>
                </c:pt>
                <c:pt idx="3807">
                  <c:v>40.645000000000003</c:v>
                </c:pt>
                <c:pt idx="3808">
                  <c:v>40.655999999999999</c:v>
                </c:pt>
                <c:pt idx="3809">
                  <c:v>40.667000000000002</c:v>
                </c:pt>
                <c:pt idx="3810">
                  <c:v>40.677999999999997</c:v>
                </c:pt>
                <c:pt idx="3811">
                  <c:v>40.688000000000002</c:v>
                </c:pt>
                <c:pt idx="3812">
                  <c:v>40.698</c:v>
                </c:pt>
                <c:pt idx="3813">
                  <c:v>40.709000000000003</c:v>
                </c:pt>
                <c:pt idx="3814">
                  <c:v>40.72</c:v>
                </c:pt>
                <c:pt idx="3815">
                  <c:v>40.731000000000002</c:v>
                </c:pt>
                <c:pt idx="3816">
                  <c:v>40.741999999999997</c:v>
                </c:pt>
                <c:pt idx="3817">
                  <c:v>40.752000000000002</c:v>
                </c:pt>
                <c:pt idx="3818">
                  <c:v>40.762999999999998</c:v>
                </c:pt>
                <c:pt idx="3819">
                  <c:v>40.773000000000003</c:v>
                </c:pt>
                <c:pt idx="3820">
                  <c:v>40.783000000000001</c:v>
                </c:pt>
                <c:pt idx="3821">
                  <c:v>40.793999999999997</c:v>
                </c:pt>
                <c:pt idx="3822">
                  <c:v>40.805</c:v>
                </c:pt>
                <c:pt idx="3823">
                  <c:v>40.816000000000003</c:v>
                </c:pt>
                <c:pt idx="3824">
                  <c:v>40.826999999999998</c:v>
                </c:pt>
                <c:pt idx="3825">
                  <c:v>40.838000000000001</c:v>
                </c:pt>
                <c:pt idx="3826">
                  <c:v>40.848999999999997</c:v>
                </c:pt>
                <c:pt idx="3827">
                  <c:v>40.859000000000002</c:v>
                </c:pt>
                <c:pt idx="3828">
                  <c:v>40.869</c:v>
                </c:pt>
                <c:pt idx="3829">
                  <c:v>40.880000000000003</c:v>
                </c:pt>
                <c:pt idx="3830">
                  <c:v>40.890999999999998</c:v>
                </c:pt>
                <c:pt idx="3831">
                  <c:v>40.902000000000001</c:v>
                </c:pt>
                <c:pt idx="3832">
                  <c:v>40.911999999999999</c:v>
                </c:pt>
                <c:pt idx="3833">
                  <c:v>40.923000000000002</c:v>
                </c:pt>
                <c:pt idx="3834">
                  <c:v>40.933999999999997</c:v>
                </c:pt>
                <c:pt idx="3835">
                  <c:v>40.944000000000003</c:v>
                </c:pt>
                <c:pt idx="3836">
                  <c:v>40.954999999999998</c:v>
                </c:pt>
                <c:pt idx="3837">
                  <c:v>40.966000000000001</c:v>
                </c:pt>
                <c:pt idx="3838">
                  <c:v>40.976999999999997</c:v>
                </c:pt>
                <c:pt idx="3839">
                  <c:v>40.988</c:v>
                </c:pt>
                <c:pt idx="3840">
                  <c:v>40.997999999999998</c:v>
                </c:pt>
                <c:pt idx="3841">
                  <c:v>41.009</c:v>
                </c:pt>
                <c:pt idx="3842">
                  <c:v>41.02</c:v>
                </c:pt>
                <c:pt idx="3843">
                  <c:v>41.03</c:v>
                </c:pt>
                <c:pt idx="3844">
                  <c:v>41.040999999999997</c:v>
                </c:pt>
                <c:pt idx="3845">
                  <c:v>41.052</c:v>
                </c:pt>
                <c:pt idx="3846">
                  <c:v>41.063000000000002</c:v>
                </c:pt>
                <c:pt idx="3847">
                  <c:v>41.073999999999998</c:v>
                </c:pt>
                <c:pt idx="3848">
                  <c:v>41.084000000000003</c:v>
                </c:pt>
                <c:pt idx="3849">
                  <c:v>41.094999999999999</c:v>
                </c:pt>
                <c:pt idx="3850">
                  <c:v>41.106000000000002</c:v>
                </c:pt>
                <c:pt idx="3851">
                  <c:v>41.116</c:v>
                </c:pt>
                <c:pt idx="3852">
                  <c:v>41.127000000000002</c:v>
                </c:pt>
                <c:pt idx="3853">
                  <c:v>41.137999999999998</c:v>
                </c:pt>
                <c:pt idx="3854">
                  <c:v>41.149000000000001</c:v>
                </c:pt>
                <c:pt idx="3855">
                  <c:v>41.158999999999999</c:v>
                </c:pt>
                <c:pt idx="3856">
                  <c:v>41.17</c:v>
                </c:pt>
                <c:pt idx="3857">
                  <c:v>41.180999999999997</c:v>
                </c:pt>
                <c:pt idx="3858">
                  <c:v>41.192</c:v>
                </c:pt>
                <c:pt idx="3859">
                  <c:v>41.201999999999998</c:v>
                </c:pt>
                <c:pt idx="3860">
                  <c:v>41.213000000000001</c:v>
                </c:pt>
                <c:pt idx="3861">
                  <c:v>41.223999999999997</c:v>
                </c:pt>
                <c:pt idx="3862">
                  <c:v>41.234999999999999</c:v>
                </c:pt>
                <c:pt idx="3863">
                  <c:v>41.246000000000002</c:v>
                </c:pt>
                <c:pt idx="3864">
                  <c:v>41.256</c:v>
                </c:pt>
                <c:pt idx="3865">
                  <c:v>41.268000000000001</c:v>
                </c:pt>
                <c:pt idx="3866">
                  <c:v>41.277999999999999</c:v>
                </c:pt>
                <c:pt idx="3867">
                  <c:v>41.289000000000001</c:v>
                </c:pt>
                <c:pt idx="3868">
                  <c:v>41.3</c:v>
                </c:pt>
                <c:pt idx="3869">
                  <c:v>41.311</c:v>
                </c:pt>
                <c:pt idx="3870">
                  <c:v>41.320999999999998</c:v>
                </c:pt>
                <c:pt idx="3871">
                  <c:v>41.332000000000001</c:v>
                </c:pt>
                <c:pt idx="3872">
                  <c:v>41.343000000000004</c:v>
                </c:pt>
                <c:pt idx="3873">
                  <c:v>41.353999999999999</c:v>
                </c:pt>
                <c:pt idx="3874">
                  <c:v>41.363999999999997</c:v>
                </c:pt>
                <c:pt idx="3875">
                  <c:v>41.375</c:v>
                </c:pt>
                <c:pt idx="3876">
                  <c:v>41.386000000000003</c:v>
                </c:pt>
                <c:pt idx="3877">
                  <c:v>41.396999999999998</c:v>
                </c:pt>
                <c:pt idx="3878">
                  <c:v>41.408000000000001</c:v>
                </c:pt>
                <c:pt idx="3879">
                  <c:v>41.417999999999999</c:v>
                </c:pt>
                <c:pt idx="3880">
                  <c:v>41.43</c:v>
                </c:pt>
                <c:pt idx="3881">
                  <c:v>41.44</c:v>
                </c:pt>
                <c:pt idx="3882">
                  <c:v>41.451000000000001</c:v>
                </c:pt>
                <c:pt idx="3883">
                  <c:v>41.460999999999999</c:v>
                </c:pt>
                <c:pt idx="3884">
                  <c:v>41.470999999999997</c:v>
                </c:pt>
                <c:pt idx="3885">
                  <c:v>41.481999999999999</c:v>
                </c:pt>
                <c:pt idx="3886">
                  <c:v>41.493000000000002</c:v>
                </c:pt>
                <c:pt idx="3887">
                  <c:v>41.503</c:v>
                </c:pt>
                <c:pt idx="3888">
                  <c:v>41.514000000000003</c:v>
                </c:pt>
                <c:pt idx="3889">
                  <c:v>41.524000000000001</c:v>
                </c:pt>
                <c:pt idx="3890">
                  <c:v>41.534999999999997</c:v>
                </c:pt>
                <c:pt idx="3891">
                  <c:v>41.545000000000002</c:v>
                </c:pt>
                <c:pt idx="3892">
                  <c:v>41.555999999999997</c:v>
                </c:pt>
                <c:pt idx="3893">
                  <c:v>41.566000000000003</c:v>
                </c:pt>
                <c:pt idx="3894">
                  <c:v>41.576999999999998</c:v>
                </c:pt>
                <c:pt idx="3895">
                  <c:v>41.587000000000003</c:v>
                </c:pt>
                <c:pt idx="3896">
                  <c:v>41.598999999999997</c:v>
                </c:pt>
                <c:pt idx="3897">
                  <c:v>41.609000000000002</c:v>
                </c:pt>
                <c:pt idx="3898">
                  <c:v>41.619</c:v>
                </c:pt>
                <c:pt idx="3899">
                  <c:v>41.63</c:v>
                </c:pt>
                <c:pt idx="3900">
                  <c:v>41.64</c:v>
                </c:pt>
                <c:pt idx="3901">
                  <c:v>41.65</c:v>
                </c:pt>
                <c:pt idx="3902">
                  <c:v>41.661000000000001</c:v>
                </c:pt>
                <c:pt idx="3903">
                  <c:v>41.670999999999999</c:v>
                </c:pt>
                <c:pt idx="3904">
                  <c:v>41.682000000000002</c:v>
                </c:pt>
                <c:pt idx="3905">
                  <c:v>41.692</c:v>
                </c:pt>
                <c:pt idx="3906">
                  <c:v>41.703000000000003</c:v>
                </c:pt>
                <c:pt idx="3907">
                  <c:v>41.713000000000001</c:v>
                </c:pt>
                <c:pt idx="3908">
                  <c:v>41.723999999999997</c:v>
                </c:pt>
                <c:pt idx="3909">
                  <c:v>41.734000000000002</c:v>
                </c:pt>
                <c:pt idx="3910">
                  <c:v>41.744999999999997</c:v>
                </c:pt>
                <c:pt idx="3911">
                  <c:v>41.755000000000003</c:v>
                </c:pt>
                <c:pt idx="3912">
                  <c:v>41.765999999999998</c:v>
                </c:pt>
                <c:pt idx="3913">
                  <c:v>41.776000000000003</c:v>
                </c:pt>
                <c:pt idx="3914">
                  <c:v>41.787999999999997</c:v>
                </c:pt>
                <c:pt idx="3915">
                  <c:v>41.798000000000002</c:v>
                </c:pt>
                <c:pt idx="3916">
                  <c:v>41.808999999999997</c:v>
                </c:pt>
                <c:pt idx="3917">
                  <c:v>41.820999999999998</c:v>
                </c:pt>
                <c:pt idx="3918">
                  <c:v>41.832000000000001</c:v>
                </c:pt>
                <c:pt idx="3919">
                  <c:v>41.843000000000004</c:v>
                </c:pt>
                <c:pt idx="3920">
                  <c:v>41.853999999999999</c:v>
                </c:pt>
                <c:pt idx="3921">
                  <c:v>41.866</c:v>
                </c:pt>
                <c:pt idx="3922">
                  <c:v>41.877000000000002</c:v>
                </c:pt>
                <c:pt idx="3923">
                  <c:v>41.887</c:v>
                </c:pt>
                <c:pt idx="3924">
                  <c:v>41.898000000000003</c:v>
                </c:pt>
                <c:pt idx="3925">
                  <c:v>41.908999999999999</c:v>
                </c:pt>
                <c:pt idx="3926">
                  <c:v>41.92</c:v>
                </c:pt>
                <c:pt idx="3927">
                  <c:v>41.93</c:v>
                </c:pt>
                <c:pt idx="3928">
                  <c:v>41.941000000000003</c:v>
                </c:pt>
                <c:pt idx="3929">
                  <c:v>41.951999999999998</c:v>
                </c:pt>
                <c:pt idx="3930">
                  <c:v>41.963000000000001</c:v>
                </c:pt>
                <c:pt idx="3931">
                  <c:v>41.972999999999999</c:v>
                </c:pt>
                <c:pt idx="3932">
                  <c:v>41.982999999999997</c:v>
                </c:pt>
                <c:pt idx="3933">
                  <c:v>41.994</c:v>
                </c:pt>
                <c:pt idx="3934">
                  <c:v>42.003999999999998</c:v>
                </c:pt>
                <c:pt idx="3935">
                  <c:v>42.015000000000001</c:v>
                </c:pt>
                <c:pt idx="3936">
                  <c:v>42.024999999999999</c:v>
                </c:pt>
                <c:pt idx="3937">
                  <c:v>42.036000000000001</c:v>
                </c:pt>
                <c:pt idx="3938">
                  <c:v>42.046999999999997</c:v>
                </c:pt>
                <c:pt idx="3939">
                  <c:v>42.057000000000002</c:v>
                </c:pt>
                <c:pt idx="3940">
                  <c:v>42.067999999999998</c:v>
                </c:pt>
                <c:pt idx="3941">
                  <c:v>42.078000000000003</c:v>
                </c:pt>
                <c:pt idx="3942">
                  <c:v>42.088999999999999</c:v>
                </c:pt>
                <c:pt idx="3943">
                  <c:v>42.098999999999997</c:v>
                </c:pt>
                <c:pt idx="3944">
                  <c:v>42.11</c:v>
                </c:pt>
                <c:pt idx="3945">
                  <c:v>42.12</c:v>
                </c:pt>
                <c:pt idx="3946">
                  <c:v>42.131</c:v>
                </c:pt>
                <c:pt idx="3947">
                  <c:v>42.140999999999998</c:v>
                </c:pt>
                <c:pt idx="3948">
                  <c:v>42.151000000000003</c:v>
                </c:pt>
                <c:pt idx="3949">
                  <c:v>42.161999999999999</c:v>
                </c:pt>
                <c:pt idx="3950">
                  <c:v>42.171999999999997</c:v>
                </c:pt>
                <c:pt idx="3951">
                  <c:v>42.183</c:v>
                </c:pt>
                <c:pt idx="3952">
                  <c:v>42.192999999999998</c:v>
                </c:pt>
                <c:pt idx="3953">
                  <c:v>42.204000000000001</c:v>
                </c:pt>
                <c:pt idx="3954">
                  <c:v>42.213999999999999</c:v>
                </c:pt>
                <c:pt idx="3955">
                  <c:v>42.223999999999997</c:v>
                </c:pt>
                <c:pt idx="3956">
                  <c:v>42.234999999999999</c:v>
                </c:pt>
                <c:pt idx="3957">
                  <c:v>42.244999999999997</c:v>
                </c:pt>
                <c:pt idx="3958">
                  <c:v>42.256</c:v>
                </c:pt>
                <c:pt idx="3959">
                  <c:v>42.265999999999998</c:v>
                </c:pt>
                <c:pt idx="3960">
                  <c:v>42.276000000000003</c:v>
                </c:pt>
                <c:pt idx="3961">
                  <c:v>42.286999999999999</c:v>
                </c:pt>
                <c:pt idx="3962">
                  <c:v>42.298000000000002</c:v>
                </c:pt>
                <c:pt idx="3963">
                  <c:v>42.308999999999997</c:v>
                </c:pt>
                <c:pt idx="3964">
                  <c:v>42.319000000000003</c:v>
                </c:pt>
                <c:pt idx="3965">
                  <c:v>42.33</c:v>
                </c:pt>
                <c:pt idx="3966">
                  <c:v>42.34</c:v>
                </c:pt>
                <c:pt idx="3967">
                  <c:v>42.350999999999999</c:v>
                </c:pt>
                <c:pt idx="3968">
                  <c:v>42.360999999999997</c:v>
                </c:pt>
                <c:pt idx="3969">
                  <c:v>42.372999999999998</c:v>
                </c:pt>
                <c:pt idx="3970">
                  <c:v>42.383000000000003</c:v>
                </c:pt>
                <c:pt idx="3971">
                  <c:v>42.393999999999998</c:v>
                </c:pt>
                <c:pt idx="3972">
                  <c:v>42.404000000000003</c:v>
                </c:pt>
                <c:pt idx="3973">
                  <c:v>42.414999999999999</c:v>
                </c:pt>
                <c:pt idx="3974">
                  <c:v>42.424999999999997</c:v>
                </c:pt>
                <c:pt idx="3975">
                  <c:v>42.436</c:v>
                </c:pt>
                <c:pt idx="3976">
                  <c:v>42.445999999999998</c:v>
                </c:pt>
                <c:pt idx="3977">
                  <c:v>42.456000000000003</c:v>
                </c:pt>
                <c:pt idx="3978">
                  <c:v>42.466999999999999</c:v>
                </c:pt>
                <c:pt idx="3979">
                  <c:v>42.476999999999997</c:v>
                </c:pt>
                <c:pt idx="3980">
                  <c:v>42.488</c:v>
                </c:pt>
                <c:pt idx="3981">
                  <c:v>42.497999999999998</c:v>
                </c:pt>
                <c:pt idx="3982">
                  <c:v>42.509</c:v>
                </c:pt>
                <c:pt idx="3983">
                  <c:v>42.518999999999998</c:v>
                </c:pt>
                <c:pt idx="3984">
                  <c:v>42.530999999999999</c:v>
                </c:pt>
                <c:pt idx="3985">
                  <c:v>42.540999999999997</c:v>
                </c:pt>
                <c:pt idx="3986">
                  <c:v>42.552</c:v>
                </c:pt>
                <c:pt idx="3987">
                  <c:v>42.561999999999998</c:v>
                </c:pt>
                <c:pt idx="3988">
                  <c:v>42.572000000000003</c:v>
                </c:pt>
                <c:pt idx="3989">
                  <c:v>42.582999999999998</c:v>
                </c:pt>
                <c:pt idx="3990">
                  <c:v>42.593000000000004</c:v>
                </c:pt>
                <c:pt idx="3991">
                  <c:v>42.603999999999999</c:v>
                </c:pt>
                <c:pt idx="3992">
                  <c:v>42.613999999999997</c:v>
                </c:pt>
                <c:pt idx="3993">
                  <c:v>42.625</c:v>
                </c:pt>
                <c:pt idx="3994">
                  <c:v>42.634999999999998</c:v>
                </c:pt>
                <c:pt idx="3995">
                  <c:v>42.646000000000001</c:v>
                </c:pt>
                <c:pt idx="3996">
                  <c:v>42.655999999999999</c:v>
                </c:pt>
                <c:pt idx="3997">
                  <c:v>42.667000000000002</c:v>
                </c:pt>
                <c:pt idx="3998">
                  <c:v>42.677999999999997</c:v>
                </c:pt>
                <c:pt idx="3999">
                  <c:v>42.688000000000002</c:v>
                </c:pt>
                <c:pt idx="4000">
                  <c:v>42.698999999999998</c:v>
                </c:pt>
                <c:pt idx="4001">
                  <c:v>42.709000000000003</c:v>
                </c:pt>
                <c:pt idx="4002">
                  <c:v>42.72</c:v>
                </c:pt>
                <c:pt idx="4003">
                  <c:v>42.73</c:v>
                </c:pt>
                <c:pt idx="4004">
                  <c:v>42.741</c:v>
                </c:pt>
                <c:pt idx="4005">
                  <c:v>42.750999999999998</c:v>
                </c:pt>
                <c:pt idx="4006">
                  <c:v>42.761000000000003</c:v>
                </c:pt>
                <c:pt idx="4007">
                  <c:v>42.771999999999998</c:v>
                </c:pt>
                <c:pt idx="4008">
                  <c:v>42.781999999999996</c:v>
                </c:pt>
                <c:pt idx="4009">
                  <c:v>42.792999999999999</c:v>
                </c:pt>
                <c:pt idx="4010">
                  <c:v>42.802999999999997</c:v>
                </c:pt>
                <c:pt idx="4011">
                  <c:v>42.814</c:v>
                </c:pt>
                <c:pt idx="4012">
                  <c:v>42.823999999999998</c:v>
                </c:pt>
                <c:pt idx="4013">
                  <c:v>42.835999999999999</c:v>
                </c:pt>
                <c:pt idx="4014">
                  <c:v>42.845999999999997</c:v>
                </c:pt>
                <c:pt idx="4015">
                  <c:v>42.856999999999999</c:v>
                </c:pt>
                <c:pt idx="4016">
                  <c:v>42.866999999999997</c:v>
                </c:pt>
                <c:pt idx="4017">
                  <c:v>42.878</c:v>
                </c:pt>
                <c:pt idx="4018">
                  <c:v>42.889000000000003</c:v>
                </c:pt>
                <c:pt idx="4019">
                  <c:v>42.9</c:v>
                </c:pt>
                <c:pt idx="4020">
                  <c:v>42.911000000000001</c:v>
                </c:pt>
                <c:pt idx="4021">
                  <c:v>42.921999999999997</c:v>
                </c:pt>
                <c:pt idx="4022">
                  <c:v>42.933</c:v>
                </c:pt>
                <c:pt idx="4023">
                  <c:v>42.944000000000003</c:v>
                </c:pt>
                <c:pt idx="4024">
                  <c:v>42.954000000000001</c:v>
                </c:pt>
                <c:pt idx="4025">
                  <c:v>42.966000000000001</c:v>
                </c:pt>
                <c:pt idx="4026">
                  <c:v>42.976999999999997</c:v>
                </c:pt>
                <c:pt idx="4027">
                  <c:v>42.987000000000002</c:v>
                </c:pt>
                <c:pt idx="4028">
                  <c:v>42.997999999999998</c:v>
                </c:pt>
                <c:pt idx="4029">
                  <c:v>43.009</c:v>
                </c:pt>
                <c:pt idx="4030">
                  <c:v>43.02</c:v>
                </c:pt>
                <c:pt idx="4031">
                  <c:v>43.03</c:v>
                </c:pt>
                <c:pt idx="4032">
                  <c:v>43.040999999999997</c:v>
                </c:pt>
                <c:pt idx="4033">
                  <c:v>43.052</c:v>
                </c:pt>
                <c:pt idx="4034">
                  <c:v>43.063000000000002</c:v>
                </c:pt>
                <c:pt idx="4035">
                  <c:v>43.073999999999998</c:v>
                </c:pt>
                <c:pt idx="4036">
                  <c:v>43.085000000000001</c:v>
                </c:pt>
                <c:pt idx="4037">
                  <c:v>43.095999999999997</c:v>
                </c:pt>
                <c:pt idx="4038">
                  <c:v>43.106999999999999</c:v>
                </c:pt>
                <c:pt idx="4039">
                  <c:v>43.116999999999997</c:v>
                </c:pt>
                <c:pt idx="4040">
                  <c:v>43.127000000000002</c:v>
                </c:pt>
                <c:pt idx="4041">
                  <c:v>43.137999999999998</c:v>
                </c:pt>
                <c:pt idx="4042">
                  <c:v>43.149000000000001</c:v>
                </c:pt>
                <c:pt idx="4043">
                  <c:v>43.158999999999999</c:v>
                </c:pt>
                <c:pt idx="4044">
                  <c:v>43.17</c:v>
                </c:pt>
                <c:pt idx="4045">
                  <c:v>43.18</c:v>
                </c:pt>
                <c:pt idx="4046">
                  <c:v>43.191000000000003</c:v>
                </c:pt>
                <c:pt idx="4047">
                  <c:v>43.201000000000001</c:v>
                </c:pt>
                <c:pt idx="4048">
                  <c:v>43.212000000000003</c:v>
                </c:pt>
                <c:pt idx="4049">
                  <c:v>43.222000000000001</c:v>
                </c:pt>
                <c:pt idx="4050">
                  <c:v>43.231999999999999</c:v>
                </c:pt>
                <c:pt idx="4051">
                  <c:v>43.243000000000002</c:v>
                </c:pt>
                <c:pt idx="4052">
                  <c:v>43.253</c:v>
                </c:pt>
                <c:pt idx="4053">
                  <c:v>43.264000000000003</c:v>
                </c:pt>
                <c:pt idx="4054">
                  <c:v>43.274000000000001</c:v>
                </c:pt>
                <c:pt idx="4055">
                  <c:v>43.283999999999999</c:v>
                </c:pt>
                <c:pt idx="4056">
                  <c:v>43.295000000000002</c:v>
                </c:pt>
                <c:pt idx="4057">
                  <c:v>43.305</c:v>
                </c:pt>
                <c:pt idx="4058">
                  <c:v>43.316000000000003</c:v>
                </c:pt>
                <c:pt idx="4059">
                  <c:v>43.326000000000001</c:v>
                </c:pt>
                <c:pt idx="4060">
                  <c:v>43.337000000000003</c:v>
                </c:pt>
                <c:pt idx="4061">
                  <c:v>43.347999999999999</c:v>
                </c:pt>
                <c:pt idx="4062">
                  <c:v>43.359000000000002</c:v>
                </c:pt>
                <c:pt idx="4063">
                  <c:v>43.369</c:v>
                </c:pt>
                <c:pt idx="4064">
                  <c:v>43.378999999999998</c:v>
                </c:pt>
                <c:pt idx="4065">
                  <c:v>43.39</c:v>
                </c:pt>
                <c:pt idx="4066">
                  <c:v>43.4</c:v>
                </c:pt>
                <c:pt idx="4067">
                  <c:v>43.411000000000001</c:v>
                </c:pt>
                <c:pt idx="4068">
                  <c:v>43.420999999999999</c:v>
                </c:pt>
                <c:pt idx="4069">
                  <c:v>43.430999999999997</c:v>
                </c:pt>
                <c:pt idx="4070">
                  <c:v>43.442</c:v>
                </c:pt>
                <c:pt idx="4071">
                  <c:v>43.451999999999998</c:v>
                </c:pt>
                <c:pt idx="4072">
                  <c:v>43.463000000000001</c:v>
                </c:pt>
                <c:pt idx="4073">
                  <c:v>43.472999999999999</c:v>
                </c:pt>
                <c:pt idx="4074">
                  <c:v>43.484000000000002</c:v>
                </c:pt>
                <c:pt idx="4075">
                  <c:v>43.494</c:v>
                </c:pt>
                <c:pt idx="4076">
                  <c:v>43.505000000000003</c:v>
                </c:pt>
                <c:pt idx="4077">
                  <c:v>43.515000000000001</c:v>
                </c:pt>
                <c:pt idx="4078">
                  <c:v>43.526000000000003</c:v>
                </c:pt>
                <c:pt idx="4079">
                  <c:v>43.536000000000001</c:v>
                </c:pt>
                <c:pt idx="4080">
                  <c:v>43.546999999999997</c:v>
                </c:pt>
                <c:pt idx="4081">
                  <c:v>43.557000000000002</c:v>
                </c:pt>
                <c:pt idx="4082">
                  <c:v>43.567</c:v>
                </c:pt>
                <c:pt idx="4083">
                  <c:v>43.578000000000003</c:v>
                </c:pt>
                <c:pt idx="4084">
                  <c:v>43.588000000000001</c:v>
                </c:pt>
                <c:pt idx="4085">
                  <c:v>43.597999999999999</c:v>
                </c:pt>
                <c:pt idx="4086">
                  <c:v>43.607999999999997</c:v>
                </c:pt>
                <c:pt idx="4087">
                  <c:v>43.619</c:v>
                </c:pt>
                <c:pt idx="4088">
                  <c:v>43.628999999999998</c:v>
                </c:pt>
                <c:pt idx="4089">
                  <c:v>43.64</c:v>
                </c:pt>
                <c:pt idx="4090">
                  <c:v>43.65</c:v>
                </c:pt>
                <c:pt idx="4091">
                  <c:v>43.661000000000001</c:v>
                </c:pt>
                <c:pt idx="4092">
                  <c:v>43.670999999999999</c:v>
                </c:pt>
                <c:pt idx="4093">
                  <c:v>43.682000000000002</c:v>
                </c:pt>
                <c:pt idx="4094">
                  <c:v>43.692</c:v>
                </c:pt>
                <c:pt idx="4095">
                  <c:v>43.703000000000003</c:v>
                </c:pt>
                <c:pt idx="4096">
                  <c:v>43.713000000000001</c:v>
                </c:pt>
                <c:pt idx="4097">
                  <c:v>43.722999999999999</c:v>
                </c:pt>
                <c:pt idx="4098">
                  <c:v>43.734000000000002</c:v>
                </c:pt>
                <c:pt idx="4099">
                  <c:v>43.744</c:v>
                </c:pt>
                <c:pt idx="4100">
                  <c:v>43.755000000000003</c:v>
                </c:pt>
                <c:pt idx="4101">
                  <c:v>43.765000000000001</c:v>
                </c:pt>
                <c:pt idx="4102">
                  <c:v>43.777000000000001</c:v>
                </c:pt>
                <c:pt idx="4103">
                  <c:v>43.786999999999999</c:v>
                </c:pt>
                <c:pt idx="4104">
                  <c:v>43.798999999999999</c:v>
                </c:pt>
                <c:pt idx="4105">
                  <c:v>43.808999999999997</c:v>
                </c:pt>
                <c:pt idx="4106">
                  <c:v>43.819000000000003</c:v>
                </c:pt>
                <c:pt idx="4107">
                  <c:v>43.831000000000003</c:v>
                </c:pt>
                <c:pt idx="4108">
                  <c:v>43.841999999999999</c:v>
                </c:pt>
                <c:pt idx="4109">
                  <c:v>43.851999999999997</c:v>
                </c:pt>
                <c:pt idx="4110">
                  <c:v>43.863</c:v>
                </c:pt>
                <c:pt idx="4111">
                  <c:v>43.874000000000002</c:v>
                </c:pt>
                <c:pt idx="4112">
                  <c:v>43.884</c:v>
                </c:pt>
                <c:pt idx="4113">
                  <c:v>43.895000000000003</c:v>
                </c:pt>
                <c:pt idx="4114">
                  <c:v>43.905999999999999</c:v>
                </c:pt>
                <c:pt idx="4115">
                  <c:v>43.915999999999997</c:v>
                </c:pt>
                <c:pt idx="4116">
                  <c:v>43.927</c:v>
                </c:pt>
                <c:pt idx="4117">
                  <c:v>43.938000000000002</c:v>
                </c:pt>
                <c:pt idx="4118">
                  <c:v>43.948</c:v>
                </c:pt>
                <c:pt idx="4119">
                  <c:v>43.957999999999998</c:v>
                </c:pt>
                <c:pt idx="4120">
                  <c:v>43.969000000000001</c:v>
                </c:pt>
                <c:pt idx="4121">
                  <c:v>43.98</c:v>
                </c:pt>
                <c:pt idx="4122">
                  <c:v>43.99</c:v>
                </c:pt>
                <c:pt idx="4123">
                  <c:v>44.002000000000002</c:v>
                </c:pt>
                <c:pt idx="4124">
                  <c:v>44.012999999999998</c:v>
                </c:pt>
                <c:pt idx="4125">
                  <c:v>44.023000000000003</c:v>
                </c:pt>
                <c:pt idx="4126">
                  <c:v>44.033999999999999</c:v>
                </c:pt>
                <c:pt idx="4127">
                  <c:v>44.045000000000002</c:v>
                </c:pt>
                <c:pt idx="4128">
                  <c:v>44.055</c:v>
                </c:pt>
                <c:pt idx="4129">
                  <c:v>44.066000000000003</c:v>
                </c:pt>
                <c:pt idx="4130">
                  <c:v>44.076999999999998</c:v>
                </c:pt>
                <c:pt idx="4131">
                  <c:v>44.087000000000003</c:v>
                </c:pt>
                <c:pt idx="4132">
                  <c:v>44.097999999999999</c:v>
                </c:pt>
                <c:pt idx="4133">
                  <c:v>44.109000000000002</c:v>
                </c:pt>
                <c:pt idx="4134">
                  <c:v>44.119</c:v>
                </c:pt>
                <c:pt idx="4135">
                  <c:v>44.128999999999998</c:v>
                </c:pt>
                <c:pt idx="4136">
                  <c:v>44.14</c:v>
                </c:pt>
                <c:pt idx="4137">
                  <c:v>44.151000000000003</c:v>
                </c:pt>
                <c:pt idx="4138">
                  <c:v>44.161000000000001</c:v>
                </c:pt>
                <c:pt idx="4139">
                  <c:v>44.173000000000002</c:v>
                </c:pt>
                <c:pt idx="4140">
                  <c:v>44.183999999999997</c:v>
                </c:pt>
                <c:pt idx="4141">
                  <c:v>44.194000000000003</c:v>
                </c:pt>
                <c:pt idx="4142">
                  <c:v>44.204999999999998</c:v>
                </c:pt>
                <c:pt idx="4143">
                  <c:v>44.216000000000001</c:v>
                </c:pt>
                <c:pt idx="4144">
                  <c:v>44.225999999999999</c:v>
                </c:pt>
                <c:pt idx="4145">
                  <c:v>44.237000000000002</c:v>
                </c:pt>
                <c:pt idx="4146">
                  <c:v>44.247999999999998</c:v>
                </c:pt>
                <c:pt idx="4147">
                  <c:v>44.259</c:v>
                </c:pt>
                <c:pt idx="4148">
                  <c:v>44.268999999999998</c:v>
                </c:pt>
                <c:pt idx="4149">
                  <c:v>44.28</c:v>
                </c:pt>
                <c:pt idx="4150">
                  <c:v>44.290999999999997</c:v>
                </c:pt>
                <c:pt idx="4151">
                  <c:v>44.302</c:v>
                </c:pt>
                <c:pt idx="4152">
                  <c:v>44.311999999999998</c:v>
                </c:pt>
                <c:pt idx="4153">
                  <c:v>44.322000000000003</c:v>
                </c:pt>
                <c:pt idx="4154">
                  <c:v>44.332999999999998</c:v>
                </c:pt>
                <c:pt idx="4155">
                  <c:v>44.344000000000001</c:v>
                </c:pt>
                <c:pt idx="4156">
                  <c:v>44.353999999999999</c:v>
                </c:pt>
                <c:pt idx="4157">
                  <c:v>44.365000000000002</c:v>
                </c:pt>
                <c:pt idx="4158">
                  <c:v>44.375999999999998</c:v>
                </c:pt>
                <c:pt idx="4159">
                  <c:v>44.387</c:v>
                </c:pt>
                <c:pt idx="4160">
                  <c:v>44.398000000000003</c:v>
                </c:pt>
                <c:pt idx="4161">
                  <c:v>44.408000000000001</c:v>
                </c:pt>
                <c:pt idx="4162">
                  <c:v>44.418999999999997</c:v>
                </c:pt>
                <c:pt idx="4163">
                  <c:v>44.43</c:v>
                </c:pt>
                <c:pt idx="4164">
                  <c:v>44.441000000000003</c:v>
                </c:pt>
                <c:pt idx="4165">
                  <c:v>44.451999999999998</c:v>
                </c:pt>
                <c:pt idx="4166">
                  <c:v>44.462000000000003</c:v>
                </c:pt>
                <c:pt idx="4167">
                  <c:v>44.472999999999999</c:v>
                </c:pt>
                <c:pt idx="4168">
                  <c:v>44.484000000000002</c:v>
                </c:pt>
                <c:pt idx="4169">
                  <c:v>44.494999999999997</c:v>
                </c:pt>
                <c:pt idx="4170">
                  <c:v>44.506</c:v>
                </c:pt>
                <c:pt idx="4171">
                  <c:v>44.515999999999998</c:v>
                </c:pt>
                <c:pt idx="4172">
                  <c:v>44.527000000000001</c:v>
                </c:pt>
                <c:pt idx="4173">
                  <c:v>44.536999999999999</c:v>
                </c:pt>
                <c:pt idx="4174">
                  <c:v>44.548000000000002</c:v>
                </c:pt>
                <c:pt idx="4175">
                  <c:v>44.558999999999997</c:v>
                </c:pt>
                <c:pt idx="4176">
                  <c:v>44.569000000000003</c:v>
                </c:pt>
                <c:pt idx="4177">
                  <c:v>44.58</c:v>
                </c:pt>
                <c:pt idx="4178">
                  <c:v>44.59</c:v>
                </c:pt>
                <c:pt idx="4179">
                  <c:v>44.600999999999999</c:v>
                </c:pt>
                <c:pt idx="4180">
                  <c:v>44.612000000000002</c:v>
                </c:pt>
                <c:pt idx="4181">
                  <c:v>44.622</c:v>
                </c:pt>
                <c:pt idx="4182">
                  <c:v>44.633000000000003</c:v>
                </c:pt>
                <c:pt idx="4183">
                  <c:v>44.643000000000001</c:v>
                </c:pt>
                <c:pt idx="4184">
                  <c:v>44.654000000000003</c:v>
                </c:pt>
                <c:pt idx="4185">
                  <c:v>44.664999999999999</c:v>
                </c:pt>
                <c:pt idx="4186">
                  <c:v>44.674999999999997</c:v>
                </c:pt>
                <c:pt idx="4187">
                  <c:v>44.685000000000002</c:v>
                </c:pt>
                <c:pt idx="4188">
                  <c:v>44.695999999999998</c:v>
                </c:pt>
                <c:pt idx="4189">
                  <c:v>44.707000000000001</c:v>
                </c:pt>
                <c:pt idx="4190">
                  <c:v>44.716999999999999</c:v>
                </c:pt>
                <c:pt idx="4191">
                  <c:v>44.728000000000002</c:v>
                </c:pt>
                <c:pt idx="4192">
                  <c:v>44.738</c:v>
                </c:pt>
                <c:pt idx="4193">
                  <c:v>44.749000000000002</c:v>
                </c:pt>
                <c:pt idx="4194">
                  <c:v>44.759</c:v>
                </c:pt>
                <c:pt idx="4195">
                  <c:v>44.77</c:v>
                </c:pt>
                <c:pt idx="4196">
                  <c:v>44.780999999999999</c:v>
                </c:pt>
                <c:pt idx="4197">
                  <c:v>44.792000000000002</c:v>
                </c:pt>
                <c:pt idx="4198">
                  <c:v>44.802999999999997</c:v>
                </c:pt>
                <c:pt idx="4199">
                  <c:v>44.813000000000002</c:v>
                </c:pt>
                <c:pt idx="4200">
                  <c:v>44.823999999999998</c:v>
                </c:pt>
                <c:pt idx="4201">
                  <c:v>44.835000000000001</c:v>
                </c:pt>
                <c:pt idx="4202">
                  <c:v>44.845999999999997</c:v>
                </c:pt>
                <c:pt idx="4203">
                  <c:v>44.856000000000002</c:v>
                </c:pt>
                <c:pt idx="4204">
                  <c:v>44.866999999999997</c:v>
                </c:pt>
                <c:pt idx="4205">
                  <c:v>44.878</c:v>
                </c:pt>
                <c:pt idx="4206">
                  <c:v>44.889000000000003</c:v>
                </c:pt>
                <c:pt idx="4207">
                  <c:v>44.899000000000001</c:v>
                </c:pt>
                <c:pt idx="4208">
                  <c:v>44.91</c:v>
                </c:pt>
                <c:pt idx="4209">
                  <c:v>44.920999999999999</c:v>
                </c:pt>
                <c:pt idx="4210">
                  <c:v>44.932000000000002</c:v>
                </c:pt>
                <c:pt idx="4211">
                  <c:v>44.942999999999998</c:v>
                </c:pt>
                <c:pt idx="4212">
                  <c:v>44.953000000000003</c:v>
                </c:pt>
                <c:pt idx="4213">
                  <c:v>44.963999999999999</c:v>
                </c:pt>
                <c:pt idx="4214">
                  <c:v>44.973999999999997</c:v>
                </c:pt>
                <c:pt idx="4215">
                  <c:v>44.984999999999999</c:v>
                </c:pt>
                <c:pt idx="4216">
                  <c:v>44.996000000000002</c:v>
                </c:pt>
                <c:pt idx="4217">
                  <c:v>45.006999999999998</c:v>
                </c:pt>
                <c:pt idx="4218">
                  <c:v>45.018000000000001</c:v>
                </c:pt>
                <c:pt idx="4219">
                  <c:v>45.029000000000003</c:v>
                </c:pt>
                <c:pt idx="4220">
                  <c:v>45.04</c:v>
                </c:pt>
                <c:pt idx="4221">
                  <c:v>45.051000000000002</c:v>
                </c:pt>
                <c:pt idx="4222">
                  <c:v>45.061999999999998</c:v>
                </c:pt>
                <c:pt idx="4223">
                  <c:v>45.073</c:v>
                </c:pt>
                <c:pt idx="4224">
                  <c:v>45.084000000000003</c:v>
                </c:pt>
                <c:pt idx="4225">
                  <c:v>45.094999999999999</c:v>
                </c:pt>
                <c:pt idx="4226">
                  <c:v>45.106000000000002</c:v>
                </c:pt>
                <c:pt idx="4227">
                  <c:v>45.116999999999997</c:v>
                </c:pt>
                <c:pt idx="4228">
                  <c:v>45.128</c:v>
                </c:pt>
                <c:pt idx="4229">
                  <c:v>45.139000000000003</c:v>
                </c:pt>
                <c:pt idx="4230">
                  <c:v>45.15</c:v>
                </c:pt>
                <c:pt idx="4231">
                  <c:v>45.161000000000001</c:v>
                </c:pt>
                <c:pt idx="4232">
                  <c:v>45.171999999999997</c:v>
                </c:pt>
                <c:pt idx="4233">
                  <c:v>45.183</c:v>
                </c:pt>
                <c:pt idx="4234">
                  <c:v>45.194000000000003</c:v>
                </c:pt>
                <c:pt idx="4235">
                  <c:v>45.204999999999998</c:v>
                </c:pt>
                <c:pt idx="4236">
                  <c:v>45.216000000000001</c:v>
                </c:pt>
                <c:pt idx="4237">
                  <c:v>45.226999999999997</c:v>
                </c:pt>
                <c:pt idx="4238">
                  <c:v>45.238</c:v>
                </c:pt>
                <c:pt idx="4239">
                  <c:v>45.249000000000002</c:v>
                </c:pt>
                <c:pt idx="4240">
                  <c:v>45.26</c:v>
                </c:pt>
                <c:pt idx="4241">
                  <c:v>45.271000000000001</c:v>
                </c:pt>
                <c:pt idx="4242">
                  <c:v>45.281999999999996</c:v>
                </c:pt>
                <c:pt idx="4243">
                  <c:v>45.292999999999999</c:v>
                </c:pt>
                <c:pt idx="4244">
                  <c:v>45.304000000000002</c:v>
                </c:pt>
                <c:pt idx="4245">
                  <c:v>45.314999999999998</c:v>
                </c:pt>
                <c:pt idx="4246">
                  <c:v>45.326000000000001</c:v>
                </c:pt>
                <c:pt idx="4247">
                  <c:v>45.337000000000003</c:v>
                </c:pt>
                <c:pt idx="4248">
                  <c:v>45.347999999999999</c:v>
                </c:pt>
                <c:pt idx="4249">
                  <c:v>45.359000000000002</c:v>
                </c:pt>
                <c:pt idx="4250">
                  <c:v>45.37</c:v>
                </c:pt>
                <c:pt idx="4251">
                  <c:v>45.381</c:v>
                </c:pt>
                <c:pt idx="4252">
                  <c:v>45.392000000000003</c:v>
                </c:pt>
                <c:pt idx="4253">
                  <c:v>45.402999999999999</c:v>
                </c:pt>
                <c:pt idx="4254">
                  <c:v>45.414000000000001</c:v>
                </c:pt>
                <c:pt idx="4255">
                  <c:v>45.424999999999997</c:v>
                </c:pt>
                <c:pt idx="4256">
                  <c:v>45.436</c:v>
                </c:pt>
                <c:pt idx="4257">
                  <c:v>45.445999999999998</c:v>
                </c:pt>
                <c:pt idx="4258">
                  <c:v>45.457000000000001</c:v>
                </c:pt>
                <c:pt idx="4259">
                  <c:v>45.468000000000004</c:v>
                </c:pt>
                <c:pt idx="4260">
                  <c:v>45.478999999999999</c:v>
                </c:pt>
                <c:pt idx="4261">
                  <c:v>45.49</c:v>
                </c:pt>
                <c:pt idx="4262">
                  <c:v>45.500999999999998</c:v>
                </c:pt>
                <c:pt idx="4263">
                  <c:v>45.512</c:v>
                </c:pt>
                <c:pt idx="4264">
                  <c:v>45.523000000000003</c:v>
                </c:pt>
                <c:pt idx="4265">
                  <c:v>45.533999999999999</c:v>
                </c:pt>
                <c:pt idx="4266">
                  <c:v>45.545000000000002</c:v>
                </c:pt>
                <c:pt idx="4267">
                  <c:v>45.555999999999997</c:v>
                </c:pt>
                <c:pt idx="4268">
                  <c:v>45.566000000000003</c:v>
                </c:pt>
                <c:pt idx="4269">
                  <c:v>45.576999999999998</c:v>
                </c:pt>
                <c:pt idx="4270">
                  <c:v>45.588000000000001</c:v>
                </c:pt>
                <c:pt idx="4271">
                  <c:v>45.597999999999999</c:v>
                </c:pt>
                <c:pt idx="4272">
                  <c:v>45.609000000000002</c:v>
                </c:pt>
                <c:pt idx="4273">
                  <c:v>45.62</c:v>
                </c:pt>
                <c:pt idx="4274">
                  <c:v>45.631</c:v>
                </c:pt>
                <c:pt idx="4275">
                  <c:v>45.642000000000003</c:v>
                </c:pt>
                <c:pt idx="4276">
                  <c:v>45.652000000000001</c:v>
                </c:pt>
                <c:pt idx="4277">
                  <c:v>45.662999999999997</c:v>
                </c:pt>
                <c:pt idx="4278">
                  <c:v>45.673999999999999</c:v>
                </c:pt>
                <c:pt idx="4279">
                  <c:v>45.683999999999997</c:v>
                </c:pt>
                <c:pt idx="4280">
                  <c:v>45.695</c:v>
                </c:pt>
                <c:pt idx="4281">
                  <c:v>45.706000000000003</c:v>
                </c:pt>
                <c:pt idx="4282">
                  <c:v>45.716999999999999</c:v>
                </c:pt>
                <c:pt idx="4283">
                  <c:v>45.728000000000002</c:v>
                </c:pt>
                <c:pt idx="4284">
                  <c:v>45.738999999999997</c:v>
                </c:pt>
                <c:pt idx="4285">
                  <c:v>45.75</c:v>
                </c:pt>
                <c:pt idx="4286">
                  <c:v>45.76</c:v>
                </c:pt>
                <c:pt idx="4287">
                  <c:v>45.771000000000001</c:v>
                </c:pt>
                <c:pt idx="4288">
                  <c:v>45.781999999999996</c:v>
                </c:pt>
                <c:pt idx="4289">
                  <c:v>45.792000000000002</c:v>
                </c:pt>
                <c:pt idx="4290">
                  <c:v>45.802999999999997</c:v>
                </c:pt>
                <c:pt idx="4291">
                  <c:v>45.814</c:v>
                </c:pt>
                <c:pt idx="4292">
                  <c:v>45.823999999999998</c:v>
                </c:pt>
                <c:pt idx="4293">
                  <c:v>45.835000000000001</c:v>
                </c:pt>
                <c:pt idx="4294">
                  <c:v>45.845999999999997</c:v>
                </c:pt>
                <c:pt idx="4295">
                  <c:v>45.856999999999999</c:v>
                </c:pt>
                <c:pt idx="4296">
                  <c:v>45.868000000000002</c:v>
                </c:pt>
                <c:pt idx="4297">
                  <c:v>45.878999999999998</c:v>
                </c:pt>
                <c:pt idx="4298">
                  <c:v>45.889000000000003</c:v>
                </c:pt>
                <c:pt idx="4299">
                  <c:v>45.9</c:v>
                </c:pt>
                <c:pt idx="4300">
                  <c:v>45.911000000000001</c:v>
                </c:pt>
                <c:pt idx="4301">
                  <c:v>45.920999999999999</c:v>
                </c:pt>
                <c:pt idx="4302">
                  <c:v>45.932000000000002</c:v>
                </c:pt>
                <c:pt idx="4303">
                  <c:v>45.942999999999998</c:v>
                </c:pt>
                <c:pt idx="4304">
                  <c:v>45.954000000000001</c:v>
                </c:pt>
                <c:pt idx="4305">
                  <c:v>45.963999999999999</c:v>
                </c:pt>
                <c:pt idx="4306">
                  <c:v>45.975000000000001</c:v>
                </c:pt>
                <c:pt idx="4307">
                  <c:v>45.985999999999997</c:v>
                </c:pt>
                <c:pt idx="4308">
                  <c:v>45.997</c:v>
                </c:pt>
                <c:pt idx="4309">
                  <c:v>46.006999999999998</c:v>
                </c:pt>
                <c:pt idx="4310">
                  <c:v>46.018000000000001</c:v>
                </c:pt>
                <c:pt idx="4311">
                  <c:v>46.029000000000003</c:v>
                </c:pt>
                <c:pt idx="4312">
                  <c:v>46.04</c:v>
                </c:pt>
                <c:pt idx="4313">
                  <c:v>46.05</c:v>
                </c:pt>
                <c:pt idx="4314">
                  <c:v>46.061</c:v>
                </c:pt>
                <c:pt idx="4315">
                  <c:v>46.070999999999998</c:v>
                </c:pt>
                <c:pt idx="4316">
                  <c:v>46.082000000000001</c:v>
                </c:pt>
                <c:pt idx="4317">
                  <c:v>46.091999999999999</c:v>
                </c:pt>
                <c:pt idx="4318">
                  <c:v>46.103000000000002</c:v>
                </c:pt>
                <c:pt idx="4319">
                  <c:v>46.113999999999997</c:v>
                </c:pt>
                <c:pt idx="4320">
                  <c:v>46.125</c:v>
                </c:pt>
                <c:pt idx="4321">
                  <c:v>46.134999999999998</c:v>
                </c:pt>
                <c:pt idx="4322">
                  <c:v>46.146000000000001</c:v>
                </c:pt>
                <c:pt idx="4323">
                  <c:v>46.156999999999996</c:v>
                </c:pt>
                <c:pt idx="4324">
                  <c:v>46.167000000000002</c:v>
                </c:pt>
                <c:pt idx="4325">
                  <c:v>46.177</c:v>
                </c:pt>
                <c:pt idx="4326">
                  <c:v>46.189</c:v>
                </c:pt>
                <c:pt idx="4327">
                  <c:v>46.198999999999998</c:v>
                </c:pt>
                <c:pt idx="4328">
                  <c:v>46.209000000000003</c:v>
                </c:pt>
                <c:pt idx="4329">
                  <c:v>46.22</c:v>
                </c:pt>
                <c:pt idx="4330">
                  <c:v>46.23</c:v>
                </c:pt>
                <c:pt idx="4331">
                  <c:v>46.241999999999997</c:v>
                </c:pt>
                <c:pt idx="4332">
                  <c:v>46.252000000000002</c:v>
                </c:pt>
                <c:pt idx="4333">
                  <c:v>46.262</c:v>
                </c:pt>
                <c:pt idx="4334">
                  <c:v>46.273000000000003</c:v>
                </c:pt>
                <c:pt idx="4335">
                  <c:v>46.283000000000001</c:v>
                </c:pt>
                <c:pt idx="4336">
                  <c:v>46.293999999999997</c:v>
                </c:pt>
                <c:pt idx="4337">
                  <c:v>46.304000000000002</c:v>
                </c:pt>
                <c:pt idx="4338">
                  <c:v>46.314999999999998</c:v>
                </c:pt>
                <c:pt idx="4339">
                  <c:v>46.325000000000003</c:v>
                </c:pt>
                <c:pt idx="4340">
                  <c:v>46.335999999999999</c:v>
                </c:pt>
                <c:pt idx="4341">
                  <c:v>46.345999999999997</c:v>
                </c:pt>
                <c:pt idx="4342">
                  <c:v>46.356000000000002</c:v>
                </c:pt>
                <c:pt idx="4343">
                  <c:v>46.368000000000002</c:v>
                </c:pt>
                <c:pt idx="4344">
                  <c:v>46.378</c:v>
                </c:pt>
                <c:pt idx="4345">
                  <c:v>46.389000000000003</c:v>
                </c:pt>
                <c:pt idx="4346">
                  <c:v>46.399000000000001</c:v>
                </c:pt>
                <c:pt idx="4347">
                  <c:v>46.41</c:v>
                </c:pt>
                <c:pt idx="4348">
                  <c:v>46.42</c:v>
                </c:pt>
                <c:pt idx="4349">
                  <c:v>46.430999999999997</c:v>
                </c:pt>
                <c:pt idx="4350">
                  <c:v>46.441000000000003</c:v>
                </c:pt>
                <c:pt idx="4351">
                  <c:v>46.451999999999998</c:v>
                </c:pt>
                <c:pt idx="4352">
                  <c:v>46.462000000000003</c:v>
                </c:pt>
                <c:pt idx="4353">
                  <c:v>46.472999999999999</c:v>
                </c:pt>
                <c:pt idx="4354">
                  <c:v>46.482999999999997</c:v>
                </c:pt>
                <c:pt idx="4355">
                  <c:v>46.494</c:v>
                </c:pt>
                <c:pt idx="4356">
                  <c:v>46.503999999999998</c:v>
                </c:pt>
                <c:pt idx="4357">
                  <c:v>46.515000000000001</c:v>
                </c:pt>
                <c:pt idx="4358">
                  <c:v>46.524999999999999</c:v>
                </c:pt>
                <c:pt idx="4359">
                  <c:v>46.536000000000001</c:v>
                </c:pt>
                <c:pt idx="4360">
                  <c:v>46.545999999999999</c:v>
                </c:pt>
                <c:pt idx="4361">
                  <c:v>46.557000000000002</c:v>
                </c:pt>
                <c:pt idx="4362">
                  <c:v>46.567999999999998</c:v>
                </c:pt>
                <c:pt idx="4363">
                  <c:v>46.579000000000001</c:v>
                </c:pt>
                <c:pt idx="4364">
                  <c:v>46.59</c:v>
                </c:pt>
                <c:pt idx="4365">
                  <c:v>46.600999999999999</c:v>
                </c:pt>
                <c:pt idx="4366">
                  <c:v>46.610999999999997</c:v>
                </c:pt>
                <c:pt idx="4367">
                  <c:v>46.622</c:v>
                </c:pt>
                <c:pt idx="4368">
                  <c:v>46.633000000000003</c:v>
                </c:pt>
                <c:pt idx="4369">
                  <c:v>46.643000000000001</c:v>
                </c:pt>
                <c:pt idx="4370">
                  <c:v>46.654000000000003</c:v>
                </c:pt>
                <c:pt idx="4371">
                  <c:v>46.664999999999999</c:v>
                </c:pt>
                <c:pt idx="4372">
                  <c:v>46.674999999999997</c:v>
                </c:pt>
                <c:pt idx="4373">
                  <c:v>46.685000000000002</c:v>
                </c:pt>
                <c:pt idx="4374">
                  <c:v>46.695999999999998</c:v>
                </c:pt>
                <c:pt idx="4375">
                  <c:v>46.707000000000001</c:v>
                </c:pt>
                <c:pt idx="4376">
                  <c:v>46.716999999999999</c:v>
                </c:pt>
                <c:pt idx="4377">
                  <c:v>46.726999999999997</c:v>
                </c:pt>
                <c:pt idx="4378">
                  <c:v>46.738999999999997</c:v>
                </c:pt>
                <c:pt idx="4379">
                  <c:v>46.749000000000002</c:v>
                </c:pt>
                <c:pt idx="4380">
                  <c:v>46.759</c:v>
                </c:pt>
                <c:pt idx="4381">
                  <c:v>46.77</c:v>
                </c:pt>
                <c:pt idx="4382">
                  <c:v>46.780999999999999</c:v>
                </c:pt>
                <c:pt idx="4383">
                  <c:v>46.790999999999997</c:v>
                </c:pt>
                <c:pt idx="4384">
                  <c:v>46.802999999999997</c:v>
                </c:pt>
                <c:pt idx="4385">
                  <c:v>46.814</c:v>
                </c:pt>
                <c:pt idx="4386">
                  <c:v>46.823999999999998</c:v>
                </c:pt>
                <c:pt idx="4387">
                  <c:v>46.835000000000001</c:v>
                </c:pt>
                <c:pt idx="4388">
                  <c:v>46.845999999999997</c:v>
                </c:pt>
                <c:pt idx="4389">
                  <c:v>46.856000000000002</c:v>
                </c:pt>
                <c:pt idx="4390">
                  <c:v>46.866</c:v>
                </c:pt>
                <c:pt idx="4391">
                  <c:v>46.877000000000002</c:v>
                </c:pt>
                <c:pt idx="4392">
                  <c:v>46.887999999999998</c:v>
                </c:pt>
                <c:pt idx="4393">
                  <c:v>46.898000000000003</c:v>
                </c:pt>
                <c:pt idx="4394">
                  <c:v>46.908000000000001</c:v>
                </c:pt>
                <c:pt idx="4395">
                  <c:v>46.92</c:v>
                </c:pt>
                <c:pt idx="4396">
                  <c:v>46.93</c:v>
                </c:pt>
                <c:pt idx="4397">
                  <c:v>46.94</c:v>
                </c:pt>
                <c:pt idx="4398">
                  <c:v>46.951999999999998</c:v>
                </c:pt>
                <c:pt idx="4399">
                  <c:v>46.963000000000001</c:v>
                </c:pt>
                <c:pt idx="4400">
                  <c:v>46.972999999999999</c:v>
                </c:pt>
                <c:pt idx="4401">
                  <c:v>46.984000000000002</c:v>
                </c:pt>
                <c:pt idx="4402">
                  <c:v>46.994999999999997</c:v>
                </c:pt>
                <c:pt idx="4403">
                  <c:v>47.006</c:v>
                </c:pt>
                <c:pt idx="4404">
                  <c:v>47.017000000000003</c:v>
                </c:pt>
                <c:pt idx="4405">
                  <c:v>47.027999999999999</c:v>
                </c:pt>
                <c:pt idx="4406">
                  <c:v>47.037999999999997</c:v>
                </c:pt>
                <c:pt idx="4407">
                  <c:v>47.048999999999999</c:v>
                </c:pt>
                <c:pt idx="4408">
                  <c:v>47.06</c:v>
                </c:pt>
                <c:pt idx="4409">
                  <c:v>47.070999999999998</c:v>
                </c:pt>
                <c:pt idx="4410">
                  <c:v>47.081000000000003</c:v>
                </c:pt>
                <c:pt idx="4411">
                  <c:v>47.091999999999999</c:v>
                </c:pt>
                <c:pt idx="4412">
                  <c:v>47.103000000000002</c:v>
                </c:pt>
                <c:pt idx="4413">
                  <c:v>47.113</c:v>
                </c:pt>
                <c:pt idx="4414">
                  <c:v>47.124000000000002</c:v>
                </c:pt>
                <c:pt idx="4415">
                  <c:v>47.134999999999998</c:v>
                </c:pt>
                <c:pt idx="4416">
                  <c:v>47.145000000000003</c:v>
                </c:pt>
                <c:pt idx="4417">
                  <c:v>47.155999999999999</c:v>
                </c:pt>
                <c:pt idx="4418">
                  <c:v>47.167000000000002</c:v>
                </c:pt>
                <c:pt idx="4419">
                  <c:v>47.177999999999997</c:v>
                </c:pt>
                <c:pt idx="4420">
                  <c:v>47.189</c:v>
                </c:pt>
                <c:pt idx="4421">
                  <c:v>47.2</c:v>
                </c:pt>
                <c:pt idx="4422">
                  <c:v>47.210999999999999</c:v>
                </c:pt>
                <c:pt idx="4423">
                  <c:v>47.222000000000001</c:v>
                </c:pt>
                <c:pt idx="4424">
                  <c:v>47.231999999999999</c:v>
                </c:pt>
                <c:pt idx="4425">
                  <c:v>47.241999999999997</c:v>
                </c:pt>
                <c:pt idx="4426">
                  <c:v>47.253</c:v>
                </c:pt>
                <c:pt idx="4427">
                  <c:v>47.264000000000003</c:v>
                </c:pt>
                <c:pt idx="4428">
                  <c:v>47.274000000000001</c:v>
                </c:pt>
                <c:pt idx="4429">
                  <c:v>47.283999999999999</c:v>
                </c:pt>
                <c:pt idx="4430">
                  <c:v>47.295000000000002</c:v>
                </c:pt>
                <c:pt idx="4431">
                  <c:v>47.305999999999997</c:v>
                </c:pt>
                <c:pt idx="4432">
                  <c:v>47.316000000000003</c:v>
                </c:pt>
                <c:pt idx="4433">
                  <c:v>47.328000000000003</c:v>
                </c:pt>
                <c:pt idx="4434">
                  <c:v>47.338999999999999</c:v>
                </c:pt>
                <c:pt idx="4435">
                  <c:v>47.348999999999997</c:v>
                </c:pt>
                <c:pt idx="4436">
                  <c:v>47.36</c:v>
                </c:pt>
                <c:pt idx="4437">
                  <c:v>47.371000000000002</c:v>
                </c:pt>
                <c:pt idx="4438">
                  <c:v>47.381</c:v>
                </c:pt>
                <c:pt idx="4439">
                  <c:v>47.392000000000003</c:v>
                </c:pt>
                <c:pt idx="4440">
                  <c:v>47.402999999999999</c:v>
                </c:pt>
                <c:pt idx="4441">
                  <c:v>47.414000000000001</c:v>
                </c:pt>
                <c:pt idx="4442">
                  <c:v>47.423999999999999</c:v>
                </c:pt>
                <c:pt idx="4443">
                  <c:v>47.435000000000002</c:v>
                </c:pt>
                <c:pt idx="4444">
                  <c:v>47.445999999999998</c:v>
                </c:pt>
                <c:pt idx="4445">
                  <c:v>47.456000000000003</c:v>
                </c:pt>
                <c:pt idx="4446">
                  <c:v>47.466999999999999</c:v>
                </c:pt>
                <c:pt idx="4447">
                  <c:v>47.478000000000002</c:v>
                </c:pt>
                <c:pt idx="4448">
                  <c:v>47.488999999999997</c:v>
                </c:pt>
                <c:pt idx="4449">
                  <c:v>47.5</c:v>
                </c:pt>
                <c:pt idx="4450">
                  <c:v>47.51</c:v>
                </c:pt>
                <c:pt idx="4451">
                  <c:v>47.521000000000001</c:v>
                </c:pt>
                <c:pt idx="4452">
                  <c:v>47.531999999999996</c:v>
                </c:pt>
                <c:pt idx="4453">
                  <c:v>47.542999999999999</c:v>
                </c:pt>
                <c:pt idx="4454">
                  <c:v>47.552999999999997</c:v>
                </c:pt>
                <c:pt idx="4455">
                  <c:v>47.564</c:v>
                </c:pt>
                <c:pt idx="4456">
                  <c:v>47.575000000000003</c:v>
                </c:pt>
                <c:pt idx="4457">
                  <c:v>47.585999999999999</c:v>
                </c:pt>
                <c:pt idx="4458">
                  <c:v>47.595999999999997</c:v>
                </c:pt>
                <c:pt idx="4459">
                  <c:v>47.606999999999999</c:v>
                </c:pt>
                <c:pt idx="4460">
                  <c:v>47.616999999999997</c:v>
                </c:pt>
                <c:pt idx="4461">
                  <c:v>47.628</c:v>
                </c:pt>
                <c:pt idx="4462">
                  <c:v>47.639000000000003</c:v>
                </c:pt>
                <c:pt idx="4463">
                  <c:v>47.65</c:v>
                </c:pt>
                <c:pt idx="4464">
                  <c:v>47.66</c:v>
                </c:pt>
                <c:pt idx="4465">
                  <c:v>47.670999999999999</c:v>
                </c:pt>
                <c:pt idx="4466">
                  <c:v>47.682000000000002</c:v>
                </c:pt>
                <c:pt idx="4467">
                  <c:v>47.692999999999998</c:v>
                </c:pt>
                <c:pt idx="4468">
                  <c:v>47.703000000000003</c:v>
                </c:pt>
                <c:pt idx="4469">
                  <c:v>47.713999999999999</c:v>
                </c:pt>
                <c:pt idx="4470">
                  <c:v>47.725000000000001</c:v>
                </c:pt>
                <c:pt idx="4471">
                  <c:v>47.735999999999997</c:v>
                </c:pt>
                <c:pt idx="4472">
                  <c:v>47.747</c:v>
                </c:pt>
                <c:pt idx="4473">
                  <c:v>47.756999999999998</c:v>
                </c:pt>
                <c:pt idx="4474">
                  <c:v>47.767000000000003</c:v>
                </c:pt>
                <c:pt idx="4475">
                  <c:v>47.777999999999999</c:v>
                </c:pt>
                <c:pt idx="4476">
                  <c:v>47.789000000000001</c:v>
                </c:pt>
                <c:pt idx="4477">
                  <c:v>47.8</c:v>
                </c:pt>
                <c:pt idx="4478">
                  <c:v>47.81</c:v>
                </c:pt>
                <c:pt idx="4479">
                  <c:v>47.820999999999998</c:v>
                </c:pt>
                <c:pt idx="4480">
                  <c:v>47.831000000000003</c:v>
                </c:pt>
                <c:pt idx="4481">
                  <c:v>47.841000000000001</c:v>
                </c:pt>
                <c:pt idx="4482">
                  <c:v>47.851999999999997</c:v>
                </c:pt>
                <c:pt idx="4483">
                  <c:v>47.862000000000002</c:v>
                </c:pt>
                <c:pt idx="4484">
                  <c:v>47.872999999999998</c:v>
                </c:pt>
                <c:pt idx="4485">
                  <c:v>47.883000000000003</c:v>
                </c:pt>
                <c:pt idx="4486">
                  <c:v>47.893000000000001</c:v>
                </c:pt>
                <c:pt idx="4487">
                  <c:v>47.905000000000001</c:v>
                </c:pt>
                <c:pt idx="4488">
                  <c:v>47.914999999999999</c:v>
                </c:pt>
                <c:pt idx="4489">
                  <c:v>47.926000000000002</c:v>
                </c:pt>
                <c:pt idx="4490">
                  <c:v>47.936</c:v>
                </c:pt>
                <c:pt idx="4491">
                  <c:v>47.947000000000003</c:v>
                </c:pt>
                <c:pt idx="4492">
                  <c:v>47.957000000000001</c:v>
                </c:pt>
                <c:pt idx="4493">
                  <c:v>47.968000000000004</c:v>
                </c:pt>
                <c:pt idx="4494">
                  <c:v>47.978000000000002</c:v>
                </c:pt>
                <c:pt idx="4495">
                  <c:v>47.988999999999997</c:v>
                </c:pt>
                <c:pt idx="4496">
                  <c:v>47.999000000000002</c:v>
                </c:pt>
                <c:pt idx="4497">
                  <c:v>48.01</c:v>
                </c:pt>
                <c:pt idx="4498">
                  <c:v>48.02</c:v>
                </c:pt>
                <c:pt idx="4499">
                  <c:v>48.03</c:v>
                </c:pt>
                <c:pt idx="4500">
                  <c:v>48.040999999999997</c:v>
                </c:pt>
                <c:pt idx="4501">
                  <c:v>48.051000000000002</c:v>
                </c:pt>
                <c:pt idx="4502">
                  <c:v>48.061999999999998</c:v>
                </c:pt>
                <c:pt idx="4503">
                  <c:v>48.072000000000003</c:v>
                </c:pt>
                <c:pt idx="4504">
                  <c:v>48.082999999999998</c:v>
                </c:pt>
                <c:pt idx="4505">
                  <c:v>48.093000000000004</c:v>
                </c:pt>
                <c:pt idx="4506">
                  <c:v>48.103999999999999</c:v>
                </c:pt>
                <c:pt idx="4507">
                  <c:v>48.113999999999997</c:v>
                </c:pt>
                <c:pt idx="4508">
                  <c:v>48.125</c:v>
                </c:pt>
                <c:pt idx="4509">
                  <c:v>48.134999999999998</c:v>
                </c:pt>
                <c:pt idx="4510">
                  <c:v>48.146000000000001</c:v>
                </c:pt>
                <c:pt idx="4511">
                  <c:v>48.155999999999999</c:v>
                </c:pt>
                <c:pt idx="4512">
                  <c:v>48.165999999999997</c:v>
                </c:pt>
                <c:pt idx="4513">
                  <c:v>48.177</c:v>
                </c:pt>
                <c:pt idx="4514">
                  <c:v>48.186999999999998</c:v>
                </c:pt>
                <c:pt idx="4515">
                  <c:v>48.198</c:v>
                </c:pt>
                <c:pt idx="4516">
                  <c:v>48.209000000000003</c:v>
                </c:pt>
                <c:pt idx="4517">
                  <c:v>48.219000000000001</c:v>
                </c:pt>
                <c:pt idx="4518">
                  <c:v>48.23</c:v>
                </c:pt>
                <c:pt idx="4519">
                  <c:v>48.241</c:v>
                </c:pt>
                <c:pt idx="4520">
                  <c:v>48.250999999999998</c:v>
                </c:pt>
                <c:pt idx="4521">
                  <c:v>48.262999999999998</c:v>
                </c:pt>
                <c:pt idx="4522">
                  <c:v>48.273000000000003</c:v>
                </c:pt>
                <c:pt idx="4523">
                  <c:v>48.283999999999999</c:v>
                </c:pt>
                <c:pt idx="4524">
                  <c:v>48.293999999999997</c:v>
                </c:pt>
                <c:pt idx="4525">
                  <c:v>48.304000000000002</c:v>
                </c:pt>
                <c:pt idx="4526">
                  <c:v>48.314999999999998</c:v>
                </c:pt>
                <c:pt idx="4527">
                  <c:v>48.325000000000003</c:v>
                </c:pt>
                <c:pt idx="4528">
                  <c:v>48.335999999999999</c:v>
                </c:pt>
                <c:pt idx="4529">
                  <c:v>48.347000000000001</c:v>
                </c:pt>
                <c:pt idx="4530">
                  <c:v>48.356999999999999</c:v>
                </c:pt>
                <c:pt idx="4531">
                  <c:v>48.366999999999997</c:v>
                </c:pt>
                <c:pt idx="4532">
                  <c:v>48.377000000000002</c:v>
                </c:pt>
                <c:pt idx="4533">
                  <c:v>48.387999999999998</c:v>
                </c:pt>
                <c:pt idx="4534">
                  <c:v>48.399000000000001</c:v>
                </c:pt>
                <c:pt idx="4535">
                  <c:v>48.408999999999999</c:v>
                </c:pt>
                <c:pt idx="4536">
                  <c:v>48.418999999999997</c:v>
                </c:pt>
                <c:pt idx="4537">
                  <c:v>48.43</c:v>
                </c:pt>
                <c:pt idx="4538">
                  <c:v>48.44</c:v>
                </c:pt>
                <c:pt idx="4539">
                  <c:v>48.451000000000001</c:v>
                </c:pt>
                <c:pt idx="4540">
                  <c:v>48.460999999999999</c:v>
                </c:pt>
                <c:pt idx="4541">
                  <c:v>48.472000000000001</c:v>
                </c:pt>
                <c:pt idx="4542">
                  <c:v>48.481999999999999</c:v>
                </c:pt>
                <c:pt idx="4543">
                  <c:v>48.493000000000002</c:v>
                </c:pt>
                <c:pt idx="4544">
                  <c:v>48.503</c:v>
                </c:pt>
                <c:pt idx="4545">
                  <c:v>48.514000000000003</c:v>
                </c:pt>
                <c:pt idx="4546">
                  <c:v>48.524000000000001</c:v>
                </c:pt>
                <c:pt idx="4547">
                  <c:v>48.533999999999999</c:v>
                </c:pt>
                <c:pt idx="4548">
                  <c:v>48.545000000000002</c:v>
                </c:pt>
                <c:pt idx="4549">
                  <c:v>48.555999999999997</c:v>
                </c:pt>
                <c:pt idx="4550">
                  <c:v>48.566000000000003</c:v>
                </c:pt>
                <c:pt idx="4551">
                  <c:v>48.576000000000001</c:v>
                </c:pt>
                <c:pt idx="4552">
                  <c:v>48.587000000000003</c:v>
                </c:pt>
                <c:pt idx="4553">
                  <c:v>48.597999999999999</c:v>
                </c:pt>
                <c:pt idx="4554">
                  <c:v>48.609000000000002</c:v>
                </c:pt>
                <c:pt idx="4555">
                  <c:v>48.619</c:v>
                </c:pt>
                <c:pt idx="4556">
                  <c:v>48.63</c:v>
                </c:pt>
                <c:pt idx="4557">
                  <c:v>48.64</c:v>
                </c:pt>
                <c:pt idx="4558">
                  <c:v>48.651000000000003</c:v>
                </c:pt>
                <c:pt idx="4559">
                  <c:v>48.661000000000001</c:v>
                </c:pt>
                <c:pt idx="4560">
                  <c:v>48.671999999999997</c:v>
                </c:pt>
                <c:pt idx="4561">
                  <c:v>48.682000000000002</c:v>
                </c:pt>
                <c:pt idx="4562">
                  <c:v>48.692</c:v>
                </c:pt>
                <c:pt idx="4563">
                  <c:v>48.703000000000003</c:v>
                </c:pt>
                <c:pt idx="4564">
                  <c:v>48.713000000000001</c:v>
                </c:pt>
                <c:pt idx="4565">
                  <c:v>48.725000000000001</c:v>
                </c:pt>
                <c:pt idx="4566">
                  <c:v>48.734999999999999</c:v>
                </c:pt>
                <c:pt idx="4567">
                  <c:v>48.746000000000002</c:v>
                </c:pt>
                <c:pt idx="4568">
                  <c:v>48.756999999999998</c:v>
                </c:pt>
                <c:pt idx="4569">
                  <c:v>48.767000000000003</c:v>
                </c:pt>
                <c:pt idx="4570">
                  <c:v>48.777999999999999</c:v>
                </c:pt>
                <c:pt idx="4571">
                  <c:v>48.787999999999997</c:v>
                </c:pt>
                <c:pt idx="4572">
                  <c:v>48.798999999999999</c:v>
                </c:pt>
                <c:pt idx="4573">
                  <c:v>48.808999999999997</c:v>
                </c:pt>
                <c:pt idx="4574">
                  <c:v>48.82</c:v>
                </c:pt>
                <c:pt idx="4575">
                  <c:v>48.83</c:v>
                </c:pt>
                <c:pt idx="4576">
                  <c:v>48.841000000000001</c:v>
                </c:pt>
                <c:pt idx="4577">
                  <c:v>48.850999999999999</c:v>
                </c:pt>
                <c:pt idx="4578">
                  <c:v>48.862000000000002</c:v>
                </c:pt>
                <c:pt idx="4579">
                  <c:v>48.872</c:v>
                </c:pt>
                <c:pt idx="4580">
                  <c:v>48.883000000000003</c:v>
                </c:pt>
                <c:pt idx="4581">
                  <c:v>48.893000000000001</c:v>
                </c:pt>
                <c:pt idx="4582">
                  <c:v>48.904000000000003</c:v>
                </c:pt>
                <c:pt idx="4583">
                  <c:v>48.914999999999999</c:v>
                </c:pt>
                <c:pt idx="4584">
                  <c:v>48.924999999999997</c:v>
                </c:pt>
                <c:pt idx="4585">
                  <c:v>48.935000000000002</c:v>
                </c:pt>
                <c:pt idx="4586">
                  <c:v>48.945999999999998</c:v>
                </c:pt>
                <c:pt idx="4587">
                  <c:v>48.956000000000003</c:v>
                </c:pt>
                <c:pt idx="4588">
                  <c:v>48.966999999999999</c:v>
                </c:pt>
                <c:pt idx="4589">
                  <c:v>48.976999999999997</c:v>
                </c:pt>
                <c:pt idx="4590">
                  <c:v>48.988</c:v>
                </c:pt>
                <c:pt idx="4591">
                  <c:v>48.997999999999998</c:v>
                </c:pt>
                <c:pt idx="4592">
                  <c:v>49.009</c:v>
                </c:pt>
                <c:pt idx="4593">
                  <c:v>49.018999999999998</c:v>
                </c:pt>
                <c:pt idx="4594">
                  <c:v>49.03</c:v>
                </c:pt>
                <c:pt idx="4595">
                  <c:v>49.04</c:v>
                </c:pt>
                <c:pt idx="4596">
                  <c:v>49.051000000000002</c:v>
                </c:pt>
                <c:pt idx="4597">
                  <c:v>49.061</c:v>
                </c:pt>
                <c:pt idx="4598">
                  <c:v>49.072000000000003</c:v>
                </c:pt>
                <c:pt idx="4599">
                  <c:v>49.082000000000001</c:v>
                </c:pt>
                <c:pt idx="4600">
                  <c:v>49.093000000000004</c:v>
                </c:pt>
                <c:pt idx="4601">
                  <c:v>49.103000000000002</c:v>
                </c:pt>
                <c:pt idx="4602">
                  <c:v>49.113</c:v>
                </c:pt>
                <c:pt idx="4603">
                  <c:v>49.124000000000002</c:v>
                </c:pt>
                <c:pt idx="4604">
                  <c:v>49.134</c:v>
                </c:pt>
                <c:pt idx="4605">
                  <c:v>49.146000000000001</c:v>
                </c:pt>
                <c:pt idx="4606">
                  <c:v>49.155999999999999</c:v>
                </c:pt>
                <c:pt idx="4607">
                  <c:v>49.167999999999999</c:v>
                </c:pt>
                <c:pt idx="4608">
                  <c:v>49.179000000000002</c:v>
                </c:pt>
                <c:pt idx="4609">
                  <c:v>49.189</c:v>
                </c:pt>
                <c:pt idx="4610">
                  <c:v>49.201000000000001</c:v>
                </c:pt>
                <c:pt idx="4611">
                  <c:v>49.212000000000003</c:v>
                </c:pt>
                <c:pt idx="4612">
                  <c:v>49.222999999999999</c:v>
                </c:pt>
                <c:pt idx="4613">
                  <c:v>49.234000000000002</c:v>
                </c:pt>
                <c:pt idx="4614">
                  <c:v>49.244999999999997</c:v>
                </c:pt>
                <c:pt idx="4615">
                  <c:v>49.256</c:v>
                </c:pt>
                <c:pt idx="4616">
                  <c:v>49.267000000000003</c:v>
                </c:pt>
                <c:pt idx="4617">
                  <c:v>49.277999999999999</c:v>
                </c:pt>
                <c:pt idx="4618">
                  <c:v>49.289000000000001</c:v>
                </c:pt>
                <c:pt idx="4619">
                  <c:v>49.3</c:v>
                </c:pt>
                <c:pt idx="4620">
                  <c:v>49.311</c:v>
                </c:pt>
                <c:pt idx="4621">
                  <c:v>49.322000000000003</c:v>
                </c:pt>
                <c:pt idx="4622">
                  <c:v>49.332999999999998</c:v>
                </c:pt>
                <c:pt idx="4623">
                  <c:v>49.344000000000001</c:v>
                </c:pt>
                <c:pt idx="4624">
                  <c:v>49.354999999999997</c:v>
                </c:pt>
                <c:pt idx="4625">
                  <c:v>49.366</c:v>
                </c:pt>
                <c:pt idx="4626">
                  <c:v>49.377000000000002</c:v>
                </c:pt>
                <c:pt idx="4627">
                  <c:v>49.387999999999998</c:v>
                </c:pt>
                <c:pt idx="4628">
                  <c:v>49.398000000000003</c:v>
                </c:pt>
                <c:pt idx="4629">
                  <c:v>49.41</c:v>
                </c:pt>
                <c:pt idx="4630">
                  <c:v>49.42</c:v>
                </c:pt>
                <c:pt idx="4631">
                  <c:v>49.430999999999997</c:v>
                </c:pt>
                <c:pt idx="4632">
                  <c:v>49.441000000000003</c:v>
                </c:pt>
                <c:pt idx="4633">
                  <c:v>49.451999999999998</c:v>
                </c:pt>
                <c:pt idx="4634">
                  <c:v>49.462000000000003</c:v>
                </c:pt>
                <c:pt idx="4635">
                  <c:v>49.472999999999999</c:v>
                </c:pt>
                <c:pt idx="4636">
                  <c:v>49.484000000000002</c:v>
                </c:pt>
                <c:pt idx="4637">
                  <c:v>49.494</c:v>
                </c:pt>
                <c:pt idx="4638">
                  <c:v>49.505000000000003</c:v>
                </c:pt>
                <c:pt idx="4639">
                  <c:v>49.515000000000001</c:v>
                </c:pt>
                <c:pt idx="4640">
                  <c:v>49.526000000000003</c:v>
                </c:pt>
                <c:pt idx="4641">
                  <c:v>49.536999999999999</c:v>
                </c:pt>
                <c:pt idx="4642">
                  <c:v>49.546999999999997</c:v>
                </c:pt>
                <c:pt idx="4643">
                  <c:v>49.558</c:v>
                </c:pt>
                <c:pt idx="4644">
                  <c:v>49.567999999999998</c:v>
                </c:pt>
                <c:pt idx="4645">
                  <c:v>49.579000000000001</c:v>
                </c:pt>
                <c:pt idx="4646">
                  <c:v>49.591000000000001</c:v>
                </c:pt>
                <c:pt idx="4647">
                  <c:v>49.600999999999999</c:v>
                </c:pt>
                <c:pt idx="4648">
                  <c:v>49.612000000000002</c:v>
                </c:pt>
                <c:pt idx="4649">
                  <c:v>49.622</c:v>
                </c:pt>
                <c:pt idx="4650">
                  <c:v>49.634</c:v>
                </c:pt>
                <c:pt idx="4651">
                  <c:v>49.643999999999998</c:v>
                </c:pt>
                <c:pt idx="4652">
                  <c:v>49.655000000000001</c:v>
                </c:pt>
                <c:pt idx="4653">
                  <c:v>49.665999999999997</c:v>
                </c:pt>
                <c:pt idx="4654">
                  <c:v>49.676000000000002</c:v>
                </c:pt>
                <c:pt idx="4655">
                  <c:v>49.686</c:v>
                </c:pt>
                <c:pt idx="4656">
                  <c:v>49.698</c:v>
                </c:pt>
                <c:pt idx="4657">
                  <c:v>49.707999999999998</c:v>
                </c:pt>
                <c:pt idx="4658">
                  <c:v>49.718000000000004</c:v>
                </c:pt>
                <c:pt idx="4659">
                  <c:v>49.73</c:v>
                </c:pt>
                <c:pt idx="4660">
                  <c:v>49.741</c:v>
                </c:pt>
                <c:pt idx="4661">
                  <c:v>49.750999999999998</c:v>
                </c:pt>
                <c:pt idx="4662">
                  <c:v>49.762999999999998</c:v>
                </c:pt>
                <c:pt idx="4663">
                  <c:v>49.774000000000001</c:v>
                </c:pt>
                <c:pt idx="4664">
                  <c:v>49.783999999999999</c:v>
                </c:pt>
                <c:pt idx="4665">
                  <c:v>49.795999999999999</c:v>
                </c:pt>
                <c:pt idx="4666">
                  <c:v>49.807000000000002</c:v>
                </c:pt>
                <c:pt idx="4667">
                  <c:v>49.817</c:v>
                </c:pt>
                <c:pt idx="4668">
                  <c:v>49.828000000000003</c:v>
                </c:pt>
                <c:pt idx="4669">
                  <c:v>49.838999999999999</c:v>
                </c:pt>
                <c:pt idx="4670">
                  <c:v>49.848999999999997</c:v>
                </c:pt>
                <c:pt idx="4671">
                  <c:v>49.86</c:v>
                </c:pt>
                <c:pt idx="4672">
                  <c:v>49.871000000000002</c:v>
                </c:pt>
                <c:pt idx="4673">
                  <c:v>49.881</c:v>
                </c:pt>
                <c:pt idx="4674">
                  <c:v>49.892000000000003</c:v>
                </c:pt>
                <c:pt idx="4675">
                  <c:v>49.902999999999999</c:v>
                </c:pt>
                <c:pt idx="4676">
                  <c:v>49.912999999999997</c:v>
                </c:pt>
                <c:pt idx="4677">
                  <c:v>49.923000000000002</c:v>
                </c:pt>
                <c:pt idx="4678">
                  <c:v>49.933999999999997</c:v>
                </c:pt>
                <c:pt idx="4679">
                  <c:v>49.945</c:v>
                </c:pt>
                <c:pt idx="4680">
                  <c:v>49.954999999999998</c:v>
                </c:pt>
                <c:pt idx="4681">
                  <c:v>49.965000000000003</c:v>
                </c:pt>
                <c:pt idx="4682">
                  <c:v>49.975999999999999</c:v>
                </c:pt>
                <c:pt idx="4683">
                  <c:v>49.988</c:v>
                </c:pt>
                <c:pt idx="4684">
                  <c:v>49.999000000000002</c:v>
                </c:pt>
                <c:pt idx="4685">
                  <c:v>50.01</c:v>
                </c:pt>
                <c:pt idx="4686">
                  <c:v>50.02</c:v>
                </c:pt>
                <c:pt idx="4687">
                  <c:v>50.03</c:v>
                </c:pt>
                <c:pt idx="4688">
                  <c:v>50.040999999999997</c:v>
                </c:pt>
                <c:pt idx="4689">
                  <c:v>50.052</c:v>
                </c:pt>
                <c:pt idx="4690">
                  <c:v>50.061999999999998</c:v>
                </c:pt>
                <c:pt idx="4691">
                  <c:v>50.073</c:v>
                </c:pt>
                <c:pt idx="4692">
                  <c:v>50.084000000000003</c:v>
                </c:pt>
                <c:pt idx="4693">
                  <c:v>50.094000000000001</c:v>
                </c:pt>
                <c:pt idx="4694">
                  <c:v>50.104999999999997</c:v>
                </c:pt>
                <c:pt idx="4695">
                  <c:v>50.116</c:v>
                </c:pt>
                <c:pt idx="4696">
                  <c:v>50.125999999999998</c:v>
                </c:pt>
                <c:pt idx="4697">
                  <c:v>50.137</c:v>
                </c:pt>
                <c:pt idx="4698">
                  <c:v>50.148000000000003</c:v>
                </c:pt>
                <c:pt idx="4699">
                  <c:v>50.158000000000001</c:v>
                </c:pt>
                <c:pt idx="4700">
                  <c:v>50.167999999999999</c:v>
                </c:pt>
                <c:pt idx="4701">
                  <c:v>50.18</c:v>
                </c:pt>
                <c:pt idx="4702">
                  <c:v>50.19</c:v>
                </c:pt>
                <c:pt idx="4703">
                  <c:v>50.2</c:v>
                </c:pt>
                <c:pt idx="4704">
                  <c:v>50.212000000000003</c:v>
                </c:pt>
                <c:pt idx="4705">
                  <c:v>50.222999999999999</c:v>
                </c:pt>
                <c:pt idx="4706">
                  <c:v>50.234000000000002</c:v>
                </c:pt>
                <c:pt idx="4707">
                  <c:v>50.244</c:v>
                </c:pt>
                <c:pt idx="4708">
                  <c:v>50.255000000000003</c:v>
                </c:pt>
                <c:pt idx="4709">
                  <c:v>50.265999999999998</c:v>
                </c:pt>
                <c:pt idx="4710">
                  <c:v>50.276000000000003</c:v>
                </c:pt>
                <c:pt idx="4711">
                  <c:v>50.286999999999999</c:v>
                </c:pt>
                <c:pt idx="4712">
                  <c:v>50.298000000000002</c:v>
                </c:pt>
                <c:pt idx="4713">
                  <c:v>50.308999999999997</c:v>
                </c:pt>
                <c:pt idx="4714">
                  <c:v>50.319000000000003</c:v>
                </c:pt>
                <c:pt idx="4715">
                  <c:v>50.33</c:v>
                </c:pt>
                <c:pt idx="4716">
                  <c:v>50.341000000000001</c:v>
                </c:pt>
                <c:pt idx="4717">
                  <c:v>50.351999999999997</c:v>
                </c:pt>
                <c:pt idx="4718">
                  <c:v>50.362000000000002</c:v>
                </c:pt>
                <c:pt idx="4719">
                  <c:v>50.372999999999998</c:v>
                </c:pt>
                <c:pt idx="4720">
                  <c:v>50.384999999999998</c:v>
                </c:pt>
                <c:pt idx="4721">
                  <c:v>50.396000000000001</c:v>
                </c:pt>
                <c:pt idx="4722">
                  <c:v>50.405999999999999</c:v>
                </c:pt>
                <c:pt idx="4723">
                  <c:v>50.415999999999997</c:v>
                </c:pt>
                <c:pt idx="4724">
                  <c:v>50.427</c:v>
                </c:pt>
                <c:pt idx="4725">
                  <c:v>50.438000000000002</c:v>
                </c:pt>
                <c:pt idx="4726">
                  <c:v>50.448999999999998</c:v>
                </c:pt>
                <c:pt idx="4727">
                  <c:v>50.459000000000003</c:v>
                </c:pt>
                <c:pt idx="4728">
                  <c:v>50.47</c:v>
                </c:pt>
                <c:pt idx="4729">
                  <c:v>50.481000000000002</c:v>
                </c:pt>
                <c:pt idx="4730">
                  <c:v>50.491999999999997</c:v>
                </c:pt>
                <c:pt idx="4731">
                  <c:v>50.502000000000002</c:v>
                </c:pt>
                <c:pt idx="4732">
                  <c:v>50.512999999999998</c:v>
                </c:pt>
                <c:pt idx="4733">
                  <c:v>50.524000000000001</c:v>
                </c:pt>
                <c:pt idx="4734">
                  <c:v>50.534999999999997</c:v>
                </c:pt>
                <c:pt idx="4735">
                  <c:v>50.545999999999999</c:v>
                </c:pt>
                <c:pt idx="4736">
                  <c:v>50.555999999999997</c:v>
                </c:pt>
                <c:pt idx="4737">
                  <c:v>50.567999999999998</c:v>
                </c:pt>
                <c:pt idx="4738">
                  <c:v>50.579000000000001</c:v>
                </c:pt>
                <c:pt idx="4739">
                  <c:v>50.59</c:v>
                </c:pt>
                <c:pt idx="4740">
                  <c:v>50.6</c:v>
                </c:pt>
                <c:pt idx="4741">
                  <c:v>50.610999999999997</c:v>
                </c:pt>
                <c:pt idx="4742">
                  <c:v>50.622</c:v>
                </c:pt>
                <c:pt idx="4743">
                  <c:v>50.631999999999998</c:v>
                </c:pt>
                <c:pt idx="4744">
                  <c:v>50.643000000000001</c:v>
                </c:pt>
                <c:pt idx="4745">
                  <c:v>50.654000000000003</c:v>
                </c:pt>
                <c:pt idx="4746">
                  <c:v>50.664000000000001</c:v>
                </c:pt>
                <c:pt idx="4747">
                  <c:v>50.674999999999997</c:v>
                </c:pt>
                <c:pt idx="4748">
                  <c:v>50.686</c:v>
                </c:pt>
                <c:pt idx="4749">
                  <c:v>50.695999999999998</c:v>
                </c:pt>
                <c:pt idx="4750">
                  <c:v>50.707000000000001</c:v>
                </c:pt>
                <c:pt idx="4751">
                  <c:v>50.718000000000004</c:v>
                </c:pt>
                <c:pt idx="4752">
                  <c:v>50.728999999999999</c:v>
                </c:pt>
                <c:pt idx="4753">
                  <c:v>50.738999999999997</c:v>
                </c:pt>
                <c:pt idx="4754">
                  <c:v>50.75</c:v>
                </c:pt>
                <c:pt idx="4755">
                  <c:v>50.761000000000003</c:v>
                </c:pt>
                <c:pt idx="4756">
                  <c:v>50.771999999999998</c:v>
                </c:pt>
                <c:pt idx="4757">
                  <c:v>50.781999999999996</c:v>
                </c:pt>
                <c:pt idx="4758">
                  <c:v>50.792999999999999</c:v>
                </c:pt>
                <c:pt idx="4759">
                  <c:v>50.804000000000002</c:v>
                </c:pt>
                <c:pt idx="4760">
                  <c:v>50.814999999999998</c:v>
                </c:pt>
                <c:pt idx="4761">
                  <c:v>50.826000000000001</c:v>
                </c:pt>
                <c:pt idx="4762">
                  <c:v>50.835999999999999</c:v>
                </c:pt>
                <c:pt idx="4763">
                  <c:v>50.847000000000001</c:v>
                </c:pt>
                <c:pt idx="4764">
                  <c:v>50.857999999999997</c:v>
                </c:pt>
                <c:pt idx="4765">
                  <c:v>50.869</c:v>
                </c:pt>
                <c:pt idx="4766">
                  <c:v>50.88</c:v>
                </c:pt>
                <c:pt idx="4767">
                  <c:v>50.89</c:v>
                </c:pt>
                <c:pt idx="4768">
                  <c:v>50.901000000000003</c:v>
                </c:pt>
                <c:pt idx="4769">
                  <c:v>50.911000000000001</c:v>
                </c:pt>
                <c:pt idx="4770">
                  <c:v>50.921999999999997</c:v>
                </c:pt>
                <c:pt idx="4771">
                  <c:v>50.933</c:v>
                </c:pt>
                <c:pt idx="4772">
                  <c:v>50.942999999999998</c:v>
                </c:pt>
                <c:pt idx="4773">
                  <c:v>50.954000000000001</c:v>
                </c:pt>
                <c:pt idx="4774">
                  <c:v>50.965000000000003</c:v>
                </c:pt>
                <c:pt idx="4775">
                  <c:v>50.975999999999999</c:v>
                </c:pt>
                <c:pt idx="4776">
                  <c:v>50.985999999999997</c:v>
                </c:pt>
                <c:pt idx="4777">
                  <c:v>50.997</c:v>
                </c:pt>
                <c:pt idx="4778">
                  <c:v>51.008000000000003</c:v>
                </c:pt>
                <c:pt idx="4779">
                  <c:v>51.018999999999998</c:v>
                </c:pt>
                <c:pt idx="4780">
                  <c:v>51.029000000000003</c:v>
                </c:pt>
                <c:pt idx="4781">
                  <c:v>51.04</c:v>
                </c:pt>
                <c:pt idx="4782">
                  <c:v>51.051000000000002</c:v>
                </c:pt>
                <c:pt idx="4783">
                  <c:v>51.061999999999998</c:v>
                </c:pt>
                <c:pt idx="4784">
                  <c:v>51.073</c:v>
                </c:pt>
                <c:pt idx="4785">
                  <c:v>51.082999999999998</c:v>
                </c:pt>
                <c:pt idx="4786">
                  <c:v>51.094000000000001</c:v>
                </c:pt>
                <c:pt idx="4787">
                  <c:v>51.104999999999997</c:v>
                </c:pt>
                <c:pt idx="4788">
                  <c:v>51.115000000000002</c:v>
                </c:pt>
                <c:pt idx="4789">
                  <c:v>51.125999999999998</c:v>
                </c:pt>
                <c:pt idx="4790">
                  <c:v>51.137</c:v>
                </c:pt>
                <c:pt idx="4791">
                  <c:v>51.146999999999998</c:v>
                </c:pt>
                <c:pt idx="4792">
                  <c:v>51.156999999999996</c:v>
                </c:pt>
                <c:pt idx="4793">
                  <c:v>51.167999999999999</c:v>
                </c:pt>
                <c:pt idx="4794">
                  <c:v>51.179000000000002</c:v>
                </c:pt>
                <c:pt idx="4795">
                  <c:v>51.189</c:v>
                </c:pt>
                <c:pt idx="4796">
                  <c:v>51.2</c:v>
                </c:pt>
                <c:pt idx="4797">
                  <c:v>51.210999999999999</c:v>
                </c:pt>
                <c:pt idx="4798">
                  <c:v>51.220999999999997</c:v>
                </c:pt>
                <c:pt idx="4799">
                  <c:v>51.231000000000002</c:v>
                </c:pt>
                <c:pt idx="4800">
                  <c:v>51.243000000000002</c:v>
                </c:pt>
                <c:pt idx="4801">
                  <c:v>51.253</c:v>
                </c:pt>
                <c:pt idx="4802">
                  <c:v>51.262999999999998</c:v>
                </c:pt>
                <c:pt idx="4803">
                  <c:v>51.274000000000001</c:v>
                </c:pt>
                <c:pt idx="4804">
                  <c:v>51.284999999999997</c:v>
                </c:pt>
                <c:pt idx="4805">
                  <c:v>51.295000000000002</c:v>
                </c:pt>
                <c:pt idx="4806">
                  <c:v>51.305</c:v>
                </c:pt>
                <c:pt idx="4807">
                  <c:v>51.317</c:v>
                </c:pt>
                <c:pt idx="4808">
                  <c:v>51.326999999999998</c:v>
                </c:pt>
                <c:pt idx="4809">
                  <c:v>51.337000000000003</c:v>
                </c:pt>
                <c:pt idx="4810">
                  <c:v>51.348999999999997</c:v>
                </c:pt>
                <c:pt idx="4811">
                  <c:v>51.36</c:v>
                </c:pt>
                <c:pt idx="4812">
                  <c:v>51.371000000000002</c:v>
                </c:pt>
                <c:pt idx="4813">
                  <c:v>51.381999999999998</c:v>
                </c:pt>
                <c:pt idx="4814">
                  <c:v>51.392000000000003</c:v>
                </c:pt>
                <c:pt idx="4815">
                  <c:v>51.402000000000001</c:v>
                </c:pt>
                <c:pt idx="4816">
                  <c:v>51.412999999999997</c:v>
                </c:pt>
                <c:pt idx="4817">
                  <c:v>51.423999999999999</c:v>
                </c:pt>
                <c:pt idx="4818">
                  <c:v>51.433999999999997</c:v>
                </c:pt>
                <c:pt idx="4819">
                  <c:v>51.445</c:v>
                </c:pt>
                <c:pt idx="4820">
                  <c:v>51.456000000000003</c:v>
                </c:pt>
                <c:pt idx="4821">
                  <c:v>51.466000000000001</c:v>
                </c:pt>
                <c:pt idx="4822">
                  <c:v>51.475999999999999</c:v>
                </c:pt>
                <c:pt idx="4823">
                  <c:v>51.488</c:v>
                </c:pt>
                <c:pt idx="4824">
                  <c:v>51.497999999999998</c:v>
                </c:pt>
                <c:pt idx="4825">
                  <c:v>51.508000000000003</c:v>
                </c:pt>
                <c:pt idx="4826">
                  <c:v>51.52</c:v>
                </c:pt>
                <c:pt idx="4827">
                  <c:v>51.530999999999999</c:v>
                </c:pt>
                <c:pt idx="4828">
                  <c:v>51.540999999999997</c:v>
                </c:pt>
                <c:pt idx="4829">
                  <c:v>51.552</c:v>
                </c:pt>
                <c:pt idx="4830">
                  <c:v>51.563000000000002</c:v>
                </c:pt>
                <c:pt idx="4831">
                  <c:v>51.573999999999998</c:v>
                </c:pt>
                <c:pt idx="4832">
                  <c:v>51.585000000000001</c:v>
                </c:pt>
                <c:pt idx="4833">
                  <c:v>51.595999999999997</c:v>
                </c:pt>
                <c:pt idx="4834">
                  <c:v>51.606000000000002</c:v>
                </c:pt>
                <c:pt idx="4835">
                  <c:v>51.616999999999997</c:v>
                </c:pt>
                <c:pt idx="4836">
                  <c:v>51.628</c:v>
                </c:pt>
                <c:pt idx="4837">
                  <c:v>51.637999999999998</c:v>
                </c:pt>
                <c:pt idx="4838">
                  <c:v>51.648000000000003</c:v>
                </c:pt>
                <c:pt idx="4839">
                  <c:v>51.658999999999999</c:v>
                </c:pt>
                <c:pt idx="4840">
                  <c:v>51.67</c:v>
                </c:pt>
                <c:pt idx="4841">
                  <c:v>51.68</c:v>
                </c:pt>
                <c:pt idx="4842">
                  <c:v>51.691000000000003</c:v>
                </c:pt>
                <c:pt idx="4843">
                  <c:v>51.701999999999998</c:v>
                </c:pt>
                <c:pt idx="4844">
                  <c:v>51.712000000000003</c:v>
                </c:pt>
                <c:pt idx="4845">
                  <c:v>51.722999999999999</c:v>
                </c:pt>
                <c:pt idx="4846">
                  <c:v>51.734000000000002</c:v>
                </c:pt>
                <c:pt idx="4847">
                  <c:v>51.744</c:v>
                </c:pt>
                <c:pt idx="4848">
                  <c:v>51.753999999999998</c:v>
                </c:pt>
                <c:pt idx="4849">
                  <c:v>51.765000000000001</c:v>
                </c:pt>
                <c:pt idx="4850">
                  <c:v>51.776000000000003</c:v>
                </c:pt>
                <c:pt idx="4851">
                  <c:v>51.786000000000001</c:v>
                </c:pt>
                <c:pt idx="4852">
                  <c:v>51.795999999999999</c:v>
                </c:pt>
                <c:pt idx="4853">
                  <c:v>51.808</c:v>
                </c:pt>
                <c:pt idx="4854">
                  <c:v>51.817999999999998</c:v>
                </c:pt>
                <c:pt idx="4855">
                  <c:v>51.829000000000001</c:v>
                </c:pt>
                <c:pt idx="4856">
                  <c:v>51.84</c:v>
                </c:pt>
                <c:pt idx="4857">
                  <c:v>51.850999999999999</c:v>
                </c:pt>
                <c:pt idx="4858">
                  <c:v>51.860999999999997</c:v>
                </c:pt>
                <c:pt idx="4859">
                  <c:v>51.872</c:v>
                </c:pt>
                <c:pt idx="4860">
                  <c:v>51.883000000000003</c:v>
                </c:pt>
                <c:pt idx="4861">
                  <c:v>51.893999999999998</c:v>
                </c:pt>
                <c:pt idx="4862">
                  <c:v>51.904000000000003</c:v>
                </c:pt>
                <c:pt idx="4863">
                  <c:v>51.914999999999999</c:v>
                </c:pt>
                <c:pt idx="4864">
                  <c:v>51.926000000000002</c:v>
                </c:pt>
                <c:pt idx="4865">
                  <c:v>51.936</c:v>
                </c:pt>
                <c:pt idx="4866">
                  <c:v>51.947000000000003</c:v>
                </c:pt>
                <c:pt idx="4867">
                  <c:v>51.957999999999998</c:v>
                </c:pt>
                <c:pt idx="4868">
                  <c:v>51.968000000000004</c:v>
                </c:pt>
                <c:pt idx="4869">
                  <c:v>51.978000000000002</c:v>
                </c:pt>
                <c:pt idx="4870">
                  <c:v>51.99</c:v>
                </c:pt>
                <c:pt idx="4871">
                  <c:v>52.000999999999998</c:v>
                </c:pt>
                <c:pt idx="4872">
                  <c:v>52.012</c:v>
                </c:pt>
                <c:pt idx="4873">
                  <c:v>52.023000000000003</c:v>
                </c:pt>
                <c:pt idx="4874">
                  <c:v>52.033999999999999</c:v>
                </c:pt>
                <c:pt idx="4875">
                  <c:v>52.043999999999997</c:v>
                </c:pt>
                <c:pt idx="4876">
                  <c:v>52.054000000000002</c:v>
                </c:pt>
                <c:pt idx="4877">
                  <c:v>52.066000000000003</c:v>
                </c:pt>
                <c:pt idx="4878">
                  <c:v>52.076000000000001</c:v>
                </c:pt>
                <c:pt idx="4879">
                  <c:v>52.087000000000003</c:v>
                </c:pt>
                <c:pt idx="4880">
                  <c:v>52.097999999999999</c:v>
                </c:pt>
                <c:pt idx="4881">
                  <c:v>52.107999999999997</c:v>
                </c:pt>
                <c:pt idx="4882">
                  <c:v>52.119</c:v>
                </c:pt>
                <c:pt idx="4883">
                  <c:v>52.13</c:v>
                </c:pt>
                <c:pt idx="4884">
                  <c:v>52.14</c:v>
                </c:pt>
                <c:pt idx="4885">
                  <c:v>52.15</c:v>
                </c:pt>
                <c:pt idx="4886">
                  <c:v>52.161000000000001</c:v>
                </c:pt>
                <c:pt idx="4887">
                  <c:v>52.171999999999997</c:v>
                </c:pt>
                <c:pt idx="4888">
                  <c:v>52.182000000000002</c:v>
                </c:pt>
                <c:pt idx="4889">
                  <c:v>52.192</c:v>
                </c:pt>
                <c:pt idx="4890">
                  <c:v>52.203000000000003</c:v>
                </c:pt>
                <c:pt idx="4891">
                  <c:v>52.213999999999999</c:v>
                </c:pt>
                <c:pt idx="4892">
                  <c:v>52.223999999999997</c:v>
                </c:pt>
                <c:pt idx="4893">
                  <c:v>52.234999999999999</c:v>
                </c:pt>
                <c:pt idx="4894">
                  <c:v>52.246000000000002</c:v>
                </c:pt>
                <c:pt idx="4895">
                  <c:v>52.256999999999998</c:v>
                </c:pt>
                <c:pt idx="4896">
                  <c:v>52.268000000000001</c:v>
                </c:pt>
                <c:pt idx="4897">
                  <c:v>52.279000000000003</c:v>
                </c:pt>
                <c:pt idx="4898">
                  <c:v>52.289000000000001</c:v>
                </c:pt>
                <c:pt idx="4899">
                  <c:v>52.3</c:v>
                </c:pt>
                <c:pt idx="4900">
                  <c:v>52.311</c:v>
                </c:pt>
                <c:pt idx="4901">
                  <c:v>52.322000000000003</c:v>
                </c:pt>
                <c:pt idx="4902">
                  <c:v>52.332000000000001</c:v>
                </c:pt>
                <c:pt idx="4903">
                  <c:v>52.343000000000004</c:v>
                </c:pt>
                <c:pt idx="4904">
                  <c:v>52.353999999999999</c:v>
                </c:pt>
                <c:pt idx="4905">
                  <c:v>52.363999999999997</c:v>
                </c:pt>
                <c:pt idx="4906">
                  <c:v>52.375</c:v>
                </c:pt>
                <c:pt idx="4907">
                  <c:v>52.386000000000003</c:v>
                </c:pt>
                <c:pt idx="4908">
                  <c:v>52.396000000000001</c:v>
                </c:pt>
                <c:pt idx="4909">
                  <c:v>52.406999999999996</c:v>
                </c:pt>
                <c:pt idx="4910">
                  <c:v>52.417999999999999</c:v>
                </c:pt>
                <c:pt idx="4911">
                  <c:v>52.429000000000002</c:v>
                </c:pt>
                <c:pt idx="4912">
                  <c:v>52.439</c:v>
                </c:pt>
                <c:pt idx="4913">
                  <c:v>52.45</c:v>
                </c:pt>
                <c:pt idx="4914">
                  <c:v>52.460999999999999</c:v>
                </c:pt>
                <c:pt idx="4915">
                  <c:v>52.470999999999997</c:v>
                </c:pt>
                <c:pt idx="4916">
                  <c:v>52.481999999999999</c:v>
                </c:pt>
                <c:pt idx="4917">
                  <c:v>52.493000000000002</c:v>
                </c:pt>
                <c:pt idx="4918">
                  <c:v>52.503</c:v>
                </c:pt>
                <c:pt idx="4919">
                  <c:v>52.512999999999998</c:v>
                </c:pt>
                <c:pt idx="4920">
                  <c:v>52.524000000000001</c:v>
                </c:pt>
                <c:pt idx="4921">
                  <c:v>52.534999999999997</c:v>
                </c:pt>
                <c:pt idx="4922">
                  <c:v>52.545000000000002</c:v>
                </c:pt>
                <c:pt idx="4923">
                  <c:v>52.555</c:v>
                </c:pt>
                <c:pt idx="4924">
                  <c:v>52.567</c:v>
                </c:pt>
                <c:pt idx="4925">
                  <c:v>52.576999999999998</c:v>
                </c:pt>
                <c:pt idx="4926">
                  <c:v>52.587000000000003</c:v>
                </c:pt>
                <c:pt idx="4927">
                  <c:v>52.597999999999999</c:v>
                </c:pt>
                <c:pt idx="4928">
                  <c:v>52.609000000000002</c:v>
                </c:pt>
                <c:pt idx="4929">
                  <c:v>52.619</c:v>
                </c:pt>
                <c:pt idx="4930">
                  <c:v>52.63</c:v>
                </c:pt>
                <c:pt idx="4931">
                  <c:v>52.640999999999998</c:v>
                </c:pt>
                <c:pt idx="4932">
                  <c:v>52.651000000000003</c:v>
                </c:pt>
                <c:pt idx="4933">
                  <c:v>52.661999999999999</c:v>
                </c:pt>
                <c:pt idx="4934">
                  <c:v>52.673000000000002</c:v>
                </c:pt>
                <c:pt idx="4935">
                  <c:v>52.683</c:v>
                </c:pt>
                <c:pt idx="4936">
                  <c:v>52.692999999999998</c:v>
                </c:pt>
                <c:pt idx="4937">
                  <c:v>52.704000000000001</c:v>
                </c:pt>
                <c:pt idx="4938">
                  <c:v>52.715000000000003</c:v>
                </c:pt>
                <c:pt idx="4939">
                  <c:v>52.725999999999999</c:v>
                </c:pt>
                <c:pt idx="4940">
                  <c:v>52.737000000000002</c:v>
                </c:pt>
                <c:pt idx="4941">
                  <c:v>52.747999999999998</c:v>
                </c:pt>
                <c:pt idx="4942">
                  <c:v>52.758000000000003</c:v>
                </c:pt>
                <c:pt idx="4943">
                  <c:v>52.768999999999998</c:v>
                </c:pt>
                <c:pt idx="4944">
                  <c:v>52.779000000000003</c:v>
                </c:pt>
                <c:pt idx="4945">
                  <c:v>52.790999999999997</c:v>
                </c:pt>
                <c:pt idx="4946">
                  <c:v>52.801000000000002</c:v>
                </c:pt>
                <c:pt idx="4947">
                  <c:v>52.813000000000002</c:v>
                </c:pt>
                <c:pt idx="4948">
                  <c:v>52.823999999999998</c:v>
                </c:pt>
                <c:pt idx="4949">
                  <c:v>52.834000000000003</c:v>
                </c:pt>
                <c:pt idx="4950">
                  <c:v>52.844999999999999</c:v>
                </c:pt>
                <c:pt idx="4951">
                  <c:v>52.856000000000002</c:v>
                </c:pt>
                <c:pt idx="4952">
                  <c:v>52.866</c:v>
                </c:pt>
                <c:pt idx="4953">
                  <c:v>52.878</c:v>
                </c:pt>
                <c:pt idx="4954">
                  <c:v>52.887999999999998</c:v>
                </c:pt>
                <c:pt idx="4955">
                  <c:v>52.899000000000001</c:v>
                </c:pt>
                <c:pt idx="4956">
                  <c:v>52.91</c:v>
                </c:pt>
                <c:pt idx="4957">
                  <c:v>52.920999999999999</c:v>
                </c:pt>
                <c:pt idx="4958">
                  <c:v>52.932000000000002</c:v>
                </c:pt>
                <c:pt idx="4959">
                  <c:v>52.942999999999998</c:v>
                </c:pt>
                <c:pt idx="4960">
                  <c:v>52.954000000000001</c:v>
                </c:pt>
                <c:pt idx="4961">
                  <c:v>52.965000000000003</c:v>
                </c:pt>
                <c:pt idx="4962">
                  <c:v>52.975000000000001</c:v>
                </c:pt>
                <c:pt idx="4963">
                  <c:v>52.985999999999997</c:v>
                </c:pt>
                <c:pt idx="4964">
                  <c:v>52.997</c:v>
                </c:pt>
                <c:pt idx="4965">
                  <c:v>53.006999999999998</c:v>
                </c:pt>
                <c:pt idx="4966">
                  <c:v>53.018000000000001</c:v>
                </c:pt>
                <c:pt idx="4967">
                  <c:v>53.029000000000003</c:v>
                </c:pt>
                <c:pt idx="4968">
                  <c:v>53.04</c:v>
                </c:pt>
                <c:pt idx="4969">
                  <c:v>53.051000000000002</c:v>
                </c:pt>
                <c:pt idx="4970">
                  <c:v>53.061</c:v>
                </c:pt>
                <c:pt idx="4971">
                  <c:v>53.072000000000003</c:v>
                </c:pt>
                <c:pt idx="4972">
                  <c:v>53.082000000000001</c:v>
                </c:pt>
                <c:pt idx="4973">
                  <c:v>53.093000000000004</c:v>
                </c:pt>
                <c:pt idx="4974">
                  <c:v>53.103999999999999</c:v>
                </c:pt>
                <c:pt idx="4975">
                  <c:v>53.113999999999997</c:v>
                </c:pt>
                <c:pt idx="4976">
                  <c:v>53.125</c:v>
                </c:pt>
                <c:pt idx="4977">
                  <c:v>53.136000000000003</c:v>
                </c:pt>
                <c:pt idx="4978">
                  <c:v>53.146000000000001</c:v>
                </c:pt>
                <c:pt idx="4979">
                  <c:v>53.156999999999996</c:v>
                </c:pt>
                <c:pt idx="4980">
                  <c:v>53.167000000000002</c:v>
                </c:pt>
                <c:pt idx="4981">
                  <c:v>53.177999999999997</c:v>
                </c:pt>
                <c:pt idx="4982">
                  <c:v>53.188000000000002</c:v>
                </c:pt>
                <c:pt idx="4983">
                  <c:v>53.198999999999998</c:v>
                </c:pt>
                <c:pt idx="4984">
                  <c:v>53.21</c:v>
                </c:pt>
                <c:pt idx="4985">
                  <c:v>53.22</c:v>
                </c:pt>
                <c:pt idx="4986">
                  <c:v>53.231000000000002</c:v>
                </c:pt>
                <c:pt idx="4987">
                  <c:v>53.241999999999997</c:v>
                </c:pt>
                <c:pt idx="4988">
                  <c:v>53.253</c:v>
                </c:pt>
                <c:pt idx="4989">
                  <c:v>53.262</c:v>
                </c:pt>
                <c:pt idx="4990">
                  <c:v>53.273000000000003</c:v>
                </c:pt>
                <c:pt idx="4991">
                  <c:v>53.283999999999999</c:v>
                </c:pt>
                <c:pt idx="4992">
                  <c:v>53.295000000000002</c:v>
                </c:pt>
                <c:pt idx="4993">
                  <c:v>53.305</c:v>
                </c:pt>
                <c:pt idx="4994">
                  <c:v>53.316000000000003</c:v>
                </c:pt>
                <c:pt idx="4995">
                  <c:v>53.326000000000001</c:v>
                </c:pt>
                <c:pt idx="4996">
                  <c:v>53.337000000000003</c:v>
                </c:pt>
                <c:pt idx="4997">
                  <c:v>53.347999999999999</c:v>
                </c:pt>
                <c:pt idx="4998">
                  <c:v>53.357999999999997</c:v>
                </c:pt>
                <c:pt idx="4999">
                  <c:v>53.368000000000002</c:v>
                </c:pt>
                <c:pt idx="5000">
                  <c:v>53.378999999999998</c:v>
                </c:pt>
                <c:pt idx="5001">
                  <c:v>53.39</c:v>
                </c:pt>
                <c:pt idx="5002">
                  <c:v>53.4</c:v>
                </c:pt>
                <c:pt idx="5003">
                  <c:v>53.411000000000001</c:v>
                </c:pt>
                <c:pt idx="5004">
                  <c:v>53.421999999999997</c:v>
                </c:pt>
                <c:pt idx="5005">
                  <c:v>53.433</c:v>
                </c:pt>
                <c:pt idx="5006">
                  <c:v>53.444000000000003</c:v>
                </c:pt>
                <c:pt idx="5007">
                  <c:v>53.454999999999998</c:v>
                </c:pt>
                <c:pt idx="5008">
                  <c:v>53.466000000000001</c:v>
                </c:pt>
                <c:pt idx="5009">
                  <c:v>53.476999999999997</c:v>
                </c:pt>
                <c:pt idx="5010">
                  <c:v>53.488</c:v>
                </c:pt>
                <c:pt idx="5011">
                  <c:v>53.499000000000002</c:v>
                </c:pt>
                <c:pt idx="5012">
                  <c:v>53.51</c:v>
                </c:pt>
                <c:pt idx="5013">
                  <c:v>53.521000000000001</c:v>
                </c:pt>
                <c:pt idx="5014">
                  <c:v>53.531999999999996</c:v>
                </c:pt>
                <c:pt idx="5015">
                  <c:v>53.542999999999999</c:v>
                </c:pt>
                <c:pt idx="5016">
                  <c:v>53.554000000000002</c:v>
                </c:pt>
                <c:pt idx="5017">
                  <c:v>53.564999999999998</c:v>
                </c:pt>
                <c:pt idx="5018">
                  <c:v>53.576000000000001</c:v>
                </c:pt>
                <c:pt idx="5019">
                  <c:v>53.587000000000003</c:v>
                </c:pt>
                <c:pt idx="5020">
                  <c:v>53.597999999999999</c:v>
                </c:pt>
                <c:pt idx="5021">
                  <c:v>53.607999999999997</c:v>
                </c:pt>
                <c:pt idx="5022">
                  <c:v>53.619</c:v>
                </c:pt>
                <c:pt idx="5023">
                  <c:v>53.628999999999998</c:v>
                </c:pt>
                <c:pt idx="5024">
                  <c:v>53.640999999999998</c:v>
                </c:pt>
                <c:pt idx="5025">
                  <c:v>53.652000000000001</c:v>
                </c:pt>
                <c:pt idx="5026">
                  <c:v>53.661999999999999</c:v>
                </c:pt>
                <c:pt idx="5027">
                  <c:v>53.673000000000002</c:v>
                </c:pt>
                <c:pt idx="5028">
                  <c:v>53.683999999999997</c:v>
                </c:pt>
                <c:pt idx="5029">
                  <c:v>53.694000000000003</c:v>
                </c:pt>
                <c:pt idx="5030">
                  <c:v>53.704999999999998</c:v>
                </c:pt>
                <c:pt idx="5031">
                  <c:v>53.716000000000001</c:v>
                </c:pt>
                <c:pt idx="5032">
                  <c:v>53.725999999999999</c:v>
                </c:pt>
                <c:pt idx="5033">
                  <c:v>53.737000000000002</c:v>
                </c:pt>
                <c:pt idx="5034">
                  <c:v>53.747999999999998</c:v>
                </c:pt>
                <c:pt idx="5035">
                  <c:v>53.758000000000003</c:v>
                </c:pt>
                <c:pt idx="5036">
                  <c:v>53.768000000000001</c:v>
                </c:pt>
                <c:pt idx="5037">
                  <c:v>53.779000000000003</c:v>
                </c:pt>
                <c:pt idx="5038">
                  <c:v>53.79</c:v>
                </c:pt>
                <c:pt idx="5039">
                  <c:v>53.8</c:v>
                </c:pt>
                <c:pt idx="5040">
                  <c:v>53.811</c:v>
                </c:pt>
                <c:pt idx="5041">
                  <c:v>53.822000000000003</c:v>
                </c:pt>
                <c:pt idx="5042">
                  <c:v>53.832000000000001</c:v>
                </c:pt>
                <c:pt idx="5043">
                  <c:v>53.843000000000004</c:v>
                </c:pt>
                <c:pt idx="5044">
                  <c:v>53.853999999999999</c:v>
                </c:pt>
                <c:pt idx="5045">
                  <c:v>53.863999999999997</c:v>
                </c:pt>
                <c:pt idx="5046">
                  <c:v>53.875</c:v>
                </c:pt>
                <c:pt idx="5047">
                  <c:v>53.884999999999998</c:v>
                </c:pt>
                <c:pt idx="5048">
                  <c:v>53.896000000000001</c:v>
                </c:pt>
                <c:pt idx="5049">
                  <c:v>53.906999999999996</c:v>
                </c:pt>
                <c:pt idx="5050">
                  <c:v>53.917999999999999</c:v>
                </c:pt>
                <c:pt idx="5051">
                  <c:v>53.929000000000002</c:v>
                </c:pt>
                <c:pt idx="5052">
                  <c:v>53.939</c:v>
                </c:pt>
                <c:pt idx="5053">
                  <c:v>53.95</c:v>
                </c:pt>
                <c:pt idx="5054">
                  <c:v>53.960999999999999</c:v>
                </c:pt>
                <c:pt idx="5055">
                  <c:v>53.970999999999997</c:v>
                </c:pt>
                <c:pt idx="5056">
                  <c:v>53.981999999999999</c:v>
                </c:pt>
                <c:pt idx="5057">
                  <c:v>53.991999999999997</c:v>
                </c:pt>
                <c:pt idx="5058">
                  <c:v>54.003</c:v>
                </c:pt>
                <c:pt idx="5059">
                  <c:v>54.012999999999998</c:v>
                </c:pt>
                <c:pt idx="5060">
                  <c:v>54.024000000000001</c:v>
                </c:pt>
                <c:pt idx="5061">
                  <c:v>54.034999999999997</c:v>
                </c:pt>
                <c:pt idx="5062">
                  <c:v>54.045000000000002</c:v>
                </c:pt>
                <c:pt idx="5063">
                  <c:v>54.055999999999997</c:v>
                </c:pt>
                <c:pt idx="5064">
                  <c:v>54.067</c:v>
                </c:pt>
                <c:pt idx="5065">
                  <c:v>54.076999999999998</c:v>
                </c:pt>
                <c:pt idx="5066">
                  <c:v>54.088000000000001</c:v>
                </c:pt>
                <c:pt idx="5067">
                  <c:v>54.098999999999997</c:v>
                </c:pt>
                <c:pt idx="5068">
                  <c:v>54.109000000000002</c:v>
                </c:pt>
                <c:pt idx="5069">
                  <c:v>54.12</c:v>
                </c:pt>
                <c:pt idx="5070">
                  <c:v>54.131</c:v>
                </c:pt>
                <c:pt idx="5071">
                  <c:v>54.142000000000003</c:v>
                </c:pt>
                <c:pt idx="5072">
                  <c:v>54.152999999999999</c:v>
                </c:pt>
                <c:pt idx="5073">
                  <c:v>54.162999999999997</c:v>
                </c:pt>
                <c:pt idx="5074">
                  <c:v>54.173999999999999</c:v>
                </c:pt>
                <c:pt idx="5075">
                  <c:v>54.185000000000002</c:v>
                </c:pt>
                <c:pt idx="5076">
                  <c:v>54.195</c:v>
                </c:pt>
                <c:pt idx="5077">
                  <c:v>54.206000000000003</c:v>
                </c:pt>
                <c:pt idx="5078">
                  <c:v>54.216999999999999</c:v>
                </c:pt>
                <c:pt idx="5079">
                  <c:v>54.226999999999997</c:v>
                </c:pt>
                <c:pt idx="5080">
                  <c:v>54.237000000000002</c:v>
                </c:pt>
                <c:pt idx="5081">
                  <c:v>54.247999999999998</c:v>
                </c:pt>
                <c:pt idx="5082">
                  <c:v>54.259</c:v>
                </c:pt>
                <c:pt idx="5083">
                  <c:v>54.268999999999998</c:v>
                </c:pt>
                <c:pt idx="5084">
                  <c:v>54.28</c:v>
                </c:pt>
                <c:pt idx="5085">
                  <c:v>54.290999999999997</c:v>
                </c:pt>
                <c:pt idx="5086">
                  <c:v>54.301000000000002</c:v>
                </c:pt>
                <c:pt idx="5087">
                  <c:v>54.311999999999998</c:v>
                </c:pt>
                <c:pt idx="5088">
                  <c:v>54.323</c:v>
                </c:pt>
                <c:pt idx="5089">
                  <c:v>54.334000000000003</c:v>
                </c:pt>
                <c:pt idx="5090">
                  <c:v>54.344000000000001</c:v>
                </c:pt>
                <c:pt idx="5091">
                  <c:v>54.354999999999997</c:v>
                </c:pt>
                <c:pt idx="5092">
                  <c:v>54.366999999999997</c:v>
                </c:pt>
                <c:pt idx="5093">
                  <c:v>54.377000000000002</c:v>
                </c:pt>
                <c:pt idx="5094">
                  <c:v>54.387</c:v>
                </c:pt>
                <c:pt idx="5095">
                  <c:v>54.398000000000003</c:v>
                </c:pt>
                <c:pt idx="5096">
                  <c:v>54.408999999999999</c:v>
                </c:pt>
                <c:pt idx="5097">
                  <c:v>54.418999999999997</c:v>
                </c:pt>
                <c:pt idx="5098">
                  <c:v>54.43</c:v>
                </c:pt>
                <c:pt idx="5099">
                  <c:v>54.441000000000003</c:v>
                </c:pt>
                <c:pt idx="5100">
                  <c:v>54.451000000000001</c:v>
                </c:pt>
                <c:pt idx="5101">
                  <c:v>54.462000000000003</c:v>
                </c:pt>
                <c:pt idx="5102">
                  <c:v>54.472999999999999</c:v>
                </c:pt>
                <c:pt idx="5103">
                  <c:v>54.484000000000002</c:v>
                </c:pt>
                <c:pt idx="5104">
                  <c:v>54.494</c:v>
                </c:pt>
                <c:pt idx="5105">
                  <c:v>54.505000000000003</c:v>
                </c:pt>
                <c:pt idx="5106">
                  <c:v>54.515000000000001</c:v>
                </c:pt>
                <c:pt idx="5107">
                  <c:v>54.526000000000003</c:v>
                </c:pt>
                <c:pt idx="5108">
                  <c:v>54.536999999999999</c:v>
                </c:pt>
                <c:pt idx="5109">
                  <c:v>54.546999999999997</c:v>
                </c:pt>
                <c:pt idx="5110">
                  <c:v>54.557000000000002</c:v>
                </c:pt>
                <c:pt idx="5111">
                  <c:v>54.567999999999998</c:v>
                </c:pt>
                <c:pt idx="5112">
                  <c:v>54.578000000000003</c:v>
                </c:pt>
                <c:pt idx="5113">
                  <c:v>54.588999999999999</c:v>
                </c:pt>
                <c:pt idx="5114">
                  <c:v>54.598999999999997</c:v>
                </c:pt>
                <c:pt idx="5115">
                  <c:v>54.61</c:v>
                </c:pt>
                <c:pt idx="5116">
                  <c:v>54.62</c:v>
                </c:pt>
                <c:pt idx="5117">
                  <c:v>54.631</c:v>
                </c:pt>
                <c:pt idx="5118">
                  <c:v>54.642000000000003</c:v>
                </c:pt>
                <c:pt idx="5119">
                  <c:v>54.652000000000001</c:v>
                </c:pt>
                <c:pt idx="5120">
                  <c:v>54.662999999999997</c:v>
                </c:pt>
                <c:pt idx="5121">
                  <c:v>54.673999999999999</c:v>
                </c:pt>
                <c:pt idx="5122">
                  <c:v>54.683999999999997</c:v>
                </c:pt>
                <c:pt idx="5123">
                  <c:v>54.695</c:v>
                </c:pt>
                <c:pt idx="5124">
                  <c:v>54.706000000000003</c:v>
                </c:pt>
                <c:pt idx="5125">
                  <c:v>54.716000000000001</c:v>
                </c:pt>
                <c:pt idx="5126">
                  <c:v>54.726999999999997</c:v>
                </c:pt>
                <c:pt idx="5127">
                  <c:v>54.738</c:v>
                </c:pt>
                <c:pt idx="5128">
                  <c:v>54.747999999999998</c:v>
                </c:pt>
                <c:pt idx="5129">
                  <c:v>54.759</c:v>
                </c:pt>
                <c:pt idx="5130">
                  <c:v>54.77</c:v>
                </c:pt>
                <c:pt idx="5131">
                  <c:v>54.78</c:v>
                </c:pt>
                <c:pt idx="5132">
                  <c:v>54.790999999999997</c:v>
                </c:pt>
                <c:pt idx="5133">
                  <c:v>54.802</c:v>
                </c:pt>
                <c:pt idx="5134">
                  <c:v>54.811999999999998</c:v>
                </c:pt>
                <c:pt idx="5135">
                  <c:v>54.823</c:v>
                </c:pt>
                <c:pt idx="5136">
                  <c:v>54.834000000000003</c:v>
                </c:pt>
                <c:pt idx="5137">
                  <c:v>54.844000000000001</c:v>
                </c:pt>
                <c:pt idx="5138">
                  <c:v>54.854999999999997</c:v>
                </c:pt>
                <c:pt idx="5139">
                  <c:v>54.866</c:v>
                </c:pt>
                <c:pt idx="5140">
                  <c:v>54.875999999999998</c:v>
                </c:pt>
                <c:pt idx="5141">
                  <c:v>54.887</c:v>
                </c:pt>
                <c:pt idx="5142">
                  <c:v>54.896999999999998</c:v>
                </c:pt>
                <c:pt idx="5143">
                  <c:v>54.908000000000001</c:v>
                </c:pt>
                <c:pt idx="5144">
                  <c:v>54.918999999999997</c:v>
                </c:pt>
                <c:pt idx="5145">
                  <c:v>54.929000000000002</c:v>
                </c:pt>
                <c:pt idx="5146">
                  <c:v>54.94</c:v>
                </c:pt>
                <c:pt idx="5147">
                  <c:v>54.95</c:v>
                </c:pt>
                <c:pt idx="5148">
                  <c:v>54.960999999999999</c:v>
                </c:pt>
                <c:pt idx="5149">
                  <c:v>54.972000000000001</c:v>
                </c:pt>
                <c:pt idx="5150">
                  <c:v>54.982999999999997</c:v>
                </c:pt>
                <c:pt idx="5151">
                  <c:v>54.993000000000002</c:v>
                </c:pt>
                <c:pt idx="5152">
                  <c:v>55.003999999999998</c:v>
                </c:pt>
                <c:pt idx="5153">
                  <c:v>55.015000000000001</c:v>
                </c:pt>
                <c:pt idx="5154">
                  <c:v>55.024999999999999</c:v>
                </c:pt>
                <c:pt idx="5155">
                  <c:v>55.036000000000001</c:v>
                </c:pt>
                <c:pt idx="5156">
                  <c:v>55.046999999999997</c:v>
                </c:pt>
                <c:pt idx="5157">
                  <c:v>55.057000000000002</c:v>
                </c:pt>
                <c:pt idx="5158">
                  <c:v>55.067999999999998</c:v>
                </c:pt>
                <c:pt idx="5159">
                  <c:v>55.079000000000001</c:v>
                </c:pt>
                <c:pt idx="5160">
                  <c:v>55.088999999999999</c:v>
                </c:pt>
                <c:pt idx="5161">
                  <c:v>55.1</c:v>
                </c:pt>
                <c:pt idx="5162">
                  <c:v>55.110999999999997</c:v>
                </c:pt>
                <c:pt idx="5163">
                  <c:v>55.121000000000002</c:v>
                </c:pt>
                <c:pt idx="5164">
                  <c:v>55.131</c:v>
                </c:pt>
                <c:pt idx="5165">
                  <c:v>55.142000000000003</c:v>
                </c:pt>
                <c:pt idx="5166">
                  <c:v>55.154000000000003</c:v>
                </c:pt>
                <c:pt idx="5167">
                  <c:v>55.162999999999997</c:v>
                </c:pt>
                <c:pt idx="5168">
                  <c:v>55.173999999999999</c:v>
                </c:pt>
                <c:pt idx="5169">
                  <c:v>55.185000000000002</c:v>
                </c:pt>
                <c:pt idx="5170">
                  <c:v>55.195</c:v>
                </c:pt>
                <c:pt idx="5171">
                  <c:v>55.207000000000001</c:v>
                </c:pt>
                <c:pt idx="5172">
                  <c:v>55.218000000000004</c:v>
                </c:pt>
                <c:pt idx="5173">
                  <c:v>55.228000000000002</c:v>
                </c:pt>
                <c:pt idx="5174">
                  <c:v>55.238999999999997</c:v>
                </c:pt>
                <c:pt idx="5175">
                  <c:v>55.25</c:v>
                </c:pt>
                <c:pt idx="5176">
                  <c:v>55.26</c:v>
                </c:pt>
                <c:pt idx="5177">
                  <c:v>55.27</c:v>
                </c:pt>
                <c:pt idx="5178">
                  <c:v>55.280999999999999</c:v>
                </c:pt>
                <c:pt idx="5179">
                  <c:v>55.292000000000002</c:v>
                </c:pt>
                <c:pt idx="5180">
                  <c:v>55.302</c:v>
                </c:pt>
                <c:pt idx="5181">
                  <c:v>55.313000000000002</c:v>
                </c:pt>
                <c:pt idx="5182">
                  <c:v>55.323999999999998</c:v>
                </c:pt>
                <c:pt idx="5183">
                  <c:v>55.334000000000003</c:v>
                </c:pt>
                <c:pt idx="5184">
                  <c:v>55.344999999999999</c:v>
                </c:pt>
                <c:pt idx="5185">
                  <c:v>55.356000000000002</c:v>
                </c:pt>
                <c:pt idx="5186">
                  <c:v>55.366</c:v>
                </c:pt>
                <c:pt idx="5187">
                  <c:v>55.377000000000002</c:v>
                </c:pt>
                <c:pt idx="5188">
                  <c:v>55.387999999999998</c:v>
                </c:pt>
                <c:pt idx="5189">
                  <c:v>55.399000000000001</c:v>
                </c:pt>
                <c:pt idx="5190">
                  <c:v>55.408000000000001</c:v>
                </c:pt>
                <c:pt idx="5191">
                  <c:v>55.418999999999997</c:v>
                </c:pt>
                <c:pt idx="5192">
                  <c:v>55.43</c:v>
                </c:pt>
                <c:pt idx="5193">
                  <c:v>55.44</c:v>
                </c:pt>
                <c:pt idx="5194">
                  <c:v>55.451000000000001</c:v>
                </c:pt>
                <c:pt idx="5195">
                  <c:v>55.463000000000001</c:v>
                </c:pt>
                <c:pt idx="5196">
                  <c:v>55.472999999999999</c:v>
                </c:pt>
                <c:pt idx="5197">
                  <c:v>55.484000000000002</c:v>
                </c:pt>
                <c:pt idx="5198">
                  <c:v>55.494999999999997</c:v>
                </c:pt>
                <c:pt idx="5199">
                  <c:v>55.505000000000003</c:v>
                </c:pt>
                <c:pt idx="5200">
                  <c:v>55.515999999999998</c:v>
                </c:pt>
                <c:pt idx="5201">
                  <c:v>55.527000000000001</c:v>
                </c:pt>
                <c:pt idx="5202">
                  <c:v>55.536999999999999</c:v>
                </c:pt>
                <c:pt idx="5203">
                  <c:v>55.546999999999997</c:v>
                </c:pt>
                <c:pt idx="5204">
                  <c:v>55.558</c:v>
                </c:pt>
                <c:pt idx="5205">
                  <c:v>55.569000000000003</c:v>
                </c:pt>
                <c:pt idx="5206">
                  <c:v>55.579000000000001</c:v>
                </c:pt>
                <c:pt idx="5207">
                  <c:v>55.59</c:v>
                </c:pt>
                <c:pt idx="5208">
                  <c:v>55.600999999999999</c:v>
                </c:pt>
                <c:pt idx="5209">
                  <c:v>55.610999999999997</c:v>
                </c:pt>
                <c:pt idx="5210">
                  <c:v>55.622</c:v>
                </c:pt>
                <c:pt idx="5211">
                  <c:v>55.633000000000003</c:v>
                </c:pt>
                <c:pt idx="5212">
                  <c:v>55.643000000000001</c:v>
                </c:pt>
                <c:pt idx="5213">
                  <c:v>55.652999999999999</c:v>
                </c:pt>
                <c:pt idx="5214">
                  <c:v>55.664000000000001</c:v>
                </c:pt>
                <c:pt idx="5215">
                  <c:v>55.674999999999997</c:v>
                </c:pt>
                <c:pt idx="5216">
                  <c:v>55.686</c:v>
                </c:pt>
                <c:pt idx="5217">
                  <c:v>55.695</c:v>
                </c:pt>
                <c:pt idx="5218">
                  <c:v>55.706000000000003</c:v>
                </c:pt>
                <c:pt idx="5219">
                  <c:v>55.716999999999999</c:v>
                </c:pt>
                <c:pt idx="5220">
                  <c:v>55.726999999999997</c:v>
                </c:pt>
                <c:pt idx="5221">
                  <c:v>55.737000000000002</c:v>
                </c:pt>
                <c:pt idx="5222">
                  <c:v>55.747999999999998</c:v>
                </c:pt>
                <c:pt idx="5223">
                  <c:v>55.758000000000003</c:v>
                </c:pt>
                <c:pt idx="5224">
                  <c:v>55.768000000000001</c:v>
                </c:pt>
                <c:pt idx="5225">
                  <c:v>55.78</c:v>
                </c:pt>
                <c:pt idx="5226">
                  <c:v>55.790999999999997</c:v>
                </c:pt>
                <c:pt idx="5227">
                  <c:v>55.802</c:v>
                </c:pt>
                <c:pt idx="5228">
                  <c:v>55.813000000000002</c:v>
                </c:pt>
                <c:pt idx="5229">
                  <c:v>55.823999999999998</c:v>
                </c:pt>
                <c:pt idx="5230">
                  <c:v>55.835000000000001</c:v>
                </c:pt>
                <c:pt idx="5231">
                  <c:v>55.845999999999997</c:v>
                </c:pt>
                <c:pt idx="5232">
                  <c:v>55.856999999999999</c:v>
                </c:pt>
                <c:pt idx="5233">
                  <c:v>55.868000000000002</c:v>
                </c:pt>
                <c:pt idx="5234">
                  <c:v>55.878999999999998</c:v>
                </c:pt>
                <c:pt idx="5235">
                  <c:v>55.89</c:v>
                </c:pt>
                <c:pt idx="5236">
                  <c:v>55.901000000000003</c:v>
                </c:pt>
                <c:pt idx="5237">
                  <c:v>55.911000000000001</c:v>
                </c:pt>
                <c:pt idx="5238">
                  <c:v>55.923000000000002</c:v>
                </c:pt>
                <c:pt idx="5239">
                  <c:v>55.933999999999997</c:v>
                </c:pt>
                <c:pt idx="5240">
                  <c:v>55.945</c:v>
                </c:pt>
                <c:pt idx="5241">
                  <c:v>55.956000000000003</c:v>
                </c:pt>
                <c:pt idx="5242">
                  <c:v>55.966999999999999</c:v>
                </c:pt>
                <c:pt idx="5243">
                  <c:v>55.976999999999997</c:v>
                </c:pt>
                <c:pt idx="5244">
                  <c:v>55.988</c:v>
                </c:pt>
                <c:pt idx="5245">
                  <c:v>56</c:v>
                </c:pt>
                <c:pt idx="5246">
                  <c:v>56.011000000000003</c:v>
                </c:pt>
                <c:pt idx="5247">
                  <c:v>56.021999999999998</c:v>
                </c:pt>
                <c:pt idx="5248">
                  <c:v>56.031999999999996</c:v>
                </c:pt>
                <c:pt idx="5249">
                  <c:v>56.043999999999997</c:v>
                </c:pt>
                <c:pt idx="5250">
                  <c:v>56.055</c:v>
                </c:pt>
                <c:pt idx="5251">
                  <c:v>56.066000000000003</c:v>
                </c:pt>
                <c:pt idx="5252">
                  <c:v>56.078000000000003</c:v>
                </c:pt>
                <c:pt idx="5253">
                  <c:v>56.088999999999999</c:v>
                </c:pt>
                <c:pt idx="5254">
                  <c:v>56.1</c:v>
                </c:pt>
                <c:pt idx="5255">
                  <c:v>56.110999999999997</c:v>
                </c:pt>
                <c:pt idx="5256">
                  <c:v>56.122</c:v>
                </c:pt>
                <c:pt idx="5257">
                  <c:v>56.133000000000003</c:v>
                </c:pt>
                <c:pt idx="5258">
                  <c:v>56.143999999999998</c:v>
                </c:pt>
                <c:pt idx="5259">
                  <c:v>56.155000000000001</c:v>
                </c:pt>
                <c:pt idx="5260">
                  <c:v>56.165999999999997</c:v>
                </c:pt>
                <c:pt idx="5261">
                  <c:v>56.177</c:v>
                </c:pt>
                <c:pt idx="5262">
                  <c:v>56.186999999999998</c:v>
                </c:pt>
                <c:pt idx="5263">
                  <c:v>56.198</c:v>
                </c:pt>
                <c:pt idx="5264">
                  <c:v>56.209000000000003</c:v>
                </c:pt>
                <c:pt idx="5265">
                  <c:v>56.22</c:v>
                </c:pt>
                <c:pt idx="5266">
                  <c:v>56.231000000000002</c:v>
                </c:pt>
                <c:pt idx="5267">
                  <c:v>56.241999999999997</c:v>
                </c:pt>
                <c:pt idx="5268">
                  <c:v>56.253</c:v>
                </c:pt>
                <c:pt idx="5269">
                  <c:v>56.264000000000003</c:v>
                </c:pt>
                <c:pt idx="5270">
                  <c:v>56.274999999999999</c:v>
                </c:pt>
                <c:pt idx="5271">
                  <c:v>56.286000000000001</c:v>
                </c:pt>
                <c:pt idx="5272">
                  <c:v>56.296999999999997</c:v>
                </c:pt>
                <c:pt idx="5273">
                  <c:v>56.307000000000002</c:v>
                </c:pt>
                <c:pt idx="5274">
                  <c:v>56.317</c:v>
                </c:pt>
                <c:pt idx="5275">
                  <c:v>56.326999999999998</c:v>
                </c:pt>
                <c:pt idx="5276">
                  <c:v>56.337000000000003</c:v>
                </c:pt>
                <c:pt idx="5277">
                  <c:v>56.348999999999997</c:v>
                </c:pt>
                <c:pt idx="5278">
                  <c:v>56.36</c:v>
                </c:pt>
                <c:pt idx="5279">
                  <c:v>56.372</c:v>
                </c:pt>
                <c:pt idx="5280">
                  <c:v>56.383000000000003</c:v>
                </c:pt>
                <c:pt idx="5281">
                  <c:v>56.393999999999998</c:v>
                </c:pt>
                <c:pt idx="5282">
                  <c:v>56.404000000000003</c:v>
                </c:pt>
                <c:pt idx="5283">
                  <c:v>56.414999999999999</c:v>
                </c:pt>
                <c:pt idx="5284">
                  <c:v>56.427</c:v>
                </c:pt>
                <c:pt idx="5285">
                  <c:v>56.438000000000002</c:v>
                </c:pt>
                <c:pt idx="5286">
                  <c:v>56.448999999999998</c:v>
                </c:pt>
                <c:pt idx="5287">
                  <c:v>56.46</c:v>
                </c:pt>
                <c:pt idx="5288">
                  <c:v>56.470999999999997</c:v>
                </c:pt>
                <c:pt idx="5289">
                  <c:v>56.481000000000002</c:v>
                </c:pt>
                <c:pt idx="5290">
                  <c:v>56.493000000000002</c:v>
                </c:pt>
                <c:pt idx="5291">
                  <c:v>56.503999999999998</c:v>
                </c:pt>
                <c:pt idx="5292">
                  <c:v>56.515000000000001</c:v>
                </c:pt>
                <c:pt idx="5293">
                  <c:v>56.524999999999999</c:v>
                </c:pt>
                <c:pt idx="5294">
                  <c:v>56.536999999999999</c:v>
                </c:pt>
                <c:pt idx="5295">
                  <c:v>56.548999999999999</c:v>
                </c:pt>
                <c:pt idx="5296">
                  <c:v>56.56</c:v>
                </c:pt>
                <c:pt idx="5297">
                  <c:v>56.570999999999998</c:v>
                </c:pt>
                <c:pt idx="5298">
                  <c:v>56.582000000000001</c:v>
                </c:pt>
                <c:pt idx="5299">
                  <c:v>56.591999999999999</c:v>
                </c:pt>
                <c:pt idx="5300">
                  <c:v>56.601999999999997</c:v>
                </c:pt>
                <c:pt idx="5301">
                  <c:v>56.612000000000002</c:v>
                </c:pt>
                <c:pt idx="5302">
                  <c:v>56.624000000000002</c:v>
                </c:pt>
                <c:pt idx="5303">
                  <c:v>56.634999999999998</c:v>
                </c:pt>
                <c:pt idx="5304">
                  <c:v>56.645000000000003</c:v>
                </c:pt>
                <c:pt idx="5305">
                  <c:v>56.655999999999999</c:v>
                </c:pt>
                <c:pt idx="5306">
                  <c:v>56.667000000000002</c:v>
                </c:pt>
                <c:pt idx="5307">
                  <c:v>56.677999999999997</c:v>
                </c:pt>
                <c:pt idx="5308">
                  <c:v>56.689</c:v>
                </c:pt>
                <c:pt idx="5309">
                  <c:v>56.701000000000001</c:v>
                </c:pt>
                <c:pt idx="5310">
                  <c:v>56.712000000000003</c:v>
                </c:pt>
                <c:pt idx="5311">
                  <c:v>56.722999999999999</c:v>
                </c:pt>
                <c:pt idx="5312">
                  <c:v>56.734000000000002</c:v>
                </c:pt>
                <c:pt idx="5313">
                  <c:v>56.744999999999997</c:v>
                </c:pt>
                <c:pt idx="5314">
                  <c:v>56.756</c:v>
                </c:pt>
                <c:pt idx="5315">
                  <c:v>56.768000000000001</c:v>
                </c:pt>
                <c:pt idx="5316">
                  <c:v>56.777999999999999</c:v>
                </c:pt>
                <c:pt idx="5317">
                  <c:v>56.789000000000001</c:v>
                </c:pt>
                <c:pt idx="5318">
                  <c:v>56.798999999999999</c:v>
                </c:pt>
                <c:pt idx="5319">
                  <c:v>56.81</c:v>
                </c:pt>
                <c:pt idx="5320">
                  <c:v>56.822000000000003</c:v>
                </c:pt>
                <c:pt idx="5321">
                  <c:v>56.832999999999998</c:v>
                </c:pt>
                <c:pt idx="5322">
                  <c:v>56.844000000000001</c:v>
                </c:pt>
                <c:pt idx="5323">
                  <c:v>56.853999999999999</c:v>
                </c:pt>
                <c:pt idx="5324">
                  <c:v>56.865000000000002</c:v>
                </c:pt>
                <c:pt idx="5325">
                  <c:v>56.875</c:v>
                </c:pt>
                <c:pt idx="5326">
                  <c:v>56.886000000000003</c:v>
                </c:pt>
                <c:pt idx="5327">
                  <c:v>56.896000000000001</c:v>
                </c:pt>
                <c:pt idx="5328">
                  <c:v>56.906999999999996</c:v>
                </c:pt>
                <c:pt idx="5329">
                  <c:v>56.917000000000002</c:v>
                </c:pt>
                <c:pt idx="5330">
                  <c:v>56.927</c:v>
                </c:pt>
                <c:pt idx="5331">
                  <c:v>56.938000000000002</c:v>
                </c:pt>
                <c:pt idx="5332">
                  <c:v>56.948</c:v>
                </c:pt>
                <c:pt idx="5333">
                  <c:v>56.959000000000003</c:v>
                </c:pt>
                <c:pt idx="5334">
                  <c:v>56.969000000000001</c:v>
                </c:pt>
                <c:pt idx="5335">
                  <c:v>56.978999999999999</c:v>
                </c:pt>
                <c:pt idx="5336">
                  <c:v>56.99</c:v>
                </c:pt>
                <c:pt idx="5337">
                  <c:v>57.000999999999998</c:v>
                </c:pt>
                <c:pt idx="5338">
                  <c:v>57.011000000000003</c:v>
                </c:pt>
                <c:pt idx="5339">
                  <c:v>57.021000000000001</c:v>
                </c:pt>
                <c:pt idx="5340">
                  <c:v>57.031999999999996</c:v>
                </c:pt>
                <c:pt idx="5341">
                  <c:v>57.042999999999999</c:v>
                </c:pt>
                <c:pt idx="5342">
                  <c:v>57.052999999999997</c:v>
                </c:pt>
                <c:pt idx="5343">
                  <c:v>57.063000000000002</c:v>
                </c:pt>
                <c:pt idx="5344">
                  <c:v>57.073999999999998</c:v>
                </c:pt>
                <c:pt idx="5345">
                  <c:v>57.085000000000001</c:v>
                </c:pt>
                <c:pt idx="5346">
                  <c:v>57.095999999999997</c:v>
                </c:pt>
                <c:pt idx="5347">
                  <c:v>57.106000000000002</c:v>
                </c:pt>
                <c:pt idx="5348">
                  <c:v>57.116999999999997</c:v>
                </c:pt>
                <c:pt idx="5349">
                  <c:v>57.127000000000002</c:v>
                </c:pt>
                <c:pt idx="5350">
                  <c:v>57.139000000000003</c:v>
                </c:pt>
                <c:pt idx="5351">
                  <c:v>57.15</c:v>
                </c:pt>
                <c:pt idx="5352">
                  <c:v>57.161000000000001</c:v>
                </c:pt>
                <c:pt idx="5353">
                  <c:v>57.170999999999999</c:v>
                </c:pt>
                <c:pt idx="5354">
                  <c:v>57.182000000000002</c:v>
                </c:pt>
                <c:pt idx="5355">
                  <c:v>57.192999999999998</c:v>
                </c:pt>
                <c:pt idx="5356">
                  <c:v>57.204000000000001</c:v>
                </c:pt>
                <c:pt idx="5357">
                  <c:v>57.213999999999999</c:v>
                </c:pt>
                <c:pt idx="5358">
                  <c:v>57.225000000000001</c:v>
                </c:pt>
                <c:pt idx="5359">
                  <c:v>57.235999999999997</c:v>
                </c:pt>
                <c:pt idx="5360">
                  <c:v>57.247</c:v>
                </c:pt>
                <c:pt idx="5361">
                  <c:v>57.258000000000003</c:v>
                </c:pt>
                <c:pt idx="5362">
                  <c:v>57.268000000000001</c:v>
                </c:pt>
                <c:pt idx="5363">
                  <c:v>57.279000000000003</c:v>
                </c:pt>
                <c:pt idx="5364">
                  <c:v>57.29</c:v>
                </c:pt>
                <c:pt idx="5365">
                  <c:v>57.3</c:v>
                </c:pt>
                <c:pt idx="5366">
                  <c:v>57.311</c:v>
                </c:pt>
                <c:pt idx="5367">
                  <c:v>57.320999999999998</c:v>
                </c:pt>
                <c:pt idx="5368">
                  <c:v>57.331000000000003</c:v>
                </c:pt>
                <c:pt idx="5369">
                  <c:v>57.341999999999999</c:v>
                </c:pt>
                <c:pt idx="5370">
                  <c:v>57.351999999999997</c:v>
                </c:pt>
                <c:pt idx="5371">
                  <c:v>57.363</c:v>
                </c:pt>
                <c:pt idx="5372">
                  <c:v>57.372999999999998</c:v>
                </c:pt>
                <c:pt idx="5373">
                  <c:v>57.384999999999998</c:v>
                </c:pt>
                <c:pt idx="5374">
                  <c:v>57.395000000000003</c:v>
                </c:pt>
                <c:pt idx="5375">
                  <c:v>57.405999999999999</c:v>
                </c:pt>
                <c:pt idx="5376">
                  <c:v>57.417000000000002</c:v>
                </c:pt>
                <c:pt idx="5377">
                  <c:v>57.427</c:v>
                </c:pt>
                <c:pt idx="5378">
                  <c:v>57.436999999999998</c:v>
                </c:pt>
                <c:pt idx="5379">
                  <c:v>57.448</c:v>
                </c:pt>
                <c:pt idx="5380">
                  <c:v>57.457999999999998</c:v>
                </c:pt>
                <c:pt idx="5381">
                  <c:v>57.468000000000004</c:v>
                </c:pt>
                <c:pt idx="5382">
                  <c:v>57.478999999999999</c:v>
                </c:pt>
                <c:pt idx="5383">
                  <c:v>57.488999999999997</c:v>
                </c:pt>
                <c:pt idx="5384">
                  <c:v>57.499000000000002</c:v>
                </c:pt>
                <c:pt idx="5385">
                  <c:v>57.51</c:v>
                </c:pt>
                <c:pt idx="5386">
                  <c:v>57.521000000000001</c:v>
                </c:pt>
                <c:pt idx="5387">
                  <c:v>57.53</c:v>
                </c:pt>
                <c:pt idx="5388">
                  <c:v>57.540999999999997</c:v>
                </c:pt>
                <c:pt idx="5389">
                  <c:v>57.552</c:v>
                </c:pt>
                <c:pt idx="5390">
                  <c:v>57.561999999999998</c:v>
                </c:pt>
                <c:pt idx="5391">
                  <c:v>57.573</c:v>
                </c:pt>
                <c:pt idx="5392">
                  <c:v>57.582999999999998</c:v>
                </c:pt>
                <c:pt idx="5393">
                  <c:v>57.594000000000001</c:v>
                </c:pt>
                <c:pt idx="5394">
                  <c:v>57.603999999999999</c:v>
                </c:pt>
                <c:pt idx="5395">
                  <c:v>57.615000000000002</c:v>
                </c:pt>
                <c:pt idx="5396">
                  <c:v>57.625</c:v>
                </c:pt>
                <c:pt idx="5397">
                  <c:v>57.634999999999998</c:v>
                </c:pt>
                <c:pt idx="5398">
                  <c:v>57.646000000000001</c:v>
                </c:pt>
                <c:pt idx="5399">
                  <c:v>57.656999999999996</c:v>
                </c:pt>
                <c:pt idx="5400">
                  <c:v>57.667000000000002</c:v>
                </c:pt>
                <c:pt idx="5401">
                  <c:v>57.677</c:v>
                </c:pt>
                <c:pt idx="5402">
                  <c:v>57.688000000000002</c:v>
                </c:pt>
                <c:pt idx="5403">
                  <c:v>57.698</c:v>
                </c:pt>
                <c:pt idx="5404">
                  <c:v>57.71</c:v>
                </c:pt>
                <c:pt idx="5405">
                  <c:v>57.72</c:v>
                </c:pt>
                <c:pt idx="5406">
                  <c:v>57.731000000000002</c:v>
                </c:pt>
                <c:pt idx="5407">
                  <c:v>57.741</c:v>
                </c:pt>
                <c:pt idx="5408">
                  <c:v>57.753</c:v>
                </c:pt>
                <c:pt idx="5409">
                  <c:v>57.762999999999998</c:v>
                </c:pt>
                <c:pt idx="5410">
                  <c:v>57.774000000000001</c:v>
                </c:pt>
                <c:pt idx="5411">
                  <c:v>57.783999999999999</c:v>
                </c:pt>
                <c:pt idx="5412">
                  <c:v>57.795000000000002</c:v>
                </c:pt>
                <c:pt idx="5413">
                  <c:v>57.805</c:v>
                </c:pt>
                <c:pt idx="5414">
                  <c:v>57.816000000000003</c:v>
                </c:pt>
                <c:pt idx="5415">
                  <c:v>57.826000000000001</c:v>
                </c:pt>
                <c:pt idx="5416">
                  <c:v>57.835999999999999</c:v>
                </c:pt>
                <c:pt idx="5417">
                  <c:v>57.847000000000001</c:v>
                </c:pt>
                <c:pt idx="5418">
                  <c:v>57.856999999999999</c:v>
                </c:pt>
                <c:pt idx="5419">
                  <c:v>57.869</c:v>
                </c:pt>
                <c:pt idx="5420">
                  <c:v>57.88</c:v>
                </c:pt>
                <c:pt idx="5421">
                  <c:v>57.89</c:v>
                </c:pt>
                <c:pt idx="5422">
                  <c:v>57.901000000000003</c:v>
                </c:pt>
                <c:pt idx="5423">
                  <c:v>57.911000000000001</c:v>
                </c:pt>
                <c:pt idx="5424">
                  <c:v>57.921999999999997</c:v>
                </c:pt>
                <c:pt idx="5425">
                  <c:v>57.932000000000002</c:v>
                </c:pt>
                <c:pt idx="5426">
                  <c:v>57.942</c:v>
                </c:pt>
                <c:pt idx="5427">
                  <c:v>57.953000000000003</c:v>
                </c:pt>
                <c:pt idx="5428">
                  <c:v>57.963000000000001</c:v>
                </c:pt>
                <c:pt idx="5429">
                  <c:v>57.973999999999997</c:v>
                </c:pt>
                <c:pt idx="5430">
                  <c:v>57.984000000000002</c:v>
                </c:pt>
                <c:pt idx="5431">
                  <c:v>57.994</c:v>
                </c:pt>
                <c:pt idx="5432">
                  <c:v>58.005000000000003</c:v>
                </c:pt>
                <c:pt idx="5433">
                  <c:v>58.015999999999998</c:v>
                </c:pt>
                <c:pt idx="5434">
                  <c:v>58.026000000000003</c:v>
                </c:pt>
                <c:pt idx="5435">
                  <c:v>58.036000000000001</c:v>
                </c:pt>
                <c:pt idx="5436">
                  <c:v>58.048000000000002</c:v>
                </c:pt>
                <c:pt idx="5437">
                  <c:v>58.058</c:v>
                </c:pt>
                <c:pt idx="5438">
                  <c:v>58.069000000000003</c:v>
                </c:pt>
                <c:pt idx="5439">
                  <c:v>58.079000000000001</c:v>
                </c:pt>
                <c:pt idx="5440">
                  <c:v>58.088999999999999</c:v>
                </c:pt>
                <c:pt idx="5441">
                  <c:v>58.1</c:v>
                </c:pt>
                <c:pt idx="5442">
                  <c:v>58.110999999999997</c:v>
                </c:pt>
                <c:pt idx="5443">
                  <c:v>58.121000000000002</c:v>
                </c:pt>
                <c:pt idx="5444">
                  <c:v>58.131</c:v>
                </c:pt>
                <c:pt idx="5445">
                  <c:v>58.142000000000003</c:v>
                </c:pt>
                <c:pt idx="5446">
                  <c:v>58.152000000000001</c:v>
                </c:pt>
                <c:pt idx="5447">
                  <c:v>58.162999999999997</c:v>
                </c:pt>
                <c:pt idx="5448">
                  <c:v>58.173000000000002</c:v>
                </c:pt>
                <c:pt idx="5449">
                  <c:v>58.183999999999997</c:v>
                </c:pt>
                <c:pt idx="5450">
                  <c:v>58.194000000000003</c:v>
                </c:pt>
                <c:pt idx="5451">
                  <c:v>58.204000000000001</c:v>
                </c:pt>
                <c:pt idx="5452">
                  <c:v>58.215000000000003</c:v>
                </c:pt>
                <c:pt idx="5453">
                  <c:v>58.225000000000001</c:v>
                </c:pt>
                <c:pt idx="5454">
                  <c:v>58.235999999999997</c:v>
                </c:pt>
                <c:pt idx="5455">
                  <c:v>58.246000000000002</c:v>
                </c:pt>
                <c:pt idx="5456">
                  <c:v>58.256999999999998</c:v>
                </c:pt>
                <c:pt idx="5457">
                  <c:v>58.27</c:v>
                </c:pt>
                <c:pt idx="5458">
                  <c:v>58.28</c:v>
                </c:pt>
                <c:pt idx="5459">
                  <c:v>58.29</c:v>
                </c:pt>
                <c:pt idx="5460">
                  <c:v>58.301000000000002</c:v>
                </c:pt>
                <c:pt idx="5461">
                  <c:v>58.311</c:v>
                </c:pt>
                <c:pt idx="5462">
                  <c:v>58.323</c:v>
                </c:pt>
              </c:numCache>
            </c:numRef>
          </c:xVal>
          <c:yVal>
            <c:numRef>
              <c:f>Hoja1!$E$9:$E$5471</c:f>
              <c:numCache>
                <c:formatCode>0</c:formatCode>
                <c:ptCount val="5463"/>
                <c:pt idx="0">
                  <c:v>-835.66559999999993</c:v>
                </c:pt>
                <c:pt idx="1">
                  <c:v>-798.58240000000001</c:v>
                </c:pt>
                <c:pt idx="2">
                  <c:v>-825.31680000000006</c:v>
                </c:pt>
                <c:pt idx="3">
                  <c:v>-832.21600000000012</c:v>
                </c:pt>
                <c:pt idx="4">
                  <c:v>-828.76640000000009</c:v>
                </c:pt>
                <c:pt idx="5">
                  <c:v>-832.21600000000012</c:v>
                </c:pt>
                <c:pt idx="6">
                  <c:v>-825.31680000000006</c:v>
                </c:pt>
                <c:pt idx="7">
                  <c:v>-832.21600000000012</c:v>
                </c:pt>
                <c:pt idx="8">
                  <c:v>-828.76640000000009</c:v>
                </c:pt>
                <c:pt idx="9">
                  <c:v>-835.66559999999993</c:v>
                </c:pt>
                <c:pt idx="10">
                  <c:v>-825.31680000000006</c:v>
                </c:pt>
                <c:pt idx="11">
                  <c:v>-828.76640000000009</c:v>
                </c:pt>
                <c:pt idx="12">
                  <c:v>-828.76640000000009</c:v>
                </c:pt>
                <c:pt idx="13">
                  <c:v>-839.11519999999996</c:v>
                </c:pt>
                <c:pt idx="14">
                  <c:v>-821.86719999999991</c:v>
                </c:pt>
                <c:pt idx="15">
                  <c:v>-821.86719999999991</c:v>
                </c:pt>
                <c:pt idx="16">
                  <c:v>-821.86719999999991</c:v>
                </c:pt>
                <c:pt idx="17">
                  <c:v>-821.86719999999991</c:v>
                </c:pt>
                <c:pt idx="18">
                  <c:v>-832.21600000000012</c:v>
                </c:pt>
                <c:pt idx="19">
                  <c:v>-818.41760000000011</c:v>
                </c:pt>
                <c:pt idx="20">
                  <c:v>-825.31680000000006</c:v>
                </c:pt>
                <c:pt idx="21">
                  <c:v>-821.86719999999991</c:v>
                </c:pt>
                <c:pt idx="22">
                  <c:v>-828.76640000000009</c:v>
                </c:pt>
                <c:pt idx="23">
                  <c:v>-828.76640000000009</c:v>
                </c:pt>
                <c:pt idx="24">
                  <c:v>-832.21600000000012</c:v>
                </c:pt>
                <c:pt idx="25">
                  <c:v>-832.21600000000012</c:v>
                </c:pt>
                <c:pt idx="26">
                  <c:v>-828.76640000000009</c:v>
                </c:pt>
                <c:pt idx="27">
                  <c:v>-828.76640000000009</c:v>
                </c:pt>
                <c:pt idx="28">
                  <c:v>-828.76640000000009</c:v>
                </c:pt>
                <c:pt idx="29">
                  <c:v>-828.76640000000009</c:v>
                </c:pt>
                <c:pt idx="30">
                  <c:v>-828.76640000000009</c:v>
                </c:pt>
                <c:pt idx="31">
                  <c:v>-835.66559999999993</c:v>
                </c:pt>
                <c:pt idx="32">
                  <c:v>-835.66559999999993</c:v>
                </c:pt>
                <c:pt idx="33">
                  <c:v>-832.21600000000012</c:v>
                </c:pt>
                <c:pt idx="34">
                  <c:v>-832.21600000000012</c:v>
                </c:pt>
                <c:pt idx="35">
                  <c:v>-832.21600000000012</c:v>
                </c:pt>
                <c:pt idx="36">
                  <c:v>-832.21600000000012</c:v>
                </c:pt>
                <c:pt idx="37">
                  <c:v>-835.66559999999993</c:v>
                </c:pt>
                <c:pt idx="38">
                  <c:v>-825.31680000000006</c:v>
                </c:pt>
                <c:pt idx="39">
                  <c:v>-828.76640000000009</c:v>
                </c:pt>
                <c:pt idx="40">
                  <c:v>-828.76640000000009</c:v>
                </c:pt>
                <c:pt idx="41">
                  <c:v>-835.66559999999993</c:v>
                </c:pt>
                <c:pt idx="42">
                  <c:v>-832.21600000000012</c:v>
                </c:pt>
                <c:pt idx="43">
                  <c:v>-835.66559999999993</c:v>
                </c:pt>
                <c:pt idx="44">
                  <c:v>-832.21600000000012</c:v>
                </c:pt>
                <c:pt idx="45">
                  <c:v>-835.66559999999993</c:v>
                </c:pt>
                <c:pt idx="46">
                  <c:v>-832.21600000000012</c:v>
                </c:pt>
                <c:pt idx="47">
                  <c:v>-835.66559999999993</c:v>
                </c:pt>
                <c:pt idx="48">
                  <c:v>-835.66559999999993</c:v>
                </c:pt>
                <c:pt idx="49">
                  <c:v>-828.76640000000009</c:v>
                </c:pt>
                <c:pt idx="50">
                  <c:v>-828.76640000000009</c:v>
                </c:pt>
                <c:pt idx="51">
                  <c:v>-825.31680000000006</c:v>
                </c:pt>
                <c:pt idx="52">
                  <c:v>-828.76640000000009</c:v>
                </c:pt>
                <c:pt idx="53">
                  <c:v>-835.66559999999993</c:v>
                </c:pt>
                <c:pt idx="54">
                  <c:v>-835.66559999999993</c:v>
                </c:pt>
                <c:pt idx="55">
                  <c:v>-835.66559999999993</c:v>
                </c:pt>
                <c:pt idx="56">
                  <c:v>-835.66559999999993</c:v>
                </c:pt>
                <c:pt idx="57">
                  <c:v>-832.21600000000012</c:v>
                </c:pt>
                <c:pt idx="58">
                  <c:v>-839.11519999999996</c:v>
                </c:pt>
                <c:pt idx="59">
                  <c:v>-835.66559999999993</c:v>
                </c:pt>
                <c:pt idx="60">
                  <c:v>-835.66559999999993</c:v>
                </c:pt>
                <c:pt idx="61">
                  <c:v>-832.21600000000012</c:v>
                </c:pt>
                <c:pt idx="62">
                  <c:v>-832.21600000000012</c:v>
                </c:pt>
                <c:pt idx="63">
                  <c:v>-835.66559999999993</c:v>
                </c:pt>
                <c:pt idx="64">
                  <c:v>-839.11519999999996</c:v>
                </c:pt>
                <c:pt idx="65">
                  <c:v>-835.66559999999993</c:v>
                </c:pt>
                <c:pt idx="66">
                  <c:v>-839.11519999999996</c:v>
                </c:pt>
                <c:pt idx="67">
                  <c:v>-832.21600000000012</c:v>
                </c:pt>
                <c:pt idx="68">
                  <c:v>-832.21600000000012</c:v>
                </c:pt>
                <c:pt idx="69">
                  <c:v>-832.21600000000012</c:v>
                </c:pt>
                <c:pt idx="70">
                  <c:v>-835.66559999999993</c:v>
                </c:pt>
                <c:pt idx="71">
                  <c:v>-825.31680000000006</c:v>
                </c:pt>
                <c:pt idx="72">
                  <c:v>-828.76640000000009</c:v>
                </c:pt>
                <c:pt idx="73">
                  <c:v>-821.86719999999991</c:v>
                </c:pt>
                <c:pt idx="74">
                  <c:v>-835.66559999999993</c:v>
                </c:pt>
                <c:pt idx="75">
                  <c:v>-828.76640000000009</c:v>
                </c:pt>
                <c:pt idx="76">
                  <c:v>-835.66559999999993</c:v>
                </c:pt>
                <c:pt idx="77">
                  <c:v>-814.96800000000007</c:v>
                </c:pt>
                <c:pt idx="78">
                  <c:v>-862.40000000000009</c:v>
                </c:pt>
                <c:pt idx="79">
                  <c:v>-842.5648000000001</c:v>
                </c:pt>
                <c:pt idx="80">
                  <c:v>-828.76640000000009</c:v>
                </c:pt>
                <c:pt idx="81">
                  <c:v>-858.95040000000006</c:v>
                </c:pt>
                <c:pt idx="82">
                  <c:v>-814.96800000000007</c:v>
                </c:pt>
                <c:pt idx="83">
                  <c:v>-832.21600000000012</c:v>
                </c:pt>
                <c:pt idx="84">
                  <c:v>-805.48160000000018</c:v>
                </c:pt>
                <c:pt idx="85">
                  <c:v>-818.41760000000011</c:v>
                </c:pt>
                <c:pt idx="86">
                  <c:v>-832.21600000000012</c:v>
                </c:pt>
                <c:pt idx="87">
                  <c:v>-811.51840000000004</c:v>
                </c:pt>
                <c:pt idx="88">
                  <c:v>-825.31680000000006</c:v>
                </c:pt>
                <c:pt idx="89">
                  <c:v>-818.41760000000011</c:v>
                </c:pt>
                <c:pt idx="90">
                  <c:v>-811.51840000000004</c:v>
                </c:pt>
                <c:pt idx="91">
                  <c:v>-814.96800000000007</c:v>
                </c:pt>
                <c:pt idx="92">
                  <c:v>-832.21600000000012</c:v>
                </c:pt>
                <c:pt idx="93">
                  <c:v>-828.76640000000009</c:v>
                </c:pt>
                <c:pt idx="94">
                  <c:v>-842.5648000000001</c:v>
                </c:pt>
                <c:pt idx="95">
                  <c:v>-845.15200000000004</c:v>
                </c:pt>
                <c:pt idx="96">
                  <c:v>-852.05120000000011</c:v>
                </c:pt>
                <c:pt idx="97">
                  <c:v>-839.11519999999996</c:v>
                </c:pt>
                <c:pt idx="98">
                  <c:v>-865.84960000000012</c:v>
                </c:pt>
                <c:pt idx="99">
                  <c:v>-788.23360000000002</c:v>
                </c:pt>
                <c:pt idx="100">
                  <c:v>-814.96800000000007</c:v>
                </c:pt>
                <c:pt idx="101">
                  <c:v>-825.31680000000006</c:v>
                </c:pt>
                <c:pt idx="102">
                  <c:v>-839.11519999999996</c:v>
                </c:pt>
                <c:pt idx="103">
                  <c:v>-808.93119999999999</c:v>
                </c:pt>
                <c:pt idx="104">
                  <c:v>-747.70079999999996</c:v>
                </c:pt>
                <c:pt idx="105">
                  <c:v>-751.15039999999999</c:v>
                </c:pt>
                <c:pt idx="106">
                  <c:v>-811.51840000000004</c:v>
                </c:pt>
                <c:pt idx="107">
                  <c:v>-876.19840000000011</c:v>
                </c:pt>
                <c:pt idx="108">
                  <c:v>-1007.2832</c:v>
                </c:pt>
                <c:pt idx="109">
                  <c:v>-966.75040000000001</c:v>
                </c:pt>
                <c:pt idx="110">
                  <c:v>-839.11519999999996</c:v>
                </c:pt>
                <c:pt idx="111">
                  <c:v>-740.80160000000001</c:v>
                </c:pt>
                <c:pt idx="112">
                  <c:v>-751.15039999999999</c:v>
                </c:pt>
                <c:pt idx="113">
                  <c:v>-805.48160000000018</c:v>
                </c:pt>
                <c:pt idx="114">
                  <c:v>-842.5648000000001</c:v>
                </c:pt>
                <c:pt idx="115">
                  <c:v>-865.84960000000012</c:v>
                </c:pt>
                <c:pt idx="116">
                  <c:v>-848.60160000000008</c:v>
                </c:pt>
                <c:pt idx="117">
                  <c:v>-842.5648000000001</c:v>
                </c:pt>
                <c:pt idx="118">
                  <c:v>-798.58240000000001</c:v>
                </c:pt>
                <c:pt idx="119">
                  <c:v>-768.39840000000004</c:v>
                </c:pt>
                <c:pt idx="120">
                  <c:v>-636.45120000000009</c:v>
                </c:pt>
                <c:pt idx="121">
                  <c:v>-683.8832000000001</c:v>
                </c:pt>
                <c:pt idx="122">
                  <c:v>-919.31840000000011</c:v>
                </c:pt>
                <c:pt idx="123">
                  <c:v>-902.93280000000004</c:v>
                </c:pt>
                <c:pt idx="124">
                  <c:v>-1000.384</c:v>
                </c:pt>
                <c:pt idx="125">
                  <c:v>-784.78399999999999</c:v>
                </c:pt>
                <c:pt idx="126">
                  <c:v>-764.94880000000001</c:v>
                </c:pt>
                <c:pt idx="127">
                  <c:v>-825.31680000000006</c:v>
                </c:pt>
                <c:pt idx="128">
                  <c:v>-764.94880000000001</c:v>
                </c:pt>
                <c:pt idx="129">
                  <c:v>-922.76800000000014</c:v>
                </c:pt>
                <c:pt idx="130">
                  <c:v>-869.29920000000016</c:v>
                </c:pt>
                <c:pt idx="131">
                  <c:v>-882.23519999999996</c:v>
                </c:pt>
                <c:pt idx="132">
                  <c:v>-832.21600000000012</c:v>
                </c:pt>
                <c:pt idx="133">
                  <c:v>-747.70079999999996</c:v>
                </c:pt>
                <c:pt idx="134">
                  <c:v>-747.70079999999996</c:v>
                </c:pt>
                <c:pt idx="135">
                  <c:v>-744.25120000000004</c:v>
                </c:pt>
                <c:pt idx="136">
                  <c:v>-781.33440000000019</c:v>
                </c:pt>
                <c:pt idx="137">
                  <c:v>-882.23519999999996</c:v>
                </c:pt>
                <c:pt idx="138">
                  <c:v>-929.66720000000009</c:v>
                </c:pt>
                <c:pt idx="139">
                  <c:v>-913.28160000000003</c:v>
                </c:pt>
                <c:pt idx="140">
                  <c:v>-869.29920000000016</c:v>
                </c:pt>
                <c:pt idx="141">
                  <c:v>-811.51840000000004</c:v>
                </c:pt>
                <c:pt idx="142">
                  <c:v>-811.51840000000004</c:v>
                </c:pt>
                <c:pt idx="143">
                  <c:v>-832.21600000000012</c:v>
                </c:pt>
                <c:pt idx="144">
                  <c:v>-858.95040000000006</c:v>
                </c:pt>
                <c:pt idx="145">
                  <c:v>-842.5648000000001</c:v>
                </c:pt>
                <c:pt idx="146">
                  <c:v>-825.31680000000006</c:v>
                </c:pt>
                <c:pt idx="147">
                  <c:v>-626.96480000000008</c:v>
                </c:pt>
                <c:pt idx="148">
                  <c:v>-977.09920000000011</c:v>
                </c:pt>
                <c:pt idx="149">
                  <c:v>-987.44800000000009</c:v>
                </c:pt>
                <c:pt idx="150">
                  <c:v>-879.64800000000014</c:v>
                </c:pt>
                <c:pt idx="151">
                  <c:v>-818.41760000000011</c:v>
                </c:pt>
                <c:pt idx="152">
                  <c:v>-865.84960000000012</c:v>
                </c:pt>
                <c:pt idx="153">
                  <c:v>-848.60160000000008</c:v>
                </c:pt>
                <c:pt idx="154">
                  <c:v>-872.74880000000007</c:v>
                </c:pt>
                <c:pt idx="155">
                  <c:v>-906.38240000000008</c:v>
                </c:pt>
                <c:pt idx="156">
                  <c:v>-852.05120000000011</c:v>
                </c:pt>
                <c:pt idx="157">
                  <c:v>-862.40000000000009</c:v>
                </c:pt>
                <c:pt idx="158">
                  <c:v>-839.11519999999996</c:v>
                </c:pt>
                <c:pt idx="159">
                  <c:v>-862.40000000000009</c:v>
                </c:pt>
                <c:pt idx="160">
                  <c:v>-848.60160000000008</c:v>
                </c:pt>
                <c:pt idx="161">
                  <c:v>-825.31680000000006</c:v>
                </c:pt>
                <c:pt idx="162">
                  <c:v>-814.96800000000007</c:v>
                </c:pt>
                <c:pt idx="163">
                  <c:v>-842.5648000000001</c:v>
                </c:pt>
                <c:pt idx="164">
                  <c:v>-855.50080000000003</c:v>
                </c:pt>
                <c:pt idx="165">
                  <c:v>-879.64800000000014</c:v>
                </c:pt>
                <c:pt idx="166">
                  <c:v>-876.19840000000011</c:v>
                </c:pt>
                <c:pt idx="167">
                  <c:v>-835.66559999999993</c:v>
                </c:pt>
                <c:pt idx="168">
                  <c:v>-855.50080000000003</c:v>
                </c:pt>
                <c:pt idx="169">
                  <c:v>-808.93119999999999</c:v>
                </c:pt>
                <c:pt idx="170">
                  <c:v>-811.51840000000004</c:v>
                </c:pt>
                <c:pt idx="171">
                  <c:v>-852.05120000000011</c:v>
                </c:pt>
                <c:pt idx="172">
                  <c:v>-835.66559999999993</c:v>
                </c:pt>
                <c:pt idx="173">
                  <c:v>-781.33440000000019</c:v>
                </c:pt>
                <c:pt idx="174">
                  <c:v>-781.33440000000019</c:v>
                </c:pt>
                <c:pt idx="175">
                  <c:v>-879.64800000000014</c:v>
                </c:pt>
                <c:pt idx="176">
                  <c:v>-902.93280000000004</c:v>
                </c:pt>
                <c:pt idx="177">
                  <c:v>-855.50080000000003</c:v>
                </c:pt>
                <c:pt idx="178">
                  <c:v>-802.03200000000004</c:v>
                </c:pt>
                <c:pt idx="179">
                  <c:v>-802.03200000000004</c:v>
                </c:pt>
                <c:pt idx="180">
                  <c:v>-825.31680000000006</c:v>
                </c:pt>
                <c:pt idx="181">
                  <c:v>-845.15200000000004</c:v>
                </c:pt>
                <c:pt idx="182">
                  <c:v>-818.41760000000011</c:v>
                </c:pt>
                <c:pt idx="183">
                  <c:v>-814.96800000000007</c:v>
                </c:pt>
                <c:pt idx="184">
                  <c:v>-832.21600000000012</c:v>
                </c:pt>
                <c:pt idx="185">
                  <c:v>-818.41760000000011</c:v>
                </c:pt>
                <c:pt idx="186">
                  <c:v>-858.95040000000006</c:v>
                </c:pt>
                <c:pt idx="187">
                  <c:v>-478.63200000000006</c:v>
                </c:pt>
                <c:pt idx="188">
                  <c:v>141.43360000000001</c:v>
                </c:pt>
                <c:pt idx="189">
                  <c:v>-1064.2016000000001</c:v>
                </c:pt>
                <c:pt idx="190">
                  <c:v>-952.952</c:v>
                </c:pt>
                <c:pt idx="191">
                  <c:v>-556.24800000000005</c:v>
                </c:pt>
                <c:pt idx="192">
                  <c:v>-535.55039999999997</c:v>
                </c:pt>
                <c:pt idx="193">
                  <c:v>-710.61760000000004</c:v>
                </c:pt>
                <c:pt idx="194">
                  <c:v>-896.03359999999998</c:v>
                </c:pt>
                <c:pt idx="195">
                  <c:v>-1024.5312000000001</c:v>
                </c:pt>
                <c:pt idx="196">
                  <c:v>-915.86880000000008</c:v>
                </c:pt>
                <c:pt idx="197">
                  <c:v>-235.43520000000004</c:v>
                </c:pt>
                <c:pt idx="198">
                  <c:v>-1064.2016000000001</c:v>
                </c:pt>
                <c:pt idx="199">
                  <c:v>-973.64960000000008</c:v>
                </c:pt>
                <c:pt idx="200">
                  <c:v>-242.33440000000004</c:v>
                </c:pt>
                <c:pt idx="201">
                  <c:v>-1054.7152000000001</c:v>
                </c:pt>
                <c:pt idx="202">
                  <c:v>-1104.7344000000001</c:v>
                </c:pt>
                <c:pt idx="203">
                  <c:v>-943.46560000000011</c:v>
                </c:pt>
                <c:pt idx="204">
                  <c:v>-798.58240000000001</c:v>
                </c:pt>
                <c:pt idx="205">
                  <c:v>-768.39840000000004</c:v>
                </c:pt>
                <c:pt idx="206">
                  <c:v>-791.68320000000017</c:v>
                </c:pt>
                <c:pt idx="207">
                  <c:v>-798.58240000000001</c:v>
                </c:pt>
                <c:pt idx="208">
                  <c:v>-623.51520000000005</c:v>
                </c:pt>
                <c:pt idx="209">
                  <c:v>-727.86559999999997</c:v>
                </c:pt>
                <c:pt idx="210">
                  <c:v>-788.23360000000002</c:v>
                </c:pt>
                <c:pt idx="211">
                  <c:v>-885.6848</c:v>
                </c:pt>
                <c:pt idx="212">
                  <c:v>-825.31680000000006</c:v>
                </c:pt>
                <c:pt idx="213">
                  <c:v>-768.39840000000004</c:v>
                </c:pt>
                <c:pt idx="214">
                  <c:v>-731.3152</c:v>
                </c:pt>
                <c:pt idx="215">
                  <c:v>-751.15039999999999</c:v>
                </c:pt>
                <c:pt idx="216">
                  <c:v>-1007.2832</c:v>
                </c:pt>
                <c:pt idx="217">
                  <c:v>-1128.8815999999999</c:v>
                </c:pt>
                <c:pt idx="218">
                  <c:v>-1010.7328</c:v>
                </c:pt>
                <c:pt idx="219">
                  <c:v>-795.1328000000002</c:v>
                </c:pt>
                <c:pt idx="220">
                  <c:v>-1030.5680000000002</c:v>
                </c:pt>
                <c:pt idx="221">
                  <c:v>-950.36480000000017</c:v>
                </c:pt>
                <c:pt idx="222">
                  <c:v>-1081.4496000000001</c:v>
                </c:pt>
                <c:pt idx="223">
                  <c:v>-1071.1007999999999</c:v>
                </c:pt>
                <c:pt idx="224">
                  <c:v>-889.13440000000003</c:v>
                </c:pt>
                <c:pt idx="225">
                  <c:v>-832.21600000000012</c:v>
                </c:pt>
                <c:pt idx="226">
                  <c:v>-828.76640000000009</c:v>
                </c:pt>
                <c:pt idx="227">
                  <c:v>-885.6848</c:v>
                </c:pt>
                <c:pt idx="228">
                  <c:v>-889.13440000000003</c:v>
                </c:pt>
                <c:pt idx="229">
                  <c:v>-915.86880000000008</c:v>
                </c:pt>
                <c:pt idx="230">
                  <c:v>-922.76800000000014</c:v>
                </c:pt>
                <c:pt idx="231">
                  <c:v>-872.74880000000007</c:v>
                </c:pt>
                <c:pt idx="232">
                  <c:v>-862.40000000000009</c:v>
                </c:pt>
                <c:pt idx="233">
                  <c:v>-747.70079999999996</c:v>
                </c:pt>
                <c:pt idx="234">
                  <c:v>-828.76640000000009</c:v>
                </c:pt>
                <c:pt idx="235">
                  <c:v>-909.83199999999999</c:v>
                </c:pt>
                <c:pt idx="236">
                  <c:v>-909.83199999999999</c:v>
                </c:pt>
                <c:pt idx="237">
                  <c:v>-933.11680000000013</c:v>
                </c:pt>
                <c:pt idx="238">
                  <c:v>-835.66559999999993</c:v>
                </c:pt>
                <c:pt idx="239">
                  <c:v>-595.91840000000002</c:v>
                </c:pt>
                <c:pt idx="240">
                  <c:v>-1394.5008</c:v>
                </c:pt>
                <c:pt idx="241">
                  <c:v>-1071.1007999999999</c:v>
                </c:pt>
                <c:pt idx="242">
                  <c:v>-744.25120000000004</c:v>
                </c:pt>
                <c:pt idx="243">
                  <c:v>-758.04960000000005</c:v>
                </c:pt>
                <c:pt idx="244">
                  <c:v>-552.79840000000002</c:v>
                </c:pt>
                <c:pt idx="245">
                  <c:v>-956.40160000000003</c:v>
                </c:pt>
                <c:pt idx="246">
                  <c:v>-909.83199999999999</c:v>
                </c:pt>
                <c:pt idx="247">
                  <c:v>-919.31840000000011</c:v>
                </c:pt>
                <c:pt idx="248">
                  <c:v>-758.04960000000005</c:v>
                </c:pt>
                <c:pt idx="249">
                  <c:v>-737.35199999999998</c:v>
                </c:pt>
                <c:pt idx="250">
                  <c:v>-781.33440000000019</c:v>
                </c:pt>
                <c:pt idx="251">
                  <c:v>-919.31840000000011</c:v>
                </c:pt>
                <c:pt idx="252">
                  <c:v>-694.23200000000008</c:v>
                </c:pt>
                <c:pt idx="253">
                  <c:v>-319.9504</c:v>
                </c:pt>
                <c:pt idx="254">
                  <c:v>-431.20000000000005</c:v>
                </c:pt>
                <c:pt idx="255">
                  <c:v>-929.66720000000009</c:v>
                </c:pt>
                <c:pt idx="256">
                  <c:v>-869.29920000000016</c:v>
                </c:pt>
                <c:pt idx="257">
                  <c:v>-1051.2656000000002</c:v>
                </c:pt>
                <c:pt idx="258">
                  <c:v>-1091.7984000000001</c:v>
                </c:pt>
                <c:pt idx="259">
                  <c:v>-777.88480000000015</c:v>
                </c:pt>
                <c:pt idx="260">
                  <c:v>-734.76480000000004</c:v>
                </c:pt>
                <c:pt idx="261">
                  <c:v>-731.3152</c:v>
                </c:pt>
                <c:pt idx="262">
                  <c:v>-855.50080000000003</c:v>
                </c:pt>
                <c:pt idx="263">
                  <c:v>-818.41760000000011</c:v>
                </c:pt>
                <c:pt idx="264">
                  <c:v>-950.36480000000017</c:v>
                </c:pt>
                <c:pt idx="265">
                  <c:v>-683.8832000000001</c:v>
                </c:pt>
                <c:pt idx="266">
                  <c:v>-825.31680000000006</c:v>
                </c:pt>
                <c:pt idx="267">
                  <c:v>-805.48160000000018</c:v>
                </c:pt>
                <c:pt idx="268">
                  <c:v>-936.56640000000016</c:v>
                </c:pt>
                <c:pt idx="269">
                  <c:v>-852.05120000000011</c:v>
                </c:pt>
                <c:pt idx="270">
                  <c:v>-848.60160000000008</c:v>
                </c:pt>
                <c:pt idx="271">
                  <c:v>-892.58400000000006</c:v>
                </c:pt>
                <c:pt idx="272">
                  <c:v>-842.5648000000001</c:v>
                </c:pt>
                <c:pt idx="273">
                  <c:v>-902.93280000000004</c:v>
                </c:pt>
                <c:pt idx="274">
                  <c:v>-802.03200000000004</c:v>
                </c:pt>
                <c:pt idx="275">
                  <c:v>-865.84960000000012</c:v>
                </c:pt>
                <c:pt idx="276">
                  <c:v>-791.68320000000017</c:v>
                </c:pt>
                <c:pt idx="277">
                  <c:v>-814.96800000000007</c:v>
                </c:pt>
                <c:pt idx="278">
                  <c:v>-791.68320000000017</c:v>
                </c:pt>
                <c:pt idx="279">
                  <c:v>-798.58240000000001</c:v>
                </c:pt>
                <c:pt idx="280">
                  <c:v>-808.93119999999999</c:v>
                </c:pt>
                <c:pt idx="281">
                  <c:v>-814.96800000000007</c:v>
                </c:pt>
                <c:pt idx="282">
                  <c:v>-805.48160000000018</c:v>
                </c:pt>
                <c:pt idx="283">
                  <c:v>-855.50080000000003</c:v>
                </c:pt>
                <c:pt idx="284">
                  <c:v>-933.11680000000013</c:v>
                </c:pt>
                <c:pt idx="285">
                  <c:v>-828.76640000000009</c:v>
                </c:pt>
                <c:pt idx="286">
                  <c:v>-828.76640000000009</c:v>
                </c:pt>
                <c:pt idx="287">
                  <c:v>-781.33440000000019</c:v>
                </c:pt>
                <c:pt idx="288">
                  <c:v>-808.93119999999999</c:v>
                </c:pt>
                <c:pt idx="289">
                  <c:v>-848.60160000000008</c:v>
                </c:pt>
                <c:pt idx="290">
                  <c:v>-839.11519999999996</c:v>
                </c:pt>
                <c:pt idx="291">
                  <c:v>-835.66559999999993</c:v>
                </c:pt>
                <c:pt idx="292">
                  <c:v>-882.23519999999996</c:v>
                </c:pt>
                <c:pt idx="293">
                  <c:v>-808.93119999999999</c:v>
                </c:pt>
                <c:pt idx="294">
                  <c:v>-876.19840000000011</c:v>
                </c:pt>
                <c:pt idx="295">
                  <c:v>-872.74880000000007</c:v>
                </c:pt>
                <c:pt idx="296">
                  <c:v>-926.21760000000006</c:v>
                </c:pt>
                <c:pt idx="297">
                  <c:v>-902.93280000000004</c:v>
                </c:pt>
                <c:pt idx="298">
                  <c:v>-825.31680000000006</c:v>
                </c:pt>
                <c:pt idx="299">
                  <c:v>-899.48320000000001</c:v>
                </c:pt>
                <c:pt idx="300">
                  <c:v>-946.91520000000014</c:v>
                </c:pt>
                <c:pt idx="301">
                  <c:v>-906.38240000000008</c:v>
                </c:pt>
                <c:pt idx="302">
                  <c:v>-848.60160000000008</c:v>
                </c:pt>
                <c:pt idx="303">
                  <c:v>-848.60160000000008</c:v>
                </c:pt>
                <c:pt idx="304">
                  <c:v>-872.74880000000007</c:v>
                </c:pt>
                <c:pt idx="305">
                  <c:v>-959.85120000000006</c:v>
                </c:pt>
                <c:pt idx="306">
                  <c:v>-922.76800000000014</c:v>
                </c:pt>
                <c:pt idx="307">
                  <c:v>-952.952</c:v>
                </c:pt>
                <c:pt idx="308">
                  <c:v>-926.21760000000006</c:v>
                </c:pt>
                <c:pt idx="309">
                  <c:v>-899.48320000000001</c:v>
                </c:pt>
                <c:pt idx="310">
                  <c:v>-879.64800000000014</c:v>
                </c:pt>
                <c:pt idx="311">
                  <c:v>-882.23519999999996</c:v>
                </c:pt>
                <c:pt idx="312">
                  <c:v>-852.05120000000011</c:v>
                </c:pt>
                <c:pt idx="313">
                  <c:v>-872.74880000000007</c:v>
                </c:pt>
                <c:pt idx="314">
                  <c:v>-882.23519999999996</c:v>
                </c:pt>
                <c:pt idx="315">
                  <c:v>-929.66720000000009</c:v>
                </c:pt>
                <c:pt idx="316">
                  <c:v>-919.31840000000011</c:v>
                </c:pt>
                <c:pt idx="317">
                  <c:v>-882.23519999999996</c:v>
                </c:pt>
                <c:pt idx="318">
                  <c:v>-802.03200000000004</c:v>
                </c:pt>
                <c:pt idx="319">
                  <c:v>-788.23360000000002</c:v>
                </c:pt>
                <c:pt idx="320">
                  <c:v>-761.49920000000009</c:v>
                </c:pt>
                <c:pt idx="321">
                  <c:v>-855.50080000000003</c:v>
                </c:pt>
                <c:pt idx="322">
                  <c:v>-835.66559999999993</c:v>
                </c:pt>
                <c:pt idx="323">
                  <c:v>-821.86719999999991</c:v>
                </c:pt>
                <c:pt idx="324">
                  <c:v>-798.58240000000001</c:v>
                </c:pt>
                <c:pt idx="325">
                  <c:v>-795.1328000000002</c:v>
                </c:pt>
                <c:pt idx="326">
                  <c:v>-835.66559999999993</c:v>
                </c:pt>
                <c:pt idx="327">
                  <c:v>-814.96800000000007</c:v>
                </c:pt>
                <c:pt idx="328">
                  <c:v>-811.51840000000004</c:v>
                </c:pt>
                <c:pt idx="329">
                  <c:v>-791.68320000000017</c:v>
                </c:pt>
                <c:pt idx="330">
                  <c:v>-751.15039999999999</c:v>
                </c:pt>
                <c:pt idx="331">
                  <c:v>-771.84800000000007</c:v>
                </c:pt>
                <c:pt idx="332">
                  <c:v>-915.86880000000008</c:v>
                </c:pt>
                <c:pt idx="333">
                  <c:v>-885.6848</c:v>
                </c:pt>
                <c:pt idx="334">
                  <c:v>-872.74880000000007</c:v>
                </c:pt>
                <c:pt idx="335">
                  <c:v>-828.76640000000009</c:v>
                </c:pt>
                <c:pt idx="336">
                  <c:v>-839.11519999999996</c:v>
                </c:pt>
                <c:pt idx="337">
                  <c:v>-805.48160000000018</c:v>
                </c:pt>
                <c:pt idx="338">
                  <c:v>-744.25120000000004</c:v>
                </c:pt>
                <c:pt idx="339">
                  <c:v>-657.14880000000005</c:v>
                </c:pt>
                <c:pt idx="340">
                  <c:v>-673.53440000000012</c:v>
                </c:pt>
                <c:pt idx="341">
                  <c:v>-521.75199999999995</c:v>
                </c:pt>
                <c:pt idx="342">
                  <c:v>-444.99840000000006</c:v>
                </c:pt>
                <c:pt idx="343">
                  <c:v>-343.23520000000002</c:v>
                </c:pt>
                <c:pt idx="344">
                  <c:v>-397.5664000000001</c:v>
                </c:pt>
                <c:pt idx="345">
                  <c:v>-296.66559999999998</c:v>
                </c:pt>
                <c:pt idx="346">
                  <c:v>-282.86720000000003</c:v>
                </c:pt>
                <c:pt idx="347">
                  <c:v>-303.56479999999999</c:v>
                </c:pt>
                <c:pt idx="348">
                  <c:v>-565.73440000000005</c:v>
                </c:pt>
                <c:pt idx="349">
                  <c:v>-811.51840000000004</c:v>
                </c:pt>
                <c:pt idx="350">
                  <c:v>-872.74880000000007</c:v>
                </c:pt>
                <c:pt idx="351">
                  <c:v>-845.15200000000004</c:v>
                </c:pt>
                <c:pt idx="352">
                  <c:v>-606.2672</c:v>
                </c:pt>
                <c:pt idx="353">
                  <c:v>-629.55200000000002</c:v>
                </c:pt>
                <c:pt idx="354">
                  <c:v>-714.06719999999996</c:v>
                </c:pt>
                <c:pt idx="355">
                  <c:v>-764.94880000000001</c:v>
                </c:pt>
                <c:pt idx="356">
                  <c:v>-869.29920000000016</c:v>
                </c:pt>
                <c:pt idx="357">
                  <c:v>-973.64960000000008</c:v>
                </c:pt>
                <c:pt idx="358">
                  <c:v>-862.40000000000009</c:v>
                </c:pt>
                <c:pt idx="359">
                  <c:v>-825.31680000000006</c:v>
                </c:pt>
                <c:pt idx="360">
                  <c:v>-811.51840000000004</c:v>
                </c:pt>
                <c:pt idx="361">
                  <c:v>-731.3152</c:v>
                </c:pt>
                <c:pt idx="362">
                  <c:v>-814.96800000000007</c:v>
                </c:pt>
                <c:pt idx="363">
                  <c:v>-842.5648000000001</c:v>
                </c:pt>
                <c:pt idx="364">
                  <c:v>-814.96800000000007</c:v>
                </c:pt>
                <c:pt idx="365">
                  <c:v>-832.21600000000012</c:v>
                </c:pt>
                <c:pt idx="366">
                  <c:v>-950.36480000000017</c:v>
                </c:pt>
                <c:pt idx="367">
                  <c:v>-828.76640000000009</c:v>
                </c:pt>
                <c:pt idx="368">
                  <c:v>-936.56640000000016</c:v>
                </c:pt>
                <c:pt idx="369">
                  <c:v>-805.48160000000018</c:v>
                </c:pt>
                <c:pt idx="370">
                  <c:v>-609.71680000000003</c:v>
                </c:pt>
                <c:pt idx="371">
                  <c:v>-670.08480000000009</c:v>
                </c:pt>
                <c:pt idx="372">
                  <c:v>-484.66880000000009</c:v>
                </c:pt>
                <c:pt idx="373">
                  <c:v>-501.91679999999997</c:v>
                </c:pt>
                <c:pt idx="374">
                  <c:v>-377.7312</c:v>
                </c:pt>
                <c:pt idx="375">
                  <c:v>-374.28160000000003</c:v>
                </c:pt>
                <c:pt idx="376">
                  <c:v>-225.94880000000003</c:v>
                </c:pt>
                <c:pt idx="377">
                  <c:v>-272.51840000000004</c:v>
                </c:pt>
                <c:pt idx="378">
                  <c:v>-279.41760000000005</c:v>
                </c:pt>
                <c:pt idx="379">
                  <c:v>-751.15039999999999</c:v>
                </c:pt>
                <c:pt idx="380">
                  <c:v>-1104.7344000000001</c:v>
                </c:pt>
                <c:pt idx="381">
                  <c:v>-1259.9664000000002</c:v>
                </c:pt>
                <c:pt idx="382">
                  <c:v>-676.98400000000004</c:v>
                </c:pt>
                <c:pt idx="383">
                  <c:v>-401.01600000000002</c:v>
                </c:pt>
                <c:pt idx="384">
                  <c:v>-484.66880000000009</c:v>
                </c:pt>
                <c:pt idx="385">
                  <c:v>-717.51679999999999</c:v>
                </c:pt>
                <c:pt idx="386">
                  <c:v>-970.2</c:v>
                </c:pt>
                <c:pt idx="387">
                  <c:v>-892.58400000000006</c:v>
                </c:pt>
                <c:pt idx="388">
                  <c:v>-842.5648000000001</c:v>
                </c:pt>
                <c:pt idx="389">
                  <c:v>-724.41600000000005</c:v>
                </c:pt>
                <c:pt idx="390">
                  <c:v>-582.9824000000001</c:v>
                </c:pt>
                <c:pt idx="391">
                  <c:v>-643.35040000000004</c:v>
                </c:pt>
                <c:pt idx="392">
                  <c:v>-616.61599999999999</c:v>
                </c:pt>
                <c:pt idx="393">
                  <c:v>-784.78399999999999</c:v>
                </c:pt>
                <c:pt idx="394">
                  <c:v>-720.96640000000002</c:v>
                </c:pt>
                <c:pt idx="395">
                  <c:v>-556.24800000000005</c:v>
                </c:pt>
                <c:pt idx="396">
                  <c:v>-727.86559999999997</c:v>
                </c:pt>
                <c:pt idx="397">
                  <c:v>-842.5648000000001</c:v>
                </c:pt>
                <c:pt idx="398">
                  <c:v>-852.05120000000011</c:v>
                </c:pt>
                <c:pt idx="399">
                  <c:v>-717.51679999999999</c:v>
                </c:pt>
                <c:pt idx="400">
                  <c:v>-448.44800000000009</c:v>
                </c:pt>
                <c:pt idx="401">
                  <c:v>-249.2336</c:v>
                </c:pt>
                <c:pt idx="402">
                  <c:v>-1795.5167999999999</c:v>
                </c:pt>
                <c:pt idx="403">
                  <c:v>-1859.3344000000002</c:v>
                </c:pt>
                <c:pt idx="404">
                  <c:v>-482.08160000000009</c:v>
                </c:pt>
                <c:pt idx="405">
                  <c:v>23.284800000000001</c:v>
                </c:pt>
                <c:pt idx="406">
                  <c:v>-323.40000000000003</c:v>
                </c:pt>
                <c:pt idx="407">
                  <c:v>0</c:v>
                </c:pt>
                <c:pt idx="408">
                  <c:v>-862.40000000000009</c:v>
                </c:pt>
                <c:pt idx="409">
                  <c:v>-1263.4160000000002</c:v>
                </c:pt>
                <c:pt idx="410">
                  <c:v>-1172.0016000000001</c:v>
                </c:pt>
                <c:pt idx="411">
                  <c:v>-528.65120000000002</c:v>
                </c:pt>
                <c:pt idx="412">
                  <c:v>788.23360000000002</c:v>
                </c:pt>
                <c:pt idx="413">
                  <c:v>434.64960000000008</c:v>
                </c:pt>
                <c:pt idx="414">
                  <c:v>-1155.6160000000002</c:v>
                </c:pt>
                <c:pt idx="415">
                  <c:v>-1597.1648</c:v>
                </c:pt>
                <c:pt idx="416">
                  <c:v>-869.29920000000016</c:v>
                </c:pt>
                <c:pt idx="417">
                  <c:v>-700.26880000000006</c:v>
                </c:pt>
                <c:pt idx="418">
                  <c:v>-633.00160000000005</c:v>
                </c:pt>
                <c:pt idx="419">
                  <c:v>-751.15039999999999</c:v>
                </c:pt>
                <c:pt idx="420">
                  <c:v>-1512.6496000000002</c:v>
                </c:pt>
                <c:pt idx="421">
                  <c:v>-1141.8176000000001</c:v>
                </c:pt>
                <c:pt idx="422">
                  <c:v>-646.80000000000007</c:v>
                </c:pt>
                <c:pt idx="423">
                  <c:v>-525.20159999999998</c:v>
                </c:pt>
                <c:pt idx="424">
                  <c:v>-727.86559999999997</c:v>
                </c:pt>
                <c:pt idx="425">
                  <c:v>-1583.3664000000003</c:v>
                </c:pt>
                <c:pt idx="426">
                  <c:v>-1000.384</c:v>
                </c:pt>
                <c:pt idx="427">
                  <c:v>-1034.0176000000001</c:v>
                </c:pt>
                <c:pt idx="428">
                  <c:v>316.50080000000003</c:v>
                </c:pt>
                <c:pt idx="429">
                  <c:v>977.09920000000011</c:v>
                </c:pt>
                <c:pt idx="430">
                  <c:v>158.6816</c:v>
                </c:pt>
                <c:pt idx="431">
                  <c:v>-2714.8352</c:v>
                </c:pt>
                <c:pt idx="432">
                  <c:v>-2011.1168</c:v>
                </c:pt>
                <c:pt idx="433">
                  <c:v>-694.23200000000008</c:v>
                </c:pt>
                <c:pt idx="434">
                  <c:v>279.41760000000005</c:v>
                </c:pt>
                <c:pt idx="435">
                  <c:v>-141.43360000000001</c:v>
                </c:pt>
                <c:pt idx="436">
                  <c:v>-1387.6016</c:v>
                </c:pt>
                <c:pt idx="437">
                  <c:v>-1529.0352</c:v>
                </c:pt>
                <c:pt idx="438">
                  <c:v>-950.36480000000017</c:v>
                </c:pt>
                <c:pt idx="439">
                  <c:v>-676.98400000000004</c:v>
                </c:pt>
                <c:pt idx="440">
                  <c:v>-768.39840000000004</c:v>
                </c:pt>
                <c:pt idx="441">
                  <c:v>-1242.7184000000002</c:v>
                </c:pt>
                <c:pt idx="442">
                  <c:v>-1159.0656000000001</c:v>
                </c:pt>
                <c:pt idx="443">
                  <c:v>-922.76800000000014</c:v>
                </c:pt>
                <c:pt idx="444">
                  <c:v>-915.86880000000008</c:v>
                </c:pt>
                <c:pt idx="445">
                  <c:v>-595.91840000000002</c:v>
                </c:pt>
                <c:pt idx="446">
                  <c:v>-53.468800000000002</c:v>
                </c:pt>
                <c:pt idx="447">
                  <c:v>-111.24960000000002</c:v>
                </c:pt>
                <c:pt idx="448">
                  <c:v>-340.64800000000008</c:v>
                </c:pt>
                <c:pt idx="449">
                  <c:v>-636.45120000000009</c:v>
                </c:pt>
                <c:pt idx="450">
                  <c:v>-805.48160000000018</c:v>
                </c:pt>
                <c:pt idx="451">
                  <c:v>-963.30079999999998</c:v>
                </c:pt>
                <c:pt idx="452">
                  <c:v>-478.63200000000006</c:v>
                </c:pt>
                <c:pt idx="453">
                  <c:v>-562.28480000000013</c:v>
                </c:pt>
                <c:pt idx="454">
                  <c:v>-697.68160000000012</c:v>
                </c:pt>
                <c:pt idx="455">
                  <c:v>-747.70079999999996</c:v>
                </c:pt>
                <c:pt idx="456">
                  <c:v>-940.01600000000008</c:v>
                </c:pt>
                <c:pt idx="457">
                  <c:v>-946.91520000000014</c:v>
                </c:pt>
                <c:pt idx="458">
                  <c:v>-1003.8335999999999</c:v>
                </c:pt>
                <c:pt idx="459">
                  <c:v>-818.41760000000011</c:v>
                </c:pt>
                <c:pt idx="460">
                  <c:v>-876.19840000000011</c:v>
                </c:pt>
                <c:pt idx="461">
                  <c:v>-498.46719999999999</c:v>
                </c:pt>
                <c:pt idx="462">
                  <c:v>-613.16640000000007</c:v>
                </c:pt>
                <c:pt idx="463">
                  <c:v>-549.34879999999998</c:v>
                </c:pt>
                <c:pt idx="464">
                  <c:v>-602.81759999999997</c:v>
                </c:pt>
                <c:pt idx="465">
                  <c:v>-131.0848</c:v>
                </c:pt>
                <c:pt idx="466">
                  <c:v>-549.34879999999998</c:v>
                </c:pt>
                <c:pt idx="467">
                  <c:v>-761.49920000000009</c:v>
                </c:pt>
                <c:pt idx="468">
                  <c:v>-1000.384</c:v>
                </c:pt>
                <c:pt idx="469">
                  <c:v>-1054.7152000000001</c:v>
                </c:pt>
                <c:pt idx="470">
                  <c:v>-626.96480000000008</c:v>
                </c:pt>
                <c:pt idx="471">
                  <c:v>-643.35040000000004</c:v>
                </c:pt>
                <c:pt idx="472">
                  <c:v>-731.3152</c:v>
                </c:pt>
                <c:pt idx="473">
                  <c:v>-788.23360000000002</c:v>
                </c:pt>
                <c:pt idx="474">
                  <c:v>-498.46719999999999</c:v>
                </c:pt>
                <c:pt idx="475">
                  <c:v>-633.00160000000005</c:v>
                </c:pt>
                <c:pt idx="476">
                  <c:v>-690.78240000000005</c:v>
                </c:pt>
                <c:pt idx="477">
                  <c:v>-1014.1824</c:v>
                </c:pt>
                <c:pt idx="478">
                  <c:v>-1226.3328000000001</c:v>
                </c:pt>
                <c:pt idx="479">
                  <c:v>-1334.1328000000001</c:v>
                </c:pt>
                <c:pt idx="480">
                  <c:v>-973.64960000000008</c:v>
                </c:pt>
                <c:pt idx="481">
                  <c:v>-740.80160000000001</c:v>
                </c:pt>
                <c:pt idx="482">
                  <c:v>-814.96800000000007</c:v>
                </c:pt>
                <c:pt idx="483">
                  <c:v>-798.58240000000001</c:v>
                </c:pt>
                <c:pt idx="484">
                  <c:v>-858.95040000000006</c:v>
                </c:pt>
                <c:pt idx="485">
                  <c:v>-902.93280000000004</c:v>
                </c:pt>
                <c:pt idx="486">
                  <c:v>-657.14880000000005</c:v>
                </c:pt>
                <c:pt idx="487">
                  <c:v>-488.11839999999995</c:v>
                </c:pt>
                <c:pt idx="488">
                  <c:v>-545.89920000000006</c:v>
                </c:pt>
                <c:pt idx="489">
                  <c:v>-306.15199999999999</c:v>
                </c:pt>
                <c:pt idx="490">
                  <c:v>107.80000000000001</c:v>
                </c:pt>
                <c:pt idx="491">
                  <c:v>6.8992000000000004</c:v>
                </c:pt>
                <c:pt idx="492">
                  <c:v>-664.04800000000012</c:v>
                </c:pt>
                <c:pt idx="493">
                  <c:v>-1162.5152000000003</c:v>
                </c:pt>
                <c:pt idx="494">
                  <c:v>-1165.9648000000002</c:v>
                </c:pt>
                <c:pt idx="495">
                  <c:v>-1078</c:v>
                </c:pt>
                <c:pt idx="496">
                  <c:v>-828.76640000000009</c:v>
                </c:pt>
                <c:pt idx="497">
                  <c:v>-556.24800000000005</c:v>
                </c:pt>
                <c:pt idx="498">
                  <c:v>-852.05120000000011</c:v>
                </c:pt>
                <c:pt idx="499">
                  <c:v>-626.96480000000008</c:v>
                </c:pt>
                <c:pt idx="500">
                  <c:v>-922.76800000000014</c:v>
                </c:pt>
                <c:pt idx="501">
                  <c:v>-1283.2511999999999</c:v>
                </c:pt>
                <c:pt idx="502">
                  <c:v>-1569.568</c:v>
                </c:pt>
                <c:pt idx="503">
                  <c:v>-1892.9680000000001</c:v>
                </c:pt>
                <c:pt idx="504">
                  <c:v>-1316.8848</c:v>
                </c:pt>
                <c:pt idx="505">
                  <c:v>-1323.7839999999999</c:v>
                </c:pt>
                <c:pt idx="506">
                  <c:v>-505.3664</c:v>
                </c:pt>
                <c:pt idx="507">
                  <c:v>-727.86559999999997</c:v>
                </c:pt>
                <c:pt idx="508">
                  <c:v>-235.43520000000004</c:v>
                </c:pt>
                <c:pt idx="509">
                  <c:v>-50.881600000000006</c:v>
                </c:pt>
                <c:pt idx="510">
                  <c:v>-468.28320000000008</c:v>
                </c:pt>
                <c:pt idx="511">
                  <c:v>-650.2496000000001</c:v>
                </c:pt>
                <c:pt idx="512">
                  <c:v>-1209.0848000000001</c:v>
                </c:pt>
                <c:pt idx="513">
                  <c:v>-1673.9184</c:v>
                </c:pt>
                <c:pt idx="514">
                  <c:v>-835.66559999999993</c:v>
                </c:pt>
                <c:pt idx="515">
                  <c:v>-818.41760000000011</c:v>
                </c:pt>
                <c:pt idx="516">
                  <c:v>-289.76640000000003</c:v>
                </c:pt>
                <c:pt idx="517">
                  <c:v>13.798400000000001</c:v>
                </c:pt>
                <c:pt idx="518">
                  <c:v>-340.64800000000008</c:v>
                </c:pt>
                <c:pt idx="519">
                  <c:v>-1489.3648000000001</c:v>
                </c:pt>
                <c:pt idx="520">
                  <c:v>-1906.7664</c:v>
                </c:pt>
                <c:pt idx="521">
                  <c:v>-1627.3488000000002</c:v>
                </c:pt>
                <c:pt idx="522">
                  <c:v>-1320.3344</c:v>
                </c:pt>
                <c:pt idx="523">
                  <c:v>47.432000000000002</c:v>
                </c:pt>
                <c:pt idx="524">
                  <c:v>326.84960000000007</c:v>
                </c:pt>
                <c:pt idx="525">
                  <c:v>858.95040000000006</c:v>
                </c:pt>
                <c:pt idx="526">
                  <c:v>151.7824</c:v>
                </c:pt>
                <c:pt idx="527">
                  <c:v>-952.952</c:v>
                </c:pt>
                <c:pt idx="528">
                  <c:v>-1586.8160000000003</c:v>
                </c:pt>
                <c:pt idx="529">
                  <c:v>-1970.5840000000003</c:v>
                </c:pt>
                <c:pt idx="530">
                  <c:v>-1310.848</c:v>
                </c:pt>
                <c:pt idx="531">
                  <c:v>269.06880000000001</c:v>
                </c:pt>
                <c:pt idx="532">
                  <c:v>272.51840000000004</c:v>
                </c:pt>
                <c:pt idx="533">
                  <c:v>413.952</c:v>
                </c:pt>
                <c:pt idx="534">
                  <c:v>-1084.8992000000001</c:v>
                </c:pt>
                <c:pt idx="535">
                  <c:v>-1448.8320000000001</c:v>
                </c:pt>
                <c:pt idx="536">
                  <c:v>-1401.4</c:v>
                </c:pt>
                <c:pt idx="537">
                  <c:v>-1054.7152000000001</c:v>
                </c:pt>
                <c:pt idx="538">
                  <c:v>23.284800000000001</c:v>
                </c:pt>
                <c:pt idx="539">
                  <c:v>125.048</c:v>
                </c:pt>
                <c:pt idx="540">
                  <c:v>-5764.2816000000003</c:v>
                </c:pt>
                <c:pt idx="541">
                  <c:v>-6895.7504000000008</c:v>
                </c:pt>
                <c:pt idx="542">
                  <c:v>-6895.7504000000008</c:v>
                </c:pt>
                <c:pt idx="543">
                  <c:v>-2839.8832000000002</c:v>
                </c:pt>
                <c:pt idx="544">
                  <c:v>1074.5504000000001</c:v>
                </c:pt>
                <c:pt idx="545">
                  <c:v>1805.8656000000001</c:v>
                </c:pt>
                <c:pt idx="546">
                  <c:v>515.71519999999998</c:v>
                </c:pt>
                <c:pt idx="547">
                  <c:v>1279.8016</c:v>
                </c:pt>
                <c:pt idx="548">
                  <c:v>-4167.1168000000007</c:v>
                </c:pt>
                <c:pt idx="549">
                  <c:v>-869.29920000000016</c:v>
                </c:pt>
                <c:pt idx="550">
                  <c:v>1115.0832</c:v>
                </c:pt>
                <c:pt idx="551">
                  <c:v>1560.0816000000002</c:v>
                </c:pt>
                <c:pt idx="552">
                  <c:v>-6895.7504000000008</c:v>
                </c:pt>
                <c:pt idx="553">
                  <c:v>-4972.5984000000008</c:v>
                </c:pt>
                <c:pt idx="554">
                  <c:v>-5019.1680000000015</c:v>
                </c:pt>
                <c:pt idx="555">
                  <c:v>1209.0848000000001</c:v>
                </c:pt>
                <c:pt idx="556">
                  <c:v>482.08160000000009</c:v>
                </c:pt>
                <c:pt idx="557">
                  <c:v>1593.7152000000001</c:v>
                </c:pt>
                <c:pt idx="558">
                  <c:v>-1088.3488</c:v>
                </c:pt>
                <c:pt idx="559">
                  <c:v>-1933.5008</c:v>
                </c:pt>
                <c:pt idx="560">
                  <c:v>-3365.0848000000005</c:v>
                </c:pt>
                <c:pt idx="561">
                  <c:v>-1411.7488000000003</c:v>
                </c:pt>
                <c:pt idx="562">
                  <c:v>-97.451200000000014</c:v>
                </c:pt>
                <c:pt idx="563">
                  <c:v>990.03519999999992</c:v>
                </c:pt>
                <c:pt idx="564">
                  <c:v>-127.6352</c:v>
                </c:pt>
                <c:pt idx="565">
                  <c:v>-1155.6160000000002</c:v>
                </c:pt>
                <c:pt idx="566">
                  <c:v>-6448.1648000000005</c:v>
                </c:pt>
                <c:pt idx="567">
                  <c:v>-2212.9184</c:v>
                </c:pt>
                <c:pt idx="568">
                  <c:v>990.03519999999992</c:v>
                </c:pt>
                <c:pt idx="569">
                  <c:v>2782.9648000000002</c:v>
                </c:pt>
                <c:pt idx="570">
                  <c:v>326.84960000000007</c:v>
                </c:pt>
                <c:pt idx="571">
                  <c:v>1364.3168000000003</c:v>
                </c:pt>
                <c:pt idx="572">
                  <c:v>-3739.3664000000008</c:v>
                </c:pt>
                <c:pt idx="573">
                  <c:v>-3567.7488000000003</c:v>
                </c:pt>
                <c:pt idx="574">
                  <c:v>-3341.8</c:v>
                </c:pt>
                <c:pt idx="575">
                  <c:v>-2910.6000000000004</c:v>
                </c:pt>
                <c:pt idx="576">
                  <c:v>1748.0848000000001</c:v>
                </c:pt>
                <c:pt idx="577">
                  <c:v>1917.1152000000002</c:v>
                </c:pt>
                <c:pt idx="578">
                  <c:v>367.38240000000002</c:v>
                </c:pt>
                <c:pt idx="579">
                  <c:v>-1455.7311999999999</c:v>
                </c:pt>
                <c:pt idx="580">
                  <c:v>-1421.2352000000001</c:v>
                </c:pt>
                <c:pt idx="581">
                  <c:v>-2159.4496000000004</c:v>
                </c:pt>
                <c:pt idx="582">
                  <c:v>-2074.9344000000001</c:v>
                </c:pt>
                <c:pt idx="583">
                  <c:v>13.798400000000001</c:v>
                </c:pt>
                <c:pt idx="584">
                  <c:v>1707.5520000000001</c:v>
                </c:pt>
                <c:pt idx="585">
                  <c:v>683.8832000000001</c:v>
                </c:pt>
                <c:pt idx="586">
                  <c:v>-1394.5008</c:v>
                </c:pt>
                <c:pt idx="587">
                  <c:v>-3361.6352000000002</c:v>
                </c:pt>
                <c:pt idx="588">
                  <c:v>-4978.6352000000006</c:v>
                </c:pt>
                <c:pt idx="589">
                  <c:v>121.5984</c:v>
                </c:pt>
                <c:pt idx="590">
                  <c:v>3251.248</c:v>
                </c:pt>
                <c:pt idx="591">
                  <c:v>3035.6480000000001</c:v>
                </c:pt>
                <c:pt idx="592">
                  <c:v>-235.43520000000004</c:v>
                </c:pt>
                <c:pt idx="593">
                  <c:v>-3096.0159999999996</c:v>
                </c:pt>
                <c:pt idx="594">
                  <c:v>-3604.8319999999999</c:v>
                </c:pt>
                <c:pt idx="595">
                  <c:v>-2967.5183999999999</c:v>
                </c:pt>
                <c:pt idx="596">
                  <c:v>-2853.6816000000003</c:v>
                </c:pt>
                <c:pt idx="597">
                  <c:v>-501.91679999999997</c:v>
                </c:pt>
                <c:pt idx="598">
                  <c:v>1475.5664000000002</c:v>
                </c:pt>
                <c:pt idx="599">
                  <c:v>2516.4832000000001</c:v>
                </c:pt>
                <c:pt idx="600">
                  <c:v>879.64800000000014</c:v>
                </c:pt>
                <c:pt idx="601">
                  <c:v>-1279.8016</c:v>
                </c:pt>
                <c:pt idx="602">
                  <c:v>-2324.1680000000001</c:v>
                </c:pt>
                <c:pt idx="603">
                  <c:v>-4615.5648000000001</c:v>
                </c:pt>
                <c:pt idx="604">
                  <c:v>-2223.2671999999998</c:v>
                </c:pt>
                <c:pt idx="605">
                  <c:v>50.881600000000006</c:v>
                </c:pt>
                <c:pt idx="606">
                  <c:v>-81.065600000000003</c:v>
                </c:pt>
                <c:pt idx="607">
                  <c:v>-902.93280000000004</c:v>
                </c:pt>
                <c:pt idx="608">
                  <c:v>-1219.4336000000001</c:v>
                </c:pt>
                <c:pt idx="609">
                  <c:v>-1205.6351999999999</c:v>
                </c:pt>
                <c:pt idx="610">
                  <c:v>10.348800000000001</c:v>
                </c:pt>
                <c:pt idx="611">
                  <c:v>141.43360000000001</c:v>
                </c:pt>
                <c:pt idx="612">
                  <c:v>-2182.7344000000003</c:v>
                </c:pt>
                <c:pt idx="613">
                  <c:v>-2324.1680000000001</c:v>
                </c:pt>
                <c:pt idx="614">
                  <c:v>-683.8832000000001</c:v>
                </c:pt>
                <c:pt idx="615">
                  <c:v>127.6352</c:v>
                </c:pt>
                <c:pt idx="616">
                  <c:v>1539.384</c:v>
                </c:pt>
                <c:pt idx="617">
                  <c:v>1802.4159999999999</c:v>
                </c:pt>
                <c:pt idx="618">
                  <c:v>-1337.5824</c:v>
                </c:pt>
                <c:pt idx="619">
                  <c:v>-2357.8016000000002</c:v>
                </c:pt>
                <c:pt idx="620">
                  <c:v>-5009.6816000000008</c:v>
                </c:pt>
                <c:pt idx="621">
                  <c:v>-2839.8832000000002</c:v>
                </c:pt>
                <c:pt idx="622">
                  <c:v>195.76480000000001</c:v>
                </c:pt>
                <c:pt idx="623">
                  <c:v>2223.2671999999998</c:v>
                </c:pt>
                <c:pt idx="624">
                  <c:v>2557.0159999999996</c:v>
                </c:pt>
                <c:pt idx="625">
                  <c:v>1189.2496000000001</c:v>
                </c:pt>
                <c:pt idx="626">
                  <c:v>-919.31840000000011</c:v>
                </c:pt>
                <c:pt idx="627">
                  <c:v>-1886.9312000000002</c:v>
                </c:pt>
                <c:pt idx="628">
                  <c:v>-3928.232</c:v>
                </c:pt>
                <c:pt idx="629">
                  <c:v>-2553.5664000000002</c:v>
                </c:pt>
                <c:pt idx="630">
                  <c:v>-1279.8016</c:v>
                </c:pt>
                <c:pt idx="631">
                  <c:v>-201.80160000000004</c:v>
                </c:pt>
                <c:pt idx="632">
                  <c:v>229.39840000000004</c:v>
                </c:pt>
                <c:pt idx="633">
                  <c:v>-1765.3328000000004</c:v>
                </c:pt>
                <c:pt idx="634">
                  <c:v>-1344.4816000000001</c:v>
                </c:pt>
                <c:pt idx="635">
                  <c:v>0</c:v>
                </c:pt>
                <c:pt idx="636">
                  <c:v>19.8352</c:v>
                </c:pt>
                <c:pt idx="637">
                  <c:v>-609.71680000000003</c:v>
                </c:pt>
                <c:pt idx="638">
                  <c:v>-2337.9663999999998</c:v>
                </c:pt>
                <c:pt idx="639">
                  <c:v>-2435.4176000000002</c:v>
                </c:pt>
                <c:pt idx="640">
                  <c:v>-1212.5344</c:v>
                </c:pt>
                <c:pt idx="641">
                  <c:v>845.15200000000004</c:v>
                </c:pt>
                <c:pt idx="642">
                  <c:v>249.2336</c:v>
                </c:pt>
                <c:pt idx="643">
                  <c:v>-2193.0832000000005</c:v>
                </c:pt>
                <c:pt idx="644">
                  <c:v>-2081.8336000000004</c:v>
                </c:pt>
                <c:pt idx="645">
                  <c:v>-1491.9520000000002</c:v>
                </c:pt>
                <c:pt idx="646">
                  <c:v>-1519.5488000000003</c:v>
                </c:pt>
                <c:pt idx="647">
                  <c:v>-2732.0832</c:v>
                </c:pt>
                <c:pt idx="648">
                  <c:v>-926.21760000000006</c:v>
                </c:pt>
                <c:pt idx="649">
                  <c:v>1253.0672000000002</c:v>
                </c:pt>
                <c:pt idx="650">
                  <c:v>1408.2992000000002</c:v>
                </c:pt>
                <c:pt idx="651">
                  <c:v>-2156</c:v>
                </c:pt>
                <c:pt idx="652">
                  <c:v>-3665.2000000000003</c:v>
                </c:pt>
                <c:pt idx="653">
                  <c:v>-4487.0672000000004</c:v>
                </c:pt>
                <c:pt idx="654">
                  <c:v>-4241.2831999999999</c:v>
                </c:pt>
                <c:pt idx="655">
                  <c:v>-4905.3312000000005</c:v>
                </c:pt>
                <c:pt idx="656">
                  <c:v>-3274.5328000000004</c:v>
                </c:pt>
                <c:pt idx="657">
                  <c:v>764.94880000000001</c:v>
                </c:pt>
                <c:pt idx="658">
                  <c:v>-1418.6479999999999</c:v>
                </c:pt>
                <c:pt idx="659">
                  <c:v>-5352.9168000000009</c:v>
                </c:pt>
                <c:pt idx="660">
                  <c:v>-6895.7504000000008</c:v>
                </c:pt>
                <c:pt idx="661">
                  <c:v>-2408.6832000000004</c:v>
                </c:pt>
                <c:pt idx="662">
                  <c:v>-1162.5152000000003</c:v>
                </c:pt>
                <c:pt idx="663">
                  <c:v>-2587.2000000000003</c:v>
                </c:pt>
                <c:pt idx="664">
                  <c:v>-818.41760000000011</c:v>
                </c:pt>
                <c:pt idx="665">
                  <c:v>-2489.7488000000003</c:v>
                </c:pt>
                <c:pt idx="666">
                  <c:v>-771.84800000000007</c:v>
                </c:pt>
                <c:pt idx="667">
                  <c:v>-3146.0352000000003</c:v>
                </c:pt>
                <c:pt idx="668">
                  <c:v>-2580.3008</c:v>
                </c:pt>
                <c:pt idx="669">
                  <c:v>-2425.0688</c:v>
                </c:pt>
                <c:pt idx="670">
                  <c:v>-259.58240000000001</c:v>
                </c:pt>
                <c:pt idx="671">
                  <c:v>148.33279999999999</c:v>
                </c:pt>
                <c:pt idx="672">
                  <c:v>-710.61760000000004</c:v>
                </c:pt>
                <c:pt idx="673">
                  <c:v>111.24960000000002</c:v>
                </c:pt>
                <c:pt idx="674">
                  <c:v>40.532800000000002</c:v>
                </c:pt>
                <c:pt idx="675">
                  <c:v>-1219.4336000000001</c:v>
                </c:pt>
                <c:pt idx="676">
                  <c:v>-77.616</c:v>
                </c:pt>
                <c:pt idx="677">
                  <c:v>1829.1504</c:v>
                </c:pt>
                <c:pt idx="678">
                  <c:v>2893.3520000000003</c:v>
                </c:pt>
                <c:pt idx="679">
                  <c:v>2610.4848000000006</c:v>
                </c:pt>
                <c:pt idx="680">
                  <c:v>2560.4656</c:v>
                </c:pt>
                <c:pt idx="681">
                  <c:v>2354.3520000000003</c:v>
                </c:pt>
                <c:pt idx="682">
                  <c:v>2223.2671999999998</c:v>
                </c:pt>
                <c:pt idx="683">
                  <c:v>1889.5184000000002</c:v>
                </c:pt>
                <c:pt idx="684">
                  <c:v>2219.8176000000003</c:v>
                </c:pt>
                <c:pt idx="685">
                  <c:v>2233.616</c:v>
                </c:pt>
                <c:pt idx="686">
                  <c:v>2044.7504000000001</c:v>
                </c:pt>
                <c:pt idx="687">
                  <c:v>2125.8160000000003</c:v>
                </c:pt>
                <c:pt idx="688">
                  <c:v>2004.2176000000002</c:v>
                </c:pt>
                <c:pt idx="689">
                  <c:v>-3628.1168000000002</c:v>
                </c:pt>
                <c:pt idx="690">
                  <c:v>-6279.1343999999999</c:v>
                </c:pt>
                <c:pt idx="691">
                  <c:v>-1189.2496000000001</c:v>
                </c:pt>
                <c:pt idx="692">
                  <c:v>-508.81599999999997</c:v>
                </c:pt>
                <c:pt idx="693">
                  <c:v>970.2</c:v>
                </c:pt>
                <c:pt idx="694">
                  <c:v>1711.0016000000001</c:v>
                </c:pt>
                <c:pt idx="695">
                  <c:v>680.43360000000007</c:v>
                </c:pt>
                <c:pt idx="696">
                  <c:v>1795.5167999999999</c:v>
                </c:pt>
                <c:pt idx="697">
                  <c:v>464.83360000000005</c:v>
                </c:pt>
                <c:pt idx="698">
                  <c:v>1212.5344</c:v>
                </c:pt>
                <c:pt idx="699">
                  <c:v>-316.50080000000003</c:v>
                </c:pt>
                <c:pt idx="700">
                  <c:v>-4914.8176000000003</c:v>
                </c:pt>
                <c:pt idx="701">
                  <c:v>-3075.3184000000001</c:v>
                </c:pt>
                <c:pt idx="702">
                  <c:v>2233.616</c:v>
                </c:pt>
                <c:pt idx="703">
                  <c:v>2344.8656000000001</c:v>
                </c:pt>
                <c:pt idx="704">
                  <c:v>1553.1824000000001</c:v>
                </c:pt>
                <c:pt idx="705">
                  <c:v>-1613.5504000000001</c:v>
                </c:pt>
                <c:pt idx="706">
                  <c:v>-6895.7504000000008</c:v>
                </c:pt>
                <c:pt idx="707">
                  <c:v>-2169.7984000000001</c:v>
                </c:pt>
                <c:pt idx="708">
                  <c:v>-1754.9840000000002</c:v>
                </c:pt>
                <c:pt idx="709">
                  <c:v>626.96480000000008</c:v>
                </c:pt>
                <c:pt idx="710">
                  <c:v>876.19840000000011</c:v>
                </c:pt>
                <c:pt idx="711">
                  <c:v>1203.0480000000002</c:v>
                </c:pt>
                <c:pt idx="712">
                  <c:v>1579.9168000000002</c:v>
                </c:pt>
                <c:pt idx="713">
                  <c:v>-2695</c:v>
                </c:pt>
                <c:pt idx="714">
                  <c:v>-862.40000000000009</c:v>
                </c:pt>
                <c:pt idx="715">
                  <c:v>-118.14880000000002</c:v>
                </c:pt>
                <c:pt idx="716">
                  <c:v>2388.848</c:v>
                </c:pt>
                <c:pt idx="717">
                  <c:v>-4079.1520000000005</c:v>
                </c:pt>
                <c:pt idx="718">
                  <c:v>-4190.4016000000001</c:v>
                </c:pt>
                <c:pt idx="719">
                  <c:v>-5628.8847999999998</c:v>
                </c:pt>
                <c:pt idx="720">
                  <c:v>-896.03359999999998</c:v>
                </c:pt>
                <c:pt idx="721">
                  <c:v>1424.6848000000002</c:v>
                </c:pt>
                <c:pt idx="722">
                  <c:v>3334.9008000000003</c:v>
                </c:pt>
                <c:pt idx="723">
                  <c:v>1428.1343999999999</c:v>
                </c:pt>
                <c:pt idx="724">
                  <c:v>158.6816</c:v>
                </c:pt>
                <c:pt idx="725">
                  <c:v>-2859.7184000000002</c:v>
                </c:pt>
                <c:pt idx="726">
                  <c:v>-3237.4495999999999</c:v>
                </c:pt>
                <c:pt idx="727">
                  <c:v>-3253.8352000000004</c:v>
                </c:pt>
                <c:pt idx="728">
                  <c:v>-839.11519999999996</c:v>
                </c:pt>
                <c:pt idx="729">
                  <c:v>-192.3152</c:v>
                </c:pt>
                <c:pt idx="730">
                  <c:v>360.48320000000001</c:v>
                </c:pt>
                <c:pt idx="731">
                  <c:v>-380.31840000000005</c:v>
                </c:pt>
                <c:pt idx="732">
                  <c:v>-208.70080000000002</c:v>
                </c:pt>
                <c:pt idx="733">
                  <c:v>-2173.248</c:v>
                </c:pt>
                <c:pt idx="734">
                  <c:v>-919.31840000000011</c:v>
                </c:pt>
                <c:pt idx="735">
                  <c:v>-293.21600000000007</c:v>
                </c:pt>
                <c:pt idx="736">
                  <c:v>205.25120000000001</c:v>
                </c:pt>
                <c:pt idx="737">
                  <c:v>-1078</c:v>
                </c:pt>
                <c:pt idx="738">
                  <c:v>-1411.7488000000003</c:v>
                </c:pt>
                <c:pt idx="739">
                  <c:v>-1873.1328000000003</c:v>
                </c:pt>
                <c:pt idx="740">
                  <c:v>-1479.0160000000003</c:v>
                </c:pt>
                <c:pt idx="741">
                  <c:v>-501.91679999999997</c:v>
                </c:pt>
                <c:pt idx="742">
                  <c:v>-1883.4816000000003</c:v>
                </c:pt>
                <c:pt idx="743">
                  <c:v>-1694.6160000000002</c:v>
                </c:pt>
                <c:pt idx="744">
                  <c:v>-1728.2496000000001</c:v>
                </c:pt>
                <c:pt idx="745">
                  <c:v>-219.04960000000003</c:v>
                </c:pt>
                <c:pt idx="746">
                  <c:v>-791.68320000000017</c:v>
                </c:pt>
                <c:pt idx="747">
                  <c:v>-788.23360000000002</c:v>
                </c:pt>
                <c:pt idx="748">
                  <c:v>-1172.0016000000001</c:v>
                </c:pt>
                <c:pt idx="749">
                  <c:v>-915.86880000000008</c:v>
                </c:pt>
                <c:pt idx="750">
                  <c:v>-562.28480000000013</c:v>
                </c:pt>
                <c:pt idx="751">
                  <c:v>-333.74880000000002</c:v>
                </c:pt>
                <c:pt idx="752">
                  <c:v>-162.13120000000001</c:v>
                </c:pt>
                <c:pt idx="753">
                  <c:v>-242.33440000000004</c:v>
                </c:pt>
                <c:pt idx="754">
                  <c:v>-377.7312</c:v>
                </c:pt>
                <c:pt idx="755">
                  <c:v>-720.96640000000002</c:v>
                </c:pt>
                <c:pt idx="756">
                  <c:v>-192.3152</c:v>
                </c:pt>
                <c:pt idx="757">
                  <c:v>589.88160000000016</c:v>
                </c:pt>
                <c:pt idx="758">
                  <c:v>1131.4688000000001</c:v>
                </c:pt>
                <c:pt idx="759">
                  <c:v>1108.184</c:v>
                </c:pt>
                <c:pt idx="760">
                  <c:v>2048.2000000000003</c:v>
                </c:pt>
                <c:pt idx="761">
                  <c:v>1940.4</c:v>
                </c:pt>
                <c:pt idx="762">
                  <c:v>2530.2816000000003</c:v>
                </c:pt>
                <c:pt idx="763">
                  <c:v>2930.4352000000003</c:v>
                </c:pt>
                <c:pt idx="764">
                  <c:v>3180.5312000000008</c:v>
                </c:pt>
                <c:pt idx="765">
                  <c:v>2933.8848000000007</c:v>
                </c:pt>
                <c:pt idx="766">
                  <c:v>2900.2512000000002</c:v>
                </c:pt>
                <c:pt idx="767">
                  <c:v>2627.7328000000002</c:v>
                </c:pt>
                <c:pt idx="768">
                  <c:v>2138.7520000000004</c:v>
                </c:pt>
                <c:pt idx="769">
                  <c:v>1842.9488000000003</c:v>
                </c:pt>
                <c:pt idx="770">
                  <c:v>1579.9168000000002</c:v>
                </c:pt>
                <c:pt idx="771">
                  <c:v>-6895.7504000000008</c:v>
                </c:pt>
                <c:pt idx="772">
                  <c:v>-6895.7504000000008</c:v>
                </c:pt>
                <c:pt idx="773">
                  <c:v>-1936.9504000000002</c:v>
                </c:pt>
                <c:pt idx="774">
                  <c:v>2304.3328000000006</c:v>
                </c:pt>
                <c:pt idx="775">
                  <c:v>2428.5183999999999</c:v>
                </c:pt>
                <c:pt idx="776">
                  <c:v>2122.3663999999999</c:v>
                </c:pt>
                <c:pt idx="777">
                  <c:v>309.60160000000002</c:v>
                </c:pt>
                <c:pt idx="778">
                  <c:v>906.38240000000008</c:v>
                </c:pt>
                <c:pt idx="779">
                  <c:v>-148.33279999999999</c:v>
                </c:pt>
                <c:pt idx="780">
                  <c:v>-1818.8016</c:v>
                </c:pt>
                <c:pt idx="781">
                  <c:v>-6356.7504000000008</c:v>
                </c:pt>
                <c:pt idx="782">
                  <c:v>-4416.3504000000003</c:v>
                </c:pt>
                <c:pt idx="783">
                  <c:v>556.24800000000005</c:v>
                </c:pt>
                <c:pt idx="784">
                  <c:v>586.43200000000013</c:v>
                </c:pt>
                <c:pt idx="785">
                  <c:v>-2307.7824000000001</c:v>
                </c:pt>
                <c:pt idx="786">
                  <c:v>-6731.0319999999992</c:v>
                </c:pt>
                <c:pt idx="787">
                  <c:v>-5552.1311999999998</c:v>
                </c:pt>
                <c:pt idx="788">
                  <c:v>1263.4160000000002</c:v>
                </c:pt>
                <c:pt idx="789">
                  <c:v>4988.9840000000004</c:v>
                </c:pt>
                <c:pt idx="790">
                  <c:v>1970.5840000000003</c:v>
                </c:pt>
                <c:pt idx="791">
                  <c:v>-4642.2992000000004</c:v>
                </c:pt>
                <c:pt idx="792">
                  <c:v>-5653.0319999999992</c:v>
                </c:pt>
                <c:pt idx="793">
                  <c:v>-1664.4320000000002</c:v>
                </c:pt>
                <c:pt idx="794">
                  <c:v>1408.2992000000002</c:v>
                </c:pt>
                <c:pt idx="795">
                  <c:v>1566.1184000000001</c:v>
                </c:pt>
                <c:pt idx="796">
                  <c:v>-1344.4816000000001</c:v>
                </c:pt>
                <c:pt idx="797">
                  <c:v>-1684.2672000000002</c:v>
                </c:pt>
                <c:pt idx="798">
                  <c:v>-2755.3679999999999</c:v>
                </c:pt>
                <c:pt idx="799">
                  <c:v>-795.1328000000002</c:v>
                </c:pt>
                <c:pt idx="800">
                  <c:v>-990.03519999999992</c:v>
                </c:pt>
                <c:pt idx="801">
                  <c:v>-1108.184</c:v>
                </c:pt>
                <c:pt idx="802">
                  <c:v>-714.06719999999996</c:v>
                </c:pt>
                <c:pt idx="803">
                  <c:v>-1118.5328</c:v>
                </c:pt>
                <c:pt idx="804">
                  <c:v>-1279.8016</c:v>
                </c:pt>
                <c:pt idx="805">
                  <c:v>-1091.7984000000001</c:v>
                </c:pt>
                <c:pt idx="806">
                  <c:v>-869.29920000000016</c:v>
                </c:pt>
                <c:pt idx="807">
                  <c:v>-387.2176</c:v>
                </c:pt>
                <c:pt idx="808">
                  <c:v>-1091.7984000000001</c:v>
                </c:pt>
                <c:pt idx="809">
                  <c:v>-1283.2511999999999</c:v>
                </c:pt>
                <c:pt idx="810">
                  <c:v>-1384.1520000000003</c:v>
                </c:pt>
                <c:pt idx="811">
                  <c:v>-1418.6479999999999</c:v>
                </c:pt>
                <c:pt idx="812">
                  <c:v>-1125.432</c:v>
                </c:pt>
                <c:pt idx="813">
                  <c:v>-427.75040000000001</c:v>
                </c:pt>
                <c:pt idx="814">
                  <c:v>-805.48160000000018</c:v>
                </c:pt>
                <c:pt idx="815">
                  <c:v>-303.56479999999999</c:v>
                </c:pt>
                <c:pt idx="816">
                  <c:v>-1438.4832000000001</c:v>
                </c:pt>
                <c:pt idx="817">
                  <c:v>-2344.8656000000001</c:v>
                </c:pt>
                <c:pt idx="818">
                  <c:v>-1323.7839999999999</c:v>
                </c:pt>
                <c:pt idx="819">
                  <c:v>370.83199999999999</c:v>
                </c:pt>
                <c:pt idx="820">
                  <c:v>-53.468800000000002</c:v>
                </c:pt>
                <c:pt idx="821">
                  <c:v>-1125.432</c:v>
                </c:pt>
                <c:pt idx="822">
                  <c:v>-1970.5840000000003</c:v>
                </c:pt>
                <c:pt idx="823">
                  <c:v>-2216.3679999999999</c:v>
                </c:pt>
                <c:pt idx="824">
                  <c:v>-1293.6000000000001</c:v>
                </c:pt>
                <c:pt idx="825">
                  <c:v>-222.49920000000003</c:v>
                </c:pt>
                <c:pt idx="826">
                  <c:v>-565.73440000000005</c:v>
                </c:pt>
                <c:pt idx="827">
                  <c:v>-407.91519999999997</c:v>
                </c:pt>
                <c:pt idx="828">
                  <c:v>-10.348800000000001</c:v>
                </c:pt>
                <c:pt idx="829">
                  <c:v>-1283.2511999999999</c:v>
                </c:pt>
                <c:pt idx="830">
                  <c:v>-2055.0992000000001</c:v>
                </c:pt>
                <c:pt idx="831">
                  <c:v>-2863.1680000000001</c:v>
                </c:pt>
                <c:pt idx="832">
                  <c:v>-97.451200000000014</c:v>
                </c:pt>
                <c:pt idx="833">
                  <c:v>-17.248000000000001</c:v>
                </c:pt>
                <c:pt idx="834">
                  <c:v>-1303.9488000000001</c:v>
                </c:pt>
                <c:pt idx="835">
                  <c:v>-1509.2</c:v>
                </c:pt>
                <c:pt idx="836">
                  <c:v>-613.16640000000007</c:v>
                </c:pt>
                <c:pt idx="837">
                  <c:v>-784.78399999999999</c:v>
                </c:pt>
                <c:pt idx="838">
                  <c:v>-1391.0511999999999</c:v>
                </c:pt>
                <c:pt idx="839">
                  <c:v>-171.61760000000001</c:v>
                </c:pt>
                <c:pt idx="840">
                  <c:v>-595.91840000000002</c:v>
                </c:pt>
                <c:pt idx="841">
                  <c:v>151.7824</c:v>
                </c:pt>
                <c:pt idx="842">
                  <c:v>-377.7312</c:v>
                </c:pt>
                <c:pt idx="843">
                  <c:v>-1788.6176</c:v>
                </c:pt>
                <c:pt idx="844">
                  <c:v>-821.86719999999991</c:v>
                </c:pt>
                <c:pt idx="845">
                  <c:v>168.16800000000001</c:v>
                </c:pt>
                <c:pt idx="846">
                  <c:v>-17.248000000000001</c:v>
                </c:pt>
                <c:pt idx="847">
                  <c:v>-700.26880000000006</c:v>
                </c:pt>
                <c:pt idx="848">
                  <c:v>-2199.9824000000003</c:v>
                </c:pt>
                <c:pt idx="849">
                  <c:v>-2368.1504</c:v>
                </c:pt>
                <c:pt idx="850">
                  <c:v>-420.85120000000006</c:v>
                </c:pt>
                <c:pt idx="851">
                  <c:v>-111.24960000000002</c:v>
                </c:pt>
                <c:pt idx="852">
                  <c:v>-680.43360000000007</c:v>
                </c:pt>
                <c:pt idx="853">
                  <c:v>-977.09920000000011</c:v>
                </c:pt>
                <c:pt idx="854">
                  <c:v>-309.60160000000002</c:v>
                </c:pt>
                <c:pt idx="855">
                  <c:v>-1505.7504000000001</c:v>
                </c:pt>
                <c:pt idx="856">
                  <c:v>-1360.8672000000001</c:v>
                </c:pt>
                <c:pt idx="857">
                  <c:v>-1707.5520000000001</c:v>
                </c:pt>
                <c:pt idx="858">
                  <c:v>-1323.7839999999999</c:v>
                </c:pt>
                <c:pt idx="859">
                  <c:v>300.11520000000002</c:v>
                </c:pt>
                <c:pt idx="860">
                  <c:v>700.26880000000006</c:v>
                </c:pt>
                <c:pt idx="861">
                  <c:v>-2866.6176</c:v>
                </c:pt>
                <c:pt idx="862">
                  <c:v>-1947.2992000000002</c:v>
                </c:pt>
                <c:pt idx="863">
                  <c:v>-505.3664</c:v>
                </c:pt>
                <c:pt idx="864">
                  <c:v>-238.88480000000004</c:v>
                </c:pt>
                <c:pt idx="865">
                  <c:v>-825.31680000000006</c:v>
                </c:pt>
                <c:pt idx="866">
                  <c:v>-1731.6992000000002</c:v>
                </c:pt>
                <c:pt idx="867">
                  <c:v>-1411.7488000000003</c:v>
                </c:pt>
                <c:pt idx="868">
                  <c:v>-367.38240000000002</c:v>
                </c:pt>
                <c:pt idx="869">
                  <c:v>-664.04800000000012</c:v>
                </c:pt>
                <c:pt idx="870">
                  <c:v>-734.76480000000004</c:v>
                </c:pt>
                <c:pt idx="871">
                  <c:v>-848.60160000000008</c:v>
                </c:pt>
                <c:pt idx="872">
                  <c:v>-181.96639999999999</c:v>
                </c:pt>
                <c:pt idx="873">
                  <c:v>-842.5648000000001</c:v>
                </c:pt>
                <c:pt idx="874">
                  <c:v>-2583.7504000000004</c:v>
                </c:pt>
                <c:pt idx="875">
                  <c:v>-2371.6000000000004</c:v>
                </c:pt>
                <c:pt idx="876">
                  <c:v>-225.94880000000003</c:v>
                </c:pt>
                <c:pt idx="877">
                  <c:v>148.33279999999999</c:v>
                </c:pt>
                <c:pt idx="878">
                  <c:v>-1014.1824</c:v>
                </c:pt>
                <c:pt idx="879">
                  <c:v>-623.51520000000005</c:v>
                </c:pt>
                <c:pt idx="880">
                  <c:v>-1886.9312000000002</c:v>
                </c:pt>
                <c:pt idx="881">
                  <c:v>-380.31840000000005</c:v>
                </c:pt>
                <c:pt idx="882">
                  <c:v>158.6816</c:v>
                </c:pt>
                <c:pt idx="883">
                  <c:v>-2954.5824000000002</c:v>
                </c:pt>
                <c:pt idx="884">
                  <c:v>-1226.3328000000001</c:v>
                </c:pt>
                <c:pt idx="885">
                  <c:v>-1327.2336</c:v>
                </c:pt>
                <c:pt idx="886">
                  <c:v>-2061.9984000000004</c:v>
                </c:pt>
                <c:pt idx="887">
                  <c:v>-2071.4848000000002</c:v>
                </c:pt>
                <c:pt idx="888">
                  <c:v>-1088.3488</c:v>
                </c:pt>
                <c:pt idx="889">
                  <c:v>70.716800000000006</c:v>
                </c:pt>
                <c:pt idx="890">
                  <c:v>1256.5168000000001</c:v>
                </c:pt>
                <c:pt idx="891">
                  <c:v>-2081.8336000000004</c:v>
                </c:pt>
                <c:pt idx="892">
                  <c:v>-3540.1520000000005</c:v>
                </c:pt>
                <c:pt idx="893">
                  <c:v>-2314.6816000000003</c:v>
                </c:pt>
                <c:pt idx="894">
                  <c:v>-1738.5984000000003</c:v>
                </c:pt>
                <c:pt idx="895">
                  <c:v>-84.515200000000007</c:v>
                </c:pt>
                <c:pt idx="896">
                  <c:v>-222.49920000000003</c:v>
                </c:pt>
                <c:pt idx="897">
                  <c:v>-542.44960000000003</c:v>
                </c:pt>
                <c:pt idx="898">
                  <c:v>-461.38400000000007</c:v>
                </c:pt>
                <c:pt idx="899">
                  <c:v>-1404.8496000000002</c:v>
                </c:pt>
                <c:pt idx="900">
                  <c:v>-2263.8000000000002</c:v>
                </c:pt>
                <c:pt idx="901">
                  <c:v>-832.21600000000012</c:v>
                </c:pt>
                <c:pt idx="902">
                  <c:v>915.86880000000008</c:v>
                </c:pt>
                <c:pt idx="903">
                  <c:v>67.267200000000003</c:v>
                </c:pt>
                <c:pt idx="904">
                  <c:v>-3645.3648000000003</c:v>
                </c:pt>
                <c:pt idx="905">
                  <c:v>-5494.3504000000003</c:v>
                </c:pt>
                <c:pt idx="906">
                  <c:v>-3389.2320000000004</c:v>
                </c:pt>
                <c:pt idx="907">
                  <c:v>-2044.7504000000001</c:v>
                </c:pt>
                <c:pt idx="908">
                  <c:v>-902.93280000000004</c:v>
                </c:pt>
                <c:pt idx="909">
                  <c:v>-869.29920000000016</c:v>
                </c:pt>
                <c:pt idx="910">
                  <c:v>60.368000000000009</c:v>
                </c:pt>
                <c:pt idx="911">
                  <c:v>-303.56479999999999</c:v>
                </c:pt>
                <c:pt idx="912">
                  <c:v>-2314.6816000000003</c:v>
                </c:pt>
                <c:pt idx="913">
                  <c:v>-5565.0672000000004</c:v>
                </c:pt>
                <c:pt idx="914">
                  <c:v>-2173.248</c:v>
                </c:pt>
                <c:pt idx="915">
                  <c:v>-2344.8656000000001</c:v>
                </c:pt>
                <c:pt idx="916">
                  <c:v>-1445.3824000000002</c:v>
                </c:pt>
                <c:pt idx="917">
                  <c:v>-1795.5167999999999</c:v>
                </c:pt>
                <c:pt idx="918">
                  <c:v>-1620.4496000000001</c:v>
                </c:pt>
                <c:pt idx="919">
                  <c:v>-2055.0992000000001</c:v>
                </c:pt>
                <c:pt idx="920">
                  <c:v>-1401.4</c:v>
                </c:pt>
                <c:pt idx="921">
                  <c:v>-768.39840000000004</c:v>
                </c:pt>
                <c:pt idx="922">
                  <c:v>-1549.7328</c:v>
                </c:pt>
                <c:pt idx="923">
                  <c:v>-549.34879999999998</c:v>
                </c:pt>
                <c:pt idx="924">
                  <c:v>-269.06880000000001</c:v>
                </c:pt>
                <c:pt idx="925">
                  <c:v>185.416</c:v>
                </c:pt>
                <c:pt idx="926">
                  <c:v>-208.70080000000002</c:v>
                </c:pt>
                <c:pt idx="927">
                  <c:v>0</c:v>
                </c:pt>
                <c:pt idx="928">
                  <c:v>-306.15199999999999</c:v>
                </c:pt>
                <c:pt idx="929">
                  <c:v>81.065600000000003</c:v>
                </c:pt>
                <c:pt idx="930">
                  <c:v>572.63360000000011</c:v>
                </c:pt>
                <c:pt idx="931">
                  <c:v>-370.83199999999999</c:v>
                </c:pt>
                <c:pt idx="932">
                  <c:v>-4136.9327999999996</c:v>
                </c:pt>
                <c:pt idx="933">
                  <c:v>303.56479999999999</c:v>
                </c:pt>
                <c:pt idx="934">
                  <c:v>848.60160000000008</c:v>
                </c:pt>
                <c:pt idx="935">
                  <c:v>2863.1680000000001</c:v>
                </c:pt>
                <c:pt idx="936">
                  <c:v>3779.8992000000003</c:v>
                </c:pt>
                <c:pt idx="937">
                  <c:v>1940.4</c:v>
                </c:pt>
                <c:pt idx="938">
                  <c:v>3608.2816000000003</c:v>
                </c:pt>
                <c:pt idx="939">
                  <c:v>1353.9680000000001</c:v>
                </c:pt>
                <c:pt idx="940">
                  <c:v>1401.4</c:v>
                </c:pt>
                <c:pt idx="941">
                  <c:v>1364.3168000000003</c:v>
                </c:pt>
                <c:pt idx="942">
                  <c:v>3133.0992000000001</c:v>
                </c:pt>
                <c:pt idx="943">
                  <c:v>2337.9663999999998</c:v>
                </c:pt>
                <c:pt idx="944">
                  <c:v>2324.1680000000001</c:v>
                </c:pt>
                <c:pt idx="945">
                  <c:v>2644.1184000000003</c:v>
                </c:pt>
                <c:pt idx="946">
                  <c:v>1673.9184</c:v>
                </c:pt>
                <c:pt idx="947">
                  <c:v>2290.5344000000005</c:v>
                </c:pt>
                <c:pt idx="948">
                  <c:v>589.88160000000016</c:v>
                </c:pt>
                <c:pt idx="949">
                  <c:v>-3847.1664000000005</c:v>
                </c:pt>
                <c:pt idx="950">
                  <c:v>-3580.6848000000005</c:v>
                </c:pt>
                <c:pt idx="951">
                  <c:v>1074.5504000000001</c:v>
                </c:pt>
                <c:pt idx="952">
                  <c:v>111.24960000000002</c:v>
                </c:pt>
                <c:pt idx="953">
                  <c:v>-2530.2816000000003</c:v>
                </c:pt>
                <c:pt idx="954">
                  <c:v>1603.2015999999999</c:v>
                </c:pt>
                <c:pt idx="955">
                  <c:v>572.63360000000011</c:v>
                </c:pt>
                <c:pt idx="956">
                  <c:v>-808.93119999999999</c:v>
                </c:pt>
                <c:pt idx="957">
                  <c:v>922.76800000000014</c:v>
                </c:pt>
                <c:pt idx="958">
                  <c:v>-107.80000000000001</c:v>
                </c:pt>
                <c:pt idx="959">
                  <c:v>731.3152</c:v>
                </c:pt>
                <c:pt idx="960">
                  <c:v>263.03200000000004</c:v>
                </c:pt>
                <c:pt idx="961">
                  <c:v>842.5648000000001</c:v>
                </c:pt>
                <c:pt idx="962">
                  <c:v>114.69920000000002</c:v>
                </c:pt>
                <c:pt idx="963">
                  <c:v>-340.64800000000008</c:v>
                </c:pt>
                <c:pt idx="964">
                  <c:v>-3917.8832000000002</c:v>
                </c:pt>
                <c:pt idx="965">
                  <c:v>-4160.2175999999999</c:v>
                </c:pt>
                <c:pt idx="966">
                  <c:v>-717.51679999999999</c:v>
                </c:pt>
                <c:pt idx="967">
                  <c:v>-181.96639999999999</c:v>
                </c:pt>
                <c:pt idx="968">
                  <c:v>-3136.5488</c:v>
                </c:pt>
                <c:pt idx="969">
                  <c:v>-1960.2352000000001</c:v>
                </c:pt>
                <c:pt idx="970">
                  <c:v>-2856.2687999999998</c:v>
                </c:pt>
                <c:pt idx="971">
                  <c:v>-777.88480000000015</c:v>
                </c:pt>
                <c:pt idx="972">
                  <c:v>-1115.0832</c:v>
                </c:pt>
                <c:pt idx="973">
                  <c:v>-1219.4336000000001</c:v>
                </c:pt>
                <c:pt idx="974">
                  <c:v>141.43360000000001</c:v>
                </c:pt>
                <c:pt idx="975">
                  <c:v>-731.3152</c:v>
                </c:pt>
                <c:pt idx="976">
                  <c:v>-1091.7984000000001</c:v>
                </c:pt>
                <c:pt idx="977">
                  <c:v>-2394.8848000000003</c:v>
                </c:pt>
                <c:pt idx="978">
                  <c:v>-1694.6160000000002</c:v>
                </c:pt>
                <c:pt idx="979">
                  <c:v>-2681.2015999999999</c:v>
                </c:pt>
                <c:pt idx="980">
                  <c:v>-1748.0848000000001</c:v>
                </c:pt>
                <c:pt idx="981">
                  <c:v>-1768.7824000000001</c:v>
                </c:pt>
                <c:pt idx="982">
                  <c:v>-1569.568</c:v>
                </c:pt>
                <c:pt idx="983">
                  <c:v>-2142.2015999999999</c:v>
                </c:pt>
                <c:pt idx="984">
                  <c:v>-2152.5504000000001</c:v>
                </c:pt>
                <c:pt idx="985">
                  <c:v>-1671.3311999999999</c:v>
                </c:pt>
                <c:pt idx="986">
                  <c:v>-3089.1168000000002</c:v>
                </c:pt>
                <c:pt idx="987">
                  <c:v>-2293.9840000000004</c:v>
                </c:pt>
                <c:pt idx="988">
                  <c:v>-1316.8848</c:v>
                </c:pt>
                <c:pt idx="989">
                  <c:v>-2223.2671999999998</c:v>
                </c:pt>
                <c:pt idx="990">
                  <c:v>-943.46560000000011</c:v>
                </c:pt>
                <c:pt idx="991">
                  <c:v>-2283.6352000000002</c:v>
                </c:pt>
                <c:pt idx="992">
                  <c:v>-1236.6816000000001</c:v>
                </c:pt>
                <c:pt idx="993">
                  <c:v>-1111.6335999999999</c:v>
                </c:pt>
                <c:pt idx="994">
                  <c:v>-754.6</c:v>
                </c:pt>
                <c:pt idx="995">
                  <c:v>-192.3152</c:v>
                </c:pt>
                <c:pt idx="996">
                  <c:v>-885.6848</c:v>
                </c:pt>
                <c:pt idx="997">
                  <c:v>158.6816</c:v>
                </c:pt>
                <c:pt idx="998">
                  <c:v>664.04800000000012</c:v>
                </c:pt>
                <c:pt idx="999">
                  <c:v>818.41760000000011</c:v>
                </c:pt>
                <c:pt idx="1000">
                  <c:v>862.40000000000009</c:v>
                </c:pt>
                <c:pt idx="1001">
                  <c:v>1229.7824000000001</c:v>
                </c:pt>
                <c:pt idx="1002">
                  <c:v>1141.8176000000001</c:v>
                </c:pt>
                <c:pt idx="1003">
                  <c:v>1185.8000000000002</c:v>
                </c:pt>
                <c:pt idx="1004">
                  <c:v>922.76800000000014</c:v>
                </c:pt>
                <c:pt idx="1005">
                  <c:v>501.91679999999997</c:v>
                </c:pt>
                <c:pt idx="1006">
                  <c:v>279.41760000000005</c:v>
                </c:pt>
                <c:pt idx="1007">
                  <c:v>1539.384</c:v>
                </c:pt>
                <c:pt idx="1008">
                  <c:v>1249.6176</c:v>
                </c:pt>
                <c:pt idx="1009">
                  <c:v>1253.0672000000002</c:v>
                </c:pt>
                <c:pt idx="1010">
                  <c:v>1256.5168000000001</c:v>
                </c:pt>
                <c:pt idx="1011">
                  <c:v>1159.0656000000001</c:v>
                </c:pt>
                <c:pt idx="1012">
                  <c:v>940.01600000000008</c:v>
                </c:pt>
                <c:pt idx="1013">
                  <c:v>676.98400000000004</c:v>
                </c:pt>
                <c:pt idx="1014">
                  <c:v>420.85120000000006</c:v>
                </c:pt>
                <c:pt idx="1015">
                  <c:v>198.35200000000003</c:v>
                </c:pt>
                <c:pt idx="1016">
                  <c:v>-245.78399999999999</c:v>
                </c:pt>
                <c:pt idx="1017">
                  <c:v>-360.48320000000001</c:v>
                </c:pt>
                <c:pt idx="1018">
                  <c:v>-774.43520000000001</c:v>
                </c:pt>
                <c:pt idx="1019">
                  <c:v>-431.20000000000005</c:v>
                </c:pt>
                <c:pt idx="1020">
                  <c:v>-519.16480000000001</c:v>
                </c:pt>
                <c:pt idx="1021">
                  <c:v>-181.96639999999999</c:v>
                </c:pt>
                <c:pt idx="1022">
                  <c:v>-26.734400000000001</c:v>
                </c:pt>
                <c:pt idx="1023">
                  <c:v>-17.248000000000001</c:v>
                </c:pt>
                <c:pt idx="1024">
                  <c:v>346.68480000000005</c:v>
                </c:pt>
                <c:pt idx="1025">
                  <c:v>330.29920000000004</c:v>
                </c:pt>
                <c:pt idx="1026">
                  <c:v>-1825.7008000000001</c:v>
                </c:pt>
                <c:pt idx="1027">
                  <c:v>-1758.4336000000003</c:v>
                </c:pt>
                <c:pt idx="1028">
                  <c:v>6.8992000000000004</c:v>
                </c:pt>
                <c:pt idx="1029">
                  <c:v>1060.752</c:v>
                </c:pt>
                <c:pt idx="1030">
                  <c:v>1765.3328000000004</c:v>
                </c:pt>
                <c:pt idx="1031">
                  <c:v>-457.93440000000004</c:v>
                </c:pt>
                <c:pt idx="1032">
                  <c:v>565.73440000000005</c:v>
                </c:pt>
                <c:pt idx="1033">
                  <c:v>-323.40000000000003</c:v>
                </c:pt>
                <c:pt idx="1034">
                  <c:v>-293.21600000000007</c:v>
                </c:pt>
                <c:pt idx="1035">
                  <c:v>-2924.3984000000005</c:v>
                </c:pt>
                <c:pt idx="1036">
                  <c:v>-2627.7328000000002</c:v>
                </c:pt>
                <c:pt idx="1037">
                  <c:v>-104.35040000000001</c:v>
                </c:pt>
                <c:pt idx="1038">
                  <c:v>-84.515200000000007</c:v>
                </c:pt>
                <c:pt idx="1039">
                  <c:v>1485.9152000000001</c:v>
                </c:pt>
                <c:pt idx="1040">
                  <c:v>768.39840000000004</c:v>
                </c:pt>
                <c:pt idx="1041">
                  <c:v>761.49920000000009</c:v>
                </c:pt>
                <c:pt idx="1042">
                  <c:v>-963.30079999999998</c:v>
                </c:pt>
                <c:pt idx="1043">
                  <c:v>-6895.7504000000008</c:v>
                </c:pt>
                <c:pt idx="1044">
                  <c:v>-5480.5520000000006</c:v>
                </c:pt>
                <c:pt idx="1045">
                  <c:v>-1253.0672000000002</c:v>
                </c:pt>
                <c:pt idx="1046">
                  <c:v>1330.6831999999999</c:v>
                </c:pt>
                <c:pt idx="1047">
                  <c:v>282.86720000000003</c:v>
                </c:pt>
                <c:pt idx="1048">
                  <c:v>-2785.5520000000001</c:v>
                </c:pt>
                <c:pt idx="1049">
                  <c:v>-2991.6656000000003</c:v>
                </c:pt>
                <c:pt idx="1050">
                  <c:v>-525.20159999999998</c:v>
                </c:pt>
                <c:pt idx="1051">
                  <c:v>2011.1168</c:v>
                </c:pt>
                <c:pt idx="1052">
                  <c:v>84.515200000000007</c:v>
                </c:pt>
                <c:pt idx="1053">
                  <c:v>107.80000000000001</c:v>
                </c:pt>
                <c:pt idx="1054">
                  <c:v>293.21600000000007</c:v>
                </c:pt>
                <c:pt idx="1055">
                  <c:v>602.81759999999997</c:v>
                </c:pt>
                <c:pt idx="1056">
                  <c:v>-225.94880000000003</c:v>
                </c:pt>
                <c:pt idx="1057">
                  <c:v>-2600.9984000000004</c:v>
                </c:pt>
                <c:pt idx="1058">
                  <c:v>-6895.7504000000008</c:v>
                </c:pt>
                <c:pt idx="1059">
                  <c:v>-4423.2496000000001</c:v>
                </c:pt>
                <c:pt idx="1060">
                  <c:v>-323.40000000000003</c:v>
                </c:pt>
                <c:pt idx="1061">
                  <c:v>1546.2832000000001</c:v>
                </c:pt>
                <c:pt idx="1062">
                  <c:v>1542.8335999999999</c:v>
                </c:pt>
                <c:pt idx="1063">
                  <c:v>-2475.9504000000002</c:v>
                </c:pt>
                <c:pt idx="1064">
                  <c:v>-4255.0816000000004</c:v>
                </c:pt>
                <c:pt idx="1065">
                  <c:v>-1300.4992000000002</c:v>
                </c:pt>
                <c:pt idx="1066">
                  <c:v>-855.50080000000003</c:v>
                </c:pt>
                <c:pt idx="1067">
                  <c:v>-4638.8496000000005</c:v>
                </c:pt>
                <c:pt idx="1068">
                  <c:v>-5767.7312000000002</c:v>
                </c:pt>
                <c:pt idx="1069">
                  <c:v>-3287.4687999999996</c:v>
                </c:pt>
                <c:pt idx="1070">
                  <c:v>-118.14880000000002</c:v>
                </c:pt>
                <c:pt idx="1071">
                  <c:v>37.083199999999998</c:v>
                </c:pt>
                <c:pt idx="1072">
                  <c:v>-1431.5840000000001</c:v>
                </c:pt>
                <c:pt idx="1073">
                  <c:v>-2203.4320000000002</c:v>
                </c:pt>
                <c:pt idx="1074">
                  <c:v>-1394.5008</c:v>
                </c:pt>
                <c:pt idx="1075">
                  <c:v>-629.55200000000002</c:v>
                </c:pt>
                <c:pt idx="1076">
                  <c:v>-2182.7344000000003</c:v>
                </c:pt>
                <c:pt idx="1077">
                  <c:v>-1027.1184000000001</c:v>
                </c:pt>
                <c:pt idx="1078">
                  <c:v>-2085.2832000000003</c:v>
                </c:pt>
                <c:pt idx="1079">
                  <c:v>-1384.1520000000003</c:v>
                </c:pt>
                <c:pt idx="1080">
                  <c:v>676.98400000000004</c:v>
                </c:pt>
                <c:pt idx="1081">
                  <c:v>-215.60000000000002</c:v>
                </c:pt>
                <c:pt idx="1082">
                  <c:v>-1977.4832000000004</c:v>
                </c:pt>
                <c:pt idx="1083">
                  <c:v>-2661.3663999999999</c:v>
                </c:pt>
                <c:pt idx="1084">
                  <c:v>-2785.5520000000001</c:v>
                </c:pt>
                <c:pt idx="1085">
                  <c:v>-525.20159999999998</c:v>
                </c:pt>
                <c:pt idx="1086">
                  <c:v>-542.44960000000003</c:v>
                </c:pt>
                <c:pt idx="1087">
                  <c:v>-1599.7520000000002</c:v>
                </c:pt>
                <c:pt idx="1088">
                  <c:v>-350.13440000000003</c:v>
                </c:pt>
                <c:pt idx="1089">
                  <c:v>87.964799999999997</c:v>
                </c:pt>
                <c:pt idx="1090">
                  <c:v>-1279.8016</c:v>
                </c:pt>
                <c:pt idx="1091">
                  <c:v>-1465.2176000000002</c:v>
                </c:pt>
                <c:pt idx="1092">
                  <c:v>-1428.1343999999999</c:v>
                </c:pt>
                <c:pt idx="1093">
                  <c:v>1785.1680000000001</c:v>
                </c:pt>
                <c:pt idx="1094">
                  <c:v>1610.1007999999999</c:v>
                </c:pt>
                <c:pt idx="1095">
                  <c:v>1205.6351999999999</c:v>
                </c:pt>
                <c:pt idx="1096">
                  <c:v>-1104.7344000000001</c:v>
                </c:pt>
                <c:pt idx="1097">
                  <c:v>-2048.2000000000003</c:v>
                </c:pt>
                <c:pt idx="1098">
                  <c:v>-1744.6352000000002</c:v>
                </c:pt>
                <c:pt idx="1099">
                  <c:v>-687.33280000000013</c:v>
                </c:pt>
                <c:pt idx="1100">
                  <c:v>818.41760000000011</c:v>
                </c:pt>
                <c:pt idx="1101">
                  <c:v>2607.0352000000003</c:v>
                </c:pt>
                <c:pt idx="1102">
                  <c:v>-1408.2992000000002</c:v>
                </c:pt>
                <c:pt idx="1103">
                  <c:v>-6895.7504000000008</c:v>
                </c:pt>
                <c:pt idx="1104">
                  <c:v>-6222.2160000000003</c:v>
                </c:pt>
                <c:pt idx="1105">
                  <c:v>-3941.1680000000006</c:v>
                </c:pt>
                <c:pt idx="1106">
                  <c:v>2021.4656</c:v>
                </c:pt>
                <c:pt idx="1107">
                  <c:v>1778.2688000000001</c:v>
                </c:pt>
                <c:pt idx="1108">
                  <c:v>2550.1168000000002</c:v>
                </c:pt>
                <c:pt idx="1109">
                  <c:v>1775.6816000000001</c:v>
                </c:pt>
                <c:pt idx="1110">
                  <c:v>141.43360000000001</c:v>
                </c:pt>
                <c:pt idx="1111">
                  <c:v>636.45120000000009</c:v>
                </c:pt>
                <c:pt idx="1112">
                  <c:v>-2624.2832000000003</c:v>
                </c:pt>
                <c:pt idx="1113">
                  <c:v>-404.46559999999999</c:v>
                </c:pt>
                <c:pt idx="1114">
                  <c:v>2156</c:v>
                </c:pt>
                <c:pt idx="1115">
                  <c:v>2506.1344000000004</c:v>
                </c:pt>
                <c:pt idx="1116">
                  <c:v>309.60160000000002</c:v>
                </c:pt>
                <c:pt idx="1117">
                  <c:v>-6531.8176000000003</c:v>
                </c:pt>
                <c:pt idx="1118">
                  <c:v>-4743.2000000000007</c:v>
                </c:pt>
                <c:pt idx="1119">
                  <c:v>-3621.2176000000004</c:v>
                </c:pt>
                <c:pt idx="1120">
                  <c:v>-1687.7168000000001</c:v>
                </c:pt>
                <c:pt idx="1121">
                  <c:v>-2647.5679999999998</c:v>
                </c:pt>
                <c:pt idx="1122">
                  <c:v>1906.7664</c:v>
                </c:pt>
                <c:pt idx="1123">
                  <c:v>1014.1824</c:v>
                </c:pt>
                <c:pt idx="1124">
                  <c:v>602.81759999999997</c:v>
                </c:pt>
                <c:pt idx="1125">
                  <c:v>-3082.2176000000004</c:v>
                </c:pt>
                <c:pt idx="1126">
                  <c:v>-4581.0688000000009</c:v>
                </c:pt>
                <c:pt idx="1127">
                  <c:v>-5245.1168000000007</c:v>
                </c:pt>
                <c:pt idx="1128">
                  <c:v>-1842.9488000000003</c:v>
                </c:pt>
                <c:pt idx="1129">
                  <c:v>363.93279999999999</c:v>
                </c:pt>
                <c:pt idx="1130">
                  <c:v>2182.7344000000003</c:v>
                </c:pt>
                <c:pt idx="1131">
                  <c:v>1152.1664000000003</c:v>
                </c:pt>
                <c:pt idx="1132">
                  <c:v>1344.4816000000001</c:v>
                </c:pt>
                <c:pt idx="1133">
                  <c:v>-552.79840000000002</c:v>
                </c:pt>
                <c:pt idx="1134">
                  <c:v>60.368000000000009</c:v>
                </c:pt>
                <c:pt idx="1135">
                  <c:v>717.51679999999999</c:v>
                </c:pt>
                <c:pt idx="1136">
                  <c:v>346.68480000000005</c:v>
                </c:pt>
                <c:pt idx="1137">
                  <c:v>-3163.2832000000003</c:v>
                </c:pt>
                <c:pt idx="1138">
                  <c:v>-4322.3487999999998</c:v>
                </c:pt>
                <c:pt idx="1139">
                  <c:v>-3981.7008000000001</c:v>
                </c:pt>
                <c:pt idx="1140">
                  <c:v>-1535.9343999999999</c:v>
                </c:pt>
                <c:pt idx="1141">
                  <c:v>839.11519999999996</c:v>
                </c:pt>
                <c:pt idx="1142">
                  <c:v>1468.6672000000001</c:v>
                </c:pt>
                <c:pt idx="1143">
                  <c:v>-569.18400000000008</c:v>
                </c:pt>
                <c:pt idx="1144">
                  <c:v>-2465.6016</c:v>
                </c:pt>
                <c:pt idx="1145">
                  <c:v>-1067.6512</c:v>
                </c:pt>
                <c:pt idx="1146">
                  <c:v>-1448.8320000000001</c:v>
                </c:pt>
                <c:pt idx="1147">
                  <c:v>-1205.6351999999999</c:v>
                </c:pt>
                <c:pt idx="1148">
                  <c:v>-495.01759999999996</c:v>
                </c:pt>
                <c:pt idx="1149">
                  <c:v>468.28320000000008</c:v>
                </c:pt>
                <c:pt idx="1150">
                  <c:v>319.9504</c:v>
                </c:pt>
                <c:pt idx="1151">
                  <c:v>-626.96480000000008</c:v>
                </c:pt>
                <c:pt idx="1152">
                  <c:v>-1636.8352000000002</c:v>
                </c:pt>
                <c:pt idx="1153">
                  <c:v>-2587.2000000000003</c:v>
                </c:pt>
                <c:pt idx="1154">
                  <c:v>-1468.6672000000001</c:v>
                </c:pt>
                <c:pt idx="1155">
                  <c:v>-727.86559999999997</c:v>
                </c:pt>
                <c:pt idx="1156">
                  <c:v>940.01600000000008</c:v>
                </c:pt>
                <c:pt idx="1157">
                  <c:v>1229.7824000000001</c:v>
                </c:pt>
                <c:pt idx="1158">
                  <c:v>56.918400000000005</c:v>
                </c:pt>
                <c:pt idx="1159">
                  <c:v>-404.46559999999999</c:v>
                </c:pt>
                <c:pt idx="1160">
                  <c:v>-4008.4352000000003</c:v>
                </c:pt>
                <c:pt idx="1161">
                  <c:v>-3537.5648000000001</c:v>
                </c:pt>
                <c:pt idx="1162">
                  <c:v>-2698.4495999999999</c:v>
                </c:pt>
                <c:pt idx="1163">
                  <c:v>-162.13120000000001</c:v>
                </c:pt>
                <c:pt idx="1164">
                  <c:v>2212.9184</c:v>
                </c:pt>
                <c:pt idx="1165">
                  <c:v>2304.3328000000006</c:v>
                </c:pt>
                <c:pt idx="1166">
                  <c:v>-1145.2672000000002</c:v>
                </c:pt>
                <c:pt idx="1167">
                  <c:v>-3820.4320000000002</c:v>
                </c:pt>
                <c:pt idx="1168">
                  <c:v>-2108.5680000000002</c:v>
                </c:pt>
                <c:pt idx="1169">
                  <c:v>-855.50080000000003</c:v>
                </c:pt>
                <c:pt idx="1170">
                  <c:v>1438.4832000000001</c:v>
                </c:pt>
                <c:pt idx="1171">
                  <c:v>192.3152</c:v>
                </c:pt>
                <c:pt idx="1172">
                  <c:v>-3334.9008000000003</c:v>
                </c:pt>
                <c:pt idx="1173">
                  <c:v>-3361.6352000000002</c:v>
                </c:pt>
                <c:pt idx="1174">
                  <c:v>-1040.9168000000002</c:v>
                </c:pt>
                <c:pt idx="1175">
                  <c:v>155.232</c:v>
                </c:pt>
                <c:pt idx="1176">
                  <c:v>296.66559999999998</c:v>
                </c:pt>
                <c:pt idx="1177">
                  <c:v>225.94880000000003</c:v>
                </c:pt>
                <c:pt idx="1178">
                  <c:v>-1603.2015999999999</c:v>
                </c:pt>
                <c:pt idx="1179">
                  <c:v>-2011.1168</c:v>
                </c:pt>
                <c:pt idx="1180">
                  <c:v>-1546.2832000000001</c:v>
                </c:pt>
                <c:pt idx="1181">
                  <c:v>-1024.5312000000001</c:v>
                </c:pt>
                <c:pt idx="1182">
                  <c:v>-448.44800000000009</c:v>
                </c:pt>
                <c:pt idx="1183">
                  <c:v>-835.66559999999993</c:v>
                </c:pt>
                <c:pt idx="1184">
                  <c:v>-2021.4656</c:v>
                </c:pt>
                <c:pt idx="1185">
                  <c:v>-3021.8496</c:v>
                </c:pt>
                <c:pt idx="1186">
                  <c:v>-3543.6016</c:v>
                </c:pt>
                <c:pt idx="1187">
                  <c:v>-2216.3679999999999</c:v>
                </c:pt>
                <c:pt idx="1188">
                  <c:v>-1421.2352000000001</c:v>
                </c:pt>
                <c:pt idx="1189">
                  <c:v>-970.2</c:v>
                </c:pt>
                <c:pt idx="1190">
                  <c:v>-707.16800000000001</c:v>
                </c:pt>
                <c:pt idx="1191">
                  <c:v>-1071.1007999999999</c:v>
                </c:pt>
                <c:pt idx="1192">
                  <c:v>-3587.5840000000007</c:v>
                </c:pt>
                <c:pt idx="1193">
                  <c:v>-3995.4992000000002</c:v>
                </c:pt>
                <c:pt idx="1194">
                  <c:v>-1489.3648000000001</c:v>
                </c:pt>
                <c:pt idx="1195">
                  <c:v>-2024.9152000000001</c:v>
                </c:pt>
                <c:pt idx="1196">
                  <c:v>-2903.7008000000001</c:v>
                </c:pt>
                <c:pt idx="1197">
                  <c:v>-3638.4656000000009</c:v>
                </c:pt>
                <c:pt idx="1198">
                  <c:v>-6895.7504000000008</c:v>
                </c:pt>
                <c:pt idx="1199">
                  <c:v>-3159.8336000000004</c:v>
                </c:pt>
                <c:pt idx="1200">
                  <c:v>245.78399999999999</c:v>
                </c:pt>
                <c:pt idx="1201">
                  <c:v>-121.5984</c:v>
                </c:pt>
                <c:pt idx="1202">
                  <c:v>-4079.1520000000005</c:v>
                </c:pt>
                <c:pt idx="1203">
                  <c:v>1115.0832</c:v>
                </c:pt>
                <c:pt idx="1204">
                  <c:v>-1189.2496000000001</c:v>
                </c:pt>
                <c:pt idx="1205">
                  <c:v>1472.1168000000002</c:v>
                </c:pt>
                <c:pt idx="1206">
                  <c:v>-1735.1488000000002</c:v>
                </c:pt>
                <c:pt idx="1207">
                  <c:v>-94.00160000000001</c:v>
                </c:pt>
                <c:pt idx="1208">
                  <c:v>-993.48479999999995</c:v>
                </c:pt>
                <c:pt idx="1209">
                  <c:v>593.33119999999997</c:v>
                </c:pt>
                <c:pt idx="1210">
                  <c:v>275.96800000000002</c:v>
                </c:pt>
                <c:pt idx="1211">
                  <c:v>-316.50080000000003</c:v>
                </c:pt>
                <c:pt idx="1212">
                  <c:v>370.83199999999999</c:v>
                </c:pt>
                <c:pt idx="1213">
                  <c:v>3.4496000000000002</c:v>
                </c:pt>
                <c:pt idx="1214">
                  <c:v>977.09920000000011</c:v>
                </c:pt>
                <c:pt idx="1215">
                  <c:v>906.38240000000008</c:v>
                </c:pt>
                <c:pt idx="1216">
                  <c:v>1809.3152</c:v>
                </c:pt>
                <c:pt idx="1217">
                  <c:v>2115.4672</c:v>
                </c:pt>
                <c:pt idx="1218">
                  <c:v>3096.0159999999996</c:v>
                </c:pt>
                <c:pt idx="1219">
                  <c:v>3126.2000000000003</c:v>
                </c:pt>
                <c:pt idx="1220">
                  <c:v>3227.1008000000002</c:v>
                </c:pt>
                <c:pt idx="1221">
                  <c:v>3594.4832000000001</c:v>
                </c:pt>
                <c:pt idx="1222">
                  <c:v>3126.2000000000003</c:v>
                </c:pt>
                <c:pt idx="1223">
                  <c:v>1378.1152</c:v>
                </c:pt>
                <c:pt idx="1224">
                  <c:v>-5874.6688000000004</c:v>
                </c:pt>
                <c:pt idx="1225">
                  <c:v>-572.63360000000011</c:v>
                </c:pt>
                <c:pt idx="1226">
                  <c:v>-235.43520000000004</c:v>
                </c:pt>
                <c:pt idx="1227">
                  <c:v>2226.7168000000001</c:v>
                </c:pt>
                <c:pt idx="1228">
                  <c:v>821.86719999999991</c:v>
                </c:pt>
                <c:pt idx="1229">
                  <c:v>-77.616</c:v>
                </c:pt>
                <c:pt idx="1230">
                  <c:v>798.58240000000001</c:v>
                </c:pt>
                <c:pt idx="1231">
                  <c:v>-996.93439999999998</c:v>
                </c:pt>
                <c:pt idx="1232">
                  <c:v>47.432000000000002</c:v>
                </c:pt>
                <c:pt idx="1233">
                  <c:v>-4766.4848000000011</c:v>
                </c:pt>
                <c:pt idx="1234">
                  <c:v>-4827.7151999999996</c:v>
                </c:pt>
                <c:pt idx="1235">
                  <c:v>-3177.0816000000004</c:v>
                </c:pt>
                <c:pt idx="1236">
                  <c:v>-963.30079999999998</c:v>
                </c:pt>
                <c:pt idx="1237">
                  <c:v>-966.75040000000001</c:v>
                </c:pt>
                <c:pt idx="1238">
                  <c:v>926.21760000000006</c:v>
                </c:pt>
                <c:pt idx="1239">
                  <c:v>-5911.7520000000004</c:v>
                </c:pt>
                <c:pt idx="1240">
                  <c:v>-855.50080000000003</c:v>
                </c:pt>
                <c:pt idx="1241">
                  <c:v>1526.4480000000001</c:v>
                </c:pt>
                <c:pt idx="1242">
                  <c:v>-2755.3679999999999</c:v>
                </c:pt>
                <c:pt idx="1243">
                  <c:v>-3722.1184000000003</c:v>
                </c:pt>
                <c:pt idx="1244">
                  <c:v>-1468.6672000000001</c:v>
                </c:pt>
                <c:pt idx="1245">
                  <c:v>-902.93280000000004</c:v>
                </c:pt>
                <c:pt idx="1246">
                  <c:v>155.232</c:v>
                </c:pt>
                <c:pt idx="1247">
                  <c:v>-1822.2511999999999</c:v>
                </c:pt>
                <c:pt idx="1248">
                  <c:v>-1654.0832</c:v>
                </c:pt>
                <c:pt idx="1249">
                  <c:v>-1334.1328000000001</c:v>
                </c:pt>
                <c:pt idx="1250">
                  <c:v>-1906.7664</c:v>
                </c:pt>
                <c:pt idx="1251">
                  <c:v>-2246.5520000000001</c:v>
                </c:pt>
                <c:pt idx="1252">
                  <c:v>-754.6</c:v>
                </c:pt>
                <c:pt idx="1253">
                  <c:v>876.19840000000011</c:v>
                </c:pt>
                <c:pt idx="1254">
                  <c:v>660.59840000000008</c:v>
                </c:pt>
                <c:pt idx="1255">
                  <c:v>-125.048</c:v>
                </c:pt>
                <c:pt idx="1256">
                  <c:v>-1165.9648000000002</c:v>
                </c:pt>
                <c:pt idx="1257">
                  <c:v>-1960.2352000000001</c:v>
                </c:pt>
                <c:pt idx="1258">
                  <c:v>-1792.0672</c:v>
                </c:pt>
                <c:pt idx="1259">
                  <c:v>306.15199999999999</c:v>
                </c:pt>
                <c:pt idx="1260">
                  <c:v>-87.964799999999997</c:v>
                </c:pt>
                <c:pt idx="1261">
                  <c:v>-1323.7839999999999</c:v>
                </c:pt>
                <c:pt idx="1262">
                  <c:v>-296.66559999999998</c:v>
                </c:pt>
                <c:pt idx="1263">
                  <c:v>-37.083199999999998</c:v>
                </c:pt>
                <c:pt idx="1264">
                  <c:v>266.48160000000001</c:v>
                </c:pt>
                <c:pt idx="1265">
                  <c:v>-1058.1648000000002</c:v>
                </c:pt>
                <c:pt idx="1266">
                  <c:v>-175.06720000000001</c:v>
                </c:pt>
                <c:pt idx="1267">
                  <c:v>-1636.8352000000002</c:v>
                </c:pt>
                <c:pt idx="1268">
                  <c:v>-2486.2992000000004</c:v>
                </c:pt>
                <c:pt idx="1269">
                  <c:v>-1933.5008</c:v>
                </c:pt>
                <c:pt idx="1270">
                  <c:v>272.51840000000004</c:v>
                </c:pt>
                <c:pt idx="1271">
                  <c:v>-1185.8000000000002</c:v>
                </c:pt>
                <c:pt idx="1272">
                  <c:v>114.69920000000002</c:v>
                </c:pt>
                <c:pt idx="1273">
                  <c:v>1115.0832</c:v>
                </c:pt>
                <c:pt idx="1274">
                  <c:v>515.71519999999998</c:v>
                </c:pt>
                <c:pt idx="1275">
                  <c:v>-670.08480000000009</c:v>
                </c:pt>
                <c:pt idx="1276">
                  <c:v>-913.28160000000003</c:v>
                </c:pt>
                <c:pt idx="1277">
                  <c:v>-1067.6512</c:v>
                </c:pt>
                <c:pt idx="1278">
                  <c:v>-539</c:v>
                </c:pt>
                <c:pt idx="1279">
                  <c:v>-151.7824</c:v>
                </c:pt>
                <c:pt idx="1280">
                  <c:v>-407.91519999999997</c:v>
                </c:pt>
                <c:pt idx="1281">
                  <c:v>-940.01600000000008</c:v>
                </c:pt>
                <c:pt idx="1282">
                  <c:v>-2149.1008000000002</c:v>
                </c:pt>
                <c:pt idx="1283">
                  <c:v>-1010.7328</c:v>
                </c:pt>
                <c:pt idx="1284">
                  <c:v>-343.23520000000002</c:v>
                </c:pt>
                <c:pt idx="1285">
                  <c:v>-1037.4672</c:v>
                </c:pt>
                <c:pt idx="1286">
                  <c:v>-1415.1984000000002</c:v>
                </c:pt>
                <c:pt idx="1287">
                  <c:v>657.14880000000005</c:v>
                </c:pt>
                <c:pt idx="1288">
                  <c:v>653.69920000000013</c:v>
                </c:pt>
                <c:pt idx="1289">
                  <c:v>-245.78399999999999</c:v>
                </c:pt>
                <c:pt idx="1290">
                  <c:v>-1138.3680000000002</c:v>
                </c:pt>
                <c:pt idx="1291">
                  <c:v>-707.16800000000001</c:v>
                </c:pt>
                <c:pt idx="1292">
                  <c:v>-390.66720000000009</c:v>
                </c:pt>
                <c:pt idx="1293">
                  <c:v>768.39840000000004</c:v>
                </c:pt>
                <c:pt idx="1294">
                  <c:v>-313.05119999999999</c:v>
                </c:pt>
                <c:pt idx="1295">
                  <c:v>-3654.8512000000005</c:v>
                </c:pt>
                <c:pt idx="1296">
                  <c:v>-3941.1680000000006</c:v>
                </c:pt>
                <c:pt idx="1297">
                  <c:v>-1997.3184000000001</c:v>
                </c:pt>
                <c:pt idx="1298">
                  <c:v>-3.4496000000000002</c:v>
                </c:pt>
                <c:pt idx="1299">
                  <c:v>1091.7984000000001</c:v>
                </c:pt>
                <c:pt idx="1300">
                  <c:v>-205.25120000000001</c:v>
                </c:pt>
                <c:pt idx="1301">
                  <c:v>343.23520000000002</c:v>
                </c:pt>
                <c:pt idx="1302">
                  <c:v>-104.35040000000001</c:v>
                </c:pt>
                <c:pt idx="1303">
                  <c:v>-670.08480000000009</c:v>
                </c:pt>
                <c:pt idx="1304">
                  <c:v>-896.03359999999998</c:v>
                </c:pt>
                <c:pt idx="1305">
                  <c:v>-1330.6831999999999</c:v>
                </c:pt>
                <c:pt idx="1306">
                  <c:v>411.3648</c:v>
                </c:pt>
                <c:pt idx="1307">
                  <c:v>515.71519999999998</c:v>
                </c:pt>
                <c:pt idx="1308">
                  <c:v>899.48320000000001</c:v>
                </c:pt>
                <c:pt idx="1309">
                  <c:v>539</c:v>
                </c:pt>
                <c:pt idx="1310">
                  <c:v>569.18400000000008</c:v>
                </c:pt>
                <c:pt idx="1311">
                  <c:v>350.13440000000003</c:v>
                </c:pt>
                <c:pt idx="1312">
                  <c:v>791.68320000000017</c:v>
                </c:pt>
                <c:pt idx="1313">
                  <c:v>-1761.8832000000002</c:v>
                </c:pt>
                <c:pt idx="1314">
                  <c:v>-5477.9648000000007</c:v>
                </c:pt>
                <c:pt idx="1315">
                  <c:v>-4955.3504000000003</c:v>
                </c:pt>
                <c:pt idx="1316">
                  <c:v>-1610.1007999999999</c:v>
                </c:pt>
                <c:pt idx="1317">
                  <c:v>2034.4015999999999</c:v>
                </c:pt>
                <c:pt idx="1318">
                  <c:v>946.91520000000014</c:v>
                </c:pt>
                <c:pt idx="1319">
                  <c:v>1967.1344000000001</c:v>
                </c:pt>
                <c:pt idx="1320">
                  <c:v>1222.8832</c:v>
                </c:pt>
                <c:pt idx="1321">
                  <c:v>926.21760000000006</c:v>
                </c:pt>
                <c:pt idx="1322">
                  <c:v>-740.80160000000001</c:v>
                </c:pt>
                <c:pt idx="1323">
                  <c:v>-1984.3824000000002</c:v>
                </c:pt>
                <c:pt idx="1324">
                  <c:v>-2030.9520000000002</c:v>
                </c:pt>
                <c:pt idx="1325">
                  <c:v>-1155.6160000000002</c:v>
                </c:pt>
                <c:pt idx="1326">
                  <c:v>-40.532800000000002</c:v>
                </c:pt>
                <c:pt idx="1327">
                  <c:v>50.881600000000006</c:v>
                </c:pt>
                <c:pt idx="1328">
                  <c:v>643.35040000000004</c:v>
                </c:pt>
                <c:pt idx="1329">
                  <c:v>664.04800000000012</c:v>
                </c:pt>
                <c:pt idx="1330">
                  <c:v>562.28480000000013</c:v>
                </c:pt>
                <c:pt idx="1331">
                  <c:v>865.84960000000012</c:v>
                </c:pt>
                <c:pt idx="1332">
                  <c:v>673.53440000000012</c:v>
                </c:pt>
                <c:pt idx="1333">
                  <c:v>694.23200000000008</c:v>
                </c:pt>
                <c:pt idx="1334">
                  <c:v>-1667.8816000000002</c:v>
                </c:pt>
                <c:pt idx="1335">
                  <c:v>-6895.7504000000008</c:v>
                </c:pt>
                <c:pt idx="1336">
                  <c:v>-4672.4832000000006</c:v>
                </c:pt>
                <c:pt idx="1337">
                  <c:v>670.08480000000009</c:v>
                </c:pt>
                <c:pt idx="1338">
                  <c:v>1640.2848000000001</c:v>
                </c:pt>
                <c:pt idx="1339">
                  <c:v>1431.5840000000001</c:v>
                </c:pt>
                <c:pt idx="1340">
                  <c:v>-1084.8992000000001</c:v>
                </c:pt>
                <c:pt idx="1341">
                  <c:v>-3355.5984000000003</c:v>
                </c:pt>
                <c:pt idx="1342">
                  <c:v>-1772.2320000000002</c:v>
                </c:pt>
                <c:pt idx="1343">
                  <c:v>-1347.0688000000002</c:v>
                </c:pt>
                <c:pt idx="1344">
                  <c:v>-330.29920000000004</c:v>
                </c:pt>
                <c:pt idx="1345">
                  <c:v>26.734400000000001</c:v>
                </c:pt>
                <c:pt idx="1346">
                  <c:v>-1576.4672</c:v>
                </c:pt>
                <c:pt idx="1347">
                  <c:v>-1862.7840000000003</c:v>
                </c:pt>
                <c:pt idx="1348">
                  <c:v>-899.48320000000001</c:v>
                </c:pt>
                <c:pt idx="1349">
                  <c:v>1071.1007999999999</c:v>
                </c:pt>
                <c:pt idx="1350">
                  <c:v>865.84960000000012</c:v>
                </c:pt>
                <c:pt idx="1351">
                  <c:v>-1350.5183999999999</c:v>
                </c:pt>
                <c:pt idx="1352">
                  <c:v>-2375.0496000000003</c:v>
                </c:pt>
                <c:pt idx="1353">
                  <c:v>-1529.0352</c:v>
                </c:pt>
                <c:pt idx="1354">
                  <c:v>-1724.8000000000002</c:v>
                </c:pt>
                <c:pt idx="1355">
                  <c:v>-3247.7984000000006</c:v>
                </c:pt>
                <c:pt idx="1356">
                  <c:v>-2263.8000000000002</c:v>
                </c:pt>
                <c:pt idx="1357">
                  <c:v>151.7824</c:v>
                </c:pt>
                <c:pt idx="1358">
                  <c:v>1209.0848000000001</c:v>
                </c:pt>
                <c:pt idx="1359">
                  <c:v>2037.8512000000001</c:v>
                </c:pt>
                <c:pt idx="1360">
                  <c:v>-1215.9840000000002</c:v>
                </c:pt>
                <c:pt idx="1361">
                  <c:v>-1627.3488000000002</c:v>
                </c:pt>
                <c:pt idx="1362">
                  <c:v>-1270.3152</c:v>
                </c:pt>
                <c:pt idx="1363">
                  <c:v>-1546.2832000000001</c:v>
                </c:pt>
                <c:pt idx="1364">
                  <c:v>-1620.4496000000001</c:v>
                </c:pt>
                <c:pt idx="1365">
                  <c:v>1138.3680000000002</c:v>
                </c:pt>
                <c:pt idx="1366">
                  <c:v>-1189.2496000000001</c:v>
                </c:pt>
                <c:pt idx="1367">
                  <c:v>-6895.7504000000008</c:v>
                </c:pt>
                <c:pt idx="1368">
                  <c:v>-6895.7504000000008</c:v>
                </c:pt>
                <c:pt idx="1369">
                  <c:v>-2307.7824000000001</c:v>
                </c:pt>
                <c:pt idx="1370">
                  <c:v>3898.0480000000002</c:v>
                </c:pt>
                <c:pt idx="1371">
                  <c:v>1539.384</c:v>
                </c:pt>
                <c:pt idx="1372">
                  <c:v>-67.267200000000003</c:v>
                </c:pt>
                <c:pt idx="1373">
                  <c:v>-37.083199999999998</c:v>
                </c:pt>
                <c:pt idx="1374">
                  <c:v>60.368000000000009</c:v>
                </c:pt>
                <c:pt idx="1375">
                  <c:v>-2311.2320000000004</c:v>
                </c:pt>
                <c:pt idx="1376">
                  <c:v>-3082.2176000000004</c:v>
                </c:pt>
                <c:pt idx="1377">
                  <c:v>-1455.7311999999999</c:v>
                </c:pt>
                <c:pt idx="1378">
                  <c:v>-5471.0656000000008</c:v>
                </c:pt>
                <c:pt idx="1379">
                  <c:v>-1468.6672000000001</c:v>
                </c:pt>
                <c:pt idx="1380">
                  <c:v>-1809.3152</c:v>
                </c:pt>
                <c:pt idx="1381">
                  <c:v>-162.13120000000001</c:v>
                </c:pt>
                <c:pt idx="1382">
                  <c:v>-2226.7168000000001</c:v>
                </c:pt>
                <c:pt idx="1383">
                  <c:v>-198.35200000000003</c:v>
                </c:pt>
                <c:pt idx="1384">
                  <c:v>-303.56479999999999</c:v>
                </c:pt>
                <c:pt idx="1385">
                  <c:v>576.08320000000015</c:v>
                </c:pt>
                <c:pt idx="1386">
                  <c:v>1172.0016000000001</c:v>
                </c:pt>
                <c:pt idx="1387">
                  <c:v>-1364.3168000000003</c:v>
                </c:pt>
                <c:pt idx="1388">
                  <c:v>-2839.8832000000002</c:v>
                </c:pt>
                <c:pt idx="1389">
                  <c:v>-4298.2016000000003</c:v>
                </c:pt>
                <c:pt idx="1390">
                  <c:v>1084.8992000000001</c:v>
                </c:pt>
                <c:pt idx="1391">
                  <c:v>1495.4015999999999</c:v>
                </c:pt>
                <c:pt idx="1392">
                  <c:v>-63.817599999999999</c:v>
                </c:pt>
                <c:pt idx="1393">
                  <c:v>-482.08160000000009</c:v>
                </c:pt>
                <c:pt idx="1394">
                  <c:v>-2011.1168</c:v>
                </c:pt>
                <c:pt idx="1395">
                  <c:v>-2270.6992</c:v>
                </c:pt>
                <c:pt idx="1396">
                  <c:v>-1337.5824</c:v>
                </c:pt>
                <c:pt idx="1397">
                  <c:v>-431.20000000000005</c:v>
                </c:pt>
                <c:pt idx="1398">
                  <c:v>-788.23360000000002</c:v>
                </c:pt>
                <c:pt idx="1399">
                  <c:v>-2388.848</c:v>
                </c:pt>
                <c:pt idx="1400">
                  <c:v>-3018.4</c:v>
                </c:pt>
                <c:pt idx="1401">
                  <c:v>-922.76800000000014</c:v>
                </c:pt>
                <c:pt idx="1402">
                  <c:v>374.28160000000003</c:v>
                </c:pt>
                <c:pt idx="1403">
                  <c:v>478.63200000000006</c:v>
                </c:pt>
                <c:pt idx="1404">
                  <c:v>77.616</c:v>
                </c:pt>
                <c:pt idx="1405">
                  <c:v>-970.2</c:v>
                </c:pt>
                <c:pt idx="1406">
                  <c:v>-404.46559999999999</c:v>
                </c:pt>
                <c:pt idx="1407">
                  <c:v>629.55200000000002</c:v>
                </c:pt>
                <c:pt idx="1408">
                  <c:v>346.68480000000005</c:v>
                </c:pt>
                <c:pt idx="1409">
                  <c:v>148.33279999999999</c:v>
                </c:pt>
                <c:pt idx="1410">
                  <c:v>370.83199999999999</c:v>
                </c:pt>
                <c:pt idx="1411">
                  <c:v>802.03200000000004</c:v>
                </c:pt>
                <c:pt idx="1412">
                  <c:v>-3287.4687999999996</c:v>
                </c:pt>
                <c:pt idx="1413">
                  <c:v>-3456.4992000000002</c:v>
                </c:pt>
                <c:pt idx="1414">
                  <c:v>-3415.9664000000002</c:v>
                </c:pt>
                <c:pt idx="1415">
                  <c:v>-3085.6671999999999</c:v>
                </c:pt>
                <c:pt idx="1416">
                  <c:v>-1067.6512</c:v>
                </c:pt>
                <c:pt idx="1417">
                  <c:v>-323.40000000000003</c:v>
                </c:pt>
                <c:pt idx="1418">
                  <c:v>6.8992000000000004</c:v>
                </c:pt>
                <c:pt idx="1419">
                  <c:v>-1569.568</c:v>
                </c:pt>
                <c:pt idx="1420">
                  <c:v>383.76800000000009</c:v>
                </c:pt>
                <c:pt idx="1421">
                  <c:v>-259.58240000000001</c:v>
                </c:pt>
                <c:pt idx="1422">
                  <c:v>-1310.848</c:v>
                </c:pt>
                <c:pt idx="1423">
                  <c:v>-2354.3520000000003</c:v>
                </c:pt>
                <c:pt idx="1424">
                  <c:v>-2493.1984000000002</c:v>
                </c:pt>
                <c:pt idx="1425">
                  <c:v>-1671.3311999999999</c:v>
                </c:pt>
                <c:pt idx="1426">
                  <c:v>-1121.9824000000001</c:v>
                </c:pt>
                <c:pt idx="1427">
                  <c:v>-666.63520000000005</c:v>
                </c:pt>
                <c:pt idx="1428">
                  <c:v>-1313.4352000000001</c:v>
                </c:pt>
                <c:pt idx="1429">
                  <c:v>-1815.3520000000003</c:v>
                </c:pt>
                <c:pt idx="1430">
                  <c:v>-1263.4160000000002</c:v>
                </c:pt>
                <c:pt idx="1431">
                  <c:v>-263.03200000000004</c:v>
                </c:pt>
                <c:pt idx="1432">
                  <c:v>289.76640000000003</c:v>
                </c:pt>
                <c:pt idx="1433">
                  <c:v>205.25120000000001</c:v>
                </c:pt>
                <c:pt idx="1434">
                  <c:v>673.53440000000012</c:v>
                </c:pt>
                <c:pt idx="1435">
                  <c:v>-687.33280000000013</c:v>
                </c:pt>
                <c:pt idx="1436">
                  <c:v>-1943.8496000000002</c:v>
                </c:pt>
                <c:pt idx="1437">
                  <c:v>-2449.2159999999999</c:v>
                </c:pt>
                <c:pt idx="1438">
                  <c:v>-2212.9184</c:v>
                </c:pt>
                <c:pt idx="1439">
                  <c:v>-892.58400000000006</c:v>
                </c:pt>
                <c:pt idx="1440">
                  <c:v>471.73280000000005</c:v>
                </c:pt>
                <c:pt idx="1441">
                  <c:v>805.48160000000018</c:v>
                </c:pt>
                <c:pt idx="1442">
                  <c:v>626.96480000000008</c:v>
                </c:pt>
                <c:pt idx="1443">
                  <c:v>-926.21760000000006</c:v>
                </c:pt>
                <c:pt idx="1444">
                  <c:v>-1516.0992000000001</c:v>
                </c:pt>
                <c:pt idx="1445">
                  <c:v>-1775.6816000000001</c:v>
                </c:pt>
                <c:pt idx="1446">
                  <c:v>-599.36800000000005</c:v>
                </c:pt>
                <c:pt idx="1447">
                  <c:v>-33.633600000000001</c:v>
                </c:pt>
                <c:pt idx="1448">
                  <c:v>589.88160000000016</c:v>
                </c:pt>
                <c:pt idx="1449">
                  <c:v>-444.99840000000006</c:v>
                </c:pt>
                <c:pt idx="1450">
                  <c:v>-269.06880000000001</c:v>
                </c:pt>
                <c:pt idx="1451">
                  <c:v>-1212.5344</c:v>
                </c:pt>
                <c:pt idx="1452">
                  <c:v>-1246.1680000000001</c:v>
                </c:pt>
                <c:pt idx="1453">
                  <c:v>-1475.5664000000002</c:v>
                </c:pt>
                <c:pt idx="1454">
                  <c:v>-1034.0176000000001</c:v>
                </c:pt>
                <c:pt idx="1455">
                  <c:v>-438.09920000000005</c:v>
                </c:pt>
                <c:pt idx="1456">
                  <c:v>1027.1184000000001</c:v>
                </c:pt>
                <c:pt idx="1457">
                  <c:v>-777.88480000000015</c:v>
                </c:pt>
                <c:pt idx="1458">
                  <c:v>-2007.6671999999999</c:v>
                </c:pt>
                <c:pt idx="1459">
                  <c:v>-1441.9328</c:v>
                </c:pt>
                <c:pt idx="1460">
                  <c:v>-593.33119999999997</c:v>
                </c:pt>
                <c:pt idx="1461">
                  <c:v>-353.584</c:v>
                </c:pt>
                <c:pt idx="1462">
                  <c:v>337.19840000000005</c:v>
                </c:pt>
                <c:pt idx="1463">
                  <c:v>-232.84800000000004</c:v>
                </c:pt>
                <c:pt idx="1464">
                  <c:v>-1573.0176000000001</c:v>
                </c:pt>
                <c:pt idx="1465">
                  <c:v>-1673.9184</c:v>
                </c:pt>
                <c:pt idx="1466">
                  <c:v>-1579.9168000000002</c:v>
                </c:pt>
                <c:pt idx="1467">
                  <c:v>-293.21600000000007</c:v>
                </c:pt>
                <c:pt idx="1468">
                  <c:v>-943.46560000000011</c:v>
                </c:pt>
                <c:pt idx="1469">
                  <c:v>-1650.6336000000001</c:v>
                </c:pt>
                <c:pt idx="1470">
                  <c:v>-919.31840000000011</c:v>
                </c:pt>
                <c:pt idx="1471">
                  <c:v>-60.368000000000009</c:v>
                </c:pt>
                <c:pt idx="1472">
                  <c:v>-1152.1664000000003</c:v>
                </c:pt>
                <c:pt idx="1473">
                  <c:v>-1613.5504000000001</c:v>
                </c:pt>
                <c:pt idx="1474">
                  <c:v>-2243.9648000000002</c:v>
                </c:pt>
                <c:pt idx="1475">
                  <c:v>-1007.2832</c:v>
                </c:pt>
                <c:pt idx="1476">
                  <c:v>47.432000000000002</c:v>
                </c:pt>
                <c:pt idx="1477">
                  <c:v>811.51840000000004</c:v>
                </c:pt>
                <c:pt idx="1478">
                  <c:v>303.56479999999999</c:v>
                </c:pt>
                <c:pt idx="1479">
                  <c:v>-1876.5824000000002</c:v>
                </c:pt>
                <c:pt idx="1480">
                  <c:v>-2028.3648000000001</c:v>
                </c:pt>
                <c:pt idx="1481">
                  <c:v>-1498.8512000000001</c:v>
                </c:pt>
                <c:pt idx="1482">
                  <c:v>-1182.3504</c:v>
                </c:pt>
                <c:pt idx="1483">
                  <c:v>-306.15199999999999</c:v>
                </c:pt>
                <c:pt idx="1484">
                  <c:v>-872.74880000000007</c:v>
                </c:pt>
                <c:pt idx="1485">
                  <c:v>-1384.1520000000003</c:v>
                </c:pt>
                <c:pt idx="1486">
                  <c:v>-323.40000000000003</c:v>
                </c:pt>
                <c:pt idx="1487">
                  <c:v>-761.49920000000009</c:v>
                </c:pt>
                <c:pt idx="1488">
                  <c:v>-1418.6479999999999</c:v>
                </c:pt>
                <c:pt idx="1489">
                  <c:v>-922.76800000000014</c:v>
                </c:pt>
                <c:pt idx="1490">
                  <c:v>380.31840000000005</c:v>
                </c:pt>
                <c:pt idx="1491">
                  <c:v>60.368000000000009</c:v>
                </c:pt>
                <c:pt idx="1492">
                  <c:v>-1347.0688000000002</c:v>
                </c:pt>
                <c:pt idx="1493">
                  <c:v>-1866.2336000000003</c:v>
                </c:pt>
                <c:pt idx="1494">
                  <c:v>-950.36480000000017</c:v>
                </c:pt>
                <c:pt idx="1495">
                  <c:v>-848.60160000000008</c:v>
                </c:pt>
                <c:pt idx="1496">
                  <c:v>643.35040000000004</c:v>
                </c:pt>
                <c:pt idx="1497">
                  <c:v>-171.61760000000001</c:v>
                </c:pt>
                <c:pt idx="1498">
                  <c:v>-1691.1664000000003</c:v>
                </c:pt>
                <c:pt idx="1499">
                  <c:v>-3739.3664000000008</c:v>
                </c:pt>
                <c:pt idx="1500">
                  <c:v>-2900.2512000000002</c:v>
                </c:pt>
                <c:pt idx="1501">
                  <c:v>-1556.6320000000001</c:v>
                </c:pt>
                <c:pt idx="1502">
                  <c:v>-245.78399999999999</c:v>
                </c:pt>
                <c:pt idx="1503">
                  <c:v>-286.31680000000006</c:v>
                </c:pt>
                <c:pt idx="1504">
                  <c:v>-798.58240000000001</c:v>
                </c:pt>
                <c:pt idx="1505">
                  <c:v>-2065.4479999999999</c:v>
                </c:pt>
                <c:pt idx="1506">
                  <c:v>-2563.9151999999999</c:v>
                </c:pt>
                <c:pt idx="1507">
                  <c:v>-1617.0000000000002</c:v>
                </c:pt>
                <c:pt idx="1508">
                  <c:v>-1498.8512000000001</c:v>
                </c:pt>
                <c:pt idx="1509">
                  <c:v>-2281.0480000000002</c:v>
                </c:pt>
                <c:pt idx="1510">
                  <c:v>-1812.7648000000002</c:v>
                </c:pt>
                <c:pt idx="1511">
                  <c:v>-1054.7152000000001</c:v>
                </c:pt>
                <c:pt idx="1512">
                  <c:v>-192.3152</c:v>
                </c:pt>
                <c:pt idx="1513">
                  <c:v>-1590.2656000000004</c:v>
                </c:pt>
                <c:pt idx="1514">
                  <c:v>-2371.6000000000004</c:v>
                </c:pt>
                <c:pt idx="1515">
                  <c:v>-1192.6992000000002</c:v>
                </c:pt>
                <c:pt idx="1516">
                  <c:v>232.84800000000004</c:v>
                </c:pt>
                <c:pt idx="1517">
                  <c:v>37.083199999999998</c:v>
                </c:pt>
                <c:pt idx="1518">
                  <c:v>-1118.5328</c:v>
                </c:pt>
                <c:pt idx="1519">
                  <c:v>-2344.8656000000001</c:v>
                </c:pt>
                <c:pt idx="1520">
                  <c:v>-2277.5984000000003</c:v>
                </c:pt>
                <c:pt idx="1521">
                  <c:v>-1397.9504000000002</c:v>
                </c:pt>
                <c:pt idx="1522">
                  <c:v>-666.63520000000005</c:v>
                </c:pt>
                <c:pt idx="1523">
                  <c:v>-703.71839999999997</c:v>
                </c:pt>
                <c:pt idx="1524">
                  <c:v>-508.81599999999997</c:v>
                </c:pt>
                <c:pt idx="1525">
                  <c:v>-1283.2511999999999</c:v>
                </c:pt>
                <c:pt idx="1526">
                  <c:v>-2253.4512</c:v>
                </c:pt>
                <c:pt idx="1527">
                  <c:v>-1553.1824000000001</c:v>
                </c:pt>
                <c:pt idx="1528">
                  <c:v>-1060.752</c:v>
                </c:pt>
                <c:pt idx="1529">
                  <c:v>-1058.1648000000002</c:v>
                </c:pt>
                <c:pt idx="1530">
                  <c:v>-865.84960000000012</c:v>
                </c:pt>
                <c:pt idx="1531">
                  <c:v>-1199.5984000000001</c:v>
                </c:pt>
                <c:pt idx="1532">
                  <c:v>-717.51679999999999</c:v>
                </c:pt>
                <c:pt idx="1533">
                  <c:v>-1030.5680000000002</c:v>
                </c:pt>
                <c:pt idx="1534">
                  <c:v>-1411.7488000000003</c:v>
                </c:pt>
                <c:pt idx="1535">
                  <c:v>-1263.4160000000002</c:v>
                </c:pt>
                <c:pt idx="1536">
                  <c:v>-444.99840000000006</c:v>
                </c:pt>
                <c:pt idx="1537">
                  <c:v>-2055.0992000000001</c:v>
                </c:pt>
                <c:pt idx="1538">
                  <c:v>-2274.1488000000004</c:v>
                </c:pt>
                <c:pt idx="1539">
                  <c:v>-1812.7648000000002</c:v>
                </c:pt>
                <c:pt idx="1540">
                  <c:v>-1084.8992000000001</c:v>
                </c:pt>
                <c:pt idx="1541">
                  <c:v>-1279.8016</c:v>
                </c:pt>
                <c:pt idx="1542">
                  <c:v>-1152.1664000000003</c:v>
                </c:pt>
                <c:pt idx="1543">
                  <c:v>-535.55039999999997</c:v>
                </c:pt>
                <c:pt idx="1544">
                  <c:v>309.60160000000002</c:v>
                </c:pt>
                <c:pt idx="1545">
                  <c:v>-764.94880000000001</c:v>
                </c:pt>
                <c:pt idx="1546">
                  <c:v>-1738.5984000000003</c:v>
                </c:pt>
                <c:pt idx="1547">
                  <c:v>-2095.6320000000001</c:v>
                </c:pt>
                <c:pt idx="1548">
                  <c:v>-2479.4</c:v>
                </c:pt>
                <c:pt idx="1549">
                  <c:v>-946.91520000000014</c:v>
                </c:pt>
                <c:pt idx="1550">
                  <c:v>899.48320000000001</c:v>
                </c:pt>
                <c:pt idx="1551">
                  <c:v>222.49920000000003</c:v>
                </c:pt>
                <c:pt idx="1552">
                  <c:v>-1415.1984000000002</c:v>
                </c:pt>
                <c:pt idx="1553">
                  <c:v>-1095.248</c:v>
                </c:pt>
                <c:pt idx="1554">
                  <c:v>-2004.2176000000002</c:v>
                </c:pt>
                <c:pt idx="1555">
                  <c:v>-1947.2992000000002</c:v>
                </c:pt>
                <c:pt idx="1556">
                  <c:v>-1862.7840000000003</c:v>
                </c:pt>
                <c:pt idx="1557">
                  <c:v>26.734400000000001</c:v>
                </c:pt>
                <c:pt idx="1558">
                  <c:v>475.18240000000009</c:v>
                </c:pt>
                <c:pt idx="1559">
                  <c:v>-498.46719999999999</c:v>
                </c:pt>
                <c:pt idx="1560">
                  <c:v>-1960.2352000000001</c:v>
                </c:pt>
                <c:pt idx="1561">
                  <c:v>-3840.2672000000007</c:v>
                </c:pt>
                <c:pt idx="1562">
                  <c:v>-2337.9663999999998</c:v>
                </c:pt>
                <c:pt idx="1563">
                  <c:v>-814.96800000000007</c:v>
                </c:pt>
                <c:pt idx="1564">
                  <c:v>6.8992000000000004</c:v>
                </c:pt>
                <c:pt idx="1565">
                  <c:v>-919.31840000000011</c:v>
                </c:pt>
                <c:pt idx="1566">
                  <c:v>-1360.8672000000001</c:v>
                </c:pt>
                <c:pt idx="1567">
                  <c:v>-1967.1344000000001</c:v>
                </c:pt>
                <c:pt idx="1568">
                  <c:v>-1788.6176</c:v>
                </c:pt>
                <c:pt idx="1569">
                  <c:v>-1829.1504</c:v>
                </c:pt>
                <c:pt idx="1570">
                  <c:v>-2156</c:v>
                </c:pt>
                <c:pt idx="1571">
                  <c:v>-1145.2672000000002</c:v>
                </c:pt>
                <c:pt idx="1572">
                  <c:v>340.64800000000008</c:v>
                </c:pt>
                <c:pt idx="1573">
                  <c:v>137.98400000000001</c:v>
                </c:pt>
                <c:pt idx="1574">
                  <c:v>-1677.3680000000002</c:v>
                </c:pt>
                <c:pt idx="1575">
                  <c:v>-3543.6016</c:v>
                </c:pt>
                <c:pt idx="1576">
                  <c:v>-2092.1824000000001</c:v>
                </c:pt>
                <c:pt idx="1577">
                  <c:v>-171.61760000000001</c:v>
                </c:pt>
                <c:pt idx="1578">
                  <c:v>-188.8656</c:v>
                </c:pt>
                <c:pt idx="1579">
                  <c:v>-983.99840000000006</c:v>
                </c:pt>
                <c:pt idx="1580">
                  <c:v>-2293.9840000000004</c:v>
                </c:pt>
                <c:pt idx="1581">
                  <c:v>-2071.4848000000002</c:v>
                </c:pt>
                <c:pt idx="1582">
                  <c:v>-1384.1520000000003</c:v>
                </c:pt>
                <c:pt idx="1583">
                  <c:v>-616.61599999999999</c:v>
                </c:pt>
                <c:pt idx="1584">
                  <c:v>-505.3664</c:v>
                </c:pt>
                <c:pt idx="1585">
                  <c:v>300.11520000000002</c:v>
                </c:pt>
                <c:pt idx="1586">
                  <c:v>-646.80000000000007</c:v>
                </c:pt>
                <c:pt idx="1587">
                  <c:v>-1873.1328000000003</c:v>
                </c:pt>
                <c:pt idx="1588">
                  <c:v>-3156.3840000000005</c:v>
                </c:pt>
                <c:pt idx="1589">
                  <c:v>-1859.3344000000002</c:v>
                </c:pt>
                <c:pt idx="1590">
                  <c:v>-1273.7648000000002</c:v>
                </c:pt>
                <c:pt idx="1591">
                  <c:v>-754.6</c:v>
                </c:pt>
                <c:pt idx="1592">
                  <c:v>-1115.0832</c:v>
                </c:pt>
                <c:pt idx="1593">
                  <c:v>-1337.5824</c:v>
                </c:pt>
                <c:pt idx="1594">
                  <c:v>-1933.5008</c:v>
                </c:pt>
                <c:pt idx="1595">
                  <c:v>-1660.9824000000001</c:v>
                </c:pt>
                <c:pt idx="1596">
                  <c:v>-1529.0352</c:v>
                </c:pt>
                <c:pt idx="1597">
                  <c:v>-1687.7168000000001</c:v>
                </c:pt>
                <c:pt idx="1598">
                  <c:v>-1880.0320000000002</c:v>
                </c:pt>
                <c:pt idx="1599">
                  <c:v>-1560.0816000000002</c:v>
                </c:pt>
                <c:pt idx="1600">
                  <c:v>-1950.7488000000003</c:v>
                </c:pt>
                <c:pt idx="1601">
                  <c:v>-700.26880000000006</c:v>
                </c:pt>
                <c:pt idx="1602">
                  <c:v>-1205.6351999999999</c:v>
                </c:pt>
                <c:pt idx="1603">
                  <c:v>-1913.6656</c:v>
                </c:pt>
                <c:pt idx="1604">
                  <c:v>-1680.8176000000001</c:v>
                </c:pt>
                <c:pt idx="1605">
                  <c:v>-81.065600000000003</c:v>
                </c:pt>
                <c:pt idx="1606">
                  <c:v>-1060.752</c:v>
                </c:pt>
                <c:pt idx="1607">
                  <c:v>-2099.0816000000004</c:v>
                </c:pt>
                <c:pt idx="1608">
                  <c:v>-2569.9520000000002</c:v>
                </c:pt>
                <c:pt idx="1609">
                  <c:v>-882.23519999999996</c:v>
                </c:pt>
                <c:pt idx="1610">
                  <c:v>-1397.9504000000002</c:v>
                </c:pt>
                <c:pt idx="1611">
                  <c:v>-777.88480000000015</c:v>
                </c:pt>
                <c:pt idx="1612">
                  <c:v>-673.53440000000012</c:v>
                </c:pt>
                <c:pt idx="1613">
                  <c:v>-915.86880000000008</c:v>
                </c:pt>
                <c:pt idx="1614">
                  <c:v>-1088.3488</c:v>
                </c:pt>
                <c:pt idx="1615">
                  <c:v>-1498.8512000000001</c:v>
                </c:pt>
                <c:pt idx="1616">
                  <c:v>-1617.0000000000002</c:v>
                </c:pt>
                <c:pt idx="1617">
                  <c:v>-2887.3152</c:v>
                </c:pt>
                <c:pt idx="1618">
                  <c:v>-2014.5663999999999</c:v>
                </c:pt>
                <c:pt idx="1619">
                  <c:v>-983.99840000000006</c:v>
                </c:pt>
                <c:pt idx="1620">
                  <c:v>-1445.3824000000002</c:v>
                </c:pt>
                <c:pt idx="1621">
                  <c:v>-478.63200000000006</c:v>
                </c:pt>
                <c:pt idx="1622">
                  <c:v>97.451200000000014</c:v>
                </c:pt>
                <c:pt idx="1623">
                  <c:v>-768.39840000000004</c:v>
                </c:pt>
                <c:pt idx="1624">
                  <c:v>-1569.568</c:v>
                </c:pt>
                <c:pt idx="1625">
                  <c:v>-2695</c:v>
                </c:pt>
                <c:pt idx="1626">
                  <c:v>-1933.5008</c:v>
                </c:pt>
                <c:pt idx="1627">
                  <c:v>-1526.4480000000001</c:v>
                </c:pt>
                <c:pt idx="1628">
                  <c:v>-562.28480000000013</c:v>
                </c:pt>
                <c:pt idx="1629">
                  <c:v>232.84800000000004</c:v>
                </c:pt>
                <c:pt idx="1630">
                  <c:v>-306.15199999999999</c:v>
                </c:pt>
                <c:pt idx="1631">
                  <c:v>-959.85120000000006</c:v>
                </c:pt>
                <c:pt idx="1632">
                  <c:v>-1634.248</c:v>
                </c:pt>
                <c:pt idx="1633">
                  <c:v>-1634.248</c:v>
                </c:pt>
                <c:pt idx="1634">
                  <c:v>-1579.9168000000002</c:v>
                </c:pt>
                <c:pt idx="1635">
                  <c:v>-996.93439999999998</c:v>
                </c:pt>
                <c:pt idx="1636">
                  <c:v>676.98400000000004</c:v>
                </c:pt>
                <c:pt idx="1637">
                  <c:v>-67.267200000000003</c:v>
                </c:pt>
                <c:pt idx="1638">
                  <c:v>-2000.768</c:v>
                </c:pt>
                <c:pt idx="1639">
                  <c:v>-3429.7648000000004</c:v>
                </c:pt>
                <c:pt idx="1640">
                  <c:v>-2701.8992000000003</c:v>
                </c:pt>
                <c:pt idx="1641">
                  <c:v>-664.04800000000012</c:v>
                </c:pt>
                <c:pt idx="1642">
                  <c:v>-383.76800000000009</c:v>
                </c:pt>
                <c:pt idx="1643">
                  <c:v>633.00160000000005</c:v>
                </c:pt>
                <c:pt idx="1644">
                  <c:v>-343.23520000000002</c:v>
                </c:pt>
                <c:pt idx="1645">
                  <c:v>-1640.2848000000001</c:v>
                </c:pt>
                <c:pt idx="1646">
                  <c:v>-2459.5648000000001</c:v>
                </c:pt>
                <c:pt idx="1647">
                  <c:v>-1701.5152</c:v>
                </c:pt>
                <c:pt idx="1648">
                  <c:v>-343.23520000000002</c:v>
                </c:pt>
                <c:pt idx="1649">
                  <c:v>-1754.9840000000002</c:v>
                </c:pt>
                <c:pt idx="1650">
                  <c:v>-1643.7343999999998</c:v>
                </c:pt>
                <c:pt idx="1651">
                  <c:v>-232.84800000000004</c:v>
                </c:pt>
                <c:pt idx="1652">
                  <c:v>-1027.1184000000001</c:v>
                </c:pt>
                <c:pt idx="1653">
                  <c:v>505.3664</c:v>
                </c:pt>
                <c:pt idx="1654">
                  <c:v>-77.616</c:v>
                </c:pt>
                <c:pt idx="1655">
                  <c:v>-1246.1680000000001</c:v>
                </c:pt>
                <c:pt idx="1656">
                  <c:v>-717.51679999999999</c:v>
                </c:pt>
                <c:pt idx="1657">
                  <c:v>-1880.0320000000002</c:v>
                </c:pt>
                <c:pt idx="1658">
                  <c:v>-1815.3520000000003</c:v>
                </c:pt>
                <c:pt idx="1659">
                  <c:v>-2732.0832</c:v>
                </c:pt>
                <c:pt idx="1660">
                  <c:v>-1903.3167999999998</c:v>
                </c:pt>
                <c:pt idx="1661">
                  <c:v>434.64960000000008</c:v>
                </c:pt>
                <c:pt idx="1662">
                  <c:v>2469.0511999999999</c:v>
                </c:pt>
                <c:pt idx="1663">
                  <c:v>2533.7312000000006</c:v>
                </c:pt>
                <c:pt idx="1664">
                  <c:v>-390.66720000000009</c:v>
                </c:pt>
                <c:pt idx="1665">
                  <c:v>-3483.2336</c:v>
                </c:pt>
                <c:pt idx="1666">
                  <c:v>-1832.6000000000001</c:v>
                </c:pt>
                <c:pt idx="1667">
                  <c:v>-1320.3344</c:v>
                </c:pt>
                <c:pt idx="1668">
                  <c:v>-525.20159999999998</c:v>
                </c:pt>
                <c:pt idx="1669">
                  <c:v>-275.96800000000002</c:v>
                </c:pt>
                <c:pt idx="1670">
                  <c:v>-1495.4015999999999</c:v>
                </c:pt>
                <c:pt idx="1671">
                  <c:v>-2496.6480000000001</c:v>
                </c:pt>
                <c:pt idx="1672">
                  <c:v>-2617.3840000000005</c:v>
                </c:pt>
                <c:pt idx="1673">
                  <c:v>-1323.7839999999999</c:v>
                </c:pt>
                <c:pt idx="1674">
                  <c:v>-629.55200000000002</c:v>
                </c:pt>
                <c:pt idx="1675">
                  <c:v>609.71680000000003</c:v>
                </c:pt>
                <c:pt idx="1676">
                  <c:v>-185.416</c:v>
                </c:pt>
                <c:pt idx="1677">
                  <c:v>256.13280000000003</c:v>
                </c:pt>
                <c:pt idx="1678">
                  <c:v>1134.9184000000002</c:v>
                </c:pt>
                <c:pt idx="1679">
                  <c:v>784.78399999999999</c:v>
                </c:pt>
                <c:pt idx="1680">
                  <c:v>1003.8335999999999</c:v>
                </c:pt>
                <c:pt idx="1681">
                  <c:v>-1000.384</c:v>
                </c:pt>
                <c:pt idx="1682">
                  <c:v>-3324.5520000000001</c:v>
                </c:pt>
                <c:pt idx="1683">
                  <c:v>-2779.5151999999998</c:v>
                </c:pt>
                <c:pt idx="1684">
                  <c:v>-1205.6351999999999</c:v>
                </c:pt>
                <c:pt idx="1685">
                  <c:v>-208.70080000000002</c:v>
                </c:pt>
                <c:pt idx="1686">
                  <c:v>-1889.5184000000002</c:v>
                </c:pt>
                <c:pt idx="1687">
                  <c:v>-980.54880000000003</c:v>
                </c:pt>
                <c:pt idx="1688">
                  <c:v>-650.2496000000001</c:v>
                </c:pt>
                <c:pt idx="1689">
                  <c:v>-771.84800000000007</c:v>
                </c:pt>
                <c:pt idx="1690">
                  <c:v>-1303.9488000000001</c:v>
                </c:pt>
                <c:pt idx="1691">
                  <c:v>-1993.8688</c:v>
                </c:pt>
                <c:pt idx="1692">
                  <c:v>-1138.3680000000002</c:v>
                </c:pt>
                <c:pt idx="1693">
                  <c:v>519.16480000000001</c:v>
                </c:pt>
                <c:pt idx="1694">
                  <c:v>279.41760000000005</c:v>
                </c:pt>
                <c:pt idx="1695">
                  <c:v>-1021.0816</c:v>
                </c:pt>
                <c:pt idx="1696">
                  <c:v>-1242.7184000000002</c:v>
                </c:pt>
                <c:pt idx="1697">
                  <c:v>-1742.048</c:v>
                </c:pt>
                <c:pt idx="1698">
                  <c:v>-687.33280000000013</c:v>
                </c:pt>
                <c:pt idx="1699">
                  <c:v>-63.817599999999999</c:v>
                </c:pt>
                <c:pt idx="1700">
                  <c:v>-670.08480000000009</c:v>
                </c:pt>
                <c:pt idx="1701">
                  <c:v>-185.416</c:v>
                </c:pt>
                <c:pt idx="1702">
                  <c:v>53.468800000000002</c:v>
                </c:pt>
                <c:pt idx="1703">
                  <c:v>747.70079999999996</c:v>
                </c:pt>
                <c:pt idx="1704">
                  <c:v>296.66559999999998</c:v>
                </c:pt>
                <c:pt idx="1705">
                  <c:v>-3439.2512000000006</c:v>
                </c:pt>
                <c:pt idx="1706">
                  <c:v>-3506.5184000000004</c:v>
                </c:pt>
                <c:pt idx="1707">
                  <c:v>-1535.9343999999999</c:v>
                </c:pt>
                <c:pt idx="1708">
                  <c:v>-296.66559999999998</c:v>
                </c:pt>
                <c:pt idx="1709">
                  <c:v>-1067.6512</c:v>
                </c:pt>
                <c:pt idx="1710">
                  <c:v>-862.40000000000009</c:v>
                </c:pt>
                <c:pt idx="1711">
                  <c:v>-1698.0656000000004</c:v>
                </c:pt>
                <c:pt idx="1712">
                  <c:v>-2300.8832000000002</c:v>
                </c:pt>
                <c:pt idx="1713">
                  <c:v>-1586.8160000000003</c:v>
                </c:pt>
                <c:pt idx="1714">
                  <c:v>-2553.5664000000002</c:v>
                </c:pt>
                <c:pt idx="1715">
                  <c:v>-1923.1520000000003</c:v>
                </c:pt>
                <c:pt idx="1716">
                  <c:v>-219.04960000000003</c:v>
                </c:pt>
                <c:pt idx="1717">
                  <c:v>-383.76800000000009</c:v>
                </c:pt>
                <c:pt idx="1718">
                  <c:v>-144.88320000000002</c:v>
                </c:pt>
                <c:pt idx="1719">
                  <c:v>-158.6816</c:v>
                </c:pt>
                <c:pt idx="1720">
                  <c:v>47.432000000000002</c:v>
                </c:pt>
                <c:pt idx="1721">
                  <c:v>178.51679999999999</c:v>
                </c:pt>
                <c:pt idx="1722">
                  <c:v>-1253.0672000000002</c:v>
                </c:pt>
                <c:pt idx="1723">
                  <c:v>-626.96480000000008</c:v>
                </c:pt>
                <c:pt idx="1724">
                  <c:v>771.84800000000007</c:v>
                </c:pt>
                <c:pt idx="1725">
                  <c:v>-1256.5168000000001</c:v>
                </c:pt>
                <c:pt idx="1726">
                  <c:v>-3389.2320000000004</c:v>
                </c:pt>
                <c:pt idx="1727">
                  <c:v>-2876.9664000000002</c:v>
                </c:pt>
                <c:pt idx="1728">
                  <c:v>-1313.4352000000001</c:v>
                </c:pt>
                <c:pt idx="1729">
                  <c:v>-242.33440000000004</c:v>
                </c:pt>
                <c:pt idx="1730">
                  <c:v>-100.90080000000002</c:v>
                </c:pt>
                <c:pt idx="1731">
                  <c:v>-1667.8816000000002</c:v>
                </c:pt>
                <c:pt idx="1732">
                  <c:v>-1903.3167999999998</c:v>
                </c:pt>
                <c:pt idx="1733">
                  <c:v>-2375.0496000000003</c:v>
                </c:pt>
                <c:pt idx="1734">
                  <c:v>-2954.5824000000002</c:v>
                </c:pt>
                <c:pt idx="1735">
                  <c:v>-3032.1984000000002</c:v>
                </c:pt>
                <c:pt idx="1736">
                  <c:v>-2166.3488000000002</c:v>
                </c:pt>
                <c:pt idx="1737">
                  <c:v>-1168.5520000000001</c:v>
                </c:pt>
                <c:pt idx="1738">
                  <c:v>-2600.9984000000004</c:v>
                </c:pt>
                <c:pt idx="1739">
                  <c:v>-2958.0320000000006</c:v>
                </c:pt>
                <c:pt idx="1740">
                  <c:v>-2428.5183999999999</c:v>
                </c:pt>
                <c:pt idx="1741">
                  <c:v>1273.7648000000002</c:v>
                </c:pt>
                <c:pt idx="1742">
                  <c:v>1643.7343999999998</c:v>
                </c:pt>
                <c:pt idx="1743">
                  <c:v>-1347.0688000000002</c:v>
                </c:pt>
                <c:pt idx="1744">
                  <c:v>1556.6320000000001</c:v>
                </c:pt>
                <c:pt idx="1745">
                  <c:v>-2944.2336000000005</c:v>
                </c:pt>
                <c:pt idx="1746">
                  <c:v>-4527.6000000000004</c:v>
                </c:pt>
                <c:pt idx="1747">
                  <c:v>-4149.8688000000002</c:v>
                </c:pt>
                <c:pt idx="1748">
                  <c:v>-1788.6176</c:v>
                </c:pt>
                <c:pt idx="1749">
                  <c:v>1182.3504</c:v>
                </c:pt>
                <c:pt idx="1750">
                  <c:v>-175.06720000000001</c:v>
                </c:pt>
                <c:pt idx="1751">
                  <c:v>-215.60000000000002</c:v>
                </c:pt>
                <c:pt idx="1752">
                  <c:v>-2149.1008000000002</c:v>
                </c:pt>
                <c:pt idx="1753">
                  <c:v>-401.01600000000002</c:v>
                </c:pt>
                <c:pt idx="1754">
                  <c:v>-666.63520000000005</c:v>
                </c:pt>
                <c:pt idx="1755">
                  <c:v>-2136.1648</c:v>
                </c:pt>
                <c:pt idx="1756">
                  <c:v>-2105.1184000000003</c:v>
                </c:pt>
                <c:pt idx="1757">
                  <c:v>-171.61760000000001</c:v>
                </c:pt>
                <c:pt idx="1758">
                  <c:v>549.34879999999998</c:v>
                </c:pt>
                <c:pt idx="1759">
                  <c:v>-26.734400000000001</c:v>
                </c:pt>
                <c:pt idx="1760">
                  <c:v>771.84800000000007</c:v>
                </c:pt>
                <c:pt idx="1761">
                  <c:v>1906.7664</c:v>
                </c:pt>
                <c:pt idx="1762">
                  <c:v>1842.9488000000003</c:v>
                </c:pt>
                <c:pt idx="1763">
                  <c:v>552.79840000000002</c:v>
                </c:pt>
                <c:pt idx="1764">
                  <c:v>-1620.4496000000001</c:v>
                </c:pt>
                <c:pt idx="1765">
                  <c:v>-5501.2496000000001</c:v>
                </c:pt>
                <c:pt idx="1766">
                  <c:v>-1896.4176000000002</c:v>
                </c:pt>
                <c:pt idx="1767">
                  <c:v>-63.817599999999999</c:v>
                </c:pt>
                <c:pt idx="1768">
                  <c:v>2516.4832000000001</c:v>
                </c:pt>
                <c:pt idx="1769">
                  <c:v>10.348800000000001</c:v>
                </c:pt>
                <c:pt idx="1770">
                  <c:v>-1569.568</c:v>
                </c:pt>
                <c:pt idx="1771">
                  <c:v>-2297.4336000000003</c:v>
                </c:pt>
                <c:pt idx="1772">
                  <c:v>-6697.3984000000009</c:v>
                </c:pt>
                <c:pt idx="1773">
                  <c:v>-4177.4656000000004</c:v>
                </c:pt>
                <c:pt idx="1774">
                  <c:v>-1263.4160000000002</c:v>
                </c:pt>
                <c:pt idx="1775">
                  <c:v>2695</c:v>
                </c:pt>
                <c:pt idx="1776">
                  <c:v>1435.0336</c:v>
                </c:pt>
                <c:pt idx="1777">
                  <c:v>1684.2672000000002</c:v>
                </c:pt>
                <c:pt idx="1778">
                  <c:v>300.11520000000002</c:v>
                </c:pt>
                <c:pt idx="1779">
                  <c:v>-720.96640000000002</c:v>
                </c:pt>
                <c:pt idx="1780">
                  <c:v>-764.94880000000001</c:v>
                </c:pt>
                <c:pt idx="1781">
                  <c:v>-2021.4656</c:v>
                </c:pt>
                <c:pt idx="1782">
                  <c:v>2088.7328000000002</c:v>
                </c:pt>
                <c:pt idx="1783">
                  <c:v>3998.9488000000001</c:v>
                </c:pt>
                <c:pt idx="1784">
                  <c:v>2462.152</c:v>
                </c:pt>
                <c:pt idx="1785">
                  <c:v>1387.6016</c:v>
                </c:pt>
                <c:pt idx="1786">
                  <c:v>-6895.7504000000008</c:v>
                </c:pt>
                <c:pt idx="1787">
                  <c:v>-4807.0176000000001</c:v>
                </c:pt>
                <c:pt idx="1788">
                  <c:v>-2712.248</c:v>
                </c:pt>
                <c:pt idx="1789">
                  <c:v>1168.5520000000001</c:v>
                </c:pt>
                <c:pt idx="1790">
                  <c:v>-125.048</c:v>
                </c:pt>
                <c:pt idx="1791">
                  <c:v>333.74880000000002</c:v>
                </c:pt>
                <c:pt idx="1792">
                  <c:v>-2237.0655999999999</c:v>
                </c:pt>
                <c:pt idx="1793">
                  <c:v>-2445.7664</c:v>
                </c:pt>
                <c:pt idx="1794">
                  <c:v>-2829.5344000000005</c:v>
                </c:pt>
                <c:pt idx="1795">
                  <c:v>-1960.2352000000001</c:v>
                </c:pt>
                <c:pt idx="1796">
                  <c:v>-141.43360000000001</c:v>
                </c:pt>
                <c:pt idx="1797">
                  <c:v>885.6848</c:v>
                </c:pt>
                <c:pt idx="1798">
                  <c:v>-185.416</c:v>
                </c:pt>
                <c:pt idx="1799">
                  <c:v>-438.09920000000005</c:v>
                </c:pt>
                <c:pt idx="1800">
                  <c:v>259.58240000000001</c:v>
                </c:pt>
                <c:pt idx="1801">
                  <c:v>67.267200000000003</c:v>
                </c:pt>
                <c:pt idx="1802">
                  <c:v>-1040.9168000000002</c:v>
                </c:pt>
                <c:pt idx="1803">
                  <c:v>-744.25120000000004</c:v>
                </c:pt>
                <c:pt idx="1804">
                  <c:v>-1438.4832000000001</c:v>
                </c:pt>
                <c:pt idx="1805">
                  <c:v>-1168.5520000000001</c:v>
                </c:pt>
                <c:pt idx="1806">
                  <c:v>-1303.9488000000001</c:v>
                </c:pt>
                <c:pt idx="1807">
                  <c:v>-1617.0000000000002</c:v>
                </c:pt>
                <c:pt idx="1808">
                  <c:v>-505.3664</c:v>
                </c:pt>
                <c:pt idx="1809">
                  <c:v>-754.6</c:v>
                </c:pt>
                <c:pt idx="1810">
                  <c:v>-1485.9152000000001</c:v>
                </c:pt>
                <c:pt idx="1811">
                  <c:v>-1613.5504000000001</c:v>
                </c:pt>
                <c:pt idx="1812">
                  <c:v>-1233.232</c:v>
                </c:pt>
                <c:pt idx="1813">
                  <c:v>-835.66559999999993</c:v>
                </c:pt>
                <c:pt idx="1814">
                  <c:v>-43.982399999999998</c:v>
                </c:pt>
                <c:pt idx="1815">
                  <c:v>-162.13120000000001</c:v>
                </c:pt>
                <c:pt idx="1816">
                  <c:v>-434.64960000000008</c:v>
                </c:pt>
                <c:pt idx="1817">
                  <c:v>-519.16480000000001</c:v>
                </c:pt>
                <c:pt idx="1818">
                  <c:v>-892.58400000000006</c:v>
                </c:pt>
                <c:pt idx="1819">
                  <c:v>-777.88480000000015</c:v>
                </c:pt>
                <c:pt idx="1820">
                  <c:v>-350.13440000000003</c:v>
                </c:pt>
                <c:pt idx="1821">
                  <c:v>-963.30079999999998</c:v>
                </c:pt>
                <c:pt idx="1822">
                  <c:v>-795.1328000000002</c:v>
                </c:pt>
                <c:pt idx="1823">
                  <c:v>-885.6848</c:v>
                </c:pt>
                <c:pt idx="1824">
                  <c:v>-1323.7839999999999</c:v>
                </c:pt>
                <c:pt idx="1825">
                  <c:v>-1394.5008</c:v>
                </c:pt>
                <c:pt idx="1826">
                  <c:v>-1424.6848000000002</c:v>
                </c:pt>
                <c:pt idx="1827">
                  <c:v>-1118.5328</c:v>
                </c:pt>
                <c:pt idx="1828">
                  <c:v>-1222.8832</c:v>
                </c:pt>
                <c:pt idx="1829">
                  <c:v>-858.95040000000006</c:v>
                </c:pt>
                <c:pt idx="1830">
                  <c:v>-983.99840000000006</c:v>
                </c:pt>
                <c:pt idx="1831">
                  <c:v>-673.53440000000012</c:v>
                </c:pt>
                <c:pt idx="1832">
                  <c:v>-1222.8832</c:v>
                </c:pt>
                <c:pt idx="1833">
                  <c:v>-1118.5328</c:v>
                </c:pt>
                <c:pt idx="1834">
                  <c:v>-852.05120000000011</c:v>
                </c:pt>
                <c:pt idx="1835">
                  <c:v>-377.7312</c:v>
                </c:pt>
                <c:pt idx="1836">
                  <c:v>-468.28320000000008</c:v>
                </c:pt>
                <c:pt idx="1837">
                  <c:v>-1000.384</c:v>
                </c:pt>
                <c:pt idx="1838">
                  <c:v>-1684.2672000000002</c:v>
                </c:pt>
                <c:pt idx="1839">
                  <c:v>-2018.0160000000001</c:v>
                </c:pt>
                <c:pt idx="1840">
                  <c:v>-2044.7504000000001</c:v>
                </c:pt>
                <c:pt idx="1841">
                  <c:v>-1933.5008</c:v>
                </c:pt>
                <c:pt idx="1842">
                  <c:v>-1219.4336000000001</c:v>
                </c:pt>
                <c:pt idx="1843">
                  <c:v>-427.75040000000001</c:v>
                </c:pt>
                <c:pt idx="1844">
                  <c:v>-282.86720000000003</c:v>
                </c:pt>
                <c:pt idx="1845">
                  <c:v>-869.29920000000016</c:v>
                </c:pt>
                <c:pt idx="1846">
                  <c:v>-1566.1184000000001</c:v>
                </c:pt>
                <c:pt idx="1847">
                  <c:v>-1805.8656000000001</c:v>
                </c:pt>
                <c:pt idx="1848">
                  <c:v>-1017.6319999999999</c:v>
                </c:pt>
                <c:pt idx="1849">
                  <c:v>-424.30080000000004</c:v>
                </c:pt>
                <c:pt idx="1850">
                  <c:v>673.53440000000012</c:v>
                </c:pt>
                <c:pt idx="1851">
                  <c:v>710.61760000000004</c:v>
                </c:pt>
                <c:pt idx="1852">
                  <c:v>434.64960000000008</c:v>
                </c:pt>
                <c:pt idx="1853">
                  <c:v>-2028.3648000000001</c:v>
                </c:pt>
                <c:pt idx="1854">
                  <c:v>-3315.0656000000004</c:v>
                </c:pt>
                <c:pt idx="1855">
                  <c:v>-2745.8816000000002</c:v>
                </c:pt>
                <c:pt idx="1856">
                  <c:v>-1960.2352000000001</c:v>
                </c:pt>
                <c:pt idx="1857">
                  <c:v>-2546.6671999999999</c:v>
                </c:pt>
                <c:pt idx="1858">
                  <c:v>-1475.5664000000002</c:v>
                </c:pt>
                <c:pt idx="1859">
                  <c:v>-542.44960000000003</c:v>
                </c:pt>
                <c:pt idx="1860">
                  <c:v>707.16800000000001</c:v>
                </c:pt>
                <c:pt idx="1861">
                  <c:v>-1017.6319999999999</c:v>
                </c:pt>
                <c:pt idx="1862">
                  <c:v>-2799.3504000000003</c:v>
                </c:pt>
                <c:pt idx="1863">
                  <c:v>-2856.2687999999998</c:v>
                </c:pt>
                <c:pt idx="1864">
                  <c:v>-4914.8176000000003</c:v>
                </c:pt>
                <c:pt idx="1865">
                  <c:v>-5295.9984000000004</c:v>
                </c:pt>
                <c:pt idx="1866">
                  <c:v>-2725.1840000000007</c:v>
                </c:pt>
                <c:pt idx="1867">
                  <c:v>-565.73440000000005</c:v>
                </c:pt>
                <c:pt idx="1868">
                  <c:v>-1341.0320000000002</c:v>
                </c:pt>
                <c:pt idx="1869">
                  <c:v>-3810.0832</c:v>
                </c:pt>
                <c:pt idx="1870">
                  <c:v>-3011.5008000000003</c:v>
                </c:pt>
                <c:pt idx="1871">
                  <c:v>-357.03359999999998</c:v>
                </c:pt>
                <c:pt idx="1872">
                  <c:v>-2627.7328000000002</c:v>
                </c:pt>
                <c:pt idx="1873">
                  <c:v>-1623.8992000000003</c:v>
                </c:pt>
                <c:pt idx="1874">
                  <c:v>737.35199999999998</c:v>
                </c:pt>
                <c:pt idx="1875">
                  <c:v>2030.9520000000002</c:v>
                </c:pt>
                <c:pt idx="1876">
                  <c:v>2105.1184000000003</c:v>
                </c:pt>
                <c:pt idx="1877">
                  <c:v>374.28160000000003</c:v>
                </c:pt>
                <c:pt idx="1878">
                  <c:v>539</c:v>
                </c:pt>
                <c:pt idx="1879">
                  <c:v>168.16800000000001</c:v>
                </c:pt>
                <c:pt idx="1880">
                  <c:v>1182.3504</c:v>
                </c:pt>
                <c:pt idx="1881">
                  <c:v>1714.4512</c:v>
                </c:pt>
                <c:pt idx="1882">
                  <c:v>316.50080000000003</c:v>
                </c:pt>
                <c:pt idx="1883">
                  <c:v>2546.6671999999999</c:v>
                </c:pt>
                <c:pt idx="1884">
                  <c:v>2068.0352000000003</c:v>
                </c:pt>
                <c:pt idx="1885">
                  <c:v>2405.2336000000005</c:v>
                </c:pt>
                <c:pt idx="1886">
                  <c:v>1980.9328000000003</c:v>
                </c:pt>
                <c:pt idx="1887">
                  <c:v>1610.1007999999999</c:v>
                </c:pt>
                <c:pt idx="1888">
                  <c:v>1546.2832000000001</c:v>
                </c:pt>
                <c:pt idx="1889">
                  <c:v>269.06880000000001</c:v>
                </c:pt>
                <c:pt idx="1890">
                  <c:v>420.85120000000006</c:v>
                </c:pt>
                <c:pt idx="1891">
                  <c:v>-599.36800000000005</c:v>
                </c:pt>
                <c:pt idx="1892">
                  <c:v>-289.76640000000003</c:v>
                </c:pt>
                <c:pt idx="1893">
                  <c:v>-245.78399999999999</c:v>
                </c:pt>
                <c:pt idx="1894">
                  <c:v>6.8992000000000004</c:v>
                </c:pt>
                <c:pt idx="1895">
                  <c:v>417.40160000000003</c:v>
                </c:pt>
                <c:pt idx="1896">
                  <c:v>413.952</c:v>
                </c:pt>
                <c:pt idx="1897">
                  <c:v>906.38240000000008</c:v>
                </c:pt>
                <c:pt idx="1898">
                  <c:v>549.34879999999998</c:v>
                </c:pt>
                <c:pt idx="1899">
                  <c:v>350.13440000000003</c:v>
                </c:pt>
                <c:pt idx="1900">
                  <c:v>-171.61760000000001</c:v>
                </c:pt>
                <c:pt idx="1901">
                  <c:v>-811.51840000000004</c:v>
                </c:pt>
                <c:pt idx="1902">
                  <c:v>-6895.7504000000008</c:v>
                </c:pt>
                <c:pt idx="1903">
                  <c:v>-2961.4816000000001</c:v>
                </c:pt>
                <c:pt idx="1904">
                  <c:v>-411.3648</c:v>
                </c:pt>
                <c:pt idx="1905">
                  <c:v>3591.0335999999998</c:v>
                </c:pt>
                <c:pt idx="1906">
                  <c:v>3739.3664000000008</c:v>
                </c:pt>
                <c:pt idx="1907">
                  <c:v>-1522.9984000000002</c:v>
                </c:pt>
                <c:pt idx="1908">
                  <c:v>-1249.6176</c:v>
                </c:pt>
                <c:pt idx="1909">
                  <c:v>-4587.9680000000008</c:v>
                </c:pt>
                <c:pt idx="1910">
                  <c:v>-2196.5328000000004</c:v>
                </c:pt>
                <c:pt idx="1911">
                  <c:v>-1071.1007999999999</c:v>
                </c:pt>
                <c:pt idx="1912">
                  <c:v>-175.06720000000001</c:v>
                </c:pt>
                <c:pt idx="1913">
                  <c:v>-40.532800000000002</c:v>
                </c:pt>
                <c:pt idx="1914">
                  <c:v>-747.70079999999996</c:v>
                </c:pt>
                <c:pt idx="1915">
                  <c:v>-330.29920000000004</c:v>
                </c:pt>
                <c:pt idx="1916">
                  <c:v>-475.18240000000009</c:v>
                </c:pt>
                <c:pt idx="1917">
                  <c:v>731.3152</c:v>
                </c:pt>
                <c:pt idx="1918">
                  <c:v>454.48480000000006</c:v>
                </c:pt>
                <c:pt idx="1919">
                  <c:v>1084.8992000000001</c:v>
                </c:pt>
                <c:pt idx="1920">
                  <c:v>-5103.6832000000004</c:v>
                </c:pt>
                <c:pt idx="1921">
                  <c:v>-1785.1680000000001</c:v>
                </c:pt>
                <c:pt idx="1922">
                  <c:v>-212.15040000000002</c:v>
                </c:pt>
                <c:pt idx="1923">
                  <c:v>3560.8496</c:v>
                </c:pt>
                <c:pt idx="1924">
                  <c:v>2331.0672</c:v>
                </c:pt>
                <c:pt idx="1925">
                  <c:v>3638.4656000000009</c:v>
                </c:pt>
                <c:pt idx="1926">
                  <c:v>2813.1487999999999</c:v>
                </c:pt>
                <c:pt idx="1927">
                  <c:v>2297.4336000000003</c:v>
                </c:pt>
                <c:pt idx="1928">
                  <c:v>2725.1840000000007</c:v>
                </c:pt>
                <c:pt idx="1929">
                  <c:v>1505.7504000000001</c:v>
                </c:pt>
                <c:pt idx="1930">
                  <c:v>1825.7008000000001</c:v>
                </c:pt>
                <c:pt idx="1931">
                  <c:v>-1168.5520000000001</c:v>
                </c:pt>
                <c:pt idx="1932">
                  <c:v>-6229.1152000000011</c:v>
                </c:pt>
                <c:pt idx="1933">
                  <c:v>-6414.5312000000004</c:v>
                </c:pt>
                <c:pt idx="1934">
                  <c:v>-2051.6496000000002</c:v>
                </c:pt>
                <c:pt idx="1935">
                  <c:v>956.40160000000003</c:v>
                </c:pt>
                <c:pt idx="1936">
                  <c:v>4140.3824000000004</c:v>
                </c:pt>
                <c:pt idx="1937">
                  <c:v>2327.6176</c:v>
                </c:pt>
                <c:pt idx="1938">
                  <c:v>1809.3152</c:v>
                </c:pt>
                <c:pt idx="1939">
                  <c:v>222.49920000000003</c:v>
                </c:pt>
                <c:pt idx="1940">
                  <c:v>-6602.5344000000005</c:v>
                </c:pt>
                <c:pt idx="1941">
                  <c:v>-6895.7504000000008</c:v>
                </c:pt>
                <c:pt idx="1942">
                  <c:v>-4032.5824000000002</c:v>
                </c:pt>
                <c:pt idx="1943">
                  <c:v>6899.2000000000007</c:v>
                </c:pt>
                <c:pt idx="1944">
                  <c:v>2162.8992000000003</c:v>
                </c:pt>
                <c:pt idx="1945">
                  <c:v>-4972.5984000000008</c:v>
                </c:pt>
                <c:pt idx="1946">
                  <c:v>-6895.7504000000008</c:v>
                </c:pt>
                <c:pt idx="1947">
                  <c:v>-3419.4159999999997</c:v>
                </c:pt>
                <c:pt idx="1948">
                  <c:v>1970.5840000000003</c:v>
                </c:pt>
                <c:pt idx="1949">
                  <c:v>3820.4320000000002</c:v>
                </c:pt>
                <c:pt idx="1950">
                  <c:v>1337.5824</c:v>
                </c:pt>
                <c:pt idx="1951">
                  <c:v>-2240.5152000000003</c:v>
                </c:pt>
                <c:pt idx="1952">
                  <c:v>-3823.8816000000002</c:v>
                </c:pt>
                <c:pt idx="1953">
                  <c:v>-2327.6176</c:v>
                </c:pt>
                <c:pt idx="1954">
                  <c:v>-505.3664</c:v>
                </c:pt>
                <c:pt idx="1955">
                  <c:v>-164.7184</c:v>
                </c:pt>
                <c:pt idx="1956">
                  <c:v>-889.13440000000003</c:v>
                </c:pt>
                <c:pt idx="1957">
                  <c:v>-2030.9520000000002</c:v>
                </c:pt>
                <c:pt idx="1958">
                  <c:v>-2320.7184000000002</c:v>
                </c:pt>
                <c:pt idx="1959">
                  <c:v>-1687.7168000000001</c:v>
                </c:pt>
                <c:pt idx="1960">
                  <c:v>-1350.5183999999999</c:v>
                </c:pt>
                <c:pt idx="1961">
                  <c:v>-508.81599999999997</c:v>
                </c:pt>
                <c:pt idx="1962">
                  <c:v>-1067.6512</c:v>
                </c:pt>
                <c:pt idx="1963">
                  <c:v>-1714.4512</c:v>
                </c:pt>
                <c:pt idx="1964">
                  <c:v>-1458.3184000000001</c:v>
                </c:pt>
                <c:pt idx="1965">
                  <c:v>-2281.0480000000002</c:v>
                </c:pt>
                <c:pt idx="1966">
                  <c:v>-1842.9488000000003</c:v>
                </c:pt>
                <c:pt idx="1967">
                  <c:v>-676.98400000000004</c:v>
                </c:pt>
                <c:pt idx="1968">
                  <c:v>-1455.7311999999999</c:v>
                </c:pt>
                <c:pt idx="1969">
                  <c:v>-1880.0320000000002</c:v>
                </c:pt>
                <c:pt idx="1970">
                  <c:v>-2179.2848000000004</c:v>
                </c:pt>
                <c:pt idx="1971">
                  <c:v>-2193.0832000000005</c:v>
                </c:pt>
                <c:pt idx="1972">
                  <c:v>-3139.9984000000004</c:v>
                </c:pt>
                <c:pt idx="1973">
                  <c:v>-3247.7984000000006</c:v>
                </c:pt>
                <c:pt idx="1974">
                  <c:v>-2708.7984000000001</c:v>
                </c:pt>
                <c:pt idx="1975">
                  <c:v>-2816.5984000000003</c:v>
                </c:pt>
                <c:pt idx="1976">
                  <c:v>-3139.9984000000004</c:v>
                </c:pt>
                <c:pt idx="1977">
                  <c:v>-2486.2992000000004</c:v>
                </c:pt>
                <c:pt idx="1978">
                  <c:v>-2465.6016</c:v>
                </c:pt>
                <c:pt idx="1979">
                  <c:v>-1532.4848000000002</c:v>
                </c:pt>
                <c:pt idx="1980">
                  <c:v>-1175.4512000000002</c:v>
                </c:pt>
                <c:pt idx="1981">
                  <c:v>-286.31680000000006</c:v>
                </c:pt>
                <c:pt idx="1982">
                  <c:v>-1249.6176</c:v>
                </c:pt>
                <c:pt idx="1983">
                  <c:v>-346.68480000000005</c:v>
                </c:pt>
                <c:pt idx="1984">
                  <c:v>-1095.248</c:v>
                </c:pt>
                <c:pt idx="1985">
                  <c:v>326.84960000000007</c:v>
                </c:pt>
                <c:pt idx="1986">
                  <c:v>-326.84960000000007</c:v>
                </c:pt>
                <c:pt idx="1987">
                  <c:v>249.2336</c:v>
                </c:pt>
                <c:pt idx="1988">
                  <c:v>845.15200000000004</c:v>
                </c:pt>
                <c:pt idx="1989">
                  <c:v>293.21600000000007</c:v>
                </c:pt>
                <c:pt idx="1990">
                  <c:v>690.78240000000005</c:v>
                </c:pt>
                <c:pt idx="1991">
                  <c:v>495.01759999999996</c:v>
                </c:pt>
                <c:pt idx="1992">
                  <c:v>420.85120000000006</c:v>
                </c:pt>
                <c:pt idx="1993">
                  <c:v>882.23519999999996</c:v>
                </c:pt>
                <c:pt idx="1994">
                  <c:v>855.50080000000003</c:v>
                </c:pt>
                <c:pt idx="1995">
                  <c:v>791.68320000000017</c:v>
                </c:pt>
                <c:pt idx="1996">
                  <c:v>539</c:v>
                </c:pt>
                <c:pt idx="1997">
                  <c:v>589.88160000000016</c:v>
                </c:pt>
                <c:pt idx="1998">
                  <c:v>606.2672</c:v>
                </c:pt>
                <c:pt idx="1999">
                  <c:v>740.80160000000001</c:v>
                </c:pt>
                <c:pt idx="2000">
                  <c:v>501.91679999999997</c:v>
                </c:pt>
                <c:pt idx="2001">
                  <c:v>593.33119999999997</c:v>
                </c:pt>
                <c:pt idx="2002">
                  <c:v>811.51840000000004</c:v>
                </c:pt>
                <c:pt idx="2003">
                  <c:v>848.60160000000008</c:v>
                </c:pt>
                <c:pt idx="2004">
                  <c:v>727.86559999999997</c:v>
                </c:pt>
                <c:pt idx="2005">
                  <c:v>680.43360000000007</c:v>
                </c:pt>
                <c:pt idx="2006">
                  <c:v>457.93440000000004</c:v>
                </c:pt>
                <c:pt idx="2007">
                  <c:v>-326.84960000000007</c:v>
                </c:pt>
                <c:pt idx="2008">
                  <c:v>-5955.7344000000003</c:v>
                </c:pt>
                <c:pt idx="2009">
                  <c:v>-4537.9488000000001</c:v>
                </c:pt>
                <c:pt idx="2010">
                  <c:v>-3688.4848000000006</c:v>
                </c:pt>
                <c:pt idx="2011">
                  <c:v>451.03520000000003</c:v>
                </c:pt>
                <c:pt idx="2012">
                  <c:v>2212.9184</c:v>
                </c:pt>
                <c:pt idx="2013">
                  <c:v>-1152.1664000000003</c:v>
                </c:pt>
                <c:pt idx="2014">
                  <c:v>-2186.1840000000002</c:v>
                </c:pt>
                <c:pt idx="2015">
                  <c:v>-3392.6816000000003</c:v>
                </c:pt>
                <c:pt idx="2016">
                  <c:v>-889.13440000000003</c:v>
                </c:pt>
                <c:pt idx="2017">
                  <c:v>-1441.9328</c:v>
                </c:pt>
                <c:pt idx="2018">
                  <c:v>-201.80160000000004</c:v>
                </c:pt>
                <c:pt idx="2019">
                  <c:v>-1121.9824000000001</c:v>
                </c:pt>
                <c:pt idx="2020">
                  <c:v>-811.51840000000004</c:v>
                </c:pt>
                <c:pt idx="2021">
                  <c:v>-1034.0176000000001</c:v>
                </c:pt>
                <c:pt idx="2022">
                  <c:v>-956.40160000000003</c:v>
                </c:pt>
                <c:pt idx="2023">
                  <c:v>-350.13440000000003</c:v>
                </c:pt>
                <c:pt idx="2024">
                  <c:v>-252.6832</c:v>
                </c:pt>
                <c:pt idx="2025">
                  <c:v>814.96800000000007</c:v>
                </c:pt>
                <c:pt idx="2026">
                  <c:v>535.55039999999997</c:v>
                </c:pt>
                <c:pt idx="2027">
                  <c:v>737.35199999999998</c:v>
                </c:pt>
                <c:pt idx="2028">
                  <c:v>269.06880000000001</c:v>
                </c:pt>
                <c:pt idx="2029">
                  <c:v>-229.39840000000004</c:v>
                </c:pt>
                <c:pt idx="2030">
                  <c:v>468.28320000000008</c:v>
                </c:pt>
                <c:pt idx="2031">
                  <c:v>181.96639999999999</c:v>
                </c:pt>
                <c:pt idx="2032">
                  <c:v>768.39840000000004</c:v>
                </c:pt>
                <c:pt idx="2033">
                  <c:v>1118.5328</c:v>
                </c:pt>
                <c:pt idx="2034">
                  <c:v>1067.6512</c:v>
                </c:pt>
                <c:pt idx="2035">
                  <c:v>629.55200000000002</c:v>
                </c:pt>
                <c:pt idx="2036">
                  <c:v>1051.2656000000002</c:v>
                </c:pt>
                <c:pt idx="2037">
                  <c:v>1805.8656000000001</c:v>
                </c:pt>
                <c:pt idx="2038">
                  <c:v>1590.2656000000004</c:v>
                </c:pt>
                <c:pt idx="2039">
                  <c:v>1125.432</c:v>
                </c:pt>
                <c:pt idx="2040">
                  <c:v>795.1328000000002</c:v>
                </c:pt>
                <c:pt idx="2041">
                  <c:v>468.28320000000008</c:v>
                </c:pt>
                <c:pt idx="2042">
                  <c:v>275.96800000000002</c:v>
                </c:pt>
                <c:pt idx="2043">
                  <c:v>508.81599999999997</c:v>
                </c:pt>
                <c:pt idx="2044">
                  <c:v>313.05119999999999</c:v>
                </c:pt>
                <c:pt idx="2045">
                  <c:v>552.79840000000002</c:v>
                </c:pt>
                <c:pt idx="2046">
                  <c:v>646.80000000000007</c:v>
                </c:pt>
                <c:pt idx="2047">
                  <c:v>798.58240000000001</c:v>
                </c:pt>
                <c:pt idx="2048">
                  <c:v>808.93119999999999</c:v>
                </c:pt>
                <c:pt idx="2049">
                  <c:v>589.88160000000016</c:v>
                </c:pt>
                <c:pt idx="2050">
                  <c:v>438.09920000000005</c:v>
                </c:pt>
                <c:pt idx="2051">
                  <c:v>407.91519999999997</c:v>
                </c:pt>
                <c:pt idx="2052">
                  <c:v>528.65120000000002</c:v>
                </c:pt>
                <c:pt idx="2053">
                  <c:v>-3237.4495999999999</c:v>
                </c:pt>
                <c:pt idx="2054">
                  <c:v>-3318.5151999999998</c:v>
                </c:pt>
                <c:pt idx="2055">
                  <c:v>-6895.7504000000008</c:v>
                </c:pt>
                <c:pt idx="2056">
                  <c:v>-5706.5008000000007</c:v>
                </c:pt>
                <c:pt idx="2057">
                  <c:v>-3941.1680000000006</c:v>
                </c:pt>
                <c:pt idx="2058">
                  <c:v>3435.8016000000002</c:v>
                </c:pt>
                <c:pt idx="2059">
                  <c:v>2691.5504000000005</c:v>
                </c:pt>
                <c:pt idx="2060">
                  <c:v>-593.33119999999997</c:v>
                </c:pt>
                <c:pt idx="2061">
                  <c:v>-3604.8319999999999</c:v>
                </c:pt>
                <c:pt idx="2062">
                  <c:v>-3129.6496000000002</c:v>
                </c:pt>
                <c:pt idx="2063">
                  <c:v>-2563.9151999999999</c:v>
                </c:pt>
                <c:pt idx="2064">
                  <c:v>-1286.7008000000001</c:v>
                </c:pt>
                <c:pt idx="2065">
                  <c:v>-2048.2000000000003</c:v>
                </c:pt>
                <c:pt idx="2066">
                  <c:v>-2004.2176000000002</c:v>
                </c:pt>
                <c:pt idx="2067">
                  <c:v>-1219.4336000000001</c:v>
                </c:pt>
                <c:pt idx="2068">
                  <c:v>2691.5504000000005</c:v>
                </c:pt>
                <c:pt idx="2069">
                  <c:v>519.16480000000001</c:v>
                </c:pt>
                <c:pt idx="2070">
                  <c:v>-275.96800000000002</c:v>
                </c:pt>
                <c:pt idx="2071">
                  <c:v>-2293.9840000000004</c:v>
                </c:pt>
                <c:pt idx="2072">
                  <c:v>-3419.4159999999997</c:v>
                </c:pt>
                <c:pt idx="2073">
                  <c:v>-3163.2832000000003</c:v>
                </c:pt>
                <c:pt idx="2074">
                  <c:v>-2179.2848000000004</c:v>
                </c:pt>
                <c:pt idx="2075">
                  <c:v>-899.48320000000001</c:v>
                </c:pt>
                <c:pt idx="2076">
                  <c:v>-275.96800000000002</c:v>
                </c:pt>
                <c:pt idx="2077">
                  <c:v>-1839.4992000000002</c:v>
                </c:pt>
                <c:pt idx="2078">
                  <c:v>-1913.6656</c:v>
                </c:pt>
                <c:pt idx="2079">
                  <c:v>-697.68160000000012</c:v>
                </c:pt>
                <c:pt idx="2080">
                  <c:v>-1754.9840000000002</c:v>
                </c:pt>
                <c:pt idx="2081">
                  <c:v>-1226.3328000000001</c:v>
                </c:pt>
                <c:pt idx="2082">
                  <c:v>-1910.2160000000001</c:v>
                </c:pt>
                <c:pt idx="2083">
                  <c:v>-1775.6816000000001</c:v>
                </c:pt>
                <c:pt idx="2084">
                  <c:v>-2118.9168</c:v>
                </c:pt>
                <c:pt idx="2085">
                  <c:v>-2738.9824000000003</c:v>
                </c:pt>
                <c:pt idx="2086">
                  <c:v>-1482.4656000000002</c:v>
                </c:pt>
                <c:pt idx="2087">
                  <c:v>164.7184</c:v>
                </c:pt>
                <c:pt idx="2088">
                  <c:v>-188.8656</c:v>
                </c:pt>
                <c:pt idx="2089">
                  <c:v>-633.00160000000005</c:v>
                </c:pt>
                <c:pt idx="2090">
                  <c:v>508.81599999999997</c:v>
                </c:pt>
                <c:pt idx="2091">
                  <c:v>-70.716800000000006</c:v>
                </c:pt>
                <c:pt idx="2092">
                  <c:v>19.8352</c:v>
                </c:pt>
                <c:pt idx="2093">
                  <c:v>-313.05119999999999</c:v>
                </c:pt>
                <c:pt idx="2094">
                  <c:v>-3941.1680000000006</c:v>
                </c:pt>
                <c:pt idx="2095">
                  <c:v>-3244.3488000000002</c:v>
                </c:pt>
                <c:pt idx="2096">
                  <c:v>235.43520000000004</c:v>
                </c:pt>
                <c:pt idx="2097">
                  <c:v>2553.5664000000002</c:v>
                </c:pt>
                <c:pt idx="2098">
                  <c:v>720.96640000000002</c:v>
                </c:pt>
                <c:pt idx="2099">
                  <c:v>-1987.8320000000001</c:v>
                </c:pt>
                <c:pt idx="2100">
                  <c:v>-3359.0480000000002</c:v>
                </c:pt>
                <c:pt idx="2101">
                  <c:v>653.69920000000013</c:v>
                </c:pt>
                <c:pt idx="2102">
                  <c:v>-740.80160000000001</c:v>
                </c:pt>
                <c:pt idx="2103">
                  <c:v>-2870.0672</c:v>
                </c:pt>
                <c:pt idx="2104">
                  <c:v>-2375.0496000000003</c:v>
                </c:pt>
                <c:pt idx="2105">
                  <c:v>-774.43520000000001</c:v>
                </c:pt>
                <c:pt idx="2106">
                  <c:v>915.86880000000008</c:v>
                </c:pt>
                <c:pt idx="2107">
                  <c:v>-983.99840000000006</c:v>
                </c:pt>
                <c:pt idx="2108">
                  <c:v>-2563.9151999999999</c:v>
                </c:pt>
                <c:pt idx="2109">
                  <c:v>-915.86880000000008</c:v>
                </c:pt>
                <c:pt idx="2110">
                  <c:v>-2186.1840000000002</c:v>
                </c:pt>
                <c:pt idx="2111">
                  <c:v>-252.6832</c:v>
                </c:pt>
                <c:pt idx="2112">
                  <c:v>-337.19840000000005</c:v>
                </c:pt>
                <c:pt idx="2113">
                  <c:v>229.39840000000004</c:v>
                </c:pt>
                <c:pt idx="2114">
                  <c:v>296.66559999999998</c:v>
                </c:pt>
                <c:pt idx="2115">
                  <c:v>-1738.5984000000003</c:v>
                </c:pt>
                <c:pt idx="2116">
                  <c:v>-3776.4495999999999</c:v>
                </c:pt>
                <c:pt idx="2117">
                  <c:v>-2829.5344000000005</c:v>
                </c:pt>
                <c:pt idx="2118">
                  <c:v>-1704.9648000000002</c:v>
                </c:pt>
                <c:pt idx="2119">
                  <c:v>-1064.2016000000001</c:v>
                </c:pt>
                <c:pt idx="2120">
                  <c:v>-805.48160000000018</c:v>
                </c:pt>
                <c:pt idx="2121">
                  <c:v>-1054.7152000000001</c:v>
                </c:pt>
                <c:pt idx="2122">
                  <c:v>-687.33280000000013</c:v>
                </c:pt>
                <c:pt idx="2123">
                  <c:v>-586.43200000000013</c:v>
                </c:pt>
                <c:pt idx="2124">
                  <c:v>-1977.4832000000004</c:v>
                </c:pt>
                <c:pt idx="2125">
                  <c:v>-4723.3648000000003</c:v>
                </c:pt>
                <c:pt idx="2126">
                  <c:v>-5043.3152000000009</c:v>
                </c:pt>
                <c:pt idx="2127">
                  <c:v>-2048.2000000000003</c:v>
                </c:pt>
                <c:pt idx="2128">
                  <c:v>-491.56799999999998</c:v>
                </c:pt>
                <c:pt idx="2129">
                  <c:v>-2058.5488000000005</c:v>
                </c:pt>
                <c:pt idx="2130">
                  <c:v>-3385.7824000000001</c:v>
                </c:pt>
                <c:pt idx="2131">
                  <c:v>-3843.7168000000001</c:v>
                </c:pt>
                <c:pt idx="2132">
                  <c:v>-1950.7488000000003</c:v>
                </c:pt>
                <c:pt idx="2133">
                  <c:v>-1007.2832</c:v>
                </c:pt>
                <c:pt idx="2134">
                  <c:v>-1134.9184000000002</c:v>
                </c:pt>
                <c:pt idx="2135">
                  <c:v>-2357.8016000000002</c:v>
                </c:pt>
                <c:pt idx="2136">
                  <c:v>-3082.2176000000004</c:v>
                </c:pt>
                <c:pt idx="2137">
                  <c:v>-1286.7008000000001</c:v>
                </c:pt>
                <c:pt idx="2138">
                  <c:v>-343.23520000000002</c:v>
                </c:pt>
                <c:pt idx="2139">
                  <c:v>558.8352000000001</c:v>
                </c:pt>
                <c:pt idx="2140">
                  <c:v>1643.7343999999998</c:v>
                </c:pt>
                <c:pt idx="2141">
                  <c:v>1088.3488</c:v>
                </c:pt>
                <c:pt idx="2142">
                  <c:v>579.53280000000007</c:v>
                </c:pt>
                <c:pt idx="2143">
                  <c:v>171.61760000000001</c:v>
                </c:pt>
                <c:pt idx="2144">
                  <c:v>-374.28160000000003</c:v>
                </c:pt>
                <c:pt idx="2145">
                  <c:v>-855.50080000000003</c:v>
                </c:pt>
                <c:pt idx="2146">
                  <c:v>-795.1328000000002</c:v>
                </c:pt>
                <c:pt idx="2147">
                  <c:v>275.96800000000002</c:v>
                </c:pt>
                <c:pt idx="2148">
                  <c:v>940.01600000000008</c:v>
                </c:pt>
                <c:pt idx="2149">
                  <c:v>724.41600000000005</c:v>
                </c:pt>
                <c:pt idx="2150">
                  <c:v>980.54880000000003</c:v>
                </c:pt>
                <c:pt idx="2151">
                  <c:v>758.04960000000005</c:v>
                </c:pt>
                <c:pt idx="2152">
                  <c:v>582.9824000000001</c:v>
                </c:pt>
                <c:pt idx="2153">
                  <c:v>464.83360000000005</c:v>
                </c:pt>
                <c:pt idx="2154">
                  <c:v>249.2336</c:v>
                </c:pt>
                <c:pt idx="2155">
                  <c:v>515.71519999999998</c:v>
                </c:pt>
                <c:pt idx="2156">
                  <c:v>498.46719999999999</c:v>
                </c:pt>
                <c:pt idx="2157">
                  <c:v>424.30080000000004</c:v>
                </c:pt>
                <c:pt idx="2158">
                  <c:v>727.86559999999997</c:v>
                </c:pt>
                <c:pt idx="2159">
                  <c:v>606.2672</c:v>
                </c:pt>
                <c:pt idx="2160">
                  <c:v>832.21600000000012</c:v>
                </c:pt>
                <c:pt idx="2161">
                  <c:v>683.8832000000001</c:v>
                </c:pt>
                <c:pt idx="2162">
                  <c:v>397.5664000000001</c:v>
                </c:pt>
                <c:pt idx="2163">
                  <c:v>215.60000000000002</c:v>
                </c:pt>
                <c:pt idx="2164">
                  <c:v>90.552000000000007</c:v>
                </c:pt>
                <c:pt idx="2165">
                  <c:v>-50.881600000000006</c:v>
                </c:pt>
                <c:pt idx="2166">
                  <c:v>-168.16800000000001</c:v>
                </c:pt>
                <c:pt idx="2167">
                  <c:v>-6895.7504000000008</c:v>
                </c:pt>
                <c:pt idx="2168">
                  <c:v>-6895.7504000000008</c:v>
                </c:pt>
                <c:pt idx="2169">
                  <c:v>-2866.6176</c:v>
                </c:pt>
                <c:pt idx="2170">
                  <c:v>3668.6496000000002</c:v>
                </c:pt>
                <c:pt idx="2171">
                  <c:v>3456.4992000000002</c:v>
                </c:pt>
                <c:pt idx="2172">
                  <c:v>1104.7344000000001</c:v>
                </c:pt>
                <c:pt idx="2173">
                  <c:v>-3301.2672000000002</c:v>
                </c:pt>
                <c:pt idx="2174">
                  <c:v>-3786.7984000000006</c:v>
                </c:pt>
                <c:pt idx="2175">
                  <c:v>-1714.4512</c:v>
                </c:pt>
                <c:pt idx="2176">
                  <c:v>-771.84800000000007</c:v>
                </c:pt>
                <c:pt idx="2177">
                  <c:v>158.6816</c:v>
                </c:pt>
                <c:pt idx="2178">
                  <c:v>-2061.9984000000004</c:v>
                </c:pt>
                <c:pt idx="2179">
                  <c:v>-1088.3488</c:v>
                </c:pt>
                <c:pt idx="2180">
                  <c:v>-1438.4832000000001</c:v>
                </c:pt>
                <c:pt idx="2181">
                  <c:v>-569.18400000000008</c:v>
                </c:pt>
                <c:pt idx="2182">
                  <c:v>-1027.1184000000001</c:v>
                </c:pt>
                <c:pt idx="2183">
                  <c:v>-784.78399999999999</c:v>
                </c:pt>
                <c:pt idx="2184">
                  <c:v>-346.68480000000005</c:v>
                </c:pt>
                <c:pt idx="2185">
                  <c:v>-401.01600000000002</c:v>
                </c:pt>
                <c:pt idx="2186">
                  <c:v>-293.21600000000007</c:v>
                </c:pt>
                <c:pt idx="2187">
                  <c:v>-1751.5344000000002</c:v>
                </c:pt>
                <c:pt idx="2188">
                  <c:v>-1091.7984000000001</c:v>
                </c:pt>
                <c:pt idx="2189">
                  <c:v>-1095.248</c:v>
                </c:pt>
                <c:pt idx="2190">
                  <c:v>19.8352</c:v>
                </c:pt>
                <c:pt idx="2191">
                  <c:v>252.6832</c:v>
                </c:pt>
                <c:pt idx="2192">
                  <c:v>43.982399999999998</c:v>
                </c:pt>
                <c:pt idx="2193">
                  <c:v>-188.8656</c:v>
                </c:pt>
                <c:pt idx="2194">
                  <c:v>-118.14880000000002</c:v>
                </c:pt>
                <c:pt idx="2195">
                  <c:v>181.96639999999999</c:v>
                </c:pt>
                <c:pt idx="2196">
                  <c:v>192.3152</c:v>
                </c:pt>
                <c:pt idx="2197">
                  <c:v>926.21760000000006</c:v>
                </c:pt>
                <c:pt idx="2198">
                  <c:v>1128.8815999999999</c:v>
                </c:pt>
                <c:pt idx="2199">
                  <c:v>1468.6672000000001</c:v>
                </c:pt>
                <c:pt idx="2200">
                  <c:v>1623.8992000000003</c:v>
                </c:pt>
                <c:pt idx="2201">
                  <c:v>1613.5504000000001</c:v>
                </c:pt>
                <c:pt idx="2202">
                  <c:v>1880.0320000000002</c:v>
                </c:pt>
                <c:pt idx="2203">
                  <c:v>1832.6000000000001</c:v>
                </c:pt>
                <c:pt idx="2204">
                  <c:v>1778.2688000000001</c:v>
                </c:pt>
                <c:pt idx="2205">
                  <c:v>1387.6016</c:v>
                </c:pt>
                <c:pt idx="2206">
                  <c:v>896.03359999999998</c:v>
                </c:pt>
                <c:pt idx="2207">
                  <c:v>521.75199999999995</c:v>
                </c:pt>
                <c:pt idx="2208">
                  <c:v>-151.7824</c:v>
                </c:pt>
                <c:pt idx="2209">
                  <c:v>-484.66880000000009</c:v>
                </c:pt>
                <c:pt idx="2210">
                  <c:v>-363.93279999999999</c:v>
                </c:pt>
                <c:pt idx="2211">
                  <c:v>-26.734400000000001</c:v>
                </c:pt>
                <c:pt idx="2212">
                  <c:v>363.93279999999999</c:v>
                </c:pt>
                <c:pt idx="2213">
                  <c:v>431.20000000000005</c:v>
                </c:pt>
                <c:pt idx="2214">
                  <c:v>282.86720000000003</c:v>
                </c:pt>
                <c:pt idx="2215">
                  <c:v>303.56479999999999</c:v>
                </c:pt>
                <c:pt idx="2216">
                  <c:v>208.70080000000002</c:v>
                </c:pt>
                <c:pt idx="2217">
                  <c:v>296.66559999999998</c:v>
                </c:pt>
                <c:pt idx="2218">
                  <c:v>208.70080000000002</c:v>
                </c:pt>
                <c:pt idx="2219">
                  <c:v>77.616</c:v>
                </c:pt>
                <c:pt idx="2220">
                  <c:v>-448.44800000000009</c:v>
                </c:pt>
                <c:pt idx="2221">
                  <c:v>-4531.0496000000003</c:v>
                </c:pt>
                <c:pt idx="2222">
                  <c:v>-1519.5488000000003</c:v>
                </c:pt>
                <c:pt idx="2223">
                  <c:v>-107.80000000000001</c:v>
                </c:pt>
                <c:pt idx="2224">
                  <c:v>-1115.0832</c:v>
                </c:pt>
                <c:pt idx="2225">
                  <c:v>-1883.4816000000003</c:v>
                </c:pt>
                <c:pt idx="2226">
                  <c:v>-751.15039999999999</c:v>
                </c:pt>
                <c:pt idx="2227">
                  <c:v>2068.0352000000003</c:v>
                </c:pt>
                <c:pt idx="2228">
                  <c:v>1024.5312000000001</c:v>
                </c:pt>
                <c:pt idx="2229">
                  <c:v>977.09920000000011</c:v>
                </c:pt>
                <c:pt idx="2230">
                  <c:v>-3527.2159999999999</c:v>
                </c:pt>
                <c:pt idx="2231">
                  <c:v>-2274.1488000000004</c:v>
                </c:pt>
                <c:pt idx="2232">
                  <c:v>-666.63520000000005</c:v>
                </c:pt>
                <c:pt idx="2233">
                  <c:v>-3503.0688000000005</c:v>
                </c:pt>
                <c:pt idx="2234">
                  <c:v>-6895.7504000000008</c:v>
                </c:pt>
                <c:pt idx="2235">
                  <c:v>-5123.5183999999999</c:v>
                </c:pt>
                <c:pt idx="2236">
                  <c:v>-3513.4176000000002</c:v>
                </c:pt>
                <c:pt idx="2237">
                  <c:v>2933.8848000000007</c:v>
                </c:pt>
                <c:pt idx="2238">
                  <c:v>2274.1488000000004</c:v>
                </c:pt>
                <c:pt idx="2239">
                  <c:v>47.432000000000002</c:v>
                </c:pt>
                <c:pt idx="2240">
                  <c:v>-1468.6672000000001</c:v>
                </c:pt>
                <c:pt idx="2241">
                  <c:v>-2563.9151999999999</c:v>
                </c:pt>
                <c:pt idx="2242">
                  <c:v>-3234.0000000000005</c:v>
                </c:pt>
                <c:pt idx="2243">
                  <c:v>-3907.5344</c:v>
                </c:pt>
                <c:pt idx="2244">
                  <c:v>-2041.3008</c:v>
                </c:pt>
                <c:pt idx="2245">
                  <c:v>390.66720000000009</c:v>
                </c:pt>
                <c:pt idx="2246">
                  <c:v>1553.1824000000001</c:v>
                </c:pt>
                <c:pt idx="2247">
                  <c:v>-558.8352000000001</c:v>
                </c:pt>
                <c:pt idx="2248">
                  <c:v>-2638.0816000000004</c:v>
                </c:pt>
                <c:pt idx="2249">
                  <c:v>-2018.0160000000001</c:v>
                </c:pt>
                <c:pt idx="2250">
                  <c:v>-1051.2656000000002</c:v>
                </c:pt>
                <c:pt idx="2251">
                  <c:v>572.63360000000011</c:v>
                </c:pt>
                <c:pt idx="2252">
                  <c:v>-1027.1184000000001</c:v>
                </c:pt>
                <c:pt idx="2253">
                  <c:v>-1963.6848000000002</c:v>
                </c:pt>
                <c:pt idx="2254">
                  <c:v>-1977.4832000000004</c:v>
                </c:pt>
                <c:pt idx="2255">
                  <c:v>434.64960000000008</c:v>
                </c:pt>
                <c:pt idx="2256">
                  <c:v>1203.0480000000002</c:v>
                </c:pt>
                <c:pt idx="2257">
                  <c:v>-1795.5167999999999</c:v>
                </c:pt>
                <c:pt idx="2258">
                  <c:v>-4453.4336000000003</c:v>
                </c:pt>
                <c:pt idx="2259">
                  <c:v>-4315.4495999999999</c:v>
                </c:pt>
                <c:pt idx="2260">
                  <c:v>-2108.5680000000002</c:v>
                </c:pt>
                <c:pt idx="2261">
                  <c:v>-259.58240000000001</c:v>
                </c:pt>
                <c:pt idx="2262">
                  <c:v>30.184000000000005</c:v>
                </c:pt>
                <c:pt idx="2263">
                  <c:v>-30.184000000000005</c:v>
                </c:pt>
                <c:pt idx="2264">
                  <c:v>565.73440000000005</c:v>
                </c:pt>
                <c:pt idx="2265">
                  <c:v>858.95040000000006</c:v>
                </c:pt>
                <c:pt idx="2266">
                  <c:v>1353.9680000000001</c:v>
                </c:pt>
                <c:pt idx="2267">
                  <c:v>1630.7984000000004</c:v>
                </c:pt>
                <c:pt idx="2268">
                  <c:v>164.7184</c:v>
                </c:pt>
                <c:pt idx="2269">
                  <c:v>-1246.1680000000001</c:v>
                </c:pt>
                <c:pt idx="2270">
                  <c:v>-5632.3343999999997</c:v>
                </c:pt>
                <c:pt idx="2271">
                  <c:v>-3338.3504000000003</c:v>
                </c:pt>
                <c:pt idx="2272">
                  <c:v>-6895.7504000000008</c:v>
                </c:pt>
                <c:pt idx="2273">
                  <c:v>-956.40160000000003</c:v>
                </c:pt>
                <c:pt idx="2274">
                  <c:v>-100.90080000000002</c:v>
                </c:pt>
                <c:pt idx="2275">
                  <c:v>-84.515200000000007</c:v>
                </c:pt>
                <c:pt idx="2276">
                  <c:v>-303.56479999999999</c:v>
                </c:pt>
                <c:pt idx="2277">
                  <c:v>195.76480000000001</c:v>
                </c:pt>
                <c:pt idx="2278">
                  <c:v>162.13120000000001</c:v>
                </c:pt>
                <c:pt idx="2279">
                  <c:v>-2657.9168000000004</c:v>
                </c:pt>
                <c:pt idx="2280">
                  <c:v>-1064.2016000000001</c:v>
                </c:pt>
                <c:pt idx="2281">
                  <c:v>-1438.4832000000001</c:v>
                </c:pt>
                <c:pt idx="2282">
                  <c:v>6.8992000000000004</c:v>
                </c:pt>
                <c:pt idx="2283">
                  <c:v>-468.28320000000008</c:v>
                </c:pt>
                <c:pt idx="2284">
                  <c:v>-676.98400000000004</c:v>
                </c:pt>
                <c:pt idx="2285">
                  <c:v>-323.40000000000003</c:v>
                </c:pt>
                <c:pt idx="2286">
                  <c:v>-175.06720000000001</c:v>
                </c:pt>
                <c:pt idx="2287">
                  <c:v>-1003.8335999999999</c:v>
                </c:pt>
                <c:pt idx="2288">
                  <c:v>-1590.2656000000004</c:v>
                </c:pt>
                <c:pt idx="2289">
                  <c:v>-1664.4320000000002</c:v>
                </c:pt>
                <c:pt idx="2290">
                  <c:v>-1081.4496000000001</c:v>
                </c:pt>
                <c:pt idx="2291">
                  <c:v>-131.0848</c:v>
                </c:pt>
                <c:pt idx="2292">
                  <c:v>-94.00160000000001</c:v>
                </c:pt>
                <c:pt idx="2293">
                  <c:v>-731.3152</c:v>
                </c:pt>
                <c:pt idx="2294">
                  <c:v>-556.24800000000005</c:v>
                </c:pt>
                <c:pt idx="2295">
                  <c:v>-90.552000000000007</c:v>
                </c:pt>
                <c:pt idx="2296">
                  <c:v>602.81759999999997</c:v>
                </c:pt>
                <c:pt idx="2297">
                  <c:v>542.44960000000003</c:v>
                </c:pt>
                <c:pt idx="2298">
                  <c:v>-201.80160000000004</c:v>
                </c:pt>
                <c:pt idx="2299">
                  <c:v>-3796.2848000000008</c:v>
                </c:pt>
                <c:pt idx="2300">
                  <c:v>-3143.4480000000003</c:v>
                </c:pt>
                <c:pt idx="2301">
                  <c:v>-2156</c:v>
                </c:pt>
                <c:pt idx="2302">
                  <c:v>-714.06719999999996</c:v>
                </c:pt>
                <c:pt idx="2303">
                  <c:v>269.06880000000001</c:v>
                </c:pt>
                <c:pt idx="2304">
                  <c:v>761.49920000000009</c:v>
                </c:pt>
                <c:pt idx="2305">
                  <c:v>337.19840000000005</c:v>
                </c:pt>
                <c:pt idx="2306">
                  <c:v>-1115.0832</c:v>
                </c:pt>
                <c:pt idx="2307">
                  <c:v>-1448.8320000000001</c:v>
                </c:pt>
                <c:pt idx="2308">
                  <c:v>-1855.8848000000003</c:v>
                </c:pt>
                <c:pt idx="2309">
                  <c:v>-2314.6816000000003</c:v>
                </c:pt>
                <c:pt idx="2310">
                  <c:v>-2030.9520000000002</c:v>
                </c:pt>
                <c:pt idx="2311">
                  <c:v>-306.15199999999999</c:v>
                </c:pt>
                <c:pt idx="2312">
                  <c:v>333.74880000000002</c:v>
                </c:pt>
                <c:pt idx="2313">
                  <c:v>963.30079999999998</c:v>
                </c:pt>
                <c:pt idx="2314">
                  <c:v>219.04960000000003</c:v>
                </c:pt>
                <c:pt idx="2315">
                  <c:v>-774.43520000000001</c:v>
                </c:pt>
                <c:pt idx="2316">
                  <c:v>-286.31680000000006</c:v>
                </c:pt>
                <c:pt idx="2317">
                  <c:v>-404.46559999999999</c:v>
                </c:pt>
                <c:pt idx="2318">
                  <c:v>-225.94880000000003</c:v>
                </c:pt>
                <c:pt idx="2319">
                  <c:v>56.918400000000005</c:v>
                </c:pt>
                <c:pt idx="2320">
                  <c:v>731.3152</c:v>
                </c:pt>
                <c:pt idx="2321">
                  <c:v>-1671.3311999999999</c:v>
                </c:pt>
                <c:pt idx="2322">
                  <c:v>-3860.9648000000002</c:v>
                </c:pt>
                <c:pt idx="2323">
                  <c:v>-3587.5840000000007</c:v>
                </c:pt>
                <c:pt idx="2324">
                  <c:v>-1802.4159999999999</c:v>
                </c:pt>
                <c:pt idx="2325">
                  <c:v>-478.63200000000006</c:v>
                </c:pt>
                <c:pt idx="2326">
                  <c:v>-70.716800000000006</c:v>
                </c:pt>
                <c:pt idx="2327">
                  <c:v>-350.13440000000003</c:v>
                </c:pt>
                <c:pt idx="2328">
                  <c:v>-1364.3168000000003</c:v>
                </c:pt>
                <c:pt idx="2329">
                  <c:v>-2640.6687999999999</c:v>
                </c:pt>
                <c:pt idx="2330">
                  <c:v>-1950.7488000000003</c:v>
                </c:pt>
                <c:pt idx="2331">
                  <c:v>-1131.4688000000001</c:v>
                </c:pt>
                <c:pt idx="2332">
                  <c:v>229.39840000000004</c:v>
                </c:pt>
                <c:pt idx="2333">
                  <c:v>-593.33119999999997</c:v>
                </c:pt>
                <c:pt idx="2334">
                  <c:v>-2099.0816000000004</c:v>
                </c:pt>
                <c:pt idx="2335">
                  <c:v>-2422.4816000000001</c:v>
                </c:pt>
                <c:pt idx="2336">
                  <c:v>-1805.8656000000001</c:v>
                </c:pt>
                <c:pt idx="2337">
                  <c:v>-993.48479999999995</c:v>
                </c:pt>
                <c:pt idx="2338">
                  <c:v>-814.96800000000007</c:v>
                </c:pt>
                <c:pt idx="2339">
                  <c:v>-633.00160000000005</c:v>
                </c:pt>
                <c:pt idx="2340">
                  <c:v>528.65120000000002</c:v>
                </c:pt>
                <c:pt idx="2341">
                  <c:v>-171.61760000000001</c:v>
                </c:pt>
                <c:pt idx="2342">
                  <c:v>-205.25120000000001</c:v>
                </c:pt>
                <c:pt idx="2343">
                  <c:v>-1805.8656000000001</c:v>
                </c:pt>
                <c:pt idx="2344">
                  <c:v>-1984.3824000000002</c:v>
                </c:pt>
                <c:pt idx="2345">
                  <c:v>-1704.9648000000002</c:v>
                </c:pt>
                <c:pt idx="2346">
                  <c:v>-498.46719999999999</c:v>
                </c:pt>
                <c:pt idx="2347">
                  <c:v>-293.21600000000007</c:v>
                </c:pt>
                <c:pt idx="2348">
                  <c:v>-1738.5984000000003</c:v>
                </c:pt>
                <c:pt idx="2349">
                  <c:v>-2152.5504000000001</c:v>
                </c:pt>
                <c:pt idx="2350">
                  <c:v>-2287.0848000000001</c:v>
                </c:pt>
                <c:pt idx="2351">
                  <c:v>-2300.8832000000002</c:v>
                </c:pt>
                <c:pt idx="2352">
                  <c:v>-1101.2847999999999</c:v>
                </c:pt>
                <c:pt idx="2353">
                  <c:v>-87.964799999999997</c:v>
                </c:pt>
                <c:pt idx="2354">
                  <c:v>-441.54880000000003</c:v>
                </c:pt>
                <c:pt idx="2355">
                  <c:v>-1037.4672</c:v>
                </c:pt>
                <c:pt idx="2356">
                  <c:v>-1687.7168000000001</c:v>
                </c:pt>
                <c:pt idx="2357">
                  <c:v>-1313.4352000000001</c:v>
                </c:pt>
                <c:pt idx="2358">
                  <c:v>-1954.1984000000002</c:v>
                </c:pt>
                <c:pt idx="2359">
                  <c:v>-1347.0688000000002</c:v>
                </c:pt>
                <c:pt idx="2360">
                  <c:v>666.63520000000005</c:v>
                </c:pt>
                <c:pt idx="2361">
                  <c:v>478.63200000000006</c:v>
                </c:pt>
                <c:pt idx="2362">
                  <c:v>-316.50080000000003</c:v>
                </c:pt>
                <c:pt idx="2363">
                  <c:v>-1818.8016</c:v>
                </c:pt>
                <c:pt idx="2364">
                  <c:v>-2115.4672</c:v>
                </c:pt>
                <c:pt idx="2365">
                  <c:v>-1910.2160000000001</c:v>
                </c:pt>
                <c:pt idx="2366">
                  <c:v>-1728.2496000000001</c:v>
                </c:pt>
                <c:pt idx="2367">
                  <c:v>-1088.3488</c:v>
                </c:pt>
                <c:pt idx="2368">
                  <c:v>-313.05119999999999</c:v>
                </c:pt>
                <c:pt idx="2369">
                  <c:v>-1212.5344</c:v>
                </c:pt>
                <c:pt idx="2370">
                  <c:v>-855.50080000000003</c:v>
                </c:pt>
                <c:pt idx="2371">
                  <c:v>-451.03520000000003</c:v>
                </c:pt>
                <c:pt idx="2372">
                  <c:v>-411.3648</c:v>
                </c:pt>
                <c:pt idx="2373">
                  <c:v>-2843.3328000000006</c:v>
                </c:pt>
                <c:pt idx="2374">
                  <c:v>-3106.3648000000003</c:v>
                </c:pt>
                <c:pt idx="2375">
                  <c:v>-1960.2352000000001</c:v>
                </c:pt>
                <c:pt idx="2376">
                  <c:v>-1869.6832000000004</c:v>
                </c:pt>
                <c:pt idx="2377">
                  <c:v>-1415.1984000000002</c:v>
                </c:pt>
                <c:pt idx="2378">
                  <c:v>-40.532800000000002</c:v>
                </c:pt>
                <c:pt idx="2379">
                  <c:v>475.18240000000009</c:v>
                </c:pt>
                <c:pt idx="2380">
                  <c:v>-606.2672</c:v>
                </c:pt>
                <c:pt idx="2381">
                  <c:v>-1836.0496000000003</c:v>
                </c:pt>
                <c:pt idx="2382">
                  <c:v>-2900.2512000000002</c:v>
                </c:pt>
                <c:pt idx="2383">
                  <c:v>-2011.1168</c:v>
                </c:pt>
                <c:pt idx="2384">
                  <c:v>-1553.1824000000001</c:v>
                </c:pt>
                <c:pt idx="2385">
                  <c:v>74.166399999999996</c:v>
                </c:pt>
                <c:pt idx="2386">
                  <c:v>-2024.9152000000001</c:v>
                </c:pt>
                <c:pt idx="2387">
                  <c:v>-3267.6336000000006</c:v>
                </c:pt>
                <c:pt idx="2388">
                  <c:v>-2344.8656000000001</c:v>
                </c:pt>
                <c:pt idx="2389">
                  <c:v>-1115.0832</c:v>
                </c:pt>
                <c:pt idx="2390">
                  <c:v>-461.38400000000007</c:v>
                </c:pt>
                <c:pt idx="2391">
                  <c:v>-835.66559999999993</c:v>
                </c:pt>
                <c:pt idx="2392">
                  <c:v>-461.38400000000007</c:v>
                </c:pt>
                <c:pt idx="2393">
                  <c:v>-549.34879999999998</c:v>
                </c:pt>
                <c:pt idx="2394">
                  <c:v>-303.56479999999999</c:v>
                </c:pt>
                <c:pt idx="2395">
                  <c:v>-1111.6335999999999</c:v>
                </c:pt>
                <c:pt idx="2396">
                  <c:v>-1593.7152000000001</c:v>
                </c:pt>
                <c:pt idx="2397">
                  <c:v>-1357.4176</c:v>
                </c:pt>
                <c:pt idx="2398">
                  <c:v>-2513.0336000000002</c:v>
                </c:pt>
                <c:pt idx="2399">
                  <c:v>-2519.9328000000005</c:v>
                </c:pt>
                <c:pt idx="2400">
                  <c:v>-1391.0511999999999</c:v>
                </c:pt>
                <c:pt idx="2401">
                  <c:v>-882.23519999999996</c:v>
                </c:pt>
                <c:pt idx="2402">
                  <c:v>-1259.9664000000002</c:v>
                </c:pt>
                <c:pt idx="2403">
                  <c:v>-1253.0672000000002</c:v>
                </c:pt>
                <c:pt idx="2404">
                  <c:v>-1367.7664000000002</c:v>
                </c:pt>
                <c:pt idx="2405">
                  <c:v>-882.23519999999996</c:v>
                </c:pt>
                <c:pt idx="2406">
                  <c:v>-528.65120000000002</c:v>
                </c:pt>
                <c:pt idx="2407">
                  <c:v>121.5984</c:v>
                </c:pt>
                <c:pt idx="2408">
                  <c:v>-100.90080000000002</c:v>
                </c:pt>
                <c:pt idx="2409">
                  <c:v>-1263.4160000000002</c:v>
                </c:pt>
                <c:pt idx="2410">
                  <c:v>-1866.2336000000003</c:v>
                </c:pt>
                <c:pt idx="2411">
                  <c:v>-539</c:v>
                </c:pt>
                <c:pt idx="2412">
                  <c:v>-940.01600000000008</c:v>
                </c:pt>
                <c:pt idx="2413">
                  <c:v>-377.7312</c:v>
                </c:pt>
                <c:pt idx="2414">
                  <c:v>-407.91519999999997</c:v>
                </c:pt>
                <c:pt idx="2415">
                  <c:v>-562.28480000000013</c:v>
                </c:pt>
                <c:pt idx="2416">
                  <c:v>-2600.9984000000004</c:v>
                </c:pt>
                <c:pt idx="2417">
                  <c:v>-2961.4816000000001</c:v>
                </c:pt>
                <c:pt idx="2418">
                  <c:v>-3702.2832000000003</c:v>
                </c:pt>
                <c:pt idx="2419">
                  <c:v>-3324.5520000000001</c:v>
                </c:pt>
                <c:pt idx="2420">
                  <c:v>-1603.2015999999999</c:v>
                </c:pt>
                <c:pt idx="2421">
                  <c:v>19.8352</c:v>
                </c:pt>
                <c:pt idx="2422">
                  <c:v>-33.633600000000001</c:v>
                </c:pt>
                <c:pt idx="2423">
                  <c:v>-107.80000000000001</c:v>
                </c:pt>
                <c:pt idx="2424">
                  <c:v>-740.80160000000001</c:v>
                </c:pt>
                <c:pt idx="2425">
                  <c:v>-1381.5648000000001</c:v>
                </c:pt>
                <c:pt idx="2426">
                  <c:v>-2708.7984000000001</c:v>
                </c:pt>
                <c:pt idx="2427">
                  <c:v>-2438.8672000000001</c:v>
                </c:pt>
                <c:pt idx="2428">
                  <c:v>-1859.3344000000002</c:v>
                </c:pt>
                <c:pt idx="2429">
                  <c:v>-882.23519999999996</c:v>
                </c:pt>
                <c:pt idx="2430">
                  <c:v>-171.61760000000001</c:v>
                </c:pt>
                <c:pt idx="2431">
                  <c:v>-751.15039999999999</c:v>
                </c:pt>
                <c:pt idx="2432">
                  <c:v>-1694.6160000000002</c:v>
                </c:pt>
                <c:pt idx="2433">
                  <c:v>-1650.6336000000001</c:v>
                </c:pt>
                <c:pt idx="2434">
                  <c:v>-761.49920000000009</c:v>
                </c:pt>
                <c:pt idx="2435">
                  <c:v>164.7184</c:v>
                </c:pt>
                <c:pt idx="2436">
                  <c:v>-879.64800000000014</c:v>
                </c:pt>
                <c:pt idx="2437">
                  <c:v>-1415.1984000000002</c:v>
                </c:pt>
                <c:pt idx="2438">
                  <c:v>-1842.9488000000003</c:v>
                </c:pt>
                <c:pt idx="2439">
                  <c:v>-1738.5984000000003</c:v>
                </c:pt>
                <c:pt idx="2440">
                  <c:v>-1401.4</c:v>
                </c:pt>
                <c:pt idx="2441">
                  <c:v>-970.2</c:v>
                </c:pt>
                <c:pt idx="2442">
                  <c:v>-528.65120000000002</c:v>
                </c:pt>
                <c:pt idx="2443">
                  <c:v>-390.66720000000009</c:v>
                </c:pt>
                <c:pt idx="2444">
                  <c:v>-337.19840000000005</c:v>
                </c:pt>
                <c:pt idx="2445">
                  <c:v>-1266.8656000000003</c:v>
                </c:pt>
                <c:pt idx="2446">
                  <c:v>-2122.3663999999999</c:v>
                </c:pt>
                <c:pt idx="2447">
                  <c:v>-1404.8496000000002</c:v>
                </c:pt>
                <c:pt idx="2448">
                  <c:v>498.46719999999999</c:v>
                </c:pt>
                <c:pt idx="2449">
                  <c:v>-17.248000000000001</c:v>
                </c:pt>
                <c:pt idx="2450">
                  <c:v>-279.41760000000005</c:v>
                </c:pt>
                <c:pt idx="2451">
                  <c:v>-1920.5648000000001</c:v>
                </c:pt>
                <c:pt idx="2452">
                  <c:v>-2290.5344000000005</c:v>
                </c:pt>
                <c:pt idx="2453">
                  <c:v>-1673.9184</c:v>
                </c:pt>
                <c:pt idx="2454">
                  <c:v>-832.21600000000012</c:v>
                </c:pt>
                <c:pt idx="2455">
                  <c:v>-579.53280000000007</c:v>
                </c:pt>
                <c:pt idx="2456">
                  <c:v>-1095.248</c:v>
                </c:pt>
                <c:pt idx="2457">
                  <c:v>-1334.1328000000001</c:v>
                </c:pt>
                <c:pt idx="2458">
                  <c:v>-1074.5504000000001</c:v>
                </c:pt>
                <c:pt idx="2459">
                  <c:v>-700.26880000000006</c:v>
                </c:pt>
                <c:pt idx="2460">
                  <c:v>-872.74880000000007</c:v>
                </c:pt>
                <c:pt idx="2461">
                  <c:v>-1482.4656000000002</c:v>
                </c:pt>
                <c:pt idx="2462">
                  <c:v>-1148.7168000000001</c:v>
                </c:pt>
                <c:pt idx="2463">
                  <c:v>-1300.4992000000002</c:v>
                </c:pt>
                <c:pt idx="2464">
                  <c:v>-586.43200000000013</c:v>
                </c:pt>
                <c:pt idx="2465">
                  <c:v>-1095.248</c:v>
                </c:pt>
                <c:pt idx="2466">
                  <c:v>-420.85120000000006</c:v>
                </c:pt>
                <c:pt idx="2467">
                  <c:v>-556.24800000000005</c:v>
                </c:pt>
                <c:pt idx="2468">
                  <c:v>-427.75040000000001</c:v>
                </c:pt>
                <c:pt idx="2469">
                  <c:v>-613.16640000000007</c:v>
                </c:pt>
                <c:pt idx="2470">
                  <c:v>-1040.9168000000002</c:v>
                </c:pt>
                <c:pt idx="2471">
                  <c:v>-1717.9008000000001</c:v>
                </c:pt>
                <c:pt idx="2472">
                  <c:v>-1583.3664000000003</c:v>
                </c:pt>
                <c:pt idx="2473">
                  <c:v>-1606.6512</c:v>
                </c:pt>
                <c:pt idx="2474">
                  <c:v>-1131.4688000000001</c:v>
                </c:pt>
                <c:pt idx="2475">
                  <c:v>-1199.5984000000001</c:v>
                </c:pt>
                <c:pt idx="2476">
                  <c:v>-1347.0688000000002</c:v>
                </c:pt>
                <c:pt idx="2477">
                  <c:v>-1751.5344000000002</c:v>
                </c:pt>
                <c:pt idx="2478">
                  <c:v>-1418.6479999999999</c:v>
                </c:pt>
                <c:pt idx="2479">
                  <c:v>-1125.432</c:v>
                </c:pt>
                <c:pt idx="2480">
                  <c:v>-933.11680000000013</c:v>
                </c:pt>
                <c:pt idx="2481">
                  <c:v>-650.2496000000001</c:v>
                </c:pt>
                <c:pt idx="2482">
                  <c:v>-579.53280000000007</c:v>
                </c:pt>
                <c:pt idx="2483">
                  <c:v>-565.73440000000005</c:v>
                </c:pt>
                <c:pt idx="2484">
                  <c:v>-528.65120000000002</c:v>
                </c:pt>
                <c:pt idx="2485">
                  <c:v>-653.69920000000013</c:v>
                </c:pt>
                <c:pt idx="2486">
                  <c:v>-1438.4832000000001</c:v>
                </c:pt>
                <c:pt idx="2487">
                  <c:v>-1825.7008000000001</c:v>
                </c:pt>
                <c:pt idx="2488">
                  <c:v>-1984.3824000000002</c:v>
                </c:pt>
                <c:pt idx="2489">
                  <c:v>-754.6</c:v>
                </c:pt>
                <c:pt idx="2490">
                  <c:v>-279.41760000000005</c:v>
                </c:pt>
                <c:pt idx="2491">
                  <c:v>-754.6</c:v>
                </c:pt>
                <c:pt idx="2492">
                  <c:v>-266.48160000000001</c:v>
                </c:pt>
                <c:pt idx="2493">
                  <c:v>-636.45120000000009</c:v>
                </c:pt>
                <c:pt idx="2494">
                  <c:v>-141.43360000000001</c:v>
                </c:pt>
                <c:pt idx="2495">
                  <c:v>562.28480000000013</c:v>
                </c:pt>
                <c:pt idx="2496">
                  <c:v>751.15039999999999</c:v>
                </c:pt>
                <c:pt idx="2497">
                  <c:v>478.63200000000006</c:v>
                </c:pt>
                <c:pt idx="2498">
                  <c:v>-141.43360000000001</c:v>
                </c:pt>
                <c:pt idx="2499">
                  <c:v>-6.8992000000000004</c:v>
                </c:pt>
                <c:pt idx="2500">
                  <c:v>-1293.6000000000001</c:v>
                </c:pt>
                <c:pt idx="2501">
                  <c:v>-2698.4495999999999</c:v>
                </c:pt>
                <c:pt idx="2502">
                  <c:v>-2701.8992000000003</c:v>
                </c:pt>
                <c:pt idx="2503">
                  <c:v>-1095.248</c:v>
                </c:pt>
                <c:pt idx="2504">
                  <c:v>-417.40160000000003</c:v>
                </c:pt>
                <c:pt idx="2505">
                  <c:v>-60.368000000000009</c:v>
                </c:pt>
                <c:pt idx="2506">
                  <c:v>-532.10080000000005</c:v>
                </c:pt>
                <c:pt idx="2507">
                  <c:v>-1007.2832</c:v>
                </c:pt>
                <c:pt idx="2508">
                  <c:v>-835.66559999999993</c:v>
                </c:pt>
                <c:pt idx="2509">
                  <c:v>-1350.5183999999999</c:v>
                </c:pt>
                <c:pt idx="2510">
                  <c:v>-2297.4336000000003</c:v>
                </c:pt>
                <c:pt idx="2511">
                  <c:v>-959.85120000000006</c:v>
                </c:pt>
                <c:pt idx="2512">
                  <c:v>-990.03519999999992</c:v>
                </c:pt>
                <c:pt idx="2513">
                  <c:v>-1957.6480000000001</c:v>
                </c:pt>
                <c:pt idx="2514">
                  <c:v>-1754.9840000000002</c:v>
                </c:pt>
                <c:pt idx="2515">
                  <c:v>-922.76800000000014</c:v>
                </c:pt>
                <c:pt idx="2516">
                  <c:v>-505.3664</c:v>
                </c:pt>
                <c:pt idx="2517">
                  <c:v>-411.3648</c:v>
                </c:pt>
                <c:pt idx="2518">
                  <c:v>-296.66559999999998</c:v>
                </c:pt>
                <c:pt idx="2519">
                  <c:v>-589.88160000000016</c:v>
                </c:pt>
                <c:pt idx="2520">
                  <c:v>-694.23200000000008</c:v>
                </c:pt>
                <c:pt idx="2521">
                  <c:v>-100.90080000000002</c:v>
                </c:pt>
                <c:pt idx="2522">
                  <c:v>50.881600000000006</c:v>
                </c:pt>
                <c:pt idx="2523">
                  <c:v>330.29920000000004</c:v>
                </c:pt>
                <c:pt idx="2524">
                  <c:v>-1293.6000000000001</c:v>
                </c:pt>
                <c:pt idx="2525">
                  <c:v>-3018.4</c:v>
                </c:pt>
                <c:pt idx="2526">
                  <c:v>-2456.1152000000002</c:v>
                </c:pt>
                <c:pt idx="2527">
                  <c:v>-552.79840000000002</c:v>
                </c:pt>
                <c:pt idx="2528">
                  <c:v>-471.73280000000005</c:v>
                </c:pt>
                <c:pt idx="2529">
                  <c:v>-441.54880000000003</c:v>
                </c:pt>
                <c:pt idx="2530">
                  <c:v>-1027.1184000000001</c:v>
                </c:pt>
                <c:pt idx="2531">
                  <c:v>-926.21760000000006</c:v>
                </c:pt>
                <c:pt idx="2532">
                  <c:v>397.5664000000001</c:v>
                </c:pt>
                <c:pt idx="2533">
                  <c:v>420.85120000000006</c:v>
                </c:pt>
                <c:pt idx="2534">
                  <c:v>-97.451200000000014</c:v>
                </c:pt>
                <c:pt idx="2535">
                  <c:v>-2509.5840000000007</c:v>
                </c:pt>
                <c:pt idx="2536">
                  <c:v>-3294.3679999999999</c:v>
                </c:pt>
                <c:pt idx="2537">
                  <c:v>-2375.0496000000003</c:v>
                </c:pt>
                <c:pt idx="2538">
                  <c:v>-768.39840000000004</c:v>
                </c:pt>
                <c:pt idx="2539">
                  <c:v>-915.86880000000008</c:v>
                </c:pt>
                <c:pt idx="2540">
                  <c:v>137.98400000000001</c:v>
                </c:pt>
                <c:pt idx="2541">
                  <c:v>-1141.8176000000001</c:v>
                </c:pt>
                <c:pt idx="2542">
                  <c:v>-249.2336</c:v>
                </c:pt>
                <c:pt idx="2543">
                  <c:v>-623.51520000000005</c:v>
                </c:pt>
                <c:pt idx="2544">
                  <c:v>-558.8352000000001</c:v>
                </c:pt>
                <c:pt idx="2545">
                  <c:v>-3769.5504000000005</c:v>
                </c:pt>
                <c:pt idx="2546">
                  <c:v>-4294.7520000000004</c:v>
                </c:pt>
                <c:pt idx="2547">
                  <c:v>-2115.4672</c:v>
                </c:pt>
                <c:pt idx="2548">
                  <c:v>-714.06719999999996</c:v>
                </c:pt>
                <c:pt idx="2549">
                  <c:v>374.28160000000003</c:v>
                </c:pt>
                <c:pt idx="2550">
                  <c:v>959.85120000000006</c:v>
                </c:pt>
                <c:pt idx="2551">
                  <c:v>-521.75199999999995</c:v>
                </c:pt>
                <c:pt idx="2552">
                  <c:v>-1792.0672</c:v>
                </c:pt>
                <c:pt idx="2553">
                  <c:v>-977.09920000000011</c:v>
                </c:pt>
                <c:pt idx="2554">
                  <c:v>-2546.6671999999999</c:v>
                </c:pt>
                <c:pt idx="2555">
                  <c:v>-3092.5664000000002</c:v>
                </c:pt>
                <c:pt idx="2556">
                  <c:v>-1566.1184000000001</c:v>
                </c:pt>
                <c:pt idx="2557">
                  <c:v>-168.16800000000001</c:v>
                </c:pt>
                <c:pt idx="2558">
                  <c:v>-643.35040000000004</c:v>
                </c:pt>
                <c:pt idx="2559">
                  <c:v>-1987.8320000000001</c:v>
                </c:pt>
                <c:pt idx="2560">
                  <c:v>-1599.7520000000002</c:v>
                </c:pt>
                <c:pt idx="2561">
                  <c:v>-482.08160000000009</c:v>
                </c:pt>
                <c:pt idx="2562">
                  <c:v>710.61760000000004</c:v>
                </c:pt>
                <c:pt idx="2563">
                  <c:v>-457.93440000000004</c:v>
                </c:pt>
                <c:pt idx="2564">
                  <c:v>-1634.248</c:v>
                </c:pt>
                <c:pt idx="2565">
                  <c:v>-1266.8656000000003</c:v>
                </c:pt>
                <c:pt idx="2566">
                  <c:v>-1037.4672</c:v>
                </c:pt>
                <c:pt idx="2567">
                  <c:v>-1246.1680000000001</c:v>
                </c:pt>
                <c:pt idx="2568">
                  <c:v>-1236.6816000000001</c:v>
                </c:pt>
                <c:pt idx="2569">
                  <c:v>-1141.8176000000001</c:v>
                </c:pt>
                <c:pt idx="2570">
                  <c:v>-188.8656</c:v>
                </c:pt>
                <c:pt idx="2571">
                  <c:v>471.73280000000005</c:v>
                </c:pt>
                <c:pt idx="2572">
                  <c:v>482.08160000000009</c:v>
                </c:pt>
                <c:pt idx="2573">
                  <c:v>-1431.5840000000001</c:v>
                </c:pt>
                <c:pt idx="2574">
                  <c:v>-2958.0320000000006</c:v>
                </c:pt>
                <c:pt idx="2575">
                  <c:v>-1125.432</c:v>
                </c:pt>
                <c:pt idx="2576">
                  <c:v>171.61760000000001</c:v>
                </c:pt>
                <c:pt idx="2577">
                  <c:v>444.99840000000006</c:v>
                </c:pt>
                <c:pt idx="2578">
                  <c:v>-943.46560000000011</c:v>
                </c:pt>
                <c:pt idx="2579">
                  <c:v>-2283.6352000000002</c:v>
                </c:pt>
                <c:pt idx="2580">
                  <c:v>-1479.0160000000003</c:v>
                </c:pt>
                <c:pt idx="2581">
                  <c:v>397.5664000000001</c:v>
                </c:pt>
                <c:pt idx="2582">
                  <c:v>-539</c:v>
                </c:pt>
                <c:pt idx="2583">
                  <c:v>-1920.5648000000001</c:v>
                </c:pt>
                <c:pt idx="2584">
                  <c:v>-2890.7648000000004</c:v>
                </c:pt>
                <c:pt idx="2585">
                  <c:v>-2917.4992000000002</c:v>
                </c:pt>
                <c:pt idx="2586">
                  <c:v>-595.91840000000002</c:v>
                </c:pt>
                <c:pt idx="2587">
                  <c:v>-26.734400000000001</c:v>
                </c:pt>
                <c:pt idx="2588">
                  <c:v>-811.51840000000004</c:v>
                </c:pt>
                <c:pt idx="2589">
                  <c:v>-1636.8352000000002</c:v>
                </c:pt>
                <c:pt idx="2590">
                  <c:v>-1178.9008000000001</c:v>
                </c:pt>
                <c:pt idx="2591">
                  <c:v>-1138.3680000000002</c:v>
                </c:pt>
                <c:pt idx="2592">
                  <c:v>-1337.5824</c:v>
                </c:pt>
                <c:pt idx="2593">
                  <c:v>-1795.5167999999999</c:v>
                </c:pt>
                <c:pt idx="2594">
                  <c:v>-2714.8352</c:v>
                </c:pt>
                <c:pt idx="2595">
                  <c:v>-2375.0496000000003</c:v>
                </c:pt>
                <c:pt idx="2596">
                  <c:v>-673.53440000000012</c:v>
                </c:pt>
                <c:pt idx="2597">
                  <c:v>569.18400000000008</c:v>
                </c:pt>
                <c:pt idx="2598">
                  <c:v>-488.11839999999995</c:v>
                </c:pt>
                <c:pt idx="2599">
                  <c:v>-1461.768</c:v>
                </c:pt>
                <c:pt idx="2600">
                  <c:v>-2607.0352000000003</c:v>
                </c:pt>
                <c:pt idx="2601">
                  <c:v>-424.30080000000004</c:v>
                </c:pt>
                <c:pt idx="2602">
                  <c:v>521.75199999999995</c:v>
                </c:pt>
                <c:pt idx="2603">
                  <c:v>582.9824000000001</c:v>
                </c:pt>
                <c:pt idx="2604">
                  <c:v>-4217.9984000000004</c:v>
                </c:pt>
                <c:pt idx="2605">
                  <c:v>-1738.5984000000003</c:v>
                </c:pt>
                <c:pt idx="2606">
                  <c:v>-828.76640000000009</c:v>
                </c:pt>
                <c:pt idx="2607">
                  <c:v>-929.66720000000009</c:v>
                </c:pt>
                <c:pt idx="2608">
                  <c:v>151.7824</c:v>
                </c:pt>
                <c:pt idx="2609">
                  <c:v>-195.76480000000001</c:v>
                </c:pt>
                <c:pt idx="2610">
                  <c:v>-1115.0832</c:v>
                </c:pt>
                <c:pt idx="2611">
                  <c:v>-114.69920000000002</c:v>
                </c:pt>
                <c:pt idx="2612">
                  <c:v>535.55039999999997</c:v>
                </c:pt>
                <c:pt idx="2613">
                  <c:v>6.8992000000000004</c:v>
                </c:pt>
                <c:pt idx="2614">
                  <c:v>-2661.3663999999999</c:v>
                </c:pt>
                <c:pt idx="2615">
                  <c:v>-3567.7488000000003</c:v>
                </c:pt>
                <c:pt idx="2616">
                  <c:v>484.66880000000009</c:v>
                </c:pt>
                <c:pt idx="2617">
                  <c:v>1613.5504000000001</c:v>
                </c:pt>
                <c:pt idx="2618">
                  <c:v>-30.184000000000005</c:v>
                </c:pt>
                <c:pt idx="2619">
                  <c:v>-2681.2015999999999</c:v>
                </c:pt>
                <c:pt idx="2620">
                  <c:v>-2560.4656</c:v>
                </c:pt>
                <c:pt idx="2621">
                  <c:v>-461.38400000000007</c:v>
                </c:pt>
                <c:pt idx="2622">
                  <c:v>-397.5664000000001</c:v>
                </c:pt>
                <c:pt idx="2623">
                  <c:v>-519.16480000000001</c:v>
                </c:pt>
                <c:pt idx="2624">
                  <c:v>-1047.816</c:v>
                </c:pt>
                <c:pt idx="2625">
                  <c:v>-1627.3488000000002</c:v>
                </c:pt>
                <c:pt idx="2626">
                  <c:v>-1977.4832000000004</c:v>
                </c:pt>
                <c:pt idx="2627">
                  <c:v>-2449.2159999999999</c:v>
                </c:pt>
                <c:pt idx="2628">
                  <c:v>-1586.8160000000003</c:v>
                </c:pt>
                <c:pt idx="2629">
                  <c:v>-1805.8656000000001</c:v>
                </c:pt>
                <c:pt idx="2630">
                  <c:v>-1562.6688000000004</c:v>
                </c:pt>
                <c:pt idx="2631">
                  <c:v>-1316.8848</c:v>
                </c:pt>
                <c:pt idx="2632">
                  <c:v>-896.03359999999998</c:v>
                </c:pt>
                <c:pt idx="2633">
                  <c:v>-2307.7824000000001</c:v>
                </c:pt>
                <c:pt idx="2634">
                  <c:v>-1532.4848000000002</c:v>
                </c:pt>
                <c:pt idx="2635">
                  <c:v>-1071.1007999999999</c:v>
                </c:pt>
                <c:pt idx="2636">
                  <c:v>690.78240000000005</c:v>
                </c:pt>
                <c:pt idx="2637">
                  <c:v>-114.69920000000002</c:v>
                </c:pt>
                <c:pt idx="2638">
                  <c:v>882.23519999999996</c:v>
                </c:pt>
                <c:pt idx="2639">
                  <c:v>1101.2847999999999</c:v>
                </c:pt>
                <c:pt idx="2640">
                  <c:v>2304.3328000000006</c:v>
                </c:pt>
                <c:pt idx="2641">
                  <c:v>1758.4336000000003</c:v>
                </c:pt>
                <c:pt idx="2642">
                  <c:v>1526.4480000000001</c:v>
                </c:pt>
                <c:pt idx="2643">
                  <c:v>1330.6831999999999</c:v>
                </c:pt>
                <c:pt idx="2644">
                  <c:v>1553.1824000000001</c:v>
                </c:pt>
                <c:pt idx="2645">
                  <c:v>1751.5344000000002</c:v>
                </c:pt>
                <c:pt idx="2646">
                  <c:v>1889.5184000000002</c:v>
                </c:pt>
                <c:pt idx="2647">
                  <c:v>2964.9312000000004</c:v>
                </c:pt>
                <c:pt idx="2648">
                  <c:v>2732.0832</c:v>
                </c:pt>
                <c:pt idx="2649">
                  <c:v>3210.7152000000001</c:v>
                </c:pt>
                <c:pt idx="2650">
                  <c:v>2422.4816000000001</c:v>
                </c:pt>
                <c:pt idx="2651">
                  <c:v>-4345.6336000000001</c:v>
                </c:pt>
                <c:pt idx="2652">
                  <c:v>-6404.1824000000006</c:v>
                </c:pt>
                <c:pt idx="2653">
                  <c:v>-2071.4848000000002</c:v>
                </c:pt>
                <c:pt idx="2654">
                  <c:v>1954.1984000000002</c:v>
                </c:pt>
                <c:pt idx="2655">
                  <c:v>3271.0832</c:v>
                </c:pt>
                <c:pt idx="2656">
                  <c:v>2543.2176000000004</c:v>
                </c:pt>
                <c:pt idx="2657">
                  <c:v>1323.7839999999999</c:v>
                </c:pt>
                <c:pt idx="2658">
                  <c:v>-6895.7504000000008</c:v>
                </c:pt>
                <c:pt idx="2659">
                  <c:v>-6895.7504000000008</c:v>
                </c:pt>
                <c:pt idx="2660">
                  <c:v>-5123.5183999999999</c:v>
                </c:pt>
                <c:pt idx="2661">
                  <c:v>-3944.6176000000005</c:v>
                </c:pt>
                <c:pt idx="2662">
                  <c:v>-1030.5680000000002</c:v>
                </c:pt>
                <c:pt idx="2663">
                  <c:v>1825.7008000000001</c:v>
                </c:pt>
                <c:pt idx="2664">
                  <c:v>3910.9840000000008</c:v>
                </c:pt>
                <c:pt idx="2665">
                  <c:v>2802.8</c:v>
                </c:pt>
                <c:pt idx="2666">
                  <c:v>-6895.7504000000008</c:v>
                </c:pt>
                <c:pt idx="2667">
                  <c:v>-6895.7504000000008</c:v>
                </c:pt>
                <c:pt idx="2668">
                  <c:v>-5891.9168000000009</c:v>
                </c:pt>
                <c:pt idx="2669">
                  <c:v>1933.5008</c:v>
                </c:pt>
                <c:pt idx="2670">
                  <c:v>2290.5344000000005</c:v>
                </c:pt>
                <c:pt idx="2671">
                  <c:v>-2327.6176</c:v>
                </c:pt>
                <c:pt idx="2672">
                  <c:v>-5427.0832</c:v>
                </c:pt>
                <c:pt idx="2673">
                  <c:v>-2664.8159999999998</c:v>
                </c:pt>
                <c:pt idx="2674">
                  <c:v>19.8352</c:v>
                </c:pt>
                <c:pt idx="2675">
                  <c:v>-869.29920000000016</c:v>
                </c:pt>
                <c:pt idx="2676">
                  <c:v>-2203.4320000000002</c:v>
                </c:pt>
                <c:pt idx="2677">
                  <c:v>-3658.3008</c:v>
                </c:pt>
                <c:pt idx="2678">
                  <c:v>-2496.6480000000001</c:v>
                </c:pt>
                <c:pt idx="2679">
                  <c:v>-2509.5840000000007</c:v>
                </c:pt>
                <c:pt idx="2680">
                  <c:v>-2318.1312000000003</c:v>
                </c:pt>
                <c:pt idx="2681">
                  <c:v>-1014.1824</c:v>
                </c:pt>
                <c:pt idx="2682">
                  <c:v>-1677.3680000000002</c:v>
                </c:pt>
                <c:pt idx="2683">
                  <c:v>-2465.6016</c:v>
                </c:pt>
                <c:pt idx="2684">
                  <c:v>-1984.3824000000002</c:v>
                </c:pt>
                <c:pt idx="2685">
                  <c:v>-2048.2000000000003</c:v>
                </c:pt>
                <c:pt idx="2686">
                  <c:v>-1603.2015999999999</c:v>
                </c:pt>
                <c:pt idx="2687">
                  <c:v>53.468800000000002</c:v>
                </c:pt>
                <c:pt idx="2688">
                  <c:v>-77.616</c:v>
                </c:pt>
                <c:pt idx="2689">
                  <c:v>899.48320000000001</c:v>
                </c:pt>
                <c:pt idx="2690">
                  <c:v>404.46559999999999</c:v>
                </c:pt>
                <c:pt idx="2691">
                  <c:v>993.48479999999995</c:v>
                </c:pt>
                <c:pt idx="2692">
                  <c:v>1330.6831999999999</c:v>
                </c:pt>
                <c:pt idx="2693">
                  <c:v>2068.0352000000003</c:v>
                </c:pt>
                <c:pt idx="2694">
                  <c:v>2115.4672</c:v>
                </c:pt>
                <c:pt idx="2695">
                  <c:v>2048.2000000000003</c:v>
                </c:pt>
                <c:pt idx="2696">
                  <c:v>1350.5183999999999</c:v>
                </c:pt>
                <c:pt idx="2697">
                  <c:v>1714.4512</c:v>
                </c:pt>
                <c:pt idx="2698">
                  <c:v>2644.1184000000003</c:v>
                </c:pt>
                <c:pt idx="2699">
                  <c:v>2954.5824000000002</c:v>
                </c:pt>
                <c:pt idx="2700">
                  <c:v>2758.8176000000003</c:v>
                </c:pt>
                <c:pt idx="2701">
                  <c:v>3500.4816000000005</c:v>
                </c:pt>
                <c:pt idx="2702">
                  <c:v>2964.9312000000004</c:v>
                </c:pt>
                <c:pt idx="2703">
                  <c:v>454.48480000000006</c:v>
                </c:pt>
                <c:pt idx="2704">
                  <c:v>-4412.9008000000003</c:v>
                </c:pt>
                <c:pt idx="2705">
                  <c:v>-2452.6656000000003</c:v>
                </c:pt>
                <c:pt idx="2706">
                  <c:v>2074.9344000000001</c:v>
                </c:pt>
                <c:pt idx="2707">
                  <c:v>2725.1840000000007</c:v>
                </c:pt>
                <c:pt idx="2708">
                  <c:v>1735.1488000000002</c:v>
                </c:pt>
                <c:pt idx="2709">
                  <c:v>1947.2992000000002</c:v>
                </c:pt>
                <c:pt idx="2710">
                  <c:v>-673.53440000000012</c:v>
                </c:pt>
                <c:pt idx="2711">
                  <c:v>-4015.3343999999997</c:v>
                </c:pt>
                <c:pt idx="2712">
                  <c:v>-5056.2512000000015</c:v>
                </c:pt>
                <c:pt idx="2713">
                  <c:v>-2937.3344000000002</c:v>
                </c:pt>
                <c:pt idx="2714">
                  <c:v>-1431.5840000000001</c:v>
                </c:pt>
                <c:pt idx="2715">
                  <c:v>-1071.1007999999999</c:v>
                </c:pt>
                <c:pt idx="2716">
                  <c:v>-1781.7184</c:v>
                </c:pt>
                <c:pt idx="2717">
                  <c:v>-3311.616</c:v>
                </c:pt>
                <c:pt idx="2718">
                  <c:v>-1522.9984000000002</c:v>
                </c:pt>
                <c:pt idx="2719">
                  <c:v>-549.34879999999998</c:v>
                </c:pt>
                <c:pt idx="2720">
                  <c:v>-1394.5008</c:v>
                </c:pt>
                <c:pt idx="2721">
                  <c:v>-1970.5840000000003</c:v>
                </c:pt>
                <c:pt idx="2722">
                  <c:v>-1947.2992000000002</c:v>
                </c:pt>
                <c:pt idx="2723">
                  <c:v>-2910.6000000000004</c:v>
                </c:pt>
                <c:pt idx="2724">
                  <c:v>-3348.6992000000005</c:v>
                </c:pt>
                <c:pt idx="2725">
                  <c:v>-2958.0320000000006</c:v>
                </c:pt>
                <c:pt idx="2726">
                  <c:v>-1691.1664000000003</c:v>
                </c:pt>
                <c:pt idx="2727">
                  <c:v>-1599.7520000000002</c:v>
                </c:pt>
                <c:pt idx="2728">
                  <c:v>1054.7152000000001</c:v>
                </c:pt>
                <c:pt idx="2729">
                  <c:v>1535.9343999999999</c:v>
                </c:pt>
                <c:pt idx="2730">
                  <c:v>-482.08160000000009</c:v>
                </c:pt>
                <c:pt idx="2731">
                  <c:v>-3624.6672000000008</c:v>
                </c:pt>
                <c:pt idx="2732">
                  <c:v>-3658.3008</c:v>
                </c:pt>
                <c:pt idx="2733">
                  <c:v>-2472.5008000000003</c:v>
                </c:pt>
                <c:pt idx="2734">
                  <c:v>-2122.3663999999999</c:v>
                </c:pt>
                <c:pt idx="2735">
                  <c:v>-2095.6320000000001</c:v>
                </c:pt>
                <c:pt idx="2736">
                  <c:v>-2695</c:v>
                </c:pt>
                <c:pt idx="2737">
                  <c:v>-2219.8176000000003</c:v>
                </c:pt>
                <c:pt idx="2738">
                  <c:v>-2364.7008000000001</c:v>
                </c:pt>
                <c:pt idx="2739">
                  <c:v>-1562.6688000000004</c:v>
                </c:pt>
                <c:pt idx="2740">
                  <c:v>-1233.232</c:v>
                </c:pt>
                <c:pt idx="2741">
                  <c:v>-2199.9824000000003</c:v>
                </c:pt>
                <c:pt idx="2742">
                  <c:v>-1664.4320000000002</c:v>
                </c:pt>
                <c:pt idx="2743">
                  <c:v>-1391.0511999999999</c:v>
                </c:pt>
                <c:pt idx="2744">
                  <c:v>-915.86880000000008</c:v>
                </c:pt>
                <c:pt idx="2745">
                  <c:v>-1889.5184000000002</c:v>
                </c:pt>
                <c:pt idx="2746">
                  <c:v>444.99840000000006</c:v>
                </c:pt>
                <c:pt idx="2747">
                  <c:v>235.43520000000004</c:v>
                </c:pt>
                <c:pt idx="2748">
                  <c:v>1560.0816000000002</c:v>
                </c:pt>
                <c:pt idx="2749">
                  <c:v>1344.4816000000001</c:v>
                </c:pt>
                <c:pt idx="2750">
                  <c:v>1825.7008000000001</c:v>
                </c:pt>
                <c:pt idx="2751">
                  <c:v>2324.1680000000001</c:v>
                </c:pt>
                <c:pt idx="2752">
                  <c:v>2482.8496</c:v>
                </c:pt>
                <c:pt idx="2753">
                  <c:v>1923.1520000000003</c:v>
                </c:pt>
                <c:pt idx="2754">
                  <c:v>1516.0992000000001</c:v>
                </c:pt>
                <c:pt idx="2755">
                  <c:v>2216.3679999999999</c:v>
                </c:pt>
                <c:pt idx="2756">
                  <c:v>1849.848</c:v>
                </c:pt>
                <c:pt idx="2757">
                  <c:v>3129.6496000000002</c:v>
                </c:pt>
                <c:pt idx="2758">
                  <c:v>3271.0832</c:v>
                </c:pt>
                <c:pt idx="2759">
                  <c:v>3705.7327999999998</c:v>
                </c:pt>
                <c:pt idx="2760">
                  <c:v>3028.7487999999998</c:v>
                </c:pt>
                <c:pt idx="2761">
                  <c:v>3133.0992000000001</c:v>
                </c:pt>
                <c:pt idx="2762">
                  <c:v>1825.7008000000001</c:v>
                </c:pt>
                <c:pt idx="2763">
                  <c:v>1562.6688000000004</c:v>
                </c:pt>
                <c:pt idx="2764">
                  <c:v>-144.88320000000002</c:v>
                </c:pt>
                <c:pt idx="2765">
                  <c:v>-6895.7504000000008</c:v>
                </c:pt>
                <c:pt idx="2766">
                  <c:v>-6895.7504000000008</c:v>
                </c:pt>
                <c:pt idx="2767">
                  <c:v>-2212.9184</c:v>
                </c:pt>
                <c:pt idx="2768">
                  <c:v>-1748.0848000000001</c:v>
                </c:pt>
                <c:pt idx="2769">
                  <c:v>-761.49920000000009</c:v>
                </c:pt>
                <c:pt idx="2770">
                  <c:v>198.35200000000003</c:v>
                </c:pt>
                <c:pt idx="2771">
                  <c:v>70.716800000000006</c:v>
                </c:pt>
                <c:pt idx="2772">
                  <c:v>2412.1328000000003</c:v>
                </c:pt>
                <c:pt idx="2773">
                  <c:v>-6895.7504000000008</c:v>
                </c:pt>
                <c:pt idx="2774">
                  <c:v>-5349.467200000001</c:v>
                </c:pt>
                <c:pt idx="2775">
                  <c:v>2099.0816000000004</c:v>
                </c:pt>
                <c:pt idx="2776">
                  <c:v>3833.3680000000004</c:v>
                </c:pt>
                <c:pt idx="2777">
                  <c:v>-6895.7504000000008</c:v>
                </c:pt>
                <c:pt idx="2778">
                  <c:v>-6895.7504000000008</c:v>
                </c:pt>
                <c:pt idx="2779">
                  <c:v>-3654.8512000000005</c:v>
                </c:pt>
                <c:pt idx="2780">
                  <c:v>3055.4832000000001</c:v>
                </c:pt>
                <c:pt idx="2781">
                  <c:v>1353.9680000000001</c:v>
                </c:pt>
                <c:pt idx="2782">
                  <c:v>-3611.7312000000002</c:v>
                </c:pt>
                <c:pt idx="2783">
                  <c:v>-2880.4159999999997</c:v>
                </c:pt>
                <c:pt idx="2784">
                  <c:v>-370.83199999999999</c:v>
                </c:pt>
                <c:pt idx="2785">
                  <c:v>269.06880000000001</c:v>
                </c:pt>
                <c:pt idx="2786">
                  <c:v>-1371.2160000000003</c:v>
                </c:pt>
                <c:pt idx="2787">
                  <c:v>-2998.5648000000001</c:v>
                </c:pt>
                <c:pt idx="2788">
                  <c:v>-2695</c:v>
                </c:pt>
                <c:pt idx="2789">
                  <c:v>-2000.768</c:v>
                </c:pt>
                <c:pt idx="2790">
                  <c:v>-2698.4495999999999</c:v>
                </c:pt>
                <c:pt idx="2791">
                  <c:v>-2631.1824000000001</c:v>
                </c:pt>
                <c:pt idx="2792">
                  <c:v>-3112.4016000000001</c:v>
                </c:pt>
                <c:pt idx="2793">
                  <c:v>-2260.3504000000003</c:v>
                </c:pt>
                <c:pt idx="2794">
                  <c:v>-242.33440000000004</c:v>
                </c:pt>
                <c:pt idx="2795">
                  <c:v>363.93279999999999</c:v>
                </c:pt>
                <c:pt idx="2796">
                  <c:v>397.5664000000001</c:v>
                </c:pt>
                <c:pt idx="2797">
                  <c:v>761.49920000000009</c:v>
                </c:pt>
                <c:pt idx="2798">
                  <c:v>370.83199999999999</c:v>
                </c:pt>
                <c:pt idx="2799">
                  <c:v>296.66559999999998</c:v>
                </c:pt>
                <c:pt idx="2800">
                  <c:v>791.68320000000017</c:v>
                </c:pt>
                <c:pt idx="2801">
                  <c:v>498.46719999999999</c:v>
                </c:pt>
                <c:pt idx="2802">
                  <c:v>1498.8512000000001</c:v>
                </c:pt>
                <c:pt idx="2803">
                  <c:v>1279.8016</c:v>
                </c:pt>
                <c:pt idx="2804">
                  <c:v>1495.4015999999999</c:v>
                </c:pt>
                <c:pt idx="2805">
                  <c:v>1613.5504000000001</c:v>
                </c:pt>
                <c:pt idx="2806">
                  <c:v>1337.5824</c:v>
                </c:pt>
                <c:pt idx="2807">
                  <c:v>1634.248</c:v>
                </c:pt>
                <c:pt idx="2808">
                  <c:v>1617.0000000000002</c:v>
                </c:pt>
                <c:pt idx="2809">
                  <c:v>-4868.2480000000005</c:v>
                </c:pt>
                <c:pt idx="2810">
                  <c:v>-1886.9312000000002</c:v>
                </c:pt>
                <c:pt idx="2811">
                  <c:v>1021.0816</c:v>
                </c:pt>
                <c:pt idx="2812">
                  <c:v>2802.8</c:v>
                </c:pt>
                <c:pt idx="2813">
                  <c:v>2099.0816000000004</c:v>
                </c:pt>
                <c:pt idx="2814">
                  <c:v>1943.8496000000002</c:v>
                </c:pt>
                <c:pt idx="2815">
                  <c:v>1599.7520000000002</c:v>
                </c:pt>
                <c:pt idx="2816">
                  <c:v>1071.1007999999999</c:v>
                </c:pt>
                <c:pt idx="2817">
                  <c:v>1115.0832</c:v>
                </c:pt>
                <c:pt idx="2818">
                  <c:v>579.53280000000007</c:v>
                </c:pt>
                <c:pt idx="2819">
                  <c:v>626.96480000000008</c:v>
                </c:pt>
                <c:pt idx="2820">
                  <c:v>-764.94880000000001</c:v>
                </c:pt>
                <c:pt idx="2821">
                  <c:v>-1182.3504</c:v>
                </c:pt>
                <c:pt idx="2822">
                  <c:v>1424.6848000000002</c:v>
                </c:pt>
                <c:pt idx="2823">
                  <c:v>-482.08160000000009</c:v>
                </c:pt>
                <c:pt idx="2824">
                  <c:v>-3647.9520000000002</c:v>
                </c:pt>
                <c:pt idx="2825">
                  <c:v>-6895.7504000000008</c:v>
                </c:pt>
                <c:pt idx="2826">
                  <c:v>-5339.1184000000003</c:v>
                </c:pt>
                <c:pt idx="2827">
                  <c:v>-1549.7328</c:v>
                </c:pt>
                <c:pt idx="2828">
                  <c:v>2334.5167999999999</c:v>
                </c:pt>
                <c:pt idx="2829">
                  <c:v>1128.8815999999999</c:v>
                </c:pt>
                <c:pt idx="2830">
                  <c:v>-731.3152</c:v>
                </c:pt>
                <c:pt idx="2831">
                  <c:v>-2081.8336000000004</c:v>
                </c:pt>
                <c:pt idx="2832">
                  <c:v>-2832.9840000000008</c:v>
                </c:pt>
                <c:pt idx="2833">
                  <c:v>-3058.9328000000005</c:v>
                </c:pt>
                <c:pt idx="2834">
                  <c:v>-1967.1344000000001</c:v>
                </c:pt>
                <c:pt idx="2835">
                  <c:v>-1627.3488000000002</c:v>
                </c:pt>
                <c:pt idx="2836">
                  <c:v>-950.36480000000017</c:v>
                </c:pt>
                <c:pt idx="2837">
                  <c:v>-959.85120000000006</c:v>
                </c:pt>
                <c:pt idx="2838">
                  <c:v>-1491.9520000000002</c:v>
                </c:pt>
                <c:pt idx="2839">
                  <c:v>-2751.9184</c:v>
                </c:pt>
                <c:pt idx="2840">
                  <c:v>-1717.9008000000001</c:v>
                </c:pt>
                <c:pt idx="2841">
                  <c:v>-229.39840000000004</c:v>
                </c:pt>
                <c:pt idx="2842">
                  <c:v>30.184000000000005</c:v>
                </c:pt>
                <c:pt idx="2843">
                  <c:v>-1276.3520000000001</c:v>
                </c:pt>
                <c:pt idx="2844">
                  <c:v>-2311.2320000000004</c:v>
                </c:pt>
                <c:pt idx="2845">
                  <c:v>-650.2496000000001</c:v>
                </c:pt>
                <c:pt idx="2846">
                  <c:v>293.21600000000007</c:v>
                </c:pt>
                <c:pt idx="2847">
                  <c:v>10.348800000000001</c:v>
                </c:pt>
                <c:pt idx="2848">
                  <c:v>-521.75199999999995</c:v>
                </c:pt>
                <c:pt idx="2849">
                  <c:v>-1798.9664</c:v>
                </c:pt>
                <c:pt idx="2850">
                  <c:v>-1627.3488000000002</c:v>
                </c:pt>
                <c:pt idx="2851">
                  <c:v>-1926.6016</c:v>
                </c:pt>
                <c:pt idx="2852">
                  <c:v>-996.93439999999998</c:v>
                </c:pt>
                <c:pt idx="2853">
                  <c:v>121.5984</c:v>
                </c:pt>
                <c:pt idx="2854">
                  <c:v>-33.633600000000001</c:v>
                </c:pt>
                <c:pt idx="2855">
                  <c:v>-1428.1343999999999</c:v>
                </c:pt>
                <c:pt idx="2856">
                  <c:v>-2071.4848000000002</c:v>
                </c:pt>
                <c:pt idx="2857">
                  <c:v>-3509.9680000000003</c:v>
                </c:pt>
                <c:pt idx="2858">
                  <c:v>-1728.2496000000001</c:v>
                </c:pt>
                <c:pt idx="2859">
                  <c:v>-67.267200000000003</c:v>
                </c:pt>
                <c:pt idx="2860">
                  <c:v>-249.2336</c:v>
                </c:pt>
                <c:pt idx="2861">
                  <c:v>-2769.1664000000001</c:v>
                </c:pt>
                <c:pt idx="2862">
                  <c:v>-3183.1184000000003</c:v>
                </c:pt>
                <c:pt idx="2863">
                  <c:v>-1384.1520000000003</c:v>
                </c:pt>
                <c:pt idx="2864">
                  <c:v>-1159.0656000000001</c:v>
                </c:pt>
                <c:pt idx="2865">
                  <c:v>-3308.1664000000001</c:v>
                </c:pt>
                <c:pt idx="2866">
                  <c:v>-4581.0688000000009</c:v>
                </c:pt>
                <c:pt idx="2867">
                  <c:v>-3493.5824000000002</c:v>
                </c:pt>
                <c:pt idx="2868">
                  <c:v>-1222.8832</c:v>
                </c:pt>
                <c:pt idx="2869">
                  <c:v>-1091.7984000000001</c:v>
                </c:pt>
                <c:pt idx="2870">
                  <c:v>-1772.2320000000002</c:v>
                </c:pt>
                <c:pt idx="2871">
                  <c:v>-2489.7488000000003</c:v>
                </c:pt>
                <c:pt idx="2872">
                  <c:v>-1159.0656000000001</c:v>
                </c:pt>
                <c:pt idx="2873">
                  <c:v>-390.66720000000009</c:v>
                </c:pt>
                <c:pt idx="2874">
                  <c:v>565.73440000000005</c:v>
                </c:pt>
                <c:pt idx="2875">
                  <c:v>680.43360000000007</c:v>
                </c:pt>
                <c:pt idx="2876">
                  <c:v>987.44800000000009</c:v>
                </c:pt>
                <c:pt idx="2877">
                  <c:v>902.93280000000004</c:v>
                </c:pt>
                <c:pt idx="2878">
                  <c:v>2028.3648000000001</c:v>
                </c:pt>
                <c:pt idx="2879">
                  <c:v>2900.2512000000002</c:v>
                </c:pt>
                <c:pt idx="2880">
                  <c:v>2940.7840000000006</c:v>
                </c:pt>
                <c:pt idx="2881">
                  <c:v>2088.7328000000002</c:v>
                </c:pt>
                <c:pt idx="2882">
                  <c:v>1892.9680000000001</c:v>
                </c:pt>
                <c:pt idx="2883">
                  <c:v>2489.7488000000003</c:v>
                </c:pt>
                <c:pt idx="2884">
                  <c:v>1920.5648000000001</c:v>
                </c:pt>
                <c:pt idx="2885">
                  <c:v>2412.1328000000003</c:v>
                </c:pt>
                <c:pt idx="2886">
                  <c:v>2048.2000000000003</c:v>
                </c:pt>
                <c:pt idx="2887">
                  <c:v>2099.0816000000004</c:v>
                </c:pt>
                <c:pt idx="2888">
                  <c:v>1455.7311999999999</c:v>
                </c:pt>
                <c:pt idx="2889">
                  <c:v>-431.20000000000005</c:v>
                </c:pt>
                <c:pt idx="2890">
                  <c:v>-6895.7504000000008</c:v>
                </c:pt>
                <c:pt idx="2891">
                  <c:v>-4847.550400000001</c:v>
                </c:pt>
                <c:pt idx="2892">
                  <c:v>-731.3152</c:v>
                </c:pt>
                <c:pt idx="2893">
                  <c:v>2028.3648000000001</c:v>
                </c:pt>
                <c:pt idx="2894">
                  <c:v>1502.3008</c:v>
                </c:pt>
                <c:pt idx="2895">
                  <c:v>2277.5984000000003</c:v>
                </c:pt>
                <c:pt idx="2896">
                  <c:v>-717.51679999999999</c:v>
                </c:pt>
                <c:pt idx="2897">
                  <c:v>-6275.6848</c:v>
                </c:pt>
                <c:pt idx="2898">
                  <c:v>-4419.8</c:v>
                </c:pt>
                <c:pt idx="2899">
                  <c:v>-249.2336</c:v>
                </c:pt>
                <c:pt idx="2900">
                  <c:v>1266.8656000000003</c:v>
                </c:pt>
                <c:pt idx="2901">
                  <c:v>-1479.0160000000003</c:v>
                </c:pt>
                <c:pt idx="2902">
                  <c:v>-4709.5664000000006</c:v>
                </c:pt>
                <c:pt idx="2903">
                  <c:v>-3621.2176000000004</c:v>
                </c:pt>
                <c:pt idx="2904">
                  <c:v>-1586.8160000000003</c:v>
                </c:pt>
                <c:pt idx="2905">
                  <c:v>-444.99840000000006</c:v>
                </c:pt>
                <c:pt idx="2906">
                  <c:v>-1199.5984000000001</c:v>
                </c:pt>
                <c:pt idx="2907">
                  <c:v>-2401.7840000000001</c:v>
                </c:pt>
                <c:pt idx="2908">
                  <c:v>-2415.5824000000002</c:v>
                </c:pt>
                <c:pt idx="2909">
                  <c:v>-2331.0672</c:v>
                </c:pt>
                <c:pt idx="2910">
                  <c:v>-1993.8688</c:v>
                </c:pt>
                <c:pt idx="2911">
                  <c:v>-2613.9344000000001</c:v>
                </c:pt>
                <c:pt idx="2912">
                  <c:v>-2698.4495999999999</c:v>
                </c:pt>
                <c:pt idx="2913">
                  <c:v>-2226.7168000000001</c:v>
                </c:pt>
                <c:pt idx="2914">
                  <c:v>-892.58400000000006</c:v>
                </c:pt>
                <c:pt idx="2915">
                  <c:v>316.50080000000003</c:v>
                </c:pt>
                <c:pt idx="2916">
                  <c:v>282.86720000000003</c:v>
                </c:pt>
                <c:pt idx="2917">
                  <c:v>1189.2496000000001</c:v>
                </c:pt>
                <c:pt idx="2918">
                  <c:v>1364.3168000000003</c:v>
                </c:pt>
                <c:pt idx="2919">
                  <c:v>1859.3344000000002</c:v>
                </c:pt>
                <c:pt idx="2920">
                  <c:v>2132.7152000000001</c:v>
                </c:pt>
                <c:pt idx="2921">
                  <c:v>2253.4512</c:v>
                </c:pt>
                <c:pt idx="2922">
                  <c:v>2327.6176</c:v>
                </c:pt>
                <c:pt idx="2923">
                  <c:v>2108.5680000000002</c:v>
                </c:pt>
                <c:pt idx="2924">
                  <c:v>2394.8848000000003</c:v>
                </c:pt>
                <c:pt idx="2925">
                  <c:v>2816.5984000000003</c:v>
                </c:pt>
                <c:pt idx="2926">
                  <c:v>3753.1648000000005</c:v>
                </c:pt>
                <c:pt idx="2927">
                  <c:v>2970.9679999999998</c:v>
                </c:pt>
                <c:pt idx="2928">
                  <c:v>2557.0159999999996</c:v>
                </c:pt>
                <c:pt idx="2929">
                  <c:v>-6895.7504000000008</c:v>
                </c:pt>
                <c:pt idx="2930">
                  <c:v>-6895.7504000000008</c:v>
                </c:pt>
                <c:pt idx="2931">
                  <c:v>-4550.8848000000007</c:v>
                </c:pt>
                <c:pt idx="2932">
                  <c:v>1303.9488000000001</c:v>
                </c:pt>
                <c:pt idx="2933">
                  <c:v>3453.0495999999998</c:v>
                </c:pt>
                <c:pt idx="2934">
                  <c:v>3516.8672000000006</c:v>
                </c:pt>
                <c:pt idx="2935">
                  <c:v>-1498.8512000000001</c:v>
                </c:pt>
                <c:pt idx="2936">
                  <c:v>-4153.3184000000001</c:v>
                </c:pt>
                <c:pt idx="2937">
                  <c:v>-1539.384</c:v>
                </c:pt>
                <c:pt idx="2938">
                  <c:v>-1088.3488</c:v>
                </c:pt>
                <c:pt idx="2939">
                  <c:v>-3271.0832</c:v>
                </c:pt>
                <c:pt idx="2940">
                  <c:v>-2813.1487999999999</c:v>
                </c:pt>
                <c:pt idx="2941">
                  <c:v>2065.4479999999999</c:v>
                </c:pt>
                <c:pt idx="2942">
                  <c:v>-572.63360000000011</c:v>
                </c:pt>
                <c:pt idx="2943">
                  <c:v>-3564.2992000000004</c:v>
                </c:pt>
                <c:pt idx="2944">
                  <c:v>-6895.7504000000008</c:v>
                </c:pt>
                <c:pt idx="2945">
                  <c:v>-3439.2512000000006</c:v>
                </c:pt>
                <c:pt idx="2946">
                  <c:v>-454.48480000000006</c:v>
                </c:pt>
                <c:pt idx="2947">
                  <c:v>2230.1664000000001</c:v>
                </c:pt>
                <c:pt idx="2948">
                  <c:v>-717.51679999999999</c:v>
                </c:pt>
                <c:pt idx="2949">
                  <c:v>-3870.4512000000004</c:v>
                </c:pt>
                <c:pt idx="2950">
                  <c:v>-5935.8991999999998</c:v>
                </c:pt>
                <c:pt idx="2951">
                  <c:v>-4200.7504000000008</c:v>
                </c:pt>
                <c:pt idx="2952">
                  <c:v>-1283.2511999999999</c:v>
                </c:pt>
                <c:pt idx="2953">
                  <c:v>1017.6319999999999</c:v>
                </c:pt>
                <c:pt idx="2954">
                  <c:v>835.66559999999993</c:v>
                </c:pt>
                <c:pt idx="2955">
                  <c:v>-495.01759999999996</c:v>
                </c:pt>
                <c:pt idx="2956">
                  <c:v>-495.01759999999996</c:v>
                </c:pt>
                <c:pt idx="2957">
                  <c:v>-266.48160000000001</c:v>
                </c:pt>
                <c:pt idx="2958">
                  <c:v>47.432000000000002</c:v>
                </c:pt>
                <c:pt idx="2959">
                  <c:v>-1293.6000000000001</c:v>
                </c:pt>
                <c:pt idx="2960">
                  <c:v>-1411.7488000000003</c:v>
                </c:pt>
                <c:pt idx="2961">
                  <c:v>-1313.4352000000001</c:v>
                </c:pt>
                <c:pt idx="2962">
                  <c:v>-67.267200000000003</c:v>
                </c:pt>
                <c:pt idx="2963">
                  <c:v>457.93440000000004</c:v>
                </c:pt>
                <c:pt idx="2964">
                  <c:v>1283.2511999999999</c:v>
                </c:pt>
                <c:pt idx="2965">
                  <c:v>565.73440000000005</c:v>
                </c:pt>
                <c:pt idx="2966">
                  <c:v>225.94880000000003</c:v>
                </c:pt>
                <c:pt idx="2967">
                  <c:v>582.9824000000001</c:v>
                </c:pt>
                <c:pt idx="2968">
                  <c:v>151.7824</c:v>
                </c:pt>
                <c:pt idx="2969">
                  <c:v>238.88480000000004</c:v>
                </c:pt>
                <c:pt idx="2970">
                  <c:v>-219.04960000000003</c:v>
                </c:pt>
                <c:pt idx="2971">
                  <c:v>155.232</c:v>
                </c:pt>
                <c:pt idx="2972">
                  <c:v>471.73280000000005</c:v>
                </c:pt>
                <c:pt idx="2973">
                  <c:v>818.41760000000011</c:v>
                </c:pt>
                <c:pt idx="2974">
                  <c:v>977.09920000000011</c:v>
                </c:pt>
                <c:pt idx="2975">
                  <c:v>845.15200000000004</c:v>
                </c:pt>
                <c:pt idx="2976">
                  <c:v>828.76640000000009</c:v>
                </c:pt>
                <c:pt idx="2977">
                  <c:v>913.28160000000003</c:v>
                </c:pt>
                <c:pt idx="2978">
                  <c:v>572.63360000000011</c:v>
                </c:pt>
                <c:pt idx="2979">
                  <c:v>195.76480000000001</c:v>
                </c:pt>
                <c:pt idx="2980">
                  <c:v>56.918400000000005</c:v>
                </c:pt>
                <c:pt idx="2981">
                  <c:v>-282.86720000000003</c:v>
                </c:pt>
                <c:pt idx="2982">
                  <c:v>-6895.7504000000008</c:v>
                </c:pt>
                <c:pt idx="2983">
                  <c:v>-4817.3664000000008</c:v>
                </c:pt>
                <c:pt idx="2984">
                  <c:v>-3348.6992000000005</c:v>
                </c:pt>
                <c:pt idx="2985">
                  <c:v>3937.7184000000002</c:v>
                </c:pt>
                <c:pt idx="2986">
                  <c:v>3281.4320000000007</c:v>
                </c:pt>
                <c:pt idx="2987">
                  <c:v>926.21760000000006</c:v>
                </c:pt>
                <c:pt idx="2988">
                  <c:v>-2627.7328000000002</c:v>
                </c:pt>
                <c:pt idx="2989">
                  <c:v>-4045.5184000000004</c:v>
                </c:pt>
                <c:pt idx="2990">
                  <c:v>-869.29920000000016</c:v>
                </c:pt>
                <c:pt idx="2991">
                  <c:v>-1347.0688000000002</c:v>
                </c:pt>
                <c:pt idx="2992">
                  <c:v>394.11680000000001</c:v>
                </c:pt>
                <c:pt idx="2993">
                  <c:v>-1300.4992000000002</c:v>
                </c:pt>
                <c:pt idx="2994">
                  <c:v>-1482.4656000000002</c:v>
                </c:pt>
                <c:pt idx="2995">
                  <c:v>-1411.7488000000003</c:v>
                </c:pt>
                <c:pt idx="2996">
                  <c:v>-1279.8016</c:v>
                </c:pt>
                <c:pt idx="2997">
                  <c:v>-289.76640000000003</c:v>
                </c:pt>
                <c:pt idx="2998">
                  <c:v>-1159.0656000000001</c:v>
                </c:pt>
                <c:pt idx="2999">
                  <c:v>-1276.3520000000001</c:v>
                </c:pt>
                <c:pt idx="3000">
                  <c:v>-1643.7343999999998</c:v>
                </c:pt>
                <c:pt idx="3001">
                  <c:v>-952.952</c:v>
                </c:pt>
                <c:pt idx="3002">
                  <c:v>-740.80160000000001</c:v>
                </c:pt>
                <c:pt idx="3003">
                  <c:v>-374.28160000000003</c:v>
                </c:pt>
                <c:pt idx="3004">
                  <c:v>-629.55200000000002</c:v>
                </c:pt>
                <c:pt idx="3005">
                  <c:v>-606.2672</c:v>
                </c:pt>
                <c:pt idx="3006">
                  <c:v>-595.91840000000002</c:v>
                </c:pt>
                <c:pt idx="3007">
                  <c:v>-441.54880000000003</c:v>
                </c:pt>
                <c:pt idx="3008">
                  <c:v>77.616</c:v>
                </c:pt>
                <c:pt idx="3009">
                  <c:v>219.04960000000003</c:v>
                </c:pt>
                <c:pt idx="3010">
                  <c:v>616.61599999999999</c:v>
                </c:pt>
                <c:pt idx="3011">
                  <c:v>821.86719999999991</c:v>
                </c:pt>
                <c:pt idx="3012">
                  <c:v>993.48479999999995</c:v>
                </c:pt>
                <c:pt idx="3013">
                  <c:v>1303.9488000000001</c:v>
                </c:pt>
                <c:pt idx="3014">
                  <c:v>1482.4656000000002</c:v>
                </c:pt>
                <c:pt idx="3015">
                  <c:v>1788.6176</c:v>
                </c:pt>
                <c:pt idx="3016">
                  <c:v>1802.4159999999999</c:v>
                </c:pt>
                <c:pt idx="3017">
                  <c:v>1913.6656</c:v>
                </c:pt>
                <c:pt idx="3018">
                  <c:v>1825.7008000000001</c:v>
                </c:pt>
                <c:pt idx="3019">
                  <c:v>-6895.7504000000008</c:v>
                </c:pt>
                <c:pt idx="3020">
                  <c:v>-3836.8176000000003</c:v>
                </c:pt>
                <c:pt idx="3021">
                  <c:v>-60.368000000000009</c:v>
                </c:pt>
                <c:pt idx="3022">
                  <c:v>5561.6175999999996</c:v>
                </c:pt>
                <c:pt idx="3023">
                  <c:v>1691.1664000000003</c:v>
                </c:pt>
                <c:pt idx="3024">
                  <c:v>4918.2672000000002</c:v>
                </c:pt>
                <c:pt idx="3025">
                  <c:v>1698.0656000000004</c:v>
                </c:pt>
                <c:pt idx="3026">
                  <c:v>-289.76640000000003</c:v>
                </c:pt>
                <c:pt idx="3027">
                  <c:v>-724.41600000000005</c:v>
                </c:pt>
                <c:pt idx="3028">
                  <c:v>-4460.3328000000001</c:v>
                </c:pt>
                <c:pt idx="3029">
                  <c:v>-3348.6992000000005</c:v>
                </c:pt>
                <c:pt idx="3030">
                  <c:v>-4153.3184000000001</c:v>
                </c:pt>
                <c:pt idx="3031">
                  <c:v>-63.817599999999999</c:v>
                </c:pt>
                <c:pt idx="3032">
                  <c:v>1630.7984000000004</c:v>
                </c:pt>
                <c:pt idx="3033">
                  <c:v>1532.4848000000002</c:v>
                </c:pt>
                <c:pt idx="3034">
                  <c:v>-519.16480000000001</c:v>
                </c:pt>
                <c:pt idx="3035">
                  <c:v>-2260.3504000000003</c:v>
                </c:pt>
                <c:pt idx="3036">
                  <c:v>-5588.3520000000008</c:v>
                </c:pt>
                <c:pt idx="3037">
                  <c:v>-1940.4</c:v>
                </c:pt>
                <c:pt idx="3038">
                  <c:v>673.53440000000012</c:v>
                </c:pt>
                <c:pt idx="3039">
                  <c:v>-784.78399999999999</c:v>
                </c:pt>
                <c:pt idx="3040">
                  <c:v>-3621.2176000000004</c:v>
                </c:pt>
                <c:pt idx="3041">
                  <c:v>-4184.3648000000003</c:v>
                </c:pt>
                <c:pt idx="3042">
                  <c:v>-3133.0992000000001</c:v>
                </c:pt>
                <c:pt idx="3043">
                  <c:v>-114.69920000000002</c:v>
                </c:pt>
                <c:pt idx="3044">
                  <c:v>482.08160000000009</c:v>
                </c:pt>
                <c:pt idx="3045">
                  <c:v>-424.30080000000004</c:v>
                </c:pt>
                <c:pt idx="3046">
                  <c:v>-2182.7344000000003</c:v>
                </c:pt>
                <c:pt idx="3047">
                  <c:v>377.7312</c:v>
                </c:pt>
                <c:pt idx="3048">
                  <c:v>-438.09920000000005</c:v>
                </c:pt>
                <c:pt idx="3049">
                  <c:v>-3021.8496</c:v>
                </c:pt>
                <c:pt idx="3050">
                  <c:v>-3264.1840000000007</c:v>
                </c:pt>
                <c:pt idx="3051">
                  <c:v>-434.64960000000008</c:v>
                </c:pt>
                <c:pt idx="3052">
                  <c:v>-363.93279999999999</c:v>
                </c:pt>
                <c:pt idx="3053">
                  <c:v>-1138.3680000000002</c:v>
                </c:pt>
                <c:pt idx="3054">
                  <c:v>-1159.0656000000001</c:v>
                </c:pt>
                <c:pt idx="3055">
                  <c:v>-1097.8352</c:v>
                </c:pt>
                <c:pt idx="3056">
                  <c:v>-185.416</c:v>
                </c:pt>
                <c:pt idx="3057">
                  <c:v>-282.86720000000003</c:v>
                </c:pt>
                <c:pt idx="3058">
                  <c:v>-2755.3679999999999</c:v>
                </c:pt>
                <c:pt idx="3059">
                  <c:v>-2826.0848000000005</c:v>
                </c:pt>
                <c:pt idx="3060">
                  <c:v>-720.96640000000002</c:v>
                </c:pt>
                <c:pt idx="3061">
                  <c:v>589.88160000000016</c:v>
                </c:pt>
                <c:pt idx="3062">
                  <c:v>144.88320000000002</c:v>
                </c:pt>
                <c:pt idx="3063">
                  <c:v>-1654.0832</c:v>
                </c:pt>
                <c:pt idx="3064">
                  <c:v>-1880.0320000000002</c:v>
                </c:pt>
                <c:pt idx="3065">
                  <c:v>-3112.4016000000001</c:v>
                </c:pt>
                <c:pt idx="3066">
                  <c:v>-2233.616</c:v>
                </c:pt>
                <c:pt idx="3067">
                  <c:v>-913.28160000000003</c:v>
                </c:pt>
                <c:pt idx="3068">
                  <c:v>545.89920000000006</c:v>
                </c:pt>
                <c:pt idx="3069">
                  <c:v>401.01600000000002</c:v>
                </c:pt>
                <c:pt idx="3070">
                  <c:v>-1273.7648000000002</c:v>
                </c:pt>
                <c:pt idx="3071">
                  <c:v>-2311.2320000000004</c:v>
                </c:pt>
                <c:pt idx="3072">
                  <c:v>-1943.8496000000002</c:v>
                </c:pt>
                <c:pt idx="3073">
                  <c:v>-1562.6688000000004</c:v>
                </c:pt>
                <c:pt idx="3074">
                  <c:v>-643.35040000000004</c:v>
                </c:pt>
                <c:pt idx="3075">
                  <c:v>-814.96800000000007</c:v>
                </c:pt>
                <c:pt idx="3076">
                  <c:v>-1162.5152000000003</c:v>
                </c:pt>
                <c:pt idx="3077">
                  <c:v>-1134.9184000000002</c:v>
                </c:pt>
                <c:pt idx="3078">
                  <c:v>-657.14880000000005</c:v>
                </c:pt>
                <c:pt idx="3079">
                  <c:v>256.13280000000003</c:v>
                </c:pt>
                <c:pt idx="3080">
                  <c:v>13.798400000000001</c:v>
                </c:pt>
                <c:pt idx="3081">
                  <c:v>-771.84800000000007</c:v>
                </c:pt>
                <c:pt idx="3082">
                  <c:v>-1673.9184</c:v>
                </c:pt>
                <c:pt idx="3083">
                  <c:v>-2371.6000000000004</c:v>
                </c:pt>
                <c:pt idx="3084">
                  <c:v>-1673.9184</c:v>
                </c:pt>
                <c:pt idx="3085">
                  <c:v>-987.44800000000009</c:v>
                </c:pt>
                <c:pt idx="3086">
                  <c:v>-670.08480000000009</c:v>
                </c:pt>
                <c:pt idx="3087">
                  <c:v>673.53440000000012</c:v>
                </c:pt>
                <c:pt idx="3088">
                  <c:v>475.18240000000009</c:v>
                </c:pt>
                <c:pt idx="3089">
                  <c:v>411.3648</c:v>
                </c:pt>
                <c:pt idx="3090">
                  <c:v>744.25120000000004</c:v>
                </c:pt>
                <c:pt idx="3091">
                  <c:v>-97.451200000000014</c:v>
                </c:pt>
                <c:pt idx="3092">
                  <c:v>-438.09920000000005</c:v>
                </c:pt>
                <c:pt idx="3093">
                  <c:v>-532.10080000000005</c:v>
                </c:pt>
                <c:pt idx="3094">
                  <c:v>-397.5664000000001</c:v>
                </c:pt>
                <c:pt idx="3095">
                  <c:v>3.4496000000000002</c:v>
                </c:pt>
                <c:pt idx="3096">
                  <c:v>-6895.7504000000008</c:v>
                </c:pt>
                <c:pt idx="3097">
                  <c:v>-6084.232</c:v>
                </c:pt>
                <c:pt idx="3098">
                  <c:v>-2058.5488000000005</c:v>
                </c:pt>
                <c:pt idx="3099">
                  <c:v>2644.1184000000003</c:v>
                </c:pt>
                <c:pt idx="3100">
                  <c:v>1276.3520000000001</c:v>
                </c:pt>
                <c:pt idx="3101">
                  <c:v>340.64800000000008</c:v>
                </c:pt>
                <c:pt idx="3102">
                  <c:v>-2375.0496000000003</c:v>
                </c:pt>
                <c:pt idx="3103">
                  <c:v>-1101.2847999999999</c:v>
                </c:pt>
                <c:pt idx="3104">
                  <c:v>-2991.6656000000003</c:v>
                </c:pt>
                <c:pt idx="3105">
                  <c:v>-4430.1487999999999</c:v>
                </c:pt>
                <c:pt idx="3106">
                  <c:v>-5221.8319999999994</c:v>
                </c:pt>
                <c:pt idx="3107">
                  <c:v>-1071.1007999999999</c:v>
                </c:pt>
                <c:pt idx="3108">
                  <c:v>1374.6656000000003</c:v>
                </c:pt>
                <c:pt idx="3109">
                  <c:v>943.46560000000011</c:v>
                </c:pt>
                <c:pt idx="3110">
                  <c:v>-906.38240000000008</c:v>
                </c:pt>
                <c:pt idx="3111">
                  <c:v>-2469.0511999999999</c:v>
                </c:pt>
                <c:pt idx="3112">
                  <c:v>-3264.1840000000007</c:v>
                </c:pt>
                <c:pt idx="3113">
                  <c:v>-1566.1184000000001</c:v>
                </c:pt>
                <c:pt idx="3114">
                  <c:v>-13.798400000000001</c:v>
                </c:pt>
                <c:pt idx="3115">
                  <c:v>-114.69920000000002</c:v>
                </c:pt>
                <c:pt idx="3116">
                  <c:v>-1168.5520000000001</c:v>
                </c:pt>
                <c:pt idx="3117">
                  <c:v>-2613.9344000000001</c:v>
                </c:pt>
                <c:pt idx="3118">
                  <c:v>-2688.1008000000002</c:v>
                </c:pt>
                <c:pt idx="3119">
                  <c:v>-1603.2015999999999</c:v>
                </c:pt>
                <c:pt idx="3120">
                  <c:v>-525.20159999999998</c:v>
                </c:pt>
                <c:pt idx="3121">
                  <c:v>980.54880000000003</c:v>
                </c:pt>
                <c:pt idx="3122">
                  <c:v>-289.76640000000003</c:v>
                </c:pt>
                <c:pt idx="3123">
                  <c:v>-2115.4672</c:v>
                </c:pt>
                <c:pt idx="3124">
                  <c:v>-2256.9007999999999</c:v>
                </c:pt>
                <c:pt idx="3125">
                  <c:v>-1074.5504000000001</c:v>
                </c:pt>
                <c:pt idx="3126">
                  <c:v>-2836.4336000000003</c:v>
                </c:pt>
                <c:pt idx="3127">
                  <c:v>-1960.2352000000001</c:v>
                </c:pt>
                <c:pt idx="3128">
                  <c:v>-1152.1664000000003</c:v>
                </c:pt>
                <c:pt idx="3129">
                  <c:v>-579.53280000000007</c:v>
                </c:pt>
                <c:pt idx="3130">
                  <c:v>-178.51679999999999</c:v>
                </c:pt>
                <c:pt idx="3131">
                  <c:v>-1485.9152000000001</c:v>
                </c:pt>
                <c:pt idx="3132">
                  <c:v>-3614.3184000000001</c:v>
                </c:pt>
                <c:pt idx="3133">
                  <c:v>-3244.3488000000002</c:v>
                </c:pt>
                <c:pt idx="3134">
                  <c:v>-2307.7824000000001</c:v>
                </c:pt>
                <c:pt idx="3135">
                  <c:v>825.31680000000006</c:v>
                </c:pt>
                <c:pt idx="3136">
                  <c:v>1185.8000000000002</c:v>
                </c:pt>
                <c:pt idx="3137">
                  <c:v>952.952</c:v>
                </c:pt>
                <c:pt idx="3138">
                  <c:v>-1448.8320000000001</c:v>
                </c:pt>
                <c:pt idx="3139">
                  <c:v>-3099.4656</c:v>
                </c:pt>
                <c:pt idx="3140">
                  <c:v>-2900.2512000000002</c:v>
                </c:pt>
                <c:pt idx="3141">
                  <c:v>-2526.8320000000003</c:v>
                </c:pt>
                <c:pt idx="3142">
                  <c:v>-1963.6848000000002</c:v>
                </c:pt>
                <c:pt idx="3143">
                  <c:v>-740.80160000000001</c:v>
                </c:pt>
                <c:pt idx="3144">
                  <c:v>192.3152</c:v>
                </c:pt>
                <c:pt idx="3145">
                  <c:v>-289.76640000000003</c:v>
                </c:pt>
                <c:pt idx="3146">
                  <c:v>-909.83199999999999</c:v>
                </c:pt>
                <c:pt idx="3147">
                  <c:v>-2240.5152000000003</c:v>
                </c:pt>
                <c:pt idx="3148">
                  <c:v>-1903.3167999999998</c:v>
                </c:pt>
                <c:pt idx="3149">
                  <c:v>-1364.3168000000003</c:v>
                </c:pt>
                <c:pt idx="3150">
                  <c:v>-643.35040000000004</c:v>
                </c:pt>
                <c:pt idx="3151">
                  <c:v>-56.918400000000005</c:v>
                </c:pt>
                <c:pt idx="3152">
                  <c:v>-461.38400000000007</c:v>
                </c:pt>
                <c:pt idx="3153">
                  <c:v>-1654.0832</c:v>
                </c:pt>
                <c:pt idx="3154">
                  <c:v>-1728.2496000000001</c:v>
                </c:pt>
                <c:pt idx="3155">
                  <c:v>-1341.0320000000002</c:v>
                </c:pt>
                <c:pt idx="3156">
                  <c:v>-909.83199999999999</c:v>
                </c:pt>
                <c:pt idx="3157">
                  <c:v>-1095.248</c:v>
                </c:pt>
                <c:pt idx="3158">
                  <c:v>-1532.4848000000002</c:v>
                </c:pt>
                <c:pt idx="3159">
                  <c:v>-1839.4992000000002</c:v>
                </c:pt>
                <c:pt idx="3160">
                  <c:v>-1021.0816</c:v>
                </c:pt>
                <c:pt idx="3161">
                  <c:v>-885.6848</c:v>
                </c:pt>
                <c:pt idx="3162">
                  <c:v>-950.36480000000017</c:v>
                </c:pt>
                <c:pt idx="3163">
                  <c:v>-1007.2832</c:v>
                </c:pt>
                <c:pt idx="3164">
                  <c:v>-896.03359999999998</c:v>
                </c:pt>
                <c:pt idx="3165">
                  <c:v>-1360.8672000000001</c:v>
                </c:pt>
                <c:pt idx="3166">
                  <c:v>-1650.6336000000001</c:v>
                </c:pt>
                <c:pt idx="3167">
                  <c:v>-1943.8496000000002</c:v>
                </c:pt>
                <c:pt idx="3168">
                  <c:v>-1418.6479999999999</c:v>
                </c:pt>
                <c:pt idx="3169">
                  <c:v>-1505.7504000000001</c:v>
                </c:pt>
                <c:pt idx="3170">
                  <c:v>-1125.432</c:v>
                </c:pt>
                <c:pt idx="3171">
                  <c:v>37.083199999999998</c:v>
                </c:pt>
                <c:pt idx="3172">
                  <c:v>-552.79840000000002</c:v>
                </c:pt>
                <c:pt idx="3173">
                  <c:v>-464.83360000000005</c:v>
                </c:pt>
                <c:pt idx="3174">
                  <c:v>-599.36800000000005</c:v>
                </c:pt>
                <c:pt idx="3175">
                  <c:v>33.633600000000001</c:v>
                </c:pt>
                <c:pt idx="3176">
                  <c:v>-1991.2816000000003</c:v>
                </c:pt>
                <c:pt idx="3177">
                  <c:v>-3260.7344000000003</c:v>
                </c:pt>
                <c:pt idx="3178">
                  <c:v>-2583.7504000000004</c:v>
                </c:pt>
                <c:pt idx="3179">
                  <c:v>-1387.6016</c:v>
                </c:pt>
                <c:pt idx="3180">
                  <c:v>-94.00160000000001</c:v>
                </c:pt>
                <c:pt idx="3181">
                  <c:v>377.7312</c:v>
                </c:pt>
                <c:pt idx="3182">
                  <c:v>47.432000000000002</c:v>
                </c:pt>
                <c:pt idx="3183">
                  <c:v>-1283.2511999999999</c:v>
                </c:pt>
                <c:pt idx="3184">
                  <c:v>-2186.1840000000002</c:v>
                </c:pt>
                <c:pt idx="3185">
                  <c:v>-666.63520000000005</c:v>
                </c:pt>
                <c:pt idx="3186">
                  <c:v>118.14880000000002</c:v>
                </c:pt>
                <c:pt idx="3187">
                  <c:v>-2631.1824000000001</c:v>
                </c:pt>
                <c:pt idx="3188">
                  <c:v>-3196.9168000000004</c:v>
                </c:pt>
                <c:pt idx="3189">
                  <c:v>-2546.6671999999999</c:v>
                </c:pt>
                <c:pt idx="3190">
                  <c:v>-764.94880000000001</c:v>
                </c:pt>
                <c:pt idx="3191">
                  <c:v>-959.85120000000006</c:v>
                </c:pt>
                <c:pt idx="3192">
                  <c:v>6.8992000000000004</c:v>
                </c:pt>
                <c:pt idx="3193">
                  <c:v>171.61760000000001</c:v>
                </c:pt>
                <c:pt idx="3194">
                  <c:v>-1007.2832</c:v>
                </c:pt>
                <c:pt idx="3195">
                  <c:v>-1590.2656000000004</c:v>
                </c:pt>
                <c:pt idx="3196">
                  <c:v>-2647.5679999999998</c:v>
                </c:pt>
                <c:pt idx="3197">
                  <c:v>-2412.1328000000003</c:v>
                </c:pt>
                <c:pt idx="3198">
                  <c:v>-2995.1151999999997</c:v>
                </c:pt>
                <c:pt idx="3199">
                  <c:v>-1472.1168000000002</c:v>
                </c:pt>
                <c:pt idx="3200">
                  <c:v>-134.53440000000001</c:v>
                </c:pt>
                <c:pt idx="3201">
                  <c:v>-599.36800000000005</c:v>
                </c:pt>
                <c:pt idx="3202">
                  <c:v>-1590.2656000000004</c:v>
                </c:pt>
                <c:pt idx="3203">
                  <c:v>-1772.2320000000002</c:v>
                </c:pt>
                <c:pt idx="3204">
                  <c:v>-2576.8512000000005</c:v>
                </c:pt>
                <c:pt idx="3205">
                  <c:v>-1781.7184</c:v>
                </c:pt>
                <c:pt idx="3206">
                  <c:v>127.6352</c:v>
                </c:pt>
                <c:pt idx="3207">
                  <c:v>697.68160000000012</c:v>
                </c:pt>
                <c:pt idx="3208">
                  <c:v>-47.432000000000002</c:v>
                </c:pt>
                <c:pt idx="3209">
                  <c:v>-1064.2016000000001</c:v>
                </c:pt>
                <c:pt idx="3210">
                  <c:v>-1542.8335999999999</c:v>
                </c:pt>
                <c:pt idx="3211">
                  <c:v>-1984.3824000000002</c:v>
                </c:pt>
                <c:pt idx="3212">
                  <c:v>-3442.7008000000001</c:v>
                </c:pt>
                <c:pt idx="3213">
                  <c:v>-3038.2352000000001</c:v>
                </c:pt>
                <c:pt idx="3214">
                  <c:v>-1021.0816</c:v>
                </c:pt>
                <c:pt idx="3215">
                  <c:v>259.58240000000001</c:v>
                </c:pt>
                <c:pt idx="3216">
                  <c:v>-74.166399999999996</c:v>
                </c:pt>
                <c:pt idx="3217">
                  <c:v>-380.31840000000005</c:v>
                </c:pt>
                <c:pt idx="3218">
                  <c:v>-1526.4480000000001</c:v>
                </c:pt>
                <c:pt idx="3219">
                  <c:v>-2533.7312000000006</c:v>
                </c:pt>
                <c:pt idx="3220">
                  <c:v>-3216.7520000000004</c:v>
                </c:pt>
                <c:pt idx="3221">
                  <c:v>-2533.7312000000006</c:v>
                </c:pt>
                <c:pt idx="3222">
                  <c:v>-1532.4848000000002</c:v>
                </c:pt>
                <c:pt idx="3223">
                  <c:v>3.4496000000000002</c:v>
                </c:pt>
                <c:pt idx="3224">
                  <c:v>-1270.3152</c:v>
                </c:pt>
                <c:pt idx="3225">
                  <c:v>-2311.2320000000004</c:v>
                </c:pt>
                <c:pt idx="3226">
                  <c:v>-1623.8992000000003</c:v>
                </c:pt>
                <c:pt idx="3227">
                  <c:v>-1199.5984000000001</c:v>
                </c:pt>
                <c:pt idx="3228">
                  <c:v>-784.78399999999999</c:v>
                </c:pt>
                <c:pt idx="3229">
                  <c:v>-238.88480000000004</c:v>
                </c:pt>
                <c:pt idx="3230">
                  <c:v>-926.21760000000006</c:v>
                </c:pt>
                <c:pt idx="3231">
                  <c:v>-1192.6992000000002</c:v>
                </c:pt>
                <c:pt idx="3232">
                  <c:v>-1058.1648000000002</c:v>
                </c:pt>
                <c:pt idx="3233">
                  <c:v>-1970.5840000000003</c:v>
                </c:pt>
                <c:pt idx="3234">
                  <c:v>-1923.1520000000003</c:v>
                </c:pt>
                <c:pt idx="3235">
                  <c:v>-1327.2336</c:v>
                </c:pt>
                <c:pt idx="3236">
                  <c:v>-1758.4336000000003</c:v>
                </c:pt>
                <c:pt idx="3237">
                  <c:v>-1290.1504</c:v>
                </c:pt>
                <c:pt idx="3238">
                  <c:v>-1455.7311999999999</c:v>
                </c:pt>
                <c:pt idx="3239">
                  <c:v>-56.918400000000005</c:v>
                </c:pt>
                <c:pt idx="3240">
                  <c:v>-764.94880000000001</c:v>
                </c:pt>
                <c:pt idx="3241">
                  <c:v>-666.63520000000005</c:v>
                </c:pt>
                <c:pt idx="3242">
                  <c:v>-848.60160000000008</c:v>
                </c:pt>
                <c:pt idx="3243">
                  <c:v>-94.00160000000001</c:v>
                </c:pt>
                <c:pt idx="3244">
                  <c:v>-1411.7488000000003</c:v>
                </c:pt>
                <c:pt idx="3245">
                  <c:v>-2267.2496000000001</c:v>
                </c:pt>
                <c:pt idx="3246">
                  <c:v>-1387.6016</c:v>
                </c:pt>
                <c:pt idx="3247">
                  <c:v>-188.8656</c:v>
                </c:pt>
                <c:pt idx="3248">
                  <c:v>-1498.8512000000001</c:v>
                </c:pt>
                <c:pt idx="3249">
                  <c:v>-2701.8992000000003</c:v>
                </c:pt>
                <c:pt idx="3250">
                  <c:v>-2293.9840000000004</c:v>
                </c:pt>
                <c:pt idx="3251">
                  <c:v>-1060.752</c:v>
                </c:pt>
                <c:pt idx="3252">
                  <c:v>155.232</c:v>
                </c:pt>
                <c:pt idx="3253">
                  <c:v>363.93279999999999</c:v>
                </c:pt>
                <c:pt idx="3254">
                  <c:v>-1097.8352</c:v>
                </c:pt>
                <c:pt idx="3255">
                  <c:v>-1943.8496000000002</c:v>
                </c:pt>
                <c:pt idx="3256">
                  <c:v>-1993.8688</c:v>
                </c:pt>
                <c:pt idx="3257">
                  <c:v>-229.39840000000004</c:v>
                </c:pt>
                <c:pt idx="3258">
                  <c:v>164.7184</c:v>
                </c:pt>
                <c:pt idx="3259">
                  <c:v>-1060.752</c:v>
                </c:pt>
                <c:pt idx="3260">
                  <c:v>-3156.3840000000005</c:v>
                </c:pt>
                <c:pt idx="3261">
                  <c:v>-3611.7312000000002</c:v>
                </c:pt>
                <c:pt idx="3262">
                  <c:v>-882.23519999999996</c:v>
                </c:pt>
                <c:pt idx="3263">
                  <c:v>1058.1648000000002</c:v>
                </c:pt>
                <c:pt idx="3264">
                  <c:v>1441.9328</c:v>
                </c:pt>
                <c:pt idx="3265">
                  <c:v>111.24960000000002</c:v>
                </c:pt>
                <c:pt idx="3266">
                  <c:v>-1226.3328000000001</c:v>
                </c:pt>
                <c:pt idx="3267">
                  <c:v>-1880.0320000000002</c:v>
                </c:pt>
                <c:pt idx="3268">
                  <c:v>-1465.2176000000002</c:v>
                </c:pt>
                <c:pt idx="3269">
                  <c:v>-90.552000000000007</c:v>
                </c:pt>
                <c:pt idx="3270">
                  <c:v>-539</c:v>
                </c:pt>
                <c:pt idx="3271">
                  <c:v>-1279.8016</c:v>
                </c:pt>
                <c:pt idx="3272">
                  <c:v>-1078</c:v>
                </c:pt>
                <c:pt idx="3273">
                  <c:v>-2175.8352</c:v>
                </c:pt>
                <c:pt idx="3274">
                  <c:v>-1691.1664000000003</c:v>
                </c:pt>
                <c:pt idx="3275">
                  <c:v>-737.35199999999998</c:v>
                </c:pt>
                <c:pt idx="3276">
                  <c:v>-940.01600000000008</c:v>
                </c:pt>
                <c:pt idx="3277">
                  <c:v>-798.58240000000001</c:v>
                </c:pt>
                <c:pt idx="3278">
                  <c:v>-542.44960000000003</c:v>
                </c:pt>
                <c:pt idx="3279">
                  <c:v>-6.8992000000000004</c:v>
                </c:pt>
                <c:pt idx="3280">
                  <c:v>-390.66720000000009</c:v>
                </c:pt>
                <c:pt idx="3281">
                  <c:v>-683.8832000000001</c:v>
                </c:pt>
                <c:pt idx="3282">
                  <c:v>-1111.6335999999999</c:v>
                </c:pt>
                <c:pt idx="3283">
                  <c:v>-879.64800000000014</c:v>
                </c:pt>
                <c:pt idx="3284">
                  <c:v>-1074.5504000000001</c:v>
                </c:pt>
                <c:pt idx="3285">
                  <c:v>-700.26880000000006</c:v>
                </c:pt>
                <c:pt idx="3286">
                  <c:v>-589.88160000000016</c:v>
                </c:pt>
                <c:pt idx="3287">
                  <c:v>-1189.2496000000001</c:v>
                </c:pt>
                <c:pt idx="3288">
                  <c:v>-1125.432</c:v>
                </c:pt>
                <c:pt idx="3289">
                  <c:v>-1303.9488000000001</c:v>
                </c:pt>
                <c:pt idx="3290">
                  <c:v>-252.6832</c:v>
                </c:pt>
                <c:pt idx="3291">
                  <c:v>-673.53440000000012</c:v>
                </c:pt>
                <c:pt idx="3292">
                  <c:v>-694.23200000000008</c:v>
                </c:pt>
                <c:pt idx="3293">
                  <c:v>219.04960000000003</c:v>
                </c:pt>
                <c:pt idx="3294">
                  <c:v>306.15199999999999</c:v>
                </c:pt>
                <c:pt idx="3295">
                  <c:v>-996.93439999999998</c:v>
                </c:pt>
                <c:pt idx="3296">
                  <c:v>-1974.0336000000002</c:v>
                </c:pt>
                <c:pt idx="3297">
                  <c:v>-2136.1648</c:v>
                </c:pt>
                <c:pt idx="3298">
                  <c:v>-1307.3984000000003</c:v>
                </c:pt>
                <c:pt idx="3299">
                  <c:v>-464.83360000000005</c:v>
                </c:pt>
                <c:pt idx="3300">
                  <c:v>-528.65120000000002</c:v>
                </c:pt>
                <c:pt idx="3301">
                  <c:v>-1671.3311999999999</c:v>
                </c:pt>
                <c:pt idx="3302">
                  <c:v>-3530.6656000000007</c:v>
                </c:pt>
                <c:pt idx="3303">
                  <c:v>-2024.9152000000001</c:v>
                </c:pt>
                <c:pt idx="3304">
                  <c:v>-313.05119999999999</c:v>
                </c:pt>
                <c:pt idx="3305">
                  <c:v>-30.184000000000005</c:v>
                </c:pt>
                <c:pt idx="3306">
                  <c:v>10.348800000000001</c:v>
                </c:pt>
                <c:pt idx="3307">
                  <c:v>-279.41760000000005</c:v>
                </c:pt>
                <c:pt idx="3308">
                  <c:v>-680.43360000000007</c:v>
                </c:pt>
                <c:pt idx="3309">
                  <c:v>-434.64960000000008</c:v>
                </c:pt>
                <c:pt idx="3310">
                  <c:v>-639.9008</c:v>
                </c:pt>
                <c:pt idx="3311">
                  <c:v>-1017.6319999999999</c:v>
                </c:pt>
                <c:pt idx="3312">
                  <c:v>-636.45120000000009</c:v>
                </c:pt>
                <c:pt idx="3313">
                  <c:v>-330.29920000000004</c:v>
                </c:pt>
                <c:pt idx="3314">
                  <c:v>-1701.5152</c:v>
                </c:pt>
                <c:pt idx="3315">
                  <c:v>-2297.4336000000003</c:v>
                </c:pt>
                <c:pt idx="3316">
                  <c:v>-532.10080000000005</c:v>
                </c:pt>
                <c:pt idx="3317">
                  <c:v>360.48320000000001</c:v>
                </c:pt>
                <c:pt idx="3318">
                  <c:v>-74.166399999999996</c:v>
                </c:pt>
                <c:pt idx="3319">
                  <c:v>-535.55039999999997</c:v>
                </c:pt>
                <c:pt idx="3320">
                  <c:v>-2246.5520000000001</c:v>
                </c:pt>
                <c:pt idx="3321">
                  <c:v>-1758.4336000000003</c:v>
                </c:pt>
                <c:pt idx="3322">
                  <c:v>-680.43360000000007</c:v>
                </c:pt>
                <c:pt idx="3323">
                  <c:v>747.70079999999996</c:v>
                </c:pt>
                <c:pt idx="3324">
                  <c:v>1121.9824000000001</c:v>
                </c:pt>
                <c:pt idx="3325">
                  <c:v>-512.26560000000006</c:v>
                </c:pt>
                <c:pt idx="3326">
                  <c:v>-1906.7664</c:v>
                </c:pt>
                <c:pt idx="3327">
                  <c:v>-3234.0000000000005</c:v>
                </c:pt>
                <c:pt idx="3328">
                  <c:v>-2274.1488000000004</c:v>
                </c:pt>
                <c:pt idx="3329">
                  <c:v>-1323.7839999999999</c:v>
                </c:pt>
                <c:pt idx="3330">
                  <c:v>-639.9008</c:v>
                </c:pt>
                <c:pt idx="3331">
                  <c:v>-2099.0816000000004</c:v>
                </c:pt>
                <c:pt idx="3332">
                  <c:v>-1812.7648000000002</c:v>
                </c:pt>
                <c:pt idx="3333">
                  <c:v>-1758.4336000000003</c:v>
                </c:pt>
                <c:pt idx="3334">
                  <c:v>482.08160000000009</c:v>
                </c:pt>
                <c:pt idx="3335">
                  <c:v>222.49920000000003</c:v>
                </c:pt>
                <c:pt idx="3336">
                  <c:v>269.06880000000001</c:v>
                </c:pt>
                <c:pt idx="3337">
                  <c:v>-913.28160000000003</c:v>
                </c:pt>
                <c:pt idx="3338">
                  <c:v>-626.96480000000008</c:v>
                </c:pt>
                <c:pt idx="3339">
                  <c:v>-1253.0672000000002</c:v>
                </c:pt>
                <c:pt idx="3340">
                  <c:v>-683.8832000000001</c:v>
                </c:pt>
                <c:pt idx="3341">
                  <c:v>144.88320000000002</c:v>
                </c:pt>
                <c:pt idx="3342">
                  <c:v>131.0848</c:v>
                </c:pt>
                <c:pt idx="3343">
                  <c:v>-521.75199999999995</c:v>
                </c:pt>
                <c:pt idx="3344">
                  <c:v>-1586.8160000000003</c:v>
                </c:pt>
                <c:pt idx="3345">
                  <c:v>-821.86719999999991</c:v>
                </c:pt>
                <c:pt idx="3346">
                  <c:v>404.46559999999999</c:v>
                </c:pt>
                <c:pt idx="3347">
                  <c:v>1360.8672000000001</c:v>
                </c:pt>
                <c:pt idx="3348">
                  <c:v>-1586.8160000000003</c:v>
                </c:pt>
                <c:pt idx="3349">
                  <c:v>-2193.0832000000005</c:v>
                </c:pt>
                <c:pt idx="3350">
                  <c:v>-1404.8496000000002</c:v>
                </c:pt>
                <c:pt idx="3351">
                  <c:v>636.45120000000009</c:v>
                </c:pt>
                <c:pt idx="3352">
                  <c:v>225.94880000000003</c:v>
                </c:pt>
                <c:pt idx="3353">
                  <c:v>-1735.1488000000002</c:v>
                </c:pt>
                <c:pt idx="3354">
                  <c:v>-1617.0000000000002</c:v>
                </c:pt>
                <c:pt idx="3355">
                  <c:v>-724.41600000000005</c:v>
                </c:pt>
                <c:pt idx="3356">
                  <c:v>-623.51520000000005</c:v>
                </c:pt>
                <c:pt idx="3357">
                  <c:v>-451.03520000000003</c:v>
                </c:pt>
                <c:pt idx="3358">
                  <c:v>-417.40160000000003</c:v>
                </c:pt>
                <c:pt idx="3359">
                  <c:v>-505.3664</c:v>
                </c:pt>
                <c:pt idx="3360">
                  <c:v>-1522.9984000000002</c:v>
                </c:pt>
                <c:pt idx="3361">
                  <c:v>-1923.1520000000003</c:v>
                </c:pt>
                <c:pt idx="3362">
                  <c:v>-370.83199999999999</c:v>
                </c:pt>
                <c:pt idx="3363">
                  <c:v>-602.81759999999997</c:v>
                </c:pt>
                <c:pt idx="3364">
                  <c:v>660.59840000000008</c:v>
                </c:pt>
                <c:pt idx="3365">
                  <c:v>-2149.1008000000002</c:v>
                </c:pt>
                <c:pt idx="3366">
                  <c:v>-3106.3648000000003</c:v>
                </c:pt>
                <c:pt idx="3367">
                  <c:v>-1401.4</c:v>
                </c:pt>
                <c:pt idx="3368">
                  <c:v>-1044.3664000000001</c:v>
                </c:pt>
                <c:pt idx="3369">
                  <c:v>-303.56479999999999</c:v>
                </c:pt>
                <c:pt idx="3370">
                  <c:v>-714.06719999999996</c:v>
                </c:pt>
                <c:pt idx="3371">
                  <c:v>-1542.8335999999999</c:v>
                </c:pt>
                <c:pt idx="3372">
                  <c:v>-1081.4496000000001</c:v>
                </c:pt>
                <c:pt idx="3373">
                  <c:v>-1034.0176000000001</c:v>
                </c:pt>
                <c:pt idx="3374">
                  <c:v>-852.05120000000011</c:v>
                </c:pt>
                <c:pt idx="3375">
                  <c:v>-1121.9824000000001</c:v>
                </c:pt>
                <c:pt idx="3376">
                  <c:v>-569.18400000000008</c:v>
                </c:pt>
                <c:pt idx="3377">
                  <c:v>-744.25120000000004</c:v>
                </c:pt>
                <c:pt idx="3378">
                  <c:v>-279.41760000000005</c:v>
                </c:pt>
                <c:pt idx="3379">
                  <c:v>-1654.0832</c:v>
                </c:pt>
                <c:pt idx="3380">
                  <c:v>-1408.2992000000002</c:v>
                </c:pt>
                <c:pt idx="3381">
                  <c:v>-1397.9504000000002</c:v>
                </c:pt>
                <c:pt idx="3382">
                  <c:v>-1071.1007999999999</c:v>
                </c:pt>
                <c:pt idx="3383">
                  <c:v>-599.36800000000005</c:v>
                </c:pt>
                <c:pt idx="3384">
                  <c:v>-374.28160000000003</c:v>
                </c:pt>
                <c:pt idx="3385">
                  <c:v>-589.88160000000016</c:v>
                </c:pt>
                <c:pt idx="3386">
                  <c:v>-1367.7664000000002</c:v>
                </c:pt>
                <c:pt idx="3387">
                  <c:v>-2469.0511999999999</c:v>
                </c:pt>
                <c:pt idx="3388">
                  <c:v>-1397.9504000000002</c:v>
                </c:pt>
                <c:pt idx="3389">
                  <c:v>-593.33119999999997</c:v>
                </c:pt>
                <c:pt idx="3390">
                  <c:v>-687.33280000000013</c:v>
                </c:pt>
                <c:pt idx="3391">
                  <c:v>-454.48480000000006</c:v>
                </c:pt>
                <c:pt idx="3392">
                  <c:v>-1196.1488000000002</c:v>
                </c:pt>
                <c:pt idx="3393">
                  <c:v>-1101.2847999999999</c:v>
                </c:pt>
                <c:pt idx="3394">
                  <c:v>-1539.384</c:v>
                </c:pt>
                <c:pt idx="3395">
                  <c:v>-1869.6832000000004</c:v>
                </c:pt>
                <c:pt idx="3396">
                  <c:v>-2233.616</c:v>
                </c:pt>
                <c:pt idx="3397">
                  <c:v>-2243.9648000000002</c:v>
                </c:pt>
                <c:pt idx="3398">
                  <c:v>-1586.8160000000003</c:v>
                </c:pt>
                <c:pt idx="3399">
                  <c:v>-282.86720000000003</c:v>
                </c:pt>
                <c:pt idx="3400">
                  <c:v>-2024.9152000000001</c:v>
                </c:pt>
                <c:pt idx="3401">
                  <c:v>-3341.8</c:v>
                </c:pt>
                <c:pt idx="3402">
                  <c:v>-2688.1008000000002</c:v>
                </c:pt>
                <c:pt idx="3403">
                  <c:v>-2028.3648000000001</c:v>
                </c:pt>
                <c:pt idx="3404">
                  <c:v>-1367.7664000000002</c:v>
                </c:pt>
                <c:pt idx="3405">
                  <c:v>-2337.9663999999998</c:v>
                </c:pt>
                <c:pt idx="3406">
                  <c:v>-2523.3824</c:v>
                </c:pt>
                <c:pt idx="3407">
                  <c:v>697.68160000000012</c:v>
                </c:pt>
                <c:pt idx="3408">
                  <c:v>959.85120000000006</c:v>
                </c:pt>
                <c:pt idx="3409">
                  <c:v>1000.384</c:v>
                </c:pt>
                <c:pt idx="3410">
                  <c:v>1360.8672000000001</c:v>
                </c:pt>
                <c:pt idx="3411">
                  <c:v>-1097.8352</c:v>
                </c:pt>
                <c:pt idx="3412">
                  <c:v>-326.84960000000007</c:v>
                </c:pt>
                <c:pt idx="3413">
                  <c:v>232.84800000000004</c:v>
                </c:pt>
                <c:pt idx="3414">
                  <c:v>-3001.1520000000005</c:v>
                </c:pt>
                <c:pt idx="3415">
                  <c:v>-5538.3328000000001</c:v>
                </c:pt>
                <c:pt idx="3416">
                  <c:v>-3688.4848000000006</c:v>
                </c:pt>
                <c:pt idx="3417">
                  <c:v>657.14880000000005</c:v>
                </c:pt>
                <c:pt idx="3418">
                  <c:v>3220.2015999999999</c:v>
                </c:pt>
                <c:pt idx="3419">
                  <c:v>1839.4992000000002</c:v>
                </c:pt>
                <c:pt idx="3420">
                  <c:v>-2021.4656</c:v>
                </c:pt>
                <c:pt idx="3421">
                  <c:v>-4591.4176000000007</c:v>
                </c:pt>
                <c:pt idx="3422">
                  <c:v>-252.6832</c:v>
                </c:pt>
                <c:pt idx="3423">
                  <c:v>-727.86559999999997</c:v>
                </c:pt>
                <c:pt idx="3424">
                  <c:v>-1603.2015999999999</c:v>
                </c:pt>
                <c:pt idx="3425">
                  <c:v>-1131.4688000000001</c:v>
                </c:pt>
                <c:pt idx="3426">
                  <c:v>0</c:v>
                </c:pt>
                <c:pt idx="3427">
                  <c:v>-229.39840000000004</c:v>
                </c:pt>
                <c:pt idx="3428">
                  <c:v>589.88160000000016</c:v>
                </c:pt>
                <c:pt idx="3429">
                  <c:v>-77.616</c:v>
                </c:pt>
                <c:pt idx="3430">
                  <c:v>-3334.9008000000003</c:v>
                </c:pt>
                <c:pt idx="3431">
                  <c:v>-2785.5520000000001</c:v>
                </c:pt>
                <c:pt idx="3432">
                  <c:v>-3173.6320000000005</c:v>
                </c:pt>
                <c:pt idx="3433">
                  <c:v>1196.1488000000002</c:v>
                </c:pt>
                <c:pt idx="3434">
                  <c:v>-87.964799999999997</c:v>
                </c:pt>
                <c:pt idx="3435">
                  <c:v>-1172.0016000000001</c:v>
                </c:pt>
                <c:pt idx="3436">
                  <c:v>-664.04800000000012</c:v>
                </c:pt>
                <c:pt idx="3437">
                  <c:v>1297.0496000000001</c:v>
                </c:pt>
                <c:pt idx="3438">
                  <c:v>593.33119999999997</c:v>
                </c:pt>
                <c:pt idx="3439">
                  <c:v>-40.532800000000002</c:v>
                </c:pt>
                <c:pt idx="3440">
                  <c:v>-2900.2512000000002</c:v>
                </c:pt>
                <c:pt idx="3441">
                  <c:v>-2442.3168000000001</c:v>
                </c:pt>
                <c:pt idx="3442">
                  <c:v>-1074.5504000000001</c:v>
                </c:pt>
                <c:pt idx="3443">
                  <c:v>185.416</c:v>
                </c:pt>
                <c:pt idx="3444">
                  <c:v>441.54880000000003</c:v>
                </c:pt>
                <c:pt idx="3445">
                  <c:v>-740.80160000000001</c:v>
                </c:pt>
                <c:pt idx="3446">
                  <c:v>-2594.0992000000001</c:v>
                </c:pt>
                <c:pt idx="3447">
                  <c:v>-2843.3328000000006</c:v>
                </c:pt>
                <c:pt idx="3448">
                  <c:v>-2058.5488000000005</c:v>
                </c:pt>
                <c:pt idx="3449">
                  <c:v>-333.74880000000002</c:v>
                </c:pt>
                <c:pt idx="3450">
                  <c:v>602.81759999999997</c:v>
                </c:pt>
                <c:pt idx="3451">
                  <c:v>-1081.4496000000001</c:v>
                </c:pt>
                <c:pt idx="3452">
                  <c:v>-383.76800000000009</c:v>
                </c:pt>
                <c:pt idx="3453">
                  <c:v>-1671.3311999999999</c:v>
                </c:pt>
                <c:pt idx="3454">
                  <c:v>-521.75199999999995</c:v>
                </c:pt>
                <c:pt idx="3455">
                  <c:v>-1721.3504</c:v>
                </c:pt>
                <c:pt idx="3456">
                  <c:v>-832.21600000000012</c:v>
                </c:pt>
                <c:pt idx="3457">
                  <c:v>-848.60160000000008</c:v>
                </c:pt>
                <c:pt idx="3458">
                  <c:v>63.817599999999999</c:v>
                </c:pt>
                <c:pt idx="3459">
                  <c:v>-468.28320000000008</c:v>
                </c:pt>
                <c:pt idx="3460">
                  <c:v>275.96800000000002</c:v>
                </c:pt>
                <c:pt idx="3461">
                  <c:v>212.15040000000002</c:v>
                </c:pt>
                <c:pt idx="3462">
                  <c:v>-1920.5648000000001</c:v>
                </c:pt>
                <c:pt idx="3463">
                  <c:v>-1542.8335999999999</c:v>
                </c:pt>
                <c:pt idx="3464">
                  <c:v>-1603.2015999999999</c:v>
                </c:pt>
                <c:pt idx="3465">
                  <c:v>-1822.2511999999999</c:v>
                </c:pt>
                <c:pt idx="3466">
                  <c:v>-1512.6496000000002</c:v>
                </c:pt>
                <c:pt idx="3467">
                  <c:v>343.23520000000002</c:v>
                </c:pt>
                <c:pt idx="3468">
                  <c:v>2277.5984000000003</c:v>
                </c:pt>
                <c:pt idx="3469">
                  <c:v>171.61760000000001</c:v>
                </c:pt>
                <c:pt idx="3470">
                  <c:v>-1694.6160000000002</c:v>
                </c:pt>
                <c:pt idx="3471">
                  <c:v>-2620.8336000000004</c:v>
                </c:pt>
                <c:pt idx="3472">
                  <c:v>-1963.6848000000002</c:v>
                </c:pt>
                <c:pt idx="3473">
                  <c:v>-1159.0656000000001</c:v>
                </c:pt>
                <c:pt idx="3474">
                  <c:v>195.76480000000001</c:v>
                </c:pt>
                <c:pt idx="3475">
                  <c:v>-427.75040000000001</c:v>
                </c:pt>
                <c:pt idx="3476">
                  <c:v>-680.43360000000007</c:v>
                </c:pt>
                <c:pt idx="3477">
                  <c:v>-1115.0832</c:v>
                </c:pt>
                <c:pt idx="3478">
                  <c:v>646.80000000000007</c:v>
                </c:pt>
                <c:pt idx="3479">
                  <c:v>-43.982399999999998</c:v>
                </c:pt>
                <c:pt idx="3480">
                  <c:v>-670.08480000000009</c:v>
                </c:pt>
                <c:pt idx="3481">
                  <c:v>-1030.5680000000002</c:v>
                </c:pt>
                <c:pt idx="3482">
                  <c:v>-1165.9648000000002</c:v>
                </c:pt>
                <c:pt idx="3483">
                  <c:v>40.532800000000002</c:v>
                </c:pt>
                <c:pt idx="3484">
                  <c:v>-993.48479999999995</c:v>
                </c:pt>
                <c:pt idx="3485">
                  <c:v>-1387.6016</c:v>
                </c:pt>
                <c:pt idx="3486">
                  <c:v>-1549.7328</c:v>
                </c:pt>
                <c:pt idx="3487">
                  <c:v>-1071.1007999999999</c:v>
                </c:pt>
                <c:pt idx="3488">
                  <c:v>-256.13280000000003</c:v>
                </c:pt>
                <c:pt idx="3489">
                  <c:v>-1316.8848</c:v>
                </c:pt>
                <c:pt idx="3490">
                  <c:v>-609.71680000000003</c:v>
                </c:pt>
                <c:pt idx="3491">
                  <c:v>-1189.2496000000001</c:v>
                </c:pt>
                <c:pt idx="3492">
                  <c:v>-1627.3488000000002</c:v>
                </c:pt>
                <c:pt idx="3493">
                  <c:v>-1974.0336000000002</c:v>
                </c:pt>
                <c:pt idx="3494">
                  <c:v>-1408.2992000000002</c:v>
                </c:pt>
                <c:pt idx="3495">
                  <c:v>-1192.6992000000002</c:v>
                </c:pt>
                <c:pt idx="3496">
                  <c:v>-892.58400000000006</c:v>
                </c:pt>
                <c:pt idx="3497">
                  <c:v>-1209.0848000000001</c:v>
                </c:pt>
                <c:pt idx="3498">
                  <c:v>-387.2176</c:v>
                </c:pt>
                <c:pt idx="3499">
                  <c:v>50.881600000000006</c:v>
                </c:pt>
                <c:pt idx="3500">
                  <c:v>-195.76480000000001</c:v>
                </c:pt>
                <c:pt idx="3501">
                  <c:v>-43.982399999999998</c:v>
                </c:pt>
                <c:pt idx="3502">
                  <c:v>-848.60160000000008</c:v>
                </c:pt>
                <c:pt idx="3503">
                  <c:v>-1178.9008000000001</c:v>
                </c:pt>
                <c:pt idx="3504">
                  <c:v>-1141.8176000000001</c:v>
                </c:pt>
                <c:pt idx="3505">
                  <c:v>-828.76640000000009</c:v>
                </c:pt>
                <c:pt idx="3506">
                  <c:v>-1310.848</c:v>
                </c:pt>
                <c:pt idx="3507">
                  <c:v>-1573.0176000000001</c:v>
                </c:pt>
                <c:pt idx="3508">
                  <c:v>-1192.6992000000002</c:v>
                </c:pt>
                <c:pt idx="3509">
                  <c:v>-576.08320000000015</c:v>
                </c:pt>
                <c:pt idx="3510">
                  <c:v>-966.75040000000001</c:v>
                </c:pt>
                <c:pt idx="3511">
                  <c:v>-1896.4176000000002</c:v>
                </c:pt>
                <c:pt idx="3512">
                  <c:v>-1485.9152000000001</c:v>
                </c:pt>
                <c:pt idx="3513">
                  <c:v>330.29920000000004</c:v>
                </c:pt>
                <c:pt idx="3514">
                  <c:v>1196.1488000000002</c:v>
                </c:pt>
                <c:pt idx="3515">
                  <c:v>249.2336</c:v>
                </c:pt>
                <c:pt idx="3516">
                  <c:v>-1532.4848000000002</c:v>
                </c:pt>
                <c:pt idx="3517">
                  <c:v>-2465.6016</c:v>
                </c:pt>
                <c:pt idx="3518">
                  <c:v>-3071.8687999999997</c:v>
                </c:pt>
                <c:pt idx="3519">
                  <c:v>-1586.8160000000003</c:v>
                </c:pt>
                <c:pt idx="3520">
                  <c:v>-845.15200000000004</c:v>
                </c:pt>
                <c:pt idx="3521">
                  <c:v>-401.01600000000002</c:v>
                </c:pt>
                <c:pt idx="3522">
                  <c:v>-549.34879999999998</c:v>
                </c:pt>
                <c:pt idx="3523">
                  <c:v>-303.56479999999999</c:v>
                </c:pt>
                <c:pt idx="3524">
                  <c:v>-380.31840000000005</c:v>
                </c:pt>
                <c:pt idx="3525">
                  <c:v>-599.36800000000005</c:v>
                </c:pt>
                <c:pt idx="3526">
                  <c:v>-1014.1824</c:v>
                </c:pt>
                <c:pt idx="3527">
                  <c:v>-1576.4672</c:v>
                </c:pt>
                <c:pt idx="3528">
                  <c:v>-1829.1504</c:v>
                </c:pt>
                <c:pt idx="3529">
                  <c:v>-275.96800000000002</c:v>
                </c:pt>
                <c:pt idx="3530">
                  <c:v>-43.982399999999998</c:v>
                </c:pt>
                <c:pt idx="3531">
                  <c:v>-1546.2832000000001</c:v>
                </c:pt>
                <c:pt idx="3532">
                  <c:v>-2843.3328000000006</c:v>
                </c:pt>
                <c:pt idx="3533">
                  <c:v>-2189.6336000000001</c:v>
                </c:pt>
                <c:pt idx="3534">
                  <c:v>-959.85120000000006</c:v>
                </c:pt>
                <c:pt idx="3535">
                  <c:v>-316.50080000000003</c:v>
                </c:pt>
                <c:pt idx="3536">
                  <c:v>-616.61599999999999</c:v>
                </c:pt>
                <c:pt idx="3537">
                  <c:v>-3112.4016000000001</c:v>
                </c:pt>
                <c:pt idx="3538">
                  <c:v>-5326.1824000000006</c:v>
                </c:pt>
                <c:pt idx="3539">
                  <c:v>-2751.9184</c:v>
                </c:pt>
                <c:pt idx="3540">
                  <c:v>-1461.768</c:v>
                </c:pt>
                <c:pt idx="3541">
                  <c:v>-1401.4</c:v>
                </c:pt>
                <c:pt idx="3542">
                  <c:v>-2718.2848000000004</c:v>
                </c:pt>
                <c:pt idx="3543">
                  <c:v>-2311.2320000000004</c:v>
                </c:pt>
                <c:pt idx="3544">
                  <c:v>-1431.5840000000001</c:v>
                </c:pt>
                <c:pt idx="3545">
                  <c:v>-1889.5184000000002</c:v>
                </c:pt>
                <c:pt idx="3546">
                  <c:v>-2136.1648</c:v>
                </c:pt>
                <c:pt idx="3547">
                  <c:v>-2277.5984000000003</c:v>
                </c:pt>
                <c:pt idx="3548">
                  <c:v>-3183.1184000000003</c:v>
                </c:pt>
                <c:pt idx="3549">
                  <c:v>-973.64960000000008</c:v>
                </c:pt>
                <c:pt idx="3550">
                  <c:v>1064.2016000000001</c:v>
                </c:pt>
                <c:pt idx="3551">
                  <c:v>-13.798400000000001</c:v>
                </c:pt>
                <c:pt idx="3552">
                  <c:v>-680.43360000000007</c:v>
                </c:pt>
                <c:pt idx="3553">
                  <c:v>-1148.7168000000001</c:v>
                </c:pt>
                <c:pt idx="3554">
                  <c:v>-374.28160000000003</c:v>
                </c:pt>
                <c:pt idx="3555">
                  <c:v>-1273.7648000000002</c:v>
                </c:pt>
                <c:pt idx="3556">
                  <c:v>-545.89920000000006</c:v>
                </c:pt>
                <c:pt idx="3557">
                  <c:v>-420.85120000000006</c:v>
                </c:pt>
                <c:pt idx="3558">
                  <c:v>-444.99840000000006</c:v>
                </c:pt>
                <c:pt idx="3559">
                  <c:v>-3661.7504000000004</c:v>
                </c:pt>
                <c:pt idx="3560">
                  <c:v>-1691.1664000000003</c:v>
                </c:pt>
                <c:pt idx="3561">
                  <c:v>238.88480000000004</c:v>
                </c:pt>
                <c:pt idx="3562">
                  <c:v>521.75199999999995</c:v>
                </c:pt>
                <c:pt idx="3563">
                  <c:v>-586.43200000000013</c:v>
                </c:pt>
                <c:pt idx="3564">
                  <c:v>1489.3648000000001</c:v>
                </c:pt>
                <c:pt idx="3565">
                  <c:v>162.13120000000001</c:v>
                </c:pt>
                <c:pt idx="3566">
                  <c:v>1701.5152</c:v>
                </c:pt>
                <c:pt idx="3567">
                  <c:v>461.38400000000007</c:v>
                </c:pt>
                <c:pt idx="3568">
                  <c:v>1316.8848</c:v>
                </c:pt>
                <c:pt idx="3569">
                  <c:v>983.99840000000006</c:v>
                </c:pt>
                <c:pt idx="3570">
                  <c:v>1479.0160000000003</c:v>
                </c:pt>
                <c:pt idx="3571">
                  <c:v>1542.8335999999999</c:v>
                </c:pt>
                <c:pt idx="3572">
                  <c:v>869.29920000000016</c:v>
                </c:pt>
                <c:pt idx="3573">
                  <c:v>-3058.9328000000005</c:v>
                </c:pt>
                <c:pt idx="3574">
                  <c:v>-2115.4672</c:v>
                </c:pt>
                <c:pt idx="3575">
                  <c:v>-195.76480000000001</c:v>
                </c:pt>
                <c:pt idx="3576">
                  <c:v>1401.4</c:v>
                </c:pt>
                <c:pt idx="3577">
                  <c:v>1270.3152</c:v>
                </c:pt>
                <c:pt idx="3578">
                  <c:v>791.68320000000017</c:v>
                </c:pt>
                <c:pt idx="3579">
                  <c:v>448.44800000000009</c:v>
                </c:pt>
                <c:pt idx="3580">
                  <c:v>-77.616</c:v>
                </c:pt>
                <c:pt idx="3581">
                  <c:v>-1529.0352</c:v>
                </c:pt>
                <c:pt idx="3582">
                  <c:v>-1943.8496000000002</c:v>
                </c:pt>
                <c:pt idx="3583">
                  <c:v>-2068.0352000000003</c:v>
                </c:pt>
                <c:pt idx="3584">
                  <c:v>-495.01759999999996</c:v>
                </c:pt>
                <c:pt idx="3585">
                  <c:v>1391.0511999999999</c:v>
                </c:pt>
                <c:pt idx="3586">
                  <c:v>2431.9680000000003</c:v>
                </c:pt>
                <c:pt idx="3587">
                  <c:v>1512.6496000000002</c:v>
                </c:pt>
                <c:pt idx="3588">
                  <c:v>259.58240000000001</c:v>
                </c:pt>
                <c:pt idx="3589">
                  <c:v>-3594.4832000000001</c:v>
                </c:pt>
                <c:pt idx="3590">
                  <c:v>-3183.1184000000003</c:v>
                </c:pt>
                <c:pt idx="3591">
                  <c:v>-643.35040000000004</c:v>
                </c:pt>
                <c:pt idx="3592">
                  <c:v>963.30079999999998</c:v>
                </c:pt>
                <c:pt idx="3593">
                  <c:v>940.01600000000008</c:v>
                </c:pt>
                <c:pt idx="3594">
                  <c:v>1095.248</c:v>
                </c:pt>
                <c:pt idx="3595">
                  <c:v>-2334.5167999999999</c:v>
                </c:pt>
                <c:pt idx="3596">
                  <c:v>-4136.9327999999996</c:v>
                </c:pt>
                <c:pt idx="3597">
                  <c:v>-2375.0496000000003</c:v>
                </c:pt>
                <c:pt idx="3598">
                  <c:v>508.81599999999997</c:v>
                </c:pt>
                <c:pt idx="3599">
                  <c:v>1344.4816000000001</c:v>
                </c:pt>
                <c:pt idx="3600">
                  <c:v>107.80000000000001</c:v>
                </c:pt>
                <c:pt idx="3601">
                  <c:v>-1704.9648000000002</c:v>
                </c:pt>
                <c:pt idx="3602">
                  <c:v>-1842.9488000000003</c:v>
                </c:pt>
                <c:pt idx="3603">
                  <c:v>-606.2672</c:v>
                </c:pt>
                <c:pt idx="3604">
                  <c:v>475.18240000000009</c:v>
                </c:pt>
                <c:pt idx="3605">
                  <c:v>-1219.4336000000001</c:v>
                </c:pt>
                <c:pt idx="3606">
                  <c:v>-1491.9520000000002</c:v>
                </c:pt>
                <c:pt idx="3607">
                  <c:v>-1943.8496000000002</c:v>
                </c:pt>
                <c:pt idx="3608">
                  <c:v>-1809.3152</c:v>
                </c:pt>
                <c:pt idx="3609">
                  <c:v>-205.25120000000001</c:v>
                </c:pt>
                <c:pt idx="3610">
                  <c:v>238.88480000000004</c:v>
                </c:pt>
                <c:pt idx="3611">
                  <c:v>394.11680000000001</c:v>
                </c:pt>
                <c:pt idx="3612">
                  <c:v>134.53440000000001</c:v>
                </c:pt>
                <c:pt idx="3613">
                  <c:v>-2853.6816000000003</c:v>
                </c:pt>
                <c:pt idx="3614">
                  <c:v>-1634.248</c:v>
                </c:pt>
                <c:pt idx="3615">
                  <c:v>-424.30080000000004</c:v>
                </c:pt>
                <c:pt idx="3616">
                  <c:v>-519.16480000000001</c:v>
                </c:pt>
                <c:pt idx="3617">
                  <c:v>-313.05119999999999</c:v>
                </c:pt>
                <c:pt idx="3618">
                  <c:v>-286.31680000000006</c:v>
                </c:pt>
                <c:pt idx="3619">
                  <c:v>1242.7184000000002</c:v>
                </c:pt>
                <c:pt idx="3620">
                  <c:v>-1809.3152</c:v>
                </c:pt>
                <c:pt idx="3621">
                  <c:v>-1125.432</c:v>
                </c:pt>
                <c:pt idx="3622">
                  <c:v>-1071.1007999999999</c:v>
                </c:pt>
                <c:pt idx="3623">
                  <c:v>-1293.6000000000001</c:v>
                </c:pt>
                <c:pt idx="3624">
                  <c:v>-549.34879999999998</c:v>
                </c:pt>
                <c:pt idx="3625">
                  <c:v>-542.44960000000003</c:v>
                </c:pt>
                <c:pt idx="3626">
                  <c:v>198.35200000000003</c:v>
                </c:pt>
                <c:pt idx="3627">
                  <c:v>-879.64800000000014</c:v>
                </c:pt>
                <c:pt idx="3628">
                  <c:v>1074.5504000000001</c:v>
                </c:pt>
                <c:pt idx="3629">
                  <c:v>-185.416</c:v>
                </c:pt>
                <c:pt idx="3630">
                  <c:v>-127.6352</c:v>
                </c:pt>
                <c:pt idx="3631">
                  <c:v>125.048</c:v>
                </c:pt>
                <c:pt idx="3632">
                  <c:v>-168.16800000000001</c:v>
                </c:pt>
                <c:pt idx="3633">
                  <c:v>-330.29920000000004</c:v>
                </c:pt>
                <c:pt idx="3634">
                  <c:v>-3476.3343999999997</c:v>
                </c:pt>
                <c:pt idx="3635">
                  <c:v>-2712.248</c:v>
                </c:pt>
                <c:pt idx="3636">
                  <c:v>-1159.0656000000001</c:v>
                </c:pt>
                <c:pt idx="3637">
                  <c:v>30.184000000000005</c:v>
                </c:pt>
                <c:pt idx="3638">
                  <c:v>1505.7504000000001</c:v>
                </c:pt>
                <c:pt idx="3639">
                  <c:v>1910.2160000000001</c:v>
                </c:pt>
                <c:pt idx="3640">
                  <c:v>1424.6848000000002</c:v>
                </c:pt>
                <c:pt idx="3641">
                  <c:v>1374.6656000000003</c:v>
                </c:pt>
                <c:pt idx="3642">
                  <c:v>1034.0176000000001</c:v>
                </c:pt>
                <c:pt idx="3643">
                  <c:v>694.23200000000008</c:v>
                </c:pt>
                <c:pt idx="3644">
                  <c:v>1121.9824000000001</c:v>
                </c:pt>
                <c:pt idx="3645">
                  <c:v>1196.1488000000002</c:v>
                </c:pt>
                <c:pt idx="3646">
                  <c:v>137.98400000000001</c:v>
                </c:pt>
                <c:pt idx="3647">
                  <c:v>181.96639999999999</c:v>
                </c:pt>
                <c:pt idx="3648">
                  <c:v>680.43360000000007</c:v>
                </c:pt>
                <c:pt idx="3649">
                  <c:v>-3183.1184000000003</c:v>
                </c:pt>
                <c:pt idx="3650">
                  <c:v>-4190.4016000000001</c:v>
                </c:pt>
                <c:pt idx="3651">
                  <c:v>-606.2672</c:v>
                </c:pt>
                <c:pt idx="3652">
                  <c:v>242.33440000000004</c:v>
                </c:pt>
                <c:pt idx="3653">
                  <c:v>602.81759999999997</c:v>
                </c:pt>
                <c:pt idx="3654">
                  <c:v>390.66720000000009</c:v>
                </c:pt>
                <c:pt idx="3655">
                  <c:v>482.08160000000009</c:v>
                </c:pt>
                <c:pt idx="3656">
                  <c:v>-256.13280000000003</c:v>
                </c:pt>
                <c:pt idx="3657">
                  <c:v>-2385.3984000000005</c:v>
                </c:pt>
                <c:pt idx="3658">
                  <c:v>-1687.7168000000001</c:v>
                </c:pt>
                <c:pt idx="3659">
                  <c:v>137.98400000000001</c:v>
                </c:pt>
                <c:pt idx="3660">
                  <c:v>-993.48479999999995</c:v>
                </c:pt>
                <c:pt idx="3661">
                  <c:v>-2037.8512000000001</c:v>
                </c:pt>
                <c:pt idx="3662">
                  <c:v>-4851</c:v>
                </c:pt>
                <c:pt idx="3663">
                  <c:v>-4349.0832</c:v>
                </c:pt>
                <c:pt idx="3664">
                  <c:v>-2243.9648000000002</c:v>
                </c:pt>
                <c:pt idx="3665">
                  <c:v>777.88480000000015</c:v>
                </c:pt>
                <c:pt idx="3666">
                  <c:v>-1148.7168000000001</c:v>
                </c:pt>
                <c:pt idx="3667">
                  <c:v>-1549.7328</c:v>
                </c:pt>
                <c:pt idx="3668">
                  <c:v>-2640.6687999999999</c:v>
                </c:pt>
                <c:pt idx="3669">
                  <c:v>-2152.5504000000001</c:v>
                </c:pt>
                <c:pt idx="3670">
                  <c:v>-1155.6160000000002</c:v>
                </c:pt>
                <c:pt idx="3671">
                  <c:v>-1640.2848000000001</c:v>
                </c:pt>
                <c:pt idx="3672">
                  <c:v>-805.48160000000018</c:v>
                </c:pt>
                <c:pt idx="3673">
                  <c:v>-1535.9343999999999</c:v>
                </c:pt>
                <c:pt idx="3674">
                  <c:v>-1084.8992000000001</c:v>
                </c:pt>
                <c:pt idx="3675">
                  <c:v>-343.23520000000002</c:v>
                </c:pt>
                <c:pt idx="3676">
                  <c:v>-2024.9152000000001</c:v>
                </c:pt>
                <c:pt idx="3677">
                  <c:v>-2569.9520000000002</c:v>
                </c:pt>
                <c:pt idx="3678">
                  <c:v>-1984.3824000000002</c:v>
                </c:pt>
                <c:pt idx="3679">
                  <c:v>-1387.6016</c:v>
                </c:pt>
                <c:pt idx="3680">
                  <c:v>-1014.1824</c:v>
                </c:pt>
                <c:pt idx="3681">
                  <c:v>-282.86720000000003</c:v>
                </c:pt>
                <c:pt idx="3682">
                  <c:v>-1000.384</c:v>
                </c:pt>
                <c:pt idx="3683">
                  <c:v>-1212.5344</c:v>
                </c:pt>
                <c:pt idx="3684">
                  <c:v>-1249.6176</c:v>
                </c:pt>
                <c:pt idx="3685">
                  <c:v>-737.35199999999998</c:v>
                </c:pt>
                <c:pt idx="3686">
                  <c:v>-1044.3664000000001</c:v>
                </c:pt>
                <c:pt idx="3687">
                  <c:v>-1131.4688000000001</c:v>
                </c:pt>
                <c:pt idx="3688">
                  <c:v>-1007.2832</c:v>
                </c:pt>
                <c:pt idx="3689">
                  <c:v>-795.1328000000002</c:v>
                </c:pt>
                <c:pt idx="3690">
                  <c:v>-724.41600000000005</c:v>
                </c:pt>
                <c:pt idx="3691">
                  <c:v>-448.44800000000009</c:v>
                </c:pt>
                <c:pt idx="3692">
                  <c:v>-703.71839999999997</c:v>
                </c:pt>
                <c:pt idx="3693">
                  <c:v>-959.85120000000006</c:v>
                </c:pt>
                <c:pt idx="3694">
                  <c:v>-1182.3504</c:v>
                </c:pt>
                <c:pt idx="3695">
                  <c:v>-1040.9168000000002</c:v>
                </c:pt>
                <c:pt idx="3696">
                  <c:v>-771.84800000000007</c:v>
                </c:pt>
                <c:pt idx="3697">
                  <c:v>-690.78240000000005</c:v>
                </c:pt>
                <c:pt idx="3698">
                  <c:v>-337.19840000000005</c:v>
                </c:pt>
                <c:pt idx="3699">
                  <c:v>-552.79840000000002</c:v>
                </c:pt>
                <c:pt idx="3700">
                  <c:v>-1185.8000000000002</c:v>
                </c:pt>
                <c:pt idx="3701">
                  <c:v>-1297.0496000000001</c:v>
                </c:pt>
                <c:pt idx="3702">
                  <c:v>-1384.1520000000003</c:v>
                </c:pt>
                <c:pt idx="3703">
                  <c:v>-1313.4352000000001</c:v>
                </c:pt>
                <c:pt idx="3704">
                  <c:v>-1256.5168000000001</c:v>
                </c:pt>
                <c:pt idx="3705">
                  <c:v>-2021.4656</c:v>
                </c:pt>
                <c:pt idx="3706">
                  <c:v>-1765.3328000000004</c:v>
                </c:pt>
                <c:pt idx="3707">
                  <c:v>-1936.9504000000002</c:v>
                </c:pt>
                <c:pt idx="3708">
                  <c:v>-1721.3504</c:v>
                </c:pt>
                <c:pt idx="3709">
                  <c:v>-1636.8352000000002</c:v>
                </c:pt>
                <c:pt idx="3710">
                  <c:v>-1270.3152</c:v>
                </c:pt>
                <c:pt idx="3711">
                  <c:v>-2486.2992000000004</c:v>
                </c:pt>
                <c:pt idx="3712">
                  <c:v>-2435.4176000000002</c:v>
                </c:pt>
                <c:pt idx="3713">
                  <c:v>-1445.3824000000002</c:v>
                </c:pt>
                <c:pt idx="3714">
                  <c:v>-1482.4656000000002</c:v>
                </c:pt>
                <c:pt idx="3715">
                  <c:v>-2173.248</c:v>
                </c:pt>
                <c:pt idx="3716">
                  <c:v>-1910.2160000000001</c:v>
                </c:pt>
                <c:pt idx="3717">
                  <c:v>-1650.6336000000001</c:v>
                </c:pt>
                <c:pt idx="3718">
                  <c:v>-1357.4176</c:v>
                </c:pt>
                <c:pt idx="3719">
                  <c:v>-2671.7152000000001</c:v>
                </c:pt>
                <c:pt idx="3720">
                  <c:v>-4221.4480000000003</c:v>
                </c:pt>
                <c:pt idx="3721">
                  <c:v>-4048.9680000000008</c:v>
                </c:pt>
                <c:pt idx="3722">
                  <c:v>-1404.8496000000002</c:v>
                </c:pt>
                <c:pt idx="3723">
                  <c:v>249.2336</c:v>
                </c:pt>
                <c:pt idx="3724">
                  <c:v>-300.11520000000002</c:v>
                </c:pt>
                <c:pt idx="3725">
                  <c:v>3.4496000000000002</c:v>
                </c:pt>
                <c:pt idx="3726">
                  <c:v>501.91679999999997</c:v>
                </c:pt>
                <c:pt idx="3727">
                  <c:v>84.515200000000007</c:v>
                </c:pt>
                <c:pt idx="3728">
                  <c:v>434.64960000000008</c:v>
                </c:pt>
                <c:pt idx="3729">
                  <c:v>828.76640000000009</c:v>
                </c:pt>
                <c:pt idx="3730">
                  <c:v>802.03200000000004</c:v>
                </c:pt>
                <c:pt idx="3731">
                  <c:v>909.83199999999999</c:v>
                </c:pt>
                <c:pt idx="3732">
                  <c:v>482.08160000000009</c:v>
                </c:pt>
                <c:pt idx="3733">
                  <c:v>940.01600000000008</c:v>
                </c:pt>
                <c:pt idx="3734">
                  <c:v>-1711.0016000000001</c:v>
                </c:pt>
                <c:pt idx="3735">
                  <c:v>-63.817599999999999</c:v>
                </c:pt>
                <c:pt idx="3736">
                  <c:v>1445.3824000000002</c:v>
                </c:pt>
                <c:pt idx="3737">
                  <c:v>2779.5151999999998</c:v>
                </c:pt>
                <c:pt idx="3738">
                  <c:v>1822.2511999999999</c:v>
                </c:pt>
                <c:pt idx="3739">
                  <c:v>-300.11520000000002</c:v>
                </c:pt>
                <c:pt idx="3740">
                  <c:v>582.9824000000001</c:v>
                </c:pt>
                <c:pt idx="3741">
                  <c:v>2627.7328000000002</c:v>
                </c:pt>
                <c:pt idx="3742">
                  <c:v>2099.0816000000004</c:v>
                </c:pt>
                <c:pt idx="3743">
                  <c:v>2344.8656000000001</c:v>
                </c:pt>
                <c:pt idx="3744">
                  <c:v>1778.2688000000001</c:v>
                </c:pt>
                <c:pt idx="3745">
                  <c:v>1256.5168000000001</c:v>
                </c:pt>
                <c:pt idx="3746">
                  <c:v>811.51840000000004</c:v>
                </c:pt>
                <c:pt idx="3747">
                  <c:v>-2863.1680000000001</c:v>
                </c:pt>
                <c:pt idx="3748">
                  <c:v>-2567.3648000000003</c:v>
                </c:pt>
                <c:pt idx="3749">
                  <c:v>-212.15040000000002</c:v>
                </c:pt>
                <c:pt idx="3750">
                  <c:v>-1590.2656000000004</c:v>
                </c:pt>
                <c:pt idx="3751">
                  <c:v>-3240.8992000000003</c:v>
                </c:pt>
                <c:pt idx="3752">
                  <c:v>-1495.4015999999999</c:v>
                </c:pt>
                <c:pt idx="3753">
                  <c:v>-245.78399999999999</c:v>
                </c:pt>
                <c:pt idx="3754">
                  <c:v>104.35040000000001</c:v>
                </c:pt>
                <c:pt idx="3755">
                  <c:v>-434.64960000000008</c:v>
                </c:pt>
                <c:pt idx="3756">
                  <c:v>-333.74880000000002</c:v>
                </c:pt>
                <c:pt idx="3757">
                  <c:v>-1408.2992000000002</c:v>
                </c:pt>
                <c:pt idx="3758">
                  <c:v>-3149.4848000000006</c:v>
                </c:pt>
                <c:pt idx="3759">
                  <c:v>-2348.3152</c:v>
                </c:pt>
                <c:pt idx="3760">
                  <c:v>-175.06720000000001</c:v>
                </c:pt>
                <c:pt idx="3761">
                  <c:v>-1240.1312</c:v>
                </c:pt>
                <c:pt idx="3762">
                  <c:v>-2684.6512000000002</c:v>
                </c:pt>
                <c:pt idx="3763">
                  <c:v>-2691.5504000000005</c:v>
                </c:pt>
                <c:pt idx="3764">
                  <c:v>-956.40160000000003</c:v>
                </c:pt>
                <c:pt idx="3765">
                  <c:v>-609.71680000000003</c:v>
                </c:pt>
                <c:pt idx="3766">
                  <c:v>-1229.7824000000001</c:v>
                </c:pt>
                <c:pt idx="3767">
                  <c:v>-1606.6512</c:v>
                </c:pt>
                <c:pt idx="3768">
                  <c:v>-1896.4176000000002</c:v>
                </c:pt>
                <c:pt idx="3769">
                  <c:v>-1458.3184000000001</c:v>
                </c:pt>
                <c:pt idx="3770">
                  <c:v>-1134.9184000000002</c:v>
                </c:pt>
                <c:pt idx="3771">
                  <c:v>-1240.1312</c:v>
                </c:pt>
                <c:pt idx="3772">
                  <c:v>-1498.8512000000001</c:v>
                </c:pt>
                <c:pt idx="3773">
                  <c:v>-1967.1344000000001</c:v>
                </c:pt>
                <c:pt idx="3774">
                  <c:v>-1091.7984000000001</c:v>
                </c:pt>
                <c:pt idx="3775">
                  <c:v>-1246.1680000000001</c:v>
                </c:pt>
                <c:pt idx="3776">
                  <c:v>-2539.768</c:v>
                </c:pt>
                <c:pt idx="3777">
                  <c:v>-3368.5344000000005</c:v>
                </c:pt>
                <c:pt idx="3778">
                  <c:v>-2550.1168000000002</c:v>
                </c:pt>
                <c:pt idx="3779">
                  <c:v>-1367.7664000000002</c:v>
                </c:pt>
                <c:pt idx="3780">
                  <c:v>-862.40000000000009</c:v>
                </c:pt>
                <c:pt idx="3781">
                  <c:v>-1273.7648000000002</c:v>
                </c:pt>
                <c:pt idx="3782">
                  <c:v>-1855.8848000000003</c:v>
                </c:pt>
                <c:pt idx="3783">
                  <c:v>-1654.0832</c:v>
                </c:pt>
                <c:pt idx="3784">
                  <c:v>-1765.3328000000004</c:v>
                </c:pt>
                <c:pt idx="3785">
                  <c:v>-2533.7312000000006</c:v>
                </c:pt>
                <c:pt idx="3786">
                  <c:v>-2357.8016000000002</c:v>
                </c:pt>
                <c:pt idx="3787">
                  <c:v>-1930.0512000000001</c:v>
                </c:pt>
                <c:pt idx="3788">
                  <c:v>-4062.7664000000009</c:v>
                </c:pt>
                <c:pt idx="3789">
                  <c:v>-2917.4992000000002</c:v>
                </c:pt>
                <c:pt idx="3790">
                  <c:v>178.51679999999999</c:v>
                </c:pt>
                <c:pt idx="3791">
                  <c:v>1357.4176</c:v>
                </c:pt>
                <c:pt idx="3792">
                  <c:v>676.98400000000004</c:v>
                </c:pt>
                <c:pt idx="3793">
                  <c:v>572.63360000000011</c:v>
                </c:pt>
                <c:pt idx="3794">
                  <c:v>515.71519999999998</c:v>
                </c:pt>
                <c:pt idx="3795">
                  <c:v>377.7312</c:v>
                </c:pt>
                <c:pt idx="3796">
                  <c:v>1091.7984000000001</c:v>
                </c:pt>
                <c:pt idx="3797">
                  <c:v>1162.5152000000003</c:v>
                </c:pt>
                <c:pt idx="3798">
                  <c:v>1549.7328</c:v>
                </c:pt>
                <c:pt idx="3799">
                  <c:v>1418.6479999999999</c:v>
                </c:pt>
                <c:pt idx="3800">
                  <c:v>1003.8335999999999</c:v>
                </c:pt>
                <c:pt idx="3801">
                  <c:v>1323.7839999999999</c:v>
                </c:pt>
                <c:pt idx="3802">
                  <c:v>1240.1312</c:v>
                </c:pt>
                <c:pt idx="3803">
                  <c:v>2442.3168000000001</c:v>
                </c:pt>
                <c:pt idx="3804">
                  <c:v>1876.5824000000002</c:v>
                </c:pt>
                <c:pt idx="3805">
                  <c:v>2533.7312000000006</c:v>
                </c:pt>
                <c:pt idx="3806">
                  <c:v>1926.6016</c:v>
                </c:pt>
                <c:pt idx="3807">
                  <c:v>2044.7504000000001</c:v>
                </c:pt>
                <c:pt idx="3808">
                  <c:v>1846.3984000000003</c:v>
                </c:pt>
                <c:pt idx="3809">
                  <c:v>1485.9152000000001</c:v>
                </c:pt>
                <c:pt idx="3810">
                  <c:v>-4675.9327999999996</c:v>
                </c:pt>
                <c:pt idx="3811">
                  <c:v>-5628.8847999999998</c:v>
                </c:pt>
                <c:pt idx="3812">
                  <c:v>-2385.3984000000005</c:v>
                </c:pt>
                <c:pt idx="3813">
                  <c:v>-178.51679999999999</c:v>
                </c:pt>
                <c:pt idx="3814">
                  <c:v>1233.232</c:v>
                </c:pt>
                <c:pt idx="3815">
                  <c:v>-222.49920000000003</c:v>
                </c:pt>
                <c:pt idx="3816">
                  <c:v>-1185.8000000000002</c:v>
                </c:pt>
                <c:pt idx="3817">
                  <c:v>-6895.7504000000008</c:v>
                </c:pt>
                <c:pt idx="3818">
                  <c:v>-3230.5504000000005</c:v>
                </c:pt>
                <c:pt idx="3819">
                  <c:v>3082.2176000000004</c:v>
                </c:pt>
                <c:pt idx="3820">
                  <c:v>2600.9984000000004</c:v>
                </c:pt>
                <c:pt idx="3821">
                  <c:v>-1815.3520000000003</c:v>
                </c:pt>
                <c:pt idx="3822">
                  <c:v>-5036.4160000000002</c:v>
                </c:pt>
                <c:pt idx="3823">
                  <c:v>-4817.3664000000008</c:v>
                </c:pt>
                <c:pt idx="3824">
                  <c:v>-623.51520000000005</c:v>
                </c:pt>
                <c:pt idx="3825">
                  <c:v>633.00160000000005</c:v>
                </c:pt>
                <c:pt idx="3826">
                  <c:v>-680.43360000000007</c:v>
                </c:pt>
                <c:pt idx="3827">
                  <c:v>-3382.3328000000006</c:v>
                </c:pt>
                <c:pt idx="3828">
                  <c:v>-3055.4832000000001</c:v>
                </c:pt>
                <c:pt idx="3829">
                  <c:v>-1748.0848000000001</c:v>
                </c:pt>
                <c:pt idx="3830">
                  <c:v>-2081.8336000000004</c:v>
                </c:pt>
                <c:pt idx="3831">
                  <c:v>-1643.7343999999998</c:v>
                </c:pt>
                <c:pt idx="3832">
                  <c:v>-1344.4816000000001</c:v>
                </c:pt>
                <c:pt idx="3833">
                  <c:v>-185.416</c:v>
                </c:pt>
                <c:pt idx="3834">
                  <c:v>-690.78240000000005</c:v>
                </c:pt>
                <c:pt idx="3835">
                  <c:v>-1044.3664000000001</c:v>
                </c:pt>
                <c:pt idx="3836">
                  <c:v>-1455.7311999999999</c:v>
                </c:pt>
                <c:pt idx="3837">
                  <c:v>-1307.3984000000003</c:v>
                </c:pt>
                <c:pt idx="3838">
                  <c:v>-980.54880000000003</c:v>
                </c:pt>
                <c:pt idx="3839">
                  <c:v>-1337.5824</c:v>
                </c:pt>
                <c:pt idx="3840">
                  <c:v>-1095.248</c:v>
                </c:pt>
                <c:pt idx="3841">
                  <c:v>-835.66559999999993</c:v>
                </c:pt>
                <c:pt idx="3842">
                  <c:v>343.23520000000002</c:v>
                </c:pt>
                <c:pt idx="3843">
                  <c:v>660.59840000000008</c:v>
                </c:pt>
                <c:pt idx="3844">
                  <c:v>-104.35040000000001</c:v>
                </c:pt>
                <c:pt idx="3845">
                  <c:v>-3055.4832000000001</c:v>
                </c:pt>
                <c:pt idx="3846">
                  <c:v>-1560.0816000000002</c:v>
                </c:pt>
                <c:pt idx="3847">
                  <c:v>60.368000000000009</c:v>
                </c:pt>
                <c:pt idx="3848">
                  <c:v>-535.55039999999997</c:v>
                </c:pt>
                <c:pt idx="3849">
                  <c:v>-1516.0992000000001</c:v>
                </c:pt>
                <c:pt idx="3850">
                  <c:v>-1256.5168000000001</c:v>
                </c:pt>
                <c:pt idx="3851">
                  <c:v>-1007.2832</c:v>
                </c:pt>
                <c:pt idx="3852">
                  <c:v>-225.94880000000003</c:v>
                </c:pt>
                <c:pt idx="3853">
                  <c:v>33.633600000000001</c:v>
                </c:pt>
                <c:pt idx="3854">
                  <c:v>-791.68320000000017</c:v>
                </c:pt>
                <c:pt idx="3855">
                  <c:v>-1047.816</c:v>
                </c:pt>
                <c:pt idx="3856">
                  <c:v>-2071.4848000000002</c:v>
                </c:pt>
                <c:pt idx="3857">
                  <c:v>-1731.6992000000002</c:v>
                </c:pt>
                <c:pt idx="3858">
                  <c:v>451.03520000000003</c:v>
                </c:pt>
                <c:pt idx="3859">
                  <c:v>134.53440000000001</c:v>
                </c:pt>
                <c:pt idx="3860">
                  <c:v>-1930.0512000000001</c:v>
                </c:pt>
                <c:pt idx="3861">
                  <c:v>-2368.1504</c:v>
                </c:pt>
                <c:pt idx="3862">
                  <c:v>-808.93119999999999</c:v>
                </c:pt>
                <c:pt idx="3863">
                  <c:v>657.14880000000005</c:v>
                </c:pt>
                <c:pt idx="3864">
                  <c:v>-501.91679999999997</c:v>
                </c:pt>
                <c:pt idx="3865">
                  <c:v>-2445.7664</c:v>
                </c:pt>
                <c:pt idx="3866">
                  <c:v>-1660.9824000000001</c:v>
                </c:pt>
                <c:pt idx="3867">
                  <c:v>-390.66720000000009</c:v>
                </c:pt>
                <c:pt idx="3868">
                  <c:v>-77.616</c:v>
                </c:pt>
                <c:pt idx="3869">
                  <c:v>-1007.2832</c:v>
                </c:pt>
                <c:pt idx="3870">
                  <c:v>-1334.1328000000001</c:v>
                </c:pt>
                <c:pt idx="3871">
                  <c:v>-1078</c:v>
                </c:pt>
                <c:pt idx="3872">
                  <c:v>-484.66880000000009</c:v>
                </c:pt>
                <c:pt idx="3873">
                  <c:v>-703.71839999999997</c:v>
                </c:pt>
                <c:pt idx="3874">
                  <c:v>-633.00160000000005</c:v>
                </c:pt>
                <c:pt idx="3875">
                  <c:v>-1253.0672000000002</c:v>
                </c:pt>
                <c:pt idx="3876">
                  <c:v>-754.6</c:v>
                </c:pt>
                <c:pt idx="3877">
                  <c:v>-996.93439999999998</c:v>
                </c:pt>
                <c:pt idx="3878">
                  <c:v>-1316.8848</c:v>
                </c:pt>
                <c:pt idx="3879">
                  <c:v>-1091.7984000000001</c:v>
                </c:pt>
                <c:pt idx="3880">
                  <c:v>-973.64960000000008</c:v>
                </c:pt>
                <c:pt idx="3881">
                  <c:v>-929.66720000000009</c:v>
                </c:pt>
                <c:pt idx="3882">
                  <c:v>-1134.9184000000002</c:v>
                </c:pt>
                <c:pt idx="3883">
                  <c:v>-482.08160000000009</c:v>
                </c:pt>
                <c:pt idx="3884">
                  <c:v>-747.70079999999996</c:v>
                </c:pt>
                <c:pt idx="3885">
                  <c:v>-977.09920000000011</c:v>
                </c:pt>
                <c:pt idx="3886">
                  <c:v>-1125.432</c:v>
                </c:pt>
                <c:pt idx="3887">
                  <c:v>-869.29920000000016</c:v>
                </c:pt>
                <c:pt idx="3888">
                  <c:v>-818.41760000000011</c:v>
                </c:pt>
                <c:pt idx="3889">
                  <c:v>-1014.1824</c:v>
                </c:pt>
                <c:pt idx="3890">
                  <c:v>-1387.6016</c:v>
                </c:pt>
                <c:pt idx="3891">
                  <c:v>-899.48320000000001</c:v>
                </c:pt>
                <c:pt idx="3892">
                  <c:v>-195.76480000000001</c:v>
                </c:pt>
                <c:pt idx="3893">
                  <c:v>-966.75040000000001</c:v>
                </c:pt>
                <c:pt idx="3894">
                  <c:v>-1566.1184000000001</c:v>
                </c:pt>
                <c:pt idx="3895">
                  <c:v>-1903.3167999999998</c:v>
                </c:pt>
                <c:pt idx="3896">
                  <c:v>-1203.0480000000002</c:v>
                </c:pt>
                <c:pt idx="3897">
                  <c:v>-521.75199999999995</c:v>
                </c:pt>
                <c:pt idx="3898">
                  <c:v>-468.28320000000008</c:v>
                </c:pt>
                <c:pt idx="3899">
                  <c:v>-1445.3824000000002</c:v>
                </c:pt>
                <c:pt idx="3900">
                  <c:v>-1562.6688000000004</c:v>
                </c:pt>
                <c:pt idx="3901">
                  <c:v>-1445.3824000000002</c:v>
                </c:pt>
                <c:pt idx="3902">
                  <c:v>-1832.6000000000001</c:v>
                </c:pt>
                <c:pt idx="3903">
                  <c:v>-2267.2496000000001</c:v>
                </c:pt>
                <c:pt idx="3904">
                  <c:v>-1014.1824</c:v>
                </c:pt>
                <c:pt idx="3905">
                  <c:v>-1347.0688000000002</c:v>
                </c:pt>
                <c:pt idx="3906">
                  <c:v>-2961.4816000000001</c:v>
                </c:pt>
                <c:pt idx="3907">
                  <c:v>-2657.9168000000004</c:v>
                </c:pt>
                <c:pt idx="3908">
                  <c:v>-1273.7648000000002</c:v>
                </c:pt>
                <c:pt idx="3909">
                  <c:v>-1003.8335999999999</c:v>
                </c:pt>
                <c:pt idx="3910">
                  <c:v>-1415.1984000000002</c:v>
                </c:pt>
                <c:pt idx="3911">
                  <c:v>-1691.1664000000003</c:v>
                </c:pt>
                <c:pt idx="3912">
                  <c:v>-519.16480000000001</c:v>
                </c:pt>
                <c:pt idx="3913">
                  <c:v>-666.63520000000005</c:v>
                </c:pt>
                <c:pt idx="3914">
                  <c:v>-353.584</c:v>
                </c:pt>
                <c:pt idx="3915">
                  <c:v>-1482.4656000000002</c:v>
                </c:pt>
                <c:pt idx="3916">
                  <c:v>-848.60160000000008</c:v>
                </c:pt>
                <c:pt idx="3917">
                  <c:v>-1367.7664000000002</c:v>
                </c:pt>
                <c:pt idx="3918">
                  <c:v>-1576.4672</c:v>
                </c:pt>
                <c:pt idx="3919">
                  <c:v>-1535.9343999999999</c:v>
                </c:pt>
                <c:pt idx="3920">
                  <c:v>-3702.2832000000003</c:v>
                </c:pt>
                <c:pt idx="3921">
                  <c:v>-808.93119999999999</c:v>
                </c:pt>
                <c:pt idx="3922">
                  <c:v>424.30080000000004</c:v>
                </c:pt>
                <c:pt idx="3923">
                  <c:v>131.0848</c:v>
                </c:pt>
                <c:pt idx="3924">
                  <c:v>606.2672</c:v>
                </c:pt>
                <c:pt idx="3925">
                  <c:v>70.716800000000006</c:v>
                </c:pt>
                <c:pt idx="3926">
                  <c:v>1310.848</c:v>
                </c:pt>
                <c:pt idx="3927">
                  <c:v>360.48320000000001</c:v>
                </c:pt>
                <c:pt idx="3928">
                  <c:v>316.50080000000003</c:v>
                </c:pt>
                <c:pt idx="3929">
                  <c:v>508.81599999999997</c:v>
                </c:pt>
                <c:pt idx="3930">
                  <c:v>1007.2832</c:v>
                </c:pt>
                <c:pt idx="3931">
                  <c:v>1236.6816000000001</c:v>
                </c:pt>
                <c:pt idx="3932">
                  <c:v>1680.8176000000001</c:v>
                </c:pt>
                <c:pt idx="3933">
                  <c:v>1855.8848000000003</c:v>
                </c:pt>
                <c:pt idx="3934">
                  <c:v>2563.9151999999999</c:v>
                </c:pt>
                <c:pt idx="3935">
                  <c:v>2496.6480000000001</c:v>
                </c:pt>
                <c:pt idx="3936">
                  <c:v>1367.7664000000002</c:v>
                </c:pt>
                <c:pt idx="3937">
                  <c:v>758.04960000000005</c:v>
                </c:pt>
                <c:pt idx="3938">
                  <c:v>-1815.3520000000003</c:v>
                </c:pt>
                <c:pt idx="3939">
                  <c:v>-3948.0672000000004</c:v>
                </c:pt>
                <c:pt idx="3940">
                  <c:v>-3820.4320000000002</c:v>
                </c:pt>
                <c:pt idx="3941">
                  <c:v>-2357.8016000000002</c:v>
                </c:pt>
                <c:pt idx="3942">
                  <c:v>683.8832000000001</c:v>
                </c:pt>
                <c:pt idx="3943">
                  <c:v>1259.9664000000002</c:v>
                </c:pt>
                <c:pt idx="3944">
                  <c:v>434.64960000000008</c:v>
                </c:pt>
                <c:pt idx="3945">
                  <c:v>-1411.7488000000003</c:v>
                </c:pt>
                <c:pt idx="3946">
                  <c:v>-1378.1152</c:v>
                </c:pt>
                <c:pt idx="3947">
                  <c:v>-1182.3504</c:v>
                </c:pt>
                <c:pt idx="3948">
                  <c:v>-1337.5824</c:v>
                </c:pt>
                <c:pt idx="3949">
                  <c:v>714.06719999999996</c:v>
                </c:pt>
                <c:pt idx="3950">
                  <c:v>23.284800000000001</c:v>
                </c:pt>
                <c:pt idx="3951">
                  <c:v>-2320.7184000000002</c:v>
                </c:pt>
                <c:pt idx="3952">
                  <c:v>-4550.8848000000007</c:v>
                </c:pt>
                <c:pt idx="3953">
                  <c:v>-3133.0992000000001</c:v>
                </c:pt>
                <c:pt idx="3954">
                  <c:v>-1263.4160000000002</c:v>
                </c:pt>
                <c:pt idx="3955">
                  <c:v>-740.80160000000001</c:v>
                </c:pt>
                <c:pt idx="3956">
                  <c:v>-2425.0688</c:v>
                </c:pt>
                <c:pt idx="3957">
                  <c:v>-3661.7504000000004</c:v>
                </c:pt>
                <c:pt idx="3958">
                  <c:v>-2789.0016000000001</c:v>
                </c:pt>
                <c:pt idx="3959">
                  <c:v>-1030.5680000000002</c:v>
                </c:pt>
                <c:pt idx="3960">
                  <c:v>-1408.2992000000002</c:v>
                </c:pt>
                <c:pt idx="3961">
                  <c:v>-488.11839999999995</c:v>
                </c:pt>
                <c:pt idx="3962">
                  <c:v>-1266.8656000000003</c:v>
                </c:pt>
                <c:pt idx="3963">
                  <c:v>-2887.3152</c:v>
                </c:pt>
                <c:pt idx="3964">
                  <c:v>-2071.4848000000002</c:v>
                </c:pt>
                <c:pt idx="3965">
                  <c:v>660.59840000000008</c:v>
                </c:pt>
                <c:pt idx="3966">
                  <c:v>629.55200000000002</c:v>
                </c:pt>
                <c:pt idx="3967">
                  <c:v>-464.83360000000005</c:v>
                </c:pt>
                <c:pt idx="3968">
                  <c:v>-650.2496000000001</c:v>
                </c:pt>
                <c:pt idx="3969">
                  <c:v>-623.51520000000005</c:v>
                </c:pt>
                <c:pt idx="3970">
                  <c:v>-97.451200000000014</c:v>
                </c:pt>
                <c:pt idx="3971">
                  <c:v>1037.4672</c:v>
                </c:pt>
                <c:pt idx="3972">
                  <c:v>431.20000000000005</c:v>
                </c:pt>
                <c:pt idx="3973">
                  <c:v>1374.6656000000003</c:v>
                </c:pt>
                <c:pt idx="3974">
                  <c:v>1145.2672000000002</c:v>
                </c:pt>
                <c:pt idx="3975">
                  <c:v>1758.4336000000003</c:v>
                </c:pt>
                <c:pt idx="3976">
                  <c:v>1095.248</c:v>
                </c:pt>
                <c:pt idx="3977">
                  <c:v>660.59840000000008</c:v>
                </c:pt>
                <c:pt idx="3978">
                  <c:v>1495.4015999999999</c:v>
                </c:pt>
                <c:pt idx="3979">
                  <c:v>2055.0992000000001</c:v>
                </c:pt>
                <c:pt idx="3980">
                  <c:v>1866.2336000000003</c:v>
                </c:pt>
                <c:pt idx="3981">
                  <c:v>1650.6336000000001</c:v>
                </c:pt>
                <c:pt idx="3982">
                  <c:v>1569.568</c:v>
                </c:pt>
                <c:pt idx="3983">
                  <c:v>1095.248</c:v>
                </c:pt>
                <c:pt idx="3984">
                  <c:v>839.11519999999996</c:v>
                </c:pt>
                <c:pt idx="3985">
                  <c:v>896.03359999999998</c:v>
                </c:pt>
                <c:pt idx="3986">
                  <c:v>-1657.5328000000002</c:v>
                </c:pt>
                <c:pt idx="3987">
                  <c:v>-6895.7504000000008</c:v>
                </c:pt>
                <c:pt idx="3988">
                  <c:v>-6895.7504000000008</c:v>
                </c:pt>
                <c:pt idx="3989">
                  <c:v>-3995.4992000000002</c:v>
                </c:pt>
                <c:pt idx="3990">
                  <c:v>2125.8160000000003</c:v>
                </c:pt>
                <c:pt idx="3991">
                  <c:v>3331.4512000000004</c:v>
                </c:pt>
                <c:pt idx="3992">
                  <c:v>1242.7184000000002</c:v>
                </c:pt>
                <c:pt idx="3993">
                  <c:v>-1839.4992000000002</c:v>
                </c:pt>
                <c:pt idx="3994">
                  <c:v>-3348.6992000000005</c:v>
                </c:pt>
                <c:pt idx="3995">
                  <c:v>-1636.8352000000002</c:v>
                </c:pt>
                <c:pt idx="3996">
                  <c:v>-1283.2511999999999</c:v>
                </c:pt>
                <c:pt idx="3997">
                  <c:v>-1040.9168000000002</c:v>
                </c:pt>
                <c:pt idx="3998">
                  <c:v>-3564.2992000000004</c:v>
                </c:pt>
                <c:pt idx="3999">
                  <c:v>-4335.2848000000004</c:v>
                </c:pt>
                <c:pt idx="4000">
                  <c:v>-1795.5167999999999</c:v>
                </c:pt>
                <c:pt idx="4001">
                  <c:v>-50.881600000000006</c:v>
                </c:pt>
                <c:pt idx="4002">
                  <c:v>-1313.4352000000001</c:v>
                </c:pt>
                <c:pt idx="4003">
                  <c:v>-3429.7648000000004</c:v>
                </c:pt>
                <c:pt idx="4004">
                  <c:v>-3281.4320000000007</c:v>
                </c:pt>
                <c:pt idx="4005">
                  <c:v>-3345.2496000000001</c:v>
                </c:pt>
                <c:pt idx="4006">
                  <c:v>-1873.1328000000003</c:v>
                </c:pt>
                <c:pt idx="4007">
                  <c:v>-2145.6512000000002</c:v>
                </c:pt>
                <c:pt idx="4008">
                  <c:v>-3234.0000000000005</c:v>
                </c:pt>
                <c:pt idx="4009">
                  <c:v>-1993.8688</c:v>
                </c:pt>
                <c:pt idx="4010">
                  <c:v>761.49920000000009</c:v>
                </c:pt>
                <c:pt idx="4011">
                  <c:v>326.84960000000007</c:v>
                </c:pt>
                <c:pt idx="4012">
                  <c:v>-805.48160000000018</c:v>
                </c:pt>
                <c:pt idx="4013">
                  <c:v>-525.20159999999998</c:v>
                </c:pt>
                <c:pt idx="4014">
                  <c:v>-521.75199999999995</c:v>
                </c:pt>
                <c:pt idx="4015">
                  <c:v>-444.99840000000006</c:v>
                </c:pt>
                <c:pt idx="4016">
                  <c:v>438.09920000000005</c:v>
                </c:pt>
                <c:pt idx="4017">
                  <c:v>47.432000000000002</c:v>
                </c:pt>
                <c:pt idx="4018">
                  <c:v>-137.98400000000001</c:v>
                </c:pt>
                <c:pt idx="4019">
                  <c:v>-201.80160000000004</c:v>
                </c:pt>
                <c:pt idx="4020">
                  <c:v>1121.9824000000001</c:v>
                </c:pt>
                <c:pt idx="4021">
                  <c:v>1034.0176000000001</c:v>
                </c:pt>
                <c:pt idx="4022">
                  <c:v>1435.0336</c:v>
                </c:pt>
                <c:pt idx="4023">
                  <c:v>1802.4159999999999</c:v>
                </c:pt>
                <c:pt idx="4024">
                  <c:v>1421.2352000000001</c:v>
                </c:pt>
                <c:pt idx="4025">
                  <c:v>1491.9520000000002</c:v>
                </c:pt>
                <c:pt idx="4026">
                  <c:v>1364.3168000000003</c:v>
                </c:pt>
                <c:pt idx="4027">
                  <c:v>1246.1680000000001</c:v>
                </c:pt>
                <c:pt idx="4028">
                  <c:v>1431.5840000000001</c:v>
                </c:pt>
                <c:pt idx="4029">
                  <c:v>1203.0480000000002</c:v>
                </c:pt>
                <c:pt idx="4030">
                  <c:v>-1539.384</c:v>
                </c:pt>
                <c:pt idx="4031">
                  <c:v>-482.08160000000009</c:v>
                </c:pt>
                <c:pt idx="4032">
                  <c:v>-1253.0672000000002</c:v>
                </c:pt>
                <c:pt idx="4033">
                  <c:v>1242.7184000000002</c:v>
                </c:pt>
                <c:pt idx="4034">
                  <c:v>1738.5984000000003</c:v>
                </c:pt>
                <c:pt idx="4035">
                  <c:v>1441.9328</c:v>
                </c:pt>
                <c:pt idx="4036">
                  <c:v>1394.5008</c:v>
                </c:pt>
                <c:pt idx="4037">
                  <c:v>1240.1312</c:v>
                </c:pt>
                <c:pt idx="4038">
                  <c:v>636.45120000000009</c:v>
                </c:pt>
                <c:pt idx="4039">
                  <c:v>-1724.8000000000002</c:v>
                </c:pt>
                <c:pt idx="4040">
                  <c:v>-4709.5664000000006</c:v>
                </c:pt>
                <c:pt idx="4041">
                  <c:v>-5824.6495999999997</c:v>
                </c:pt>
                <c:pt idx="4042">
                  <c:v>-4474.1311999999998</c:v>
                </c:pt>
                <c:pt idx="4043">
                  <c:v>-909.83199999999999</c:v>
                </c:pt>
                <c:pt idx="4044">
                  <c:v>2688.1008000000002</c:v>
                </c:pt>
                <c:pt idx="4045">
                  <c:v>1603.2015999999999</c:v>
                </c:pt>
                <c:pt idx="4046">
                  <c:v>-1880.0320000000002</c:v>
                </c:pt>
                <c:pt idx="4047">
                  <c:v>-3509.9680000000003</c:v>
                </c:pt>
                <c:pt idx="4048">
                  <c:v>-4244.7327999999998</c:v>
                </c:pt>
                <c:pt idx="4049">
                  <c:v>-2145.6512000000002</c:v>
                </c:pt>
                <c:pt idx="4050">
                  <c:v>212.15040000000002</c:v>
                </c:pt>
                <c:pt idx="4051">
                  <c:v>933.11680000000013</c:v>
                </c:pt>
                <c:pt idx="4052">
                  <c:v>-363.93279999999999</c:v>
                </c:pt>
                <c:pt idx="4053">
                  <c:v>-2789.0016000000001</c:v>
                </c:pt>
                <c:pt idx="4054">
                  <c:v>-3183.1184000000003</c:v>
                </c:pt>
                <c:pt idx="4055">
                  <c:v>-2118.9168</c:v>
                </c:pt>
                <c:pt idx="4056">
                  <c:v>-1273.7648000000002</c:v>
                </c:pt>
                <c:pt idx="4057">
                  <c:v>-747.70079999999996</c:v>
                </c:pt>
                <c:pt idx="4058">
                  <c:v>-1728.2496000000001</c:v>
                </c:pt>
                <c:pt idx="4059">
                  <c:v>-1748.0848000000001</c:v>
                </c:pt>
                <c:pt idx="4060">
                  <c:v>-1371.2160000000003</c:v>
                </c:pt>
                <c:pt idx="4061">
                  <c:v>-515.71519999999998</c:v>
                </c:pt>
                <c:pt idx="4062">
                  <c:v>-737.35199999999998</c:v>
                </c:pt>
                <c:pt idx="4063">
                  <c:v>-1165.9648000000002</c:v>
                </c:pt>
                <c:pt idx="4064">
                  <c:v>-1108.184</c:v>
                </c:pt>
                <c:pt idx="4065">
                  <c:v>-1148.7168000000001</c:v>
                </c:pt>
                <c:pt idx="4066">
                  <c:v>-192.3152</c:v>
                </c:pt>
                <c:pt idx="4067">
                  <c:v>-441.54880000000003</c:v>
                </c:pt>
                <c:pt idx="4068">
                  <c:v>-1307.3984000000003</c:v>
                </c:pt>
                <c:pt idx="4069">
                  <c:v>-1495.4015999999999</c:v>
                </c:pt>
                <c:pt idx="4070">
                  <c:v>-936.56640000000016</c:v>
                </c:pt>
                <c:pt idx="4071">
                  <c:v>-595.91840000000002</c:v>
                </c:pt>
                <c:pt idx="4072">
                  <c:v>-420.85120000000006</c:v>
                </c:pt>
                <c:pt idx="4073">
                  <c:v>-1081.4496000000001</c:v>
                </c:pt>
                <c:pt idx="4074">
                  <c:v>-1118.5328</c:v>
                </c:pt>
                <c:pt idx="4075">
                  <c:v>-956.40160000000003</c:v>
                </c:pt>
                <c:pt idx="4076">
                  <c:v>-744.25120000000004</c:v>
                </c:pt>
                <c:pt idx="4077">
                  <c:v>-747.70079999999996</c:v>
                </c:pt>
                <c:pt idx="4078">
                  <c:v>-805.48160000000018</c:v>
                </c:pt>
                <c:pt idx="4079">
                  <c:v>-1980.9328000000003</c:v>
                </c:pt>
                <c:pt idx="4080">
                  <c:v>-2348.3152</c:v>
                </c:pt>
                <c:pt idx="4081">
                  <c:v>-657.14880000000005</c:v>
                </c:pt>
                <c:pt idx="4082">
                  <c:v>134.53440000000001</c:v>
                </c:pt>
                <c:pt idx="4083">
                  <c:v>-1138.3680000000002</c:v>
                </c:pt>
                <c:pt idx="4084">
                  <c:v>-1021.0816</c:v>
                </c:pt>
                <c:pt idx="4085">
                  <c:v>-666.63520000000005</c:v>
                </c:pt>
                <c:pt idx="4086">
                  <c:v>-471.73280000000005</c:v>
                </c:pt>
                <c:pt idx="4087">
                  <c:v>-300.11520000000002</c:v>
                </c:pt>
                <c:pt idx="4088">
                  <c:v>-940.01600000000008</c:v>
                </c:pt>
                <c:pt idx="4089">
                  <c:v>-2088.7328000000002</c:v>
                </c:pt>
                <c:pt idx="4090">
                  <c:v>-1475.5664000000002</c:v>
                </c:pt>
                <c:pt idx="4091">
                  <c:v>-636.45120000000009</c:v>
                </c:pt>
                <c:pt idx="4092">
                  <c:v>-168.16800000000001</c:v>
                </c:pt>
                <c:pt idx="4093">
                  <c:v>-134.53440000000001</c:v>
                </c:pt>
                <c:pt idx="4094">
                  <c:v>-565.73440000000005</c:v>
                </c:pt>
                <c:pt idx="4095">
                  <c:v>-1229.7824000000001</c:v>
                </c:pt>
                <c:pt idx="4096">
                  <c:v>-1954.1984000000002</c:v>
                </c:pt>
                <c:pt idx="4097">
                  <c:v>-1003.8335999999999</c:v>
                </c:pt>
                <c:pt idx="4098">
                  <c:v>74.166399999999996</c:v>
                </c:pt>
                <c:pt idx="4099">
                  <c:v>-56.918400000000005</c:v>
                </c:pt>
                <c:pt idx="4100">
                  <c:v>-1438.4832000000001</c:v>
                </c:pt>
                <c:pt idx="4101">
                  <c:v>-1233.232</c:v>
                </c:pt>
                <c:pt idx="4102">
                  <c:v>-950.36480000000017</c:v>
                </c:pt>
                <c:pt idx="4103">
                  <c:v>734.76480000000004</c:v>
                </c:pt>
                <c:pt idx="4104">
                  <c:v>118.14880000000002</c:v>
                </c:pt>
                <c:pt idx="4105">
                  <c:v>-1357.4176</c:v>
                </c:pt>
                <c:pt idx="4106">
                  <c:v>-1977.4832000000004</c:v>
                </c:pt>
                <c:pt idx="4107">
                  <c:v>-1303.9488000000001</c:v>
                </c:pt>
                <c:pt idx="4108">
                  <c:v>-889.13440000000003</c:v>
                </c:pt>
                <c:pt idx="4109">
                  <c:v>-256.13280000000003</c:v>
                </c:pt>
                <c:pt idx="4110">
                  <c:v>-940.01600000000008</c:v>
                </c:pt>
                <c:pt idx="4111">
                  <c:v>-2156</c:v>
                </c:pt>
                <c:pt idx="4112">
                  <c:v>-2058.5488000000005</c:v>
                </c:pt>
                <c:pt idx="4113">
                  <c:v>-1148.7168000000001</c:v>
                </c:pt>
                <c:pt idx="4114">
                  <c:v>-1178.9008000000001</c:v>
                </c:pt>
                <c:pt idx="4115">
                  <c:v>-1192.6992000000002</c:v>
                </c:pt>
                <c:pt idx="4116">
                  <c:v>-2071.4848000000002</c:v>
                </c:pt>
                <c:pt idx="4117">
                  <c:v>-2125.8160000000003</c:v>
                </c:pt>
                <c:pt idx="4118">
                  <c:v>-1657.5328000000002</c:v>
                </c:pt>
                <c:pt idx="4119">
                  <c:v>-1168.5520000000001</c:v>
                </c:pt>
                <c:pt idx="4120">
                  <c:v>-936.56640000000016</c:v>
                </c:pt>
                <c:pt idx="4121">
                  <c:v>-2357.8016000000002</c:v>
                </c:pt>
                <c:pt idx="4122">
                  <c:v>-3348.6992000000005</c:v>
                </c:pt>
                <c:pt idx="4123">
                  <c:v>-2721.7344000000003</c:v>
                </c:pt>
                <c:pt idx="4124">
                  <c:v>-1977.4832000000004</c:v>
                </c:pt>
                <c:pt idx="4125">
                  <c:v>-293.21600000000007</c:v>
                </c:pt>
                <c:pt idx="4126">
                  <c:v>333.74880000000002</c:v>
                </c:pt>
                <c:pt idx="4127">
                  <c:v>-97.451200000000014</c:v>
                </c:pt>
                <c:pt idx="4128">
                  <c:v>-1273.7648000000002</c:v>
                </c:pt>
                <c:pt idx="4129">
                  <c:v>-2108.5680000000002</c:v>
                </c:pt>
                <c:pt idx="4130">
                  <c:v>-2405.2336000000005</c:v>
                </c:pt>
                <c:pt idx="4131">
                  <c:v>-855.50080000000003</c:v>
                </c:pt>
                <c:pt idx="4132">
                  <c:v>1219.4336000000001</c:v>
                </c:pt>
                <c:pt idx="4133">
                  <c:v>-300.11520000000002</c:v>
                </c:pt>
                <c:pt idx="4134">
                  <c:v>162.13120000000001</c:v>
                </c:pt>
                <c:pt idx="4135">
                  <c:v>-411.3648</c:v>
                </c:pt>
                <c:pt idx="4136">
                  <c:v>784.78399999999999</c:v>
                </c:pt>
                <c:pt idx="4137">
                  <c:v>973.64960000000008</c:v>
                </c:pt>
                <c:pt idx="4138">
                  <c:v>2138.7520000000004</c:v>
                </c:pt>
                <c:pt idx="4139">
                  <c:v>1155.6160000000002</c:v>
                </c:pt>
                <c:pt idx="4140">
                  <c:v>1772.2320000000002</c:v>
                </c:pt>
                <c:pt idx="4141">
                  <c:v>1620.4496000000001</c:v>
                </c:pt>
                <c:pt idx="4142">
                  <c:v>1505.7504000000001</c:v>
                </c:pt>
                <c:pt idx="4143">
                  <c:v>1620.4496000000001</c:v>
                </c:pt>
                <c:pt idx="4144">
                  <c:v>1185.8000000000002</c:v>
                </c:pt>
                <c:pt idx="4145">
                  <c:v>1556.6320000000001</c:v>
                </c:pt>
                <c:pt idx="4146">
                  <c:v>1192.6992000000002</c:v>
                </c:pt>
                <c:pt idx="4147">
                  <c:v>1482.4656000000002</c:v>
                </c:pt>
                <c:pt idx="4148">
                  <c:v>1209.0848000000001</c:v>
                </c:pt>
                <c:pt idx="4149">
                  <c:v>1316.8848</c:v>
                </c:pt>
                <c:pt idx="4150">
                  <c:v>-4186.9520000000002</c:v>
                </c:pt>
                <c:pt idx="4151">
                  <c:v>-6029.9008000000013</c:v>
                </c:pt>
                <c:pt idx="4152">
                  <c:v>-2324.1680000000001</c:v>
                </c:pt>
                <c:pt idx="4153">
                  <c:v>761.49920000000009</c:v>
                </c:pt>
                <c:pt idx="4154">
                  <c:v>2196.5328000000004</c:v>
                </c:pt>
                <c:pt idx="4155">
                  <c:v>1498.8512000000001</c:v>
                </c:pt>
                <c:pt idx="4156">
                  <c:v>-936.56640000000016</c:v>
                </c:pt>
                <c:pt idx="4157">
                  <c:v>-2293.9840000000004</c:v>
                </c:pt>
                <c:pt idx="4158">
                  <c:v>-1286.7008000000001</c:v>
                </c:pt>
                <c:pt idx="4159">
                  <c:v>279.41760000000005</c:v>
                </c:pt>
                <c:pt idx="4160">
                  <c:v>6.8992000000000004</c:v>
                </c:pt>
                <c:pt idx="4161">
                  <c:v>53.468800000000002</c:v>
                </c:pt>
                <c:pt idx="4162">
                  <c:v>-2509.5840000000007</c:v>
                </c:pt>
                <c:pt idx="4163">
                  <c:v>-5167.5008000000007</c:v>
                </c:pt>
                <c:pt idx="4164">
                  <c:v>-2415.5824000000002</c:v>
                </c:pt>
                <c:pt idx="4165">
                  <c:v>556.24800000000005</c:v>
                </c:pt>
                <c:pt idx="4166">
                  <c:v>977.09920000000011</c:v>
                </c:pt>
                <c:pt idx="4167">
                  <c:v>-1704.9648000000002</c:v>
                </c:pt>
                <c:pt idx="4168">
                  <c:v>-2863.1680000000001</c:v>
                </c:pt>
                <c:pt idx="4169">
                  <c:v>-1936.9504000000002</c:v>
                </c:pt>
                <c:pt idx="4170">
                  <c:v>-973.64960000000008</c:v>
                </c:pt>
                <c:pt idx="4171">
                  <c:v>-1357.4176</c:v>
                </c:pt>
                <c:pt idx="4172">
                  <c:v>-1698.0656000000004</c:v>
                </c:pt>
                <c:pt idx="4173">
                  <c:v>-2088.7328000000002</c:v>
                </c:pt>
                <c:pt idx="4174">
                  <c:v>-1364.3168000000003</c:v>
                </c:pt>
                <c:pt idx="4175">
                  <c:v>-660.59840000000008</c:v>
                </c:pt>
                <c:pt idx="4176">
                  <c:v>-212.15040000000002</c:v>
                </c:pt>
                <c:pt idx="4177">
                  <c:v>-316.50080000000003</c:v>
                </c:pt>
                <c:pt idx="4178">
                  <c:v>-761.49920000000009</c:v>
                </c:pt>
                <c:pt idx="4179">
                  <c:v>-835.66559999999993</c:v>
                </c:pt>
                <c:pt idx="4180">
                  <c:v>-1283.2511999999999</c:v>
                </c:pt>
                <c:pt idx="4181">
                  <c:v>-1974.0336000000002</c:v>
                </c:pt>
                <c:pt idx="4182">
                  <c:v>-2212.9184</c:v>
                </c:pt>
                <c:pt idx="4183">
                  <c:v>-1344.4816000000001</c:v>
                </c:pt>
                <c:pt idx="4184">
                  <c:v>-1209.0848000000001</c:v>
                </c:pt>
                <c:pt idx="4185">
                  <c:v>-1687.7168000000001</c:v>
                </c:pt>
                <c:pt idx="4186">
                  <c:v>-1812.7648000000002</c:v>
                </c:pt>
                <c:pt idx="4187">
                  <c:v>-1240.1312</c:v>
                </c:pt>
                <c:pt idx="4188">
                  <c:v>-683.8832000000001</c:v>
                </c:pt>
                <c:pt idx="4189">
                  <c:v>-1421.2352000000001</c:v>
                </c:pt>
                <c:pt idx="4190">
                  <c:v>-1717.9008000000001</c:v>
                </c:pt>
                <c:pt idx="4191">
                  <c:v>-589.88160000000016</c:v>
                </c:pt>
                <c:pt idx="4192">
                  <c:v>-528.65120000000002</c:v>
                </c:pt>
                <c:pt idx="4193">
                  <c:v>-1836.0496000000003</c:v>
                </c:pt>
                <c:pt idx="4194">
                  <c:v>-1115.0832</c:v>
                </c:pt>
                <c:pt idx="4195">
                  <c:v>-1415.1984000000002</c:v>
                </c:pt>
                <c:pt idx="4196">
                  <c:v>-1263.4160000000002</c:v>
                </c:pt>
                <c:pt idx="4197">
                  <c:v>-1532.4848000000002</c:v>
                </c:pt>
                <c:pt idx="4198">
                  <c:v>-3705.7327999999998</c:v>
                </c:pt>
                <c:pt idx="4199">
                  <c:v>-5026.0672000000004</c:v>
                </c:pt>
                <c:pt idx="4200">
                  <c:v>-2839.8832000000002</c:v>
                </c:pt>
                <c:pt idx="4201">
                  <c:v>-1654.0832</c:v>
                </c:pt>
                <c:pt idx="4202">
                  <c:v>-737.35199999999998</c:v>
                </c:pt>
                <c:pt idx="4203">
                  <c:v>913.28160000000003</c:v>
                </c:pt>
                <c:pt idx="4204">
                  <c:v>1485.9152000000001</c:v>
                </c:pt>
                <c:pt idx="4205">
                  <c:v>1772.2320000000002</c:v>
                </c:pt>
                <c:pt idx="4206">
                  <c:v>13.798400000000001</c:v>
                </c:pt>
                <c:pt idx="4207">
                  <c:v>60.368000000000009</c:v>
                </c:pt>
                <c:pt idx="4208">
                  <c:v>-657.14880000000005</c:v>
                </c:pt>
                <c:pt idx="4209">
                  <c:v>1711.0016000000001</c:v>
                </c:pt>
                <c:pt idx="4210">
                  <c:v>1795.5167999999999</c:v>
                </c:pt>
                <c:pt idx="4211">
                  <c:v>1209.0848000000001</c:v>
                </c:pt>
                <c:pt idx="4212">
                  <c:v>70.716800000000006</c:v>
                </c:pt>
                <c:pt idx="4213">
                  <c:v>1091.7984000000001</c:v>
                </c:pt>
                <c:pt idx="4214">
                  <c:v>1347.0688000000002</c:v>
                </c:pt>
                <c:pt idx="4215">
                  <c:v>1051.2656000000002</c:v>
                </c:pt>
                <c:pt idx="4216">
                  <c:v>996.93439999999998</c:v>
                </c:pt>
                <c:pt idx="4217">
                  <c:v>1226.3328000000001</c:v>
                </c:pt>
                <c:pt idx="4218">
                  <c:v>1532.4848000000002</c:v>
                </c:pt>
                <c:pt idx="4219">
                  <c:v>1664.4320000000002</c:v>
                </c:pt>
                <c:pt idx="4220">
                  <c:v>1957.6480000000001</c:v>
                </c:pt>
                <c:pt idx="4221">
                  <c:v>-269.06880000000001</c:v>
                </c:pt>
                <c:pt idx="4222">
                  <c:v>-1323.7839999999999</c:v>
                </c:pt>
                <c:pt idx="4223">
                  <c:v>-1984.3824000000002</c:v>
                </c:pt>
                <c:pt idx="4224">
                  <c:v>-1162.5152000000003</c:v>
                </c:pt>
                <c:pt idx="4225">
                  <c:v>-1418.6479999999999</c:v>
                </c:pt>
                <c:pt idx="4226">
                  <c:v>835.66559999999993</c:v>
                </c:pt>
                <c:pt idx="4227">
                  <c:v>1553.1824000000001</c:v>
                </c:pt>
                <c:pt idx="4228">
                  <c:v>-23.284800000000001</c:v>
                </c:pt>
                <c:pt idx="4229">
                  <c:v>-1273.7648000000002</c:v>
                </c:pt>
                <c:pt idx="4230">
                  <c:v>-2896.8016000000002</c:v>
                </c:pt>
                <c:pt idx="4231">
                  <c:v>-2274.1488000000004</c:v>
                </c:pt>
                <c:pt idx="4232">
                  <c:v>-495.01759999999996</c:v>
                </c:pt>
                <c:pt idx="4233">
                  <c:v>2324.1680000000001</c:v>
                </c:pt>
                <c:pt idx="4234">
                  <c:v>-111.24960000000002</c:v>
                </c:pt>
                <c:pt idx="4235">
                  <c:v>-4305.1008000000002</c:v>
                </c:pt>
                <c:pt idx="4236">
                  <c:v>-6100.6175999999996</c:v>
                </c:pt>
                <c:pt idx="4237">
                  <c:v>-1438.4832000000001</c:v>
                </c:pt>
                <c:pt idx="4238">
                  <c:v>1505.7504000000001</c:v>
                </c:pt>
                <c:pt idx="4239">
                  <c:v>798.58240000000001</c:v>
                </c:pt>
                <c:pt idx="4240">
                  <c:v>-3567.7488000000003</c:v>
                </c:pt>
                <c:pt idx="4241">
                  <c:v>-3820.4320000000002</c:v>
                </c:pt>
                <c:pt idx="4242">
                  <c:v>-1509.2</c:v>
                </c:pt>
                <c:pt idx="4243">
                  <c:v>-212.15040000000002</c:v>
                </c:pt>
                <c:pt idx="4244">
                  <c:v>-744.25120000000004</c:v>
                </c:pt>
                <c:pt idx="4245">
                  <c:v>-1337.5824</c:v>
                </c:pt>
                <c:pt idx="4246">
                  <c:v>-2145.6512000000002</c:v>
                </c:pt>
                <c:pt idx="4247">
                  <c:v>-1364.3168000000003</c:v>
                </c:pt>
                <c:pt idx="4248">
                  <c:v>-84.515200000000007</c:v>
                </c:pt>
                <c:pt idx="4249">
                  <c:v>-737.35199999999998</c:v>
                </c:pt>
                <c:pt idx="4250">
                  <c:v>-1118.5328</c:v>
                </c:pt>
                <c:pt idx="4251">
                  <c:v>-2203.4320000000002</c:v>
                </c:pt>
                <c:pt idx="4252">
                  <c:v>-2041.3008</c:v>
                </c:pt>
                <c:pt idx="4253">
                  <c:v>-1539.384</c:v>
                </c:pt>
                <c:pt idx="4254">
                  <c:v>-1263.4160000000002</c:v>
                </c:pt>
                <c:pt idx="4255">
                  <c:v>-1546.2832000000001</c:v>
                </c:pt>
                <c:pt idx="4256">
                  <c:v>-781.33440000000019</c:v>
                </c:pt>
                <c:pt idx="4257">
                  <c:v>-1007.2832</c:v>
                </c:pt>
                <c:pt idx="4258">
                  <c:v>-1027.1184000000001</c:v>
                </c:pt>
                <c:pt idx="4259">
                  <c:v>-1374.6656000000003</c:v>
                </c:pt>
                <c:pt idx="4260">
                  <c:v>-1391.0511999999999</c:v>
                </c:pt>
                <c:pt idx="4261">
                  <c:v>-1253.0672000000002</c:v>
                </c:pt>
                <c:pt idx="4262">
                  <c:v>-2132.7152000000001</c:v>
                </c:pt>
                <c:pt idx="4263">
                  <c:v>-4568.1328000000003</c:v>
                </c:pt>
                <c:pt idx="4264">
                  <c:v>-3200.3663999999999</c:v>
                </c:pt>
                <c:pt idx="4265">
                  <c:v>-2378.4992000000002</c:v>
                </c:pt>
                <c:pt idx="4266">
                  <c:v>-885.6848</c:v>
                </c:pt>
                <c:pt idx="4267">
                  <c:v>1415.1984000000002</c:v>
                </c:pt>
                <c:pt idx="4268">
                  <c:v>1539.384</c:v>
                </c:pt>
                <c:pt idx="4269">
                  <c:v>966.75040000000001</c:v>
                </c:pt>
                <c:pt idx="4270">
                  <c:v>259.58240000000001</c:v>
                </c:pt>
                <c:pt idx="4271">
                  <c:v>1115.0832</c:v>
                </c:pt>
                <c:pt idx="4272">
                  <c:v>1263.4160000000002</c:v>
                </c:pt>
                <c:pt idx="4273">
                  <c:v>1886.9312000000002</c:v>
                </c:pt>
                <c:pt idx="4274">
                  <c:v>1411.7488000000003</c:v>
                </c:pt>
                <c:pt idx="4275">
                  <c:v>1445.3824000000002</c:v>
                </c:pt>
                <c:pt idx="4276">
                  <c:v>576.08320000000015</c:v>
                </c:pt>
                <c:pt idx="4277">
                  <c:v>-980.54880000000003</c:v>
                </c:pt>
                <c:pt idx="4278">
                  <c:v>1084.8992000000001</c:v>
                </c:pt>
                <c:pt idx="4279">
                  <c:v>-579.53280000000007</c:v>
                </c:pt>
                <c:pt idx="4280">
                  <c:v>229.39840000000004</c:v>
                </c:pt>
                <c:pt idx="4281">
                  <c:v>-259.58240000000001</c:v>
                </c:pt>
                <c:pt idx="4282">
                  <c:v>855.50080000000003</c:v>
                </c:pt>
                <c:pt idx="4283">
                  <c:v>1967.1344000000001</c:v>
                </c:pt>
                <c:pt idx="4284">
                  <c:v>2348.3152</c:v>
                </c:pt>
                <c:pt idx="4285">
                  <c:v>2159.4496000000004</c:v>
                </c:pt>
                <c:pt idx="4286">
                  <c:v>-222.49920000000003</c:v>
                </c:pt>
                <c:pt idx="4287">
                  <c:v>-1489.3648000000001</c:v>
                </c:pt>
                <c:pt idx="4288">
                  <c:v>-5443.4688000000006</c:v>
                </c:pt>
                <c:pt idx="4289">
                  <c:v>-5915.2016000000003</c:v>
                </c:pt>
                <c:pt idx="4290">
                  <c:v>-2425.0688</c:v>
                </c:pt>
                <c:pt idx="4291">
                  <c:v>2583.7504000000004</c:v>
                </c:pt>
                <c:pt idx="4292">
                  <c:v>1892.9680000000001</c:v>
                </c:pt>
                <c:pt idx="4293">
                  <c:v>565.73440000000005</c:v>
                </c:pt>
                <c:pt idx="4294">
                  <c:v>-1509.2</c:v>
                </c:pt>
                <c:pt idx="4295">
                  <c:v>-2668.2656000000002</c:v>
                </c:pt>
                <c:pt idx="4296">
                  <c:v>-1498.8512000000001</c:v>
                </c:pt>
                <c:pt idx="4297">
                  <c:v>-929.66720000000009</c:v>
                </c:pt>
                <c:pt idx="4298">
                  <c:v>-1505.7504000000001</c:v>
                </c:pt>
                <c:pt idx="4299">
                  <c:v>-454.48480000000006</c:v>
                </c:pt>
                <c:pt idx="4300">
                  <c:v>-2132.7152000000001</c:v>
                </c:pt>
                <c:pt idx="4301">
                  <c:v>-3237.4495999999999</c:v>
                </c:pt>
                <c:pt idx="4302">
                  <c:v>-1775.6816000000001</c:v>
                </c:pt>
                <c:pt idx="4303">
                  <c:v>-377.7312</c:v>
                </c:pt>
                <c:pt idx="4304">
                  <c:v>-1673.9184</c:v>
                </c:pt>
                <c:pt idx="4305">
                  <c:v>-2903.7008000000001</c:v>
                </c:pt>
                <c:pt idx="4306">
                  <c:v>-1203.0480000000002</c:v>
                </c:pt>
                <c:pt idx="4307">
                  <c:v>-181.96639999999999</c:v>
                </c:pt>
                <c:pt idx="4308">
                  <c:v>-802.03200000000004</c:v>
                </c:pt>
                <c:pt idx="4309">
                  <c:v>-1482.4656000000002</c:v>
                </c:pt>
                <c:pt idx="4310">
                  <c:v>-1526.4480000000001</c:v>
                </c:pt>
                <c:pt idx="4311">
                  <c:v>-1047.816</c:v>
                </c:pt>
                <c:pt idx="4312">
                  <c:v>-727.86559999999997</c:v>
                </c:pt>
                <c:pt idx="4313">
                  <c:v>-653.69920000000013</c:v>
                </c:pt>
                <c:pt idx="4314">
                  <c:v>-761.49920000000009</c:v>
                </c:pt>
                <c:pt idx="4315">
                  <c:v>-1034.0176000000001</c:v>
                </c:pt>
                <c:pt idx="4316">
                  <c:v>-1249.6176</c:v>
                </c:pt>
                <c:pt idx="4317">
                  <c:v>-1021.0816</c:v>
                </c:pt>
                <c:pt idx="4318">
                  <c:v>-1246.1680000000001</c:v>
                </c:pt>
                <c:pt idx="4319">
                  <c:v>-1279.8016</c:v>
                </c:pt>
                <c:pt idx="4320">
                  <c:v>-987.44800000000009</c:v>
                </c:pt>
                <c:pt idx="4321">
                  <c:v>-461.38400000000007</c:v>
                </c:pt>
                <c:pt idx="4322">
                  <c:v>-252.6832</c:v>
                </c:pt>
                <c:pt idx="4323">
                  <c:v>-1461.768</c:v>
                </c:pt>
                <c:pt idx="4324">
                  <c:v>-1947.2992000000002</c:v>
                </c:pt>
                <c:pt idx="4325">
                  <c:v>-1242.7184000000002</c:v>
                </c:pt>
                <c:pt idx="4326">
                  <c:v>-646.80000000000007</c:v>
                </c:pt>
                <c:pt idx="4327">
                  <c:v>-1448.8320000000001</c:v>
                </c:pt>
                <c:pt idx="4328">
                  <c:v>-2044.7504000000001</c:v>
                </c:pt>
                <c:pt idx="4329">
                  <c:v>-1687.7168000000001</c:v>
                </c:pt>
                <c:pt idx="4330">
                  <c:v>-1263.4160000000002</c:v>
                </c:pt>
                <c:pt idx="4331">
                  <c:v>-966.75040000000001</c:v>
                </c:pt>
                <c:pt idx="4332">
                  <c:v>-1913.6656</c:v>
                </c:pt>
                <c:pt idx="4333">
                  <c:v>-2691.5504000000005</c:v>
                </c:pt>
                <c:pt idx="4334">
                  <c:v>-2728.6336000000006</c:v>
                </c:pt>
                <c:pt idx="4335">
                  <c:v>-2523.3824</c:v>
                </c:pt>
                <c:pt idx="4336">
                  <c:v>-1846.3984000000003</c:v>
                </c:pt>
                <c:pt idx="4337">
                  <c:v>-636.45120000000009</c:v>
                </c:pt>
                <c:pt idx="4338">
                  <c:v>869.29920000000016</c:v>
                </c:pt>
                <c:pt idx="4339">
                  <c:v>1148.7168000000001</c:v>
                </c:pt>
                <c:pt idx="4340">
                  <c:v>-286.31680000000006</c:v>
                </c:pt>
                <c:pt idx="4341">
                  <c:v>269.06880000000001</c:v>
                </c:pt>
                <c:pt idx="4342">
                  <c:v>-114.69920000000002</c:v>
                </c:pt>
                <c:pt idx="4343">
                  <c:v>383.76800000000009</c:v>
                </c:pt>
                <c:pt idx="4344">
                  <c:v>468.28320000000008</c:v>
                </c:pt>
                <c:pt idx="4345">
                  <c:v>501.91679999999997</c:v>
                </c:pt>
                <c:pt idx="4346">
                  <c:v>316.50080000000003</c:v>
                </c:pt>
                <c:pt idx="4347">
                  <c:v>724.41600000000005</c:v>
                </c:pt>
                <c:pt idx="4348">
                  <c:v>805.48160000000018</c:v>
                </c:pt>
                <c:pt idx="4349">
                  <c:v>1573.0176000000001</c:v>
                </c:pt>
                <c:pt idx="4350">
                  <c:v>1394.5008</c:v>
                </c:pt>
                <c:pt idx="4351">
                  <c:v>1327.2336</c:v>
                </c:pt>
                <c:pt idx="4352">
                  <c:v>1000.384</c:v>
                </c:pt>
                <c:pt idx="4353">
                  <c:v>657.14880000000005</c:v>
                </c:pt>
                <c:pt idx="4354">
                  <c:v>498.46719999999999</c:v>
                </c:pt>
                <c:pt idx="4355">
                  <c:v>-67.267200000000003</c:v>
                </c:pt>
                <c:pt idx="4356">
                  <c:v>-286.31680000000006</c:v>
                </c:pt>
                <c:pt idx="4357">
                  <c:v>-579.53280000000007</c:v>
                </c:pt>
                <c:pt idx="4358">
                  <c:v>-272.51840000000004</c:v>
                </c:pt>
                <c:pt idx="4359">
                  <c:v>-879.64800000000014</c:v>
                </c:pt>
                <c:pt idx="4360">
                  <c:v>-535.55039999999997</c:v>
                </c:pt>
                <c:pt idx="4361">
                  <c:v>-3371.9840000000008</c:v>
                </c:pt>
                <c:pt idx="4362">
                  <c:v>-1667.8816000000002</c:v>
                </c:pt>
                <c:pt idx="4363">
                  <c:v>-2378.4992000000002</c:v>
                </c:pt>
                <c:pt idx="4364">
                  <c:v>-181.96639999999999</c:v>
                </c:pt>
                <c:pt idx="4365">
                  <c:v>275.96800000000002</c:v>
                </c:pt>
                <c:pt idx="4366">
                  <c:v>17.248000000000001</c:v>
                </c:pt>
                <c:pt idx="4367">
                  <c:v>266.48160000000001</c:v>
                </c:pt>
                <c:pt idx="4368">
                  <c:v>-549.34879999999998</c:v>
                </c:pt>
                <c:pt idx="4369">
                  <c:v>-633.00160000000005</c:v>
                </c:pt>
                <c:pt idx="4370">
                  <c:v>-1196.1488000000002</c:v>
                </c:pt>
                <c:pt idx="4371">
                  <c:v>-5420.1840000000011</c:v>
                </c:pt>
                <c:pt idx="4372">
                  <c:v>-4355.9823999999999</c:v>
                </c:pt>
                <c:pt idx="4373">
                  <c:v>330.29920000000004</c:v>
                </c:pt>
                <c:pt idx="4374">
                  <c:v>464.83360000000005</c:v>
                </c:pt>
                <c:pt idx="4375">
                  <c:v>589.88160000000016</c:v>
                </c:pt>
                <c:pt idx="4376">
                  <c:v>-2873.5168000000003</c:v>
                </c:pt>
                <c:pt idx="4377">
                  <c:v>-3691.9343999999996</c:v>
                </c:pt>
                <c:pt idx="4378">
                  <c:v>-626.96480000000008</c:v>
                </c:pt>
                <c:pt idx="4379">
                  <c:v>-616.61599999999999</c:v>
                </c:pt>
                <c:pt idx="4380">
                  <c:v>-434.64960000000008</c:v>
                </c:pt>
                <c:pt idx="4381">
                  <c:v>-1498.8512000000001</c:v>
                </c:pt>
                <c:pt idx="4382">
                  <c:v>-1060.752</c:v>
                </c:pt>
                <c:pt idx="4383">
                  <c:v>-697.68160000000012</c:v>
                </c:pt>
                <c:pt idx="4384">
                  <c:v>-303.56479999999999</c:v>
                </c:pt>
                <c:pt idx="4385">
                  <c:v>-825.31680000000006</c:v>
                </c:pt>
                <c:pt idx="4386">
                  <c:v>-1455.7311999999999</c:v>
                </c:pt>
                <c:pt idx="4387">
                  <c:v>-1168.5520000000001</c:v>
                </c:pt>
                <c:pt idx="4388">
                  <c:v>-1259.9664000000002</c:v>
                </c:pt>
                <c:pt idx="4389">
                  <c:v>-703.71839999999997</c:v>
                </c:pt>
                <c:pt idx="4390">
                  <c:v>-703.71839999999997</c:v>
                </c:pt>
                <c:pt idx="4391">
                  <c:v>-97.451200000000014</c:v>
                </c:pt>
                <c:pt idx="4392">
                  <c:v>-586.43200000000013</c:v>
                </c:pt>
                <c:pt idx="4393">
                  <c:v>-441.54880000000003</c:v>
                </c:pt>
                <c:pt idx="4394">
                  <c:v>-737.35199999999998</c:v>
                </c:pt>
                <c:pt idx="4395">
                  <c:v>-855.50080000000003</c:v>
                </c:pt>
                <c:pt idx="4396">
                  <c:v>-1279.8016</c:v>
                </c:pt>
                <c:pt idx="4397">
                  <c:v>-1131.4688000000001</c:v>
                </c:pt>
                <c:pt idx="4398">
                  <c:v>-929.66720000000009</c:v>
                </c:pt>
                <c:pt idx="4399">
                  <c:v>-192.3152</c:v>
                </c:pt>
                <c:pt idx="4400">
                  <c:v>-802.03200000000004</c:v>
                </c:pt>
                <c:pt idx="4401">
                  <c:v>-1263.4160000000002</c:v>
                </c:pt>
                <c:pt idx="4402">
                  <c:v>-404.46559999999999</c:v>
                </c:pt>
                <c:pt idx="4403">
                  <c:v>-639.9008</c:v>
                </c:pt>
                <c:pt idx="4404">
                  <c:v>-1316.8848</c:v>
                </c:pt>
                <c:pt idx="4405">
                  <c:v>-1640.2848000000001</c:v>
                </c:pt>
                <c:pt idx="4406">
                  <c:v>-784.78399999999999</c:v>
                </c:pt>
                <c:pt idx="4407">
                  <c:v>-293.21600000000007</c:v>
                </c:pt>
                <c:pt idx="4408">
                  <c:v>-1084.8992000000001</c:v>
                </c:pt>
                <c:pt idx="4409">
                  <c:v>-980.54880000000003</c:v>
                </c:pt>
                <c:pt idx="4410">
                  <c:v>-1078</c:v>
                </c:pt>
                <c:pt idx="4411">
                  <c:v>-802.03200000000004</c:v>
                </c:pt>
                <c:pt idx="4412">
                  <c:v>-1155.6160000000002</c:v>
                </c:pt>
                <c:pt idx="4413">
                  <c:v>-1175.4512000000002</c:v>
                </c:pt>
                <c:pt idx="4414">
                  <c:v>-521.75199999999995</c:v>
                </c:pt>
                <c:pt idx="4415">
                  <c:v>-144.88320000000002</c:v>
                </c:pt>
                <c:pt idx="4416">
                  <c:v>-451.03520000000003</c:v>
                </c:pt>
                <c:pt idx="4417">
                  <c:v>-1468.6672000000001</c:v>
                </c:pt>
                <c:pt idx="4418">
                  <c:v>-952.952</c:v>
                </c:pt>
                <c:pt idx="4419">
                  <c:v>219.04960000000003</c:v>
                </c:pt>
                <c:pt idx="4420">
                  <c:v>-683.8832000000001</c:v>
                </c:pt>
                <c:pt idx="4421">
                  <c:v>-1192.6992000000002</c:v>
                </c:pt>
                <c:pt idx="4422">
                  <c:v>-865.84960000000012</c:v>
                </c:pt>
                <c:pt idx="4423">
                  <c:v>-1330.6831999999999</c:v>
                </c:pt>
                <c:pt idx="4424">
                  <c:v>-687.33280000000013</c:v>
                </c:pt>
                <c:pt idx="4425">
                  <c:v>-374.28160000000003</c:v>
                </c:pt>
                <c:pt idx="4426">
                  <c:v>-390.66720000000009</c:v>
                </c:pt>
                <c:pt idx="4427">
                  <c:v>-491.56799999999998</c:v>
                </c:pt>
                <c:pt idx="4428">
                  <c:v>-1108.184</c:v>
                </c:pt>
                <c:pt idx="4429">
                  <c:v>-839.11519999999996</c:v>
                </c:pt>
                <c:pt idx="4430">
                  <c:v>-852.05120000000011</c:v>
                </c:pt>
                <c:pt idx="4431">
                  <c:v>-249.2336</c:v>
                </c:pt>
                <c:pt idx="4432">
                  <c:v>-491.56799999999998</c:v>
                </c:pt>
                <c:pt idx="4433">
                  <c:v>-1754.9840000000002</c:v>
                </c:pt>
                <c:pt idx="4434">
                  <c:v>-700.26880000000006</c:v>
                </c:pt>
                <c:pt idx="4435">
                  <c:v>-289.76640000000003</c:v>
                </c:pt>
                <c:pt idx="4436">
                  <c:v>-1428.1343999999999</c:v>
                </c:pt>
                <c:pt idx="4437">
                  <c:v>-2145.6512000000002</c:v>
                </c:pt>
                <c:pt idx="4438">
                  <c:v>-1226.3328000000001</c:v>
                </c:pt>
                <c:pt idx="4439">
                  <c:v>-629.55200000000002</c:v>
                </c:pt>
                <c:pt idx="4440">
                  <c:v>-872.74880000000007</c:v>
                </c:pt>
                <c:pt idx="4441">
                  <c:v>-2283.6352000000002</c:v>
                </c:pt>
                <c:pt idx="4442">
                  <c:v>-2846.7824000000001</c:v>
                </c:pt>
                <c:pt idx="4443">
                  <c:v>-1546.2832000000001</c:v>
                </c:pt>
                <c:pt idx="4444">
                  <c:v>-1058.1648000000002</c:v>
                </c:pt>
                <c:pt idx="4445">
                  <c:v>-1074.5504000000001</c:v>
                </c:pt>
                <c:pt idx="4446">
                  <c:v>-3032.1984000000002</c:v>
                </c:pt>
                <c:pt idx="4447">
                  <c:v>-1664.4320000000002</c:v>
                </c:pt>
                <c:pt idx="4448">
                  <c:v>501.91679999999997</c:v>
                </c:pt>
                <c:pt idx="4449">
                  <c:v>1560.0816000000002</c:v>
                </c:pt>
                <c:pt idx="4450">
                  <c:v>-1078</c:v>
                </c:pt>
                <c:pt idx="4451">
                  <c:v>-2513.0336000000002</c:v>
                </c:pt>
                <c:pt idx="4452">
                  <c:v>-1671.3311999999999</c:v>
                </c:pt>
                <c:pt idx="4453">
                  <c:v>872.74880000000007</c:v>
                </c:pt>
                <c:pt idx="4454">
                  <c:v>970.2</c:v>
                </c:pt>
                <c:pt idx="4455">
                  <c:v>731.3152</c:v>
                </c:pt>
                <c:pt idx="4456">
                  <c:v>913.28160000000003</c:v>
                </c:pt>
                <c:pt idx="4457">
                  <c:v>1307.3984000000003</c:v>
                </c:pt>
                <c:pt idx="4458">
                  <c:v>1219.4336000000001</c:v>
                </c:pt>
                <c:pt idx="4459">
                  <c:v>805.48160000000018</c:v>
                </c:pt>
                <c:pt idx="4460">
                  <c:v>727.86559999999997</c:v>
                </c:pt>
                <c:pt idx="4461">
                  <c:v>1404.8496000000002</c:v>
                </c:pt>
                <c:pt idx="4462">
                  <c:v>1617.0000000000002</c:v>
                </c:pt>
                <c:pt idx="4463">
                  <c:v>1145.2672000000002</c:v>
                </c:pt>
                <c:pt idx="4464">
                  <c:v>125.048</c:v>
                </c:pt>
                <c:pt idx="4465">
                  <c:v>-2281.0480000000002</c:v>
                </c:pt>
                <c:pt idx="4466">
                  <c:v>-2004.2176000000002</c:v>
                </c:pt>
                <c:pt idx="4467">
                  <c:v>734.76480000000004</c:v>
                </c:pt>
                <c:pt idx="4468">
                  <c:v>2293.9840000000004</c:v>
                </c:pt>
                <c:pt idx="4469">
                  <c:v>380.31840000000005</c:v>
                </c:pt>
                <c:pt idx="4470">
                  <c:v>929.66720000000009</c:v>
                </c:pt>
                <c:pt idx="4471">
                  <c:v>-814.96800000000007</c:v>
                </c:pt>
                <c:pt idx="4472">
                  <c:v>-3682.4480000000003</c:v>
                </c:pt>
                <c:pt idx="4473">
                  <c:v>-2337.9663999999998</c:v>
                </c:pt>
                <c:pt idx="4474">
                  <c:v>-956.40160000000003</c:v>
                </c:pt>
                <c:pt idx="4475">
                  <c:v>-973.64960000000008</c:v>
                </c:pt>
                <c:pt idx="4476">
                  <c:v>-814.96800000000007</c:v>
                </c:pt>
                <c:pt idx="4477">
                  <c:v>-131.0848</c:v>
                </c:pt>
                <c:pt idx="4478">
                  <c:v>-1027.1184000000001</c:v>
                </c:pt>
                <c:pt idx="4479">
                  <c:v>-1482.4656000000002</c:v>
                </c:pt>
                <c:pt idx="4480">
                  <c:v>-1650.6336000000001</c:v>
                </c:pt>
                <c:pt idx="4481">
                  <c:v>144.88320000000002</c:v>
                </c:pt>
                <c:pt idx="4482">
                  <c:v>475.18240000000009</c:v>
                </c:pt>
                <c:pt idx="4483">
                  <c:v>-1424.6848000000002</c:v>
                </c:pt>
                <c:pt idx="4484">
                  <c:v>-2580.3008</c:v>
                </c:pt>
                <c:pt idx="4485">
                  <c:v>-3227.1008000000002</c:v>
                </c:pt>
                <c:pt idx="4486">
                  <c:v>-1084.8992000000001</c:v>
                </c:pt>
                <c:pt idx="4487">
                  <c:v>-795.1328000000002</c:v>
                </c:pt>
                <c:pt idx="4488">
                  <c:v>-980.54880000000003</c:v>
                </c:pt>
                <c:pt idx="4489">
                  <c:v>-2486.2992000000004</c:v>
                </c:pt>
                <c:pt idx="4490">
                  <c:v>-2290.5344000000005</c:v>
                </c:pt>
                <c:pt idx="4491">
                  <c:v>-1411.7488000000003</c:v>
                </c:pt>
                <c:pt idx="4492">
                  <c:v>-1253.0672000000002</c:v>
                </c:pt>
                <c:pt idx="4493">
                  <c:v>-1640.2848000000001</c:v>
                </c:pt>
                <c:pt idx="4494">
                  <c:v>-1472.1168000000002</c:v>
                </c:pt>
                <c:pt idx="4495">
                  <c:v>-879.64800000000014</c:v>
                </c:pt>
                <c:pt idx="4496">
                  <c:v>-582.9824000000001</c:v>
                </c:pt>
                <c:pt idx="4497">
                  <c:v>-1030.5680000000002</c:v>
                </c:pt>
                <c:pt idx="4498">
                  <c:v>-1849.848</c:v>
                </c:pt>
                <c:pt idx="4499">
                  <c:v>-1095.248</c:v>
                </c:pt>
                <c:pt idx="4500">
                  <c:v>-552.79840000000002</c:v>
                </c:pt>
                <c:pt idx="4501">
                  <c:v>-720.96640000000002</c:v>
                </c:pt>
                <c:pt idx="4502">
                  <c:v>-1334.1328000000001</c:v>
                </c:pt>
                <c:pt idx="4503">
                  <c:v>-1701.5152</c:v>
                </c:pt>
                <c:pt idx="4504">
                  <c:v>-1283.2511999999999</c:v>
                </c:pt>
                <c:pt idx="4505">
                  <c:v>-219.04960000000003</c:v>
                </c:pt>
                <c:pt idx="4506">
                  <c:v>-633.00160000000005</c:v>
                </c:pt>
                <c:pt idx="4507">
                  <c:v>-1320.3344</c:v>
                </c:pt>
                <c:pt idx="4508">
                  <c:v>-963.30079999999998</c:v>
                </c:pt>
                <c:pt idx="4509">
                  <c:v>-1182.3504</c:v>
                </c:pt>
                <c:pt idx="4510">
                  <c:v>-1445.3824000000002</c:v>
                </c:pt>
                <c:pt idx="4511">
                  <c:v>-1963.6848000000002</c:v>
                </c:pt>
                <c:pt idx="4512">
                  <c:v>-1408.2992000000002</c:v>
                </c:pt>
                <c:pt idx="4513">
                  <c:v>-576.08320000000015</c:v>
                </c:pt>
                <c:pt idx="4514">
                  <c:v>-828.76640000000009</c:v>
                </c:pt>
                <c:pt idx="4515">
                  <c:v>-1516.0992000000001</c:v>
                </c:pt>
                <c:pt idx="4516">
                  <c:v>-2560.4656</c:v>
                </c:pt>
                <c:pt idx="4517">
                  <c:v>-2482.8496</c:v>
                </c:pt>
                <c:pt idx="4518">
                  <c:v>-2984.7664</c:v>
                </c:pt>
                <c:pt idx="4519">
                  <c:v>-3045.1344000000004</c:v>
                </c:pt>
                <c:pt idx="4520">
                  <c:v>-2961.4816000000001</c:v>
                </c:pt>
                <c:pt idx="4521">
                  <c:v>-1162.5152000000003</c:v>
                </c:pt>
                <c:pt idx="4522">
                  <c:v>593.33119999999997</c:v>
                </c:pt>
                <c:pt idx="4523">
                  <c:v>1424.6848000000002</c:v>
                </c:pt>
                <c:pt idx="4524">
                  <c:v>-545.89920000000006</c:v>
                </c:pt>
                <c:pt idx="4525">
                  <c:v>586.43200000000013</c:v>
                </c:pt>
                <c:pt idx="4526">
                  <c:v>370.83199999999999</c:v>
                </c:pt>
                <c:pt idx="4527">
                  <c:v>1054.7152000000001</c:v>
                </c:pt>
                <c:pt idx="4528">
                  <c:v>1074.5504000000001</c:v>
                </c:pt>
                <c:pt idx="4529">
                  <c:v>664.04800000000012</c:v>
                </c:pt>
                <c:pt idx="4530">
                  <c:v>845.15200000000004</c:v>
                </c:pt>
                <c:pt idx="4531">
                  <c:v>791.68320000000017</c:v>
                </c:pt>
                <c:pt idx="4532">
                  <c:v>1145.2672000000002</c:v>
                </c:pt>
                <c:pt idx="4533">
                  <c:v>1111.6335999999999</c:v>
                </c:pt>
                <c:pt idx="4534">
                  <c:v>1236.6816000000001</c:v>
                </c:pt>
                <c:pt idx="4535">
                  <c:v>1185.8000000000002</c:v>
                </c:pt>
                <c:pt idx="4536">
                  <c:v>1435.0336</c:v>
                </c:pt>
                <c:pt idx="4537">
                  <c:v>1246.1680000000001</c:v>
                </c:pt>
                <c:pt idx="4538">
                  <c:v>1458.3184000000001</c:v>
                </c:pt>
                <c:pt idx="4539">
                  <c:v>1155.6160000000002</c:v>
                </c:pt>
                <c:pt idx="4540">
                  <c:v>-1081.4496000000001</c:v>
                </c:pt>
                <c:pt idx="4541">
                  <c:v>-164.7184</c:v>
                </c:pt>
                <c:pt idx="4542">
                  <c:v>-1172.0016000000001</c:v>
                </c:pt>
                <c:pt idx="4543">
                  <c:v>461.38400000000007</c:v>
                </c:pt>
                <c:pt idx="4544">
                  <c:v>539</c:v>
                </c:pt>
                <c:pt idx="4545">
                  <c:v>1044.3664000000001</c:v>
                </c:pt>
                <c:pt idx="4546">
                  <c:v>-2705.3488000000002</c:v>
                </c:pt>
                <c:pt idx="4547">
                  <c:v>-2085.2832000000003</c:v>
                </c:pt>
                <c:pt idx="4548">
                  <c:v>-2014.5663999999999</c:v>
                </c:pt>
                <c:pt idx="4549">
                  <c:v>-2243.9648000000002</c:v>
                </c:pt>
                <c:pt idx="4550">
                  <c:v>-1970.5840000000003</c:v>
                </c:pt>
                <c:pt idx="4551">
                  <c:v>-1930.0512000000001</c:v>
                </c:pt>
                <c:pt idx="4552">
                  <c:v>-2853.6816000000003</c:v>
                </c:pt>
                <c:pt idx="4553">
                  <c:v>-461.38400000000007</c:v>
                </c:pt>
                <c:pt idx="4554">
                  <c:v>943.46560000000011</c:v>
                </c:pt>
                <c:pt idx="4555">
                  <c:v>993.48479999999995</c:v>
                </c:pt>
                <c:pt idx="4556">
                  <c:v>-53.468800000000002</c:v>
                </c:pt>
                <c:pt idx="4557">
                  <c:v>-902.93280000000004</c:v>
                </c:pt>
                <c:pt idx="4558">
                  <c:v>-1735.1488000000002</c:v>
                </c:pt>
                <c:pt idx="4559">
                  <c:v>-4180.9152000000004</c:v>
                </c:pt>
                <c:pt idx="4560">
                  <c:v>-2398.3344000000002</c:v>
                </c:pt>
                <c:pt idx="4561">
                  <c:v>-1310.848</c:v>
                </c:pt>
                <c:pt idx="4562">
                  <c:v>-300.11520000000002</c:v>
                </c:pt>
                <c:pt idx="4563">
                  <c:v>-1209.0848000000001</c:v>
                </c:pt>
                <c:pt idx="4564">
                  <c:v>-2391.4352000000003</c:v>
                </c:pt>
                <c:pt idx="4565">
                  <c:v>-2287.0848000000001</c:v>
                </c:pt>
                <c:pt idx="4566">
                  <c:v>-1573.0176000000001</c:v>
                </c:pt>
                <c:pt idx="4567">
                  <c:v>-1475.5664000000002</c:v>
                </c:pt>
                <c:pt idx="4568">
                  <c:v>-2354.3520000000003</c:v>
                </c:pt>
                <c:pt idx="4569">
                  <c:v>-1526.4480000000001</c:v>
                </c:pt>
                <c:pt idx="4570">
                  <c:v>-858.95040000000006</c:v>
                </c:pt>
                <c:pt idx="4571">
                  <c:v>81.065600000000003</c:v>
                </c:pt>
                <c:pt idx="4572">
                  <c:v>-121.5984</c:v>
                </c:pt>
                <c:pt idx="4573">
                  <c:v>-417.40160000000003</c:v>
                </c:pt>
                <c:pt idx="4574">
                  <c:v>-484.66880000000009</c:v>
                </c:pt>
                <c:pt idx="4575">
                  <c:v>-1095.248</c:v>
                </c:pt>
                <c:pt idx="4576">
                  <c:v>-1374.6656000000003</c:v>
                </c:pt>
                <c:pt idx="4577">
                  <c:v>-1313.4352000000001</c:v>
                </c:pt>
                <c:pt idx="4578">
                  <c:v>-653.69920000000013</c:v>
                </c:pt>
                <c:pt idx="4579">
                  <c:v>-1341.0320000000002</c:v>
                </c:pt>
                <c:pt idx="4580">
                  <c:v>-1491.9520000000002</c:v>
                </c:pt>
                <c:pt idx="4581">
                  <c:v>-1145.2672000000002</c:v>
                </c:pt>
                <c:pt idx="4582">
                  <c:v>-10.348800000000001</c:v>
                </c:pt>
                <c:pt idx="4583">
                  <c:v>0</c:v>
                </c:pt>
                <c:pt idx="4584">
                  <c:v>-676.98400000000004</c:v>
                </c:pt>
                <c:pt idx="4585">
                  <c:v>-2186.1840000000002</c:v>
                </c:pt>
                <c:pt idx="4586">
                  <c:v>-1859.3344000000002</c:v>
                </c:pt>
                <c:pt idx="4587">
                  <c:v>-40.532800000000002</c:v>
                </c:pt>
                <c:pt idx="4588">
                  <c:v>852.05120000000011</c:v>
                </c:pt>
                <c:pt idx="4589">
                  <c:v>158.6816</c:v>
                </c:pt>
                <c:pt idx="4590">
                  <c:v>-1428.1343999999999</c:v>
                </c:pt>
                <c:pt idx="4591">
                  <c:v>-1479.0160000000003</c:v>
                </c:pt>
                <c:pt idx="4592">
                  <c:v>-1836.0496000000003</c:v>
                </c:pt>
                <c:pt idx="4593">
                  <c:v>-1539.384</c:v>
                </c:pt>
                <c:pt idx="4594">
                  <c:v>-1327.2336</c:v>
                </c:pt>
                <c:pt idx="4595">
                  <c:v>-744.25120000000004</c:v>
                </c:pt>
                <c:pt idx="4596">
                  <c:v>902.93280000000004</c:v>
                </c:pt>
                <c:pt idx="4597">
                  <c:v>599.36800000000005</c:v>
                </c:pt>
                <c:pt idx="4598">
                  <c:v>-1263.4160000000002</c:v>
                </c:pt>
                <c:pt idx="4599">
                  <c:v>-1687.7168000000001</c:v>
                </c:pt>
                <c:pt idx="4600">
                  <c:v>-1812.7648000000002</c:v>
                </c:pt>
                <c:pt idx="4601">
                  <c:v>-1290.1504</c:v>
                </c:pt>
                <c:pt idx="4602">
                  <c:v>84.515200000000007</c:v>
                </c:pt>
                <c:pt idx="4603">
                  <c:v>-929.66720000000009</c:v>
                </c:pt>
                <c:pt idx="4604">
                  <c:v>-1903.3167999999998</c:v>
                </c:pt>
                <c:pt idx="4605">
                  <c:v>-1364.3168000000003</c:v>
                </c:pt>
                <c:pt idx="4606">
                  <c:v>-754.6</c:v>
                </c:pt>
                <c:pt idx="4607">
                  <c:v>420.85120000000006</c:v>
                </c:pt>
                <c:pt idx="4608">
                  <c:v>-225.94880000000003</c:v>
                </c:pt>
                <c:pt idx="4609">
                  <c:v>-703.71839999999997</c:v>
                </c:pt>
                <c:pt idx="4610">
                  <c:v>-1381.5648000000001</c:v>
                </c:pt>
                <c:pt idx="4611">
                  <c:v>-1993.8688</c:v>
                </c:pt>
                <c:pt idx="4612">
                  <c:v>-1054.7152000000001</c:v>
                </c:pt>
                <c:pt idx="4613">
                  <c:v>-252.6832</c:v>
                </c:pt>
                <c:pt idx="4614">
                  <c:v>40.532800000000002</c:v>
                </c:pt>
                <c:pt idx="4615">
                  <c:v>-774.43520000000001</c:v>
                </c:pt>
                <c:pt idx="4616">
                  <c:v>-832.21600000000012</c:v>
                </c:pt>
                <c:pt idx="4617">
                  <c:v>-1270.3152</c:v>
                </c:pt>
                <c:pt idx="4618">
                  <c:v>-1634.248</c:v>
                </c:pt>
                <c:pt idx="4619">
                  <c:v>-690.78240000000005</c:v>
                </c:pt>
                <c:pt idx="4620">
                  <c:v>-650.2496000000001</c:v>
                </c:pt>
                <c:pt idx="4621">
                  <c:v>-532.10080000000005</c:v>
                </c:pt>
                <c:pt idx="4622">
                  <c:v>-303.56479999999999</c:v>
                </c:pt>
                <c:pt idx="4623">
                  <c:v>-680.43360000000007</c:v>
                </c:pt>
                <c:pt idx="4624">
                  <c:v>-238.88480000000004</c:v>
                </c:pt>
                <c:pt idx="4625">
                  <c:v>-512.26560000000006</c:v>
                </c:pt>
                <c:pt idx="4626">
                  <c:v>-1145.2672000000002</c:v>
                </c:pt>
                <c:pt idx="4627">
                  <c:v>-1297.0496000000001</c:v>
                </c:pt>
                <c:pt idx="4628">
                  <c:v>-1199.5984000000001</c:v>
                </c:pt>
                <c:pt idx="4629">
                  <c:v>-1270.3152</c:v>
                </c:pt>
                <c:pt idx="4630">
                  <c:v>-431.20000000000005</c:v>
                </c:pt>
                <c:pt idx="4631">
                  <c:v>-646.80000000000007</c:v>
                </c:pt>
                <c:pt idx="4632">
                  <c:v>-556.24800000000005</c:v>
                </c:pt>
                <c:pt idx="4633">
                  <c:v>-397.5664000000001</c:v>
                </c:pt>
                <c:pt idx="4634">
                  <c:v>-1562.6688000000004</c:v>
                </c:pt>
                <c:pt idx="4635">
                  <c:v>-1458.3184000000001</c:v>
                </c:pt>
                <c:pt idx="4636">
                  <c:v>-906.38240000000008</c:v>
                </c:pt>
                <c:pt idx="4637">
                  <c:v>-670.08480000000009</c:v>
                </c:pt>
                <c:pt idx="4638">
                  <c:v>-532.10080000000005</c:v>
                </c:pt>
                <c:pt idx="4639">
                  <c:v>-1253.0672000000002</c:v>
                </c:pt>
                <c:pt idx="4640">
                  <c:v>-1189.2496000000001</c:v>
                </c:pt>
                <c:pt idx="4641">
                  <c:v>-754.6</c:v>
                </c:pt>
                <c:pt idx="4642">
                  <c:v>-940.01600000000008</c:v>
                </c:pt>
                <c:pt idx="4643">
                  <c:v>-1236.6816000000001</c:v>
                </c:pt>
                <c:pt idx="4644">
                  <c:v>-1350.5183999999999</c:v>
                </c:pt>
                <c:pt idx="4645">
                  <c:v>-977.09920000000011</c:v>
                </c:pt>
                <c:pt idx="4646">
                  <c:v>-94.00160000000001</c:v>
                </c:pt>
                <c:pt idx="4647">
                  <c:v>238.88480000000004</c:v>
                </c:pt>
                <c:pt idx="4648">
                  <c:v>-700.26880000000006</c:v>
                </c:pt>
                <c:pt idx="4649">
                  <c:v>-1353.9680000000001</c:v>
                </c:pt>
                <c:pt idx="4650">
                  <c:v>-1384.1520000000003</c:v>
                </c:pt>
                <c:pt idx="4651">
                  <c:v>-639.9008</c:v>
                </c:pt>
                <c:pt idx="4652">
                  <c:v>-919.31840000000011</c:v>
                </c:pt>
                <c:pt idx="4653">
                  <c:v>-572.63360000000011</c:v>
                </c:pt>
                <c:pt idx="4654">
                  <c:v>-383.76800000000009</c:v>
                </c:pt>
                <c:pt idx="4655">
                  <c:v>-1024.5312000000001</c:v>
                </c:pt>
                <c:pt idx="4656">
                  <c:v>-710.61760000000004</c:v>
                </c:pt>
                <c:pt idx="4657">
                  <c:v>-1246.1680000000001</c:v>
                </c:pt>
                <c:pt idx="4658">
                  <c:v>-1516.0992000000001</c:v>
                </c:pt>
                <c:pt idx="4659">
                  <c:v>47.432000000000002</c:v>
                </c:pt>
                <c:pt idx="4660">
                  <c:v>-367.38240000000002</c:v>
                </c:pt>
                <c:pt idx="4661">
                  <c:v>-1115.0832</c:v>
                </c:pt>
                <c:pt idx="4662">
                  <c:v>-1539.384</c:v>
                </c:pt>
                <c:pt idx="4663">
                  <c:v>-1620.4496000000001</c:v>
                </c:pt>
                <c:pt idx="4664">
                  <c:v>-758.04960000000005</c:v>
                </c:pt>
                <c:pt idx="4665">
                  <c:v>397.5664000000001</c:v>
                </c:pt>
                <c:pt idx="4666">
                  <c:v>413.952</c:v>
                </c:pt>
                <c:pt idx="4667">
                  <c:v>-162.13120000000001</c:v>
                </c:pt>
                <c:pt idx="4668">
                  <c:v>-1226.3328000000001</c:v>
                </c:pt>
                <c:pt idx="4669">
                  <c:v>-1711.0016000000001</c:v>
                </c:pt>
                <c:pt idx="4670">
                  <c:v>-1805.8656000000001</c:v>
                </c:pt>
                <c:pt idx="4671">
                  <c:v>-394.11680000000001</c:v>
                </c:pt>
                <c:pt idx="4672">
                  <c:v>195.76480000000001</c:v>
                </c:pt>
                <c:pt idx="4673">
                  <c:v>13.798400000000001</c:v>
                </c:pt>
                <c:pt idx="4674">
                  <c:v>-1623.8992000000003</c:v>
                </c:pt>
                <c:pt idx="4675">
                  <c:v>-1920.5648000000001</c:v>
                </c:pt>
                <c:pt idx="4676">
                  <c:v>-1963.6848000000002</c:v>
                </c:pt>
                <c:pt idx="4677">
                  <c:v>-1371.2160000000003</c:v>
                </c:pt>
                <c:pt idx="4678">
                  <c:v>-1617.0000000000002</c:v>
                </c:pt>
                <c:pt idx="4679">
                  <c:v>-535.55039999999997</c:v>
                </c:pt>
                <c:pt idx="4680">
                  <c:v>-131.0848</c:v>
                </c:pt>
                <c:pt idx="4681">
                  <c:v>-552.79840000000002</c:v>
                </c:pt>
                <c:pt idx="4682">
                  <c:v>-576.08320000000015</c:v>
                </c:pt>
                <c:pt idx="4683">
                  <c:v>-337.19840000000005</c:v>
                </c:pt>
                <c:pt idx="4684">
                  <c:v>-1121.9824000000001</c:v>
                </c:pt>
                <c:pt idx="4685">
                  <c:v>-620.06560000000002</c:v>
                </c:pt>
                <c:pt idx="4686">
                  <c:v>-114.69920000000002</c:v>
                </c:pt>
                <c:pt idx="4687">
                  <c:v>-660.59840000000008</c:v>
                </c:pt>
                <c:pt idx="4688">
                  <c:v>-1148.7168000000001</c:v>
                </c:pt>
                <c:pt idx="4689">
                  <c:v>-1560.0816000000002</c:v>
                </c:pt>
                <c:pt idx="4690">
                  <c:v>-818.41760000000011</c:v>
                </c:pt>
                <c:pt idx="4691">
                  <c:v>-639.9008</c:v>
                </c:pt>
                <c:pt idx="4692">
                  <c:v>-47.432000000000002</c:v>
                </c:pt>
                <c:pt idx="4693">
                  <c:v>-394.11680000000001</c:v>
                </c:pt>
                <c:pt idx="4694">
                  <c:v>-1205.6351999999999</c:v>
                </c:pt>
                <c:pt idx="4695">
                  <c:v>-1606.6512</c:v>
                </c:pt>
                <c:pt idx="4696">
                  <c:v>-1620.4496000000001</c:v>
                </c:pt>
                <c:pt idx="4697">
                  <c:v>-694.23200000000008</c:v>
                </c:pt>
                <c:pt idx="4698">
                  <c:v>-576.08320000000015</c:v>
                </c:pt>
                <c:pt idx="4699">
                  <c:v>-40.532800000000002</c:v>
                </c:pt>
                <c:pt idx="4700">
                  <c:v>-374.28160000000003</c:v>
                </c:pt>
                <c:pt idx="4701">
                  <c:v>-993.48479999999995</c:v>
                </c:pt>
                <c:pt idx="4702">
                  <c:v>-1081.4496000000001</c:v>
                </c:pt>
                <c:pt idx="4703">
                  <c:v>-1542.8335999999999</c:v>
                </c:pt>
                <c:pt idx="4704">
                  <c:v>-1192.6992000000002</c:v>
                </c:pt>
                <c:pt idx="4705">
                  <c:v>-195.76480000000001</c:v>
                </c:pt>
                <c:pt idx="4706">
                  <c:v>-40.532800000000002</c:v>
                </c:pt>
                <c:pt idx="4707">
                  <c:v>-360.48320000000001</c:v>
                </c:pt>
                <c:pt idx="4708">
                  <c:v>-1215.9840000000002</c:v>
                </c:pt>
                <c:pt idx="4709">
                  <c:v>-1316.8848</c:v>
                </c:pt>
                <c:pt idx="4710">
                  <c:v>-1229.7824000000001</c:v>
                </c:pt>
                <c:pt idx="4711">
                  <c:v>-993.48479999999995</c:v>
                </c:pt>
                <c:pt idx="4712">
                  <c:v>-542.44960000000003</c:v>
                </c:pt>
                <c:pt idx="4713">
                  <c:v>195.76480000000001</c:v>
                </c:pt>
                <c:pt idx="4714">
                  <c:v>-279.41760000000005</c:v>
                </c:pt>
                <c:pt idx="4715">
                  <c:v>-761.49920000000009</c:v>
                </c:pt>
                <c:pt idx="4716">
                  <c:v>-1266.8656000000003</c:v>
                </c:pt>
                <c:pt idx="4717">
                  <c:v>-1590.2656000000004</c:v>
                </c:pt>
                <c:pt idx="4718">
                  <c:v>-1178.9008000000001</c:v>
                </c:pt>
                <c:pt idx="4719">
                  <c:v>-973.64960000000008</c:v>
                </c:pt>
                <c:pt idx="4720">
                  <c:v>-424.30080000000004</c:v>
                </c:pt>
                <c:pt idx="4721">
                  <c:v>-475.18240000000009</c:v>
                </c:pt>
                <c:pt idx="4722">
                  <c:v>-703.71839999999997</c:v>
                </c:pt>
                <c:pt idx="4723">
                  <c:v>-1805.8656000000001</c:v>
                </c:pt>
                <c:pt idx="4724">
                  <c:v>-1742.048</c:v>
                </c:pt>
                <c:pt idx="4725">
                  <c:v>-919.31840000000011</c:v>
                </c:pt>
                <c:pt idx="4726">
                  <c:v>-639.9008</c:v>
                </c:pt>
                <c:pt idx="4727">
                  <c:v>-1054.7152000000001</c:v>
                </c:pt>
                <c:pt idx="4728">
                  <c:v>-222.49920000000003</c:v>
                </c:pt>
                <c:pt idx="4729">
                  <c:v>-330.29920000000004</c:v>
                </c:pt>
                <c:pt idx="4730">
                  <c:v>-519.16480000000001</c:v>
                </c:pt>
                <c:pt idx="4731">
                  <c:v>-289.76640000000003</c:v>
                </c:pt>
                <c:pt idx="4732">
                  <c:v>-3210.7152000000001</c:v>
                </c:pt>
                <c:pt idx="4733">
                  <c:v>-441.54880000000003</c:v>
                </c:pt>
                <c:pt idx="4734">
                  <c:v>-1347.0688000000002</c:v>
                </c:pt>
                <c:pt idx="4735">
                  <c:v>-1017.6319999999999</c:v>
                </c:pt>
                <c:pt idx="4736">
                  <c:v>-383.76800000000009</c:v>
                </c:pt>
                <c:pt idx="4737">
                  <c:v>-249.2336</c:v>
                </c:pt>
                <c:pt idx="4738">
                  <c:v>-983.99840000000006</c:v>
                </c:pt>
                <c:pt idx="4739">
                  <c:v>-1562.6688000000004</c:v>
                </c:pt>
                <c:pt idx="4740">
                  <c:v>-821.86719999999991</c:v>
                </c:pt>
                <c:pt idx="4741">
                  <c:v>-811.51840000000004</c:v>
                </c:pt>
                <c:pt idx="4742">
                  <c:v>-1293.6000000000001</c:v>
                </c:pt>
                <c:pt idx="4743">
                  <c:v>-899.48320000000001</c:v>
                </c:pt>
                <c:pt idx="4744">
                  <c:v>-229.39840000000004</c:v>
                </c:pt>
                <c:pt idx="4745">
                  <c:v>-296.66559999999998</c:v>
                </c:pt>
                <c:pt idx="4746">
                  <c:v>-909.83199999999999</c:v>
                </c:pt>
                <c:pt idx="4747">
                  <c:v>-774.43520000000001</c:v>
                </c:pt>
                <c:pt idx="4748">
                  <c:v>-229.39840000000004</c:v>
                </c:pt>
                <c:pt idx="4749">
                  <c:v>-1721.3504</c:v>
                </c:pt>
                <c:pt idx="4750">
                  <c:v>-2486.2992000000004</c:v>
                </c:pt>
                <c:pt idx="4751">
                  <c:v>-1017.6319999999999</c:v>
                </c:pt>
                <c:pt idx="4752">
                  <c:v>1088.3488</c:v>
                </c:pt>
                <c:pt idx="4753">
                  <c:v>1334.1328000000001</c:v>
                </c:pt>
                <c:pt idx="4754">
                  <c:v>-892.58400000000006</c:v>
                </c:pt>
                <c:pt idx="4755">
                  <c:v>-1424.6848000000002</c:v>
                </c:pt>
                <c:pt idx="4756">
                  <c:v>-1384.1520000000003</c:v>
                </c:pt>
                <c:pt idx="4757">
                  <c:v>-1798.9664</c:v>
                </c:pt>
                <c:pt idx="4758">
                  <c:v>-1465.2176000000002</c:v>
                </c:pt>
                <c:pt idx="4759">
                  <c:v>-633.00160000000005</c:v>
                </c:pt>
                <c:pt idx="4760">
                  <c:v>-289.76640000000003</c:v>
                </c:pt>
                <c:pt idx="4761">
                  <c:v>-845.15200000000004</c:v>
                </c:pt>
                <c:pt idx="4762">
                  <c:v>-1095.248</c:v>
                </c:pt>
                <c:pt idx="4763">
                  <c:v>-845.15200000000004</c:v>
                </c:pt>
                <c:pt idx="4764">
                  <c:v>-519.16480000000001</c:v>
                </c:pt>
                <c:pt idx="4765">
                  <c:v>-943.46560000000011</c:v>
                </c:pt>
                <c:pt idx="4766">
                  <c:v>-1539.384</c:v>
                </c:pt>
                <c:pt idx="4767">
                  <c:v>-1175.4512000000002</c:v>
                </c:pt>
                <c:pt idx="4768">
                  <c:v>-657.14880000000005</c:v>
                </c:pt>
                <c:pt idx="4769">
                  <c:v>13.798400000000001</c:v>
                </c:pt>
                <c:pt idx="4770">
                  <c:v>-885.6848</c:v>
                </c:pt>
                <c:pt idx="4771">
                  <c:v>-906.38240000000008</c:v>
                </c:pt>
                <c:pt idx="4772">
                  <c:v>-639.9008</c:v>
                </c:pt>
                <c:pt idx="4773">
                  <c:v>-673.53440000000012</c:v>
                </c:pt>
                <c:pt idx="4774">
                  <c:v>-896.03359999999998</c:v>
                </c:pt>
                <c:pt idx="4775">
                  <c:v>-952.952</c:v>
                </c:pt>
                <c:pt idx="4776">
                  <c:v>-1003.8335999999999</c:v>
                </c:pt>
                <c:pt idx="4777">
                  <c:v>-966.75040000000001</c:v>
                </c:pt>
                <c:pt idx="4778">
                  <c:v>-542.44960000000003</c:v>
                </c:pt>
                <c:pt idx="4779">
                  <c:v>-521.75199999999995</c:v>
                </c:pt>
                <c:pt idx="4780">
                  <c:v>-1111.6335999999999</c:v>
                </c:pt>
                <c:pt idx="4781">
                  <c:v>-1175.4512000000002</c:v>
                </c:pt>
                <c:pt idx="4782">
                  <c:v>-1199.5984000000001</c:v>
                </c:pt>
                <c:pt idx="4783">
                  <c:v>-1347.0688000000002</c:v>
                </c:pt>
                <c:pt idx="4784">
                  <c:v>-858.95040000000006</c:v>
                </c:pt>
                <c:pt idx="4785">
                  <c:v>-558.8352000000001</c:v>
                </c:pt>
                <c:pt idx="4786">
                  <c:v>-508.81599999999997</c:v>
                </c:pt>
                <c:pt idx="4787">
                  <c:v>-657.14880000000005</c:v>
                </c:pt>
                <c:pt idx="4788">
                  <c:v>-1030.5680000000002</c:v>
                </c:pt>
                <c:pt idx="4789">
                  <c:v>-1040.9168000000002</c:v>
                </c:pt>
                <c:pt idx="4790">
                  <c:v>-774.43520000000001</c:v>
                </c:pt>
                <c:pt idx="4791">
                  <c:v>-788.23360000000002</c:v>
                </c:pt>
                <c:pt idx="4792">
                  <c:v>-1445.3824000000002</c:v>
                </c:pt>
                <c:pt idx="4793">
                  <c:v>-1159.0656000000001</c:v>
                </c:pt>
                <c:pt idx="4794">
                  <c:v>-768.39840000000004</c:v>
                </c:pt>
                <c:pt idx="4795">
                  <c:v>-413.952</c:v>
                </c:pt>
                <c:pt idx="4796">
                  <c:v>-454.48480000000006</c:v>
                </c:pt>
                <c:pt idx="4797">
                  <c:v>-922.76800000000014</c:v>
                </c:pt>
                <c:pt idx="4798">
                  <c:v>-1060.752</c:v>
                </c:pt>
                <c:pt idx="4799">
                  <c:v>-805.48160000000018</c:v>
                </c:pt>
                <c:pt idx="4800">
                  <c:v>-1408.2992000000002</c:v>
                </c:pt>
                <c:pt idx="4801">
                  <c:v>-1438.4832000000001</c:v>
                </c:pt>
                <c:pt idx="4802">
                  <c:v>-842.5648000000001</c:v>
                </c:pt>
                <c:pt idx="4803">
                  <c:v>-832.21600000000012</c:v>
                </c:pt>
                <c:pt idx="4804">
                  <c:v>-899.48320000000001</c:v>
                </c:pt>
                <c:pt idx="4805">
                  <c:v>-950.36480000000017</c:v>
                </c:pt>
                <c:pt idx="4806">
                  <c:v>-1047.816</c:v>
                </c:pt>
                <c:pt idx="4807">
                  <c:v>-178.51679999999999</c:v>
                </c:pt>
                <c:pt idx="4808">
                  <c:v>-94.00160000000001</c:v>
                </c:pt>
                <c:pt idx="4809">
                  <c:v>-1334.1328000000001</c:v>
                </c:pt>
                <c:pt idx="4810">
                  <c:v>-2142.2015999999999</c:v>
                </c:pt>
                <c:pt idx="4811">
                  <c:v>-1371.2160000000003</c:v>
                </c:pt>
                <c:pt idx="4812">
                  <c:v>-521.75199999999995</c:v>
                </c:pt>
                <c:pt idx="4813">
                  <c:v>383.76800000000009</c:v>
                </c:pt>
                <c:pt idx="4814">
                  <c:v>-26.734400000000001</c:v>
                </c:pt>
                <c:pt idx="4815">
                  <c:v>-609.71680000000003</c:v>
                </c:pt>
                <c:pt idx="4816">
                  <c:v>-1111.6335999999999</c:v>
                </c:pt>
                <c:pt idx="4817">
                  <c:v>-1411.7488000000003</c:v>
                </c:pt>
                <c:pt idx="4818">
                  <c:v>-1310.848</c:v>
                </c:pt>
                <c:pt idx="4819">
                  <c:v>-899.48320000000001</c:v>
                </c:pt>
                <c:pt idx="4820">
                  <c:v>-454.48480000000006</c:v>
                </c:pt>
                <c:pt idx="4821">
                  <c:v>-296.66559999999998</c:v>
                </c:pt>
                <c:pt idx="4822">
                  <c:v>-676.98400000000004</c:v>
                </c:pt>
                <c:pt idx="4823">
                  <c:v>-1401.4</c:v>
                </c:pt>
                <c:pt idx="4824">
                  <c:v>-1509.2</c:v>
                </c:pt>
                <c:pt idx="4825">
                  <c:v>-771.84800000000007</c:v>
                </c:pt>
                <c:pt idx="4826">
                  <c:v>-606.2672</c:v>
                </c:pt>
                <c:pt idx="4827">
                  <c:v>-993.48479999999995</c:v>
                </c:pt>
                <c:pt idx="4828">
                  <c:v>-650.2496000000001</c:v>
                </c:pt>
                <c:pt idx="4829">
                  <c:v>-558.8352000000001</c:v>
                </c:pt>
                <c:pt idx="4830">
                  <c:v>-572.63360000000011</c:v>
                </c:pt>
                <c:pt idx="4831">
                  <c:v>-879.64800000000014</c:v>
                </c:pt>
                <c:pt idx="4832">
                  <c:v>-1923.1520000000003</c:v>
                </c:pt>
                <c:pt idx="4833">
                  <c:v>-1014.1824</c:v>
                </c:pt>
                <c:pt idx="4834">
                  <c:v>-444.99840000000006</c:v>
                </c:pt>
                <c:pt idx="4835">
                  <c:v>-468.28320000000008</c:v>
                </c:pt>
                <c:pt idx="4836">
                  <c:v>-1014.1824</c:v>
                </c:pt>
                <c:pt idx="4837">
                  <c:v>-1175.4512000000002</c:v>
                </c:pt>
                <c:pt idx="4838">
                  <c:v>-892.58400000000006</c:v>
                </c:pt>
                <c:pt idx="4839">
                  <c:v>-565.73440000000005</c:v>
                </c:pt>
                <c:pt idx="4840">
                  <c:v>-646.80000000000007</c:v>
                </c:pt>
                <c:pt idx="4841">
                  <c:v>-936.56640000000016</c:v>
                </c:pt>
                <c:pt idx="4842">
                  <c:v>-906.38240000000008</c:v>
                </c:pt>
                <c:pt idx="4843">
                  <c:v>-922.76800000000014</c:v>
                </c:pt>
                <c:pt idx="4844">
                  <c:v>-664.04800000000012</c:v>
                </c:pt>
                <c:pt idx="4845">
                  <c:v>-784.78399999999999</c:v>
                </c:pt>
                <c:pt idx="4846">
                  <c:v>-814.96800000000007</c:v>
                </c:pt>
                <c:pt idx="4847">
                  <c:v>-963.30079999999998</c:v>
                </c:pt>
                <c:pt idx="4848">
                  <c:v>-1021.0816</c:v>
                </c:pt>
                <c:pt idx="4849">
                  <c:v>-1000.384</c:v>
                </c:pt>
                <c:pt idx="4850">
                  <c:v>-858.95040000000006</c:v>
                </c:pt>
                <c:pt idx="4851">
                  <c:v>-876.19840000000011</c:v>
                </c:pt>
                <c:pt idx="4852">
                  <c:v>-825.31680000000006</c:v>
                </c:pt>
                <c:pt idx="4853">
                  <c:v>-872.74880000000007</c:v>
                </c:pt>
                <c:pt idx="4854">
                  <c:v>-747.70079999999996</c:v>
                </c:pt>
                <c:pt idx="4855">
                  <c:v>-646.80000000000007</c:v>
                </c:pt>
                <c:pt idx="4856">
                  <c:v>-710.61760000000004</c:v>
                </c:pt>
                <c:pt idx="4857">
                  <c:v>-1203.0480000000002</c:v>
                </c:pt>
                <c:pt idx="4858">
                  <c:v>-1162.5152000000003</c:v>
                </c:pt>
                <c:pt idx="4859">
                  <c:v>-1037.4672</c:v>
                </c:pt>
                <c:pt idx="4860">
                  <c:v>-676.98400000000004</c:v>
                </c:pt>
                <c:pt idx="4861">
                  <c:v>-670.08480000000009</c:v>
                </c:pt>
                <c:pt idx="4862">
                  <c:v>-626.96480000000008</c:v>
                </c:pt>
                <c:pt idx="4863">
                  <c:v>-811.51840000000004</c:v>
                </c:pt>
                <c:pt idx="4864">
                  <c:v>-956.40160000000003</c:v>
                </c:pt>
                <c:pt idx="4865">
                  <c:v>-814.96800000000007</c:v>
                </c:pt>
                <c:pt idx="4866">
                  <c:v>-660.59840000000008</c:v>
                </c:pt>
                <c:pt idx="4867">
                  <c:v>-899.48320000000001</c:v>
                </c:pt>
                <c:pt idx="4868">
                  <c:v>-913.28160000000003</c:v>
                </c:pt>
                <c:pt idx="4869">
                  <c:v>-1000.384</c:v>
                </c:pt>
                <c:pt idx="4870">
                  <c:v>-751.15039999999999</c:v>
                </c:pt>
                <c:pt idx="4871">
                  <c:v>-744.25120000000004</c:v>
                </c:pt>
                <c:pt idx="4872">
                  <c:v>-909.83199999999999</c:v>
                </c:pt>
                <c:pt idx="4873">
                  <c:v>-805.48160000000018</c:v>
                </c:pt>
                <c:pt idx="4874">
                  <c:v>-1044.3664000000001</c:v>
                </c:pt>
                <c:pt idx="4875">
                  <c:v>-987.44800000000009</c:v>
                </c:pt>
                <c:pt idx="4876">
                  <c:v>-882.23519999999996</c:v>
                </c:pt>
                <c:pt idx="4877">
                  <c:v>-940.01600000000008</c:v>
                </c:pt>
                <c:pt idx="4878">
                  <c:v>-650.2496000000001</c:v>
                </c:pt>
                <c:pt idx="4879">
                  <c:v>-593.33119999999997</c:v>
                </c:pt>
                <c:pt idx="4880">
                  <c:v>-798.58240000000001</c:v>
                </c:pt>
                <c:pt idx="4881">
                  <c:v>-990.03519999999992</c:v>
                </c:pt>
                <c:pt idx="4882">
                  <c:v>-1159.0656000000001</c:v>
                </c:pt>
                <c:pt idx="4883">
                  <c:v>-1014.1824</c:v>
                </c:pt>
                <c:pt idx="4884">
                  <c:v>-926.21760000000006</c:v>
                </c:pt>
                <c:pt idx="4885">
                  <c:v>-626.96480000000008</c:v>
                </c:pt>
                <c:pt idx="4886">
                  <c:v>-933.11680000000013</c:v>
                </c:pt>
                <c:pt idx="4887">
                  <c:v>-818.41760000000011</c:v>
                </c:pt>
                <c:pt idx="4888">
                  <c:v>-963.30079999999998</c:v>
                </c:pt>
                <c:pt idx="4889">
                  <c:v>-936.56640000000016</c:v>
                </c:pt>
                <c:pt idx="4890">
                  <c:v>-915.86880000000008</c:v>
                </c:pt>
                <c:pt idx="4891">
                  <c:v>-943.46560000000011</c:v>
                </c:pt>
                <c:pt idx="4892">
                  <c:v>-926.21760000000006</c:v>
                </c:pt>
                <c:pt idx="4893">
                  <c:v>-915.86880000000008</c:v>
                </c:pt>
                <c:pt idx="4894">
                  <c:v>-720.96640000000002</c:v>
                </c:pt>
                <c:pt idx="4895">
                  <c:v>-125.048</c:v>
                </c:pt>
                <c:pt idx="4896">
                  <c:v>-777.88480000000015</c:v>
                </c:pt>
                <c:pt idx="4897">
                  <c:v>-687.33280000000013</c:v>
                </c:pt>
                <c:pt idx="4898">
                  <c:v>-987.44800000000009</c:v>
                </c:pt>
                <c:pt idx="4899">
                  <c:v>-915.86880000000008</c:v>
                </c:pt>
                <c:pt idx="4900">
                  <c:v>-950.36480000000017</c:v>
                </c:pt>
                <c:pt idx="4901">
                  <c:v>-734.76480000000004</c:v>
                </c:pt>
                <c:pt idx="4902">
                  <c:v>-664.04800000000012</c:v>
                </c:pt>
                <c:pt idx="4903">
                  <c:v>-990.03519999999992</c:v>
                </c:pt>
                <c:pt idx="4904">
                  <c:v>-977.09920000000011</c:v>
                </c:pt>
                <c:pt idx="4905">
                  <c:v>-933.11680000000013</c:v>
                </c:pt>
                <c:pt idx="4906">
                  <c:v>-606.2672</c:v>
                </c:pt>
                <c:pt idx="4907">
                  <c:v>-558.8352000000001</c:v>
                </c:pt>
                <c:pt idx="4908">
                  <c:v>-798.58240000000001</c:v>
                </c:pt>
                <c:pt idx="4909">
                  <c:v>-919.31840000000011</c:v>
                </c:pt>
                <c:pt idx="4910">
                  <c:v>-915.86880000000008</c:v>
                </c:pt>
                <c:pt idx="4911">
                  <c:v>-788.23360000000002</c:v>
                </c:pt>
                <c:pt idx="4912">
                  <c:v>-744.25120000000004</c:v>
                </c:pt>
                <c:pt idx="4913">
                  <c:v>-922.76800000000014</c:v>
                </c:pt>
                <c:pt idx="4914">
                  <c:v>-795.1328000000002</c:v>
                </c:pt>
                <c:pt idx="4915">
                  <c:v>-1192.6992000000002</c:v>
                </c:pt>
                <c:pt idx="4916">
                  <c:v>-1051.2656000000002</c:v>
                </c:pt>
                <c:pt idx="4917">
                  <c:v>-977.09920000000011</c:v>
                </c:pt>
                <c:pt idx="4918">
                  <c:v>-828.76640000000009</c:v>
                </c:pt>
                <c:pt idx="4919">
                  <c:v>-556.24800000000005</c:v>
                </c:pt>
                <c:pt idx="4920">
                  <c:v>-952.952</c:v>
                </c:pt>
                <c:pt idx="4921">
                  <c:v>-781.33440000000019</c:v>
                </c:pt>
                <c:pt idx="4922">
                  <c:v>-970.2</c:v>
                </c:pt>
                <c:pt idx="4923">
                  <c:v>-983.99840000000006</c:v>
                </c:pt>
                <c:pt idx="4924">
                  <c:v>-714.06719999999996</c:v>
                </c:pt>
                <c:pt idx="4925">
                  <c:v>-798.58240000000001</c:v>
                </c:pt>
                <c:pt idx="4926">
                  <c:v>-1108.184</c:v>
                </c:pt>
                <c:pt idx="4927">
                  <c:v>-966.75040000000001</c:v>
                </c:pt>
                <c:pt idx="4928">
                  <c:v>-714.06719999999996</c:v>
                </c:pt>
                <c:pt idx="4929">
                  <c:v>-545.89920000000006</c:v>
                </c:pt>
                <c:pt idx="4930">
                  <c:v>-781.33440000000019</c:v>
                </c:pt>
                <c:pt idx="4931">
                  <c:v>-818.41760000000011</c:v>
                </c:pt>
                <c:pt idx="4932">
                  <c:v>-1212.5344</c:v>
                </c:pt>
                <c:pt idx="4933">
                  <c:v>-1162.5152000000003</c:v>
                </c:pt>
                <c:pt idx="4934">
                  <c:v>-832.21600000000012</c:v>
                </c:pt>
                <c:pt idx="4935">
                  <c:v>-1148.7168000000001</c:v>
                </c:pt>
                <c:pt idx="4936">
                  <c:v>-1219.4336000000001</c:v>
                </c:pt>
                <c:pt idx="4937">
                  <c:v>1128.8815999999999</c:v>
                </c:pt>
                <c:pt idx="4938">
                  <c:v>-427.75040000000001</c:v>
                </c:pt>
                <c:pt idx="4939">
                  <c:v>-125.048</c:v>
                </c:pt>
                <c:pt idx="4940">
                  <c:v>-495.01759999999996</c:v>
                </c:pt>
                <c:pt idx="4941">
                  <c:v>-747.70079999999996</c:v>
                </c:pt>
                <c:pt idx="4942">
                  <c:v>-869.29920000000016</c:v>
                </c:pt>
                <c:pt idx="4943">
                  <c:v>-1111.6335999999999</c:v>
                </c:pt>
                <c:pt idx="4944">
                  <c:v>-1215.9840000000002</c:v>
                </c:pt>
                <c:pt idx="4945">
                  <c:v>-987.44800000000009</c:v>
                </c:pt>
                <c:pt idx="4946">
                  <c:v>-556.24800000000005</c:v>
                </c:pt>
                <c:pt idx="4947">
                  <c:v>-680.43360000000007</c:v>
                </c:pt>
                <c:pt idx="4948">
                  <c:v>-1034.0176000000001</c:v>
                </c:pt>
                <c:pt idx="4949">
                  <c:v>-1205.6351999999999</c:v>
                </c:pt>
                <c:pt idx="4950">
                  <c:v>-1074.5504000000001</c:v>
                </c:pt>
                <c:pt idx="4951">
                  <c:v>-996.93439999999998</c:v>
                </c:pt>
                <c:pt idx="4952">
                  <c:v>-761.49920000000009</c:v>
                </c:pt>
                <c:pt idx="4953">
                  <c:v>-791.68320000000017</c:v>
                </c:pt>
                <c:pt idx="4954">
                  <c:v>-1007.2832</c:v>
                </c:pt>
                <c:pt idx="4955">
                  <c:v>-771.84800000000007</c:v>
                </c:pt>
                <c:pt idx="4956">
                  <c:v>-987.44800000000009</c:v>
                </c:pt>
                <c:pt idx="4957">
                  <c:v>-808.93119999999999</c:v>
                </c:pt>
                <c:pt idx="4958">
                  <c:v>-404.46559999999999</c:v>
                </c:pt>
                <c:pt idx="4959">
                  <c:v>-457.93440000000004</c:v>
                </c:pt>
                <c:pt idx="4960">
                  <c:v>-1276.3520000000001</c:v>
                </c:pt>
                <c:pt idx="4961">
                  <c:v>-1021.0816</c:v>
                </c:pt>
                <c:pt idx="4962">
                  <c:v>-821.86719999999991</c:v>
                </c:pt>
                <c:pt idx="4963">
                  <c:v>-777.88480000000015</c:v>
                </c:pt>
                <c:pt idx="4964">
                  <c:v>-602.81759999999997</c:v>
                </c:pt>
                <c:pt idx="4965">
                  <c:v>-761.49920000000009</c:v>
                </c:pt>
                <c:pt idx="4966">
                  <c:v>-1131.4688000000001</c:v>
                </c:pt>
                <c:pt idx="4967">
                  <c:v>-1071.1007999999999</c:v>
                </c:pt>
                <c:pt idx="4968">
                  <c:v>-970.2</c:v>
                </c:pt>
                <c:pt idx="4969">
                  <c:v>-825.31680000000006</c:v>
                </c:pt>
                <c:pt idx="4970">
                  <c:v>-869.29920000000016</c:v>
                </c:pt>
                <c:pt idx="4971">
                  <c:v>-950.36480000000017</c:v>
                </c:pt>
                <c:pt idx="4972">
                  <c:v>-909.83199999999999</c:v>
                </c:pt>
                <c:pt idx="4973">
                  <c:v>-996.93439999999998</c:v>
                </c:pt>
                <c:pt idx="4974">
                  <c:v>-956.40160000000003</c:v>
                </c:pt>
                <c:pt idx="4975">
                  <c:v>-839.11519999999996</c:v>
                </c:pt>
                <c:pt idx="4976">
                  <c:v>-845.15200000000004</c:v>
                </c:pt>
                <c:pt idx="4977">
                  <c:v>-980.54880000000003</c:v>
                </c:pt>
                <c:pt idx="4978">
                  <c:v>-872.74880000000007</c:v>
                </c:pt>
                <c:pt idx="4979">
                  <c:v>-848.60160000000008</c:v>
                </c:pt>
                <c:pt idx="4980">
                  <c:v>-805.48160000000018</c:v>
                </c:pt>
                <c:pt idx="4981">
                  <c:v>-680.43360000000007</c:v>
                </c:pt>
                <c:pt idx="4982">
                  <c:v>-727.86559999999997</c:v>
                </c:pt>
                <c:pt idx="4983">
                  <c:v>-774.43520000000001</c:v>
                </c:pt>
                <c:pt idx="4984">
                  <c:v>-754.6</c:v>
                </c:pt>
                <c:pt idx="4985">
                  <c:v>-814.96800000000007</c:v>
                </c:pt>
                <c:pt idx="4986">
                  <c:v>-90.552000000000007</c:v>
                </c:pt>
                <c:pt idx="4987">
                  <c:v>-438.09920000000005</c:v>
                </c:pt>
                <c:pt idx="4988">
                  <c:v>-913.28160000000003</c:v>
                </c:pt>
                <c:pt idx="4989">
                  <c:v>-919.31840000000011</c:v>
                </c:pt>
                <c:pt idx="4990">
                  <c:v>-950.36480000000017</c:v>
                </c:pt>
                <c:pt idx="4991">
                  <c:v>-926.21760000000006</c:v>
                </c:pt>
                <c:pt idx="4992">
                  <c:v>-670.08480000000009</c:v>
                </c:pt>
                <c:pt idx="4993">
                  <c:v>-802.03200000000004</c:v>
                </c:pt>
                <c:pt idx="4994">
                  <c:v>-828.76640000000009</c:v>
                </c:pt>
                <c:pt idx="4995">
                  <c:v>-1051.2656000000002</c:v>
                </c:pt>
                <c:pt idx="4996">
                  <c:v>-879.64800000000014</c:v>
                </c:pt>
                <c:pt idx="4997">
                  <c:v>-646.80000000000007</c:v>
                </c:pt>
                <c:pt idx="4998">
                  <c:v>-852.05120000000011</c:v>
                </c:pt>
                <c:pt idx="4999">
                  <c:v>-973.64960000000008</c:v>
                </c:pt>
                <c:pt idx="5000">
                  <c:v>-996.93439999999998</c:v>
                </c:pt>
                <c:pt idx="5001">
                  <c:v>-747.70079999999996</c:v>
                </c:pt>
                <c:pt idx="5002">
                  <c:v>-694.23200000000008</c:v>
                </c:pt>
                <c:pt idx="5003">
                  <c:v>-805.48160000000018</c:v>
                </c:pt>
                <c:pt idx="5004">
                  <c:v>-952.952</c:v>
                </c:pt>
                <c:pt idx="5005">
                  <c:v>-899.48320000000001</c:v>
                </c:pt>
                <c:pt idx="5006">
                  <c:v>-798.58240000000001</c:v>
                </c:pt>
                <c:pt idx="5007">
                  <c:v>-784.78399999999999</c:v>
                </c:pt>
                <c:pt idx="5008">
                  <c:v>-959.85120000000006</c:v>
                </c:pt>
                <c:pt idx="5009">
                  <c:v>-946.91520000000014</c:v>
                </c:pt>
                <c:pt idx="5010">
                  <c:v>-896.03359999999998</c:v>
                </c:pt>
                <c:pt idx="5011">
                  <c:v>-899.48320000000001</c:v>
                </c:pt>
                <c:pt idx="5012">
                  <c:v>-848.60160000000008</c:v>
                </c:pt>
                <c:pt idx="5013">
                  <c:v>-858.95040000000006</c:v>
                </c:pt>
                <c:pt idx="5014">
                  <c:v>-747.70079999999996</c:v>
                </c:pt>
                <c:pt idx="5015">
                  <c:v>-922.76800000000014</c:v>
                </c:pt>
                <c:pt idx="5016">
                  <c:v>-676.98400000000004</c:v>
                </c:pt>
                <c:pt idx="5017">
                  <c:v>-714.06719999999996</c:v>
                </c:pt>
                <c:pt idx="5018">
                  <c:v>-845.15200000000004</c:v>
                </c:pt>
                <c:pt idx="5019">
                  <c:v>-996.93439999999998</c:v>
                </c:pt>
                <c:pt idx="5020">
                  <c:v>-966.75040000000001</c:v>
                </c:pt>
                <c:pt idx="5021">
                  <c:v>-926.21760000000006</c:v>
                </c:pt>
                <c:pt idx="5022">
                  <c:v>-929.66720000000009</c:v>
                </c:pt>
                <c:pt idx="5023">
                  <c:v>-821.86719999999991</c:v>
                </c:pt>
                <c:pt idx="5024">
                  <c:v>-660.59840000000008</c:v>
                </c:pt>
                <c:pt idx="5025">
                  <c:v>-832.21600000000012</c:v>
                </c:pt>
                <c:pt idx="5026">
                  <c:v>-852.05120000000011</c:v>
                </c:pt>
                <c:pt idx="5027">
                  <c:v>-848.60160000000008</c:v>
                </c:pt>
                <c:pt idx="5028">
                  <c:v>-781.33440000000019</c:v>
                </c:pt>
                <c:pt idx="5029">
                  <c:v>-825.31680000000006</c:v>
                </c:pt>
                <c:pt idx="5030">
                  <c:v>-825.31680000000006</c:v>
                </c:pt>
                <c:pt idx="5031">
                  <c:v>-855.50080000000003</c:v>
                </c:pt>
                <c:pt idx="5032">
                  <c:v>-788.23360000000002</c:v>
                </c:pt>
                <c:pt idx="5033">
                  <c:v>-882.23519999999996</c:v>
                </c:pt>
                <c:pt idx="5034">
                  <c:v>-788.23360000000002</c:v>
                </c:pt>
                <c:pt idx="5035">
                  <c:v>-852.05120000000011</c:v>
                </c:pt>
                <c:pt idx="5036">
                  <c:v>-727.86559999999997</c:v>
                </c:pt>
                <c:pt idx="5037">
                  <c:v>-694.23200000000008</c:v>
                </c:pt>
                <c:pt idx="5038">
                  <c:v>-818.41760000000011</c:v>
                </c:pt>
                <c:pt idx="5039">
                  <c:v>-933.11680000000013</c:v>
                </c:pt>
                <c:pt idx="5040">
                  <c:v>-784.78399999999999</c:v>
                </c:pt>
                <c:pt idx="5041">
                  <c:v>-768.39840000000004</c:v>
                </c:pt>
                <c:pt idx="5042">
                  <c:v>-795.1328000000002</c:v>
                </c:pt>
                <c:pt idx="5043">
                  <c:v>-740.80160000000001</c:v>
                </c:pt>
                <c:pt idx="5044">
                  <c:v>-808.93119999999999</c:v>
                </c:pt>
                <c:pt idx="5045">
                  <c:v>-784.78399999999999</c:v>
                </c:pt>
                <c:pt idx="5046">
                  <c:v>-842.5648000000001</c:v>
                </c:pt>
                <c:pt idx="5047">
                  <c:v>-839.11519999999996</c:v>
                </c:pt>
                <c:pt idx="5048">
                  <c:v>-802.03200000000004</c:v>
                </c:pt>
                <c:pt idx="5049">
                  <c:v>-858.95040000000006</c:v>
                </c:pt>
                <c:pt idx="5050">
                  <c:v>-858.95040000000006</c:v>
                </c:pt>
                <c:pt idx="5051">
                  <c:v>-602.81759999999997</c:v>
                </c:pt>
                <c:pt idx="5052">
                  <c:v>-936.56640000000016</c:v>
                </c:pt>
                <c:pt idx="5053">
                  <c:v>-1067.6512</c:v>
                </c:pt>
                <c:pt idx="5054">
                  <c:v>-697.68160000000012</c:v>
                </c:pt>
                <c:pt idx="5055">
                  <c:v>-882.23519999999996</c:v>
                </c:pt>
                <c:pt idx="5056">
                  <c:v>-865.84960000000012</c:v>
                </c:pt>
                <c:pt idx="5057">
                  <c:v>-915.86880000000008</c:v>
                </c:pt>
                <c:pt idx="5058">
                  <c:v>-845.15200000000004</c:v>
                </c:pt>
                <c:pt idx="5059">
                  <c:v>-818.41760000000011</c:v>
                </c:pt>
                <c:pt idx="5060">
                  <c:v>-771.84800000000007</c:v>
                </c:pt>
                <c:pt idx="5061">
                  <c:v>-825.31680000000006</c:v>
                </c:pt>
                <c:pt idx="5062">
                  <c:v>-909.83199999999999</c:v>
                </c:pt>
                <c:pt idx="5063">
                  <c:v>-936.56640000000016</c:v>
                </c:pt>
                <c:pt idx="5064">
                  <c:v>-889.13440000000003</c:v>
                </c:pt>
                <c:pt idx="5065">
                  <c:v>-872.74880000000007</c:v>
                </c:pt>
                <c:pt idx="5066">
                  <c:v>-869.29920000000016</c:v>
                </c:pt>
                <c:pt idx="5067">
                  <c:v>-855.50080000000003</c:v>
                </c:pt>
                <c:pt idx="5068">
                  <c:v>-845.15200000000004</c:v>
                </c:pt>
                <c:pt idx="5069">
                  <c:v>-835.66559999999993</c:v>
                </c:pt>
                <c:pt idx="5070">
                  <c:v>-835.66559999999993</c:v>
                </c:pt>
                <c:pt idx="5071">
                  <c:v>-835.66559999999993</c:v>
                </c:pt>
                <c:pt idx="5072">
                  <c:v>-839.11519999999996</c:v>
                </c:pt>
                <c:pt idx="5073">
                  <c:v>-848.60160000000008</c:v>
                </c:pt>
                <c:pt idx="5074">
                  <c:v>-839.11519999999996</c:v>
                </c:pt>
                <c:pt idx="5075">
                  <c:v>-839.11519999999996</c:v>
                </c:pt>
                <c:pt idx="5076">
                  <c:v>-842.5648000000001</c:v>
                </c:pt>
                <c:pt idx="5077">
                  <c:v>-839.11519999999996</c:v>
                </c:pt>
                <c:pt idx="5078">
                  <c:v>-832.21600000000012</c:v>
                </c:pt>
                <c:pt idx="5079">
                  <c:v>-835.66559999999993</c:v>
                </c:pt>
                <c:pt idx="5080">
                  <c:v>-839.11519999999996</c:v>
                </c:pt>
                <c:pt idx="5081">
                  <c:v>-835.66559999999993</c:v>
                </c:pt>
                <c:pt idx="5082">
                  <c:v>-835.66559999999993</c:v>
                </c:pt>
                <c:pt idx="5083">
                  <c:v>-832.21600000000012</c:v>
                </c:pt>
                <c:pt idx="5084">
                  <c:v>-832.21600000000012</c:v>
                </c:pt>
                <c:pt idx="5085">
                  <c:v>-832.21600000000012</c:v>
                </c:pt>
                <c:pt idx="5086">
                  <c:v>-842.5648000000001</c:v>
                </c:pt>
                <c:pt idx="5087">
                  <c:v>-842.5648000000001</c:v>
                </c:pt>
                <c:pt idx="5088">
                  <c:v>-845.15200000000004</c:v>
                </c:pt>
                <c:pt idx="5089">
                  <c:v>-842.5648000000001</c:v>
                </c:pt>
                <c:pt idx="5090">
                  <c:v>-845.15200000000004</c:v>
                </c:pt>
                <c:pt idx="5091">
                  <c:v>-848.60160000000008</c:v>
                </c:pt>
                <c:pt idx="5092">
                  <c:v>-842.5648000000001</c:v>
                </c:pt>
                <c:pt idx="5093">
                  <c:v>-842.5648000000001</c:v>
                </c:pt>
                <c:pt idx="5094">
                  <c:v>-828.76640000000009</c:v>
                </c:pt>
                <c:pt idx="5095">
                  <c:v>-828.76640000000009</c:v>
                </c:pt>
                <c:pt idx="5096">
                  <c:v>-845.15200000000004</c:v>
                </c:pt>
                <c:pt idx="5097">
                  <c:v>-852.05120000000011</c:v>
                </c:pt>
                <c:pt idx="5098">
                  <c:v>-842.5648000000001</c:v>
                </c:pt>
                <c:pt idx="5099">
                  <c:v>-835.66559999999993</c:v>
                </c:pt>
                <c:pt idx="5100">
                  <c:v>-835.66559999999993</c:v>
                </c:pt>
                <c:pt idx="5101">
                  <c:v>-842.5648000000001</c:v>
                </c:pt>
                <c:pt idx="5102">
                  <c:v>-842.5648000000001</c:v>
                </c:pt>
                <c:pt idx="5103">
                  <c:v>-839.11519999999996</c:v>
                </c:pt>
                <c:pt idx="5104">
                  <c:v>-828.76640000000009</c:v>
                </c:pt>
                <c:pt idx="5105">
                  <c:v>-835.66559999999993</c:v>
                </c:pt>
                <c:pt idx="5106">
                  <c:v>-835.66559999999993</c:v>
                </c:pt>
                <c:pt idx="5107">
                  <c:v>-835.66559999999993</c:v>
                </c:pt>
                <c:pt idx="5108">
                  <c:v>-828.76640000000009</c:v>
                </c:pt>
                <c:pt idx="5109">
                  <c:v>-832.21600000000012</c:v>
                </c:pt>
                <c:pt idx="5110">
                  <c:v>-825.31680000000006</c:v>
                </c:pt>
                <c:pt idx="5111">
                  <c:v>-835.66559999999993</c:v>
                </c:pt>
                <c:pt idx="5112">
                  <c:v>-828.76640000000009</c:v>
                </c:pt>
                <c:pt idx="5113">
                  <c:v>-839.11519999999996</c:v>
                </c:pt>
                <c:pt idx="5114">
                  <c:v>-839.11519999999996</c:v>
                </c:pt>
                <c:pt idx="5115">
                  <c:v>-832.21600000000012</c:v>
                </c:pt>
                <c:pt idx="5116">
                  <c:v>-848.60160000000008</c:v>
                </c:pt>
                <c:pt idx="5117">
                  <c:v>-852.05120000000011</c:v>
                </c:pt>
                <c:pt idx="5118">
                  <c:v>-855.50080000000003</c:v>
                </c:pt>
                <c:pt idx="5119">
                  <c:v>-845.15200000000004</c:v>
                </c:pt>
                <c:pt idx="5120">
                  <c:v>-845.15200000000004</c:v>
                </c:pt>
                <c:pt idx="5121">
                  <c:v>-839.11519999999996</c:v>
                </c:pt>
                <c:pt idx="5122">
                  <c:v>-839.11519999999996</c:v>
                </c:pt>
                <c:pt idx="5123">
                  <c:v>-848.60160000000008</c:v>
                </c:pt>
                <c:pt idx="5124">
                  <c:v>-818.41760000000011</c:v>
                </c:pt>
                <c:pt idx="5125">
                  <c:v>-835.66559999999993</c:v>
                </c:pt>
                <c:pt idx="5126">
                  <c:v>-835.66559999999993</c:v>
                </c:pt>
                <c:pt idx="5127">
                  <c:v>-896.03359999999998</c:v>
                </c:pt>
                <c:pt idx="5128">
                  <c:v>-754.6</c:v>
                </c:pt>
                <c:pt idx="5129">
                  <c:v>-845.15200000000004</c:v>
                </c:pt>
                <c:pt idx="5130">
                  <c:v>-707.16800000000001</c:v>
                </c:pt>
                <c:pt idx="5131">
                  <c:v>-1027.1184000000001</c:v>
                </c:pt>
                <c:pt idx="5132">
                  <c:v>-781.33440000000019</c:v>
                </c:pt>
                <c:pt idx="5133">
                  <c:v>-943.46560000000011</c:v>
                </c:pt>
                <c:pt idx="5134">
                  <c:v>-788.23360000000002</c:v>
                </c:pt>
                <c:pt idx="5135">
                  <c:v>-852.05120000000011</c:v>
                </c:pt>
                <c:pt idx="5136">
                  <c:v>-811.51840000000004</c:v>
                </c:pt>
                <c:pt idx="5137">
                  <c:v>-839.11519999999996</c:v>
                </c:pt>
                <c:pt idx="5138">
                  <c:v>-869.29920000000016</c:v>
                </c:pt>
                <c:pt idx="5139">
                  <c:v>-821.86719999999991</c:v>
                </c:pt>
                <c:pt idx="5140">
                  <c:v>-848.60160000000008</c:v>
                </c:pt>
                <c:pt idx="5141">
                  <c:v>-832.21600000000012</c:v>
                </c:pt>
                <c:pt idx="5142">
                  <c:v>-882.23519999999996</c:v>
                </c:pt>
                <c:pt idx="5143">
                  <c:v>-885.6848</c:v>
                </c:pt>
                <c:pt idx="5144">
                  <c:v>-855.50080000000003</c:v>
                </c:pt>
                <c:pt idx="5145">
                  <c:v>-835.66559999999993</c:v>
                </c:pt>
                <c:pt idx="5146">
                  <c:v>-828.76640000000009</c:v>
                </c:pt>
                <c:pt idx="5147">
                  <c:v>-839.11519999999996</c:v>
                </c:pt>
                <c:pt idx="5148">
                  <c:v>-835.66559999999993</c:v>
                </c:pt>
                <c:pt idx="5149">
                  <c:v>-835.66559999999993</c:v>
                </c:pt>
                <c:pt idx="5150">
                  <c:v>-835.66559999999993</c:v>
                </c:pt>
                <c:pt idx="5151">
                  <c:v>-839.11519999999996</c:v>
                </c:pt>
                <c:pt idx="5152">
                  <c:v>-842.5648000000001</c:v>
                </c:pt>
                <c:pt idx="5153">
                  <c:v>-845.15200000000004</c:v>
                </c:pt>
                <c:pt idx="5154">
                  <c:v>-845.15200000000004</c:v>
                </c:pt>
                <c:pt idx="5155">
                  <c:v>-852.05120000000011</c:v>
                </c:pt>
                <c:pt idx="5156">
                  <c:v>-839.11519999999996</c:v>
                </c:pt>
                <c:pt idx="5157">
                  <c:v>-848.60160000000008</c:v>
                </c:pt>
                <c:pt idx="5158">
                  <c:v>-845.15200000000004</c:v>
                </c:pt>
                <c:pt idx="5159">
                  <c:v>-852.05120000000011</c:v>
                </c:pt>
                <c:pt idx="5160">
                  <c:v>-842.5648000000001</c:v>
                </c:pt>
                <c:pt idx="5161">
                  <c:v>-842.5648000000001</c:v>
                </c:pt>
                <c:pt idx="5162">
                  <c:v>-839.11519999999996</c:v>
                </c:pt>
                <c:pt idx="5163">
                  <c:v>-842.5648000000001</c:v>
                </c:pt>
                <c:pt idx="5164">
                  <c:v>-842.5648000000001</c:v>
                </c:pt>
                <c:pt idx="5165">
                  <c:v>-839.11519999999996</c:v>
                </c:pt>
                <c:pt idx="5166">
                  <c:v>-839.11519999999996</c:v>
                </c:pt>
                <c:pt idx="5167">
                  <c:v>-869.29920000000016</c:v>
                </c:pt>
                <c:pt idx="5168">
                  <c:v>-839.11519999999996</c:v>
                </c:pt>
                <c:pt idx="5169">
                  <c:v>-818.41760000000011</c:v>
                </c:pt>
                <c:pt idx="5170">
                  <c:v>-828.76640000000009</c:v>
                </c:pt>
                <c:pt idx="5171">
                  <c:v>-862.40000000000009</c:v>
                </c:pt>
                <c:pt idx="5172">
                  <c:v>-845.15200000000004</c:v>
                </c:pt>
                <c:pt idx="5173">
                  <c:v>-814.96800000000007</c:v>
                </c:pt>
                <c:pt idx="5174">
                  <c:v>-825.31680000000006</c:v>
                </c:pt>
                <c:pt idx="5175">
                  <c:v>-839.11519999999996</c:v>
                </c:pt>
                <c:pt idx="5176">
                  <c:v>-845.15200000000004</c:v>
                </c:pt>
                <c:pt idx="5177">
                  <c:v>-825.31680000000006</c:v>
                </c:pt>
                <c:pt idx="5178">
                  <c:v>-828.76640000000009</c:v>
                </c:pt>
                <c:pt idx="5179">
                  <c:v>-832.21600000000012</c:v>
                </c:pt>
                <c:pt idx="5180">
                  <c:v>-842.5648000000001</c:v>
                </c:pt>
                <c:pt idx="5181">
                  <c:v>-839.11519999999996</c:v>
                </c:pt>
                <c:pt idx="5182">
                  <c:v>-832.21600000000012</c:v>
                </c:pt>
                <c:pt idx="5183">
                  <c:v>-835.66559999999993</c:v>
                </c:pt>
                <c:pt idx="5184">
                  <c:v>-835.66559999999993</c:v>
                </c:pt>
                <c:pt idx="5185">
                  <c:v>-842.5648000000001</c:v>
                </c:pt>
                <c:pt idx="5186">
                  <c:v>-839.11519999999996</c:v>
                </c:pt>
                <c:pt idx="5187">
                  <c:v>-839.11519999999996</c:v>
                </c:pt>
                <c:pt idx="5188">
                  <c:v>-835.66559999999993</c:v>
                </c:pt>
                <c:pt idx="5189">
                  <c:v>-835.66559999999993</c:v>
                </c:pt>
                <c:pt idx="5190">
                  <c:v>-845.15200000000004</c:v>
                </c:pt>
                <c:pt idx="5191">
                  <c:v>-845.15200000000004</c:v>
                </c:pt>
                <c:pt idx="5192">
                  <c:v>-842.5648000000001</c:v>
                </c:pt>
                <c:pt idx="5193">
                  <c:v>-839.11519999999996</c:v>
                </c:pt>
                <c:pt idx="5194">
                  <c:v>-855.50080000000003</c:v>
                </c:pt>
                <c:pt idx="5195">
                  <c:v>-839.11519999999996</c:v>
                </c:pt>
                <c:pt idx="5196">
                  <c:v>-842.5648000000001</c:v>
                </c:pt>
                <c:pt idx="5197">
                  <c:v>-839.11519999999996</c:v>
                </c:pt>
                <c:pt idx="5198">
                  <c:v>-832.21600000000012</c:v>
                </c:pt>
                <c:pt idx="5199">
                  <c:v>-842.5648000000001</c:v>
                </c:pt>
                <c:pt idx="5200">
                  <c:v>-842.5648000000001</c:v>
                </c:pt>
                <c:pt idx="5201">
                  <c:v>-842.5648000000001</c:v>
                </c:pt>
                <c:pt idx="5202">
                  <c:v>-842.5648000000001</c:v>
                </c:pt>
                <c:pt idx="5203">
                  <c:v>-842.5648000000001</c:v>
                </c:pt>
                <c:pt idx="5204">
                  <c:v>-842.5648000000001</c:v>
                </c:pt>
                <c:pt idx="5205">
                  <c:v>-959.85120000000006</c:v>
                </c:pt>
                <c:pt idx="5206">
                  <c:v>-1078</c:v>
                </c:pt>
                <c:pt idx="5207">
                  <c:v>-539</c:v>
                </c:pt>
                <c:pt idx="5208">
                  <c:v>-940.01600000000008</c:v>
                </c:pt>
                <c:pt idx="5209">
                  <c:v>-852.05120000000011</c:v>
                </c:pt>
                <c:pt idx="5210">
                  <c:v>-919.31840000000011</c:v>
                </c:pt>
                <c:pt idx="5211">
                  <c:v>-1084.8992000000001</c:v>
                </c:pt>
                <c:pt idx="5212">
                  <c:v>-956.40160000000003</c:v>
                </c:pt>
                <c:pt idx="5213">
                  <c:v>-869.29920000000016</c:v>
                </c:pt>
                <c:pt idx="5214">
                  <c:v>-966.75040000000001</c:v>
                </c:pt>
                <c:pt idx="5215">
                  <c:v>-933.11680000000013</c:v>
                </c:pt>
                <c:pt idx="5216">
                  <c:v>-892.58400000000006</c:v>
                </c:pt>
                <c:pt idx="5217">
                  <c:v>-869.29920000000016</c:v>
                </c:pt>
                <c:pt idx="5218">
                  <c:v>-869.29920000000016</c:v>
                </c:pt>
                <c:pt idx="5219">
                  <c:v>-892.58400000000006</c:v>
                </c:pt>
                <c:pt idx="5220">
                  <c:v>-872.74880000000007</c:v>
                </c:pt>
                <c:pt idx="5221">
                  <c:v>-872.74880000000007</c:v>
                </c:pt>
                <c:pt idx="5222">
                  <c:v>-855.50080000000003</c:v>
                </c:pt>
                <c:pt idx="5223">
                  <c:v>-885.6848</c:v>
                </c:pt>
                <c:pt idx="5224">
                  <c:v>-879.64800000000014</c:v>
                </c:pt>
                <c:pt idx="5225">
                  <c:v>-862.40000000000009</c:v>
                </c:pt>
                <c:pt idx="5226">
                  <c:v>-848.60160000000008</c:v>
                </c:pt>
                <c:pt idx="5227">
                  <c:v>-855.50080000000003</c:v>
                </c:pt>
                <c:pt idx="5228">
                  <c:v>-835.66559999999993</c:v>
                </c:pt>
                <c:pt idx="5229">
                  <c:v>-855.50080000000003</c:v>
                </c:pt>
                <c:pt idx="5230">
                  <c:v>-832.21600000000012</c:v>
                </c:pt>
                <c:pt idx="5231">
                  <c:v>-832.21600000000012</c:v>
                </c:pt>
                <c:pt idx="5232">
                  <c:v>-828.76640000000009</c:v>
                </c:pt>
                <c:pt idx="5233">
                  <c:v>-832.21600000000012</c:v>
                </c:pt>
                <c:pt idx="5234">
                  <c:v>-814.96800000000007</c:v>
                </c:pt>
                <c:pt idx="5235">
                  <c:v>-821.86719999999991</c:v>
                </c:pt>
                <c:pt idx="5236">
                  <c:v>-835.66559999999993</c:v>
                </c:pt>
                <c:pt idx="5237">
                  <c:v>-835.66559999999993</c:v>
                </c:pt>
                <c:pt idx="5238">
                  <c:v>-842.5648000000001</c:v>
                </c:pt>
                <c:pt idx="5239">
                  <c:v>-842.5648000000001</c:v>
                </c:pt>
                <c:pt idx="5240">
                  <c:v>-845.15200000000004</c:v>
                </c:pt>
                <c:pt idx="5241">
                  <c:v>-839.11519999999996</c:v>
                </c:pt>
                <c:pt idx="5242">
                  <c:v>-845.15200000000004</c:v>
                </c:pt>
                <c:pt idx="5243">
                  <c:v>-848.60160000000008</c:v>
                </c:pt>
                <c:pt idx="5244">
                  <c:v>-842.5648000000001</c:v>
                </c:pt>
                <c:pt idx="5245">
                  <c:v>-845.15200000000004</c:v>
                </c:pt>
                <c:pt idx="5246">
                  <c:v>-845.15200000000004</c:v>
                </c:pt>
                <c:pt idx="5247">
                  <c:v>-842.5648000000001</c:v>
                </c:pt>
                <c:pt idx="5248">
                  <c:v>-845.15200000000004</c:v>
                </c:pt>
                <c:pt idx="5249">
                  <c:v>-842.5648000000001</c:v>
                </c:pt>
                <c:pt idx="5250">
                  <c:v>-835.66559999999993</c:v>
                </c:pt>
                <c:pt idx="5251">
                  <c:v>-835.66559999999993</c:v>
                </c:pt>
                <c:pt idx="5252">
                  <c:v>-839.11519999999996</c:v>
                </c:pt>
                <c:pt idx="5253">
                  <c:v>-848.60160000000008</c:v>
                </c:pt>
                <c:pt idx="5254">
                  <c:v>-839.11519999999996</c:v>
                </c:pt>
                <c:pt idx="5255">
                  <c:v>-839.11519999999996</c:v>
                </c:pt>
                <c:pt idx="5256">
                  <c:v>-835.66559999999993</c:v>
                </c:pt>
                <c:pt idx="5257">
                  <c:v>-842.5648000000001</c:v>
                </c:pt>
                <c:pt idx="5258">
                  <c:v>-839.11519999999996</c:v>
                </c:pt>
                <c:pt idx="5259">
                  <c:v>-845.15200000000004</c:v>
                </c:pt>
                <c:pt idx="5260">
                  <c:v>-839.11519999999996</c:v>
                </c:pt>
                <c:pt idx="5261">
                  <c:v>-845.15200000000004</c:v>
                </c:pt>
                <c:pt idx="5262">
                  <c:v>-848.60160000000008</c:v>
                </c:pt>
                <c:pt idx="5263">
                  <c:v>-845.15200000000004</c:v>
                </c:pt>
                <c:pt idx="5264">
                  <c:v>-839.11519999999996</c:v>
                </c:pt>
                <c:pt idx="5265">
                  <c:v>-842.5648000000001</c:v>
                </c:pt>
                <c:pt idx="5266">
                  <c:v>-835.66559999999993</c:v>
                </c:pt>
                <c:pt idx="5267">
                  <c:v>-832.21600000000012</c:v>
                </c:pt>
                <c:pt idx="5268">
                  <c:v>-839.11519999999996</c:v>
                </c:pt>
                <c:pt idx="5269">
                  <c:v>-839.11519999999996</c:v>
                </c:pt>
                <c:pt idx="5270">
                  <c:v>-839.11519999999996</c:v>
                </c:pt>
                <c:pt idx="5271">
                  <c:v>-835.66559999999993</c:v>
                </c:pt>
                <c:pt idx="5272">
                  <c:v>-835.66559999999993</c:v>
                </c:pt>
                <c:pt idx="5273">
                  <c:v>-839.11519999999996</c:v>
                </c:pt>
                <c:pt idx="5274">
                  <c:v>-839.11519999999996</c:v>
                </c:pt>
                <c:pt idx="5275">
                  <c:v>-835.66559999999993</c:v>
                </c:pt>
                <c:pt idx="5276">
                  <c:v>-832.21600000000012</c:v>
                </c:pt>
                <c:pt idx="5277">
                  <c:v>-835.66559999999993</c:v>
                </c:pt>
                <c:pt idx="5278">
                  <c:v>-839.11519999999996</c:v>
                </c:pt>
                <c:pt idx="5279">
                  <c:v>-842.5648000000001</c:v>
                </c:pt>
                <c:pt idx="5280">
                  <c:v>-835.66559999999993</c:v>
                </c:pt>
                <c:pt idx="5281">
                  <c:v>-839.11519999999996</c:v>
                </c:pt>
                <c:pt idx="5282">
                  <c:v>-842.5648000000001</c:v>
                </c:pt>
                <c:pt idx="5283">
                  <c:v>-845.15200000000004</c:v>
                </c:pt>
                <c:pt idx="5284">
                  <c:v>-845.15200000000004</c:v>
                </c:pt>
                <c:pt idx="5285">
                  <c:v>-832.21600000000012</c:v>
                </c:pt>
                <c:pt idx="5286">
                  <c:v>-845.15200000000004</c:v>
                </c:pt>
                <c:pt idx="5287">
                  <c:v>-842.5648000000001</c:v>
                </c:pt>
                <c:pt idx="5288">
                  <c:v>-798.58240000000001</c:v>
                </c:pt>
                <c:pt idx="5289">
                  <c:v>-882.23519999999996</c:v>
                </c:pt>
                <c:pt idx="5290">
                  <c:v>-839.11519999999996</c:v>
                </c:pt>
                <c:pt idx="5291">
                  <c:v>-798.58240000000001</c:v>
                </c:pt>
                <c:pt idx="5292">
                  <c:v>-865.84960000000012</c:v>
                </c:pt>
                <c:pt idx="5293">
                  <c:v>-885.6848</c:v>
                </c:pt>
                <c:pt idx="5294">
                  <c:v>-906.38240000000008</c:v>
                </c:pt>
                <c:pt idx="5295">
                  <c:v>-839.11519999999996</c:v>
                </c:pt>
                <c:pt idx="5296">
                  <c:v>-889.13440000000003</c:v>
                </c:pt>
                <c:pt idx="5297">
                  <c:v>-855.50080000000003</c:v>
                </c:pt>
                <c:pt idx="5298">
                  <c:v>-879.64800000000014</c:v>
                </c:pt>
                <c:pt idx="5299">
                  <c:v>-876.19840000000011</c:v>
                </c:pt>
                <c:pt idx="5300">
                  <c:v>-882.23519999999996</c:v>
                </c:pt>
                <c:pt idx="5301">
                  <c:v>-835.66559999999993</c:v>
                </c:pt>
                <c:pt idx="5302">
                  <c:v>-889.13440000000003</c:v>
                </c:pt>
                <c:pt idx="5303">
                  <c:v>-832.21600000000012</c:v>
                </c:pt>
                <c:pt idx="5304">
                  <c:v>-845.15200000000004</c:v>
                </c:pt>
                <c:pt idx="5305">
                  <c:v>-818.41760000000011</c:v>
                </c:pt>
                <c:pt idx="5306">
                  <c:v>-825.31680000000006</c:v>
                </c:pt>
                <c:pt idx="5307">
                  <c:v>-879.64800000000014</c:v>
                </c:pt>
                <c:pt idx="5308">
                  <c:v>-818.41760000000011</c:v>
                </c:pt>
                <c:pt idx="5309">
                  <c:v>-784.78399999999999</c:v>
                </c:pt>
                <c:pt idx="5310">
                  <c:v>-855.50080000000003</c:v>
                </c:pt>
                <c:pt idx="5311">
                  <c:v>-808.93119999999999</c:v>
                </c:pt>
                <c:pt idx="5312">
                  <c:v>-839.11519999999996</c:v>
                </c:pt>
                <c:pt idx="5313">
                  <c:v>-825.31680000000006</c:v>
                </c:pt>
                <c:pt idx="5314">
                  <c:v>-828.76640000000009</c:v>
                </c:pt>
                <c:pt idx="5315">
                  <c:v>-835.66559999999993</c:v>
                </c:pt>
                <c:pt idx="5316">
                  <c:v>-835.66559999999993</c:v>
                </c:pt>
                <c:pt idx="5317">
                  <c:v>-852.05120000000011</c:v>
                </c:pt>
                <c:pt idx="5318">
                  <c:v>-842.5648000000001</c:v>
                </c:pt>
                <c:pt idx="5319">
                  <c:v>-825.31680000000006</c:v>
                </c:pt>
                <c:pt idx="5320">
                  <c:v>-842.5648000000001</c:v>
                </c:pt>
                <c:pt idx="5321">
                  <c:v>-855.50080000000003</c:v>
                </c:pt>
                <c:pt idx="5322">
                  <c:v>-839.11519999999996</c:v>
                </c:pt>
                <c:pt idx="5323">
                  <c:v>-828.76640000000009</c:v>
                </c:pt>
                <c:pt idx="5324">
                  <c:v>-848.60160000000008</c:v>
                </c:pt>
                <c:pt idx="5325">
                  <c:v>-839.11519999999996</c:v>
                </c:pt>
                <c:pt idx="5326">
                  <c:v>-848.60160000000008</c:v>
                </c:pt>
                <c:pt idx="5327">
                  <c:v>-842.5648000000001</c:v>
                </c:pt>
                <c:pt idx="5328">
                  <c:v>-842.5648000000001</c:v>
                </c:pt>
                <c:pt idx="5329">
                  <c:v>-828.76640000000009</c:v>
                </c:pt>
                <c:pt idx="5330">
                  <c:v>-858.95040000000006</c:v>
                </c:pt>
                <c:pt idx="5331">
                  <c:v>-852.05120000000011</c:v>
                </c:pt>
                <c:pt idx="5332">
                  <c:v>-828.76640000000009</c:v>
                </c:pt>
                <c:pt idx="5333">
                  <c:v>-835.66559999999993</c:v>
                </c:pt>
                <c:pt idx="5334">
                  <c:v>-876.19840000000011</c:v>
                </c:pt>
                <c:pt idx="5335">
                  <c:v>-832.21600000000012</c:v>
                </c:pt>
                <c:pt idx="5336">
                  <c:v>-832.21600000000012</c:v>
                </c:pt>
                <c:pt idx="5337">
                  <c:v>-842.5648000000001</c:v>
                </c:pt>
                <c:pt idx="5338">
                  <c:v>-828.76640000000009</c:v>
                </c:pt>
                <c:pt idx="5339">
                  <c:v>-852.05120000000011</c:v>
                </c:pt>
                <c:pt idx="5340">
                  <c:v>-832.21600000000012</c:v>
                </c:pt>
                <c:pt idx="5341">
                  <c:v>-848.60160000000008</c:v>
                </c:pt>
                <c:pt idx="5342">
                  <c:v>-855.50080000000003</c:v>
                </c:pt>
                <c:pt idx="5343">
                  <c:v>-845.15200000000004</c:v>
                </c:pt>
                <c:pt idx="5344">
                  <c:v>-845.15200000000004</c:v>
                </c:pt>
                <c:pt idx="5345">
                  <c:v>-839.11519999999996</c:v>
                </c:pt>
                <c:pt idx="5346">
                  <c:v>-832.21600000000012</c:v>
                </c:pt>
                <c:pt idx="5347">
                  <c:v>-832.21600000000012</c:v>
                </c:pt>
                <c:pt idx="5348">
                  <c:v>-842.5648000000001</c:v>
                </c:pt>
                <c:pt idx="5349">
                  <c:v>-845.15200000000004</c:v>
                </c:pt>
                <c:pt idx="5350">
                  <c:v>-845.15200000000004</c:v>
                </c:pt>
                <c:pt idx="5351">
                  <c:v>-842.5648000000001</c:v>
                </c:pt>
                <c:pt idx="5352">
                  <c:v>-798.58240000000001</c:v>
                </c:pt>
                <c:pt idx="5353">
                  <c:v>-839.11519999999996</c:v>
                </c:pt>
                <c:pt idx="5354">
                  <c:v>-852.05120000000011</c:v>
                </c:pt>
                <c:pt idx="5355">
                  <c:v>-848.60160000000008</c:v>
                </c:pt>
                <c:pt idx="5356">
                  <c:v>-839.11519999999996</c:v>
                </c:pt>
                <c:pt idx="5357">
                  <c:v>-821.86719999999991</c:v>
                </c:pt>
                <c:pt idx="5358">
                  <c:v>-835.66559999999993</c:v>
                </c:pt>
                <c:pt idx="5359">
                  <c:v>-848.60160000000008</c:v>
                </c:pt>
                <c:pt idx="5360">
                  <c:v>-839.11519999999996</c:v>
                </c:pt>
                <c:pt idx="5361">
                  <c:v>-828.76640000000009</c:v>
                </c:pt>
                <c:pt idx="5362">
                  <c:v>-825.31680000000006</c:v>
                </c:pt>
                <c:pt idx="5363">
                  <c:v>-848.60160000000008</c:v>
                </c:pt>
                <c:pt idx="5364">
                  <c:v>-852.05120000000011</c:v>
                </c:pt>
                <c:pt idx="5365">
                  <c:v>-832.21600000000012</c:v>
                </c:pt>
                <c:pt idx="5366">
                  <c:v>-825.31680000000006</c:v>
                </c:pt>
                <c:pt idx="5367">
                  <c:v>-848.60160000000008</c:v>
                </c:pt>
                <c:pt idx="5368">
                  <c:v>-842.5648000000001</c:v>
                </c:pt>
                <c:pt idx="5369">
                  <c:v>-845.15200000000004</c:v>
                </c:pt>
                <c:pt idx="5370">
                  <c:v>-852.05120000000011</c:v>
                </c:pt>
                <c:pt idx="5371">
                  <c:v>-835.66559999999993</c:v>
                </c:pt>
                <c:pt idx="5372">
                  <c:v>-828.76640000000009</c:v>
                </c:pt>
                <c:pt idx="5373">
                  <c:v>-835.66559999999993</c:v>
                </c:pt>
                <c:pt idx="5374">
                  <c:v>-848.60160000000008</c:v>
                </c:pt>
                <c:pt idx="5375">
                  <c:v>-848.60160000000008</c:v>
                </c:pt>
                <c:pt idx="5376">
                  <c:v>-828.76640000000009</c:v>
                </c:pt>
                <c:pt idx="5377">
                  <c:v>-835.66559999999993</c:v>
                </c:pt>
                <c:pt idx="5378">
                  <c:v>-835.66559999999993</c:v>
                </c:pt>
                <c:pt idx="5379">
                  <c:v>-845.15200000000004</c:v>
                </c:pt>
                <c:pt idx="5380">
                  <c:v>-855.50080000000003</c:v>
                </c:pt>
                <c:pt idx="5381">
                  <c:v>-848.60160000000008</c:v>
                </c:pt>
                <c:pt idx="5382">
                  <c:v>-845.15200000000004</c:v>
                </c:pt>
                <c:pt idx="5383">
                  <c:v>-828.76640000000009</c:v>
                </c:pt>
                <c:pt idx="5384">
                  <c:v>-828.76640000000009</c:v>
                </c:pt>
                <c:pt idx="5385">
                  <c:v>-848.60160000000008</c:v>
                </c:pt>
                <c:pt idx="5386">
                  <c:v>-848.60160000000008</c:v>
                </c:pt>
                <c:pt idx="5387">
                  <c:v>-828.76640000000009</c:v>
                </c:pt>
                <c:pt idx="5388">
                  <c:v>-835.66559999999993</c:v>
                </c:pt>
                <c:pt idx="5389">
                  <c:v>-832.21600000000012</c:v>
                </c:pt>
                <c:pt idx="5390">
                  <c:v>-832.21600000000012</c:v>
                </c:pt>
                <c:pt idx="5391">
                  <c:v>-839.11519999999996</c:v>
                </c:pt>
                <c:pt idx="5392">
                  <c:v>-835.66559999999993</c:v>
                </c:pt>
                <c:pt idx="5393">
                  <c:v>-839.11519999999996</c:v>
                </c:pt>
                <c:pt idx="5394">
                  <c:v>-839.11519999999996</c:v>
                </c:pt>
                <c:pt idx="5395">
                  <c:v>-835.66559999999993</c:v>
                </c:pt>
                <c:pt idx="5396">
                  <c:v>-832.21600000000012</c:v>
                </c:pt>
                <c:pt idx="5397">
                  <c:v>-835.66559999999993</c:v>
                </c:pt>
                <c:pt idx="5398">
                  <c:v>-839.11519999999996</c:v>
                </c:pt>
                <c:pt idx="5399">
                  <c:v>-835.66559999999993</c:v>
                </c:pt>
                <c:pt idx="5400">
                  <c:v>-832.21600000000012</c:v>
                </c:pt>
                <c:pt idx="5401">
                  <c:v>-839.11519999999996</c:v>
                </c:pt>
                <c:pt idx="5402">
                  <c:v>-845.15200000000004</c:v>
                </c:pt>
                <c:pt idx="5403">
                  <c:v>-835.66559999999993</c:v>
                </c:pt>
                <c:pt idx="5404">
                  <c:v>-832.21600000000012</c:v>
                </c:pt>
                <c:pt idx="5405">
                  <c:v>-825.31680000000006</c:v>
                </c:pt>
                <c:pt idx="5406">
                  <c:v>-839.11519999999996</c:v>
                </c:pt>
                <c:pt idx="5407">
                  <c:v>-848.60160000000008</c:v>
                </c:pt>
                <c:pt idx="5408">
                  <c:v>-825.31680000000006</c:v>
                </c:pt>
                <c:pt idx="5409">
                  <c:v>-842.5648000000001</c:v>
                </c:pt>
                <c:pt idx="5410">
                  <c:v>-832.21600000000012</c:v>
                </c:pt>
                <c:pt idx="5411">
                  <c:v>-839.11519999999996</c:v>
                </c:pt>
                <c:pt idx="5412">
                  <c:v>-828.76640000000009</c:v>
                </c:pt>
                <c:pt idx="5413">
                  <c:v>-839.11519999999996</c:v>
                </c:pt>
                <c:pt idx="5414">
                  <c:v>-828.76640000000009</c:v>
                </c:pt>
                <c:pt idx="5415">
                  <c:v>-835.66559999999993</c:v>
                </c:pt>
                <c:pt idx="5416">
                  <c:v>-832.21600000000012</c:v>
                </c:pt>
                <c:pt idx="5417">
                  <c:v>-828.76640000000009</c:v>
                </c:pt>
                <c:pt idx="5418">
                  <c:v>-839.11519999999996</c:v>
                </c:pt>
                <c:pt idx="5419">
                  <c:v>-845.15200000000004</c:v>
                </c:pt>
                <c:pt idx="5420">
                  <c:v>-828.76640000000009</c:v>
                </c:pt>
                <c:pt idx="5421">
                  <c:v>-845.15200000000004</c:v>
                </c:pt>
                <c:pt idx="5422">
                  <c:v>-835.66559999999993</c:v>
                </c:pt>
                <c:pt idx="5423">
                  <c:v>-828.76640000000009</c:v>
                </c:pt>
                <c:pt idx="5424">
                  <c:v>-835.66559999999993</c:v>
                </c:pt>
                <c:pt idx="5425">
                  <c:v>-835.66559999999993</c:v>
                </c:pt>
                <c:pt idx="5426">
                  <c:v>-839.11519999999996</c:v>
                </c:pt>
                <c:pt idx="5427">
                  <c:v>-839.11519999999996</c:v>
                </c:pt>
                <c:pt idx="5428">
                  <c:v>-842.5648000000001</c:v>
                </c:pt>
                <c:pt idx="5429">
                  <c:v>-832.21600000000012</c:v>
                </c:pt>
                <c:pt idx="5430">
                  <c:v>-842.5648000000001</c:v>
                </c:pt>
                <c:pt idx="5431">
                  <c:v>-835.66559999999993</c:v>
                </c:pt>
                <c:pt idx="5432">
                  <c:v>-842.5648000000001</c:v>
                </c:pt>
                <c:pt idx="5433">
                  <c:v>-842.5648000000001</c:v>
                </c:pt>
                <c:pt idx="5434">
                  <c:v>-832.21600000000012</c:v>
                </c:pt>
                <c:pt idx="5435">
                  <c:v>-835.66559999999993</c:v>
                </c:pt>
                <c:pt idx="5436">
                  <c:v>-839.11519999999996</c:v>
                </c:pt>
                <c:pt idx="5437">
                  <c:v>-835.66559999999993</c:v>
                </c:pt>
                <c:pt idx="5438">
                  <c:v>-835.66559999999993</c:v>
                </c:pt>
                <c:pt idx="5439">
                  <c:v>-835.66559999999993</c:v>
                </c:pt>
                <c:pt idx="5440">
                  <c:v>-835.66559999999993</c:v>
                </c:pt>
                <c:pt idx="5441">
                  <c:v>-839.11519999999996</c:v>
                </c:pt>
                <c:pt idx="5442">
                  <c:v>-842.5648000000001</c:v>
                </c:pt>
                <c:pt idx="5443">
                  <c:v>-848.60160000000008</c:v>
                </c:pt>
                <c:pt idx="5444">
                  <c:v>-842.5648000000001</c:v>
                </c:pt>
                <c:pt idx="5445">
                  <c:v>-835.66559999999993</c:v>
                </c:pt>
                <c:pt idx="5446">
                  <c:v>-832.21600000000012</c:v>
                </c:pt>
                <c:pt idx="5447">
                  <c:v>-818.41760000000011</c:v>
                </c:pt>
                <c:pt idx="5448">
                  <c:v>-855.50080000000003</c:v>
                </c:pt>
                <c:pt idx="5449">
                  <c:v>-852.05120000000011</c:v>
                </c:pt>
                <c:pt idx="5450">
                  <c:v>-814.96800000000007</c:v>
                </c:pt>
                <c:pt idx="5451">
                  <c:v>-828.76640000000009</c:v>
                </c:pt>
                <c:pt idx="5452">
                  <c:v>-845.15200000000004</c:v>
                </c:pt>
                <c:pt idx="5453">
                  <c:v>-835.66559999999993</c:v>
                </c:pt>
                <c:pt idx="5454">
                  <c:v>-835.66559999999993</c:v>
                </c:pt>
                <c:pt idx="5455">
                  <c:v>-821.86719999999991</c:v>
                </c:pt>
                <c:pt idx="5456">
                  <c:v>-835.66559999999993</c:v>
                </c:pt>
                <c:pt idx="5457">
                  <c:v>-852.05120000000011</c:v>
                </c:pt>
                <c:pt idx="5458">
                  <c:v>-852.05120000000011</c:v>
                </c:pt>
                <c:pt idx="5459">
                  <c:v>-839.11519999999996</c:v>
                </c:pt>
                <c:pt idx="5460">
                  <c:v>-832.21600000000012</c:v>
                </c:pt>
                <c:pt idx="5461">
                  <c:v>-835.66559999999993</c:v>
                </c:pt>
                <c:pt idx="5462">
                  <c:v>-869.29920000000016</c:v>
                </c:pt>
              </c:numCache>
            </c:numRef>
          </c:yVal>
          <c:smooth val="1"/>
        </c:ser>
        <c:dLbls>
          <c:showLegendKey val="0"/>
          <c:showVal val="0"/>
          <c:showCatName val="0"/>
          <c:showSerName val="0"/>
          <c:showPercent val="0"/>
          <c:showBubbleSize val="0"/>
        </c:dLbls>
        <c:axId val="206142128"/>
        <c:axId val="206142520"/>
        <c:extLst>
          <c:ext xmlns:c15="http://schemas.microsoft.com/office/drawing/2012/chart" uri="{02D57815-91ED-43cb-92C2-25804820EDAC}">
            <c15:filteredScatterSeries>
              <c15:ser>
                <c:idx val="1"/>
                <c:order val="1"/>
                <c:tx>
                  <c:v>Fuerza Y</c:v>
                </c:tx>
                <c:spPr>
                  <a:ln w="28575">
                    <a:solidFill>
                      <a:schemeClr val="accent2">
                        <a:alpha val="20000"/>
                      </a:schemeClr>
                    </a:solidFill>
                  </a:ln>
                  <a:effectLst/>
                </c:spPr>
                <c:marker>
                  <c:symbol val="circle"/>
                  <c:size val="4"/>
                  <c:spPr>
                    <a:solidFill>
                      <a:schemeClr val="accent2"/>
                    </a:solidFill>
                    <a:ln w="9525" cap="flat" cmpd="sng" algn="ctr">
                      <a:solidFill>
                        <a:schemeClr val="accent2"/>
                      </a:solidFill>
                      <a:round/>
                    </a:ln>
                    <a:effectLst/>
                  </c:spPr>
                </c:marker>
                <c:xVal>
                  <c:numRef>
                    <c:extLst>
                      <c:ext uri="{02D57815-91ED-43cb-92C2-25804820EDAC}">
                        <c15:formulaRef>
                          <c15:sqref>Hoja1!$A$9:$A$5471</c15:sqref>
                        </c15:formulaRef>
                      </c:ext>
                    </c:extLst>
                    <c:numCache>
                      <c:formatCode>General</c:formatCode>
                      <c:ptCount val="5463"/>
                      <c:pt idx="0">
                        <c:v>0</c:v>
                      </c:pt>
                      <c:pt idx="1">
                        <c:v>0.01</c:v>
                      </c:pt>
                      <c:pt idx="2">
                        <c:v>0.02</c:v>
                      </c:pt>
                      <c:pt idx="3">
                        <c:v>3.1E-2</c:v>
                      </c:pt>
                      <c:pt idx="4">
                        <c:v>4.2000000000000003E-2</c:v>
                      </c:pt>
                      <c:pt idx="5">
                        <c:v>5.1999999999999998E-2</c:v>
                      </c:pt>
                      <c:pt idx="6">
                        <c:v>6.3E-2</c:v>
                      </c:pt>
                      <c:pt idx="7">
                        <c:v>7.3999999999999996E-2</c:v>
                      </c:pt>
                      <c:pt idx="8">
                        <c:v>8.5000000000000006E-2</c:v>
                      </c:pt>
                      <c:pt idx="9">
                        <c:v>9.5000000000000001E-2</c:v>
                      </c:pt>
                      <c:pt idx="10">
                        <c:v>0.105</c:v>
                      </c:pt>
                      <c:pt idx="11">
                        <c:v>0.11600000000000001</c:v>
                      </c:pt>
                      <c:pt idx="12">
                        <c:v>0.127</c:v>
                      </c:pt>
                      <c:pt idx="13">
                        <c:v>0.13800000000000001</c:v>
                      </c:pt>
                      <c:pt idx="14">
                        <c:v>0.14799999999999999</c:v>
                      </c:pt>
                      <c:pt idx="15">
                        <c:v>0.159</c:v>
                      </c:pt>
                      <c:pt idx="16">
                        <c:v>0.16900000000000001</c:v>
                      </c:pt>
                      <c:pt idx="17">
                        <c:v>0.18</c:v>
                      </c:pt>
                      <c:pt idx="18">
                        <c:v>0.191</c:v>
                      </c:pt>
                      <c:pt idx="19">
                        <c:v>0.20100000000000001</c:v>
                      </c:pt>
                      <c:pt idx="20">
                        <c:v>0.21199999999999999</c:v>
                      </c:pt>
                      <c:pt idx="21">
                        <c:v>0.223</c:v>
                      </c:pt>
                      <c:pt idx="22">
                        <c:v>0.23300000000000001</c:v>
                      </c:pt>
                      <c:pt idx="23">
                        <c:v>0.24399999999999999</c:v>
                      </c:pt>
                      <c:pt idx="24">
                        <c:v>0.255</c:v>
                      </c:pt>
                      <c:pt idx="25">
                        <c:v>0.26600000000000001</c:v>
                      </c:pt>
                      <c:pt idx="26">
                        <c:v>0.27600000000000002</c:v>
                      </c:pt>
                      <c:pt idx="27">
                        <c:v>0.28599999999999998</c:v>
                      </c:pt>
                      <c:pt idx="28">
                        <c:v>0.29799999999999999</c:v>
                      </c:pt>
                      <c:pt idx="29">
                        <c:v>0.308</c:v>
                      </c:pt>
                      <c:pt idx="30">
                        <c:v>0.31900000000000001</c:v>
                      </c:pt>
                      <c:pt idx="31">
                        <c:v>0.33</c:v>
                      </c:pt>
                      <c:pt idx="32">
                        <c:v>0.34</c:v>
                      </c:pt>
                      <c:pt idx="33">
                        <c:v>0.35099999999999998</c:v>
                      </c:pt>
                      <c:pt idx="34">
                        <c:v>0.36099999999999999</c:v>
                      </c:pt>
                      <c:pt idx="35">
                        <c:v>0.372</c:v>
                      </c:pt>
                      <c:pt idx="36">
                        <c:v>0.38200000000000001</c:v>
                      </c:pt>
                      <c:pt idx="37">
                        <c:v>0.39300000000000002</c:v>
                      </c:pt>
                      <c:pt idx="38">
                        <c:v>0.40300000000000002</c:v>
                      </c:pt>
                      <c:pt idx="39">
                        <c:v>0.41399999999999998</c:v>
                      </c:pt>
                      <c:pt idx="40">
                        <c:v>0.42399999999999999</c:v>
                      </c:pt>
                      <c:pt idx="41">
                        <c:v>0.435</c:v>
                      </c:pt>
                      <c:pt idx="42">
                        <c:v>0.44500000000000001</c:v>
                      </c:pt>
                      <c:pt idx="43">
                        <c:v>0.45600000000000002</c:v>
                      </c:pt>
                      <c:pt idx="44">
                        <c:v>0.46600000000000003</c:v>
                      </c:pt>
                      <c:pt idx="45">
                        <c:v>0.47699999999999998</c:v>
                      </c:pt>
                      <c:pt idx="46">
                        <c:v>0.48699999999999999</c:v>
                      </c:pt>
                      <c:pt idx="47">
                        <c:v>0.497</c:v>
                      </c:pt>
                      <c:pt idx="48">
                        <c:v>0.50800000000000001</c:v>
                      </c:pt>
                      <c:pt idx="49">
                        <c:v>0.51800000000000002</c:v>
                      </c:pt>
                      <c:pt idx="50">
                        <c:v>0.52900000000000003</c:v>
                      </c:pt>
                      <c:pt idx="51">
                        <c:v>0.54</c:v>
                      </c:pt>
                      <c:pt idx="52">
                        <c:v>0.55000000000000004</c:v>
                      </c:pt>
                      <c:pt idx="53">
                        <c:v>0.56200000000000006</c:v>
                      </c:pt>
                      <c:pt idx="54">
                        <c:v>0.57299999999999995</c:v>
                      </c:pt>
                      <c:pt idx="55">
                        <c:v>0.58299999999999996</c:v>
                      </c:pt>
                      <c:pt idx="56">
                        <c:v>0.59399999999999997</c:v>
                      </c:pt>
                      <c:pt idx="57">
                        <c:v>0.60499999999999998</c:v>
                      </c:pt>
                      <c:pt idx="58">
                        <c:v>0.61499999999999999</c:v>
                      </c:pt>
                      <c:pt idx="59">
                        <c:v>0.626</c:v>
                      </c:pt>
                      <c:pt idx="60">
                        <c:v>0.63700000000000001</c:v>
                      </c:pt>
                      <c:pt idx="61">
                        <c:v>0.64700000000000002</c:v>
                      </c:pt>
                      <c:pt idx="62">
                        <c:v>0.65700000000000003</c:v>
                      </c:pt>
                      <c:pt idx="63">
                        <c:v>0.66900000000000004</c:v>
                      </c:pt>
                      <c:pt idx="64">
                        <c:v>0.67900000000000005</c:v>
                      </c:pt>
                      <c:pt idx="65">
                        <c:v>0.68899999999999995</c:v>
                      </c:pt>
                      <c:pt idx="66">
                        <c:v>0.70099999999999996</c:v>
                      </c:pt>
                      <c:pt idx="67">
                        <c:v>0.71199999999999997</c:v>
                      </c:pt>
                      <c:pt idx="68">
                        <c:v>0.72299999999999998</c:v>
                      </c:pt>
                      <c:pt idx="69">
                        <c:v>0.73299999999999998</c:v>
                      </c:pt>
                      <c:pt idx="70">
                        <c:v>0.74299999999999999</c:v>
                      </c:pt>
                      <c:pt idx="71">
                        <c:v>0.755</c:v>
                      </c:pt>
                      <c:pt idx="72">
                        <c:v>0.76400000000000001</c:v>
                      </c:pt>
                      <c:pt idx="73">
                        <c:v>0.77500000000000002</c:v>
                      </c:pt>
                      <c:pt idx="74">
                        <c:v>0.78600000000000003</c:v>
                      </c:pt>
                      <c:pt idx="75">
                        <c:v>0.79600000000000004</c:v>
                      </c:pt>
                      <c:pt idx="76">
                        <c:v>0.80700000000000005</c:v>
                      </c:pt>
                      <c:pt idx="77">
                        <c:v>0.81799999999999995</c:v>
                      </c:pt>
                      <c:pt idx="78">
                        <c:v>0.82799999999999996</c:v>
                      </c:pt>
                      <c:pt idx="79">
                        <c:v>0.83799999999999997</c:v>
                      </c:pt>
                      <c:pt idx="80">
                        <c:v>0.84899999999999998</c:v>
                      </c:pt>
                      <c:pt idx="81">
                        <c:v>0.85899999999999999</c:v>
                      </c:pt>
                      <c:pt idx="82">
                        <c:v>0.87</c:v>
                      </c:pt>
                      <c:pt idx="83">
                        <c:v>0.88</c:v>
                      </c:pt>
                      <c:pt idx="84">
                        <c:v>0.89100000000000001</c:v>
                      </c:pt>
                      <c:pt idx="85">
                        <c:v>0.90100000000000002</c:v>
                      </c:pt>
                      <c:pt idx="86">
                        <c:v>0.91200000000000003</c:v>
                      </c:pt>
                      <c:pt idx="87">
                        <c:v>0.92200000000000004</c:v>
                      </c:pt>
                      <c:pt idx="88">
                        <c:v>0.93300000000000005</c:v>
                      </c:pt>
                      <c:pt idx="89">
                        <c:v>0.94299999999999995</c:v>
                      </c:pt>
                      <c:pt idx="90">
                        <c:v>0.95399999999999996</c:v>
                      </c:pt>
                      <c:pt idx="91">
                        <c:v>0.96399999999999997</c:v>
                      </c:pt>
                      <c:pt idx="92">
                        <c:v>0.97499999999999998</c:v>
                      </c:pt>
                      <c:pt idx="93">
                        <c:v>0.98499999999999999</c:v>
                      </c:pt>
                      <c:pt idx="94">
                        <c:v>0.996</c:v>
                      </c:pt>
                      <c:pt idx="95">
                        <c:v>1.006</c:v>
                      </c:pt>
                      <c:pt idx="96">
                        <c:v>1.0169999999999999</c:v>
                      </c:pt>
                      <c:pt idx="97">
                        <c:v>1.0289999999999999</c:v>
                      </c:pt>
                      <c:pt idx="98">
                        <c:v>1.04</c:v>
                      </c:pt>
                      <c:pt idx="99">
                        <c:v>1.0509999999999999</c:v>
                      </c:pt>
                      <c:pt idx="100">
                        <c:v>1.0620000000000001</c:v>
                      </c:pt>
                      <c:pt idx="101">
                        <c:v>1.0740000000000001</c:v>
                      </c:pt>
                      <c:pt idx="102">
                        <c:v>1.0840000000000001</c:v>
                      </c:pt>
                      <c:pt idx="103">
                        <c:v>1.095</c:v>
                      </c:pt>
                      <c:pt idx="104">
                        <c:v>1.107</c:v>
                      </c:pt>
                      <c:pt idx="105">
                        <c:v>1.1180000000000001</c:v>
                      </c:pt>
                      <c:pt idx="106">
                        <c:v>1.129</c:v>
                      </c:pt>
                      <c:pt idx="107">
                        <c:v>1.1399999999999999</c:v>
                      </c:pt>
                      <c:pt idx="108">
                        <c:v>1.151</c:v>
                      </c:pt>
                      <c:pt idx="109">
                        <c:v>1.1619999999999999</c:v>
                      </c:pt>
                      <c:pt idx="110">
                        <c:v>1.173</c:v>
                      </c:pt>
                      <c:pt idx="111">
                        <c:v>1.1839999999999999</c:v>
                      </c:pt>
                      <c:pt idx="112">
                        <c:v>1.1950000000000001</c:v>
                      </c:pt>
                      <c:pt idx="113">
                        <c:v>1.206</c:v>
                      </c:pt>
                      <c:pt idx="114">
                        <c:v>1.2170000000000001</c:v>
                      </c:pt>
                      <c:pt idx="115">
                        <c:v>1.228</c:v>
                      </c:pt>
                      <c:pt idx="116">
                        <c:v>1.2390000000000001</c:v>
                      </c:pt>
                      <c:pt idx="117">
                        <c:v>1.25</c:v>
                      </c:pt>
                      <c:pt idx="118">
                        <c:v>1.2609999999999999</c:v>
                      </c:pt>
                      <c:pt idx="119">
                        <c:v>1.2729999999999999</c:v>
                      </c:pt>
                      <c:pt idx="120">
                        <c:v>1.284</c:v>
                      </c:pt>
                      <c:pt idx="121">
                        <c:v>1.2949999999999999</c:v>
                      </c:pt>
                      <c:pt idx="122">
                        <c:v>1.306</c:v>
                      </c:pt>
                      <c:pt idx="123">
                        <c:v>1.3169999999999999</c:v>
                      </c:pt>
                      <c:pt idx="124">
                        <c:v>1.3280000000000001</c:v>
                      </c:pt>
                      <c:pt idx="125">
                        <c:v>1.339</c:v>
                      </c:pt>
                      <c:pt idx="126">
                        <c:v>1.349</c:v>
                      </c:pt>
                      <c:pt idx="127">
                        <c:v>1.359</c:v>
                      </c:pt>
                      <c:pt idx="128">
                        <c:v>1.369</c:v>
                      </c:pt>
                      <c:pt idx="129">
                        <c:v>1.38</c:v>
                      </c:pt>
                      <c:pt idx="130">
                        <c:v>1.39</c:v>
                      </c:pt>
                      <c:pt idx="131">
                        <c:v>1.4</c:v>
                      </c:pt>
                      <c:pt idx="132">
                        <c:v>1.41</c:v>
                      </c:pt>
                      <c:pt idx="133">
                        <c:v>1.4219999999999999</c:v>
                      </c:pt>
                      <c:pt idx="134">
                        <c:v>1.4319999999999999</c:v>
                      </c:pt>
                      <c:pt idx="135">
                        <c:v>1.4430000000000001</c:v>
                      </c:pt>
                      <c:pt idx="136">
                        <c:v>1.454</c:v>
                      </c:pt>
                      <c:pt idx="137">
                        <c:v>1.464</c:v>
                      </c:pt>
                      <c:pt idx="138">
                        <c:v>1.4750000000000001</c:v>
                      </c:pt>
                      <c:pt idx="139">
                        <c:v>1.486</c:v>
                      </c:pt>
                      <c:pt idx="140">
                        <c:v>1.496</c:v>
                      </c:pt>
                      <c:pt idx="141">
                        <c:v>1.5069999999999999</c:v>
                      </c:pt>
                      <c:pt idx="142">
                        <c:v>1.518</c:v>
                      </c:pt>
                      <c:pt idx="143">
                        <c:v>1.5289999999999999</c:v>
                      </c:pt>
                      <c:pt idx="144">
                        <c:v>1.54</c:v>
                      </c:pt>
                      <c:pt idx="145">
                        <c:v>1.5509999999999999</c:v>
                      </c:pt>
                      <c:pt idx="146">
                        <c:v>1.5620000000000001</c:v>
                      </c:pt>
                      <c:pt idx="147">
                        <c:v>1.5720000000000001</c:v>
                      </c:pt>
                      <c:pt idx="148">
                        <c:v>1.583</c:v>
                      </c:pt>
                      <c:pt idx="149">
                        <c:v>1.593</c:v>
                      </c:pt>
                      <c:pt idx="150">
                        <c:v>1.6040000000000001</c:v>
                      </c:pt>
                      <c:pt idx="151">
                        <c:v>1.615</c:v>
                      </c:pt>
                      <c:pt idx="152">
                        <c:v>1.625</c:v>
                      </c:pt>
                      <c:pt idx="153">
                        <c:v>1.6359999999999999</c:v>
                      </c:pt>
                      <c:pt idx="154">
                        <c:v>1.647</c:v>
                      </c:pt>
                      <c:pt idx="155">
                        <c:v>1.6579999999999999</c:v>
                      </c:pt>
                      <c:pt idx="156">
                        <c:v>1.669</c:v>
                      </c:pt>
                      <c:pt idx="157">
                        <c:v>1.679</c:v>
                      </c:pt>
                      <c:pt idx="158">
                        <c:v>1.69</c:v>
                      </c:pt>
                      <c:pt idx="159">
                        <c:v>1.7010000000000001</c:v>
                      </c:pt>
                      <c:pt idx="160">
                        <c:v>1.712</c:v>
                      </c:pt>
                      <c:pt idx="161">
                        <c:v>1.722</c:v>
                      </c:pt>
                      <c:pt idx="162">
                        <c:v>1.7330000000000001</c:v>
                      </c:pt>
                      <c:pt idx="163">
                        <c:v>1.744</c:v>
                      </c:pt>
                      <c:pt idx="164">
                        <c:v>1.7549999999999999</c:v>
                      </c:pt>
                      <c:pt idx="165">
                        <c:v>1.7649999999999999</c:v>
                      </c:pt>
                      <c:pt idx="166">
                        <c:v>1.776</c:v>
                      </c:pt>
                      <c:pt idx="167">
                        <c:v>1.786</c:v>
                      </c:pt>
                      <c:pt idx="168">
                        <c:v>1.7969999999999999</c:v>
                      </c:pt>
                      <c:pt idx="169">
                        <c:v>1.8080000000000001</c:v>
                      </c:pt>
                      <c:pt idx="170">
                        <c:v>1.8180000000000001</c:v>
                      </c:pt>
                      <c:pt idx="171">
                        <c:v>1.83</c:v>
                      </c:pt>
                      <c:pt idx="172">
                        <c:v>1.84</c:v>
                      </c:pt>
                      <c:pt idx="173">
                        <c:v>1.85</c:v>
                      </c:pt>
                      <c:pt idx="174">
                        <c:v>1.8620000000000001</c:v>
                      </c:pt>
                      <c:pt idx="175">
                        <c:v>1.873</c:v>
                      </c:pt>
                      <c:pt idx="176">
                        <c:v>1.8839999999999999</c:v>
                      </c:pt>
                      <c:pt idx="177">
                        <c:v>1.8939999999999999</c:v>
                      </c:pt>
                      <c:pt idx="178">
                        <c:v>1.905</c:v>
                      </c:pt>
                      <c:pt idx="179">
                        <c:v>1.9159999999999999</c:v>
                      </c:pt>
                      <c:pt idx="180">
                        <c:v>1.927</c:v>
                      </c:pt>
                      <c:pt idx="181">
                        <c:v>1.9370000000000001</c:v>
                      </c:pt>
                      <c:pt idx="182">
                        <c:v>1.948</c:v>
                      </c:pt>
                      <c:pt idx="183">
                        <c:v>1.9590000000000001</c:v>
                      </c:pt>
                      <c:pt idx="184">
                        <c:v>1.97</c:v>
                      </c:pt>
                      <c:pt idx="185">
                        <c:v>1.98</c:v>
                      </c:pt>
                      <c:pt idx="186">
                        <c:v>1.9910000000000001</c:v>
                      </c:pt>
                      <c:pt idx="187">
                        <c:v>2.0019999999999998</c:v>
                      </c:pt>
                      <c:pt idx="188">
                        <c:v>2.0129999999999999</c:v>
                      </c:pt>
                      <c:pt idx="189">
                        <c:v>2.024</c:v>
                      </c:pt>
                      <c:pt idx="190">
                        <c:v>2.0350000000000001</c:v>
                      </c:pt>
                      <c:pt idx="191">
                        <c:v>2.0449999999999999</c:v>
                      </c:pt>
                      <c:pt idx="192">
                        <c:v>2.0550000000000002</c:v>
                      </c:pt>
                      <c:pt idx="193">
                        <c:v>2.0659999999999998</c:v>
                      </c:pt>
                      <c:pt idx="194">
                        <c:v>2.0760000000000001</c:v>
                      </c:pt>
                      <c:pt idx="195">
                        <c:v>2.0870000000000002</c:v>
                      </c:pt>
                      <c:pt idx="196">
                        <c:v>2.0979999999999999</c:v>
                      </c:pt>
                      <c:pt idx="197">
                        <c:v>2.1080000000000001</c:v>
                      </c:pt>
                      <c:pt idx="198">
                        <c:v>2.1179999999999999</c:v>
                      </c:pt>
                      <c:pt idx="199">
                        <c:v>2.129</c:v>
                      </c:pt>
                      <c:pt idx="200">
                        <c:v>2.1389999999999998</c:v>
                      </c:pt>
                      <c:pt idx="201">
                        <c:v>2.15</c:v>
                      </c:pt>
                      <c:pt idx="202">
                        <c:v>2.16</c:v>
                      </c:pt>
                      <c:pt idx="203">
                        <c:v>2.17</c:v>
                      </c:pt>
                      <c:pt idx="204">
                        <c:v>2.181</c:v>
                      </c:pt>
                      <c:pt idx="205">
                        <c:v>2.1930000000000001</c:v>
                      </c:pt>
                      <c:pt idx="206">
                        <c:v>2.2029999999999998</c:v>
                      </c:pt>
                      <c:pt idx="207">
                        <c:v>2.214</c:v>
                      </c:pt>
                      <c:pt idx="208">
                        <c:v>2.2240000000000002</c:v>
                      </c:pt>
                      <c:pt idx="209">
                        <c:v>2.2349999999999999</c:v>
                      </c:pt>
                      <c:pt idx="210">
                        <c:v>2.246</c:v>
                      </c:pt>
                      <c:pt idx="211">
                        <c:v>2.2570000000000001</c:v>
                      </c:pt>
                      <c:pt idx="212">
                        <c:v>2.2669999999999999</c:v>
                      </c:pt>
                      <c:pt idx="213">
                        <c:v>2.278</c:v>
                      </c:pt>
                      <c:pt idx="214">
                        <c:v>2.2879999999999998</c:v>
                      </c:pt>
                      <c:pt idx="215">
                        <c:v>2.298</c:v>
                      </c:pt>
                      <c:pt idx="216">
                        <c:v>2.31</c:v>
                      </c:pt>
                      <c:pt idx="217">
                        <c:v>2.3199999999999998</c:v>
                      </c:pt>
                      <c:pt idx="218">
                        <c:v>2.331</c:v>
                      </c:pt>
                      <c:pt idx="219">
                        <c:v>2.3420000000000001</c:v>
                      </c:pt>
                      <c:pt idx="220">
                        <c:v>2.3519999999999999</c:v>
                      </c:pt>
                      <c:pt idx="221">
                        <c:v>2.363</c:v>
                      </c:pt>
                      <c:pt idx="222">
                        <c:v>2.3730000000000002</c:v>
                      </c:pt>
                      <c:pt idx="223">
                        <c:v>2.3839999999999999</c:v>
                      </c:pt>
                      <c:pt idx="224">
                        <c:v>2.3940000000000001</c:v>
                      </c:pt>
                      <c:pt idx="225">
                        <c:v>2.4049999999999998</c:v>
                      </c:pt>
                      <c:pt idx="226">
                        <c:v>2.415</c:v>
                      </c:pt>
                      <c:pt idx="227">
                        <c:v>2.4260000000000002</c:v>
                      </c:pt>
                      <c:pt idx="228">
                        <c:v>2.4359999999999999</c:v>
                      </c:pt>
                      <c:pt idx="229">
                        <c:v>2.4470000000000001</c:v>
                      </c:pt>
                      <c:pt idx="230">
                        <c:v>2.4580000000000002</c:v>
                      </c:pt>
                      <c:pt idx="231">
                        <c:v>2.4689999999999999</c:v>
                      </c:pt>
                      <c:pt idx="232">
                        <c:v>2.48</c:v>
                      </c:pt>
                      <c:pt idx="233">
                        <c:v>2.4910000000000001</c:v>
                      </c:pt>
                      <c:pt idx="234">
                        <c:v>2.5019999999999998</c:v>
                      </c:pt>
                      <c:pt idx="235">
                        <c:v>2.512</c:v>
                      </c:pt>
                      <c:pt idx="236">
                        <c:v>2.5230000000000001</c:v>
                      </c:pt>
                      <c:pt idx="237">
                        <c:v>2.5329999999999999</c:v>
                      </c:pt>
                      <c:pt idx="238">
                        <c:v>2.544</c:v>
                      </c:pt>
                      <c:pt idx="239">
                        <c:v>2.5539999999999998</c:v>
                      </c:pt>
                      <c:pt idx="240">
                        <c:v>2.5649999999999999</c:v>
                      </c:pt>
                      <c:pt idx="241">
                        <c:v>2.577</c:v>
                      </c:pt>
                      <c:pt idx="242">
                        <c:v>2.5870000000000002</c:v>
                      </c:pt>
                      <c:pt idx="243">
                        <c:v>2.5979999999999999</c:v>
                      </c:pt>
                      <c:pt idx="244">
                        <c:v>2.6080000000000001</c:v>
                      </c:pt>
                      <c:pt idx="245">
                        <c:v>2.6179999999999999</c:v>
                      </c:pt>
                      <c:pt idx="246">
                        <c:v>2.629</c:v>
                      </c:pt>
                      <c:pt idx="247">
                        <c:v>2.6389999999999998</c:v>
                      </c:pt>
                      <c:pt idx="248">
                        <c:v>2.649</c:v>
                      </c:pt>
                      <c:pt idx="249">
                        <c:v>2.661</c:v>
                      </c:pt>
                      <c:pt idx="250">
                        <c:v>2.6709999999999998</c:v>
                      </c:pt>
                      <c:pt idx="251">
                        <c:v>2.681</c:v>
                      </c:pt>
                      <c:pt idx="252">
                        <c:v>2.6920000000000002</c:v>
                      </c:pt>
                      <c:pt idx="253">
                        <c:v>2.702</c:v>
                      </c:pt>
                      <c:pt idx="254">
                        <c:v>2.7130000000000001</c:v>
                      </c:pt>
                      <c:pt idx="255">
                        <c:v>2.7229999999999999</c:v>
                      </c:pt>
                      <c:pt idx="256">
                        <c:v>2.7330000000000001</c:v>
                      </c:pt>
                      <c:pt idx="257">
                        <c:v>2.7440000000000002</c:v>
                      </c:pt>
                      <c:pt idx="258">
                        <c:v>2.754</c:v>
                      </c:pt>
                      <c:pt idx="259">
                        <c:v>2.7650000000000001</c:v>
                      </c:pt>
                      <c:pt idx="260">
                        <c:v>2.7749999999999999</c:v>
                      </c:pt>
                      <c:pt idx="261">
                        <c:v>2.786</c:v>
                      </c:pt>
                      <c:pt idx="262">
                        <c:v>2.7959999999999998</c:v>
                      </c:pt>
                      <c:pt idx="263">
                        <c:v>2.8079999999999998</c:v>
                      </c:pt>
                      <c:pt idx="264">
                        <c:v>2.8180000000000001</c:v>
                      </c:pt>
                      <c:pt idx="265">
                        <c:v>2.8290000000000002</c:v>
                      </c:pt>
                      <c:pt idx="266">
                        <c:v>2.839</c:v>
                      </c:pt>
                      <c:pt idx="267">
                        <c:v>2.85</c:v>
                      </c:pt>
                      <c:pt idx="268">
                        <c:v>2.86</c:v>
                      </c:pt>
                      <c:pt idx="269">
                        <c:v>2.871</c:v>
                      </c:pt>
                      <c:pt idx="270">
                        <c:v>2.8809999999999998</c:v>
                      </c:pt>
                      <c:pt idx="271">
                        <c:v>2.8919999999999999</c:v>
                      </c:pt>
                      <c:pt idx="272">
                        <c:v>2.9020000000000001</c:v>
                      </c:pt>
                      <c:pt idx="273">
                        <c:v>2.9129999999999998</c:v>
                      </c:pt>
                      <c:pt idx="274">
                        <c:v>2.923</c:v>
                      </c:pt>
                      <c:pt idx="275">
                        <c:v>2.9340000000000002</c:v>
                      </c:pt>
                      <c:pt idx="276">
                        <c:v>2.944</c:v>
                      </c:pt>
                      <c:pt idx="277">
                        <c:v>2.9540000000000002</c:v>
                      </c:pt>
                      <c:pt idx="278">
                        <c:v>2.964</c:v>
                      </c:pt>
                      <c:pt idx="279">
                        <c:v>2.976</c:v>
                      </c:pt>
                      <c:pt idx="280">
                        <c:v>2.9860000000000002</c:v>
                      </c:pt>
                      <c:pt idx="281">
                        <c:v>2.9969999999999999</c:v>
                      </c:pt>
                      <c:pt idx="282">
                        <c:v>3.0070000000000001</c:v>
                      </c:pt>
                      <c:pt idx="283">
                        <c:v>3.0179999999999998</c:v>
                      </c:pt>
                      <c:pt idx="284">
                        <c:v>3.028</c:v>
                      </c:pt>
                      <c:pt idx="285">
                        <c:v>3.0390000000000001</c:v>
                      </c:pt>
                      <c:pt idx="286">
                        <c:v>3.0489999999999999</c:v>
                      </c:pt>
                      <c:pt idx="287">
                        <c:v>3.06</c:v>
                      </c:pt>
                      <c:pt idx="288">
                        <c:v>3.07</c:v>
                      </c:pt>
                      <c:pt idx="289">
                        <c:v>3.08</c:v>
                      </c:pt>
                      <c:pt idx="290">
                        <c:v>3.0910000000000002</c:v>
                      </c:pt>
                      <c:pt idx="291">
                        <c:v>3.101</c:v>
                      </c:pt>
                      <c:pt idx="292">
                        <c:v>3.113</c:v>
                      </c:pt>
                      <c:pt idx="293">
                        <c:v>3.1230000000000002</c:v>
                      </c:pt>
                      <c:pt idx="294">
                        <c:v>3.1339999999999999</c:v>
                      </c:pt>
                      <c:pt idx="295">
                        <c:v>3.1440000000000001</c:v>
                      </c:pt>
                      <c:pt idx="296">
                        <c:v>3.1549999999999998</c:v>
                      </c:pt>
                      <c:pt idx="297">
                        <c:v>3.165</c:v>
                      </c:pt>
                      <c:pt idx="298">
                        <c:v>3.1760000000000002</c:v>
                      </c:pt>
                      <c:pt idx="299">
                        <c:v>3.1859999999999999</c:v>
                      </c:pt>
                      <c:pt idx="300">
                        <c:v>3.1960000000000002</c:v>
                      </c:pt>
                      <c:pt idx="301">
                        <c:v>3.2080000000000002</c:v>
                      </c:pt>
                      <c:pt idx="302">
                        <c:v>3.218</c:v>
                      </c:pt>
                      <c:pt idx="303">
                        <c:v>3.2290000000000001</c:v>
                      </c:pt>
                      <c:pt idx="304">
                        <c:v>3.24</c:v>
                      </c:pt>
                      <c:pt idx="305">
                        <c:v>3.25</c:v>
                      </c:pt>
                      <c:pt idx="306">
                        <c:v>3.26</c:v>
                      </c:pt>
                      <c:pt idx="307">
                        <c:v>3.2709999999999999</c:v>
                      </c:pt>
                      <c:pt idx="308">
                        <c:v>3.2810000000000001</c:v>
                      </c:pt>
                      <c:pt idx="309">
                        <c:v>3.2919999999999998</c:v>
                      </c:pt>
                      <c:pt idx="310">
                        <c:v>3.302</c:v>
                      </c:pt>
                      <c:pt idx="311">
                        <c:v>3.3130000000000002</c:v>
                      </c:pt>
                      <c:pt idx="312">
                        <c:v>3.3239999999999998</c:v>
                      </c:pt>
                      <c:pt idx="313">
                        <c:v>3.3340000000000001</c:v>
                      </c:pt>
                      <c:pt idx="314">
                        <c:v>3.3450000000000002</c:v>
                      </c:pt>
                      <c:pt idx="315">
                        <c:v>3.355</c:v>
                      </c:pt>
                      <c:pt idx="316">
                        <c:v>3.3660000000000001</c:v>
                      </c:pt>
                      <c:pt idx="317">
                        <c:v>3.3759999999999999</c:v>
                      </c:pt>
                      <c:pt idx="318">
                        <c:v>3.387</c:v>
                      </c:pt>
                      <c:pt idx="319">
                        <c:v>3.3969999999999998</c:v>
                      </c:pt>
                      <c:pt idx="320">
                        <c:v>3.407</c:v>
                      </c:pt>
                      <c:pt idx="321">
                        <c:v>3.419</c:v>
                      </c:pt>
                      <c:pt idx="322">
                        <c:v>3.4289999999999998</c:v>
                      </c:pt>
                      <c:pt idx="323">
                        <c:v>3.44</c:v>
                      </c:pt>
                      <c:pt idx="324">
                        <c:v>3.4510000000000001</c:v>
                      </c:pt>
                      <c:pt idx="325">
                        <c:v>3.4620000000000002</c:v>
                      </c:pt>
                      <c:pt idx="326">
                        <c:v>3.472</c:v>
                      </c:pt>
                      <c:pt idx="327">
                        <c:v>3.4830000000000001</c:v>
                      </c:pt>
                      <c:pt idx="328">
                        <c:v>3.4929999999999999</c:v>
                      </c:pt>
                      <c:pt idx="329">
                        <c:v>3.5049999999999999</c:v>
                      </c:pt>
                      <c:pt idx="330">
                        <c:v>3.5150000000000001</c:v>
                      </c:pt>
                      <c:pt idx="331">
                        <c:v>3.5259999999999998</c:v>
                      </c:pt>
                      <c:pt idx="332">
                        <c:v>3.536</c:v>
                      </c:pt>
                      <c:pt idx="333">
                        <c:v>3.5470000000000002</c:v>
                      </c:pt>
                      <c:pt idx="334">
                        <c:v>3.5569999999999999</c:v>
                      </c:pt>
                      <c:pt idx="335">
                        <c:v>3.5670000000000002</c:v>
                      </c:pt>
                      <c:pt idx="336">
                        <c:v>3.5779999999999998</c:v>
                      </c:pt>
                      <c:pt idx="337">
                        <c:v>3.589</c:v>
                      </c:pt>
                      <c:pt idx="338">
                        <c:v>3.5990000000000002</c:v>
                      </c:pt>
                      <c:pt idx="339">
                        <c:v>3.61</c:v>
                      </c:pt>
                      <c:pt idx="340">
                        <c:v>3.62</c:v>
                      </c:pt>
                      <c:pt idx="341">
                        <c:v>3.6320000000000001</c:v>
                      </c:pt>
                      <c:pt idx="342">
                        <c:v>3.6419999999999999</c:v>
                      </c:pt>
                      <c:pt idx="343">
                        <c:v>3.653</c:v>
                      </c:pt>
                      <c:pt idx="344">
                        <c:v>3.6629999999999998</c:v>
                      </c:pt>
                      <c:pt idx="345">
                        <c:v>3.6739999999999999</c:v>
                      </c:pt>
                      <c:pt idx="346">
                        <c:v>3.6840000000000002</c:v>
                      </c:pt>
                      <c:pt idx="347">
                        <c:v>3.6949999999999998</c:v>
                      </c:pt>
                      <c:pt idx="348">
                        <c:v>3.7050000000000001</c:v>
                      </c:pt>
                      <c:pt idx="349">
                        <c:v>3.7160000000000002</c:v>
                      </c:pt>
                      <c:pt idx="350">
                        <c:v>3.726</c:v>
                      </c:pt>
                      <c:pt idx="351">
                        <c:v>3.7370000000000001</c:v>
                      </c:pt>
                      <c:pt idx="352">
                        <c:v>3.7469999999999999</c:v>
                      </c:pt>
                      <c:pt idx="353">
                        <c:v>3.7589999999999999</c:v>
                      </c:pt>
                      <c:pt idx="354">
                        <c:v>3.7690000000000001</c:v>
                      </c:pt>
                      <c:pt idx="355">
                        <c:v>3.78</c:v>
                      </c:pt>
                      <c:pt idx="356">
                        <c:v>3.79</c:v>
                      </c:pt>
                      <c:pt idx="357">
                        <c:v>3.8</c:v>
                      </c:pt>
                      <c:pt idx="358">
                        <c:v>3.8109999999999999</c:v>
                      </c:pt>
                      <c:pt idx="359">
                        <c:v>3.8210000000000002</c:v>
                      </c:pt>
                      <c:pt idx="360">
                        <c:v>3.8319999999999999</c:v>
                      </c:pt>
                      <c:pt idx="361">
                        <c:v>3.8420000000000001</c:v>
                      </c:pt>
                      <c:pt idx="362">
                        <c:v>3.8530000000000002</c:v>
                      </c:pt>
                      <c:pt idx="363">
                        <c:v>3.863</c:v>
                      </c:pt>
                      <c:pt idx="364">
                        <c:v>3.8740000000000001</c:v>
                      </c:pt>
                      <c:pt idx="365">
                        <c:v>3.8839999999999999</c:v>
                      </c:pt>
                      <c:pt idx="366">
                        <c:v>3.895</c:v>
                      </c:pt>
                      <c:pt idx="367">
                        <c:v>3.9049999999999998</c:v>
                      </c:pt>
                      <c:pt idx="368">
                        <c:v>3.9159999999999999</c:v>
                      </c:pt>
                      <c:pt idx="369">
                        <c:v>3.9260000000000002</c:v>
                      </c:pt>
                      <c:pt idx="370">
                        <c:v>3.9380000000000002</c:v>
                      </c:pt>
                      <c:pt idx="371">
                        <c:v>3.948</c:v>
                      </c:pt>
                      <c:pt idx="372">
                        <c:v>3.9590000000000001</c:v>
                      </c:pt>
                      <c:pt idx="373">
                        <c:v>3.9689999999999999</c:v>
                      </c:pt>
                      <c:pt idx="374">
                        <c:v>3.98</c:v>
                      </c:pt>
                      <c:pt idx="375">
                        <c:v>3.99</c:v>
                      </c:pt>
                      <c:pt idx="376">
                        <c:v>4.0010000000000003</c:v>
                      </c:pt>
                      <c:pt idx="377">
                        <c:v>4.0119999999999996</c:v>
                      </c:pt>
                      <c:pt idx="378">
                        <c:v>4.0220000000000002</c:v>
                      </c:pt>
                      <c:pt idx="379">
                        <c:v>4.0330000000000004</c:v>
                      </c:pt>
                      <c:pt idx="380">
                        <c:v>4.0430000000000001</c:v>
                      </c:pt>
                      <c:pt idx="381">
                        <c:v>4.0540000000000003</c:v>
                      </c:pt>
                      <c:pt idx="382">
                        <c:v>4.0640000000000001</c:v>
                      </c:pt>
                      <c:pt idx="383">
                        <c:v>4.0739999999999998</c:v>
                      </c:pt>
                      <c:pt idx="384">
                        <c:v>4.085</c:v>
                      </c:pt>
                      <c:pt idx="385">
                        <c:v>4.0949999999999998</c:v>
                      </c:pt>
                      <c:pt idx="386">
                        <c:v>4.1070000000000002</c:v>
                      </c:pt>
                      <c:pt idx="387">
                        <c:v>4.117</c:v>
                      </c:pt>
                      <c:pt idx="388">
                        <c:v>4.1280000000000001</c:v>
                      </c:pt>
                      <c:pt idx="389">
                        <c:v>4.1379999999999999</c:v>
                      </c:pt>
                      <c:pt idx="390">
                        <c:v>4.149</c:v>
                      </c:pt>
                      <c:pt idx="391">
                        <c:v>4.1609999999999996</c:v>
                      </c:pt>
                      <c:pt idx="392">
                        <c:v>4.1719999999999997</c:v>
                      </c:pt>
                      <c:pt idx="393">
                        <c:v>4.1820000000000004</c:v>
                      </c:pt>
                      <c:pt idx="394">
                        <c:v>4.1929999999999996</c:v>
                      </c:pt>
                      <c:pt idx="395">
                        <c:v>4.2030000000000003</c:v>
                      </c:pt>
                      <c:pt idx="396">
                        <c:v>4.2140000000000004</c:v>
                      </c:pt>
                      <c:pt idx="397">
                        <c:v>4.2240000000000002</c:v>
                      </c:pt>
                      <c:pt idx="398">
                        <c:v>4.2350000000000003</c:v>
                      </c:pt>
                      <c:pt idx="399">
                        <c:v>4.2450000000000001</c:v>
                      </c:pt>
                      <c:pt idx="400">
                        <c:v>4.2549999999999999</c:v>
                      </c:pt>
                      <c:pt idx="401">
                        <c:v>4.2670000000000003</c:v>
                      </c:pt>
                      <c:pt idx="402">
                        <c:v>4.2770000000000001</c:v>
                      </c:pt>
                      <c:pt idx="403">
                        <c:v>4.2869999999999999</c:v>
                      </c:pt>
                      <c:pt idx="404">
                        <c:v>4.298</c:v>
                      </c:pt>
                      <c:pt idx="405">
                        <c:v>4.3079999999999998</c:v>
                      </c:pt>
                      <c:pt idx="406">
                        <c:v>4.319</c:v>
                      </c:pt>
                      <c:pt idx="407">
                        <c:v>4.3289999999999997</c:v>
                      </c:pt>
                      <c:pt idx="408">
                        <c:v>4.34</c:v>
                      </c:pt>
                      <c:pt idx="409">
                        <c:v>4.3499999999999996</c:v>
                      </c:pt>
                      <c:pt idx="410">
                        <c:v>4.3609999999999998</c:v>
                      </c:pt>
                      <c:pt idx="411">
                        <c:v>4.3719999999999999</c:v>
                      </c:pt>
                      <c:pt idx="412">
                        <c:v>4.3819999999999997</c:v>
                      </c:pt>
                      <c:pt idx="413">
                        <c:v>4.3929999999999998</c:v>
                      </c:pt>
                      <c:pt idx="414">
                        <c:v>4.4029999999999996</c:v>
                      </c:pt>
                      <c:pt idx="415">
                        <c:v>4.4139999999999997</c:v>
                      </c:pt>
                      <c:pt idx="416">
                        <c:v>4.4249999999999998</c:v>
                      </c:pt>
                      <c:pt idx="417">
                        <c:v>4.4349999999999996</c:v>
                      </c:pt>
                      <c:pt idx="418">
                        <c:v>4.4459999999999997</c:v>
                      </c:pt>
                      <c:pt idx="419">
                        <c:v>4.4560000000000004</c:v>
                      </c:pt>
                      <c:pt idx="420">
                        <c:v>4.4669999999999996</c:v>
                      </c:pt>
                      <c:pt idx="421">
                        <c:v>4.4770000000000003</c:v>
                      </c:pt>
                      <c:pt idx="422">
                        <c:v>4.4880000000000004</c:v>
                      </c:pt>
                      <c:pt idx="423">
                        <c:v>4.4980000000000002</c:v>
                      </c:pt>
                      <c:pt idx="424">
                        <c:v>4.508</c:v>
                      </c:pt>
                      <c:pt idx="425">
                        <c:v>4.5179999999999998</c:v>
                      </c:pt>
                      <c:pt idx="426">
                        <c:v>4.5289999999999999</c:v>
                      </c:pt>
                      <c:pt idx="427">
                        <c:v>4.5389999999999997</c:v>
                      </c:pt>
                      <c:pt idx="428">
                        <c:v>4.5510000000000002</c:v>
                      </c:pt>
                      <c:pt idx="429">
                        <c:v>4.5609999999999999</c:v>
                      </c:pt>
                      <c:pt idx="430">
                        <c:v>4.5720000000000001</c:v>
                      </c:pt>
                      <c:pt idx="431">
                        <c:v>4.5819999999999999</c:v>
                      </c:pt>
                      <c:pt idx="432">
                        <c:v>4.593</c:v>
                      </c:pt>
                      <c:pt idx="433">
                        <c:v>4.6029999999999998</c:v>
                      </c:pt>
                      <c:pt idx="434">
                        <c:v>4.6139999999999999</c:v>
                      </c:pt>
                      <c:pt idx="435">
                        <c:v>4.6239999999999997</c:v>
                      </c:pt>
                      <c:pt idx="436">
                        <c:v>4.6349999999999998</c:v>
                      </c:pt>
                      <c:pt idx="437">
                        <c:v>4.6459999999999999</c:v>
                      </c:pt>
                      <c:pt idx="438">
                        <c:v>4.657</c:v>
                      </c:pt>
                      <c:pt idx="439">
                        <c:v>4.6669999999999998</c:v>
                      </c:pt>
                      <c:pt idx="440">
                        <c:v>4.6769999999999996</c:v>
                      </c:pt>
                      <c:pt idx="441">
                        <c:v>4.6879999999999997</c:v>
                      </c:pt>
                      <c:pt idx="442">
                        <c:v>4.6989999999999998</c:v>
                      </c:pt>
                      <c:pt idx="443">
                        <c:v>4.7089999999999996</c:v>
                      </c:pt>
                      <c:pt idx="444">
                        <c:v>4.72</c:v>
                      </c:pt>
                      <c:pt idx="445">
                        <c:v>4.7300000000000004</c:v>
                      </c:pt>
                      <c:pt idx="446">
                        <c:v>4.7409999999999997</c:v>
                      </c:pt>
                      <c:pt idx="447">
                        <c:v>4.7510000000000003</c:v>
                      </c:pt>
                      <c:pt idx="448">
                        <c:v>4.7619999999999996</c:v>
                      </c:pt>
                      <c:pt idx="449">
                        <c:v>4.7720000000000002</c:v>
                      </c:pt>
                      <c:pt idx="450">
                        <c:v>4.7830000000000004</c:v>
                      </c:pt>
                      <c:pt idx="451">
                        <c:v>4.7930000000000001</c:v>
                      </c:pt>
                      <c:pt idx="452">
                        <c:v>4.8029999999999999</c:v>
                      </c:pt>
                      <c:pt idx="453">
                        <c:v>4.8140000000000001</c:v>
                      </c:pt>
                      <c:pt idx="454">
                        <c:v>4.8239999999999998</c:v>
                      </c:pt>
                      <c:pt idx="455">
                        <c:v>4.835</c:v>
                      </c:pt>
                      <c:pt idx="456">
                        <c:v>4.8449999999999998</c:v>
                      </c:pt>
                      <c:pt idx="457">
                        <c:v>4.8559999999999999</c:v>
                      </c:pt>
                      <c:pt idx="458">
                        <c:v>4.8659999999999997</c:v>
                      </c:pt>
                      <c:pt idx="459">
                        <c:v>4.8769999999999998</c:v>
                      </c:pt>
                      <c:pt idx="460">
                        <c:v>4.8869999999999996</c:v>
                      </c:pt>
                      <c:pt idx="461">
                        <c:v>4.8979999999999997</c:v>
                      </c:pt>
                      <c:pt idx="462">
                        <c:v>4.9089999999999998</c:v>
                      </c:pt>
                      <c:pt idx="463">
                        <c:v>4.9189999999999996</c:v>
                      </c:pt>
                      <c:pt idx="464">
                        <c:v>4.9290000000000003</c:v>
                      </c:pt>
                      <c:pt idx="465">
                        <c:v>4.9400000000000004</c:v>
                      </c:pt>
                      <c:pt idx="466">
                        <c:v>4.95</c:v>
                      </c:pt>
                      <c:pt idx="467">
                        <c:v>4.9619999999999997</c:v>
                      </c:pt>
                      <c:pt idx="468">
                        <c:v>4.9720000000000004</c:v>
                      </c:pt>
                      <c:pt idx="469">
                        <c:v>4.9829999999999997</c:v>
                      </c:pt>
                      <c:pt idx="470">
                        <c:v>4.9930000000000003</c:v>
                      </c:pt>
                      <c:pt idx="471">
                        <c:v>5.0039999999999996</c:v>
                      </c:pt>
                      <c:pt idx="472">
                        <c:v>5.0140000000000002</c:v>
                      </c:pt>
                      <c:pt idx="473">
                        <c:v>5.024</c:v>
                      </c:pt>
                      <c:pt idx="474">
                        <c:v>5.0350000000000001</c:v>
                      </c:pt>
                      <c:pt idx="475">
                        <c:v>5.0460000000000003</c:v>
                      </c:pt>
                      <c:pt idx="476">
                        <c:v>5.056</c:v>
                      </c:pt>
                      <c:pt idx="477">
                        <c:v>5.0670000000000002</c:v>
                      </c:pt>
                      <c:pt idx="478">
                        <c:v>5.0789999999999997</c:v>
                      </c:pt>
                      <c:pt idx="479">
                        <c:v>5.09</c:v>
                      </c:pt>
                      <c:pt idx="480">
                        <c:v>5.101</c:v>
                      </c:pt>
                      <c:pt idx="481">
                        <c:v>5.1120000000000001</c:v>
                      </c:pt>
                      <c:pt idx="482">
                        <c:v>5.1230000000000002</c:v>
                      </c:pt>
                      <c:pt idx="483">
                        <c:v>5.1340000000000003</c:v>
                      </c:pt>
                      <c:pt idx="484">
                        <c:v>5.1449999999999996</c:v>
                      </c:pt>
                      <c:pt idx="485">
                        <c:v>5.1559999999999997</c:v>
                      </c:pt>
                      <c:pt idx="486">
                        <c:v>5.1669999999999998</c:v>
                      </c:pt>
                      <c:pt idx="487">
                        <c:v>5.1779999999999999</c:v>
                      </c:pt>
                      <c:pt idx="488">
                        <c:v>5.1879999999999997</c:v>
                      </c:pt>
                      <c:pt idx="489">
                        <c:v>5.1989999999999998</c:v>
                      </c:pt>
                      <c:pt idx="490">
                        <c:v>5.21</c:v>
                      </c:pt>
                      <c:pt idx="491">
                        <c:v>5.2210000000000001</c:v>
                      </c:pt>
                      <c:pt idx="492">
                        <c:v>5.2309999999999999</c:v>
                      </c:pt>
                      <c:pt idx="493">
                        <c:v>5.242</c:v>
                      </c:pt>
                      <c:pt idx="494">
                        <c:v>5.2530000000000001</c:v>
                      </c:pt>
                      <c:pt idx="495">
                        <c:v>5.2640000000000002</c:v>
                      </c:pt>
                      <c:pt idx="496">
                        <c:v>5.274</c:v>
                      </c:pt>
                      <c:pt idx="497">
                        <c:v>5.2850000000000001</c:v>
                      </c:pt>
                      <c:pt idx="498">
                        <c:v>5.2960000000000003</c:v>
                      </c:pt>
                      <c:pt idx="499">
                        <c:v>5.3070000000000004</c:v>
                      </c:pt>
                      <c:pt idx="500">
                        <c:v>5.3170000000000002</c:v>
                      </c:pt>
                      <c:pt idx="501">
                        <c:v>5.3280000000000003</c:v>
                      </c:pt>
                      <c:pt idx="502">
                        <c:v>5.3390000000000004</c:v>
                      </c:pt>
                      <c:pt idx="503">
                        <c:v>5.35</c:v>
                      </c:pt>
                      <c:pt idx="504">
                        <c:v>5.36</c:v>
                      </c:pt>
                      <c:pt idx="505">
                        <c:v>5.37</c:v>
                      </c:pt>
                      <c:pt idx="506">
                        <c:v>5.3810000000000002</c:v>
                      </c:pt>
                      <c:pt idx="507">
                        <c:v>5.391</c:v>
                      </c:pt>
                      <c:pt idx="508">
                        <c:v>5.4029999999999996</c:v>
                      </c:pt>
                      <c:pt idx="509">
                        <c:v>5.4130000000000003</c:v>
                      </c:pt>
                      <c:pt idx="510">
                        <c:v>5.4240000000000004</c:v>
                      </c:pt>
                      <c:pt idx="511">
                        <c:v>5.4340000000000002</c:v>
                      </c:pt>
                      <c:pt idx="512">
                        <c:v>5.4459999999999997</c:v>
                      </c:pt>
                      <c:pt idx="513">
                        <c:v>5.4560000000000004</c:v>
                      </c:pt>
                      <c:pt idx="514">
                        <c:v>5.4660000000000002</c:v>
                      </c:pt>
                      <c:pt idx="515">
                        <c:v>5.4779999999999998</c:v>
                      </c:pt>
                      <c:pt idx="516">
                        <c:v>5.4880000000000004</c:v>
                      </c:pt>
                      <c:pt idx="517">
                        <c:v>5.4980000000000002</c:v>
                      </c:pt>
                      <c:pt idx="518">
                        <c:v>5.5090000000000003</c:v>
                      </c:pt>
                      <c:pt idx="519">
                        <c:v>5.52</c:v>
                      </c:pt>
                      <c:pt idx="520">
                        <c:v>5.53</c:v>
                      </c:pt>
                      <c:pt idx="521">
                        <c:v>5.54</c:v>
                      </c:pt>
                      <c:pt idx="522">
                        <c:v>5.5519999999999996</c:v>
                      </c:pt>
                      <c:pt idx="523">
                        <c:v>5.5620000000000003</c:v>
                      </c:pt>
                      <c:pt idx="524">
                        <c:v>5.5730000000000004</c:v>
                      </c:pt>
                      <c:pt idx="525">
                        <c:v>5.5839999999999996</c:v>
                      </c:pt>
                      <c:pt idx="526">
                        <c:v>5.5949999999999998</c:v>
                      </c:pt>
                      <c:pt idx="527">
                        <c:v>5.6050000000000004</c:v>
                      </c:pt>
                      <c:pt idx="528">
                        <c:v>5.6159999999999997</c:v>
                      </c:pt>
                      <c:pt idx="529">
                        <c:v>5.6269999999999998</c:v>
                      </c:pt>
                      <c:pt idx="530">
                        <c:v>5.6369999999999996</c:v>
                      </c:pt>
                      <c:pt idx="531">
                        <c:v>5.649</c:v>
                      </c:pt>
                      <c:pt idx="532">
                        <c:v>5.66</c:v>
                      </c:pt>
                      <c:pt idx="533">
                        <c:v>5.67</c:v>
                      </c:pt>
                      <c:pt idx="534">
                        <c:v>5.681</c:v>
                      </c:pt>
                      <c:pt idx="535">
                        <c:v>5.6920000000000002</c:v>
                      </c:pt>
                      <c:pt idx="536">
                        <c:v>5.702</c:v>
                      </c:pt>
                      <c:pt idx="537">
                        <c:v>5.7119999999999997</c:v>
                      </c:pt>
                      <c:pt idx="538">
                        <c:v>5.7240000000000002</c:v>
                      </c:pt>
                      <c:pt idx="539">
                        <c:v>5.734</c:v>
                      </c:pt>
                      <c:pt idx="540">
                        <c:v>5.7439999999999998</c:v>
                      </c:pt>
                      <c:pt idx="541">
                        <c:v>5.7560000000000002</c:v>
                      </c:pt>
                      <c:pt idx="542">
                        <c:v>5.766</c:v>
                      </c:pt>
                      <c:pt idx="543">
                        <c:v>5.7770000000000001</c:v>
                      </c:pt>
                      <c:pt idx="544">
                        <c:v>5.7880000000000003</c:v>
                      </c:pt>
                      <c:pt idx="545">
                        <c:v>5.8</c:v>
                      </c:pt>
                      <c:pt idx="546">
                        <c:v>5.81</c:v>
                      </c:pt>
                      <c:pt idx="547">
                        <c:v>5.8220000000000001</c:v>
                      </c:pt>
                      <c:pt idx="548">
                        <c:v>5.8319999999999999</c:v>
                      </c:pt>
                      <c:pt idx="549">
                        <c:v>5.8419999999999996</c:v>
                      </c:pt>
                      <c:pt idx="550">
                        <c:v>5.8540000000000001</c:v>
                      </c:pt>
                      <c:pt idx="551">
                        <c:v>5.8650000000000002</c:v>
                      </c:pt>
                      <c:pt idx="552">
                        <c:v>5.875</c:v>
                      </c:pt>
                      <c:pt idx="553">
                        <c:v>5.8860000000000001</c:v>
                      </c:pt>
                      <c:pt idx="554">
                        <c:v>5.8970000000000002</c:v>
                      </c:pt>
                      <c:pt idx="555">
                        <c:v>5.907</c:v>
                      </c:pt>
                      <c:pt idx="556">
                        <c:v>5.9169999999999998</c:v>
                      </c:pt>
                      <c:pt idx="557">
                        <c:v>5.9290000000000003</c:v>
                      </c:pt>
                      <c:pt idx="558">
                        <c:v>5.9390000000000001</c:v>
                      </c:pt>
                      <c:pt idx="559">
                        <c:v>5.9489999999999998</c:v>
                      </c:pt>
                      <c:pt idx="560">
                        <c:v>5.9610000000000003</c:v>
                      </c:pt>
                      <c:pt idx="561">
                        <c:v>5.9720000000000004</c:v>
                      </c:pt>
                      <c:pt idx="562">
                        <c:v>5.9820000000000002</c:v>
                      </c:pt>
                      <c:pt idx="563">
                        <c:v>5.9930000000000003</c:v>
                      </c:pt>
                      <c:pt idx="564">
                        <c:v>6.0039999999999996</c:v>
                      </c:pt>
                      <c:pt idx="565">
                        <c:v>6.0149999999999997</c:v>
                      </c:pt>
                      <c:pt idx="566">
                        <c:v>6.0250000000000004</c:v>
                      </c:pt>
                      <c:pt idx="567">
                        <c:v>6.0350000000000001</c:v>
                      </c:pt>
                      <c:pt idx="568">
                        <c:v>6.0460000000000003</c:v>
                      </c:pt>
                      <c:pt idx="569">
                        <c:v>6.0570000000000004</c:v>
                      </c:pt>
                      <c:pt idx="570">
                        <c:v>6.0670000000000002</c:v>
                      </c:pt>
                      <c:pt idx="571">
                        <c:v>6.0780000000000003</c:v>
                      </c:pt>
                      <c:pt idx="572">
                        <c:v>6.0890000000000004</c:v>
                      </c:pt>
                      <c:pt idx="573">
                        <c:v>6.1</c:v>
                      </c:pt>
                      <c:pt idx="574">
                        <c:v>6.11</c:v>
                      </c:pt>
                      <c:pt idx="575">
                        <c:v>6.1210000000000004</c:v>
                      </c:pt>
                      <c:pt idx="576">
                        <c:v>6.1319999999999997</c:v>
                      </c:pt>
                      <c:pt idx="577">
                        <c:v>6.1420000000000003</c:v>
                      </c:pt>
                      <c:pt idx="578">
                        <c:v>6.1529999999999996</c:v>
                      </c:pt>
                      <c:pt idx="579">
                        <c:v>6.1639999999999997</c:v>
                      </c:pt>
                      <c:pt idx="580">
                        <c:v>6.1740000000000004</c:v>
                      </c:pt>
                      <c:pt idx="581">
                        <c:v>6.1849999999999996</c:v>
                      </c:pt>
                      <c:pt idx="582">
                        <c:v>6.1950000000000003</c:v>
                      </c:pt>
                      <c:pt idx="583">
                        <c:v>6.2060000000000004</c:v>
                      </c:pt>
                      <c:pt idx="584">
                        <c:v>6.2160000000000002</c:v>
                      </c:pt>
                      <c:pt idx="585">
                        <c:v>6.2270000000000003</c:v>
                      </c:pt>
                      <c:pt idx="586">
                        <c:v>6.2380000000000004</c:v>
                      </c:pt>
                      <c:pt idx="587">
                        <c:v>6.2489999999999997</c:v>
                      </c:pt>
                      <c:pt idx="588">
                        <c:v>6.26</c:v>
                      </c:pt>
                      <c:pt idx="589">
                        <c:v>6.2709999999999999</c:v>
                      </c:pt>
                      <c:pt idx="590">
                        <c:v>6.2809999999999997</c:v>
                      </c:pt>
                      <c:pt idx="591">
                        <c:v>6.2919999999999998</c:v>
                      </c:pt>
                      <c:pt idx="592">
                        <c:v>6.3029999999999999</c:v>
                      </c:pt>
                      <c:pt idx="593">
                        <c:v>6.3129999999999997</c:v>
                      </c:pt>
                      <c:pt idx="594">
                        <c:v>6.3230000000000004</c:v>
                      </c:pt>
                      <c:pt idx="595">
                        <c:v>6.3339999999999996</c:v>
                      </c:pt>
                      <c:pt idx="596">
                        <c:v>6.3449999999999998</c:v>
                      </c:pt>
                      <c:pt idx="597">
                        <c:v>6.3550000000000004</c:v>
                      </c:pt>
                      <c:pt idx="598">
                        <c:v>6.3659999999999997</c:v>
                      </c:pt>
                      <c:pt idx="599">
                        <c:v>6.3769999999999998</c:v>
                      </c:pt>
                      <c:pt idx="600">
                        <c:v>6.3869999999999996</c:v>
                      </c:pt>
                      <c:pt idx="601">
                        <c:v>6.3979999999999997</c:v>
                      </c:pt>
                      <c:pt idx="602">
                        <c:v>6.4089999999999998</c:v>
                      </c:pt>
                      <c:pt idx="603">
                        <c:v>6.4189999999999996</c:v>
                      </c:pt>
                      <c:pt idx="604">
                        <c:v>6.43</c:v>
                      </c:pt>
                      <c:pt idx="605">
                        <c:v>6.44</c:v>
                      </c:pt>
                      <c:pt idx="606">
                        <c:v>6.4509999999999996</c:v>
                      </c:pt>
                      <c:pt idx="607">
                        <c:v>6.4610000000000003</c:v>
                      </c:pt>
                      <c:pt idx="608">
                        <c:v>6.4720000000000004</c:v>
                      </c:pt>
                      <c:pt idx="609">
                        <c:v>6.4829999999999997</c:v>
                      </c:pt>
                      <c:pt idx="610">
                        <c:v>6.4930000000000003</c:v>
                      </c:pt>
                      <c:pt idx="611">
                        <c:v>6.5030000000000001</c:v>
                      </c:pt>
                      <c:pt idx="612">
                        <c:v>6.5140000000000002</c:v>
                      </c:pt>
                      <c:pt idx="613">
                        <c:v>6.5250000000000004</c:v>
                      </c:pt>
                      <c:pt idx="614">
                        <c:v>6.5350000000000001</c:v>
                      </c:pt>
                      <c:pt idx="615">
                        <c:v>6.5460000000000003</c:v>
                      </c:pt>
                      <c:pt idx="616">
                        <c:v>6.5570000000000004</c:v>
                      </c:pt>
                      <c:pt idx="617">
                        <c:v>6.5670000000000002</c:v>
                      </c:pt>
                      <c:pt idx="618">
                        <c:v>6.577</c:v>
                      </c:pt>
                      <c:pt idx="619">
                        <c:v>6.5890000000000004</c:v>
                      </c:pt>
                      <c:pt idx="620">
                        <c:v>6.6</c:v>
                      </c:pt>
                      <c:pt idx="621">
                        <c:v>6.6109999999999998</c:v>
                      </c:pt>
                      <c:pt idx="622">
                        <c:v>6.6219999999999999</c:v>
                      </c:pt>
                      <c:pt idx="623">
                        <c:v>6.633</c:v>
                      </c:pt>
                      <c:pt idx="624">
                        <c:v>6.6440000000000001</c:v>
                      </c:pt>
                      <c:pt idx="625">
                        <c:v>6.6550000000000002</c:v>
                      </c:pt>
                      <c:pt idx="626">
                        <c:v>6.6660000000000004</c:v>
                      </c:pt>
                      <c:pt idx="627">
                        <c:v>6.6769999999999996</c:v>
                      </c:pt>
                      <c:pt idx="628">
                        <c:v>6.6879999999999997</c:v>
                      </c:pt>
                      <c:pt idx="629">
                        <c:v>6.6989999999999998</c:v>
                      </c:pt>
                      <c:pt idx="630">
                        <c:v>6.71</c:v>
                      </c:pt>
                      <c:pt idx="631">
                        <c:v>6.7210000000000001</c:v>
                      </c:pt>
                      <c:pt idx="632">
                        <c:v>6.7320000000000002</c:v>
                      </c:pt>
                      <c:pt idx="633">
                        <c:v>6.7430000000000003</c:v>
                      </c:pt>
                      <c:pt idx="634">
                        <c:v>6.7539999999999996</c:v>
                      </c:pt>
                      <c:pt idx="635">
                        <c:v>6.7649999999999997</c:v>
                      </c:pt>
                      <c:pt idx="636">
                        <c:v>6.7759999999999998</c:v>
                      </c:pt>
                      <c:pt idx="637">
                        <c:v>6.7859999999999996</c:v>
                      </c:pt>
                      <c:pt idx="638">
                        <c:v>6.798</c:v>
                      </c:pt>
                      <c:pt idx="639">
                        <c:v>6.8079999999999998</c:v>
                      </c:pt>
                      <c:pt idx="640">
                        <c:v>6.8179999999999996</c:v>
                      </c:pt>
                      <c:pt idx="641">
                        <c:v>6.83</c:v>
                      </c:pt>
                      <c:pt idx="642">
                        <c:v>6.84</c:v>
                      </c:pt>
                      <c:pt idx="643">
                        <c:v>6.851</c:v>
                      </c:pt>
                      <c:pt idx="644">
                        <c:v>6.8609999999999998</c:v>
                      </c:pt>
                      <c:pt idx="645">
                        <c:v>6.8719999999999999</c:v>
                      </c:pt>
                      <c:pt idx="646">
                        <c:v>6.8819999999999997</c:v>
                      </c:pt>
                      <c:pt idx="647">
                        <c:v>6.8929999999999998</c:v>
                      </c:pt>
                      <c:pt idx="648">
                        <c:v>6.9039999999999999</c:v>
                      </c:pt>
                      <c:pt idx="649">
                        <c:v>6.9139999999999997</c:v>
                      </c:pt>
                      <c:pt idx="650">
                        <c:v>6.9249999999999998</c:v>
                      </c:pt>
                      <c:pt idx="651">
                        <c:v>6.9359999999999999</c:v>
                      </c:pt>
                      <c:pt idx="652">
                        <c:v>6.9459999999999997</c:v>
                      </c:pt>
                      <c:pt idx="653">
                        <c:v>6.9569999999999999</c:v>
                      </c:pt>
                      <c:pt idx="654">
                        <c:v>6.968</c:v>
                      </c:pt>
                      <c:pt idx="655">
                        <c:v>6.9779999999999998</c:v>
                      </c:pt>
                      <c:pt idx="656">
                        <c:v>6.9880000000000004</c:v>
                      </c:pt>
                      <c:pt idx="657">
                        <c:v>6.9989999999999997</c:v>
                      </c:pt>
                      <c:pt idx="658">
                        <c:v>7.01</c:v>
                      </c:pt>
                      <c:pt idx="659">
                        <c:v>7.0209999999999999</c:v>
                      </c:pt>
                      <c:pt idx="660">
                        <c:v>7.0309999999999997</c:v>
                      </c:pt>
                      <c:pt idx="661">
                        <c:v>7.0419999999999998</c:v>
                      </c:pt>
                      <c:pt idx="662">
                        <c:v>7.0519999999999996</c:v>
                      </c:pt>
                      <c:pt idx="663">
                        <c:v>7.0629999999999997</c:v>
                      </c:pt>
                      <c:pt idx="664">
                        <c:v>7.0730000000000004</c:v>
                      </c:pt>
                      <c:pt idx="665">
                        <c:v>7.0839999999999996</c:v>
                      </c:pt>
                      <c:pt idx="666">
                        <c:v>7.0940000000000003</c:v>
                      </c:pt>
                      <c:pt idx="667">
                        <c:v>7.1050000000000004</c:v>
                      </c:pt>
                      <c:pt idx="668">
                        <c:v>7.1159999999999997</c:v>
                      </c:pt>
                      <c:pt idx="669">
                        <c:v>7.1260000000000003</c:v>
                      </c:pt>
                      <c:pt idx="670">
                        <c:v>7.1369999999999996</c:v>
                      </c:pt>
                      <c:pt idx="671">
                        <c:v>7.1479999999999997</c:v>
                      </c:pt>
                      <c:pt idx="672">
                        <c:v>7.1580000000000004</c:v>
                      </c:pt>
                      <c:pt idx="673">
                        <c:v>7.1680000000000001</c:v>
                      </c:pt>
                      <c:pt idx="674">
                        <c:v>7.1779999999999999</c:v>
                      </c:pt>
                      <c:pt idx="675">
                        <c:v>7.1890000000000001</c:v>
                      </c:pt>
                      <c:pt idx="676">
                        <c:v>7.1989999999999998</c:v>
                      </c:pt>
                      <c:pt idx="677">
                        <c:v>7.21</c:v>
                      </c:pt>
                      <c:pt idx="678">
                        <c:v>7.22</c:v>
                      </c:pt>
                      <c:pt idx="679">
                        <c:v>7.2320000000000002</c:v>
                      </c:pt>
                      <c:pt idx="680">
                        <c:v>7.2430000000000003</c:v>
                      </c:pt>
                      <c:pt idx="681">
                        <c:v>7.2530000000000001</c:v>
                      </c:pt>
                      <c:pt idx="682">
                        <c:v>7.2640000000000002</c:v>
                      </c:pt>
                      <c:pt idx="683">
                        <c:v>7.274</c:v>
                      </c:pt>
                      <c:pt idx="684">
                        <c:v>7.2850000000000001</c:v>
                      </c:pt>
                      <c:pt idx="685">
                        <c:v>7.2960000000000003</c:v>
                      </c:pt>
                      <c:pt idx="686">
                        <c:v>7.306</c:v>
                      </c:pt>
                      <c:pt idx="687">
                        <c:v>7.3159999999999998</c:v>
                      </c:pt>
                      <c:pt idx="688">
                        <c:v>7.327</c:v>
                      </c:pt>
                      <c:pt idx="689">
                        <c:v>7.3380000000000001</c:v>
                      </c:pt>
                      <c:pt idx="690">
                        <c:v>7.3490000000000002</c:v>
                      </c:pt>
                      <c:pt idx="691">
                        <c:v>7.36</c:v>
                      </c:pt>
                      <c:pt idx="692">
                        <c:v>7.37</c:v>
                      </c:pt>
                      <c:pt idx="693">
                        <c:v>7.3810000000000002</c:v>
                      </c:pt>
                      <c:pt idx="694">
                        <c:v>7.3920000000000003</c:v>
                      </c:pt>
                      <c:pt idx="695">
                        <c:v>7.4020000000000001</c:v>
                      </c:pt>
                      <c:pt idx="696">
                        <c:v>7.4130000000000003</c:v>
                      </c:pt>
                      <c:pt idx="697">
                        <c:v>7.423</c:v>
                      </c:pt>
                      <c:pt idx="698">
                        <c:v>7.4340000000000002</c:v>
                      </c:pt>
                      <c:pt idx="699">
                        <c:v>7.444</c:v>
                      </c:pt>
                      <c:pt idx="700">
                        <c:v>7.4550000000000001</c:v>
                      </c:pt>
                      <c:pt idx="701">
                        <c:v>7.4649999999999999</c:v>
                      </c:pt>
                      <c:pt idx="702">
                        <c:v>7.4770000000000003</c:v>
                      </c:pt>
                      <c:pt idx="703">
                        <c:v>7.4870000000000001</c:v>
                      </c:pt>
                      <c:pt idx="704">
                        <c:v>7.4969999999999999</c:v>
                      </c:pt>
                      <c:pt idx="705">
                        <c:v>7.508</c:v>
                      </c:pt>
                      <c:pt idx="706">
                        <c:v>7.5179999999999998</c:v>
                      </c:pt>
                      <c:pt idx="707">
                        <c:v>7.53</c:v>
                      </c:pt>
                      <c:pt idx="708">
                        <c:v>7.5410000000000004</c:v>
                      </c:pt>
                      <c:pt idx="709">
                        <c:v>7.5510000000000002</c:v>
                      </c:pt>
                      <c:pt idx="710">
                        <c:v>7.5609999999999999</c:v>
                      </c:pt>
                      <c:pt idx="711">
                        <c:v>7.5730000000000004</c:v>
                      </c:pt>
                      <c:pt idx="712">
                        <c:v>7.5830000000000002</c:v>
                      </c:pt>
                      <c:pt idx="713">
                        <c:v>7.593</c:v>
                      </c:pt>
                      <c:pt idx="714">
                        <c:v>7.6050000000000004</c:v>
                      </c:pt>
                      <c:pt idx="715">
                        <c:v>7.6159999999999997</c:v>
                      </c:pt>
                      <c:pt idx="716">
                        <c:v>7.6260000000000003</c:v>
                      </c:pt>
                      <c:pt idx="717">
                        <c:v>7.6379999999999999</c:v>
                      </c:pt>
                      <c:pt idx="718">
                        <c:v>7.649</c:v>
                      </c:pt>
                      <c:pt idx="719">
                        <c:v>7.66</c:v>
                      </c:pt>
                      <c:pt idx="720">
                        <c:v>7.67</c:v>
                      </c:pt>
                      <c:pt idx="721">
                        <c:v>7.68</c:v>
                      </c:pt>
                      <c:pt idx="722">
                        <c:v>7.6909999999999998</c:v>
                      </c:pt>
                      <c:pt idx="723">
                        <c:v>7.702</c:v>
                      </c:pt>
                      <c:pt idx="724">
                        <c:v>7.7130000000000001</c:v>
                      </c:pt>
                      <c:pt idx="725">
                        <c:v>7.7240000000000002</c:v>
                      </c:pt>
                      <c:pt idx="726">
                        <c:v>7.7350000000000003</c:v>
                      </c:pt>
                      <c:pt idx="727">
                        <c:v>7.7460000000000004</c:v>
                      </c:pt>
                      <c:pt idx="728">
                        <c:v>7.7569999999999997</c:v>
                      </c:pt>
                      <c:pt idx="729">
                        <c:v>7.7679999999999998</c:v>
                      </c:pt>
                      <c:pt idx="730">
                        <c:v>7.7789999999999999</c:v>
                      </c:pt>
                      <c:pt idx="731">
                        <c:v>7.7889999999999997</c:v>
                      </c:pt>
                      <c:pt idx="732">
                        <c:v>7.7990000000000004</c:v>
                      </c:pt>
                      <c:pt idx="733">
                        <c:v>7.81</c:v>
                      </c:pt>
                      <c:pt idx="734">
                        <c:v>7.8220000000000001</c:v>
                      </c:pt>
                      <c:pt idx="735">
                        <c:v>7.8330000000000002</c:v>
                      </c:pt>
                      <c:pt idx="736">
                        <c:v>7.8440000000000003</c:v>
                      </c:pt>
                      <c:pt idx="737">
                        <c:v>7.8540000000000001</c:v>
                      </c:pt>
                      <c:pt idx="738">
                        <c:v>7.8650000000000002</c:v>
                      </c:pt>
                      <c:pt idx="739">
                        <c:v>7.8769999999999998</c:v>
                      </c:pt>
                      <c:pt idx="740">
                        <c:v>7.8879999999999999</c:v>
                      </c:pt>
                      <c:pt idx="741">
                        <c:v>7.899</c:v>
                      </c:pt>
                      <c:pt idx="742">
                        <c:v>7.91</c:v>
                      </c:pt>
                      <c:pt idx="743">
                        <c:v>7.9210000000000003</c:v>
                      </c:pt>
                      <c:pt idx="744">
                        <c:v>7.9320000000000004</c:v>
                      </c:pt>
                      <c:pt idx="745">
                        <c:v>7.9429999999999996</c:v>
                      </c:pt>
                      <c:pt idx="746">
                        <c:v>7.9539999999999997</c:v>
                      </c:pt>
                      <c:pt idx="747">
                        <c:v>7.9649999999999999</c:v>
                      </c:pt>
                      <c:pt idx="748">
                        <c:v>7.976</c:v>
                      </c:pt>
                      <c:pt idx="749">
                        <c:v>7.9870000000000001</c:v>
                      </c:pt>
                      <c:pt idx="750">
                        <c:v>7.9980000000000002</c:v>
                      </c:pt>
                      <c:pt idx="751">
                        <c:v>8.0090000000000003</c:v>
                      </c:pt>
                      <c:pt idx="752">
                        <c:v>8.0190000000000001</c:v>
                      </c:pt>
                      <c:pt idx="753">
                        <c:v>8.0299999999999994</c:v>
                      </c:pt>
                      <c:pt idx="754">
                        <c:v>8.0410000000000004</c:v>
                      </c:pt>
                      <c:pt idx="755">
                        <c:v>8.0510000000000002</c:v>
                      </c:pt>
                      <c:pt idx="756">
                        <c:v>8.0619999999999994</c:v>
                      </c:pt>
                      <c:pt idx="757">
                        <c:v>8.0719999999999992</c:v>
                      </c:pt>
                      <c:pt idx="758">
                        <c:v>8.0830000000000002</c:v>
                      </c:pt>
                      <c:pt idx="759">
                        <c:v>8.093</c:v>
                      </c:pt>
                      <c:pt idx="760">
                        <c:v>8.1039999999999992</c:v>
                      </c:pt>
                      <c:pt idx="761">
                        <c:v>8.1150000000000002</c:v>
                      </c:pt>
                      <c:pt idx="762">
                        <c:v>8.1259999999999994</c:v>
                      </c:pt>
                      <c:pt idx="763">
                        <c:v>8.1379999999999999</c:v>
                      </c:pt>
                      <c:pt idx="764">
                        <c:v>8.1489999999999991</c:v>
                      </c:pt>
                      <c:pt idx="765">
                        <c:v>8.16</c:v>
                      </c:pt>
                      <c:pt idx="766">
                        <c:v>8.1709999999999994</c:v>
                      </c:pt>
                      <c:pt idx="767">
                        <c:v>8.1809999999999992</c:v>
                      </c:pt>
                      <c:pt idx="768">
                        <c:v>8.1920000000000002</c:v>
                      </c:pt>
                      <c:pt idx="769">
                        <c:v>8.2029999999999994</c:v>
                      </c:pt>
                      <c:pt idx="770">
                        <c:v>8.2129999999999992</c:v>
                      </c:pt>
                      <c:pt idx="771">
                        <c:v>8.2240000000000002</c:v>
                      </c:pt>
                      <c:pt idx="772">
                        <c:v>8.234</c:v>
                      </c:pt>
                      <c:pt idx="773">
                        <c:v>8.2439999999999998</c:v>
                      </c:pt>
                      <c:pt idx="774">
                        <c:v>8.2560000000000002</c:v>
                      </c:pt>
                      <c:pt idx="775">
                        <c:v>8.2669999999999995</c:v>
                      </c:pt>
                      <c:pt idx="776">
                        <c:v>8.2780000000000005</c:v>
                      </c:pt>
                      <c:pt idx="777">
                        <c:v>8.2880000000000003</c:v>
                      </c:pt>
                      <c:pt idx="778">
                        <c:v>8.2989999999999995</c:v>
                      </c:pt>
                      <c:pt idx="779">
                        <c:v>8.3089999999999993</c:v>
                      </c:pt>
                      <c:pt idx="780">
                        <c:v>8.32</c:v>
                      </c:pt>
                      <c:pt idx="781">
                        <c:v>8.3309999999999995</c:v>
                      </c:pt>
                      <c:pt idx="782">
                        <c:v>8.3409999999999993</c:v>
                      </c:pt>
                      <c:pt idx="783">
                        <c:v>8.3520000000000003</c:v>
                      </c:pt>
                      <c:pt idx="784">
                        <c:v>8.3629999999999995</c:v>
                      </c:pt>
                      <c:pt idx="785">
                        <c:v>8.3729999999999993</c:v>
                      </c:pt>
                      <c:pt idx="786">
                        <c:v>8.3829999999999991</c:v>
                      </c:pt>
                      <c:pt idx="787">
                        <c:v>8.3949999999999996</c:v>
                      </c:pt>
                      <c:pt idx="788">
                        <c:v>8.4049999999999994</c:v>
                      </c:pt>
                      <c:pt idx="789">
                        <c:v>8.4160000000000004</c:v>
                      </c:pt>
                      <c:pt idx="790">
                        <c:v>8.4269999999999996</c:v>
                      </c:pt>
                      <c:pt idx="791">
                        <c:v>8.4380000000000006</c:v>
                      </c:pt>
                      <c:pt idx="792">
                        <c:v>8.4480000000000004</c:v>
                      </c:pt>
                      <c:pt idx="793">
                        <c:v>8.4589999999999996</c:v>
                      </c:pt>
                      <c:pt idx="794">
                        <c:v>8.4700000000000006</c:v>
                      </c:pt>
                      <c:pt idx="795">
                        <c:v>8.48</c:v>
                      </c:pt>
                      <c:pt idx="796">
                        <c:v>8.4909999999999997</c:v>
                      </c:pt>
                      <c:pt idx="797">
                        <c:v>8.5020000000000007</c:v>
                      </c:pt>
                      <c:pt idx="798">
                        <c:v>8.5120000000000005</c:v>
                      </c:pt>
                      <c:pt idx="799">
                        <c:v>8.5220000000000002</c:v>
                      </c:pt>
                      <c:pt idx="800">
                        <c:v>8.5329999999999995</c:v>
                      </c:pt>
                      <c:pt idx="801">
                        <c:v>8.5440000000000005</c:v>
                      </c:pt>
                      <c:pt idx="802">
                        <c:v>8.5540000000000003</c:v>
                      </c:pt>
                      <c:pt idx="803">
                        <c:v>8.5649999999999995</c:v>
                      </c:pt>
                      <c:pt idx="804">
                        <c:v>8.5760000000000005</c:v>
                      </c:pt>
                      <c:pt idx="805">
                        <c:v>8.5860000000000003</c:v>
                      </c:pt>
                      <c:pt idx="806">
                        <c:v>8.5969999999999995</c:v>
                      </c:pt>
                      <c:pt idx="807">
                        <c:v>8.6080000000000005</c:v>
                      </c:pt>
                      <c:pt idx="808">
                        <c:v>8.6180000000000003</c:v>
                      </c:pt>
                      <c:pt idx="809">
                        <c:v>8.6289999999999996</c:v>
                      </c:pt>
                      <c:pt idx="810">
                        <c:v>8.64</c:v>
                      </c:pt>
                      <c:pt idx="811">
                        <c:v>8.65</c:v>
                      </c:pt>
                      <c:pt idx="812">
                        <c:v>8.66</c:v>
                      </c:pt>
                      <c:pt idx="813">
                        <c:v>8.6709999999999994</c:v>
                      </c:pt>
                      <c:pt idx="814">
                        <c:v>8.6820000000000004</c:v>
                      </c:pt>
                      <c:pt idx="815">
                        <c:v>8.6920000000000002</c:v>
                      </c:pt>
                      <c:pt idx="816">
                        <c:v>8.7029999999999994</c:v>
                      </c:pt>
                      <c:pt idx="817">
                        <c:v>8.7140000000000004</c:v>
                      </c:pt>
                      <c:pt idx="818">
                        <c:v>8.7240000000000002</c:v>
                      </c:pt>
                      <c:pt idx="819">
                        <c:v>8.7349999999999994</c:v>
                      </c:pt>
                      <c:pt idx="820">
                        <c:v>8.7460000000000004</c:v>
                      </c:pt>
                      <c:pt idx="821">
                        <c:v>8.7560000000000002</c:v>
                      </c:pt>
                      <c:pt idx="822">
                        <c:v>8.7669999999999995</c:v>
                      </c:pt>
                      <c:pt idx="823">
                        <c:v>8.7780000000000005</c:v>
                      </c:pt>
                      <c:pt idx="824">
                        <c:v>8.7889999999999997</c:v>
                      </c:pt>
                      <c:pt idx="825">
                        <c:v>8.8000000000000007</c:v>
                      </c:pt>
                      <c:pt idx="826">
                        <c:v>8.8109999999999999</c:v>
                      </c:pt>
                      <c:pt idx="827">
                        <c:v>8.8219999999999992</c:v>
                      </c:pt>
                      <c:pt idx="828">
                        <c:v>8.8330000000000002</c:v>
                      </c:pt>
                      <c:pt idx="829">
                        <c:v>8.8439999999999994</c:v>
                      </c:pt>
                      <c:pt idx="830">
                        <c:v>8.8550000000000004</c:v>
                      </c:pt>
                      <c:pt idx="831">
                        <c:v>8.8659999999999997</c:v>
                      </c:pt>
                      <c:pt idx="832">
                        <c:v>8.8770000000000007</c:v>
                      </c:pt>
                      <c:pt idx="833">
                        <c:v>8.8879999999999999</c:v>
                      </c:pt>
                      <c:pt idx="834">
                        <c:v>8.8989999999999991</c:v>
                      </c:pt>
                      <c:pt idx="835">
                        <c:v>8.91</c:v>
                      </c:pt>
                      <c:pt idx="836">
                        <c:v>8.9209999999999994</c:v>
                      </c:pt>
                      <c:pt idx="837">
                        <c:v>8.9320000000000004</c:v>
                      </c:pt>
                      <c:pt idx="838">
                        <c:v>8.9429999999999996</c:v>
                      </c:pt>
                      <c:pt idx="839">
                        <c:v>8.9540000000000006</c:v>
                      </c:pt>
                      <c:pt idx="840">
                        <c:v>8.9649999999999999</c:v>
                      </c:pt>
                      <c:pt idx="841">
                        <c:v>8.9749999999999996</c:v>
                      </c:pt>
                      <c:pt idx="842">
                        <c:v>8.9860000000000007</c:v>
                      </c:pt>
                      <c:pt idx="843">
                        <c:v>8.9969999999999999</c:v>
                      </c:pt>
                      <c:pt idx="844">
                        <c:v>9.0079999999999991</c:v>
                      </c:pt>
                      <c:pt idx="845">
                        <c:v>9.0180000000000007</c:v>
                      </c:pt>
                      <c:pt idx="846">
                        <c:v>9.0289999999999999</c:v>
                      </c:pt>
                      <c:pt idx="847">
                        <c:v>9.0389999999999997</c:v>
                      </c:pt>
                      <c:pt idx="848">
                        <c:v>9.0500000000000007</c:v>
                      </c:pt>
                      <c:pt idx="849">
                        <c:v>9.0609999999999999</c:v>
                      </c:pt>
                      <c:pt idx="850">
                        <c:v>9.0719999999999992</c:v>
                      </c:pt>
                      <c:pt idx="851">
                        <c:v>9.0830000000000002</c:v>
                      </c:pt>
                      <c:pt idx="852">
                        <c:v>9.093</c:v>
                      </c:pt>
                      <c:pt idx="853">
                        <c:v>9.1039999999999992</c:v>
                      </c:pt>
                      <c:pt idx="854">
                        <c:v>9.1150000000000002</c:v>
                      </c:pt>
                      <c:pt idx="855">
                        <c:v>9.125</c:v>
                      </c:pt>
                      <c:pt idx="856">
                        <c:v>9.1359999999999992</c:v>
                      </c:pt>
                      <c:pt idx="857">
                        <c:v>9.1470000000000002</c:v>
                      </c:pt>
                      <c:pt idx="858">
                        <c:v>9.1579999999999995</c:v>
                      </c:pt>
                      <c:pt idx="859">
                        <c:v>9.1669999999999998</c:v>
                      </c:pt>
                      <c:pt idx="860">
                        <c:v>9.1780000000000008</c:v>
                      </c:pt>
                      <c:pt idx="861">
                        <c:v>9.1890000000000001</c:v>
                      </c:pt>
                      <c:pt idx="862">
                        <c:v>9.1999999999999993</c:v>
                      </c:pt>
                      <c:pt idx="863">
                        <c:v>9.2100000000000009</c:v>
                      </c:pt>
                      <c:pt idx="864">
                        <c:v>9.2200000000000006</c:v>
                      </c:pt>
                      <c:pt idx="865">
                        <c:v>9.23</c:v>
                      </c:pt>
                      <c:pt idx="866">
                        <c:v>9.24</c:v>
                      </c:pt>
                      <c:pt idx="867">
                        <c:v>9.2509999999999994</c:v>
                      </c:pt>
                      <c:pt idx="868">
                        <c:v>9.2620000000000005</c:v>
                      </c:pt>
                      <c:pt idx="869">
                        <c:v>9.2720000000000002</c:v>
                      </c:pt>
                      <c:pt idx="870">
                        <c:v>9.2829999999999995</c:v>
                      </c:pt>
                      <c:pt idx="871">
                        <c:v>9.2940000000000005</c:v>
                      </c:pt>
                      <c:pt idx="872">
                        <c:v>9.3040000000000003</c:v>
                      </c:pt>
                      <c:pt idx="873">
                        <c:v>9.3149999999999995</c:v>
                      </c:pt>
                      <c:pt idx="874">
                        <c:v>9.3260000000000005</c:v>
                      </c:pt>
                      <c:pt idx="875">
                        <c:v>9.3360000000000003</c:v>
                      </c:pt>
                      <c:pt idx="876">
                        <c:v>9.3469999999999995</c:v>
                      </c:pt>
                      <c:pt idx="877">
                        <c:v>9.3580000000000005</c:v>
                      </c:pt>
                      <c:pt idx="878">
                        <c:v>9.3680000000000003</c:v>
                      </c:pt>
                      <c:pt idx="879">
                        <c:v>9.3800000000000008</c:v>
                      </c:pt>
                      <c:pt idx="880">
                        <c:v>9.391</c:v>
                      </c:pt>
                      <c:pt idx="881">
                        <c:v>9.4019999999999992</c:v>
                      </c:pt>
                      <c:pt idx="882">
                        <c:v>9.4130000000000003</c:v>
                      </c:pt>
                      <c:pt idx="883">
                        <c:v>9.4239999999999995</c:v>
                      </c:pt>
                      <c:pt idx="884">
                        <c:v>9.4350000000000005</c:v>
                      </c:pt>
                      <c:pt idx="885">
                        <c:v>9.4459999999999997</c:v>
                      </c:pt>
                      <c:pt idx="886">
                        <c:v>9.4570000000000007</c:v>
                      </c:pt>
                      <c:pt idx="887">
                        <c:v>9.468</c:v>
                      </c:pt>
                      <c:pt idx="888">
                        <c:v>9.4789999999999992</c:v>
                      </c:pt>
                      <c:pt idx="889">
                        <c:v>9.49</c:v>
                      </c:pt>
                      <c:pt idx="890">
                        <c:v>9.5009999999999994</c:v>
                      </c:pt>
                      <c:pt idx="891">
                        <c:v>9.5120000000000005</c:v>
                      </c:pt>
                      <c:pt idx="892">
                        <c:v>9.5229999999999997</c:v>
                      </c:pt>
                      <c:pt idx="893">
                        <c:v>9.5340000000000007</c:v>
                      </c:pt>
                      <c:pt idx="894">
                        <c:v>9.5449999999999999</c:v>
                      </c:pt>
                      <c:pt idx="895">
                        <c:v>9.5559999999999992</c:v>
                      </c:pt>
                      <c:pt idx="896">
                        <c:v>9.5670000000000002</c:v>
                      </c:pt>
                      <c:pt idx="897">
                        <c:v>9.5779999999999994</c:v>
                      </c:pt>
                      <c:pt idx="898">
                        <c:v>9.5890000000000004</c:v>
                      </c:pt>
                      <c:pt idx="899">
                        <c:v>9.6</c:v>
                      </c:pt>
                      <c:pt idx="900">
                        <c:v>9.6110000000000007</c:v>
                      </c:pt>
                      <c:pt idx="901">
                        <c:v>9.6219999999999999</c:v>
                      </c:pt>
                      <c:pt idx="902">
                        <c:v>9.6340000000000003</c:v>
                      </c:pt>
                      <c:pt idx="903">
                        <c:v>9.6449999999999996</c:v>
                      </c:pt>
                      <c:pt idx="904">
                        <c:v>9.6560000000000006</c:v>
                      </c:pt>
                      <c:pt idx="905">
                        <c:v>9.6660000000000004</c:v>
                      </c:pt>
                      <c:pt idx="906">
                        <c:v>9.6769999999999996</c:v>
                      </c:pt>
                      <c:pt idx="907">
                        <c:v>9.6880000000000006</c:v>
                      </c:pt>
                      <c:pt idx="908">
                        <c:v>9.6989999999999998</c:v>
                      </c:pt>
                      <c:pt idx="909">
                        <c:v>9.7089999999999996</c:v>
                      </c:pt>
                      <c:pt idx="910">
                        <c:v>9.7200000000000006</c:v>
                      </c:pt>
                      <c:pt idx="911">
                        <c:v>9.73</c:v>
                      </c:pt>
                      <c:pt idx="912">
                        <c:v>9.74</c:v>
                      </c:pt>
                      <c:pt idx="913">
                        <c:v>9.7520000000000007</c:v>
                      </c:pt>
                      <c:pt idx="914">
                        <c:v>9.7620000000000005</c:v>
                      </c:pt>
                      <c:pt idx="915">
                        <c:v>9.7729999999999997</c:v>
                      </c:pt>
                      <c:pt idx="916">
                        <c:v>9.7829999999999995</c:v>
                      </c:pt>
                      <c:pt idx="917">
                        <c:v>9.7940000000000005</c:v>
                      </c:pt>
                      <c:pt idx="918">
                        <c:v>9.8049999999999997</c:v>
                      </c:pt>
                      <c:pt idx="919">
                        <c:v>9.8149999999999995</c:v>
                      </c:pt>
                      <c:pt idx="920">
                        <c:v>9.8260000000000005</c:v>
                      </c:pt>
                      <c:pt idx="921">
                        <c:v>9.8360000000000003</c:v>
                      </c:pt>
                      <c:pt idx="922">
                        <c:v>9.8460000000000001</c:v>
                      </c:pt>
                      <c:pt idx="923">
                        <c:v>9.8569999999999993</c:v>
                      </c:pt>
                      <c:pt idx="924">
                        <c:v>9.8670000000000009</c:v>
                      </c:pt>
                      <c:pt idx="925">
                        <c:v>9.8780000000000001</c:v>
                      </c:pt>
                      <c:pt idx="926">
                        <c:v>9.8889999999999993</c:v>
                      </c:pt>
                      <c:pt idx="927">
                        <c:v>9.9</c:v>
                      </c:pt>
                      <c:pt idx="928">
                        <c:v>9.91</c:v>
                      </c:pt>
                      <c:pt idx="929">
                        <c:v>9.9209999999999994</c:v>
                      </c:pt>
                      <c:pt idx="930">
                        <c:v>9.9320000000000004</c:v>
                      </c:pt>
                      <c:pt idx="931">
                        <c:v>9.9429999999999996</c:v>
                      </c:pt>
                      <c:pt idx="932">
                        <c:v>9.9529999999999994</c:v>
                      </c:pt>
                      <c:pt idx="933">
                        <c:v>9.9640000000000004</c:v>
                      </c:pt>
                      <c:pt idx="934">
                        <c:v>9.9749999999999996</c:v>
                      </c:pt>
                      <c:pt idx="935">
                        <c:v>9.9849999999999994</c:v>
                      </c:pt>
                      <c:pt idx="936">
                        <c:v>9.9969999999999999</c:v>
                      </c:pt>
                      <c:pt idx="937">
                        <c:v>10.007</c:v>
                      </c:pt>
                      <c:pt idx="938">
                        <c:v>10.018000000000001</c:v>
                      </c:pt>
                      <c:pt idx="939">
                        <c:v>10.028</c:v>
                      </c:pt>
                      <c:pt idx="940">
                        <c:v>10.039</c:v>
                      </c:pt>
                      <c:pt idx="941">
                        <c:v>10.050000000000001</c:v>
                      </c:pt>
                      <c:pt idx="942">
                        <c:v>10.06</c:v>
                      </c:pt>
                      <c:pt idx="943">
                        <c:v>10.071</c:v>
                      </c:pt>
                      <c:pt idx="944">
                        <c:v>10.081</c:v>
                      </c:pt>
                      <c:pt idx="945">
                        <c:v>10.092000000000001</c:v>
                      </c:pt>
                      <c:pt idx="946">
                        <c:v>10.102</c:v>
                      </c:pt>
                      <c:pt idx="947">
                        <c:v>10.113</c:v>
                      </c:pt>
                      <c:pt idx="948">
                        <c:v>10.122999999999999</c:v>
                      </c:pt>
                      <c:pt idx="949">
                        <c:v>10.134</c:v>
                      </c:pt>
                      <c:pt idx="950">
                        <c:v>10.144</c:v>
                      </c:pt>
                      <c:pt idx="951">
                        <c:v>10.154999999999999</c:v>
                      </c:pt>
                      <c:pt idx="952">
                        <c:v>10.164999999999999</c:v>
                      </c:pt>
                      <c:pt idx="953">
                        <c:v>10.176</c:v>
                      </c:pt>
                      <c:pt idx="954">
                        <c:v>10.186</c:v>
                      </c:pt>
                      <c:pt idx="955">
                        <c:v>10.196999999999999</c:v>
                      </c:pt>
                      <c:pt idx="956">
                        <c:v>10.207000000000001</c:v>
                      </c:pt>
                      <c:pt idx="957">
                        <c:v>10.217000000000001</c:v>
                      </c:pt>
                      <c:pt idx="958">
                        <c:v>10.227</c:v>
                      </c:pt>
                      <c:pt idx="959">
                        <c:v>10.238</c:v>
                      </c:pt>
                      <c:pt idx="960">
                        <c:v>10.247999999999999</c:v>
                      </c:pt>
                      <c:pt idx="961">
                        <c:v>10.257999999999999</c:v>
                      </c:pt>
                      <c:pt idx="962">
                        <c:v>10.269</c:v>
                      </c:pt>
                      <c:pt idx="963">
                        <c:v>10.279</c:v>
                      </c:pt>
                      <c:pt idx="964">
                        <c:v>10.29</c:v>
                      </c:pt>
                      <c:pt idx="965">
                        <c:v>10.3</c:v>
                      </c:pt>
                      <c:pt idx="966">
                        <c:v>10.311</c:v>
                      </c:pt>
                      <c:pt idx="967">
                        <c:v>10.321999999999999</c:v>
                      </c:pt>
                      <c:pt idx="968">
                        <c:v>10.332000000000001</c:v>
                      </c:pt>
                      <c:pt idx="969">
                        <c:v>10.343</c:v>
                      </c:pt>
                      <c:pt idx="970">
                        <c:v>10.353</c:v>
                      </c:pt>
                      <c:pt idx="971">
                        <c:v>10.363</c:v>
                      </c:pt>
                      <c:pt idx="972">
                        <c:v>10.374000000000001</c:v>
                      </c:pt>
                      <c:pt idx="973">
                        <c:v>10.384</c:v>
                      </c:pt>
                      <c:pt idx="974">
                        <c:v>10.395</c:v>
                      </c:pt>
                      <c:pt idx="975">
                        <c:v>10.404999999999999</c:v>
                      </c:pt>
                      <c:pt idx="976">
                        <c:v>10.416</c:v>
                      </c:pt>
                      <c:pt idx="977">
                        <c:v>10.426</c:v>
                      </c:pt>
                      <c:pt idx="978">
                        <c:v>10.436999999999999</c:v>
                      </c:pt>
                      <c:pt idx="979">
                        <c:v>10.446999999999999</c:v>
                      </c:pt>
                      <c:pt idx="980">
                        <c:v>10.458</c:v>
                      </c:pt>
                      <c:pt idx="981">
                        <c:v>10.468</c:v>
                      </c:pt>
                      <c:pt idx="982">
                        <c:v>10.478</c:v>
                      </c:pt>
                      <c:pt idx="983">
                        <c:v>10.489000000000001</c:v>
                      </c:pt>
                      <c:pt idx="984">
                        <c:v>10.499000000000001</c:v>
                      </c:pt>
                      <c:pt idx="985">
                        <c:v>10.509</c:v>
                      </c:pt>
                      <c:pt idx="986">
                        <c:v>10.52</c:v>
                      </c:pt>
                      <c:pt idx="987">
                        <c:v>10.53</c:v>
                      </c:pt>
                      <c:pt idx="988">
                        <c:v>10.541</c:v>
                      </c:pt>
                      <c:pt idx="989">
                        <c:v>10.551</c:v>
                      </c:pt>
                      <c:pt idx="990">
                        <c:v>10.561999999999999</c:v>
                      </c:pt>
                      <c:pt idx="991">
                        <c:v>10.571999999999999</c:v>
                      </c:pt>
                      <c:pt idx="992">
                        <c:v>10.583</c:v>
                      </c:pt>
                      <c:pt idx="993">
                        <c:v>10.593</c:v>
                      </c:pt>
                      <c:pt idx="994">
                        <c:v>10.603999999999999</c:v>
                      </c:pt>
                      <c:pt idx="995">
                        <c:v>10.614000000000001</c:v>
                      </c:pt>
                      <c:pt idx="996">
                        <c:v>10.625</c:v>
                      </c:pt>
                      <c:pt idx="997">
                        <c:v>10.635</c:v>
                      </c:pt>
                      <c:pt idx="998">
                        <c:v>10.646000000000001</c:v>
                      </c:pt>
                      <c:pt idx="999">
                        <c:v>10.656000000000001</c:v>
                      </c:pt>
                      <c:pt idx="1000">
                        <c:v>10.666</c:v>
                      </c:pt>
                      <c:pt idx="1001">
                        <c:v>10.678000000000001</c:v>
                      </c:pt>
                      <c:pt idx="1002">
                        <c:v>10.688000000000001</c:v>
                      </c:pt>
                      <c:pt idx="1003">
                        <c:v>10.699</c:v>
                      </c:pt>
                      <c:pt idx="1004">
                        <c:v>10.709</c:v>
                      </c:pt>
                      <c:pt idx="1005">
                        <c:v>10.72</c:v>
                      </c:pt>
                      <c:pt idx="1006">
                        <c:v>10.73</c:v>
                      </c:pt>
                      <c:pt idx="1007">
                        <c:v>10.74</c:v>
                      </c:pt>
                      <c:pt idx="1008">
                        <c:v>10.75</c:v>
                      </c:pt>
                      <c:pt idx="1009">
                        <c:v>10.762</c:v>
                      </c:pt>
                      <c:pt idx="1010">
                        <c:v>10.773</c:v>
                      </c:pt>
                      <c:pt idx="1011">
                        <c:v>10.782999999999999</c:v>
                      </c:pt>
                      <c:pt idx="1012">
                        <c:v>10.795</c:v>
                      </c:pt>
                      <c:pt idx="1013">
                        <c:v>10.805</c:v>
                      </c:pt>
                      <c:pt idx="1014">
                        <c:v>10.816000000000001</c:v>
                      </c:pt>
                      <c:pt idx="1015">
                        <c:v>10.826000000000001</c:v>
                      </c:pt>
                      <c:pt idx="1016">
                        <c:v>10.837</c:v>
                      </c:pt>
                      <c:pt idx="1017">
                        <c:v>10.848000000000001</c:v>
                      </c:pt>
                      <c:pt idx="1018">
                        <c:v>10.859</c:v>
                      </c:pt>
                      <c:pt idx="1019">
                        <c:v>10.869</c:v>
                      </c:pt>
                      <c:pt idx="1020">
                        <c:v>10.88</c:v>
                      </c:pt>
                      <c:pt idx="1021">
                        <c:v>10.891</c:v>
                      </c:pt>
                      <c:pt idx="1022">
                        <c:v>10.901999999999999</c:v>
                      </c:pt>
                      <c:pt idx="1023">
                        <c:v>10.912000000000001</c:v>
                      </c:pt>
                      <c:pt idx="1024">
                        <c:v>10.923</c:v>
                      </c:pt>
                      <c:pt idx="1025">
                        <c:v>10.933999999999999</c:v>
                      </c:pt>
                      <c:pt idx="1026">
                        <c:v>10.945</c:v>
                      </c:pt>
                      <c:pt idx="1027">
                        <c:v>10.956</c:v>
                      </c:pt>
                      <c:pt idx="1028">
                        <c:v>10.967000000000001</c:v>
                      </c:pt>
                      <c:pt idx="1029">
                        <c:v>10.977</c:v>
                      </c:pt>
                      <c:pt idx="1030">
                        <c:v>10.988</c:v>
                      </c:pt>
                      <c:pt idx="1031">
                        <c:v>10.999000000000001</c:v>
                      </c:pt>
                      <c:pt idx="1032">
                        <c:v>11.01</c:v>
                      </c:pt>
                      <c:pt idx="1033">
                        <c:v>11.021000000000001</c:v>
                      </c:pt>
                      <c:pt idx="1034">
                        <c:v>11.031000000000001</c:v>
                      </c:pt>
                      <c:pt idx="1035">
                        <c:v>11.042</c:v>
                      </c:pt>
                      <c:pt idx="1036">
                        <c:v>11.053000000000001</c:v>
                      </c:pt>
                      <c:pt idx="1037">
                        <c:v>11.064</c:v>
                      </c:pt>
                      <c:pt idx="1038">
                        <c:v>11.074</c:v>
                      </c:pt>
                      <c:pt idx="1039">
                        <c:v>11.085000000000001</c:v>
                      </c:pt>
                      <c:pt idx="1040">
                        <c:v>11.095000000000001</c:v>
                      </c:pt>
                      <c:pt idx="1041">
                        <c:v>11.106</c:v>
                      </c:pt>
                      <c:pt idx="1042">
                        <c:v>11.118</c:v>
                      </c:pt>
                      <c:pt idx="1043">
                        <c:v>11.128</c:v>
                      </c:pt>
                      <c:pt idx="1044">
                        <c:v>11.138999999999999</c:v>
                      </c:pt>
                      <c:pt idx="1045">
                        <c:v>11.15</c:v>
                      </c:pt>
                      <c:pt idx="1046">
                        <c:v>11.16</c:v>
                      </c:pt>
                      <c:pt idx="1047">
                        <c:v>11.170999999999999</c:v>
                      </c:pt>
                      <c:pt idx="1048">
                        <c:v>11.182</c:v>
                      </c:pt>
                      <c:pt idx="1049">
                        <c:v>11.192</c:v>
                      </c:pt>
                      <c:pt idx="1050">
                        <c:v>11.202999999999999</c:v>
                      </c:pt>
                      <c:pt idx="1051">
                        <c:v>11.214</c:v>
                      </c:pt>
                      <c:pt idx="1052">
                        <c:v>11.225</c:v>
                      </c:pt>
                      <c:pt idx="1053">
                        <c:v>11.234999999999999</c:v>
                      </c:pt>
                      <c:pt idx="1054">
                        <c:v>11.246</c:v>
                      </c:pt>
                      <c:pt idx="1055">
                        <c:v>11.256</c:v>
                      </c:pt>
                      <c:pt idx="1056">
                        <c:v>11.266999999999999</c:v>
                      </c:pt>
                      <c:pt idx="1057">
                        <c:v>11.278</c:v>
                      </c:pt>
                      <c:pt idx="1058">
                        <c:v>11.29</c:v>
                      </c:pt>
                      <c:pt idx="1059">
                        <c:v>11.3</c:v>
                      </c:pt>
                      <c:pt idx="1060">
                        <c:v>11.311</c:v>
                      </c:pt>
                      <c:pt idx="1061">
                        <c:v>11.321999999999999</c:v>
                      </c:pt>
                      <c:pt idx="1062">
                        <c:v>11.333</c:v>
                      </c:pt>
                      <c:pt idx="1063">
                        <c:v>11.343</c:v>
                      </c:pt>
                      <c:pt idx="1064">
                        <c:v>11.353999999999999</c:v>
                      </c:pt>
                      <c:pt idx="1065">
                        <c:v>11.365</c:v>
                      </c:pt>
                      <c:pt idx="1066">
                        <c:v>11.375999999999999</c:v>
                      </c:pt>
                      <c:pt idx="1067">
                        <c:v>11.387</c:v>
                      </c:pt>
                      <c:pt idx="1068">
                        <c:v>11.397</c:v>
                      </c:pt>
                      <c:pt idx="1069">
                        <c:v>11.407999999999999</c:v>
                      </c:pt>
                      <c:pt idx="1070">
                        <c:v>11.419</c:v>
                      </c:pt>
                      <c:pt idx="1071">
                        <c:v>11.429</c:v>
                      </c:pt>
                      <c:pt idx="1072">
                        <c:v>11.44</c:v>
                      </c:pt>
                      <c:pt idx="1073">
                        <c:v>11.451000000000001</c:v>
                      </c:pt>
                      <c:pt idx="1074">
                        <c:v>11.462</c:v>
                      </c:pt>
                      <c:pt idx="1075">
                        <c:v>11.473000000000001</c:v>
                      </c:pt>
                      <c:pt idx="1076">
                        <c:v>11.484</c:v>
                      </c:pt>
                      <c:pt idx="1077">
                        <c:v>11.494</c:v>
                      </c:pt>
                      <c:pt idx="1078">
                        <c:v>11.505000000000001</c:v>
                      </c:pt>
                      <c:pt idx="1079">
                        <c:v>11.516</c:v>
                      </c:pt>
                      <c:pt idx="1080">
                        <c:v>11.526999999999999</c:v>
                      </c:pt>
                      <c:pt idx="1081">
                        <c:v>11.537000000000001</c:v>
                      </c:pt>
                      <c:pt idx="1082">
                        <c:v>11.548</c:v>
                      </c:pt>
                      <c:pt idx="1083">
                        <c:v>11.558999999999999</c:v>
                      </c:pt>
                      <c:pt idx="1084">
                        <c:v>11.569000000000001</c:v>
                      </c:pt>
                      <c:pt idx="1085">
                        <c:v>11.58</c:v>
                      </c:pt>
                      <c:pt idx="1086">
                        <c:v>11.590999999999999</c:v>
                      </c:pt>
                      <c:pt idx="1087">
                        <c:v>11.602</c:v>
                      </c:pt>
                      <c:pt idx="1088">
                        <c:v>11.613</c:v>
                      </c:pt>
                      <c:pt idx="1089">
                        <c:v>11.624000000000001</c:v>
                      </c:pt>
                      <c:pt idx="1090">
                        <c:v>11.635</c:v>
                      </c:pt>
                      <c:pt idx="1091">
                        <c:v>11.646000000000001</c:v>
                      </c:pt>
                      <c:pt idx="1092">
                        <c:v>11.656000000000001</c:v>
                      </c:pt>
                      <c:pt idx="1093">
                        <c:v>11.667</c:v>
                      </c:pt>
                      <c:pt idx="1094">
                        <c:v>11.678000000000001</c:v>
                      </c:pt>
                      <c:pt idx="1095">
                        <c:v>11.689</c:v>
                      </c:pt>
                      <c:pt idx="1096">
                        <c:v>11.699</c:v>
                      </c:pt>
                      <c:pt idx="1097">
                        <c:v>11.71</c:v>
                      </c:pt>
                      <c:pt idx="1098">
                        <c:v>11.72</c:v>
                      </c:pt>
                      <c:pt idx="1099">
                        <c:v>11.731</c:v>
                      </c:pt>
                      <c:pt idx="1100">
                        <c:v>11.741</c:v>
                      </c:pt>
                      <c:pt idx="1101">
                        <c:v>11.750999999999999</c:v>
                      </c:pt>
                      <c:pt idx="1102">
                        <c:v>11.762</c:v>
                      </c:pt>
                      <c:pt idx="1103">
                        <c:v>11.772</c:v>
                      </c:pt>
                      <c:pt idx="1104">
                        <c:v>11.782999999999999</c:v>
                      </c:pt>
                      <c:pt idx="1105">
                        <c:v>11.792999999999999</c:v>
                      </c:pt>
                      <c:pt idx="1106">
                        <c:v>11.804</c:v>
                      </c:pt>
                      <c:pt idx="1107">
                        <c:v>11.814</c:v>
                      </c:pt>
                      <c:pt idx="1108">
                        <c:v>11.824999999999999</c:v>
                      </c:pt>
                      <c:pt idx="1109">
                        <c:v>11.835000000000001</c:v>
                      </c:pt>
                      <c:pt idx="1110">
                        <c:v>11.845000000000001</c:v>
                      </c:pt>
                      <c:pt idx="1111">
                        <c:v>11.856999999999999</c:v>
                      </c:pt>
                      <c:pt idx="1112">
                        <c:v>11.867000000000001</c:v>
                      </c:pt>
                      <c:pt idx="1113">
                        <c:v>11.877000000000001</c:v>
                      </c:pt>
                      <c:pt idx="1114">
                        <c:v>11.888</c:v>
                      </c:pt>
                      <c:pt idx="1115">
                        <c:v>11.898999999999999</c:v>
                      </c:pt>
                      <c:pt idx="1116">
                        <c:v>11.909000000000001</c:v>
                      </c:pt>
                      <c:pt idx="1117">
                        <c:v>11.919</c:v>
                      </c:pt>
                      <c:pt idx="1118">
                        <c:v>11.930999999999999</c:v>
                      </c:pt>
                      <c:pt idx="1119">
                        <c:v>11.941000000000001</c:v>
                      </c:pt>
                      <c:pt idx="1120">
                        <c:v>11.952</c:v>
                      </c:pt>
                      <c:pt idx="1121">
                        <c:v>11.962</c:v>
                      </c:pt>
                      <c:pt idx="1122">
                        <c:v>11.973000000000001</c:v>
                      </c:pt>
                      <c:pt idx="1123">
                        <c:v>11.983000000000001</c:v>
                      </c:pt>
                      <c:pt idx="1124">
                        <c:v>11.994</c:v>
                      </c:pt>
                      <c:pt idx="1125">
                        <c:v>12.004</c:v>
                      </c:pt>
                      <c:pt idx="1126">
                        <c:v>12.013999999999999</c:v>
                      </c:pt>
                      <c:pt idx="1127">
                        <c:v>12.026</c:v>
                      </c:pt>
                      <c:pt idx="1128">
                        <c:v>12.036</c:v>
                      </c:pt>
                      <c:pt idx="1129">
                        <c:v>12.045999999999999</c:v>
                      </c:pt>
                      <c:pt idx="1130">
                        <c:v>12.058</c:v>
                      </c:pt>
                      <c:pt idx="1131">
                        <c:v>12.068</c:v>
                      </c:pt>
                      <c:pt idx="1132">
                        <c:v>12.079000000000001</c:v>
                      </c:pt>
                      <c:pt idx="1133">
                        <c:v>12.089</c:v>
                      </c:pt>
                      <c:pt idx="1134">
                        <c:v>12.1</c:v>
                      </c:pt>
                      <c:pt idx="1135">
                        <c:v>12.11</c:v>
                      </c:pt>
                      <c:pt idx="1136">
                        <c:v>12.121</c:v>
                      </c:pt>
                      <c:pt idx="1137">
                        <c:v>12.132</c:v>
                      </c:pt>
                      <c:pt idx="1138">
                        <c:v>12.141999999999999</c:v>
                      </c:pt>
                      <c:pt idx="1139">
                        <c:v>12.153</c:v>
                      </c:pt>
                      <c:pt idx="1140">
                        <c:v>12.163</c:v>
                      </c:pt>
                      <c:pt idx="1141">
                        <c:v>12.173999999999999</c:v>
                      </c:pt>
                      <c:pt idx="1142">
                        <c:v>12.183999999999999</c:v>
                      </c:pt>
                      <c:pt idx="1143">
                        <c:v>12.194000000000001</c:v>
                      </c:pt>
                      <c:pt idx="1144">
                        <c:v>12.205</c:v>
                      </c:pt>
                      <c:pt idx="1145">
                        <c:v>12.215999999999999</c:v>
                      </c:pt>
                      <c:pt idx="1146">
                        <c:v>12.226000000000001</c:v>
                      </c:pt>
                      <c:pt idx="1147">
                        <c:v>12.237</c:v>
                      </c:pt>
                      <c:pt idx="1148">
                        <c:v>12.247999999999999</c:v>
                      </c:pt>
                      <c:pt idx="1149">
                        <c:v>12.257999999999999</c:v>
                      </c:pt>
                      <c:pt idx="1150">
                        <c:v>12.269</c:v>
                      </c:pt>
                      <c:pt idx="1151">
                        <c:v>12.28</c:v>
                      </c:pt>
                      <c:pt idx="1152">
                        <c:v>12.29</c:v>
                      </c:pt>
                      <c:pt idx="1153">
                        <c:v>12.301</c:v>
                      </c:pt>
                      <c:pt idx="1154">
                        <c:v>12.311</c:v>
                      </c:pt>
                      <c:pt idx="1155">
                        <c:v>12.321</c:v>
                      </c:pt>
                      <c:pt idx="1156">
                        <c:v>12.333</c:v>
                      </c:pt>
                      <c:pt idx="1157">
                        <c:v>12.343</c:v>
                      </c:pt>
                      <c:pt idx="1158">
                        <c:v>12.353999999999999</c:v>
                      </c:pt>
                      <c:pt idx="1159">
                        <c:v>12.364000000000001</c:v>
                      </c:pt>
                      <c:pt idx="1160">
                        <c:v>12.375</c:v>
                      </c:pt>
                      <c:pt idx="1161">
                        <c:v>12.385</c:v>
                      </c:pt>
                      <c:pt idx="1162">
                        <c:v>12.396000000000001</c:v>
                      </c:pt>
                      <c:pt idx="1163">
                        <c:v>12.406000000000001</c:v>
                      </c:pt>
                      <c:pt idx="1164">
                        <c:v>12.417</c:v>
                      </c:pt>
                      <c:pt idx="1165">
                        <c:v>12.427</c:v>
                      </c:pt>
                      <c:pt idx="1166">
                        <c:v>12.438000000000001</c:v>
                      </c:pt>
                      <c:pt idx="1167">
                        <c:v>12.448</c:v>
                      </c:pt>
                      <c:pt idx="1168">
                        <c:v>12.46</c:v>
                      </c:pt>
                      <c:pt idx="1169">
                        <c:v>12.47</c:v>
                      </c:pt>
                      <c:pt idx="1170">
                        <c:v>12.481</c:v>
                      </c:pt>
                      <c:pt idx="1171">
                        <c:v>12.491</c:v>
                      </c:pt>
                      <c:pt idx="1172">
                        <c:v>12.503</c:v>
                      </c:pt>
                      <c:pt idx="1173">
                        <c:v>12.513</c:v>
                      </c:pt>
                      <c:pt idx="1174">
                        <c:v>12.523999999999999</c:v>
                      </c:pt>
                      <c:pt idx="1175">
                        <c:v>12.534000000000001</c:v>
                      </c:pt>
                      <c:pt idx="1176">
                        <c:v>12.545999999999999</c:v>
                      </c:pt>
                      <c:pt idx="1177">
                        <c:v>12.555999999999999</c:v>
                      </c:pt>
                      <c:pt idx="1178">
                        <c:v>12.567</c:v>
                      </c:pt>
                      <c:pt idx="1179">
                        <c:v>12.577</c:v>
                      </c:pt>
                      <c:pt idx="1180">
                        <c:v>12.587999999999999</c:v>
                      </c:pt>
                      <c:pt idx="1181">
                        <c:v>12.598000000000001</c:v>
                      </c:pt>
                      <c:pt idx="1182">
                        <c:v>12.609</c:v>
                      </c:pt>
                      <c:pt idx="1183">
                        <c:v>12.619</c:v>
                      </c:pt>
                      <c:pt idx="1184">
                        <c:v>12.63</c:v>
                      </c:pt>
                      <c:pt idx="1185">
                        <c:v>12.64</c:v>
                      </c:pt>
                      <c:pt idx="1186">
                        <c:v>12.651</c:v>
                      </c:pt>
                      <c:pt idx="1187">
                        <c:v>12.661</c:v>
                      </c:pt>
                      <c:pt idx="1188">
                        <c:v>12.672000000000001</c:v>
                      </c:pt>
                      <c:pt idx="1189">
                        <c:v>12.682</c:v>
                      </c:pt>
                      <c:pt idx="1190">
                        <c:v>12.693</c:v>
                      </c:pt>
                      <c:pt idx="1191">
                        <c:v>12.702999999999999</c:v>
                      </c:pt>
                      <c:pt idx="1192">
                        <c:v>12.714</c:v>
                      </c:pt>
                      <c:pt idx="1193">
                        <c:v>12.724</c:v>
                      </c:pt>
                      <c:pt idx="1194">
                        <c:v>12.734999999999999</c:v>
                      </c:pt>
                      <c:pt idx="1195">
                        <c:v>12.744999999999999</c:v>
                      </c:pt>
                      <c:pt idx="1196">
                        <c:v>12.756</c:v>
                      </c:pt>
                      <c:pt idx="1197">
                        <c:v>12.766999999999999</c:v>
                      </c:pt>
                      <c:pt idx="1198">
                        <c:v>12.776999999999999</c:v>
                      </c:pt>
                      <c:pt idx="1199">
                        <c:v>12.788</c:v>
                      </c:pt>
                      <c:pt idx="1200">
                        <c:v>12.798</c:v>
                      </c:pt>
                      <c:pt idx="1201">
                        <c:v>12.808999999999999</c:v>
                      </c:pt>
                      <c:pt idx="1202">
                        <c:v>12.819000000000001</c:v>
                      </c:pt>
                      <c:pt idx="1203">
                        <c:v>12.829000000000001</c:v>
                      </c:pt>
                      <c:pt idx="1204">
                        <c:v>12.84</c:v>
                      </c:pt>
                      <c:pt idx="1205">
                        <c:v>12.85</c:v>
                      </c:pt>
                      <c:pt idx="1206">
                        <c:v>12.861000000000001</c:v>
                      </c:pt>
                      <c:pt idx="1207">
                        <c:v>12.871</c:v>
                      </c:pt>
                      <c:pt idx="1208">
                        <c:v>12.882</c:v>
                      </c:pt>
                      <c:pt idx="1209">
                        <c:v>12.891999999999999</c:v>
                      </c:pt>
                      <c:pt idx="1210">
                        <c:v>12.903</c:v>
                      </c:pt>
                      <c:pt idx="1211">
                        <c:v>12.913</c:v>
                      </c:pt>
                      <c:pt idx="1212">
                        <c:v>12.923999999999999</c:v>
                      </c:pt>
                      <c:pt idx="1213">
                        <c:v>12.933999999999999</c:v>
                      </c:pt>
                      <c:pt idx="1214">
                        <c:v>12.944000000000001</c:v>
                      </c:pt>
                      <c:pt idx="1215">
                        <c:v>12.955</c:v>
                      </c:pt>
                      <c:pt idx="1216">
                        <c:v>12.965</c:v>
                      </c:pt>
                      <c:pt idx="1217">
                        <c:v>12.976000000000001</c:v>
                      </c:pt>
                      <c:pt idx="1218">
                        <c:v>12.986000000000001</c:v>
                      </c:pt>
                      <c:pt idx="1219">
                        <c:v>12.997</c:v>
                      </c:pt>
                      <c:pt idx="1220">
                        <c:v>13.007</c:v>
                      </c:pt>
                      <c:pt idx="1221">
                        <c:v>13.016999999999999</c:v>
                      </c:pt>
                      <c:pt idx="1222">
                        <c:v>13.029</c:v>
                      </c:pt>
                      <c:pt idx="1223">
                        <c:v>13.039</c:v>
                      </c:pt>
                      <c:pt idx="1224">
                        <c:v>13.05</c:v>
                      </c:pt>
                      <c:pt idx="1225">
                        <c:v>13.061</c:v>
                      </c:pt>
                      <c:pt idx="1226">
                        <c:v>13.071</c:v>
                      </c:pt>
                      <c:pt idx="1227">
                        <c:v>13.083</c:v>
                      </c:pt>
                      <c:pt idx="1228">
                        <c:v>13.093999999999999</c:v>
                      </c:pt>
                      <c:pt idx="1229">
                        <c:v>13.103999999999999</c:v>
                      </c:pt>
                      <c:pt idx="1230">
                        <c:v>13.115</c:v>
                      </c:pt>
                      <c:pt idx="1231">
                        <c:v>13.125999999999999</c:v>
                      </c:pt>
                      <c:pt idx="1232">
                        <c:v>13.135999999999999</c:v>
                      </c:pt>
                      <c:pt idx="1233">
                        <c:v>13.147</c:v>
                      </c:pt>
                      <c:pt idx="1234">
                        <c:v>13.157999999999999</c:v>
                      </c:pt>
                      <c:pt idx="1235">
                        <c:v>13.167999999999999</c:v>
                      </c:pt>
                      <c:pt idx="1236">
                        <c:v>13.179</c:v>
                      </c:pt>
                      <c:pt idx="1237">
                        <c:v>13.189</c:v>
                      </c:pt>
                      <c:pt idx="1238">
                        <c:v>13.2</c:v>
                      </c:pt>
                      <c:pt idx="1239">
                        <c:v>13.21</c:v>
                      </c:pt>
                      <c:pt idx="1240">
                        <c:v>13.221</c:v>
                      </c:pt>
                      <c:pt idx="1241">
                        <c:v>13.231999999999999</c:v>
                      </c:pt>
                      <c:pt idx="1242">
                        <c:v>13.242000000000001</c:v>
                      </c:pt>
                      <c:pt idx="1243">
                        <c:v>13.253</c:v>
                      </c:pt>
                      <c:pt idx="1244">
                        <c:v>13.263999999999999</c:v>
                      </c:pt>
                      <c:pt idx="1245">
                        <c:v>13.273999999999999</c:v>
                      </c:pt>
                      <c:pt idx="1246">
                        <c:v>13.284000000000001</c:v>
                      </c:pt>
                      <c:pt idx="1247">
                        <c:v>13.295</c:v>
                      </c:pt>
                      <c:pt idx="1248">
                        <c:v>13.305999999999999</c:v>
                      </c:pt>
                      <c:pt idx="1249">
                        <c:v>13.316000000000001</c:v>
                      </c:pt>
                      <c:pt idx="1250">
                        <c:v>13.327</c:v>
                      </c:pt>
                      <c:pt idx="1251">
                        <c:v>13.337999999999999</c:v>
                      </c:pt>
                      <c:pt idx="1252">
                        <c:v>13.349</c:v>
                      </c:pt>
                      <c:pt idx="1253">
                        <c:v>13.36</c:v>
                      </c:pt>
                      <c:pt idx="1254">
                        <c:v>13.37</c:v>
                      </c:pt>
                      <c:pt idx="1255">
                        <c:v>13.38</c:v>
                      </c:pt>
                      <c:pt idx="1256">
                        <c:v>13.391</c:v>
                      </c:pt>
                      <c:pt idx="1257">
                        <c:v>13.401999999999999</c:v>
                      </c:pt>
                      <c:pt idx="1258">
                        <c:v>13.413</c:v>
                      </c:pt>
                      <c:pt idx="1259">
                        <c:v>13.423999999999999</c:v>
                      </c:pt>
                      <c:pt idx="1260">
                        <c:v>13.435</c:v>
                      </c:pt>
                      <c:pt idx="1261">
                        <c:v>13.446</c:v>
                      </c:pt>
                      <c:pt idx="1262">
                        <c:v>13.457000000000001</c:v>
                      </c:pt>
                      <c:pt idx="1263">
                        <c:v>13.468</c:v>
                      </c:pt>
                      <c:pt idx="1264">
                        <c:v>13.478999999999999</c:v>
                      </c:pt>
                      <c:pt idx="1265">
                        <c:v>13.49</c:v>
                      </c:pt>
                      <c:pt idx="1266">
                        <c:v>13.500999999999999</c:v>
                      </c:pt>
                      <c:pt idx="1267">
                        <c:v>13.512</c:v>
                      </c:pt>
                      <c:pt idx="1268">
                        <c:v>13.523</c:v>
                      </c:pt>
                      <c:pt idx="1269">
                        <c:v>13.534000000000001</c:v>
                      </c:pt>
                      <c:pt idx="1270">
                        <c:v>13.545</c:v>
                      </c:pt>
                      <c:pt idx="1271">
                        <c:v>13.555999999999999</c:v>
                      </c:pt>
                      <c:pt idx="1272">
                        <c:v>13.567</c:v>
                      </c:pt>
                      <c:pt idx="1273">
                        <c:v>13.577999999999999</c:v>
                      </c:pt>
                      <c:pt idx="1274">
                        <c:v>13.589</c:v>
                      </c:pt>
                      <c:pt idx="1275">
                        <c:v>13.6</c:v>
                      </c:pt>
                      <c:pt idx="1276">
                        <c:v>13.611000000000001</c:v>
                      </c:pt>
                      <c:pt idx="1277">
                        <c:v>13.622</c:v>
                      </c:pt>
                      <c:pt idx="1278">
                        <c:v>13.632999999999999</c:v>
                      </c:pt>
                      <c:pt idx="1279">
                        <c:v>13.644</c:v>
                      </c:pt>
                      <c:pt idx="1280">
                        <c:v>13.654999999999999</c:v>
                      </c:pt>
                      <c:pt idx="1281">
                        <c:v>13.666</c:v>
                      </c:pt>
                      <c:pt idx="1282">
                        <c:v>13.677</c:v>
                      </c:pt>
                      <c:pt idx="1283">
                        <c:v>13.688000000000001</c:v>
                      </c:pt>
                      <c:pt idx="1284">
                        <c:v>13.699</c:v>
                      </c:pt>
                      <c:pt idx="1285">
                        <c:v>13.71</c:v>
                      </c:pt>
                      <c:pt idx="1286">
                        <c:v>13.721</c:v>
                      </c:pt>
                      <c:pt idx="1287">
                        <c:v>13.731999999999999</c:v>
                      </c:pt>
                      <c:pt idx="1288">
                        <c:v>13.743</c:v>
                      </c:pt>
                      <c:pt idx="1289">
                        <c:v>13.754</c:v>
                      </c:pt>
                      <c:pt idx="1290">
                        <c:v>13.765000000000001</c:v>
                      </c:pt>
                      <c:pt idx="1291">
                        <c:v>13.776</c:v>
                      </c:pt>
                      <c:pt idx="1292">
                        <c:v>13.786</c:v>
                      </c:pt>
                      <c:pt idx="1293">
                        <c:v>13.797000000000001</c:v>
                      </c:pt>
                      <c:pt idx="1294">
                        <c:v>13.808</c:v>
                      </c:pt>
                      <c:pt idx="1295">
                        <c:v>13.819000000000001</c:v>
                      </c:pt>
                      <c:pt idx="1296">
                        <c:v>13.83</c:v>
                      </c:pt>
                      <c:pt idx="1297">
                        <c:v>13.840999999999999</c:v>
                      </c:pt>
                      <c:pt idx="1298">
                        <c:v>13.852</c:v>
                      </c:pt>
                      <c:pt idx="1299">
                        <c:v>13.863</c:v>
                      </c:pt>
                      <c:pt idx="1300">
                        <c:v>13.874000000000001</c:v>
                      </c:pt>
                      <c:pt idx="1301">
                        <c:v>13.885</c:v>
                      </c:pt>
                      <c:pt idx="1302">
                        <c:v>13.896000000000001</c:v>
                      </c:pt>
                      <c:pt idx="1303">
                        <c:v>13.907</c:v>
                      </c:pt>
                      <c:pt idx="1304">
                        <c:v>13.917999999999999</c:v>
                      </c:pt>
                      <c:pt idx="1305">
                        <c:v>13.929</c:v>
                      </c:pt>
                      <c:pt idx="1306">
                        <c:v>13.94</c:v>
                      </c:pt>
                      <c:pt idx="1307">
                        <c:v>13.951000000000001</c:v>
                      </c:pt>
                      <c:pt idx="1308">
                        <c:v>13.961</c:v>
                      </c:pt>
                      <c:pt idx="1309">
                        <c:v>13.972</c:v>
                      </c:pt>
                      <c:pt idx="1310">
                        <c:v>13.981999999999999</c:v>
                      </c:pt>
                      <c:pt idx="1311">
                        <c:v>13.993</c:v>
                      </c:pt>
                      <c:pt idx="1312">
                        <c:v>14.004</c:v>
                      </c:pt>
                      <c:pt idx="1313">
                        <c:v>14.013999999999999</c:v>
                      </c:pt>
                      <c:pt idx="1314">
                        <c:v>14.025</c:v>
                      </c:pt>
                      <c:pt idx="1315">
                        <c:v>14.036</c:v>
                      </c:pt>
                      <c:pt idx="1316">
                        <c:v>14.045999999999999</c:v>
                      </c:pt>
                      <c:pt idx="1317">
                        <c:v>14.057</c:v>
                      </c:pt>
                      <c:pt idx="1318">
                        <c:v>14.067</c:v>
                      </c:pt>
                      <c:pt idx="1319">
                        <c:v>14.079000000000001</c:v>
                      </c:pt>
                      <c:pt idx="1320">
                        <c:v>14.09</c:v>
                      </c:pt>
                      <c:pt idx="1321">
                        <c:v>14.1</c:v>
                      </c:pt>
                      <c:pt idx="1322">
                        <c:v>14.111000000000001</c:v>
                      </c:pt>
                      <c:pt idx="1323">
                        <c:v>14.121</c:v>
                      </c:pt>
                      <c:pt idx="1324">
                        <c:v>14.131</c:v>
                      </c:pt>
                      <c:pt idx="1325">
                        <c:v>14.141999999999999</c:v>
                      </c:pt>
                      <c:pt idx="1326">
                        <c:v>14.153</c:v>
                      </c:pt>
                      <c:pt idx="1327">
                        <c:v>14.164</c:v>
                      </c:pt>
                      <c:pt idx="1328">
                        <c:v>14.175000000000001</c:v>
                      </c:pt>
                      <c:pt idx="1329">
                        <c:v>14.185</c:v>
                      </c:pt>
                      <c:pt idx="1330">
                        <c:v>14.195</c:v>
                      </c:pt>
                      <c:pt idx="1331">
                        <c:v>14.206</c:v>
                      </c:pt>
                      <c:pt idx="1332">
                        <c:v>14.217000000000001</c:v>
                      </c:pt>
                      <c:pt idx="1333">
                        <c:v>14.227</c:v>
                      </c:pt>
                      <c:pt idx="1334">
                        <c:v>14.238</c:v>
                      </c:pt>
                      <c:pt idx="1335">
                        <c:v>14.249000000000001</c:v>
                      </c:pt>
                      <c:pt idx="1336">
                        <c:v>14.259</c:v>
                      </c:pt>
                      <c:pt idx="1337">
                        <c:v>14.27</c:v>
                      </c:pt>
                      <c:pt idx="1338">
                        <c:v>14.281000000000001</c:v>
                      </c:pt>
                      <c:pt idx="1339">
                        <c:v>14.291</c:v>
                      </c:pt>
                      <c:pt idx="1340">
                        <c:v>14.301</c:v>
                      </c:pt>
                      <c:pt idx="1341">
                        <c:v>14.311999999999999</c:v>
                      </c:pt>
                      <c:pt idx="1342">
                        <c:v>14.323</c:v>
                      </c:pt>
                      <c:pt idx="1343">
                        <c:v>14.333</c:v>
                      </c:pt>
                      <c:pt idx="1344">
                        <c:v>14.343999999999999</c:v>
                      </c:pt>
                      <c:pt idx="1345">
                        <c:v>14.355</c:v>
                      </c:pt>
                      <c:pt idx="1346">
                        <c:v>14.365</c:v>
                      </c:pt>
                      <c:pt idx="1347">
                        <c:v>14.375999999999999</c:v>
                      </c:pt>
                      <c:pt idx="1348">
                        <c:v>14.385999999999999</c:v>
                      </c:pt>
                      <c:pt idx="1349">
                        <c:v>14.397</c:v>
                      </c:pt>
                      <c:pt idx="1350">
                        <c:v>14.407</c:v>
                      </c:pt>
                      <c:pt idx="1351">
                        <c:v>14.417999999999999</c:v>
                      </c:pt>
                      <c:pt idx="1352">
                        <c:v>14.429</c:v>
                      </c:pt>
                      <c:pt idx="1353">
                        <c:v>14.439</c:v>
                      </c:pt>
                      <c:pt idx="1354">
                        <c:v>14.45</c:v>
                      </c:pt>
                      <c:pt idx="1355">
                        <c:v>14.461</c:v>
                      </c:pt>
                      <c:pt idx="1356">
                        <c:v>14.471</c:v>
                      </c:pt>
                      <c:pt idx="1357">
                        <c:v>14.481</c:v>
                      </c:pt>
                      <c:pt idx="1358">
                        <c:v>14.492000000000001</c:v>
                      </c:pt>
                      <c:pt idx="1359">
                        <c:v>14.503</c:v>
                      </c:pt>
                      <c:pt idx="1360">
                        <c:v>14.513</c:v>
                      </c:pt>
                      <c:pt idx="1361">
                        <c:v>14.525</c:v>
                      </c:pt>
                      <c:pt idx="1362">
                        <c:v>14.536</c:v>
                      </c:pt>
                      <c:pt idx="1363">
                        <c:v>14.545999999999999</c:v>
                      </c:pt>
                      <c:pt idx="1364">
                        <c:v>14.557</c:v>
                      </c:pt>
                      <c:pt idx="1365">
                        <c:v>14.567</c:v>
                      </c:pt>
                      <c:pt idx="1366">
                        <c:v>14.577999999999999</c:v>
                      </c:pt>
                      <c:pt idx="1367">
                        <c:v>14.589</c:v>
                      </c:pt>
                      <c:pt idx="1368">
                        <c:v>14.599</c:v>
                      </c:pt>
                      <c:pt idx="1369">
                        <c:v>14.61</c:v>
                      </c:pt>
                      <c:pt idx="1370">
                        <c:v>14.621</c:v>
                      </c:pt>
                      <c:pt idx="1371">
                        <c:v>14.631</c:v>
                      </c:pt>
                      <c:pt idx="1372">
                        <c:v>14.641999999999999</c:v>
                      </c:pt>
                      <c:pt idx="1373">
                        <c:v>14.651999999999999</c:v>
                      </c:pt>
                      <c:pt idx="1374">
                        <c:v>14.663</c:v>
                      </c:pt>
                      <c:pt idx="1375">
                        <c:v>14.673</c:v>
                      </c:pt>
                      <c:pt idx="1376">
                        <c:v>14.683999999999999</c:v>
                      </c:pt>
                      <c:pt idx="1377">
                        <c:v>14.695</c:v>
                      </c:pt>
                      <c:pt idx="1378">
                        <c:v>14.705</c:v>
                      </c:pt>
                      <c:pt idx="1379">
                        <c:v>14.715999999999999</c:v>
                      </c:pt>
                      <c:pt idx="1380">
                        <c:v>14.727</c:v>
                      </c:pt>
                      <c:pt idx="1381">
                        <c:v>14.737</c:v>
                      </c:pt>
                      <c:pt idx="1382">
                        <c:v>14.747999999999999</c:v>
                      </c:pt>
                      <c:pt idx="1383">
                        <c:v>14.759</c:v>
                      </c:pt>
                      <c:pt idx="1384">
                        <c:v>14.77</c:v>
                      </c:pt>
                      <c:pt idx="1385">
                        <c:v>14.78</c:v>
                      </c:pt>
                      <c:pt idx="1386">
                        <c:v>14.791</c:v>
                      </c:pt>
                      <c:pt idx="1387">
                        <c:v>14.802</c:v>
                      </c:pt>
                      <c:pt idx="1388">
                        <c:v>14.811999999999999</c:v>
                      </c:pt>
                      <c:pt idx="1389">
                        <c:v>14.823</c:v>
                      </c:pt>
                      <c:pt idx="1390">
                        <c:v>14.834</c:v>
                      </c:pt>
                      <c:pt idx="1391">
                        <c:v>14.843999999999999</c:v>
                      </c:pt>
                      <c:pt idx="1392">
                        <c:v>14.855</c:v>
                      </c:pt>
                      <c:pt idx="1393">
                        <c:v>14.866</c:v>
                      </c:pt>
                      <c:pt idx="1394">
                        <c:v>14.877000000000001</c:v>
                      </c:pt>
                      <c:pt idx="1395">
                        <c:v>14.887</c:v>
                      </c:pt>
                      <c:pt idx="1396">
                        <c:v>14.898</c:v>
                      </c:pt>
                      <c:pt idx="1397">
                        <c:v>14.909000000000001</c:v>
                      </c:pt>
                      <c:pt idx="1398">
                        <c:v>14.919</c:v>
                      </c:pt>
                      <c:pt idx="1399">
                        <c:v>14.93</c:v>
                      </c:pt>
                      <c:pt idx="1400">
                        <c:v>14.941000000000001</c:v>
                      </c:pt>
                      <c:pt idx="1401">
                        <c:v>14.951000000000001</c:v>
                      </c:pt>
                      <c:pt idx="1402">
                        <c:v>14.962999999999999</c:v>
                      </c:pt>
                      <c:pt idx="1403">
                        <c:v>14.974</c:v>
                      </c:pt>
                      <c:pt idx="1404">
                        <c:v>14.984999999999999</c:v>
                      </c:pt>
                      <c:pt idx="1405">
                        <c:v>14.996</c:v>
                      </c:pt>
                      <c:pt idx="1406">
                        <c:v>15.007</c:v>
                      </c:pt>
                      <c:pt idx="1407">
                        <c:v>15.016999999999999</c:v>
                      </c:pt>
                      <c:pt idx="1408">
                        <c:v>15.028</c:v>
                      </c:pt>
                      <c:pt idx="1409">
                        <c:v>15.038</c:v>
                      </c:pt>
                      <c:pt idx="1410">
                        <c:v>15.048999999999999</c:v>
                      </c:pt>
                      <c:pt idx="1411">
                        <c:v>15.058999999999999</c:v>
                      </c:pt>
                      <c:pt idx="1412">
                        <c:v>15.07</c:v>
                      </c:pt>
                      <c:pt idx="1413">
                        <c:v>15.081</c:v>
                      </c:pt>
                      <c:pt idx="1414">
                        <c:v>15.090999999999999</c:v>
                      </c:pt>
                      <c:pt idx="1415">
                        <c:v>15.101000000000001</c:v>
                      </c:pt>
                      <c:pt idx="1416">
                        <c:v>15.112</c:v>
                      </c:pt>
                      <c:pt idx="1417">
                        <c:v>15.122</c:v>
                      </c:pt>
                      <c:pt idx="1418">
                        <c:v>15.132999999999999</c:v>
                      </c:pt>
                      <c:pt idx="1419">
                        <c:v>15.143000000000001</c:v>
                      </c:pt>
                      <c:pt idx="1420">
                        <c:v>15.154</c:v>
                      </c:pt>
                      <c:pt idx="1421">
                        <c:v>15.164</c:v>
                      </c:pt>
                      <c:pt idx="1422">
                        <c:v>15.173999999999999</c:v>
                      </c:pt>
                      <c:pt idx="1423">
                        <c:v>15.185</c:v>
                      </c:pt>
                      <c:pt idx="1424">
                        <c:v>15.195</c:v>
                      </c:pt>
                      <c:pt idx="1425">
                        <c:v>15.206</c:v>
                      </c:pt>
                      <c:pt idx="1426">
                        <c:v>15.217000000000001</c:v>
                      </c:pt>
                      <c:pt idx="1427">
                        <c:v>15.228</c:v>
                      </c:pt>
                      <c:pt idx="1428">
                        <c:v>15.238</c:v>
                      </c:pt>
                      <c:pt idx="1429">
                        <c:v>15.25</c:v>
                      </c:pt>
                      <c:pt idx="1430">
                        <c:v>15.26</c:v>
                      </c:pt>
                      <c:pt idx="1431">
                        <c:v>15.271000000000001</c:v>
                      </c:pt>
                      <c:pt idx="1432">
                        <c:v>15.281000000000001</c:v>
                      </c:pt>
                      <c:pt idx="1433">
                        <c:v>15.292</c:v>
                      </c:pt>
                      <c:pt idx="1434">
                        <c:v>15.302</c:v>
                      </c:pt>
                      <c:pt idx="1435">
                        <c:v>15.314</c:v>
                      </c:pt>
                      <c:pt idx="1436">
                        <c:v>15.324</c:v>
                      </c:pt>
                      <c:pt idx="1437">
                        <c:v>15.335000000000001</c:v>
                      </c:pt>
                      <c:pt idx="1438">
                        <c:v>15.345000000000001</c:v>
                      </c:pt>
                      <c:pt idx="1439">
                        <c:v>15.356</c:v>
                      </c:pt>
                      <c:pt idx="1440">
                        <c:v>15.366</c:v>
                      </c:pt>
                      <c:pt idx="1441">
                        <c:v>15.377000000000001</c:v>
                      </c:pt>
                      <c:pt idx="1442">
                        <c:v>15.387</c:v>
                      </c:pt>
                      <c:pt idx="1443">
                        <c:v>15.398</c:v>
                      </c:pt>
                      <c:pt idx="1444">
                        <c:v>15.409000000000001</c:v>
                      </c:pt>
                      <c:pt idx="1445">
                        <c:v>15.419</c:v>
                      </c:pt>
                      <c:pt idx="1446">
                        <c:v>15.429</c:v>
                      </c:pt>
                      <c:pt idx="1447">
                        <c:v>15.44</c:v>
                      </c:pt>
                      <c:pt idx="1448">
                        <c:v>15.45</c:v>
                      </c:pt>
                      <c:pt idx="1449">
                        <c:v>15.461</c:v>
                      </c:pt>
                      <c:pt idx="1450">
                        <c:v>15.471</c:v>
                      </c:pt>
                      <c:pt idx="1451">
                        <c:v>15.481999999999999</c:v>
                      </c:pt>
                      <c:pt idx="1452">
                        <c:v>15.492000000000001</c:v>
                      </c:pt>
                      <c:pt idx="1453">
                        <c:v>15.503</c:v>
                      </c:pt>
                      <c:pt idx="1454">
                        <c:v>15.513</c:v>
                      </c:pt>
                      <c:pt idx="1455">
                        <c:v>15.523999999999999</c:v>
                      </c:pt>
                      <c:pt idx="1456">
                        <c:v>15.534000000000001</c:v>
                      </c:pt>
                      <c:pt idx="1457">
                        <c:v>15.544</c:v>
                      </c:pt>
                      <c:pt idx="1458">
                        <c:v>15.555</c:v>
                      </c:pt>
                      <c:pt idx="1459">
                        <c:v>15.566000000000001</c:v>
                      </c:pt>
                      <c:pt idx="1460">
                        <c:v>15.576000000000001</c:v>
                      </c:pt>
                      <c:pt idx="1461">
                        <c:v>15.586</c:v>
                      </c:pt>
                      <c:pt idx="1462">
                        <c:v>15.598000000000001</c:v>
                      </c:pt>
                      <c:pt idx="1463">
                        <c:v>15.608000000000001</c:v>
                      </c:pt>
                      <c:pt idx="1464">
                        <c:v>15.619</c:v>
                      </c:pt>
                      <c:pt idx="1465">
                        <c:v>15.629</c:v>
                      </c:pt>
                      <c:pt idx="1466">
                        <c:v>15.64</c:v>
                      </c:pt>
                      <c:pt idx="1467">
                        <c:v>15.65</c:v>
                      </c:pt>
                      <c:pt idx="1468">
                        <c:v>15.661</c:v>
                      </c:pt>
                      <c:pt idx="1469">
                        <c:v>15.672000000000001</c:v>
                      </c:pt>
                      <c:pt idx="1470">
                        <c:v>15.682</c:v>
                      </c:pt>
                      <c:pt idx="1471">
                        <c:v>15.693</c:v>
                      </c:pt>
                      <c:pt idx="1472">
                        <c:v>15.704000000000001</c:v>
                      </c:pt>
                      <c:pt idx="1473">
                        <c:v>15.714</c:v>
                      </c:pt>
                      <c:pt idx="1474">
                        <c:v>15.725</c:v>
                      </c:pt>
                      <c:pt idx="1475">
                        <c:v>15.736000000000001</c:v>
                      </c:pt>
                      <c:pt idx="1476">
                        <c:v>15.746</c:v>
                      </c:pt>
                      <c:pt idx="1477">
                        <c:v>15.756</c:v>
                      </c:pt>
                      <c:pt idx="1478">
                        <c:v>15.768000000000001</c:v>
                      </c:pt>
                      <c:pt idx="1479">
                        <c:v>15.778</c:v>
                      </c:pt>
                      <c:pt idx="1480">
                        <c:v>15.788</c:v>
                      </c:pt>
                      <c:pt idx="1481">
                        <c:v>15.8</c:v>
                      </c:pt>
                      <c:pt idx="1482">
                        <c:v>15.811</c:v>
                      </c:pt>
                      <c:pt idx="1483">
                        <c:v>15.821999999999999</c:v>
                      </c:pt>
                      <c:pt idx="1484">
                        <c:v>15.833</c:v>
                      </c:pt>
                      <c:pt idx="1485">
                        <c:v>15.843999999999999</c:v>
                      </c:pt>
                      <c:pt idx="1486">
                        <c:v>15.853999999999999</c:v>
                      </c:pt>
                      <c:pt idx="1487">
                        <c:v>15.865</c:v>
                      </c:pt>
                      <c:pt idx="1488">
                        <c:v>15.875999999999999</c:v>
                      </c:pt>
                      <c:pt idx="1489">
                        <c:v>15.885999999999999</c:v>
                      </c:pt>
                      <c:pt idx="1490">
                        <c:v>15.897</c:v>
                      </c:pt>
                      <c:pt idx="1491">
                        <c:v>15.907</c:v>
                      </c:pt>
                      <c:pt idx="1492">
                        <c:v>15.917999999999999</c:v>
                      </c:pt>
                      <c:pt idx="1493">
                        <c:v>15.929</c:v>
                      </c:pt>
                      <c:pt idx="1494">
                        <c:v>15.939</c:v>
                      </c:pt>
                      <c:pt idx="1495">
                        <c:v>15.95</c:v>
                      </c:pt>
                      <c:pt idx="1496">
                        <c:v>15.961</c:v>
                      </c:pt>
                      <c:pt idx="1497">
                        <c:v>15.971</c:v>
                      </c:pt>
                      <c:pt idx="1498">
                        <c:v>15.981</c:v>
                      </c:pt>
                      <c:pt idx="1499">
                        <c:v>15.993</c:v>
                      </c:pt>
                      <c:pt idx="1500">
                        <c:v>16.003</c:v>
                      </c:pt>
                      <c:pt idx="1501">
                        <c:v>16.013000000000002</c:v>
                      </c:pt>
                      <c:pt idx="1502">
                        <c:v>16.024999999999999</c:v>
                      </c:pt>
                      <c:pt idx="1503">
                        <c:v>16.036000000000001</c:v>
                      </c:pt>
                      <c:pt idx="1504">
                        <c:v>16.047000000000001</c:v>
                      </c:pt>
                      <c:pt idx="1505">
                        <c:v>16.056999999999999</c:v>
                      </c:pt>
                      <c:pt idx="1506">
                        <c:v>16.068000000000001</c:v>
                      </c:pt>
                      <c:pt idx="1507">
                        <c:v>16.079000000000001</c:v>
                      </c:pt>
                      <c:pt idx="1508">
                        <c:v>16.088999999999999</c:v>
                      </c:pt>
                      <c:pt idx="1509">
                        <c:v>16.100000000000001</c:v>
                      </c:pt>
                      <c:pt idx="1510">
                        <c:v>16.111000000000001</c:v>
                      </c:pt>
                      <c:pt idx="1511">
                        <c:v>16.120999999999999</c:v>
                      </c:pt>
                      <c:pt idx="1512">
                        <c:v>16.132000000000001</c:v>
                      </c:pt>
                      <c:pt idx="1513">
                        <c:v>16.143000000000001</c:v>
                      </c:pt>
                      <c:pt idx="1514">
                        <c:v>16.154</c:v>
                      </c:pt>
                      <c:pt idx="1515">
                        <c:v>16.164000000000001</c:v>
                      </c:pt>
                      <c:pt idx="1516">
                        <c:v>16.175999999999998</c:v>
                      </c:pt>
                      <c:pt idx="1517">
                        <c:v>16.187000000000001</c:v>
                      </c:pt>
                      <c:pt idx="1518">
                        <c:v>16.196999999999999</c:v>
                      </c:pt>
                      <c:pt idx="1519">
                        <c:v>16.209</c:v>
                      </c:pt>
                      <c:pt idx="1520">
                        <c:v>16.22</c:v>
                      </c:pt>
                      <c:pt idx="1521">
                        <c:v>16.23</c:v>
                      </c:pt>
                      <c:pt idx="1522">
                        <c:v>16.239999999999998</c:v>
                      </c:pt>
                      <c:pt idx="1523">
                        <c:v>16.251999999999999</c:v>
                      </c:pt>
                      <c:pt idx="1524">
                        <c:v>16.262</c:v>
                      </c:pt>
                      <c:pt idx="1525">
                        <c:v>16.271999999999998</c:v>
                      </c:pt>
                      <c:pt idx="1526">
                        <c:v>16.283999999999999</c:v>
                      </c:pt>
                      <c:pt idx="1527">
                        <c:v>16.295000000000002</c:v>
                      </c:pt>
                      <c:pt idx="1528">
                        <c:v>16.305</c:v>
                      </c:pt>
                      <c:pt idx="1529">
                        <c:v>16.317</c:v>
                      </c:pt>
                      <c:pt idx="1530">
                        <c:v>16.327999999999999</c:v>
                      </c:pt>
                      <c:pt idx="1531">
                        <c:v>16.338000000000001</c:v>
                      </c:pt>
                      <c:pt idx="1532">
                        <c:v>16.347999999999999</c:v>
                      </c:pt>
                      <c:pt idx="1533">
                        <c:v>16.36</c:v>
                      </c:pt>
                      <c:pt idx="1534">
                        <c:v>16.37</c:v>
                      </c:pt>
                      <c:pt idx="1535">
                        <c:v>16.38</c:v>
                      </c:pt>
                      <c:pt idx="1536">
                        <c:v>16.391999999999999</c:v>
                      </c:pt>
                      <c:pt idx="1537">
                        <c:v>16.402999999999999</c:v>
                      </c:pt>
                      <c:pt idx="1538">
                        <c:v>16.413</c:v>
                      </c:pt>
                      <c:pt idx="1539">
                        <c:v>16.423999999999999</c:v>
                      </c:pt>
                      <c:pt idx="1540">
                        <c:v>16.434999999999999</c:v>
                      </c:pt>
                      <c:pt idx="1541">
                        <c:v>16.445</c:v>
                      </c:pt>
                      <c:pt idx="1542">
                        <c:v>16.454999999999998</c:v>
                      </c:pt>
                      <c:pt idx="1543">
                        <c:v>16.466999999999999</c:v>
                      </c:pt>
                      <c:pt idx="1544">
                        <c:v>16.477</c:v>
                      </c:pt>
                      <c:pt idx="1545">
                        <c:v>16.488</c:v>
                      </c:pt>
                      <c:pt idx="1546">
                        <c:v>16.498999999999999</c:v>
                      </c:pt>
                      <c:pt idx="1547">
                        <c:v>16.509</c:v>
                      </c:pt>
                      <c:pt idx="1548">
                        <c:v>16.52</c:v>
                      </c:pt>
                      <c:pt idx="1549">
                        <c:v>16.532</c:v>
                      </c:pt>
                      <c:pt idx="1550">
                        <c:v>16.542000000000002</c:v>
                      </c:pt>
                      <c:pt idx="1551">
                        <c:v>16.552</c:v>
                      </c:pt>
                      <c:pt idx="1552">
                        <c:v>16.564</c:v>
                      </c:pt>
                      <c:pt idx="1553">
                        <c:v>16.574999999999999</c:v>
                      </c:pt>
                      <c:pt idx="1554">
                        <c:v>16.585000000000001</c:v>
                      </c:pt>
                      <c:pt idx="1555">
                        <c:v>16.596</c:v>
                      </c:pt>
                      <c:pt idx="1556">
                        <c:v>16.606000000000002</c:v>
                      </c:pt>
                      <c:pt idx="1557">
                        <c:v>16.617000000000001</c:v>
                      </c:pt>
                      <c:pt idx="1558">
                        <c:v>16.628</c:v>
                      </c:pt>
                      <c:pt idx="1559">
                        <c:v>16.638000000000002</c:v>
                      </c:pt>
                      <c:pt idx="1560">
                        <c:v>16.649000000000001</c:v>
                      </c:pt>
                      <c:pt idx="1561">
                        <c:v>16.66</c:v>
                      </c:pt>
                      <c:pt idx="1562">
                        <c:v>16.670000000000002</c:v>
                      </c:pt>
                      <c:pt idx="1563">
                        <c:v>16.681000000000001</c:v>
                      </c:pt>
                      <c:pt idx="1564">
                        <c:v>16.692</c:v>
                      </c:pt>
                      <c:pt idx="1565">
                        <c:v>16.702000000000002</c:v>
                      </c:pt>
                      <c:pt idx="1566">
                        <c:v>16.712</c:v>
                      </c:pt>
                      <c:pt idx="1567">
                        <c:v>16.722000000000001</c:v>
                      </c:pt>
                      <c:pt idx="1568">
                        <c:v>16.734000000000002</c:v>
                      </c:pt>
                      <c:pt idx="1569">
                        <c:v>16.744</c:v>
                      </c:pt>
                      <c:pt idx="1570">
                        <c:v>16.754999999999999</c:v>
                      </c:pt>
                      <c:pt idx="1571">
                        <c:v>16.765999999999998</c:v>
                      </c:pt>
                      <c:pt idx="1572">
                        <c:v>16.776</c:v>
                      </c:pt>
                      <c:pt idx="1573">
                        <c:v>16.786000000000001</c:v>
                      </c:pt>
                      <c:pt idx="1574">
                        <c:v>16.797999999999998</c:v>
                      </c:pt>
                      <c:pt idx="1575">
                        <c:v>16.808</c:v>
                      </c:pt>
                      <c:pt idx="1576">
                        <c:v>16.82</c:v>
                      </c:pt>
                      <c:pt idx="1577">
                        <c:v>16.829999999999998</c:v>
                      </c:pt>
                      <c:pt idx="1578">
                        <c:v>16.841000000000001</c:v>
                      </c:pt>
                      <c:pt idx="1579">
                        <c:v>16.850999999999999</c:v>
                      </c:pt>
                      <c:pt idx="1580">
                        <c:v>16.861999999999998</c:v>
                      </c:pt>
                      <c:pt idx="1581">
                        <c:v>16.873000000000001</c:v>
                      </c:pt>
                      <c:pt idx="1582">
                        <c:v>16.882999999999999</c:v>
                      </c:pt>
                      <c:pt idx="1583">
                        <c:v>16.895</c:v>
                      </c:pt>
                      <c:pt idx="1584">
                        <c:v>16.905999999999999</c:v>
                      </c:pt>
                      <c:pt idx="1585">
                        <c:v>16.916</c:v>
                      </c:pt>
                      <c:pt idx="1586">
                        <c:v>16.927</c:v>
                      </c:pt>
                      <c:pt idx="1587">
                        <c:v>16.937000000000001</c:v>
                      </c:pt>
                      <c:pt idx="1588">
                        <c:v>16.948</c:v>
                      </c:pt>
                      <c:pt idx="1589">
                        <c:v>16.957999999999998</c:v>
                      </c:pt>
                      <c:pt idx="1590">
                        <c:v>16.969000000000001</c:v>
                      </c:pt>
                      <c:pt idx="1591">
                        <c:v>16.978999999999999</c:v>
                      </c:pt>
                      <c:pt idx="1592">
                        <c:v>16.989999999999998</c:v>
                      </c:pt>
                      <c:pt idx="1593">
                        <c:v>17</c:v>
                      </c:pt>
                      <c:pt idx="1594">
                        <c:v>17.010999999999999</c:v>
                      </c:pt>
                      <c:pt idx="1595">
                        <c:v>17.021000000000001</c:v>
                      </c:pt>
                      <c:pt idx="1596">
                        <c:v>17.032</c:v>
                      </c:pt>
                      <c:pt idx="1597">
                        <c:v>17.042000000000002</c:v>
                      </c:pt>
                      <c:pt idx="1598">
                        <c:v>17.053000000000001</c:v>
                      </c:pt>
                      <c:pt idx="1599">
                        <c:v>17.062999999999999</c:v>
                      </c:pt>
                      <c:pt idx="1600">
                        <c:v>17.074000000000002</c:v>
                      </c:pt>
                      <c:pt idx="1601">
                        <c:v>17.084</c:v>
                      </c:pt>
                      <c:pt idx="1602">
                        <c:v>17.094000000000001</c:v>
                      </c:pt>
                      <c:pt idx="1603">
                        <c:v>17.105</c:v>
                      </c:pt>
                      <c:pt idx="1604">
                        <c:v>17.114999999999998</c:v>
                      </c:pt>
                      <c:pt idx="1605">
                        <c:v>17.126000000000001</c:v>
                      </c:pt>
                      <c:pt idx="1606">
                        <c:v>17.135999999999999</c:v>
                      </c:pt>
                      <c:pt idx="1607">
                        <c:v>17.146999999999998</c:v>
                      </c:pt>
                      <c:pt idx="1608">
                        <c:v>17.157</c:v>
                      </c:pt>
                      <c:pt idx="1609">
                        <c:v>17.167000000000002</c:v>
                      </c:pt>
                      <c:pt idx="1610">
                        <c:v>17.178000000000001</c:v>
                      </c:pt>
                      <c:pt idx="1611">
                        <c:v>17.187999999999999</c:v>
                      </c:pt>
                      <c:pt idx="1612">
                        <c:v>17.199000000000002</c:v>
                      </c:pt>
                      <c:pt idx="1613">
                        <c:v>17.209</c:v>
                      </c:pt>
                      <c:pt idx="1614">
                        <c:v>17.22</c:v>
                      </c:pt>
                      <c:pt idx="1615">
                        <c:v>17.23</c:v>
                      </c:pt>
                      <c:pt idx="1616">
                        <c:v>17.242000000000001</c:v>
                      </c:pt>
                      <c:pt idx="1617">
                        <c:v>17.251999999999999</c:v>
                      </c:pt>
                      <c:pt idx="1618">
                        <c:v>17.263000000000002</c:v>
                      </c:pt>
                      <c:pt idx="1619">
                        <c:v>17.273</c:v>
                      </c:pt>
                      <c:pt idx="1620">
                        <c:v>17.283999999999999</c:v>
                      </c:pt>
                      <c:pt idx="1621">
                        <c:v>17.294</c:v>
                      </c:pt>
                      <c:pt idx="1622">
                        <c:v>17.305</c:v>
                      </c:pt>
                      <c:pt idx="1623">
                        <c:v>17.315000000000001</c:v>
                      </c:pt>
                      <c:pt idx="1624">
                        <c:v>17.324999999999999</c:v>
                      </c:pt>
                      <c:pt idx="1625">
                        <c:v>17.335000000000001</c:v>
                      </c:pt>
                      <c:pt idx="1626">
                        <c:v>17.346</c:v>
                      </c:pt>
                      <c:pt idx="1627">
                        <c:v>17.356999999999999</c:v>
                      </c:pt>
                      <c:pt idx="1628">
                        <c:v>17.367000000000001</c:v>
                      </c:pt>
                      <c:pt idx="1629">
                        <c:v>17.378</c:v>
                      </c:pt>
                      <c:pt idx="1630">
                        <c:v>17.388000000000002</c:v>
                      </c:pt>
                      <c:pt idx="1631">
                        <c:v>17.399000000000001</c:v>
                      </c:pt>
                      <c:pt idx="1632">
                        <c:v>17.41</c:v>
                      </c:pt>
                      <c:pt idx="1633">
                        <c:v>17.420000000000002</c:v>
                      </c:pt>
                      <c:pt idx="1634">
                        <c:v>17.431000000000001</c:v>
                      </c:pt>
                      <c:pt idx="1635">
                        <c:v>17.440999999999999</c:v>
                      </c:pt>
                      <c:pt idx="1636">
                        <c:v>17.452000000000002</c:v>
                      </c:pt>
                      <c:pt idx="1637">
                        <c:v>17.462</c:v>
                      </c:pt>
                      <c:pt idx="1638">
                        <c:v>17.472999999999999</c:v>
                      </c:pt>
                      <c:pt idx="1639">
                        <c:v>17.484000000000002</c:v>
                      </c:pt>
                      <c:pt idx="1640">
                        <c:v>17.494</c:v>
                      </c:pt>
                      <c:pt idx="1641">
                        <c:v>17.504000000000001</c:v>
                      </c:pt>
                      <c:pt idx="1642">
                        <c:v>17.515000000000001</c:v>
                      </c:pt>
                      <c:pt idx="1643">
                        <c:v>17.526</c:v>
                      </c:pt>
                      <c:pt idx="1644">
                        <c:v>17.536000000000001</c:v>
                      </c:pt>
                      <c:pt idx="1645">
                        <c:v>17.547999999999998</c:v>
                      </c:pt>
                      <c:pt idx="1646">
                        <c:v>17.558</c:v>
                      </c:pt>
                      <c:pt idx="1647">
                        <c:v>17.57</c:v>
                      </c:pt>
                      <c:pt idx="1648">
                        <c:v>17.581</c:v>
                      </c:pt>
                      <c:pt idx="1649">
                        <c:v>17.591000000000001</c:v>
                      </c:pt>
                      <c:pt idx="1650">
                        <c:v>17.602</c:v>
                      </c:pt>
                      <c:pt idx="1651">
                        <c:v>17.613</c:v>
                      </c:pt>
                      <c:pt idx="1652">
                        <c:v>17.623000000000001</c:v>
                      </c:pt>
                      <c:pt idx="1653">
                        <c:v>17.634</c:v>
                      </c:pt>
                      <c:pt idx="1654">
                        <c:v>17.645</c:v>
                      </c:pt>
                      <c:pt idx="1655">
                        <c:v>17.655000000000001</c:v>
                      </c:pt>
                      <c:pt idx="1656">
                        <c:v>17.664999999999999</c:v>
                      </c:pt>
                      <c:pt idx="1657">
                        <c:v>17.677</c:v>
                      </c:pt>
                      <c:pt idx="1658">
                        <c:v>17.687999999999999</c:v>
                      </c:pt>
                      <c:pt idx="1659">
                        <c:v>17.696999999999999</c:v>
                      </c:pt>
                      <c:pt idx="1660">
                        <c:v>17.709</c:v>
                      </c:pt>
                      <c:pt idx="1661">
                        <c:v>17.72</c:v>
                      </c:pt>
                      <c:pt idx="1662">
                        <c:v>17.73</c:v>
                      </c:pt>
                      <c:pt idx="1663">
                        <c:v>17.742000000000001</c:v>
                      </c:pt>
                      <c:pt idx="1664">
                        <c:v>17.753</c:v>
                      </c:pt>
                      <c:pt idx="1665">
                        <c:v>17.763000000000002</c:v>
                      </c:pt>
                      <c:pt idx="1666">
                        <c:v>17.774999999999999</c:v>
                      </c:pt>
                      <c:pt idx="1667">
                        <c:v>17.786000000000001</c:v>
                      </c:pt>
                      <c:pt idx="1668">
                        <c:v>17.795999999999999</c:v>
                      </c:pt>
                      <c:pt idx="1669">
                        <c:v>17.808</c:v>
                      </c:pt>
                      <c:pt idx="1670">
                        <c:v>17.818999999999999</c:v>
                      </c:pt>
                      <c:pt idx="1671">
                        <c:v>17.829000000000001</c:v>
                      </c:pt>
                      <c:pt idx="1672">
                        <c:v>17.84</c:v>
                      </c:pt>
                      <c:pt idx="1673">
                        <c:v>17.850999999999999</c:v>
                      </c:pt>
                      <c:pt idx="1674">
                        <c:v>17.861999999999998</c:v>
                      </c:pt>
                      <c:pt idx="1675">
                        <c:v>17.872</c:v>
                      </c:pt>
                      <c:pt idx="1676">
                        <c:v>17.882999999999999</c:v>
                      </c:pt>
                      <c:pt idx="1677">
                        <c:v>17.893999999999998</c:v>
                      </c:pt>
                      <c:pt idx="1678">
                        <c:v>17.905000000000001</c:v>
                      </c:pt>
                      <c:pt idx="1679">
                        <c:v>17.914999999999999</c:v>
                      </c:pt>
                      <c:pt idx="1680">
                        <c:v>17.925999999999998</c:v>
                      </c:pt>
                      <c:pt idx="1681">
                        <c:v>17.937999999999999</c:v>
                      </c:pt>
                      <c:pt idx="1682">
                        <c:v>17.949000000000002</c:v>
                      </c:pt>
                      <c:pt idx="1683">
                        <c:v>17.96</c:v>
                      </c:pt>
                      <c:pt idx="1684">
                        <c:v>17.97</c:v>
                      </c:pt>
                      <c:pt idx="1685">
                        <c:v>17.981000000000002</c:v>
                      </c:pt>
                      <c:pt idx="1686">
                        <c:v>17.992000000000001</c:v>
                      </c:pt>
                      <c:pt idx="1687">
                        <c:v>18.003</c:v>
                      </c:pt>
                      <c:pt idx="1688">
                        <c:v>18.013000000000002</c:v>
                      </c:pt>
                      <c:pt idx="1689">
                        <c:v>18.024000000000001</c:v>
                      </c:pt>
                      <c:pt idx="1690">
                        <c:v>18.035</c:v>
                      </c:pt>
                      <c:pt idx="1691">
                        <c:v>18.045999999999999</c:v>
                      </c:pt>
                      <c:pt idx="1692">
                        <c:v>18.056000000000001</c:v>
                      </c:pt>
                      <c:pt idx="1693">
                        <c:v>18.067</c:v>
                      </c:pt>
                      <c:pt idx="1694">
                        <c:v>18.077999999999999</c:v>
                      </c:pt>
                      <c:pt idx="1695">
                        <c:v>18.088000000000001</c:v>
                      </c:pt>
                      <c:pt idx="1696">
                        <c:v>18.097999999999999</c:v>
                      </c:pt>
                      <c:pt idx="1697">
                        <c:v>18.11</c:v>
                      </c:pt>
                      <c:pt idx="1698">
                        <c:v>18.12</c:v>
                      </c:pt>
                      <c:pt idx="1699">
                        <c:v>18.132000000000001</c:v>
                      </c:pt>
                      <c:pt idx="1700">
                        <c:v>18.141999999999999</c:v>
                      </c:pt>
                      <c:pt idx="1701">
                        <c:v>18.152000000000001</c:v>
                      </c:pt>
                      <c:pt idx="1702">
                        <c:v>18.161999999999999</c:v>
                      </c:pt>
                      <c:pt idx="1703">
                        <c:v>18.173999999999999</c:v>
                      </c:pt>
                      <c:pt idx="1704">
                        <c:v>18.184000000000001</c:v>
                      </c:pt>
                      <c:pt idx="1705">
                        <c:v>18.196000000000002</c:v>
                      </c:pt>
                      <c:pt idx="1706">
                        <c:v>18.206</c:v>
                      </c:pt>
                      <c:pt idx="1707">
                        <c:v>18.218</c:v>
                      </c:pt>
                      <c:pt idx="1708">
                        <c:v>18.228000000000002</c:v>
                      </c:pt>
                      <c:pt idx="1709">
                        <c:v>18.239000000000001</c:v>
                      </c:pt>
                      <c:pt idx="1710">
                        <c:v>18.25</c:v>
                      </c:pt>
                      <c:pt idx="1711">
                        <c:v>18.260000000000002</c:v>
                      </c:pt>
                      <c:pt idx="1712">
                        <c:v>18.271000000000001</c:v>
                      </c:pt>
                      <c:pt idx="1713">
                        <c:v>18.280999999999999</c:v>
                      </c:pt>
                      <c:pt idx="1714">
                        <c:v>18.292000000000002</c:v>
                      </c:pt>
                      <c:pt idx="1715">
                        <c:v>18.303000000000001</c:v>
                      </c:pt>
                      <c:pt idx="1716">
                        <c:v>18.315000000000001</c:v>
                      </c:pt>
                      <c:pt idx="1717">
                        <c:v>18.326000000000001</c:v>
                      </c:pt>
                      <c:pt idx="1718">
                        <c:v>18.335999999999999</c:v>
                      </c:pt>
                      <c:pt idx="1719">
                        <c:v>18.347000000000001</c:v>
                      </c:pt>
                      <c:pt idx="1720">
                        <c:v>18.358000000000001</c:v>
                      </c:pt>
                      <c:pt idx="1721">
                        <c:v>18.369</c:v>
                      </c:pt>
                      <c:pt idx="1722">
                        <c:v>18.379000000000001</c:v>
                      </c:pt>
                      <c:pt idx="1723">
                        <c:v>18.39</c:v>
                      </c:pt>
                      <c:pt idx="1724">
                        <c:v>18.401</c:v>
                      </c:pt>
                      <c:pt idx="1725">
                        <c:v>18.411999999999999</c:v>
                      </c:pt>
                      <c:pt idx="1726">
                        <c:v>18.422999999999998</c:v>
                      </c:pt>
                      <c:pt idx="1727">
                        <c:v>18.434000000000001</c:v>
                      </c:pt>
                      <c:pt idx="1728">
                        <c:v>18.445</c:v>
                      </c:pt>
                      <c:pt idx="1729">
                        <c:v>18.456</c:v>
                      </c:pt>
                      <c:pt idx="1730">
                        <c:v>18.466999999999999</c:v>
                      </c:pt>
                      <c:pt idx="1731">
                        <c:v>18.477</c:v>
                      </c:pt>
                      <c:pt idx="1732">
                        <c:v>18.486999999999998</c:v>
                      </c:pt>
                      <c:pt idx="1733">
                        <c:v>18.498000000000001</c:v>
                      </c:pt>
                      <c:pt idx="1734">
                        <c:v>18.507999999999999</c:v>
                      </c:pt>
                      <c:pt idx="1735">
                        <c:v>18.52</c:v>
                      </c:pt>
                      <c:pt idx="1736">
                        <c:v>18.53</c:v>
                      </c:pt>
                      <c:pt idx="1737">
                        <c:v>18.541</c:v>
                      </c:pt>
                      <c:pt idx="1738">
                        <c:v>18.550999999999998</c:v>
                      </c:pt>
                      <c:pt idx="1739">
                        <c:v>18.561</c:v>
                      </c:pt>
                      <c:pt idx="1740">
                        <c:v>18.571999999999999</c:v>
                      </c:pt>
                      <c:pt idx="1741">
                        <c:v>18.582000000000001</c:v>
                      </c:pt>
                      <c:pt idx="1742">
                        <c:v>18.593</c:v>
                      </c:pt>
                      <c:pt idx="1743">
                        <c:v>18.603000000000002</c:v>
                      </c:pt>
                      <c:pt idx="1744">
                        <c:v>18.613</c:v>
                      </c:pt>
                      <c:pt idx="1745">
                        <c:v>18.623999999999999</c:v>
                      </c:pt>
                      <c:pt idx="1746">
                        <c:v>18.634</c:v>
                      </c:pt>
                      <c:pt idx="1747">
                        <c:v>18.645</c:v>
                      </c:pt>
                      <c:pt idx="1748">
                        <c:v>18.655000000000001</c:v>
                      </c:pt>
                      <c:pt idx="1749">
                        <c:v>18.666</c:v>
                      </c:pt>
                      <c:pt idx="1750">
                        <c:v>18.675999999999998</c:v>
                      </c:pt>
                      <c:pt idx="1751">
                        <c:v>18.687999999999999</c:v>
                      </c:pt>
                      <c:pt idx="1752">
                        <c:v>18.698</c:v>
                      </c:pt>
                      <c:pt idx="1753">
                        <c:v>18.709</c:v>
                      </c:pt>
                      <c:pt idx="1754">
                        <c:v>18.719000000000001</c:v>
                      </c:pt>
                      <c:pt idx="1755">
                        <c:v>18.73</c:v>
                      </c:pt>
                      <c:pt idx="1756">
                        <c:v>18.739999999999998</c:v>
                      </c:pt>
                      <c:pt idx="1757">
                        <c:v>18.751000000000001</c:v>
                      </c:pt>
                      <c:pt idx="1758">
                        <c:v>18.760999999999999</c:v>
                      </c:pt>
                      <c:pt idx="1759">
                        <c:v>18.771000000000001</c:v>
                      </c:pt>
                      <c:pt idx="1760">
                        <c:v>18.782</c:v>
                      </c:pt>
                      <c:pt idx="1761">
                        <c:v>18.792999999999999</c:v>
                      </c:pt>
                      <c:pt idx="1762">
                        <c:v>18.803000000000001</c:v>
                      </c:pt>
                      <c:pt idx="1763">
                        <c:v>18.812999999999999</c:v>
                      </c:pt>
                      <c:pt idx="1764">
                        <c:v>18.824000000000002</c:v>
                      </c:pt>
                      <c:pt idx="1765">
                        <c:v>18.835000000000001</c:v>
                      </c:pt>
                      <c:pt idx="1766">
                        <c:v>18.847000000000001</c:v>
                      </c:pt>
                      <c:pt idx="1767">
                        <c:v>18.858000000000001</c:v>
                      </c:pt>
                      <c:pt idx="1768">
                        <c:v>18.869</c:v>
                      </c:pt>
                      <c:pt idx="1769">
                        <c:v>18.879000000000001</c:v>
                      </c:pt>
                      <c:pt idx="1770">
                        <c:v>18.89</c:v>
                      </c:pt>
                      <c:pt idx="1771">
                        <c:v>18.901</c:v>
                      </c:pt>
                      <c:pt idx="1772">
                        <c:v>18.911999999999999</c:v>
                      </c:pt>
                      <c:pt idx="1773">
                        <c:v>18.922000000000001</c:v>
                      </c:pt>
                      <c:pt idx="1774">
                        <c:v>18.933</c:v>
                      </c:pt>
                      <c:pt idx="1775">
                        <c:v>18.943999999999999</c:v>
                      </c:pt>
                      <c:pt idx="1776">
                        <c:v>18.954999999999998</c:v>
                      </c:pt>
                      <c:pt idx="1777">
                        <c:v>18.966000000000001</c:v>
                      </c:pt>
                      <c:pt idx="1778">
                        <c:v>18.977</c:v>
                      </c:pt>
                      <c:pt idx="1779">
                        <c:v>18.988</c:v>
                      </c:pt>
                      <c:pt idx="1780">
                        <c:v>18.998999999999999</c:v>
                      </c:pt>
                      <c:pt idx="1781">
                        <c:v>19.009</c:v>
                      </c:pt>
                      <c:pt idx="1782">
                        <c:v>19.02</c:v>
                      </c:pt>
                      <c:pt idx="1783">
                        <c:v>19.030999999999999</c:v>
                      </c:pt>
                      <c:pt idx="1784">
                        <c:v>19.042000000000002</c:v>
                      </c:pt>
                      <c:pt idx="1785">
                        <c:v>19.052</c:v>
                      </c:pt>
                      <c:pt idx="1786">
                        <c:v>19.062999999999999</c:v>
                      </c:pt>
                      <c:pt idx="1787">
                        <c:v>19.074000000000002</c:v>
                      </c:pt>
                      <c:pt idx="1788">
                        <c:v>19.085000000000001</c:v>
                      </c:pt>
                      <c:pt idx="1789">
                        <c:v>19.096</c:v>
                      </c:pt>
                      <c:pt idx="1790">
                        <c:v>19.106000000000002</c:v>
                      </c:pt>
                      <c:pt idx="1791">
                        <c:v>19.117000000000001</c:v>
                      </c:pt>
                      <c:pt idx="1792">
                        <c:v>19.128</c:v>
                      </c:pt>
                      <c:pt idx="1793">
                        <c:v>19.138000000000002</c:v>
                      </c:pt>
                      <c:pt idx="1794">
                        <c:v>19.149000000000001</c:v>
                      </c:pt>
                      <c:pt idx="1795">
                        <c:v>19.158999999999999</c:v>
                      </c:pt>
                      <c:pt idx="1796">
                        <c:v>19.170000000000002</c:v>
                      </c:pt>
                      <c:pt idx="1797">
                        <c:v>19.181000000000001</c:v>
                      </c:pt>
                      <c:pt idx="1798">
                        <c:v>19.190999999999999</c:v>
                      </c:pt>
                      <c:pt idx="1799">
                        <c:v>19.202000000000002</c:v>
                      </c:pt>
                      <c:pt idx="1800">
                        <c:v>19.213000000000001</c:v>
                      </c:pt>
                      <c:pt idx="1801">
                        <c:v>19.222999999999999</c:v>
                      </c:pt>
                      <c:pt idx="1802">
                        <c:v>19.234999999999999</c:v>
                      </c:pt>
                      <c:pt idx="1803">
                        <c:v>19.245000000000001</c:v>
                      </c:pt>
                      <c:pt idx="1804">
                        <c:v>19.254999999999999</c:v>
                      </c:pt>
                      <c:pt idx="1805">
                        <c:v>19.266999999999999</c:v>
                      </c:pt>
                      <c:pt idx="1806">
                        <c:v>19.277000000000001</c:v>
                      </c:pt>
                      <c:pt idx="1807">
                        <c:v>19.288</c:v>
                      </c:pt>
                      <c:pt idx="1808">
                        <c:v>19.297999999999998</c:v>
                      </c:pt>
                      <c:pt idx="1809">
                        <c:v>19.309000000000001</c:v>
                      </c:pt>
                      <c:pt idx="1810">
                        <c:v>19.318999999999999</c:v>
                      </c:pt>
                      <c:pt idx="1811">
                        <c:v>19.329999999999998</c:v>
                      </c:pt>
                      <c:pt idx="1812">
                        <c:v>19.34</c:v>
                      </c:pt>
                      <c:pt idx="1813">
                        <c:v>19.350000000000001</c:v>
                      </c:pt>
                      <c:pt idx="1814">
                        <c:v>19.361999999999998</c:v>
                      </c:pt>
                      <c:pt idx="1815">
                        <c:v>19.372</c:v>
                      </c:pt>
                      <c:pt idx="1816">
                        <c:v>19.382000000000001</c:v>
                      </c:pt>
                      <c:pt idx="1817">
                        <c:v>19.391999999999999</c:v>
                      </c:pt>
                      <c:pt idx="1818">
                        <c:v>19.402999999999999</c:v>
                      </c:pt>
                      <c:pt idx="1819">
                        <c:v>19.413</c:v>
                      </c:pt>
                      <c:pt idx="1820">
                        <c:v>19.423999999999999</c:v>
                      </c:pt>
                      <c:pt idx="1821">
                        <c:v>19.434000000000001</c:v>
                      </c:pt>
                      <c:pt idx="1822">
                        <c:v>19.445</c:v>
                      </c:pt>
                      <c:pt idx="1823">
                        <c:v>19.454999999999998</c:v>
                      </c:pt>
                      <c:pt idx="1824">
                        <c:v>19.466000000000001</c:v>
                      </c:pt>
                      <c:pt idx="1825">
                        <c:v>19.475999999999999</c:v>
                      </c:pt>
                      <c:pt idx="1826">
                        <c:v>19.486999999999998</c:v>
                      </c:pt>
                      <c:pt idx="1827">
                        <c:v>19.498000000000001</c:v>
                      </c:pt>
                      <c:pt idx="1828">
                        <c:v>19.507999999999999</c:v>
                      </c:pt>
                      <c:pt idx="1829">
                        <c:v>19.518999999999998</c:v>
                      </c:pt>
                      <c:pt idx="1830">
                        <c:v>19.529</c:v>
                      </c:pt>
                      <c:pt idx="1831">
                        <c:v>19.54</c:v>
                      </c:pt>
                      <c:pt idx="1832">
                        <c:v>19.55</c:v>
                      </c:pt>
                      <c:pt idx="1833">
                        <c:v>19.561</c:v>
                      </c:pt>
                      <c:pt idx="1834">
                        <c:v>19.571000000000002</c:v>
                      </c:pt>
                      <c:pt idx="1835">
                        <c:v>19.582999999999998</c:v>
                      </c:pt>
                      <c:pt idx="1836">
                        <c:v>19.593</c:v>
                      </c:pt>
                      <c:pt idx="1837">
                        <c:v>19.603000000000002</c:v>
                      </c:pt>
                      <c:pt idx="1838">
                        <c:v>19.614000000000001</c:v>
                      </c:pt>
                      <c:pt idx="1839">
                        <c:v>19.625</c:v>
                      </c:pt>
                      <c:pt idx="1840">
                        <c:v>19.635000000000002</c:v>
                      </c:pt>
                      <c:pt idx="1841">
                        <c:v>19.646000000000001</c:v>
                      </c:pt>
                      <c:pt idx="1842">
                        <c:v>19.655999999999999</c:v>
                      </c:pt>
                      <c:pt idx="1843">
                        <c:v>19.667000000000002</c:v>
                      </c:pt>
                      <c:pt idx="1844">
                        <c:v>19.677</c:v>
                      </c:pt>
                      <c:pt idx="1845">
                        <c:v>19.687999999999999</c:v>
                      </c:pt>
                      <c:pt idx="1846">
                        <c:v>19.698</c:v>
                      </c:pt>
                      <c:pt idx="1847">
                        <c:v>19.707999999999998</c:v>
                      </c:pt>
                      <c:pt idx="1848">
                        <c:v>19.719000000000001</c:v>
                      </c:pt>
                      <c:pt idx="1849">
                        <c:v>19.728999999999999</c:v>
                      </c:pt>
                      <c:pt idx="1850">
                        <c:v>19.739999999999998</c:v>
                      </c:pt>
                      <c:pt idx="1851">
                        <c:v>19.75</c:v>
                      </c:pt>
                      <c:pt idx="1852">
                        <c:v>19.760999999999999</c:v>
                      </c:pt>
                      <c:pt idx="1853">
                        <c:v>19.771000000000001</c:v>
                      </c:pt>
                      <c:pt idx="1854">
                        <c:v>19.782</c:v>
                      </c:pt>
                      <c:pt idx="1855">
                        <c:v>19.792000000000002</c:v>
                      </c:pt>
                      <c:pt idx="1856">
                        <c:v>19.803000000000001</c:v>
                      </c:pt>
                      <c:pt idx="1857">
                        <c:v>19.812999999999999</c:v>
                      </c:pt>
                      <c:pt idx="1858">
                        <c:v>19.824000000000002</c:v>
                      </c:pt>
                      <c:pt idx="1859">
                        <c:v>19.834</c:v>
                      </c:pt>
                      <c:pt idx="1860">
                        <c:v>19.846</c:v>
                      </c:pt>
                      <c:pt idx="1861">
                        <c:v>19.856000000000002</c:v>
                      </c:pt>
                      <c:pt idx="1862">
                        <c:v>19.866</c:v>
                      </c:pt>
                      <c:pt idx="1863">
                        <c:v>19.878</c:v>
                      </c:pt>
                      <c:pt idx="1864">
                        <c:v>19.888000000000002</c:v>
                      </c:pt>
                      <c:pt idx="1865">
                        <c:v>19.899999999999999</c:v>
                      </c:pt>
                      <c:pt idx="1866">
                        <c:v>19.911000000000001</c:v>
                      </c:pt>
                      <c:pt idx="1867">
                        <c:v>19.922999999999998</c:v>
                      </c:pt>
                      <c:pt idx="1868">
                        <c:v>19.934000000000001</c:v>
                      </c:pt>
                      <c:pt idx="1869">
                        <c:v>19.945</c:v>
                      </c:pt>
                      <c:pt idx="1870">
                        <c:v>19.954999999999998</c:v>
                      </c:pt>
                      <c:pt idx="1871">
                        <c:v>19.966999999999999</c:v>
                      </c:pt>
                      <c:pt idx="1872">
                        <c:v>19.977</c:v>
                      </c:pt>
                      <c:pt idx="1873">
                        <c:v>19.988</c:v>
                      </c:pt>
                      <c:pt idx="1874">
                        <c:v>19.998000000000001</c:v>
                      </c:pt>
                      <c:pt idx="1875">
                        <c:v>20.009</c:v>
                      </c:pt>
                      <c:pt idx="1876">
                        <c:v>20.02</c:v>
                      </c:pt>
                      <c:pt idx="1877">
                        <c:v>20.03</c:v>
                      </c:pt>
                      <c:pt idx="1878">
                        <c:v>20.041</c:v>
                      </c:pt>
                      <c:pt idx="1879">
                        <c:v>20.052</c:v>
                      </c:pt>
                      <c:pt idx="1880">
                        <c:v>20.062000000000001</c:v>
                      </c:pt>
                      <c:pt idx="1881">
                        <c:v>20.073</c:v>
                      </c:pt>
                      <c:pt idx="1882">
                        <c:v>20.084</c:v>
                      </c:pt>
                      <c:pt idx="1883">
                        <c:v>20.094000000000001</c:v>
                      </c:pt>
                      <c:pt idx="1884">
                        <c:v>20.105</c:v>
                      </c:pt>
                      <c:pt idx="1885">
                        <c:v>20.114999999999998</c:v>
                      </c:pt>
                      <c:pt idx="1886">
                        <c:v>20.126000000000001</c:v>
                      </c:pt>
                      <c:pt idx="1887">
                        <c:v>20.135999999999999</c:v>
                      </c:pt>
                      <c:pt idx="1888">
                        <c:v>20.146999999999998</c:v>
                      </c:pt>
                      <c:pt idx="1889">
                        <c:v>20.158000000000001</c:v>
                      </c:pt>
                      <c:pt idx="1890">
                        <c:v>20.167999999999999</c:v>
                      </c:pt>
                      <c:pt idx="1891">
                        <c:v>20.178999999999998</c:v>
                      </c:pt>
                      <c:pt idx="1892">
                        <c:v>20.190000000000001</c:v>
                      </c:pt>
                      <c:pt idx="1893">
                        <c:v>20.2</c:v>
                      </c:pt>
                      <c:pt idx="1894">
                        <c:v>20.210999999999999</c:v>
                      </c:pt>
                      <c:pt idx="1895">
                        <c:v>20.221</c:v>
                      </c:pt>
                      <c:pt idx="1896">
                        <c:v>20.231999999999999</c:v>
                      </c:pt>
                      <c:pt idx="1897">
                        <c:v>20.242000000000001</c:v>
                      </c:pt>
                      <c:pt idx="1898">
                        <c:v>20.253</c:v>
                      </c:pt>
                      <c:pt idx="1899">
                        <c:v>20.263999999999999</c:v>
                      </c:pt>
                      <c:pt idx="1900">
                        <c:v>20.274000000000001</c:v>
                      </c:pt>
                      <c:pt idx="1901">
                        <c:v>20.283999999999999</c:v>
                      </c:pt>
                      <c:pt idx="1902">
                        <c:v>20.295999999999999</c:v>
                      </c:pt>
                      <c:pt idx="1903">
                        <c:v>20.306999999999999</c:v>
                      </c:pt>
                      <c:pt idx="1904">
                        <c:v>20.317</c:v>
                      </c:pt>
                      <c:pt idx="1905">
                        <c:v>20.327999999999999</c:v>
                      </c:pt>
                      <c:pt idx="1906">
                        <c:v>20.338999999999999</c:v>
                      </c:pt>
                      <c:pt idx="1907">
                        <c:v>20.349</c:v>
                      </c:pt>
                      <c:pt idx="1908">
                        <c:v>20.36</c:v>
                      </c:pt>
                      <c:pt idx="1909">
                        <c:v>20.370999999999999</c:v>
                      </c:pt>
                      <c:pt idx="1910">
                        <c:v>20.381</c:v>
                      </c:pt>
                      <c:pt idx="1911">
                        <c:v>20.391999999999999</c:v>
                      </c:pt>
                      <c:pt idx="1912">
                        <c:v>20.402999999999999</c:v>
                      </c:pt>
                      <c:pt idx="1913">
                        <c:v>20.413</c:v>
                      </c:pt>
                      <c:pt idx="1914">
                        <c:v>20.423999999999999</c:v>
                      </c:pt>
                      <c:pt idx="1915">
                        <c:v>20.434999999999999</c:v>
                      </c:pt>
                      <c:pt idx="1916">
                        <c:v>20.445</c:v>
                      </c:pt>
                      <c:pt idx="1917">
                        <c:v>20.456</c:v>
                      </c:pt>
                      <c:pt idx="1918">
                        <c:v>20.466999999999999</c:v>
                      </c:pt>
                      <c:pt idx="1919">
                        <c:v>20.477</c:v>
                      </c:pt>
                      <c:pt idx="1920">
                        <c:v>20.486999999999998</c:v>
                      </c:pt>
                      <c:pt idx="1921">
                        <c:v>20.498999999999999</c:v>
                      </c:pt>
                      <c:pt idx="1922">
                        <c:v>20.51</c:v>
                      </c:pt>
                      <c:pt idx="1923">
                        <c:v>20.52</c:v>
                      </c:pt>
                      <c:pt idx="1924">
                        <c:v>20.530999999999999</c:v>
                      </c:pt>
                      <c:pt idx="1925">
                        <c:v>20.542000000000002</c:v>
                      </c:pt>
                      <c:pt idx="1926">
                        <c:v>20.552</c:v>
                      </c:pt>
                      <c:pt idx="1927">
                        <c:v>20.562000000000001</c:v>
                      </c:pt>
                      <c:pt idx="1928">
                        <c:v>20.574000000000002</c:v>
                      </c:pt>
                      <c:pt idx="1929">
                        <c:v>20.585000000000001</c:v>
                      </c:pt>
                      <c:pt idx="1930">
                        <c:v>20.594999999999999</c:v>
                      </c:pt>
                      <c:pt idx="1931">
                        <c:v>20.606000000000002</c:v>
                      </c:pt>
                      <c:pt idx="1932">
                        <c:v>20.617000000000001</c:v>
                      </c:pt>
                      <c:pt idx="1933">
                        <c:v>20.626999999999999</c:v>
                      </c:pt>
                      <c:pt idx="1934">
                        <c:v>20.638000000000002</c:v>
                      </c:pt>
                      <c:pt idx="1935">
                        <c:v>20.649000000000001</c:v>
                      </c:pt>
                      <c:pt idx="1936">
                        <c:v>20.658999999999999</c:v>
                      </c:pt>
                      <c:pt idx="1937">
                        <c:v>20.67</c:v>
                      </c:pt>
                      <c:pt idx="1938">
                        <c:v>20.681000000000001</c:v>
                      </c:pt>
                      <c:pt idx="1939">
                        <c:v>20.692</c:v>
                      </c:pt>
                      <c:pt idx="1940">
                        <c:v>20.702000000000002</c:v>
                      </c:pt>
                      <c:pt idx="1941">
                        <c:v>20.713000000000001</c:v>
                      </c:pt>
                      <c:pt idx="1942">
                        <c:v>20.724</c:v>
                      </c:pt>
                      <c:pt idx="1943">
                        <c:v>20.734999999999999</c:v>
                      </c:pt>
                      <c:pt idx="1944">
                        <c:v>20.745999999999999</c:v>
                      </c:pt>
                      <c:pt idx="1945">
                        <c:v>20.757000000000001</c:v>
                      </c:pt>
                      <c:pt idx="1946">
                        <c:v>20.768000000000001</c:v>
                      </c:pt>
                      <c:pt idx="1947">
                        <c:v>20.777999999999999</c:v>
                      </c:pt>
                      <c:pt idx="1948">
                        <c:v>20.788</c:v>
                      </c:pt>
                      <c:pt idx="1949">
                        <c:v>20.798999999999999</c:v>
                      </c:pt>
                      <c:pt idx="1950">
                        <c:v>20.81</c:v>
                      </c:pt>
                      <c:pt idx="1951">
                        <c:v>20.82</c:v>
                      </c:pt>
                      <c:pt idx="1952">
                        <c:v>20.832000000000001</c:v>
                      </c:pt>
                      <c:pt idx="1953">
                        <c:v>20.843</c:v>
                      </c:pt>
                      <c:pt idx="1954">
                        <c:v>20.853000000000002</c:v>
                      </c:pt>
                      <c:pt idx="1955">
                        <c:v>20.864000000000001</c:v>
                      </c:pt>
                      <c:pt idx="1956">
                        <c:v>20.873999999999999</c:v>
                      </c:pt>
                      <c:pt idx="1957">
                        <c:v>20.885999999999999</c:v>
                      </c:pt>
                      <c:pt idx="1958">
                        <c:v>20.896000000000001</c:v>
                      </c:pt>
                      <c:pt idx="1959">
                        <c:v>20.907</c:v>
                      </c:pt>
                      <c:pt idx="1960">
                        <c:v>20.917999999999999</c:v>
                      </c:pt>
                      <c:pt idx="1961">
                        <c:v>20.928000000000001</c:v>
                      </c:pt>
                      <c:pt idx="1962">
                        <c:v>20.939</c:v>
                      </c:pt>
                      <c:pt idx="1963">
                        <c:v>20.95</c:v>
                      </c:pt>
                      <c:pt idx="1964">
                        <c:v>20.96</c:v>
                      </c:pt>
                      <c:pt idx="1965">
                        <c:v>20.971</c:v>
                      </c:pt>
                      <c:pt idx="1966">
                        <c:v>20.981000000000002</c:v>
                      </c:pt>
                      <c:pt idx="1967">
                        <c:v>20.992000000000001</c:v>
                      </c:pt>
                      <c:pt idx="1968">
                        <c:v>21.001999999999999</c:v>
                      </c:pt>
                      <c:pt idx="1969">
                        <c:v>21.013000000000002</c:v>
                      </c:pt>
                      <c:pt idx="1970">
                        <c:v>21.024000000000001</c:v>
                      </c:pt>
                      <c:pt idx="1971">
                        <c:v>21.033999999999999</c:v>
                      </c:pt>
                      <c:pt idx="1972">
                        <c:v>21.045000000000002</c:v>
                      </c:pt>
                      <c:pt idx="1973">
                        <c:v>21.056000000000001</c:v>
                      </c:pt>
                      <c:pt idx="1974">
                        <c:v>21.065999999999999</c:v>
                      </c:pt>
                      <c:pt idx="1975">
                        <c:v>21.076000000000001</c:v>
                      </c:pt>
                      <c:pt idx="1976">
                        <c:v>21.087</c:v>
                      </c:pt>
                      <c:pt idx="1977">
                        <c:v>21.097999999999999</c:v>
                      </c:pt>
                      <c:pt idx="1978">
                        <c:v>21.108000000000001</c:v>
                      </c:pt>
                      <c:pt idx="1979">
                        <c:v>21.117999999999999</c:v>
                      </c:pt>
                      <c:pt idx="1980">
                        <c:v>21.129000000000001</c:v>
                      </c:pt>
                      <c:pt idx="1981">
                        <c:v>21.14</c:v>
                      </c:pt>
                      <c:pt idx="1982">
                        <c:v>21.151</c:v>
                      </c:pt>
                      <c:pt idx="1983">
                        <c:v>21.161999999999999</c:v>
                      </c:pt>
                      <c:pt idx="1984">
                        <c:v>21.172999999999998</c:v>
                      </c:pt>
                      <c:pt idx="1985">
                        <c:v>21.184000000000001</c:v>
                      </c:pt>
                      <c:pt idx="1986">
                        <c:v>21.195</c:v>
                      </c:pt>
                      <c:pt idx="1987">
                        <c:v>21.207000000000001</c:v>
                      </c:pt>
                      <c:pt idx="1988">
                        <c:v>21.216999999999999</c:v>
                      </c:pt>
                      <c:pt idx="1989">
                        <c:v>21.228000000000002</c:v>
                      </c:pt>
                      <c:pt idx="1990">
                        <c:v>21.239000000000001</c:v>
                      </c:pt>
                      <c:pt idx="1991">
                        <c:v>21.25</c:v>
                      </c:pt>
                      <c:pt idx="1992">
                        <c:v>21.260999999999999</c:v>
                      </c:pt>
                      <c:pt idx="1993">
                        <c:v>21.271000000000001</c:v>
                      </c:pt>
                      <c:pt idx="1994">
                        <c:v>21.282</c:v>
                      </c:pt>
                      <c:pt idx="1995">
                        <c:v>21.292999999999999</c:v>
                      </c:pt>
                      <c:pt idx="1996">
                        <c:v>21.303999999999998</c:v>
                      </c:pt>
                      <c:pt idx="1997">
                        <c:v>21.315000000000001</c:v>
                      </c:pt>
                      <c:pt idx="1998">
                        <c:v>21.326000000000001</c:v>
                      </c:pt>
                      <c:pt idx="1999">
                        <c:v>21.337</c:v>
                      </c:pt>
                      <c:pt idx="2000">
                        <c:v>21.347999999999999</c:v>
                      </c:pt>
                      <c:pt idx="2001">
                        <c:v>21.358000000000001</c:v>
                      </c:pt>
                      <c:pt idx="2002">
                        <c:v>21.369</c:v>
                      </c:pt>
                      <c:pt idx="2003">
                        <c:v>21.379000000000001</c:v>
                      </c:pt>
                      <c:pt idx="2004">
                        <c:v>21.39</c:v>
                      </c:pt>
                      <c:pt idx="2005">
                        <c:v>21.4</c:v>
                      </c:pt>
                      <c:pt idx="2006">
                        <c:v>21.411000000000001</c:v>
                      </c:pt>
                      <c:pt idx="2007">
                        <c:v>21.422000000000001</c:v>
                      </c:pt>
                      <c:pt idx="2008">
                        <c:v>21.433</c:v>
                      </c:pt>
                      <c:pt idx="2009">
                        <c:v>21.443000000000001</c:v>
                      </c:pt>
                      <c:pt idx="2010">
                        <c:v>21.454000000000001</c:v>
                      </c:pt>
                      <c:pt idx="2011">
                        <c:v>21.465</c:v>
                      </c:pt>
                      <c:pt idx="2012">
                        <c:v>21.475000000000001</c:v>
                      </c:pt>
                      <c:pt idx="2013">
                        <c:v>21.486000000000001</c:v>
                      </c:pt>
                      <c:pt idx="2014">
                        <c:v>21.497</c:v>
                      </c:pt>
                      <c:pt idx="2015">
                        <c:v>21.507000000000001</c:v>
                      </c:pt>
                      <c:pt idx="2016">
                        <c:v>21.516999999999999</c:v>
                      </c:pt>
                      <c:pt idx="2017">
                        <c:v>21.527999999999999</c:v>
                      </c:pt>
                      <c:pt idx="2018">
                        <c:v>21.539000000000001</c:v>
                      </c:pt>
                      <c:pt idx="2019">
                        <c:v>21.548999999999999</c:v>
                      </c:pt>
                      <c:pt idx="2020">
                        <c:v>21.56</c:v>
                      </c:pt>
                      <c:pt idx="2021">
                        <c:v>21.571000000000002</c:v>
                      </c:pt>
                      <c:pt idx="2022">
                        <c:v>21.581</c:v>
                      </c:pt>
                      <c:pt idx="2023">
                        <c:v>21.591999999999999</c:v>
                      </c:pt>
                      <c:pt idx="2024">
                        <c:v>21.603000000000002</c:v>
                      </c:pt>
                      <c:pt idx="2025">
                        <c:v>21.613</c:v>
                      </c:pt>
                      <c:pt idx="2026">
                        <c:v>21.623999999999999</c:v>
                      </c:pt>
                      <c:pt idx="2027">
                        <c:v>21.634</c:v>
                      </c:pt>
                      <c:pt idx="2028">
                        <c:v>21.645</c:v>
                      </c:pt>
                      <c:pt idx="2029">
                        <c:v>21.655999999999999</c:v>
                      </c:pt>
                      <c:pt idx="2030">
                        <c:v>21.666</c:v>
                      </c:pt>
                      <c:pt idx="2031">
                        <c:v>21.677</c:v>
                      </c:pt>
                      <c:pt idx="2032">
                        <c:v>21.687999999999999</c:v>
                      </c:pt>
                      <c:pt idx="2033">
                        <c:v>21.698</c:v>
                      </c:pt>
                      <c:pt idx="2034">
                        <c:v>21.709</c:v>
                      </c:pt>
                      <c:pt idx="2035">
                        <c:v>21.719000000000001</c:v>
                      </c:pt>
                      <c:pt idx="2036">
                        <c:v>21.728999999999999</c:v>
                      </c:pt>
                      <c:pt idx="2037">
                        <c:v>21.74</c:v>
                      </c:pt>
                      <c:pt idx="2038">
                        <c:v>21.751000000000001</c:v>
                      </c:pt>
                      <c:pt idx="2039">
                        <c:v>21.762</c:v>
                      </c:pt>
                      <c:pt idx="2040">
                        <c:v>21.773</c:v>
                      </c:pt>
                      <c:pt idx="2041">
                        <c:v>21.783999999999999</c:v>
                      </c:pt>
                      <c:pt idx="2042">
                        <c:v>21.794</c:v>
                      </c:pt>
                      <c:pt idx="2043">
                        <c:v>21.805</c:v>
                      </c:pt>
                      <c:pt idx="2044">
                        <c:v>21.815999999999999</c:v>
                      </c:pt>
                      <c:pt idx="2045">
                        <c:v>21.826000000000001</c:v>
                      </c:pt>
                      <c:pt idx="2046">
                        <c:v>21.837</c:v>
                      </c:pt>
                      <c:pt idx="2047">
                        <c:v>21.847999999999999</c:v>
                      </c:pt>
                      <c:pt idx="2048">
                        <c:v>21.858000000000001</c:v>
                      </c:pt>
                      <c:pt idx="2049">
                        <c:v>21.867999999999999</c:v>
                      </c:pt>
                      <c:pt idx="2050">
                        <c:v>21.879000000000001</c:v>
                      </c:pt>
                      <c:pt idx="2051">
                        <c:v>21.89</c:v>
                      </c:pt>
                      <c:pt idx="2052">
                        <c:v>21.9</c:v>
                      </c:pt>
                      <c:pt idx="2053">
                        <c:v>21.91</c:v>
                      </c:pt>
                      <c:pt idx="2054">
                        <c:v>21.922000000000001</c:v>
                      </c:pt>
                      <c:pt idx="2055">
                        <c:v>21.931999999999999</c:v>
                      </c:pt>
                      <c:pt idx="2056">
                        <c:v>21.942</c:v>
                      </c:pt>
                      <c:pt idx="2057">
                        <c:v>21.952999999999999</c:v>
                      </c:pt>
                      <c:pt idx="2058">
                        <c:v>21.963999999999999</c:v>
                      </c:pt>
                      <c:pt idx="2059">
                        <c:v>21.974</c:v>
                      </c:pt>
                      <c:pt idx="2060">
                        <c:v>21.984999999999999</c:v>
                      </c:pt>
                      <c:pt idx="2061">
                        <c:v>21.995999999999999</c:v>
                      </c:pt>
                      <c:pt idx="2062">
                        <c:v>22.007000000000001</c:v>
                      </c:pt>
                      <c:pt idx="2063">
                        <c:v>22.016999999999999</c:v>
                      </c:pt>
                      <c:pt idx="2064">
                        <c:v>22.027999999999999</c:v>
                      </c:pt>
                      <c:pt idx="2065">
                        <c:v>22.039000000000001</c:v>
                      </c:pt>
                      <c:pt idx="2066">
                        <c:v>22.048999999999999</c:v>
                      </c:pt>
                      <c:pt idx="2067">
                        <c:v>22.059000000000001</c:v>
                      </c:pt>
                      <c:pt idx="2068">
                        <c:v>22.07</c:v>
                      </c:pt>
                      <c:pt idx="2069">
                        <c:v>22.08</c:v>
                      </c:pt>
                      <c:pt idx="2070">
                        <c:v>22.091999999999999</c:v>
                      </c:pt>
                      <c:pt idx="2071">
                        <c:v>22.103000000000002</c:v>
                      </c:pt>
                      <c:pt idx="2072">
                        <c:v>22.114000000000001</c:v>
                      </c:pt>
                      <c:pt idx="2073">
                        <c:v>22.125</c:v>
                      </c:pt>
                      <c:pt idx="2074">
                        <c:v>22.135999999999999</c:v>
                      </c:pt>
                      <c:pt idx="2075">
                        <c:v>22.146000000000001</c:v>
                      </c:pt>
                      <c:pt idx="2076">
                        <c:v>22.157</c:v>
                      </c:pt>
                      <c:pt idx="2077">
                        <c:v>22.167999999999999</c:v>
                      </c:pt>
                      <c:pt idx="2078">
                        <c:v>22.18</c:v>
                      </c:pt>
                      <c:pt idx="2079">
                        <c:v>22.190999999999999</c:v>
                      </c:pt>
                      <c:pt idx="2080">
                        <c:v>22.202000000000002</c:v>
                      </c:pt>
                      <c:pt idx="2081">
                        <c:v>22.213000000000001</c:v>
                      </c:pt>
                      <c:pt idx="2082">
                        <c:v>22.224</c:v>
                      </c:pt>
                      <c:pt idx="2083">
                        <c:v>22.234999999999999</c:v>
                      </c:pt>
                      <c:pt idx="2084">
                        <c:v>22.245999999999999</c:v>
                      </c:pt>
                      <c:pt idx="2085">
                        <c:v>22.257000000000001</c:v>
                      </c:pt>
                      <c:pt idx="2086">
                        <c:v>22.268000000000001</c:v>
                      </c:pt>
                      <c:pt idx="2087">
                        <c:v>22.279</c:v>
                      </c:pt>
                      <c:pt idx="2088">
                        <c:v>22.29</c:v>
                      </c:pt>
                      <c:pt idx="2089">
                        <c:v>22.300999999999998</c:v>
                      </c:pt>
                      <c:pt idx="2090">
                        <c:v>22.312000000000001</c:v>
                      </c:pt>
                      <c:pt idx="2091">
                        <c:v>22.323</c:v>
                      </c:pt>
                      <c:pt idx="2092">
                        <c:v>22.334</c:v>
                      </c:pt>
                      <c:pt idx="2093">
                        <c:v>22.344999999999999</c:v>
                      </c:pt>
                      <c:pt idx="2094">
                        <c:v>22.356000000000002</c:v>
                      </c:pt>
                      <c:pt idx="2095">
                        <c:v>22.367000000000001</c:v>
                      </c:pt>
                      <c:pt idx="2096">
                        <c:v>22.378</c:v>
                      </c:pt>
                      <c:pt idx="2097">
                        <c:v>22.388999999999999</c:v>
                      </c:pt>
                      <c:pt idx="2098">
                        <c:v>22.399000000000001</c:v>
                      </c:pt>
                      <c:pt idx="2099">
                        <c:v>22.41</c:v>
                      </c:pt>
                      <c:pt idx="2100">
                        <c:v>22.42</c:v>
                      </c:pt>
                      <c:pt idx="2101">
                        <c:v>22.431000000000001</c:v>
                      </c:pt>
                      <c:pt idx="2102">
                        <c:v>22.440999999999999</c:v>
                      </c:pt>
                      <c:pt idx="2103">
                        <c:v>22.452000000000002</c:v>
                      </c:pt>
                      <c:pt idx="2104">
                        <c:v>22.462</c:v>
                      </c:pt>
                      <c:pt idx="2105">
                        <c:v>22.472999999999999</c:v>
                      </c:pt>
                      <c:pt idx="2106">
                        <c:v>22.484000000000002</c:v>
                      </c:pt>
                      <c:pt idx="2107">
                        <c:v>22.495000000000001</c:v>
                      </c:pt>
                      <c:pt idx="2108">
                        <c:v>22.506</c:v>
                      </c:pt>
                      <c:pt idx="2109">
                        <c:v>22.515999999999998</c:v>
                      </c:pt>
                      <c:pt idx="2110">
                        <c:v>22.527000000000001</c:v>
                      </c:pt>
                      <c:pt idx="2111">
                        <c:v>22.536999999999999</c:v>
                      </c:pt>
                      <c:pt idx="2112">
                        <c:v>22.547999999999998</c:v>
                      </c:pt>
                      <c:pt idx="2113">
                        <c:v>22.558</c:v>
                      </c:pt>
                      <c:pt idx="2114">
                        <c:v>22.568999999999999</c:v>
                      </c:pt>
                      <c:pt idx="2115">
                        <c:v>22.58</c:v>
                      </c:pt>
                      <c:pt idx="2116">
                        <c:v>22.59</c:v>
                      </c:pt>
                      <c:pt idx="2117">
                        <c:v>22.600999999999999</c:v>
                      </c:pt>
                      <c:pt idx="2118">
                        <c:v>22.611999999999998</c:v>
                      </c:pt>
                      <c:pt idx="2119">
                        <c:v>22.622</c:v>
                      </c:pt>
                      <c:pt idx="2120">
                        <c:v>22.632999999999999</c:v>
                      </c:pt>
                      <c:pt idx="2121">
                        <c:v>22.643999999999998</c:v>
                      </c:pt>
                      <c:pt idx="2122">
                        <c:v>22.654</c:v>
                      </c:pt>
                      <c:pt idx="2123">
                        <c:v>22.664999999999999</c:v>
                      </c:pt>
                      <c:pt idx="2124">
                        <c:v>22.675000000000001</c:v>
                      </c:pt>
                      <c:pt idx="2125">
                        <c:v>22.686</c:v>
                      </c:pt>
                      <c:pt idx="2126">
                        <c:v>22.696999999999999</c:v>
                      </c:pt>
                      <c:pt idx="2127">
                        <c:v>22.707999999999998</c:v>
                      </c:pt>
                      <c:pt idx="2128">
                        <c:v>22.718</c:v>
                      </c:pt>
                      <c:pt idx="2129">
                        <c:v>22.728000000000002</c:v>
                      </c:pt>
                      <c:pt idx="2130">
                        <c:v>22.739000000000001</c:v>
                      </c:pt>
                      <c:pt idx="2131">
                        <c:v>22.75</c:v>
                      </c:pt>
                      <c:pt idx="2132">
                        <c:v>22.76</c:v>
                      </c:pt>
                      <c:pt idx="2133">
                        <c:v>22.771000000000001</c:v>
                      </c:pt>
                      <c:pt idx="2134">
                        <c:v>22.783000000000001</c:v>
                      </c:pt>
                      <c:pt idx="2135">
                        <c:v>22.792999999999999</c:v>
                      </c:pt>
                      <c:pt idx="2136">
                        <c:v>22.803999999999998</c:v>
                      </c:pt>
                      <c:pt idx="2137">
                        <c:v>22.815000000000001</c:v>
                      </c:pt>
                      <c:pt idx="2138">
                        <c:v>22.824999999999999</c:v>
                      </c:pt>
                      <c:pt idx="2139">
                        <c:v>22.835000000000001</c:v>
                      </c:pt>
                      <c:pt idx="2140">
                        <c:v>22.846</c:v>
                      </c:pt>
                      <c:pt idx="2141">
                        <c:v>22.856999999999999</c:v>
                      </c:pt>
                      <c:pt idx="2142">
                        <c:v>22.867000000000001</c:v>
                      </c:pt>
                      <c:pt idx="2143">
                        <c:v>22.878</c:v>
                      </c:pt>
                      <c:pt idx="2144">
                        <c:v>22.888999999999999</c:v>
                      </c:pt>
                      <c:pt idx="2145">
                        <c:v>22.899000000000001</c:v>
                      </c:pt>
                      <c:pt idx="2146">
                        <c:v>22.91</c:v>
                      </c:pt>
                      <c:pt idx="2147">
                        <c:v>22.920999999999999</c:v>
                      </c:pt>
                      <c:pt idx="2148">
                        <c:v>22.931000000000001</c:v>
                      </c:pt>
                      <c:pt idx="2149">
                        <c:v>22.940999999999999</c:v>
                      </c:pt>
                      <c:pt idx="2150">
                        <c:v>22.952000000000002</c:v>
                      </c:pt>
                      <c:pt idx="2151">
                        <c:v>22.963999999999999</c:v>
                      </c:pt>
                      <c:pt idx="2152">
                        <c:v>22.972999999999999</c:v>
                      </c:pt>
                      <c:pt idx="2153">
                        <c:v>22.984000000000002</c:v>
                      </c:pt>
                      <c:pt idx="2154">
                        <c:v>22.995000000000001</c:v>
                      </c:pt>
                      <c:pt idx="2155">
                        <c:v>23.004999999999999</c:v>
                      </c:pt>
                      <c:pt idx="2156">
                        <c:v>23.016999999999999</c:v>
                      </c:pt>
                      <c:pt idx="2157">
                        <c:v>23.027999999999999</c:v>
                      </c:pt>
                      <c:pt idx="2158">
                        <c:v>23.039000000000001</c:v>
                      </c:pt>
                      <c:pt idx="2159">
                        <c:v>23.05</c:v>
                      </c:pt>
                      <c:pt idx="2160">
                        <c:v>23.061</c:v>
                      </c:pt>
                      <c:pt idx="2161">
                        <c:v>23.071999999999999</c:v>
                      </c:pt>
                      <c:pt idx="2162">
                        <c:v>23.082999999999998</c:v>
                      </c:pt>
                      <c:pt idx="2163">
                        <c:v>23.094000000000001</c:v>
                      </c:pt>
                      <c:pt idx="2164">
                        <c:v>23.105</c:v>
                      </c:pt>
                      <c:pt idx="2165">
                        <c:v>23.114999999999998</c:v>
                      </c:pt>
                      <c:pt idx="2166">
                        <c:v>23.126000000000001</c:v>
                      </c:pt>
                      <c:pt idx="2167">
                        <c:v>23.137</c:v>
                      </c:pt>
                      <c:pt idx="2168">
                        <c:v>23.146999999999998</c:v>
                      </c:pt>
                      <c:pt idx="2169">
                        <c:v>23.158000000000001</c:v>
                      </c:pt>
                      <c:pt idx="2170">
                        <c:v>23.169</c:v>
                      </c:pt>
                      <c:pt idx="2171">
                        <c:v>23.178999999999998</c:v>
                      </c:pt>
                      <c:pt idx="2172">
                        <c:v>23.19</c:v>
                      </c:pt>
                      <c:pt idx="2173">
                        <c:v>23.201000000000001</c:v>
                      </c:pt>
                      <c:pt idx="2174">
                        <c:v>23.210999999999999</c:v>
                      </c:pt>
                      <c:pt idx="2175">
                        <c:v>23.222000000000001</c:v>
                      </c:pt>
                      <c:pt idx="2176">
                        <c:v>23.231999999999999</c:v>
                      </c:pt>
                      <c:pt idx="2177">
                        <c:v>23.242999999999999</c:v>
                      </c:pt>
                      <c:pt idx="2178">
                        <c:v>23.253</c:v>
                      </c:pt>
                      <c:pt idx="2179">
                        <c:v>23.263999999999999</c:v>
                      </c:pt>
                      <c:pt idx="2180">
                        <c:v>23.274999999999999</c:v>
                      </c:pt>
                      <c:pt idx="2181">
                        <c:v>23.285</c:v>
                      </c:pt>
                      <c:pt idx="2182">
                        <c:v>23.295999999999999</c:v>
                      </c:pt>
                      <c:pt idx="2183">
                        <c:v>23.306999999999999</c:v>
                      </c:pt>
                      <c:pt idx="2184">
                        <c:v>23.317</c:v>
                      </c:pt>
                      <c:pt idx="2185">
                        <c:v>23.327999999999999</c:v>
                      </c:pt>
                      <c:pt idx="2186">
                        <c:v>23.338000000000001</c:v>
                      </c:pt>
                      <c:pt idx="2187">
                        <c:v>23.349</c:v>
                      </c:pt>
                      <c:pt idx="2188">
                        <c:v>23.359000000000002</c:v>
                      </c:pt>
                      <c:pt idx="2189">
                        <c:v>23.37</c:v>
                      </c:pt>
                      <c:pt idx="2190">
                        <c:v>23.381</c:v>
                      </c:pt>
                      <c:pt idx="2191">
                        <c:v>23.391999999999999</c:v>
                      </c:pt>
                      <c:pt idx="2192">
                        <c:v>23.402000000000001</c:v>
                      </c:pt>
                      <c:pt idx="2193">
                        <c:v>23.413</c:v>
                      </c:pt>
                      <c:pt idx="2194">
                        <c:v>23.422999999999998</c:v>
                      </c:pt>
                      <c:pt idx="2195">
                        <c:v>23.433</c:v>
                      </c:pt>
                      <c:pt idx="2196">
                        <c:v>23.443999999999999</c:v>
                      </c:pt>
                      <c:pt idx="2197">
                        <c:v>23.454999999999998</c:v>
                      </c:pt>
                      <c:pt idx="2198">
                        <c:v>23.466000000000001</c:v>
                      </c:pt>
                      <c:pt idx="2199">
                        <c:v>23.475999999999999</c:v>
                      </c:pt>
                      <c:pt idx="2200">
                        <c:v>23.486999999999998</c:v>
                      </c:pt>
                      <c:pt idx="2201">
                        <c:v>23.498000000000001</c:v>
                      </c:pt>
                      <c:pt idx="2202">
                        <c:v>23.509</c:v>
                      </c:pt>
                      <c:pt idx="2203">
                        <c:v>23.518999999999998</c:v>
                      </c:pt>
                      <c:pt idx="2204">
                        <c:v>23.530999999999999</c:v>
                      </c:pt>
                      <c:pt idx="2205">
                        <c:v>23.542000000000002</c:v>
                      </c:pt>
                      <c:pt idx="2206">
                        <c:v>23.553000000000001</c:v>
                      </c:pt>
                      <c:pt idx="2207">
                        <c:v>23.564</c:v>
                      </c:pt>
                      <c:pt idx="2208">
                        <c:v>23.574999999999999</c:v>
                      </c:pt>
                      <c:pt idx="2209">
                        <c:v>23.585999999999999</c:v>
                      </c:pt>
                      <c:pt idx="2210">
                        <c:v>23.597999999999999</c:v>
                      </c:pt>
                      <c:pt idx="2211">
                        <c:v>23.609000000000002</c:v>
                      </c:pt>
                      <c:pt idx="2212">
                        <c:v>23.62</c:v>
                      </c:pt>
                      <c:pt idx="2213">
                        <c:v>23.631</c:v>
                      </c:pt>
                      <c:pt idx="2214">
                        <c:v>23.641999999999999</c:v>
                      </c:pt>
                      <c:pt idx="2215">
                        <c:v>23.652999999999999</c:v>
                      </c:pt>
                      <c:pt idx="2216">
                        <c:v>23.664000000000001</c:v>
                      </c:pt>
                      <c:pt idx="2217">
                        <c:v>23.673999999999999</c:v>
                      </c:pt>
                      <c:pt idx="2218">
                        <c:v>23.684000000000001</c:v>
                      </c:pt>
                      <c:pt idx="2219">
                        <c:v>23.696000000000002</c:v>
                      </c:pt>
                      <c:pt idx="2220">
                        <c:v>23.706</c:v>
                      </c:pt>
                      <c:pt idx="2221">
                        <c:v>23.716000000000001</c:v>
                      </c:pt>
                      <c:pt idx="2222">
                        <c:v>23.725999999999999</c:v>
                      </c:pt>
                      <c:pt idx="2223">
                        <c:v>23.736000000000001</c:v>
                      </c:pt>
                      <c:pt idx="2224">
                        <c:v>23.745999999999999</c:v>
                      </c:pt>
                      <c:pt idx="2225">
                        <c:v>23.756</c:v>
                      </c:pt>
                      <c:pt idx="2226">
                        <c:v>23.765999999999998</c:v>
                      </c:pt>
                      <c:pt idx="2227">
                        <c:v>23.776</c:v>
                      </c:pt>
                      <c:pt idx="2228">
                        <c:v>23.786999999999999</c:v>
                      </c:pt>
                      <c:pt idx="2229">
                        <c:v>23.797000000000001</c:v>
                      </c:pt>
                      <c:pt idx="2230">
                        <c:v>23.808</c:v>
                      </c:pt>
                      <c:pt idx="2231">
                        <c:v>23.818000000000001</c:v>
                      </c:pt>
                      <c:pt idx="2232">
                        <c:v>23.829000000000001</c:v>
                      </c:pt>
                      <c:pt idx="2233">
                        <c:v>23.838999999999999</c:v>
                      </c:pt>
                      <c:pt idx="2234">
                        <c:v>23.85</c:v>
                      </c:pt>
                      <c:pt idx="2235">
                        <c:v>23.861000000000001</c:v>
                      </c:pt>
                      <c:pt idx="2236">
                        <c:v>23.870999999999999</c:v>
                      </c:pt>
                      <c:pt idx="2237">
                        <c:v>23.882000000000001</c:v>
                      </c:pt>
                      <c:pt idx="2238">
                        <c:v>23.891999999999999</c:v>
                      </c:pt>
                      <c:pt idx="2239">
                        <c:v>23.902999999999999</c:v>
                      </c:pt>
                      <c:pt idx="2240">
                        <c:v>23.913</c:v>
                      </c:pt>
                      <c:pt idx="2241">
                        <c:v>23.923999999999999</c:v>
                      </c:pt>
                      <c:pt idx="2242">
                        <c:v>23.934000000000001</c:v>
                      </c:pt>
                      <c:pt idx="2243">
                        <c:v>23.945</c:v>
                      </c:pt>
                      <c:pt idx="2244">
                        <c:v>23.954999999999998</c:v>
                      </c:pt>
                      <c:pt idx="2245">
                        <c:v>23.966000000000001</c:v>
                      </c:pt>
                      <c:pt idx="2246">
                        <c:v>23.975999999999999</c:v>
                      </c:pt>
                      <c:pt idx="2247">
                        <c:v>23.986999999999998</c:v>
                      </c:pt>
                      <c:pt idx="2248">
                        <c:v>23.997</c:v>
                      </c:pt>
                      <c:pt idx="2249">
                        <c:v>24.007999999999999</c:v>
                      </c:pt>
                      <c:pt idx="2250">
                        <c:v>24.018000000000001</c:v>
                      </c:pt>
                      <c:pt idx="2251">
                        <c:v>24.029</c:v>
                      </c:pt>
                      <c:pt idx="2252">
                        <c:v>24.039000000000001</c:v>
                      </c:pt>
                      <c:pt idx="2253">
                        <c:v>24.05</c:v>
                      </c:pt>
                      <c:pt idx="2254">
                        <c:v>24.06</c:v>
                      </c:pt>
                      <c:pt idx="2255">
                        <c:v>24.07</c:v>
                      </c:pt>
                      <c:pt idx="2256">
                        <c:v>24.081</c:v>
                      </c:pt>
                      <c:pt idx="2257">
                        <c:v>24.091000000000001</c:v>
                      </c:pt>
                      <c:pt idx="2258">
                        <c:v>24.100999999999999</c:v>
                      </c:pt>
                      <c:pt idx="2259">
                        <c:v>24.113</c:v>
                      </c:pt>
                      <c:pt idx="2260">
                        <c:v>24.123999999999999</c:v>
                      </c:pt>
                      <c:pt idx="2261">
                        <c:v>24.134</c:v>
                      </c:pt>
                      <c:pt idx="2262">
                        <c:v>24.145</c:v>
                      </c:pt>
                      <c:pt idx="2263">
                        <c:v>24.155000000000001</c:v>
                      </c:pt>
                      <c:pt idx="2264">
                        <c:v>24.166</c:v>
                      </c:pt>
                      <c:pt idx="2265">
                        <c:v>24.175999999999998</c:v>
                      </c:pt>
                      <c:pt idx="2266">
                        <c:v>24.187000000000001</c:v>
                      </c:pt>
                      <c:pt idx="2267">
                        <c:v>24.196999999999999</c:v>
                      </c:pt>
                      <c:pt idx="2268">
                        <c:v>24.207999999999998</c:v>
                      </c:pt>
                      <c:pt idx="2269">
                        <c:v>24.218</c:v>
                      </c:pt>
                      <c:pt idx="2270">
                        <c:v>24.228000000000002</c:v>
                      </c:pt>
                      <c:pt idx="2271">
                        <c:v>24.239000000000001</c:v>
                      </c:pt>
                      <c:pt idx="2272">
                        <c:v>24.248999999999999</c:v>
                      </c:pt>
                      <c:pt idx="2273">
                        <c:v>24.260999999999999</c:v>
                      </c:pt>
                      <c:pt idx="2274">
                        <c:v>24.271000000000001</c:v>
                      </c:pt>
                      <c:pt idx="2275">
                        <c:v>24.282</c:v>
                      </c:pt>
                      <c:pt idx="2276">
                        <c:v>24.292000000000002</c:v>
                      </c:pt>
                      <c:pt idx="2277">
                        <c:v>24.303000000000001</c:v>
                      </c:pt>
                      <c:pt idx="2278">
                        <c:v>24.312999999999999</c:v>
                      </c:pt>
                      <c:pt idx="2279">
                        <c:v>24.324000000000002</c:v>
                      </c:pt>
                      <c:pt idx="2280">
                        <c:v>24.334</c:v>
                      </c:pt>
                      <c:pt idx="2281">
                        <c:v>24.344999999999999</c:v>
                      </c:pt>
                      <c:pt idx="2282">
                        <c:v>24.355</c:v>
                      </c:pt>
                      <c:pt idx="2283">
                        <c:v>24.366</c:v>
                      </c:pt>
                      <c:pt idx="2284">
                        <c:v>24.376000000000001</c:v>
                      </c:pt>
                      <c:pt idx="2285">
                        <c:v>24.387</c:v>
                      </c:pt>
                      <c:pt idx="2286">
                        <c:v>24.396999999999998</c:v>
                      </c:pt>
                      <c:pt idx="2287">
                        <c:v>24.408000000000001</c:v>
                      </c:pt>
                      <c:pt idx="2288">
                        <c:v>24.417999999999999</c:v>
                      </c:pt>
                      <c:pt idx="2289">
                        <c:v>24.428000000000001</c:v>
                      </c:pt>
                      <c:pt idx="2290">
                        <c:v>24.439</c:v>
                      </c:pt>
                      <c:pt idx="2291">
                        <c:v>24.45</c:v>
                      </c:pt>
                      <c:pt idx="2292">
                        <c:v>24.460999999999999</c:v>
                      </c:pt>
                      <c:pt idx="2293">
                        <c:v>24.472000000000001</c:v>
                      </c:pt>
                      <c:pt idx="2294">
                        <c:v>24.481999999999999</c:v>
                      </c:pt>
                      <c:pt idx="2295">
                        <c:v>24.492000000000001</c:v>
                      </c:pt>
                      <c:pt idx="2296">
                        <c:v>24.503</c:v>
                      </c:pt>
                      <c:pt idx="2297">
                        <c:v>24.513000000000002</c:v>
                      </c:pt>
                      <c:pt idx="2298">
                        <c:v>24.524000000000001</c:v>
                      </c:pt>
                      <c:pt idx="2299">
                        <c:v>24.533999999999999</c:v>
                      </c:pt>
                      <c:pt idx="2300">
                        <c:v>24.544</c:v>
                      </c:pt>
                      <c:pt idx="2301">
                        <c:v>24.555</c:v>
                      </c:pt>
                      <c:pt idx="2302">
                        <c:v>24.565000000000001</c:v>
                      </c:pt>
                      <c:pt idx="2303">
                        <c:v>24.576000000000001</c:v>
                      </c:pt>
                      <c:pt idx="2304">
                        <c:v>24.585999999999999</c:v>
                      </c:pt>
                      <c:pt idx="2305">
                        <c:v>24.597000000000001</c:v>
                      </c:pt>
                      <c:pt idx="2306">
                        <c:v>24.606999999999999</c:v>
                      </c:pt>
                      <c:pt idx="2307">
                        <c:v>24.617999999999999</c:v>
                      </c:pt>
                      <c:pt idx="2308">
                        <c:v>24.629000000000001</c:v>
                      </c:pt>
                      <c:pt idx="2309">
                        <c:v>24.64</c:v>
                      </c:pt>
                      <c:pt idx="2310">
                        <c:v>24.65</c:v>
                      </c:pt>
                      <c:pt idx="2311">
                        <c:v>24.661999999999999</c:v>
                      </c:pt>
                      <c:pt idx="2312">
                        <c:v>24.672999999999998</c:v>
                      </c:pt>
                      <c:pt idx="2313">
                        <c:v>24.684000000000001</c:v>
                      </c:pt>
                      <c:pt idx="2314">
                        <c:v>24.693999999999999</c:v>
                      </c:pt>
                      <c:pt idx="2315">
                        <c:v>24.704999999999998</c:v>
                      </c:pt>
                      <c:pt idx="2316">
                        <c:v>24.716000000000001</c:v>
                      </c:pt>
                      <c:pt idx="2317">
                        <c:v>24.727</c:v>
                      </c:pt>
                      <c:pt idx="2318">
                        <c:v>24.736999999999998</c:v>
                      </c:pt>
                      <c:pt idx="2319">
                        <c:v>24.748000000000001</c:v>
                      </c:pt>
                      <c:pt idx="2320">
                        <c:v>24.759</c:v>
                      </c:pt>
                      <c:pt idx="2321">
                        <c:v>24.77</c:v>
                      </c:pt>
                      <c:pt idx="2322">
                        <c:v>24.780999999999999</c:v>
                      </c:pt>
                      <c:pt idx="2323">
                        <c:v>24.792000000000002</c:v>
                      </c:pt>
                      <c:pt idx="2324">
                        <c:v>24.802</c:v>
                      </c:pt>
                      <c:pt idx="2325">
                        <c:v>24.812999999999999</c:v>
                      </c:pt>
                      <c:pt idx="2326">
                        <c:v>24.824000000000002</c:v>
                      </c:pt>
                      <c:pt idx="2327">
                        <c:v>24.834</c:v>
                      </c:pt>
                      <c:pt idx="2328">
                        <c:v>24.844999999999999</c:v>
                      </c:pt>
                      <c:pt idx="2329">
                        <c:v>24.856000000000002</c:v>
                      </c:pt>
                      <c:pt idx="2330">
                        <c:v>24.867000000000001</c:v>
                      </c:pt>
                      <c:pt idx="2331">
                        <c:v>24.876999999999999</c:v>
                      </c:pt>
                      <c:pt idx="2332">
                        <c:v>24.888000000000002</c:v>
                      </c:pt>
                      <c:pt idx="2333">
                        <c:v>24.899000000000001</c:v>
                      </c:pt>
                      <c:pt idx="2334">
                        <c:v>24.91</c:v>
                      </c:pt>
                      <c:pt idx="2335">
                        <c:v>24.920999999999999</c:v>
                      </c:pt>
                      <c:pt idx="2336">
                        <c:v>24.931000000000001</c:v>
                      </c:pt>
                      <c:pt idx="2337">
                        <c:v>24.942</c:v>
                      </c:pt>
                      <c:pt idx="2338">
                        <c:v>24.952999999999999</c:v>
                      </c:pt>
                      <c:pt idx="2339">
                        <c:v>24.963999999999999</c:v>
                      </c:pt>
                      <c:pt idx="2340">
                        <c:v>24.974</c:v>
                      </c:pt>
                      <c:pt idx="2341">
                        <c:v>24.984999999999999</c:v>
                      </c:pt>
                      <c:pt idx="2342">
                        <c:v>24.995999999999999</c:v>
                      </c:pt>
                      <c:pt idx="2343">
                        <c:v>25.006</c:v>
                      </c:pt>
                      <c:pt idx="2344">
                        <c:v>25.015999999999998</c:v>
                      </c:pt>
                      <c:pt idx="2345">
                        <c:v>25.027999999999999</c:v>
                      </c:pt>
                      <c:pt idx="2346">
                        <c:v>25.038</c:v>
                      </c:pt>
                      <c:pt idx="2347">
                        <c:v>25.048999999999999</c:v>
                      </c:pt>
                      <c:pt idx="2348">
                        <c:v>25.059000000000001</c:v>
                      </c:pt>
                      <c:pt idx="2349">
                        <c:v>25.07</c:v>
                      </c:pt>
                      <c:pt idx="2350">
                        <c:v>25.08</c:v>
                      </c:pt>
                      <c:pt idx="2351">
                        <c:v>25.091000000000001</c:v>
                      </c:pt>
                      <c:pt idx="2352">
                        <c:v>25.100999999999999</c:v>
                      </c:pt>
                      <c:pt idx="2353">
                        <c:v>25.111999999999998</c:v>
                      </c:pt>
                      <c:pt idx="2354">
                        <c:v>25.122</c:v>
                      </c:pt>
                      <c:pt idx="2355">
                        <c:v>25.132000000000001</c:v>
                      </c:pt>
                      <c:pt idx="2356">
                        <c:v>25.143000000000001</c:v>
                      </c:pt>
                      <c:pt idx="2357">
                        <c:v>25.154</c:v>
                      </c:pt>
                      <c:pt idx="2358">
                        <c:v>25.164000000000001</c:v>
                      </c:pt>
                      <c:pt idx="2359">
                        <c:v>25.175000000000001</c:v>
                      </c:pt>
                      <c:pt idx="2360">
                        <c:v>25.184999999999999</c:v>
                      </c:pt>
                      <c:pt idx="2361">
                        <c:v>25.196000000000002</c:v>
                      </c:pt>
                      <c:pt idx="2362">
                        <c:v>25.206</c:v>
                      </c:pt>
                      <c:pt idx="2363">
                        <c:v>25.216999999999999</c:v>
                      </c:pt>
                      <c:pt idx="2364">
                        <c:v>25.227</c:v>
                      </c:pt>
                      <c:pt idx="2365">
                        <c:v>25.238</c:v>
                      </c:pt>
                      <c:pt idx="2366">
                        <c:v>25.248000000000001</c:v>
                      </c:pt>
                      <c:pt idx="2367">
                        <c:v>25.257999999999999</c:v>
                      </c:pt>
                      <c:pt idx="2368">
                        <c:v>25.27</c:v>
                      </c:pt>
                      <c:pt idx="2369">
                        <c:v>25.28</c:v>
                      </c:pt>
                      <c:pt idx="2370">
                        <c:v>25.291</c:v>
                      </c:pt>
                      <c:pt idx="2371">
                        <c:v>25.300999999999998</c:v>
                      </c:pt>
                      <c:pt idx="2372">
                        <c:v>25.312000000000001</c:v>
                      </c:pt>
                      <c:pt idx="2373">
                        <c:v>25.321999999999999</c:v>
                      </c:pt>
                      <c:pt idx="2374">
                        <c:v>25.332999999999998</c:v>
                      </c:pt>
                      <c:pt idx="2375">
                        <c:v>25.343</c:v>
                      </c:pt>
                      <c:pt idx="2376">
                        <c:v>25.353999999999999</c:v>
                      </c:pt>
                      <c:pt idx="2377">
                        <c:v>25.364000000000001</c:v>
                      </c:pt>
                      <c:pt idx="2378">
                        <c:v>25.375</c:v>
                      </c:pt>
                      <c:pt idx="2379">
                        <c:v>25.385999999999999</c:v>
                      </c:pt>
                      <c:pt idx="2380">
                        <c:v>25.396000000000001</c:v>
                      </c:pt>
                      <c:pt idx="2381">
                        <c:v>25.405999999999999</c:v>
                      </c:pt>
                      <c:pt idx="2382">
                        <c:v>25.417999999999999</c:v>
                      </c:pt>
                      <c:pt idx="2383">
                        <c:v>25.428000000000001</c:v>
                      </c:pt>
                      <c:pt idx="2384">
                        <c:v>25.439</c:v>
                      </c:pt>
                      <c:pt idx="2385">
                        <c:v>25.45</c:v>
                      </c:pt>
                      <c:pt idx="2386">
                        <c:v>25.462</c:v>
                      </c:pt>
                      <c:pt idx="2387">
                        <c:v>25.472999999999999</c:v>
                      </c:pt>
                      <c:pt idx="2388">
                        <c:v>25.483000000000001</c:v>
                      </c:pt>
                      <c:pt idx="2389">
                        <c:v>25.495000000000001</c:v>
                      </c:pt>
                      <c:pt idx="2390">
                        <c:v>25.506</c:v>
                      </c:pt>
                      <c:pt idx="2391">
                        <c:v>25.515999999999998</c:v>
                      </c:pt>
                      <c:pt idx="2392">
                        <c:v>25.527999999999999</c:v>
                      </c:pt>
                      <c:pt idx="2393">
                        <c:v>25.538</c:v>
                      </c:pt>
                      <c:pt idx="2394">
                        <c:v>25.547999999999998</c:v>
                      </c:pt>
                      <c:pt idx="2395">
                        <c:v>25.559000000000001</c:v>
                      </c:pt>
                      <c:pt idx="2396">
                        <c:v>25.57</c:v>
                      </c:pt>
                      <c:pt idx="2397">
                        <c:v>25.58</c:v>
                      </c:pt>
                      <c:pt idx="2398">
                        <c:v>25.591000000000001</c:v>
                      </c:pt>
                      <c:pt idx="2399">
                        <c:v>25.602</c:v>
                      </c:pt>
                      <c:pt idx="2400">
                        <c:v>25.611999999999998</c:v>
                      </c:pt>
                      <c:pt idx="2401">
                        <c:v>25.623000000000001</c:v>
                      </c:pt>
                      <c:pt idx="2402">
                        <c:v>25.634</c:v>
                      </c:pt>
                      <c:pt idx="2403">
                        <c:v>25.643999999999998</c:v>
                      </c:pt>
                      <c:pt idx="2404">
                        <c:v>25.654</c:v>
                      </c:pt>
                      <c:pt idx="2405">
                        <c:v>25.666</c:v>
                      </c:pt>
                      <c:pt idx="2406">
                        <c:v>25.675999999999998</c:v>
                      </c:pt>
                      <c:pt idx="2407">
                        <c:v>25.686</c:v>
                      </c:pt>
                      <c:pt idx="2408">
                        <c:v>25.698</c:v>
                      </c:pt>
                      <c:pt idx="2409">
                        <c:v>25.707999999999998</c:v>
                      </c:pt>
                      <c:pt idx="2410">
                        <c:v>25.718</c:v>
                      </c:pt>
                      <c:pt idx="2411">
                        <c:v>25.728999999999999</c:v>
                      </c:pt>
                      <c:pt idx="2412">
                        <c:v>25.74</c:v>
                      </c:pt>
                      <c:pt idx="2413">
                        <c:v>25.75</c:v>
                      </c:pt>
                      <c:pt idx="2414">
                        <c:v>25.762</c:v>
                      </c:pt>
                      <c:pt idx="2415">
                        <c:v>25.771999999999998</c:v>
                      </c:pt>
                      <c:pt idx="2416">
                        <c:v>25.782</c:v>
                      </c:pt>
                      <c:pt idx="2417">
                        <c:v>25.792999999999999</c:v>
                      </c:pt>
                      <c:pt idx="2418">
                        <c:v>25.803999999999998</c:v>
                      </c:pt>
                      <c:pt idx="2419">
                        <c:v>25.814</c:v>
                      </c:pt>
                      <c:pt idx="2420">
                        <c:v>25.824999999999999</c:v>
                      </c:pt>
                      <c:pt idx="2421">
                        <c:v>25.835999999999999</c:v>
                      </c:pt>
                      <c:pt idx="2422">
                        <c:v>25.846</c:v>
                      </c:pt>
                      <c:pt idx="2423">
                        <c:v>25.856999999999999</c:v>
                      </c:pt>
                      <c:pt idx="2424">
                        <c:v>25.867999999999999</c:v>
                      </c:pt>
                      <c:pt idx="2425">
                        <c:v>25.878</c:v>
                      </c:pt>
                      <c:pt idx="2426">
                        <c:v>25.888000000000002</c:v>
                      </c:pt>
                      <c:pt idx="2427">
                        <c:v>25.899000000000001</c:v>
                      </c:pt>
                      <c:pt idx="2428">
                        <c:v>25.91</c:v>
                      </c:pt>
                      <c:pt idx="2429">
                        <c:v>25.92</c:v>
                      </c:pt>
                      <c:pt idx="2430">
                        <c:v>25.931000000000001</c:v>
                      </c:pt>
                      <c:pt idx="2431">
                        <c:v>25.942</c:v>
                      </c:pt>
                      <c:pt idx="2432">
                        <c:v>25.952000000000002</c:v>
                      </c:pt>
                      <c:pt idx="2433">
                        <c:v>25.963000000000001</c:v>
                      </c:pt>
                      <c:pt idx="2434">
                        <c:v>25.974</c:v>
                      </c:pt>
                      <c:pt idx="2435">
                        <c:v>25.984000000000002</c:v>
                      </c:pt>
                      <c:pt idx="2436">
                        <c:v>25.995000000000001</c:v>
                      </c:pt>
                      <c:pt idx="2437">
                        <c:v>26.004999999999999</c:v>
                      </c:pt>
                      <c:pt idx="2438">
                        <c:v>26.015999999999998</c:v>
                      </c:pt>
                      <c:pt idx="2439">
                        <c:v>26.027000000000001</c:v>
                      </c:pt>
                      <c:pt idx="2440">
                        <c:v>26.038</c:v>
                      </c:pt>
                      <c:pt idx="2441">
                        <c:v>26.048999999999999</c:v>
                      </c:pt>
                      <c:pt idx="2442">
                        <c:v>26.059000000000001</c:v>
                      </c:pt>
                      <c:pt idx="2443">
                        <c:v>26.07</c:v>
                      </c:pt>
                      <c:pt idx="2444">
                        <c:v>26.081</c:v>
                      </c:pt>
                      <c:pt idx="2445">
                        <c:v>26.091999999999999</c:v>
                      </c:pt>
                      <c:pt idx="2446">
                        <c:v>26.102</c:v>
                      </c:pt>
                      <c:pt idx="2447">
                        <c:v>26.113</c:v>
                      </c:pt>
                      <c:pt idx="2448">
                        <c:v>26.123999999999999</c:v>
                      </c:pt>
                      <c:pt idx="2449">
                        <c:v>26.135000000000002</c:v>
                      </c:pt>
                      <c:pt idx="2450">
                        <c:v>26.146000000000001</c:v>
                      </c:pt>
                      <c:pt idx="2451">
                        <c:v>26.155999999999999</c:v>
                      </c:pt>
                      <c:pt idx="2452">
                        <c:v>26.167000000000002</c:v>
                      </c:pt>
                      <c:pt idx="2453">
                        <c:v>26.177</c:v>
                      </c:pt>
                      <c:pt idx="2454">
                        <c:v>26.187999999999999</c:v>
                      </c:pt>
                      <c:pt idx="2455">
                        <c:v>26.199000000000002</c:v>
                      </c:pt>
                      <c:pt idx="2456">
                        <c:v>26.21</c:v>
                      </c:pt>
                      <c:pt idx="2457">
                        <c:v>26.221</c:v>
                      </c:pt>
                      <c:pt idx="2458">
                        <c:v>26.231999999999999</c:v>
                      </c:pt>
                      <c:pt idx="2459">
                        <c:v>26.242000000000001</c:v>
                      </c:pt>
                      <c:pt idx="2460">
                        <c:v>26.253</c:v>
                      </c:pt>
                      <c:pt idx="2461">
                        <c:v>26.263999999999999</c:v>
                      </c:pt>
                      <c:pt idx="2462">
                        <c:v>26.274999999999999</c:v>
                      </c:pt>
                      <c:pt idx="2463">
                        <c:v>26.286000000000001</c:v>
                      </c:pt>
                      <c:pt idx="2464">
                        <c:v>26.295999999999999</c:v>
                      </c:pt>
                      <c:pt idx="2465">
                        <c:v>26.306999999999999</c:v>
                      </c:pt>
                      <c:pt idx="2466">
                        <c:v>26.317</c:v>
                      </c:pt>
                      <c:pt idx="2467">
                        <c:v>26.327999999999999</c:v>
                      </c:pt>
                      <c:pt idx="2468">
                        <c:v>26.338999999999999</c:v>
                      </c:pt>
                      <c:pt idx="2469">
                        <c:v>26.35</c:v>
                      </c:pt>
                      <c:pt idx="2470">
                        <c:v>26.361000000000001</c:v>
                      </c:pt>
                      <c:pt idx="2471">
                        <c:v>26.372</c:v>
                      </c:pt>
                      <c:pt idx="2472">
                        <c:v>26.382000000000001</c:v>
                      </c:pt>
                      <c:pt idx="2473">
                        <c:v>26.393000000000001</c:v>
                      </c:pt>
                      <c:pt idx="2474">
                        <c:v>26.404</c:v>
                      </c:pt>
                      <c:pt idx="2475">
                        <c:v>26.414999999999999</c:v>
                      </c:pt>
                      <c:pt idx="2476">
                        <c:v>26.425000000000001</c:v>
                      </c:pt>
                      <c:pt idx="2477">
                        <c:v>26.436</c:v>
                      </c:pt>
                      <c:pt idx="2478">
                        <c:v>26.446999999999999</c:v>
                      </c:pt>
                      <c:pt idx="2479">
                        <c:v>26.457999999999998</c:v>
                      </c:pt>
                      <c:pt idx="2480">
                        <c:v>26.468</c:v>
                      </c:pt>
                      <c:pt idx="2481">
                        <c:v>26.478999999999999</c:v>
                      </c:pt>
                      <c:pt idx="2482">
                        <c:v>26.489000000000001</c:v>
                      </c:pt>
                      <c:pt idx="2483">
                        <c:v>26.498999999999999</c:v>
                      </c:pt>
                      <c:pt idx="2484">
                        <c:v>26.51</c:v>
                      </c:pt>
                      <c:pt idx="2485">
                        <c:v>26.521000000000001</c:v>
                      </c:pt>
                      <c:pt idx="2486">
                        <c:v>26.530999999999999</c:v>
                      </c:pt>
                      <c:pt idx="2487">
                        <c:v>26.542000000000002</c:v>
                      </c:pt>
                      <c:pt idx="2488">
                        <c:v>26.553000000000001</c:v>
                      </c:pt>
                      <c:pt idx="2489">
                        <c:v>26.565000000000001</c:v>
                      </c:pt>
                      <c:pt idx="2490">
                        <c:v>26.574999999999999</c:v>
                      </c:pt>
                      <c:pt idx="2491">
                        <c:v>26.585999999999999</c:v>
                      </c:pt>
                      <c:pt idx="2492">
                        <c:v>26.597000000000001</c:v>
                      </c:pt>
                      <c:pt idx="2493">
                        <c:v>26.608000000000001</c:v>
                      </c:pt>
                      <c:pt idx="2494">
                        <c:v>26.617999999999999</c:v>
                      </c:pt>
                      <c:pt idx="2495">
                        <c:v>26.629000000000001</c:v>
                      </c:pt>
                      <c:pt idx="2496">
                        <c:v>26.64</c:v>
                      </c:pt>
                      <c:pt idx="2497">
                        <c:v>26.651</c:v>
                      </c:pt>
                      <c:pt idx="2498">
                        <c:v>26.661000000000001</c:v>
                      </c:pt>
                      <c:pt idx="2499">
                        <c:v>26.672000000000001</c:v>
                      </c:pt>
                      <c:pt idx="2500">
                        <c:v>26.683</c:v>
                      </c:pt>
                      <c:pt idx="2501">
                        <c:v>26.693999999999999</c:v>
                      </c:pt>
                      <c:pt idx="2502">
                        <c:v>26.704000000000001</c:v>
                      </c:pt>
                      <c:pt idx="2503">
                        <c:v>26.713999999999999</c:v>
                      </c:pt>
                      <c:pt idx="2504">
                        <c:v>26.724</c:v>
                      </c:pt>
                      <c:pt idx="2505">
                        <c:v>26.736000000000001</c:v>
                      </c:pt>
                      <c:pt idx="2506">
                        <c:v>26.747</c:v>
                      </c:pt>
                      <c:pt idx="2507">
                        <c:v>26.757000000000001</c:v>
                      </c:pt>
                      <c:pt idx="2508">
                        <c:v>26.768999999999998</c:v>
                      </c:pt>
                      <c:pt idx="2509">
                        <c:v>26.779</c:v>
                      </c:pt>
                      <c:pt idx="2510">
                        <c:v>26.79</c:v>
                      </c:pt>
                      <c:pt idx="2511">
                        <c:v>26.800999999999998</c:v>
                      </c:pt>
                      <c:pt idx="2512">
                        <c:v>26.811</c:v>
                      </c:pt>
                      <c:pt idx="2513">
                        <c:v>26.821000000000002</c:v>
                      </c:pt>
                      <c:pt idx="2514">
                        <c:v>26.832000000000001</c:v>
                      </c:pt>
                      <c:pt idx="2515">
                        <c:v>26.841999999999999</c:v>
                      </c:pt>
                      <c:pt idx="2516">
                        <c:v>26.853000000000002</c:v>
                      </c:pt>
                      <c:pt idx="2517">
                        <c:v>26.863</c:v>
                      </c:pt>
                      <c:pt idx="2518">
                        <c:v>26.873999999999999</c:v>
                      </c:pt>
                      <c:pt idx="2519">
                        <c:v>26.884</c:v>
                      </c:pt>
                      <c:pt idx="2520">
                        <c:v>26.893999999999998</c:v>
                      </c:pt>
                      <c:pt idx="2521">
                        <c:v>26.905000000000001</c:v>
                      </c:pt>
                      <c:pt idx="2522">
                        <c:v>26.916</c:v>
                      </c:pt>
                      <c:pt idx="2523">
                        <c:v>26.925999999999998</c:v>
                      </c:pt>
                      <c:pt idx="2524">
                        <c:v>26.936</c:v>
                      </c:pt>
                      <c:pt idx="2525">
                        <c:v>26.946999999999999</c:v>
                      </c:pt>
                      <c:pt idx="2526">
                        <c:v>26.957999999999998</c:v>
                      </c:pt>
                      <c:pt idx="2527">
                        <c:v>26.968</c:v>
                      </c:pt>
                      <c:pt idx="2528">
                        <c:v>26.978000000000002</c:v>
                      </c:pt>
                      <c:pt idx="2529">
                        <c:v>26.989000000000001</c:v>
                      </c:pt>
                      <c:pt idx="2530">
                        <c:v>26.998999999999999</c:v>
                      </c:pt>
                      <c:pt idx="2531">
                        <c:v>27.01</c:v>
                      </c:pt>
                      <c:pt idx="2532">
                        <c:v>27.02</c:v>
                      </c:pt>
                      <c:pt idx="2533">
                        <c:v>27.030999999999999</c:v>
                      </c:pt>
                      <c:pt idx="2534">
                        <c:v>27.041</c:v>
                      </c:pt>
                      <c:pt idx="2535">
                        <c:v>27.052</c:v>
                      </c:pt>
                      <c:pt idx="2536">
                        <c:v>27.062000000000001</c:v>
                      </c:pt>
                      <c:pt idx="2537">
                        <c:v>27.073</c:v>
                      </c:pt>
                      <c:pt idx="2538">
                        <c:v>27.082999999999998</c:v>
                      </c:pt>
                      <c:pt idx="2539">
                        <c:v>27.094000000000001</c:v>
                      </c:pt>
                      <c:pt idx="2540">
                        <c:v>27.103999999999999</c:v>
                      </c:pt>
                      <c:pt idx="2541">
                        <c:v>27.114999999999998</c:v>
                      </c:pt>
                      <c:pt idx="2542">
                        <c:v>27.125</c:v>
                      </c:pt>
                      <c:pt idx="2543">
                        <c:v>27.135999999999999</c:v>
                      </c:pt>
                      <c:pt idx="2544">
                        <c:v>27.146000000000001</c:v>
                      </c:pt>
                      <c:pt idx="2545">
                        <c:v>27.157</c:v>
                      </c:pt>
                      <c:pt idx="2546">
                        <c:v>27.167999999999999</c:v>
                      </c:pt>
                      <c:pt idx="2547">
                        <c:v>27.178999999999998</c:v>
                      </c:pt>
                      <c:pt idx="2548">
                        <c:v>27.19</c:v>
                      </c:pt>
                      <c:pt idx="2549">
                        <c:v>27.201000000000001</c:v>
                      </c:pt>
                      <c:pt idx="2550">
                        <c:v>27.210999999999999</c:v>
                      </c:pt>
                      <c:pt idx="2551">
                        <c:v>27.222000000000001</c:v>
                      </c:pt>
                      <c:pt idx="2552">
                        <c:v>27.233000000000001</c:v>
                      </c:pt>
                      <c:pt idx="2553">
                        <c:v>27.242999999999999</c:v>
                      </c:pt>
                      <c:pt idx="2554">
                        <c:v>27.254000000000001</c:v>
                      </c:pt>
                      <c:pt idx="2555">
                        <c:v>27.265000000000001</c:v>
                      </c:pt>
                      <c:pt idx="2556">
                        <c:v>27.274999999999999</c:v>
                      </c:pt>
                      <c:pt idx="2557">
                        <c:v>27.286000000000001</c:v>
                      </c:pt>
                      <c:pt idx="2558">
                        <c:v>27.295999999999999</c:v>
                      </c:pt>
                      <c:pt idx="2559">
                        <c:v>27.306999999999999</c:v>
                      </c:pt>
                      <c:pt idx="2560">
                        <c:v>27.317</c:v>
                      </c:pt>
                      <c:pt idx="2561">
                        <c:v>27.327999999999999</c:v>
                      </c:pt>
                      <c:pt idx="2562">
                        <c:v>27.338999999999999</c:v>
                      </c:pt>
                      <c:pt idx="2563">
                        <c:v>27.349</c:v>
                      </c:pt>
                      <c:pt idx="2564">
                        <c:v>27.36</c:v>
                      </c:pt>
                      <c:pt idx="2565">
                        <c:v>27.370999999999999</c:v>
                      </c:pt>
                      <c:pt idx="2566">
                        <c:v>27.381</c:v>
                      </c:pt>
                      <c:pt idx="2567">
                        <c:v>27.391999999999999</c:v>
                      </c:pt>
                      <c:pt idx="2568">
                        <c:v>27.402999999999999</c:v>
                      </c:pt>
                      <c:pt idx="2569">
                        <c:v>27.414000000000001</c:v>
                      </c:pt>
                      <c:pt idx="2570">
                        <c:v>27.425000000000001</c:v>
                      </c:pt>
                      <c:pt idx="2571">
                        <c:v>27.436</c:v>
                      </c:pt>
                      <c:pt idx="2572">
                        <c:v>27.446000000000002</c:v>
                      </c:pt>
                      <c:pt idx="2573">
                        <c:v>27.457000000000001</c:v>
                      </c:pt>
                      <c:pt idx="2574">
                        <c:v>27.468</c:v>
                      </c:pt>
                      <c:pt idx="2575">
                        <c:v>27.478999999999999</c:v>
                      </c:pt>
                      <c:pt idx="2576">
                        <c:v>27.49</c:v>
                      </c:pt>
                      <c:pt idx="2577">
                        <c:v>27.5</c:v>
                      </c:pt>
                      <c:pt idx="2578">
                        <c:v>27.510999999999999</c:v>
                      </c:pt>
                      <c:pt idx="2579">
                        <c:v>27.521000000000001</c:v>
                      </c:pt>
                      <c:pt idx="2580">
                        <c:v>27.532</c:v>
                      </c:pt>
                      <c:pt idx="2581">
                        <c:v>27.542999999999999</c:v>
                      </c:pt>
                      <c:pt idx="2582">
                        <c:v>27.553000000000001</c:v>
                      </c:pt>
                      <c:pt idx="2583">
                        <c:v>27.564</c:v>
                      </c:pt>
                      <c:pt idx="2584">
                        <c:v>27.574999999999999</c:v>
                      </c:pt>
                      <c:pt idx="2585">
                        <c:v>27.585000000000001</c:v>
                      </c:pt>
                      <c:pt idx="2586">
                        <c:v>27.594999999999999</c:v>
                      </c:pt>
                      <c:pt idx="2587">
                        <c:v>27.606999999999999</c:v>
                      </c:pt>
                      <c:pt idx="2588">
                        <c:v>27.617999999999999</c:v>
                      </c:pt>
                      <c:pt idx="2589">
                        <c:v>27.628</c:v>
                      </c:pt>
                      <c:pt idx="2590">
                        <c:v>27.638999999999999</c:v>
                      </c:pt>
                      <c:pt idx="2591">
                        <c:v>27.65</c:v>
                      </c:pt>
                      <c:pt idx="2592">
                        <c:v>27.66</c:v>
                      </c:pt>
                      <c:pt idx="2593">
                        <c:v>27.670999999999999</c:v>
                      </c:pt>
                      <c:pt idx="2594">
                        <c:v>27.681999999999999</c:v>
                      </c:pt>
                      <c:pt idx="2595">
                        <c:v>27.692</c:v>
                      </c:pt>
                      <c:pt idx="2596">
                        <c:v>27.702999999999999</c:v>
                      </c:pt>
                      <c:pt idx="2597">
                        <c:v>27.713000000000001</c:v>
                      </c:pt>
                      <c:pt idx="2598">
                        <c:v>27.724</c:v>
                      </c:pt>
                      <c:pt idx="2599">
                        <c:v>27.734000000000002</c:v>
                      </c:pt>
                      <c:pt idx="2600">
                        <c:v>27.745000000000001</c:v>
                      </c:pt>
                      <c:pt idx="2601">
                        <c:v>27.756</c:v>
                      </c:pt>
                      <c:pt idx="2602">
                        <c:v>27.765999999999998</c:v>
                      </c:pt>
                      <c:pt idx="2603">
                        <c:v>27.777000000000001</c:v>
                      </c:pt>
                      <c:pt idx="2604">
                        <c:v>27.788</c:v>
                      </c:pt>
                      <c:pt idx="2605">
                        <c:v>27.798999999999999</c:v>
                      </c:pt>
                      <c:pt idx="2606">
                        <c:v>27.809000000000001</c:v>
                      </c:pt>
                      <c:pt idx="2607">
                        <c:v>27.82</c:v>
                      </c:pt>
                      <c:pt idx="2608">
                        <c:v>27.831</c:v>
                      </c:pt>
                      <c:pt idx="2609">
                        <c:v>27.841999999999999</c:v>
                      </c:pt>
                      <c:pt idx="2610">
                        <c:v>27.853000000000002</c:v>
                      </c:pt>
                      <c:pt idx="2611">
                        <c:v>27.864000000000001</c:v>
                      </c:pt>
                      <c:pt idx="2612">
                        <c:v>27.875</c:v>
                      </c:pt>
                      <c:pt idx="2613">
                        <c:v>27.885000000000002</c:v>
                      </c:pt>
                      <c:pt idx="2614">
                        <c:v>27.896000000000001</c:v>
                      </c:pt>
                      <c:pt idx="2615">
                        <c:v>27.905999999999999</c:v>
                      </c:pt>
                      <c:pt idx="2616">
                        <c:v>27.917000000000002</c:v>
                      </c:pt>
                      <c:pt idx="2617">
                        <c:v>27.928000000000001</c:v>
                      </c:pt>
                      <c:pt idx="2618">
                        <c:v>27.939</c:v>
                      </c:pt>
                      <c:pt idx="2619">
                        <c:v>27.95</c:v>
                      </c:pt>
                      <c:pt idx="2620">
                        <c:v>27.96</c:v>
                      </c:pt>
                      <c:pt idx="2621">
                        <c:v>27.971</c:v>
                      </c:pt>
                      <c:pt idx="2622">
                        <c:v>27.981999999999999</c:v>
                      </c:pt>
                      <c:pt idx="2623">
                        <c:v>27.992999999999999</c:v>
                      </c:pt>
                      <c:pt idx="2624">
                        <c:v>28.004000000000001</c:v>
                      </c:pt>
                      <c:pt idx="2625">
                        <c:v>28.013999999999999</c:v>
                      </c:pt>
                      <c:pt idx="2626">
                        <c:v>28.024999999999999</c:v>
                      </c:pt>
                      <c:pt idx="2627">
                        <c:v>28.036000000000001</c:v>
                      </c:pt>
                      <c:pt idx="2628">
                        <c:v>28.047000000000001</c:v>
                      </c:pt>
                      <c:pt idx="2629">
                        <c:v>28.056999999999999</c:v>
                      </c:pt>
                      <c:pt idx="2630">
                        <c:v>28.068000000000001</c:v>
                      </c:pt>
                      <c:pt idx="2631">
                        <c:v>28.079000000000001</c:v>
                      </c:pt>
                      <c:pt idx="2632">
                        <c:v>28.09</c:v>
                      </c:pt>
                      <c:pt idx="2633">
                        <c:v>28.1</c:v>
                      </c:pt>
                      <c:pt idx="2634">
                        <c:v>28.111000000000001</c:v>
                      </c:pt>
                      <c:pt idx="2635">
                        <c:v>28.122</c:v>
                      </c:pt>
                      <c:pt idx="2636">
                        <c:v>28.132999999999999</c:v>
                      </c:pt>
                      <c:pt idx="2637">
                        <c:v>28.143999999999998</c:v>
                      </c:pt>
                      <c:pt idx="2638">
                        <c:v>28.154</c:v>
                      </c:pt>
                      <c:pt idx="2639">
                        <c:v>28.164999999999999</c:v>
                      </c:pt>
                      <c:pt idx="2640">
                        <c:v>28.175999999999998</c:v>
                      </c:pt>
                      <c:pt idx="2641">
                        <c:v>28.186</c:v>
                      </c:pt>
                      <c:pt idx="2642">
                        <c:v>28.196999999999999</c:v>
                      </c:pt>
                      <c:pt idx="2643">
                        <c:v>28.207999999999998</c:v>
                      </c:pt>
                      <c:pt idx="2644">
                        <c:v>28.218</c:v>
                      </c:pt>
                      <c:pt idx="2645">
                        <c:v>28.228999999999999</c:v>
                      </c:pt>
                      <c:pt idx="2646">
                        <c:v>28.24</c:v>
                      </c:pt>
                      <c:pt idx="2647">
                        <c:v>28.251000000000001</c:v>
                      </c:pt>
                      <c:pt idx="2648">
                        <c:v>28.260999999999999</c:v>
                      </c:pt>
                      <c:pt idx="2649">
                        <c:v>28.271999999999998</c:v>
                      </c:pt>
                      <c:pt idx="2650">
                        <c:v>28.283000000000001</c:v>
                      </c:pt>
                      <c:pt idx="2651">
                        <c:v>28.294</c:v>
                      </c:pt>
                      <c:pt idx="2652">
                        <c:v>28.305</c:v>
                      </c:pt>
                      <c:pt idx="2653">
                        <c:v>28.315000000000001</c:v>
                      </c:pt>
                      <c:pt idx="2654">
                        <c:v>28.326000000000001</c:v>
                      </c:pt>
                      <c:pt idx="2655">
                        <c:v>28.337</c:v>
                      </c:pt>
                      <c:pt idx="2656">
                        <c:v>28.347999999999999</c:v>
                      </c:pt>
                      <c:pt idx="2657">
                        <c:v>28.358000000000001</c:v>
                      </c:pt>
                      <c:pt idx="2658">
                        <c:v>28.369</c:v>
                      </c:pt>
                      <c:pt idx="2659">
                        <c:v>28.379000000000001</c:v>
                      </c:pt>
                      <c:pt idx="2660">
                        <c:v>28.39</c:v>
                      </c:pt>
                      <c:pt idx="2661">
                        <c:v>28.401</c:v>
                      </c:pt>
                      <c:pt idx="2662">
                        <c:v>28.411999999999999</c:v>
                      </c:pt>
                      <c:pt idx="2663">
                        <c:v>28.422999999999998</c:v>
                      </c:pt>
                      <c:pt idx="2664">
                        <c:v>28.433</c:v>
                      </c:pt>
                      <c:pt idx="2665">
                        <c:v>28.443999999999999</c:v>
                      </c:pt>
                      <c:pt idx="2666">
                        <c:v>28.454999999999998</c:v>
                      </c:pt>
                      <c:pt idx="2667">
                        <c:v>28.465</c:v>
                      </c:pt>
                      <c:pt idx="2668">
                        <c:v>28.475000000000001</c:v>
                      </c:pt>
                      <c:pt idx="2669">
                        <c:v>28.486999999999998</c:v>
                      </c:pt>
                      <c:pt idx="2670">
                        <c:v>28.497</c:v>
                      </c:pt>
                      <c:pt idx="2671">
                        <c:v>28.507000000000001</c:v>
                      </c:pt>
                      <c:pt idx="2672">
                        <c:v>28.518000000000001</c:v>
                      </c:pt>
                      <c:pt idx="2673">
                        <c:v>28.529</c:v>
                      </c:pt>
                      <c:pt idx="2674">
                        <c:v>28.539000000000001</c:v>
                      </c:pt>
                      <c:pt idx="2675">
                        <c:v>28.548999999999999</c:v>
                      </c:pt>
                      <c:pt idx="2676">
                        <c:v>28.56</c:v>
                      </c:pt>
                      <c:pt idx="2677">
                        <c:v>28.57</c:v>
                      </c:pt>
                      <c:pt idx="2678">
                        <c:v>28.581</c:v>
                      </c:pt>
                      <c:pt idx="2679">
                        <c:v>28.591000000000001</c:v>
                      </c:pt>
                      <c:pt idx="2680">
                        <c:v>28.602</c:v>
                      </c:pt>
                      <c:pt idx="2681">
                        <c:v>28.611999999999998</c:v>
                      </c:pt>
                      <c:pt idx="2682">
                        <c:v>28.623000000000001</c:v>
                      </c:pt>
                      <c:pt idx="2683">
                        <c:v>28.632999999999999</c:v>
                      </c:pt>
                      <c:pt idx="2684">
                        <c:v>28.643000000000001</c:v>
                      </c:pt>
                      <c:pt idx="2685">
                        <c:v>28.654</c:v>
                      </c:pt>
                      <c:pt idx="2686">
                        <c:v>28.664000000000001</c:v>
                      </c:pt>
                      <c:pt idx="2687">
                        <c:v>28.675000000000001</c:v>
                      </c:pt>
                      <c:pt idx="2688">
                        <c:v>28.684999999999999</c:v>
                      </c:pt>
                      <c:pt idx="2689">
                        <c:v>28.696000000000002</c:v>
                      </c:pt>
                      <c:pt idx="2690">
                        <c:v>28.706</c:v>
                      </c:pt>
                      <c:pt idx="2691">
                        <c:v>28.716000000000001</c:v>
                      </c:pt>
                      <c:pt idx="2692">
                        <c:v>28.727</c:v>
                      </c:pt>
                      <c:pt idx="2693">
                        <c:v>28.736999999999998</c:v>
                      </c:pt>
                      <c:pt idx="2694">
                        <c:v>28.748000000000001</c:v>
                      </c:pt>
                      <c:pt idx="2695">
                        <c:v>28.757999999999999</c:v>
                      </c:pt>
                      <c:pt idx="2696">
                        <c:v>28.768999999999998</c:v>
                      </c:pt>
                      <c:pt idx="2697">
                        <c:v>28.779</c:v>
                      </c:pt>
                      <c:pt idx="2698">
                        <c:v>28.79</c:v>
                      </c:pt>
                      <c:pt idx="2699">
                        <c:v>28.8</c:v>
                      </c:pt>
                      <c:pt idx="2700">
                        <c:v>28.811</c:v>
                      </c:pt>
                      <c:pt idx="2701">
                        <c:v>28.821000000000002</c:v>
                      </c:pt>
                      <c:pt idx="2702">
                        <c:v>28.832000000000001</c:v>
                      </c:pt>
                      <c:pt idx="2703">
                        <c:v>28.841999999999999</c:v>
                      </c:pt>
                      <c:pt idx="2704">
                        <c:v>28.852</c:v>
                      </c:pt>
                      <c:pt idx="2705">
                        <c:v>28.863</c:v>
                      </c:pt>
                      <c:pt idx="2706">
                        <c:v>28.873000000000001</c:v>
                      </c:pt>
                      <c:pt idx="2707">
                        <c:v>28.884</c:v>
                      </c:pt>
                      <c:pt idx="2708">
                        <c:v>28.893999999999998</c:v>
                      </c:pt>
                      <c:pt idx="2709">
                        <c:v>28.905999999999999</c:v>
                      </c:pt>
                      <c:pt idx="2710">
                        <c:v>28.916</c:v>
                      </c:pt>
                      <c:pt idx="2711">
                        <c:v>28.927</c:v>
                      </c:pt>
                      <c:pt idx="2712">
                        <c:v>28.937999999999999</c:v>
                      </c:pt>
                      <c:pt idx="2713">
                        <c:v>28.949000000000002</c:v>
                      </c:pt>
                      <c:pt idx="2714">
                        <c:v>28.959</c:v>
                      </c:pt>
                      <c:pt idx="2715">
                        <c:v>28.97</c:v>
                      </c:pt>
                      <c:pt idx="2716">
                        <c:v>28.981000000000002</c:v>
                      </c:pt>
                      <c:pt idx="2717">
                        <c:v>28.992000000000001</c:v>
                      </c:pt>
                      <c:pt idx="2718">
                        <c:v>29.001999999999999</c:v>
                      </c:pt>
                      <c:pt idx="2719">
                        <c:v>29.013000000000002</c:v>
                      </c:pt>
                      <c:pt idx="2720">
                        <c:v>29.024000000000001</c:v>
                      </c:pt>
                      <c:pt idx="2721">
                        <c:v>29.035</c:v>
                      </c:pt>
                      <c:pt idx="2722">
                        <c:v>29.045000000000002</c:v>
                      </c:pt>
                      <c:pt idx="2723">
                        <c:v>29.056000000000001</c:v>
                      </c:pt>
                      <c:pt idx="2724">
                        <c:v>29.065999999999999</c:v>
                      </c:pt>
                      <c:pt idx="2725">
                        <c:v>29.077999999999999</c:v>
                      </c:pt>
                      <c:pt idx="2726">
                        <c:v>29.088999999999999</c:v>
                      </c:pt>
                      <c:pt idx="2727">
                        <c:v>29.1</c:v>
                      </c:pt>
                      <c:pt idx="2728">
                        <c:v>29.11</c:v>
                      </c:pt>
                      <c:pt idx="2729">
                        <c:v>29.120999999999999</c:v>
                      </c:pt>
                      <c:pt idx="2730">
                        <c:v>29.132000000000001</c:v>
                      </c:pt>
                      <c:pt idx="2731">
                        <c:v>29.141999999999999</c:v>
                      </c:pt>
                      <c:pt idx="2732">
                        <c:v>29.152999999999999</c:v>
                      </c:pt>
                      <c:pt idx="2733">
                        <c:v>29.164000000000001</c:v>
                      </c:pt>
                      <c:pt idx="2734">
                        <c:v>29.175000000000001</c:v>
                      </c:pt>
                      <c:pt idx="2735">
                        <c:v>29.184999999999999</c:v>
                      </c:pt>
                      <c:pt idx="2736">
                        <c:v>29.196000000000002</c:v>
                      </c:pt>
                      <c:pt idx="2737">
                        <c:v>29.207000000000001</c:v>
                      </c:pt>
                      <c:pt idx="2738">
                        <c:v>29.218</c:v>
                      </c:pt>
                      <c:pt idx="2739">
                        <c:v>29.228000000000002</c:v>
                      </c:pt>
                      <c:pt idx="2740">
                        <c:v>29.238</c:v>
                      </c:pt>
                      <c:pt idx="2741">
                        <c:v>29.248999999999999</c:v>
                      </c:pt>
                      <c:pt idx="2742">
                        <c:v>29.259</c:v>
                      </c:pt>
                      <c:pt idx="2743">
                        <c:v>29.27</c:v>
                      </c:pt>
                      <c:pt idx="2744">
                        <c:v>29.28</c:v>
                      </c:pt>
                      <c:pt idx="2745">
                        <c:v>29.291</c:v>
                      </c:pt>
                      <c:pt idx="2746">
                        <c:v>29.300999999999998</c:v>
                      </c:pt>
                      <c:pt idx="2747">
                        <c:v>29.312000000000001</c:v>
                      </c:pt>
                      <c:pt idx="2748">
                        <c:v>29.321999999999999</c:v>
                      </c:pt>
                      <c:pt idx="2749">
                        <c:v>29.332999999999998</c:v>
                      </c:pt>
                      <c:pt idx="2750">
                        <c:v>29.343</c:v>
                      </c:pt>
                      <c:pt idx="2751">
                        <c:v>29.353000000000002</c:v>
                      </c:pt>
                      <c:pt idx="2752">
                        <c:v>29.364000000000001</c:v>
                      </c:pt>
                      <c:pt idx="2753">
                        <c:v>29.373999999999999</c:v>
                      </c:pt>
                      <c:pt idx="2754">
                        <c:v>29.385000000000002</c:v>
                      </c:pt>
                      <c:pt idx="2755">
                        <c:v>29.396000000000001</c:v>
                      </c:pt>
                      <c:pt idx="2756">
                        <c:v>29.405999999999999</c:v>
                      </c:pt>
                      <c:pt idx="2757">
                        <c:v>29.417000000000002</c:v>
                      </c:pt>
                      <c:pt idx="2758">
                        <c:v>29.428000000000001</c:v>
                      </c:pt>
                      <c:pt idx="2759">
                        <c:v>29.439</c:v>
                      </c:pt>
                      <c:pt idx="2760">
                        <c:v>29.45</c:v>
                      </c:pt>
                      <c:pt idx="2761">
                        <c:v>29.46</c:v>
                      </c:pt>
                      <c:pt idx="2762">
                        <c:v>29.471</c:v>
                      </c:pt>
                      <c:pt idx="2763">
                        <c:v>29.481999999999999</c:v>
                      </c:pt>
                      <c:pt idx="2764">
                        <c:v>29.492999999999999</c:v>
                      </c:pt>
                      <c:pt idx="2765">
                        <c:v>29.503</c:v>
                      </c:pt>
                      <c:pt idx="2766">
                        <c:v>29.513999999999999</c:v>
                      </c:pt>
                      <c:pt idx="2767">
                        <c:v>29.524999999999999</c:v>
                      </c:pt>
                      <c:pt idx="2768">
                        <c:v>29.536000000000001</c:v>
                      </c:pt>
                      <c:pt idx="2769">
                        <c:v>29.545999999999999</c:v>
                      </c:pt>
                      <c:pt idx="2770">
                        <c:v>29.558</c:v>
                      </c:pt>
                      <c:pt idx="2771">
                        <c:v>29.568000000000001</c:v>
                      </c:pt>
                      <c:pt idx="2772">
                        <c:v>29.579000000000001</c:v>
                      </c:pt>
                      <c:pt idx="2773">
                        <c:v>29.59</c:v>
                      </c:pt>
                      <c:pt idx="2774">
                        <c:v>29.600999999999999</c:v>
                      </c:pt>
                      <c:pt idx="2775">
                        <c:v>29.611000000000001</c:v>
                      </c:pt>
                      <c:pt idx="2776">
                        <c:v>29.622</c:v>
                      </c:pt>
                      <c:pt idx="2777">
                        <c:v>29.632999999999999</c:v>
                      </c:pt>
                      <c:pt idx="2778">
                        <c:v>29.643999999999998</c:v>
                      </c:pt>
                      <c:pt idx="2779">
                        <c:v>29.654</c:v>
                      </c:pt>
                      <c:pt idx="2780">
                        <c:v>29.664999999999999</c:v>
                      </c:pt>
                      <c:pt idx="2781">
                        <c:v>29.675999999999998</c:v>
                      </c:pt>
                      <c:pt idx="2782">
                        <c:v>29.687000000000001</c:v>
                      </c:pt>
                      <c:pt idx="2783">
                        <c:v>29.698</c:v>
                      </c:pt>
                      <c:pt idx="2784">
                        <c:v>29.709</c:v>
                      </c:pt>
                      <c:pt idx="2785">
                        <c:v>29.72</c:v>
                      </c:pt>
                      <c:pt idx="2786">
                        <c:v>29.73</c:v>
                      </c:pt>
                      <c:pt idx="2787">
                        <c:v>29.741</c:v>
                      </c:pt>
                      <c:pt idx="2788">
                        <c:v>29.751999999999999</c:v>
                      </c:pt>
                      <c:pt idx="2789">
                        <c:v>29.763000000000002</c:v>
                      </c:pt>
                      <c:pt idx="2790">
                        <c:v>29.773</c:v>
                      </c:pt>
                      <c:pt idx="2791">
                        <c:v>29.783999999999999</c:v>
                      </c:pt>
                      <c:pt idx="2792">
                        <c:v>29.795000000000002</c:v>
                      </c:pt>
                      <c:pt idx="2793">
                        <c:v>29.806000000000001</c:v>
                      </c:pt>
                      <c:pt idx="2794">
                        <c:v>29.815999999999999</c:v>
                      </c:pt>
                      <c:pt idx="2795">
                        <c:v>29.827000000000002</c:v>
                      </c:pt>
                      <c:pt idx="2796">
                        <c:v>29.838000000000001</c:v>
                      </c:pt>
                      <c:pt idx="2797">
                        <c:v>29.849</c:v>
                      </c:pt>
                      <c:pt idx="2798">
                        <c:v>29.86</c:v>
                      </c:pt>
                      <c:pt idx="2799">
                        <c:v>29.870999999999999</c:v>
                      </c:pt>
                      <c:pt idx="2800">
                        <c:v>29.881</c:v>
                      </c:pt>
                      <c:pt idx="2801">
                        <c:v>29.891999999999999</c:v>
                      </c:pt>
                      <c:pt idx="2802">
                        <c:v>29.902999999999999</c:v>
                      </c:pt>
                      <c:pt idx="2803">
                        <c:v>29.914000000000001</c:v>
                      </c:pt>
                      <c:pt idx="2804">
                        <c:v>29.923999999999999</c:v>
                      </c:pt>
                      <c:pt idx="2805">
                        <c:v>29.934999999999999</c:v>
                      </c:pt>
                      <c:pt idx="2806">
                        <c:v>29.946000000000002</c:v>
                      </c:pt>
                      <c:pt idx="2807">
                        <c:v>29.957000000000001</c:v>
                      </c:pt>
                      <c:pt idx="2808">
                        <c:v>29.966999999999999</c:v>
                      </c:pt>
                      <c:pt idx="2809">
                        <c:v>29.978000000000002</c:v>
                      </c:pt>
                      <c:pt idx="2810">
                        <c:v>29.989000000000001</c:v>
                      </c:pt>
                      <c:pt idx="2811">
                        <c:v>29.998999999999999</c:v>
                      </c:pt>
                      <c:pt idx="2812">
                        <c:v>30.01</c:v>
                      </c:pt>
                      <c:pt idx="2813">
                        <c:v>30.021000000000001</c:v>
                      </c:pt>
                      <c:pt idx="2814">
                        <c:v>30.032</c:v>
                      </c:pt>
                      <c:pt idx="2815">
                        <c:v>30.042999999999999</c:v>
                      </c:pt>
                      <c:pt idx="2816">
                        <c:v>30.053000000000001</c:v>
                      </c:pt>
                      <c:pt idx="2817">
                        <c:v>30.062999999999999</c:v>
                      </c:pt>
                      <c:pt idx="2818">
                        <c:v>30.074000000000002</c:v>
                      </c:pt>
                      <c:pt idx="2819">
                        <c:v>30.085000000000001</c:v>
                      </c:pt>
                      <c:pt idx="2820">
                        <c:v>30.094999999999999</c:v>
                      </c:pt>
                      <c:pt idx="2821">
                        <c:v>30.106000000000002</c:v>
                      </c:pt>
                      <c:pt idx="2822">
                        <c:v>30.116</c:v>
                      </c:pt>
                      <c:pt idx="2823">
                        <c:v>30.126999999999999</c:v>
                      </c:pt>
                      <c:pt idx="2824">
                        <c:v>30.138000000000002</c:v>
                      </c:pt>
                      <c:pt idx="2825">
                        <c:v>30.149000000000001</c:v>
                      </c:pt>
                      <c:pt idx="2826">
                        <c:v>30.158999999999999</c:v>
                      </c:pt>
                      <c:pt idx="2827">
                        <c:v>30.17</c:v>
                      </c:pt>
                      <c:pt idx="2828">
                        <c:v>30.18</c:v>
                      </c:pt>
                      <c:pt idx="2829">
                        <c:v>30.190999999999999</c:v>
                      </c:pt>
                      <c:pt idx="2830">
                        <c:v>30.202000000000002</c:v>
                      </c:pt>
                      <c:pt idx="2831">
                        <c:v>30.213000000000001</c:v>
                      </c:pt>
                      <c:pt idx="2832">
                        <c:v>30.224</c:v>
                      </c:pt>
                      <c:pt idx="2833">
                        <c:v>30.234999999999999</c:v>
                      </c:pt>
                      <c:pt idx="2834">
                        <c:v>30.245999999999999</c:v>
                      </c:pt>
                      <c:pt idx="2835">
                        <c:v>30.257000000000001</c:v>
                      </c:pt>
                      <c:pt idx="2836">
                        <c:v>30.266999999999999</c:v>
                      </c:pt>
                      <c:pt idx="2837">
                        <c:v>30.277999999999999</c:v>
                      </c:pt>
                      <c:pt idx="2838">
                        <c:v>30.289000000000001</c:v>
                      </c:pt>
                      <c:pt idx="2839">
                        <c:v>30.3</c:v>
                      </c:pt>
                      <c:pt idx="2840">
                        <c:v>30.31</c:v>
                      </c:pt>
                      <c:pt idx="2841">
                        <c:v>30.321000000000002</c:v>
                      </c:pt>
                      <c:pt idx="2842">
                        <c:v>30.332000000000001</c:v>
                      </c:pt>
                      <c:pt idx="2843">
                        <c:v>30.343</c:v>
                      </c:pt>
                      <c:pt idx="2844">
                        <c:v>30.353000000000002</c:v>
                      </c:pt>
                      <c:pt idx="2845">
                        <c:v>30.364000000000001</c:v>
                      </c:pt>
                      <c:pt idx="2846">
                        <c:v>30.375</c:v>
                      </c:pt>
                      <c:pt idx="2847">
                        <c:v>30.385999999999999</c:v>
                      </c:pt>
                      <c:pt idx="2848">
                        <c:v>30.396999999999998</c:v>
                      </c:pt>
                      <c:pt idx="2849">
                        <c:v>30.407</c:v>
                      </c:pt>
                      <c:pt idx="2850">
                        <c:v>30.417000000000002</c:v>
                      </c:pt>
                      <c:pt idx="2851">
                        <c:v>30.428000000000001</c:v>
                      </c:pt>
                      <c:pt idx="2852">
                        <c:v>30.439</c:v>
                      </c:pt>
                      <c:pt idx="2853">
                        <c:v>30.45</c:v>
                      </c:pt>
                      <c:pt idx="2854">
                        <c:v>30.46</c:v>
                      </c:pt>
                      <c:pt idx="2855">
                        <c:v>30.471</c:v>
                      </c:pt>
                      <c:pt idx="2856">
                        <c:v>30.481999999999999</c:v>
                      </c:pt>
                      <c:pt idx="2857">
                        <c:v>30.492999999999999</c:v>
                      </c:pt>
                      <c:pt idx="2858">
                        <c:v>30.503</c:v>
                      </c:pt>
                      <c:pt idx="2859">
                        <c:v>30.513999999999999</c:v>
                      </c:pt>
                      <c:pt idx="2860">
                        <c:v>30.524999999999999</c:v>
                      </c:pt>
                      <c:pt idx="2861">
                        <c:v>30.536000000000001</c:v>
                      </c:pt>
                      <c:pt idx="2862">
                        <c:v>30.545999999999999</c:v>
                      </c:pt>
                      <c:pt idx="2863">
                        <c:v>30.556999999999999</c:v>
                      </c:pt>
                      <c:pt idx="2864">
                        <c:v>30.568000000000001</c:v>
                      </c:pt>
                      <c:pt idx="2865">
                        <c:v>30.579000000000001</c:v>
                      </c:pt>
                      <c:pt idx="2866">
                        <c:v>30.59</c:v>
                      </c:pt>
                      <c:pt idx="2867">
                        <c:v>30.600999999999999</c:v>
                      </c:pt>
                      <c:pt idx="2868">
                        <c:v>30.611999999999998</c:v>
                      </c:pt>
                      <c:pt idx="2869">
                        <c:v>30.622</c:v>
                      </c:pt>
                      <c:pt idx="2870">
                        <c:v>30.632999999999999</c:v>
                      </c:pt>
                      <c:pt idx="2871">
                        <c:v>30.643999999999998</c:v>
                      </c:pt>
                      <c:pt idx="2872">
                        <c:v>30.655000000000001</c:v>
                      </c:pt>
                      <c:pt idx="2873">
                        <c:v>30.664999999999999</c:v>
                      </c:pt>
                      <c:pt idx="2874">
                        <c:v>30.675999999999998</c:v>
                      </c:pt>
                      <c:pt idx="2875">
                        <c:v>30.686</c:v>
                      </c:pt>
                      <c:pt idx="2876">
                        <c:v>30.696999999999999</c:v>
                      </c:pt>
                      <c:pt idx="2877">
                        <c:v>30.707999999999998</c:v>
                      </c:pt>
                      <c:pt idx="2878">
                        <c:v>30.719000000000001</c:v>
                      </c:pt>
                      <c:pt idx="2879">
                        <c:v>30.728999999999999</c:v>
                      </c:pt>
                      <c:pt idx="2880">
                        <c:v>30.74</c:v>
                      </c:pt>
                      <c:pt idx="2881">
                        <c:v>30.751000000000001</c:v>
                      </c:pt>
                      <c:pt idx="2882">
                        <c:v>30.762</c:v>
                      </c:pt>
                      <c:pt idx="2883">
                        <c:v>30.773</c:v>
                      </c:pt>
                      <c:pt idx="2884">
                        <c:v>30.783999999999999</c:v>
                      </c:pt>
                      <c:pt idx="2885">
                        <c:v>30.794</c:v>
                      </c:pt>
                      <c:pt idx="2886">
                        <c:v>30.805</c:v>
                      </c:pt>
                      <c:pt idx="2887">
                        <c:v>30.815999999999999</c:v>
                      </c:pt>
                      <c:pt idx="2888">
                        <c:v>30.827000000000002</c:v>
                      </c:pt>
                      <c:pt idx="2889">
                        <c:v>30.837</c:v>
                      </c:pt>
                      <c:pt idx="2890">
                        <c:v>30.847999999999999</c:v>
                      </c:pt>
                      <c:pt idx="2891">
                        <c:v>30.859000000000002</c:v>
                      </c:pt>
                      <c:pt idx="2892">
                        <c:v>30.87</c:v>
                      </c:pt>
                      <c:pt idx="2893">
                        <c:v>30.88</c:v>
                      </c:pt>
                      <c:pt idx="2894">
                        <c:v>30.890999999999998</c:v>
                      </c:pt>
                      <c:pt idx="2895">
                        <c:v>30.902000000000001</c:v>
                      </c:pt>
                      <c:pt idx="2896">
                        <c:v>30.911999999999999</c:v>
                      </c:pt>
                      <c:pt idx="2897">
                        <c:v>30.925000000000001</c:v>
                      </c:pt>
                      <c:pt idx="2898">
                        <c:v>30.934999999999999</c:v>
                      </c:pt>
                      <c:pt idx="2899">
                        <c:v>30.946000000000002</c:v>
                      </c:pt>
                      <c:pt idx="2900">
                        <c:v>30.957000000000001</c:v>
                      </c:pt>
                      <c:pt idx="2901">
                        <c:v>30.968</c:v>
                      </c:pt>
                      <c:pt idx="2902">
                        <c:v>30.978000000000002</c:v>
                      </c:pt>
                      <c:pt idx="2903">
                        <c:v>30.989000000000001</c:v>
                      </c:pt>
                      <c:pt idx="2904">
                        <c:v>31</c:v>
                      </c:pt>
                      <c:pt idx="2905">
                        <c:v>31.010999999999999</c:v>
                      </c:pt>
                      <c:pt idx="2906">
                        <c:v>31.021000000000001</c:v>
                      </c:pt>
                      <c:pt idx="2907">
                        <c:v>31.032</c:v>
                      </c:pt>
                      <c:pt idx="2908">
                        <c:v>31.042999999999999</c:v>
                      </c:pt>
                      <c:pt idx="2909">
                        <c:v>31.053999999999998</c:v>
                      </c:pt>
                      <c:pt idx="2910">
                        <c:v>31.065000000000001</c:v>
                      </c:pt>
                      <c:pt idx="2911">
                        <c:v>31.074999999999999</c:v>
                      </c:pt>
                      <c:pt idx="2912">
                        <c:v>31.085999999999999</c:v>
                      </c:pt>
                      <c:pt idx="2913">
                        <c:v>31.097000000000001</c:v>
                      </c:pt>
                      <c:pt idx="2914">
                        <c:v>31.108000000000001</c:v>
                      </c:pt>
                      <c:pt idx="2915">
                        <c:v>31.117999999999999</c:v>
                      </c:pt>
                      <c:pt idx="2916">
                        <c:v>31.129000000000001</c:v>
                      </c:pt>
                      <c:pt idx="2917">
                        <c:v>31.14</c:v>
                      </c:pt>
                      <c:pt idx="2918">
                        <c:v>31.151</c:v>
                      </c:pt>
                      <c:pt idx="2919">
                        <c:v>31.161000000000001</c:v>
                      </c:pt>
                      <c:pt idx="2920">
                        <c:v>31.172000000000001</c:v>
                      </c:pt>
                      <c:pt idx="2921">
                        <c:v>31.183</c:v>
                      </c:pt>
                      <c:pt idx="2922">
                        <c:v>31.193999999999999</c:v>
                      </c:pt>
                      <c:pt idx="2923">
                        <c:v>31.204000000000001</c:v>
                      </c:pt>
                      <c:pt idx="2924">
                        <c:v>31.215</c:v>
                      </c:pt>
                      <c:pt idx="2925">
                        <c:v>31.225999999999999</c:v>
                      </c:pt>
                      <c:pt idx="2926">
                        <c:v>31.236999999999998</c:v>
                      </c:pt>
                      <c:pt idx="2927">
                        <c:v>31.248000000000001</c:v>
                      </c:pt>
                      <c:pt idx="2928">
                        <c:v>31.259</c:v>
                      </c:pt>
                      <c:pt idx="2929">
                        <c:v>31.268999999999998</c:v>
                      </c:pt>
                      <c:pt idx="2930">
                        <c:v>31.28</c:v>
                      </c:pt>
                      <c:pt idx="2931">
                        <c:v>31.291</c:v>
                      </c:pt>
                      <c:pt idx="2932">
                        <c:v>31.302</c:v>
                      </c:pt>
                      <c:pt idx="2933">
                        <c:v>31.312000000000001</c:v>
                      </c:pt>
                      <c:pt idx="2934">
                        <c:v>31.323</c:v>
                      </c:pt>
                      <c:pt idx="2935">
                        <c:v>31.334</c:v>
                      </c:pt>
                      <c:pt idx="2936">
                        <c:v>31.344999999999999</c:v>
                      </c:pt>
                      <c:pt idx="2937">
                        <c:v>31.355</c:v>
                      </c:pt>
                      <c:pt idx="2938">
                        <c:v>31.366</c:v>
                      </c:pt>
                      <c:pt idx="2939">
                        <c:v>31.376999999999999</c:v>
                      </c:pt>
                      <c:pt idx="2940">
                        <c:v>31.388000000000002</c:v>
                      </c:pt>
                      <c:pt idx="2941">
                        <c:v>31.398</c:v>
                      </c:pt>
                      <c:pt idx="2942">
                        <c:v>31.408999999999999</c:v>
                      </c:pt>
                      <c:pt idx="2943">
                        <c:v>31.42</c:v>
                      </c:pt>
                      <c:pt idx="2944">
                        <c:v>31.431000000000001</c:v>
                      </c:pt>
                      <c:pt idx="2945">
                        <c:v>31.440999999999999</c:v>
                      </c:pt>
                      <c:pt idx="2946">
                        <c:v>31.452000000000002</c:v>
                      </c:pt>
                      <c:pt idx="2947">
                        <c:v>31.462</c:v>
                      </c:pt>
                      <c:pt idx="2948">
                        <c:v>31.472999999999999</c:v>
                      </c:pt>
                      <c:pt idx="2949">
                        <c:v>31.484000000000002</c:v>
                      </c:pt>
                      <c:pt idx="2950">
                        <c:v>31.495000000000001</c:v>
                      </c:pt>
                      <c:pt idx="2951">
                        <c:v>31.506</c:v>
                      </c:pt>
                      <c:pt idx="2952">
                        <c:v>31.516999999999999</c:v>
                      </c:pt>
                      <c:pt idx="2953">
                        <c:v>31.527999999999999</c:v>
                      </c:pt>
                      <c:pt idx="2954">
                        <c:v>31.538</c:v>
                      </c:pt>
                      <c:pt idx="2955">
                        <c:v>31.548999999999999</c:v>
                      </c:pt>
                      <c:pt idx="2956">
                        <c:v>31.56</c:v>
                      </c:pt>
                      <c:pt idx="2957">
                        <c:v>31.571000000000002</c:v>
                      </c:pt>
                      <c:pt idx="2958">
                        <c:v>31.581</c:v>
                      </c:pt>
                      <c:pt idx="2959">
                        <c:v>31.591999999999999</c:v>
                      </c:pt>
                      <c:pt idx="2960">
                        <c:v>31.603000000000002</c:v>
                      </c:pt>
                      <c:pt idx="2961">
                        <c:v>31.614000000000001</c:v>
                      </c:pt>
                      <c:pt idx="2962">
                        <c:v>31.623999999999999</c:v>
                      </c:pt>
                      <c:pt idx="2963">
                        <c:v>31.635000000000002</c:v>
                      </c:pt>
                      <c:pt idx="2964">
                        <c:v>31.646000000000001</c:v>
                      </c:pt>
                      <c:pt idx="2965">
                        <c:v>31.657</c:v>
                      </c:pt>
                      <c:pt idx="2966">
                        <c:v>31.667999999999999</c:v>
                      </c:pt>
                      <c:pt idx="2967">
                        <c:v>31.678999999999998</c:v>
                      </c:pt>
                      <c:pt idx="2968">
                        <c:v>31.69</c:v>
                      </c:pt>
                      <c:pt idx="2969">
                        <c:v>31.7</c:v>
                      </c:pt>
                      <c:pt idx="2970">
                        <c:v>31.710999999999999</c:v>
                      </c:pt>
                      <c:pt idx="2971">
                        <c:v>31.722000000000001</c:v>
                      </c:pt>
                      <c:pt idx="2972">
                        <c:v>31.733000000000001</c:v>
                      </c:pt>
                      <c:pt idx="2973">
                        <c:v>31.742999999999999</c:v>
                      </c:pt>
                      <c:pt idx="2974">
                        <c:v>31.754000000000001</c:v>
                      </c:pt>
                      <c:pt idx="2975">
                        <c:v>31.765000000000001</c:v>
                      </c:pt>
                      <c:pt idx="2976">
                        <c:v>31.776</c:v>
                      </c:pt>
                      <c:pt idx="2977">
                        <c:v>31.786000000000001</c:v>
                      </c:pt>
                      <c:pt idx="2978">
                        <c:v>31.797000000000001</c:v>
                      </c:pt>
                      <c:pt idx="2979">
                        <c:v>31.808</c:v>
                      </c:pt>
                      <c:pt idx="2980">
                        <c:v>31.818999999999999</c:v>
                      </c:pt>
                      <c:pt idx="2981">
                        <c:v>31.83</c:v>
                      </c:pt>
                      <c:pt idx="2982">
                        <c:v>31.841000000000001</c:v>
                      </c:pt>
                      <c:pt idx="2983">
                        <c:v>31.850999999999999</c:v>
                      </c:pt>
                      <c:pt idx="2984">
                        <c:v>31.861999999999998</c:v>
                      </c:pt>
                      <c:pt idx="2985">
                        <c:v>31.873000000000001</c:v>
                      </c:pt>
                      <c:pt idx="2986">
                        <c:v>31.884</c:v>
                      </c:pt>
                      <c:pt idx="2987">
                        <c:v>31.895</c:v>
                      </c:pt>
                      <c:pt idx="2988">
                        <c:v>31.905000000000001</c:v>
                      </c:pt>
                      <c:pt idx="2989">
                        <c:v>31.916</c:v>
                      </c:pt>
                      <c:pt idx="2990">
                        <c:v>31.927</c:v>
                      </c:pt>
                      <c:pt idx="2991">
                        <c:v>31.937999999999999</c:v>
                      </c:pt>
                      <c:pt idx="2992">
                        <c:v>31.948</c:v>
                      </c:pt>
                      <c:pt idx="2993">
                        <c:v>31.959</c:v>
                      </c:pt>
                      <c:pt idx="2994">
                        <c:v>31.969000000000001</c:v>
                      </c:pt>
                      <c:pt idx="2995">
                        <c:v>31.981000000000002</c:v>
                      </c:pt>
                      <c:pt idx="2996">
                        <c:v>31.991</c:v>
                      </c:pt>
                      <c:pt idx="2997">
                        <c:v>32.002000000000002</c:v>
                      </c:pt>
                      <c:pt idx="2998">
                        <c:v>32.012999999999998</c:v>
                      </c:pt>
                      <c:pt idx="2999">
                        <c:v>32.023000000000003</c:v>
                      </c:pt>
                      <c:pt idx="3000">
                        <c:v>32.033999999999999</c:v>
                      </c:pt>
                      <c:pt idx="3001">
                        <c:v>32.045000000000002</c:v>
                      </c:pt>
                      <c:pt idx="3002">
                        <c:v>32.055</c:v>
                      </c:pt>
                      <c:pt idx="3003">
                        <c:v>32.066000000000003</c:v>
                      </c:pt>
                      <c:pt idx="3004">
                        <c:v>32.076000000000001</c:v>
                      </c:pt>
                      <c:pt idx="3005">
                        <c:v>32.087000000000003</c:v>
                      </c:pt>
                      <c:pt idx="3006">
                        <c:v>32.097000000000001</c:v>
                      </c:pt>
                      <c:pt idx="3007">
                        <c:v>32.106999999999999</c:v>
                      </c:pt>
                      <c:pt idx="3008">
                        <c:v>32.116999999999997</c:v>
                      </c:pt>
                      <c:pt idx="3009">
                        <c:v>32.128999999999998</c:v>
                      </c:pt>
                      <c:pt idx="3010">
                        <c:v>32.139000000000003</c:v>
                      </c:pt>
                      <c:pt idx="3011">
                        <c:v>32.149000000000001</c:v>
                      </c:pt>
                      <c:pt idx="3012">
                        <c:v>32.159999999999997</c:v>
                      </c:pt>
                      <c:pt idx="3013">
                        <c:v>32.170999999999999</c:v>
                      </c:pt>
                      <c:pt idx="3014">
                        <c:v>32.180999999999997</c:v>
                      </c:pt>
                      <c:pt idx="3015">
                        <c:v>32.191000000000003</c:v>
                      </c:pt>
                      <c:pt idx="3016">
                        <c:v>32.201999999999998</c:v>
                      </c:pt>
                      <c:pt idx="3017">
                        <c:v>32.213000000000001</c:v>
                      </c:pt>
                      <c:pt idx="3018">
                        <c:v>32.222999999999999</c:v>
                      </c:pt>
                      <c:pt idx="3019">
                        <c:v>32.234000000000002</c:v>
                      </c:pt>
                      <c:pt idx="3020">
                        <c:v>32.244</c:v>
                      </c:pt>
                      <c:pt idx="3021">
                        <c:v>32.253999999999998</c:v>
                      </c:pt>
                      <c:pt idx="3022">
                        <c:v>32.265000000000001</c:v>
                      </c:pt>
                      <c:pt idx="3023">
                        <c:v>32.276000000000003</c:v>
                      </c:pt>
                      <c:pt idx="3024">
                        <c:v>32.286000000000001</c:v>
                      </c:pt>
                      <c:pt idx="3025">
                        <c:v>32.295999999999999</c:v>
                      </c:pt>
                      <c:pt idx="3026">
                        <c:v>32.308</c:v>
                      </c:pt>
                      <c:pt idx="3027">
                        <c:v>32.317999999999998</c:v>
                      </c:pt>
                      <c:pt idx="3028">
                        <c:v>32.328000000000003</c:v>
                      </c:pt>
                      <c:pt idx="3029">
                        <c:v>32.340000000000003</c:v>
                      </c:pt>
                      <c:pt idx="3030">
                        <c:v>32.35</c:v>
                      </c:pt>
                      <c:pt idx="3031">
                        <c:v>32.360999999999997</c:v>
                      </c:pt>
                      <c:pt idx="3032">
                        <c:v>32.372</c:v>
                      </c:pt>
                      <c:pt idx="3033">
                        <c:v>32.383000000000003</c:v>
                      </c:pt>
                      <c:pt idx="3034">
                        <c:v>32.393000000000001</c:v>
                      </c:pt>
                      <c:pt idx="3035">
                        <c:v>32.404000000000003</c:v>
                      </c:pt>
                      <c:pt idx="3036">
                        <c:v>32.414999999999999</c:v>
                      </c:pt>
                      <c:pt idx="3037">
                        <c:v>32.424999999999997</c:v>
                      </c:pt>
                      <c:pt idx="3038">
                        <c:v>32.436</c:v>
                      </c:pt>
                      <c:pt idx="3039">
                        <c:v>32.447000000000003</c:v>
                      </c:pt>
                      <c:pt idx="3040">
                        <c:v>32.457000000000001</c:v>
                      </c:pt>
                      <c:pt idx="3041">
                        <c:v>32.468000000000004</c:v>
                      </c:pt>
                      <c:pt idx="3042">
                        <c:v>32.478999999999999</c:v>
                      </c:pt>
                      <c:pt idx="3043">
                        <c:v>32.49</c:v>
                      </c:pt>
                      <c:pt idx="3044">
                        <c:v>32.5</c:v>
                      </c:pt>
                      <c:pt idx="3045">
                        <c:v>32.511000000000003</c:v>
                      </c:pt>
                      <c:pt idx="3046">
                        <c:v>32.521999999999998</c:v>
                      </c:pt>
                      <c:pt idx="3047">
                        <c:v>32.533000000000001</c:v>
                      </c:pt>
                      <c:pt idx="3048">
                        <c:v>32.543999999999997</c:v>
                      </c:pt>
                      <c:pt idx="3049">
                        <c:v>32.554000000000002</c:v>
                      </c:pt>
                      <c:pt idx="3050">
                        <c:v>32.564999999999998</c:v>
                      </c:pt>
                      <c:pt idx="3051">
                        <c:v>32.576000000000001</c:v>
                      </c:pt>
                      <c:pt idx="3052">
                        <c:v>32.585999999999999</c:v>
                      </c:pt>
                      <c:pt idx="3053">
                        <c:v>32.595999999999997</c:v>
                      </c:pt>
                      <c:pt idx="3054">
                        <c:v>32.607999999999997</c:v>
                      </c:pt>
                      <c:pt idx="3055">
                        <c:v>32.618000000000002</c:v>
                      </c:pt>
                      <c:pt idx="3056">
                        <c:v>32.628</c:v>
                      </c:pt>
                      <c:pt idx="3057">
                        <c:v>32.64</c:v>
                      </c:pt>
                      <c:pt idx="3058">
                        <c:v>32.65</c:v>
                      </c:pt>
                      <c:pt idx="3059">
                        <c:v>32.661000000000001</c:v>
                      </c:pt>
                      <c:pt idx="3060">
                        <c:v>32.671999999999997</c:v>
                      </c:pt>
                      <c:pt idx="3061">
                        <c:v>32.682000000000002</c:v>
                      </c:pt>
                      <c:pt idx="3062">
                        <c:v>32.692999999999998</c:v>
                      </c:pt>
                      <c:pt idx="3063">
                        <c:v>32.704000000000001</c:v>
                      </c:pt>
                      <c:pt idx="3064">
                        <c:v>32.713999999999999</c:v>
                      </c:pt>
                      <c:pt idx="3065">
                        <c:v>32.723999999999997</c:v>
                      </c:pt>
                      <c:pt idx="3066">
                        <c:v>32.735999999999997</c:v>
                      </c:pt>
                      <c:pt idx="3067">
                        <c:v>32.747</c:v>
                      </c:pt>
                      <c:pt idx="3068">
                        <c:v>32.756999999999998</c:v>
                      </c:pt>
                      <c:pt idx="3069">
                        <c:v>32.768000000000001</c:v>
                      </c:pt>
                      <c:pt idx="3070">
                        <c:v>32.777999999999999</c:v>
                      </c:pt>
                      <c:pt idx="3071">
                        <c:v>32.789000000000001</c:v>
                      </c:pt>
                      <c:pt idx="3072">
                        <c:v>32.799999999999997</c:v>
                      </c:pt>
                      <c:pt idx="3073">
                        <c:v>32.81</c:v>
                      </c:pt>
                      <c:pt idx="3074">
                        <c:v>32.82</c:v>
                      </c:pt>
                      <c:pt idx="3075">
                        <c:v>32.831000000000003</c:v>
                      </c:pt>
                      <c:pt idx="3076">
                        <c:v>32.841000000000001</c:v>
                      </c:pt>
                      <c:pt idx="3077">
                        <c:v>32.853000000000002</c:v>
                      </c:pt>
                      <c:pt idx="3078">
                        <c:v>32.863</c:v>
                      </c:pt>
                      <c:pt idx="3079">
                        <c:v>32.874000000000002</c:v>
                      </c:pt>
                      <c:pt idx="3080">
                        <c:v>32.884</c:v>
                      </c:pt>
                      <c:pt idx="3081">
                        <c:v>32.895000000000003</c:v>
                      </c:pt>
                      <c:pt idx="3082">
                        <c:v>32.905000000000001</c:v>
                      </c:pt>
                      <c:pt idx="3083">
                        <c:v>32.915999999999997</c:v>
                      </c:pt>
                      <c:pt idx="3084">
                        <c:v>32.926000000000002</c:v>
                      </c:pt>
                      <c:pt idx="3085">
                        <c:v>32.936</c:v>
                      </c:pt>
                      <c:pt idx="3086">
                        <c:v>32.947000000000003</c:v>
                      </c:pt>
                      <c:pt idx="3087">
                        <c:v>32.957000000000001</c:v>
                      </c:pt>
                      <c:pt idx="3088">
                        <c:v>32.968000000000004</c:v>
                      </c:pt>
                      <c:pt idx="3089">
                        <c:v>32.978000000000002</c:v>
                      </c:pt>
                      <c:pt idx="3090">
                        <c:v>32.988999999999997</c:v>
                      </c:pt>
                      <c:pt idx="3091">
                        <c:v>32.999000000000002</c:v>
                      </c:pt>
                      <c:pt idx="3092">
                        <c:v>33.01</c:v>
                      </c:pt>
                      <c:pt idx="3093">
                        <c:v>33.020000000000003</c:v>
                      </c:pt>
                      <c:pt idx="3094">
                        <c:v>33.03</c:v>
                      </c:pt>
                      <c:pt idx="3095">
                        <c:v>33.040999999999997</c:v>
                      </c:pt>
                      <c:pt idx="3096">
                        <c:v>33.052</c:v>
                      </c:pt>
                      <c:pt idx="3097">
                        <c:v>33.061999999999998</c:v>
                      </c:pt>
                      <c:pt idx="3098">
                        <c:v>33.072000000000003</c:v>
                      </c:pt>
                      <c:pt idx="3099">
                        <c:v>33.082999999999998</c:v>
                      </c:pt>
                      <c:pt idx="3100">
                        <c:v>33.093000000000004</c:v>
                      </c:pt>
                      <c:pt idx="3101">
                        <c:v>33.104999999999997</c:v>
                      </c:pt>
                      <c:pt idx="3102">
                        <c:v>33.115000000000002</c:v>
                      </c:pt>
                      <c:pt idx="3103">
                        <c:v>33.125999999999998</c:v>
                      </c:pt>
                      <c:pt idx="3104">
                        <c:v>33.136000000000003</c:v>
                      </c:pt>
                      <c:pt idx="3105">
                        <c:v>33.146999999999998</c:v>
                      </c:pt>
                      <c:pt idx="3106">
                        <c:v>33.156999999999996</c:v>
                      </c:pt>
                      <c:pt idx="3107">
                        <c:v>33.167999999999999</c:v>
                      </c:pt>
                      <c:pt idx="3108">
                        <c:v>33.177999999999997</c:v>
                      </c:pt>
                      <c:pt idx="3109">
                        <c:v>33.188000000000002</c:v>
                      </c:pt>
                      <c:pt idx="3110">
                        <c:v>33.198999999999998</c:v>
                      </c:pt>
                      <c:pt idx="3111">
                        <c:v>33.21</c:v>
                      </c:pt>
                      <c:pt idx="3112">
                        <c:v>33.22</c:v>
                      </c:pt>
                      <c:pt idx="3113">
                        <c:v>33.231999999999999</c:v>
                      </c:pt>
                      <c:pt idx="3114">
                        <c:v>33.241999999999997</c:v>
                      </c:pt>
                      <c:pt idx="3115">
                        <c:v>33.252000000000002</c:v>
                      </c:pt>
                      <c:pt idx="3116">
                        <c:v>33.262999999999998</c:v>
                      </c:pt>
                      <c:pt idx="3117">
                        <c:v>33.273000000000003</c:v>
                      </c:pt>
                      <c:pt idx="3118">
                        <c:v>33.283999999999999</c:v>
                      </c:pt>
                      <c:pt idx="3119">
                        <c:v>33.293999999999997</c:v>
                      </c:pt>
                      <c:pt idx="3120">
                        <c:v>33.305</c:v>
                      </c:pt>
                      <c:pt idx="3121">
                        <c:v>33.314999999999998</c:v>
                      </c:pt>
                      <c:pt idx="3122">
                        <c:v>33.326000000000001</c:v>
                      </c:pt>
                      <c:pt idx="3123">
                        <c:v>33.335999999999999</c:v>
                      </c:pt>
                      <c:pt idx="3124">
                        <c:v>33.347000000000001</c:v>
                      </c:pt>
                      <c:pt idx="3125">
                        <c:v>33.356999999999999</c:v>
                      </c:pt>
                      <c:pt idx="3126">
                        <c:v>33.368000000000002</c:v>
                      </c:pt>
                      <c:pt idx="3127">
                        <c:v>33.378</c:v>
                      </c:pt>
                      <c:pt idx="3128">
                        <c:v>33.389000000000003</c:v>
                      </c:pt>
                      <c:pt idx="3129">
                        <c:v>33.399000000000001</c:v>
                      </c:pt>
                      <c:pt idx="3130">
                        <c:v>33.409999999999997</c:v>
                      </c:pt>
                      <c:pt idx="3131">
                        <c:v>33.42</c:v>
                      </c:pt>
                      <c:pt idx="3132">
                        <c:v>33.430999999999997</c:v>
                      </c:pt>
                      <c:pt idx="3133">
                        <c:v>33.441000000000003</c:v>
                      </c:pt>
                      <c:pt idx="3134">
                        <c:v>33.451999999999998</c:v>
                      </c:pt>
                      <c:pt idx="3135">
                        <c:v>33.462000000000003</c:v>
                      </c:pt>
                      <c:pt idx="3136">
                        <c:v>33.472999999999999</c:v>
                      </c:pt>
                      <c:pt idx="3137">
                        <c:v>33.482999999999997</c:v>
                      </c:pt>
                      <c:pt idx="3138">
                        <c:v>33.494</c:v>
                      </c:pt>
                      <c:pt idx="3139">
                        <c:v>33.503999999999998</c:v>
                      </c:pt>
                      <c:pt idx="3140">
                        <c:v>33.515000000000001</c:v>
                      </c:pt>
                      <c:pt idx="3141">
                        <c:v>33.524999999999999</c:v>
                      </c:pt>
                      <c:pt idx="3142">
                        <c:v>33.536000000000001</c:v>
                      </c:pt>
                      <c:pt idx="3143">
                        <c:v>33.545999999999999</c:v>
                      </c:pt>
                      <c:pt idx="3144">
                        <c:v>33.555999999999997</c:v>
                      </c:pt>
                      <c:pt idx="3145">
                        <c:v>33.567</c:v>
                      </c:pt>
                      <c:pt idx="3146">
                        <c:v>33.576999999999998</c:v>
                      </c:pt>
                      <c:pt idx="3147">
                        <c:v>33.588000000000001</c:v>
                      </c:pt>
                      <c:pt idx="3148">
                        <c:v>33.597999999999999</c:v>
                      </c:pt>
                      <c:pt idx="3149">
                        <c:v>33.607999999999997</c:v>
                      </c:pt>
                      <c:pt idx="3150">
                        <c:v>33.619</c:v>
                      </c:pt>
                      <c:pt idx="3151">
                        <c:v>33.628999999999998</c:v>
                      </c:pt>
                      <c:pt idx="3152">
                        <c:v>33.64</c:v>
                      </c:pt>
                      <c:pt idx="3153">
                        <c:v>33.65</c:v>
                      </c:pt>
                      <c:pt idx="3154">
                        <c:v>33.661000000000001</c:v>
                      </c:pt>
                      <c:pt idx="3155">
                        <c:v>33.670999999999999</c:v>
                      </c:pt>
                      <c:pt idx="3156">
                        <c:v>33.682000000000002</c:v>
                      </c:pt>
                      <c:pt idx="3157">
                        <c:v>33.692</c:v>
                      </c:pt>
                      <c:pt idx="3158">
                        <c:v>33.703000000000003</c:v>
                      </c:pt>
                      <c:pt idx="3159">
                        <c:v>33.713000000000001</c:v>
                      </c:pt>
                      <c:pt idx="3160">
                        <c:v>33.723999999999997</c:v>
                      </c:pt>
                      <c:pt idx="3161">
                        <c:v>33.734000000000002</c:v>
                      </c:pt>
                      <c:pt idx="3162">
                        <c:v>33.744</c:v>
                      </c:pt>
                      <c:pt idx="3163">
                        <c:v>33.755000000000003</c:v>
                      </c:pt>
                      <c:pt idx="3164">
                        <c:v>33.765000000000001</c:v>
                      </c:pt>
                      <c:pt idx="3165">
                        <c:v>33.776000000000003</c:v>
                      </c:pt>
                      <c:pt idx="3166">
                        <c:v>33.786000000000001</c:v>
                      </c:pt>
                      <c:pt idx="3167">
                        <c:v>33.795999999999999</c:v>
                      </c:pt>
                      <c:pt idx="3168">
                        <c:v>33.808</c:v>
                      </c:pt>
                      <c:pt idx="3169">
                        <c:v>33.817999999999998</c:v>
                      </c:pt>
                      <c:pt idx="3170">
                        <c:v>33.828000000000003</c:v>
                      </c:pt>
                      <c:pt idx="3171">
                        <c:v>33.840000000000003</c:v>
                      </c:pt>
                      <c:pt idx="3172">
                        <c:v>33.85</c:v>
                      </c:pt>
                      <c:pt idx="3173">
                        <c:v>33.860999999999997</c:v>
                      </c:pt>
                      <c:pt idx="3174">
                        <c:v>33.872</c:v>
                      </c:pt>
                      <c:pt idx="3175">
                        <c:v>33.881999999999998</c:v>
                      </c:pt>
                      <c:pt idx="3176">
                        <c:v>33.892000000000003</c:v>
                      </c:pt>
                      <c:pt idx="3177">
                        <c:v>33.902999999999999</c:v>
                      </c:pt>
                      <c:pt idx="3178">
                        <c:v>33.914000000000001</c:v>
                      </c:pt>
                      <c:pt idx="3179">
                        <c:v>33.923999999999999</c:v>
                      </c:pt>
                      <c:pt idx="3180">
                        <c:v>33.936</c:v>
                      </c:pt>
                      <c:pt idx="3181">
                        <c:v>33.947000000000003</c:v>
                      </c:pt>
                      <c:pt idx="3182">
                        <c:v>33.957000000000001</c:v>
                      </c:pt>
                      <c:pt idx="3183">
                        <c:v>33.969000000000001</c:v>
                      </c:pt>
                      <c:pt idx="3184">
                        <c:v>33.979999999999997</c:v>
                      </c:pt>
                      <c:pt idx="3185">
                        <c:v>33.99</c:v>
                      </c:pt>
                      <c:pt idx="3186">
                        <c:v>34.002000000000002</c:v>
                      </c:pt>
                      <c:pt idx="3187">
                        <c:v>34.012</c:v>
                      </c:pt>
                      <c:pt idx="3188">
                        <c:v>34.023000000000003</c:v>
                      </c:pt>
                      <c:pt idx="3189">
                        <c:v>34.033000000000001</c:v>
                      </c:pt>
                      <c:pt idx="3190">
                        <c:v>34.045000000000002</c:v>
                      </c:pt>
                      <c:pt idx="3191">
                        <c:v>34.055999999999997</c:v>
                      </c:pt>
                      <c:pt idx="3192">
                        <c:v>34.067999999999998</c:v>
                      </c:pt>
                      <c:pt idx="3193">
                        <c:v>34.078000000000003</c:v>
                      </c:pt>
                      <c:pt idx="3194">
                        <c:v>34.088999999999999</c:v>
                      </c:pt>
                      <c:pt idx="3195">
                        <c:v>34.1</c:v>
                      </c:pt>
                      <c:pt idx="3196">
                        <c:v>34.110999999999997</c:v>
                      </c:pt>
                      <c:pt idx="3197">
                        <c:v>34.122</c:v>
                      </c:pt>
                      <c:pt idx="3198">
                        <c:v>34.133000000000003</c:v>
                      </c:pt>
                      <c:pt idx="3199">
                        <c:v>34.143000000000001</c:v>
                      </c:pt>
                      <c:pt idx="3200">
                        <c:v>34.154000000000003</c:v>
                      </c:pt>
                      <c:pt idx="3201">
                        <c:v>34.164999999999999</c:v>
                      </c:pt>
                      <c:pt idx="3202">
                        <c:v>34.174999999999997</c:v>
                      </c:pt>
                      <c:pt idx="3203">
                        <c:v>34.186</c:v>
                      </c:pt>
                      <c:pt idx="3204">
                        <c:v>34.195999999999998</c:v>
                      </c:pt>
                      <c:pt idx="3205">
                        <c:v>34.207999999999998</c:v>
                      </c:pt>
                      <c:pt idx="3206">
                        <c:v>34.219000000000001</c:v>
                      </c:pt>
                      <c:pt idx="3207">
                        <c:v>34.228999999999999</c:v>
                      </c:pt>
                      <c:pt idx="3208">
                        <c:v>34.24</c:v>
                      </c:pt>
                      <c:pt idx="3209">
                        <c:v>34.252000000000002</c:v>
                      </c:pt>
                      <c:pt idx="3210">
                        <c:v>34.262999999999998</c:v>
                      </c:pt>
                      <c:pt idx="3211">
                        <c:v>34.273000000000003</c:v>
                      </c:pt>
                      <c:pt idx="3212">
                        <c:v>34.283000000000001</c:v>
                      </c:pt>
                      <c:pt idx="3213">
                        <c:v>34.293999999999997</c:v>
                      </c:pt>
                      <c:pt idx="3214">
                        <c:v>34.304000000000002</c:v>
                      </c:pt>
                      <c:pt idx="3215">
                        <c:v>34.314999999999998</c:v>
                      </c:pt>
                      <c:pt idx="3216">
                        <c:v>34.326000000000001</c:v>
                      </c:pt>
                      <c:pt idx="3217">
                        <c:v>34.335999999999999</c:v>
                      </c:pt>
                      <c:pt idx="3218">
                        <c:v>34.347000000000001</c:v>
                      </c:pt>
                      <c:pt idx="3219">
                        <c:v>34.357999999999997</c:v>
                      </c:pt>
                      <c:pt idx="3220">
                        <c:v>34.368000000000002</c:v>
                      </c:pt>
                      <c:pt idx="3221">
                        <c:v>34.378</c:v>
                      </c:pt>
                      <c:pt idx="3222">
                        <c:v>34.389000000000003</c:v>
                      </c:pt>
                      <c:pt idx="3223">
                        <c:v>34.4</c:v>
                      </c:pt>
                      <c:pt idx="3224">
                        <c:v>34.409999999999997</c:v>
                      </c:pt>
                      <c:pt idx="3225">
                        <c:v>34.420999999999999</c:v>
                      </c:pt>
                      <c:pt idx="3226">
                        <c:v>34.432000000000002</c:v>
                      </c:pt>
                      <c:pt idx="3227">
                        <c:v>34.442</c:v>
                      </c:pt>
                      <c:pt idx="3228">
                        <c:v>34.453000000000003</c:v>
                      </c:pt>
                      <c:pt idx="3229">
                        <c:v>34.463999999999999</c:v>
                      </c:pt>
                      <c:pt idx="3230">
                        <c:v>34.473999999999997</c:v>
                      </c:pt>
                      <c:pt idx="3231">
                        <c:v>34.484999999999999</c:v>
                      </c:pt>
                      <c:pt idx="3232">
                        <c:v>34.496000000000002</c:v>
                      </c:pt>
                      <c:pt idx="3233">
                        <c:v>34.506</c:v>
                      </c:pt>
                      <c:pt idx="3234">
                        <c:v>34.515999999999998</c:v>
                      </c:pt>
                      <c:pt idx="3235">
                        <c:v>34.527999999999999</c:v>
                      </c:pt>
                      <c:pt idx="3236">
                        <c:v>34.539000000000001</c:v>
                      </c:pt>
                      <c:pt idx="3237">
                        <c:v>34.548999999999999</c:v>
                      </c:pt>
                      <c:pt idx="3238">
                        <c:v>34.56</c:v>
                      </c:pt>
                      <c:pt idx="3239">
                        <c:v>34.57</c:v>
                      </c:pt>
                      <c:pt idx="3240">
                        <c:v>34.581000000000003</c:v>
                      </c:pt>
                      <c:pt idx="3241">
                        <c:v>34.591999999999999</c:v>
                      </c:pt>
                      <c:pt idx="3242">
                        <c:v>34.603000000000002</c:v>
                      </c:pt>
                      <c:pt idx="3243">
                        <c:v>34.613999999999997</c:v>
                      </c:pt>
                      <c:pt idx="3244">
                        <c:v>34.625</c:v>
                      </c:pt>
                      <c:pt idx="3245">
                        <c:v>34.636000000000003</c:v>
                      </c:pt>
                      <c:pt idx="3246">
                        <c:v>34.646999999999998</c:v>
                      </c:pt>
                      <c:pt idx="3247">
                        <c:v>34.658000000000001</c:v>
                      </c:pt>
                      <c:pt idx="3248">
                        <c:v>34.668999999999997</c:v>
                      </c:pt>
                      <c:pt idx="3249">
                        <c:v>34.68</c:v>
                      </c:pt>
                      <c:pt idx="3250">
                        <c:v>34.691000000000003</c:v>
                      </c:pt>
                      <c:pt idx="3251">
                        <c:v>34.701999999999998</c:v>
                      </c:pt>
                      <c:pt idx="3252">
                        <c:v>34.713000000000001</c:v>
                      </c:pt>
                      <c:pt idx="3253">
                        <c:v>34.723999999999997</c:v>
                      </c:pt>
                      <c:pt idx="3254">
                        <c:v>34.734999999999999</c:v>
                      </c:pt>
                      <c:pt idx="3255">
                        <c:v>34.746000000000002</c:v>
                      </c:pt>
                      <c:pt idx="3256">
                        <c:v>34.756999999999998</c:v>
                      </c:pt>
                      <c:pt idx="3257">
                        <c:v>34.768000000000001</c:v>
                      </c:pt>
                      <c:pt idx="3258">
                        <c:v>34.779000000000003</c:v>
                      </c:pt>
                      <c:pt idx="3259">
                        <c:v>34.79</c:v>
                      </c:pt>
                      <c:pt idx="3260">
                        <c:v>34.801000000000002</c:v>
                      </c:pt>
                      <c:pt idx="3261">
                        <c:v>34.811999999999998</c:v>
                      </c:pt>
                      <c:pt idx="3262">
                        <c:v>34.823</c:v>
                      </c:pt>
                      <c:pt idx="3263">
                        <c:v>34.834000000000003</c:v>
                      </c:pt>
                      <c:pt idx="3264">
                        <c:v>34.844999999999999</c:v>
                      </c:pt>
                      <c:pt idx="3265">
                        <c:v>34.856000000000002</c:v>
                      </c:pt>
                      <c:pt idx="3266">
                        <c:v>34.866999999999997</c:v>
                      </c:pt>
                      <c:pt idx="3267">
                        <c:v>34.878</c:v>
                      </c:pt>
                      <c:pt idx="3268">
                        <c:v>34.889000000000003</c:v>
                      </c:pt>
                      <c:pt idx="3269">
                        <c:v>34.9</c:v>
                      </c:pt>
                      <c:pt idx="3270">
                        <c:v>34.911000000000001</c:v>
                      </c:pt>
                      <c:pt idx="3271">
                        <c:v>34.920999999999999</c:v>
                      </c:pt>
                      <c:pt idx="3272">
                        <c:v>34.930999999999997</c:v>
                      </c:pt>
                      <c:pt idx="3273">
                        <c:v>34.942</c:v>
                      </c:pt>
                      <c:pt idx="3274">
                        <c:v>34.953000000000003</c:v>
                      </c:pt>
                      <c:pt idx="3275">
                        <c:v>34.963000000000001</c:v>
                      </c:pt>
                      <c:pt idx="3276">
                        <c:v>34.973999999999997</c:v>
                      </c:pt>
                      <c:pt idx="3277">
                        <c:v>34.984000000000002</c:v>
                      </c:pt>
                      <c:pt idx="3278">
                        <c:v>34.994999999999997</c:v>
                      </c:pt>
                      <c:pt idx="3279">
                        <c:v>35.005000000000003</c:v>
                      </c:pt>
                      <c:pt idx="3280">
                        <c:v>35.015000000000001</c:v>
                      </c:pt>
                      <c:pt idx="3281">
                        <c:v>35.027000000000001</c:v>
                      </c:pt>
                      <c:pt idx="3282">
                        <c:v>35.037999999999997</c:v>
                      </c:pt>
                      <c:pt idx="3283">
                        <c:v>35.048000000000002</c:v>
                      </c:pt>
                      <c:pt idx="3284">
                        <c:v>35.058</c:v>
                      </c:pt>
                      <c:pt idx="3285">
                        <c:v>35.067999999999998</c:v>
                      </c:pt>
                      <c:pt idx="3286">
                        <c:v>35.079000000000001</c:v>
                      </c:pt>
                      <c:pt idx="3287">
                        <c:v>35.088999999999999</c:v>
                      </c:pt>
                      <c:pt idx="3288">
                        <c:v>35.1</c:v>
                      </c:pt>
                      <c:pt idx="3289">
                        <c:v>35.11</c:v>
                      </c:pt>
                      <c:pt idx="3290">
                        <c:v>35.121000000000002</c:v>
                      </c:pt>
                      <c:pt idx="3291">
                        <c:v>35.131999999999998</c:v>
                      </c:pt>
                      <c:pt idx="3292">
                        <c:v>35.142000000000003</c:v>
                      </c:pt>
                      <c:pt idx="3293">
                        <c:v>35.152999999999999</c:v>
                      </c:pt>
                      <c:pt idx="3294">
                        <c:v>35.162999999999997</c:v>
                      </c:pt>
                      <c:pt idx="3295">
                        <c:v>35.173000000000002</c:v>
                      </c:pt>
                      <c:pt idx="3296">
                        <c:v>35.183999999999997</c:v>
                      </c:pt>
                      <c:pt idx="3297">
                        <c:v>35.194000000000003</c:v>
                      </c:pt>
                      <c:pt idx="3298">
                        <c:v>35.204999999999998</c:v>
                      </c:pt>
                      <c:pt idx="3299">
                        <c:v>35.215000000000003</c:v>
                      </c:pt>
                      <c:pt idx="3300">
                        <c:v>35.225999999999999</c:v>
                      </c:pt>
                      <c:pt idx="3301">
                        <c:v>35.235999999999997</c:v>
                      </c:pt>
                      <c:pt idx="3302">
                        <c:v>35.247</c:v>
                      </c:pt>
                      <c:pt idx="3303">
                        <c:v>35.258000000000003</c:v>
                      </c:pt>
                      <c:pt idx="3304">
                        <c:v>35.268000000000001</c:v>
                      </c:pt>
                      <c:pt idx="3305">
                        <c:v>35.28</c:v>
                      </c:pt>
                      <c:pt idx="3306">
                        <c:v>35.290999999999997</c:v>
                      </c:pt>
                      <c:pt idx="3307">
                        <c:v>35.302</c:v>
                      </c:pt>
                      <c:pt idx="3308">
                        <c:v>35.313000000000002</c:v>
                      </c:pt>
                      <c:pt idx="3309">
                        <c:v>35.323999999999998</c:v>
                      </c:pt>
                      <c:pt idx="3310">
                        <c:v>35.335000000000001</c:v>
                      </c:pt>
                      <c:pt idx="3311">
                        <c:v>35.345999999999997</c:v>
                      </c:pt>
                      <c:pt idx="3312">
                        <c:v>35.356999999999999</c:v>
                      </c:pt>
                      <c:pt idx="3313">
                        <c:v>35.366999999999997</c:v>
                      </c:pt>
                      <c:pt idx="3314">
                        <c:v>35.378</c:v>
                      </c:pt>
                      <c:pt idx="3315">
                        <c:v>35.389000000000003</c:v>
                      </c:pt>
                      <c:pt idx="3316">
                        <c:v>35.4</c:v>
                      </c:pt>
                      <c:pt idx="3317">
                        <c:v>35.411000000000001</c:v>
                      </c:pt>
                      <c:pt idx="3318">
                        <c:v>35.421999999999997</c:v>
                      </c:pt>
                      <c:pt idx="3319">
                        <c:v>35.432000000000002</c:v>
                      </c:pt>
                      <c:pt idx="3320">
                        <c:v>35.442</c:v>
                      </c:pt>
                      <c:pt idx="3321">
                        <c:v>35.454000000000001</c:v>
                      </c:pt>
                      <c:pt idx="3322">
                        <c:v>35.465000000000003</c:v>
                      </c:pt>
                      <c:pt idx="3323">
                        <c:v>35.475000000000001</c:v>
                      </c:pt>
                      <c:pt idx="3324">
                        <c:v>35.485999999999997</c:v>
                      </c:pt>
                      <c:pt idx="3325">
                        <c:v>35.497</c:v>
                      </c:pt>
                      <c:pt idx="3326">
                        <c:v>35.506999999999998</c:v>
                      </c:pt>
                      <c:pt idx="3327">
                        <c:v>35.518000000000001</c:v>
                      </c:pt>
                      <c:pt idx="3328">
                        <c:v>35.529000000000003</c:v>
                      </c:pt>
                      <c:pt idx="3329">
                        <c:v>35.539000000000001</c:v>
                      </c:pt>
                      <c:pt idx="3330">
                        <c:v>35.549999999999997</c:v>
                      </c:pt>
                      <c:pt idx="3331">
                        <c:v>35.561</c:v>
                      </c:pt>
                      <c:pt idx="3332">
                        <c:v>35.570999999999998</c:v>
                      </c:pt>
                      <c:pt idx="3333">
                        <c:v>35.581000000000003</c:v>
                      </c:pt>
                      <c:pt idx="3334">
                        <c:v>35.593000000000004</c:v>
                      </c:pt>
                      <c:pt idx="3335">
                        <c:v>35.603999999999999</c:v>
                      </c:pt>
                      <c:pt idx="3336">
                        <c:v>35.615000000000002</c:v>
                      </c:pt>
                      <c:pt idx="3337">
                        <c:v>35.625</c:v>
                      </c:pt>
                      <c:pt idx="3338">
                        <c:v>35.637</c:v>
                      </c:pt>
                      <c:pt idx="3339">
                        <c:v>35.646999999999998</c:v>
                      </c:pt>
                      <c:pt idx="3340">
                        <c:v>35.656999999999996</c:v>
                      </c:pt>
                      <c:pt idx="3341">
                        <c:v>35.667999999999999</c:v>
                      </c:pt>
                      <c:pt idx="3342">
                        <c:v>35.679000000000002</c:v>
                      </c:pt>
                      <c:pt idx="3343">
                        <c:v>35.689</c:v>
                      </c:pt>
                      <c:pt idx="3344">
                        <c:v>35.700000000000003</c:v>
                      </c:pt>
                      <c:pt idx="3345">
                        <c:v>35.710999999999999</c:v>
                      </c:pt>
                      <c:pt idx="3346">
                        <c:v>35.720999999999997</c:v>
                      </c:pt>
                      <c:pt idx="3347">
                        <c:v>35.731000000000002</c:v>
                      </c:pt>
                      <c:pt idx="3348">
                        <c:v>35.743000000000002</c:v>
                      </c:pt>
                      <c:pt idx="3349">
                        <c:v>35.753</c:v>
                      </c:pt>
                      <c:pt idx="3350">
                        <c:v>35.762999999999998</c:v>
                      </c:pt>
                      <c:pt idx="3351">
                        <c:v>35.774999999999999</c:v>
                      </c:pt>
                      <c:pt idx="3352">
                        <c:v>35.786000000000001</c:v>
                      </c:pt>
                      <c:pt idx="3353">
                        <c:v>35.795999999999999</c:v>
                      </c:pt>
                      <c:pt idx="3354">
                        <c:v>35.808</c:v>
                      </c:pt>
                      <c:pt idx="3355">
                        <c:v>35.817999999999998</c:v>
                      </c:pt>
                      <c:pt idx="3356">
                        <c:v>35.828000000000003</c:v>
                      </c:pt>
                      <c:pt idx="3357">
                        <c:v>35.838999999999999</c:v>
                      </c:pt>
                      <c:pt idx="3358">
                        <c:v>35.85</c:v>
                      </c:pt>
                      <c:pt idx="3359">
                        <c:v>35.86</c:v>
                      </c:pt>
                      <c:pt idx="3360">
                        <c:v>35.869999999999997</c:v>
                      </c:pt>
                      <c:pt idx="3361">
                        <c:v>35.881999999999998</c:v>
                      </c:pt>
                      <c:pt idx="3362">
                        <c:v>35.892000000000003</c:v>
                      </c:pt>
                      <c:pt idx="3363">
                        <c:v>35.902000000000001</c:v>
                      </c:pt>
                      <c:pt idx="3364">
                        <c:v>35.912999999999997</c:v>
                      </c:pt>
                      <c:pt idx="3365">
                        <c:v>35.923999999999999</c:v>
                      </c:pt>
                      <c:pt idx="3366">
                        <c:v>35.933999999999997</c:v>
                      </c:pt>
                      <c:pt idx="3367">
                        <c:v>35.945999999999998</c:v>
                      </c:pt>
                      <c:pt idx="3368">
                        <c:v>35.957000000000001</c:v>
                      </c:pt>
                      <c:pt idx="3369">
                        <c:v>35.968000000000004</c:v>
                      </c:pt>
                      <c:pt idx="3370">
                        <c:v>35.978000000000002</c:v>
                      </c:pt>
                      <c:pt idx="3371">
                        <c:v>35.99</c:v>
                      </c:pt>
                      <c:pt idx="3372">
                        <c:v>36.000999999999998</c:v>
                      </c:pt>
                      <c:pt idx="3373">
                        <c:v>36.012</c:v>
                      </c:pt>
                      <c:pt idx="3374">
                        <c:v>36.021999999999998</c:v>
                      </c:pt>
                      <c:pt idx="3375">
                        <c:v>36.033999999999999</c:v>
                      </c:pt>
                      <c:pt idx="3376">
                        <c:v>36.045000000000002</c:v>
                      </c:pt>
                      <c:pt idx="3377">
                        <c:v>36.055</c:v>
                      </c:pt>
                      <c:pt idx="3378">
                        <c:v>36.066000000000003</c:v>
                      </c:pt>
                      <c:pt idx="3379">
                        <c:v>36.076999999999998</c:v>
                      </c:pt>
                      <c:pt idx="3380">
                        <c:v>36.087000000000003</c:v>
                      </c:pt>
                      <c:pt idx="3381">
                        <c:v>36.097000000000001</c:v>
                      </c:pt>
                      <c:pt idx="3382">
                        <c:v>36.107999999999997</c:v>
                      </c:pt>
                      <c:pt idx="3383">
                        <c:v>36.119</c:v>
                      </c:pt>
                      <c:pt idx="3384">
                        <c:v>36.131</c:v>
                      </c:pt>
                      <c:pt idx="3385">
                        <c:v>36.140999999999998</c:v>
                      </c:pt>
                      <c:pt idx="3386">
                        <c:v>36.151000000000003</c:v>
                      </c:pt>
                      <c:pt idx="3387">
                        <c:v>36.161999999999999</c:v>
                      </c:pt>
                      <c:pt idx="3388">
                        <c:v>36.171999999999997</c:v>
                      </c:pt>
                      <c:pt idx="3389">
                        <c:v>36.183</c:v>
                      </c:pt>
                      <c:pt idx="3390">
                        <c:v>36.192999999999998</c:v>
                      </c:pt>
                      <c:pt idx="3391">
                        <c:v>36.204000000000001</c:v>
                      </c:pt>
                      <c:pt idx="3392">
                        <c:v>36.213999999999999</c:v>
                      </c:pt>
                      <c:pt idx="3393">
                        <c:v>36.223999999999997</c:v>
                      </c:pt>
                      <c:pt idx="3394">
                        <c:v>36.234999999999999</c:v>
                      </c:pt>
                      <c:pt idx="3395">
                        <c:v>36.244999999999997</c:v>
                      </c:pt>
                      <c:pt idx="3396">
                        <c:v>36.256</c:v>
                      </c:pt>
                      <c:pt idx="3397">
                        <c:v>36.267000000000003</c:v>
                      </c:pt>
                      <c:pt idx="3398">
                        <c:v>36.277000000000001</c:v>
                      </c:pt>
                      <c:pt idx="3399">
                        <c:v>36.287999999999997</c:v>
                      </c:pt>
                      <c:pt idx="3400">
                        <c:v>36.298000000000002</c:v>
                      </c:pt>
                      <c:pt idx="3401">
                        <c:v>36.308</c:v>
                      </c:pt>
                      <c:pt idx="3402">
                        <c:v>36.32</c:v>
                      </c:pt>
                      <c:pt idx="3403">
                        <c:v>36.33</c:v>
                      </c:pt>
                      <c:pt idx="3404">
                        <c:v>36.341000000000001</c:v>
                      </c:pt>
                      <c:pt idx="3405">
                        <c:v>36.350999999999999</c:v>
                      </c:pt>
                      <c:pt idx="3406">
                        <c:v>36.362000000000002</c:v>
                      </c:pt>
                      <c:pt idx="3407">
                        <c:v>36.372</c:v>
                      </c:pt>
                      <c:pt idx="3408">
                        <c:v>36.381999999999998</c:v>
                      </c:pt>
                      <c:pt idx="3409">
                        <c:v>36.393999999999998</c:v>
                      </c:pt>
                      <c:pt idx="3410">
                        <c:v>36.404000000000003</c:v>
                      </c:pt>
                      <c:pt idx="3411">
                        <c:v>36.415999999999997</c:v>
                      </c:pt>
                      <c:pt idx="3412">
                        <c:v>36.426000000000002</c:v>
                      </c:pt>
                      <c:pt idx="3413">
                        <c:v>36.436999999999998</c:v>
                      </c:pt>
                      <c:pt idx="3414">
                        <c:v>36.448</c:v>
                      </c:pt>
                      <c:pt idx="3415">
                        <c:v>36.457999999999998</c:v>
                      </c:pt>
                      <c:pt idx="3416">
                        <c:v>36.468000000000004</c:v>
                      </c:pt>
                      <c:pt idx="3417">
                        <c:v>36.479999999999997</c:v>
                      </c:pt>
                      <c:pt idx="3418">
                        <c:v>36.49</c:v>
                      </c:pt>
                      <c:pt idx="3419">
                        <c:v>36.500999999999998</c:v>
                      </c:pt>
                      <c:pt idx="3420">
                        <c:v>36.511000000000003</c:v>
                      </c:pt>
                      <c:pt idx="3421">
                        <c:v>36.521999999999998</c:v>
                      </c:pt>
                      <c:pt idx="3422">
                        <c:v>36.531999999999996</c:v>
                      </c:pt>
                      <c:pt idx="3423">
                        <c:v>36.542999999999999</c:v>
                      </c:pt>
                      <c:pt idx="3424">
                        <c:v>36.552999999999997</c:v>
                      </c:pt>
                      <c:pt idx="3425">
                        <c:v>36.563000000000002</c:v>
                      </c:pt>
                      <c:pt idx="3426">
                        <c:v>36.575000000000003</c:v>
                      </c:pt>
                      <c:pt idx="3427">
                        <c:v>36.585000000000001</c:v>
                      </c:pt>
                      <c:pt idx="3428">
                        <c:v>36.595999999999997</c:v>
                      </c:pt>
                      <c:pt idx="3429">
                        <c:v>36.606000000000002</c:v>
                      </c:pt>
                      <c:pt idx="3430">
                        <c:v>36.616</c:v>
                      </c:pt>
                      <c:pt idx="3431">
                        <c:v>36.627000000000002</c:v>
                      </c:pt>
                      <c:pt idx="3432">
                        <c:v>36.637999999999998</c:v>
                      </c:pt>
                      <c:pt idx="3433">
                        <c:v>36.648000000000003</c:v>
                      </c:pt>
                      <c:pt idx="3434">
                        <c:v>36.658000000000001</c:v>
                      </c:pt>
                      <c:pt idx="3435">
                        <c:v>36.668999999999997</c:v>
                      </c:pt>
                      <c:pt idx="3436">
                        <c:v>36.679000000000002</c:v>
                      </c:pt>
                      <c:pt idx="3437">
                        <c:v>36.69</c:v>
                      </c:pt>
                      <c:pt idx="3438">
                        <c:v>36.700000000000003</c:v>
                      </c:pt>
                      <c:pt idx="3439">
                        <c:v>36.710999999999999</c:v>
                      </c:pt>
                      <c:pt idx="3440">
                        <c:v>36.720999999999997</c:v>
                      </c:pt>
                      <c:pt idx="3441">
                        <c:v>36.731999999999999</c:v>
                      </c:pt>
                      <c:pt idx="3442">
                        <c:v>36.741999999999997</c:v>
                      </c:pt>
                      <c:pt idx="3443">
                        <c:v>36.753</c:v>
                      </c:pt>
                      <c:pt idx="3444">
                        <c:v>36.762999999999998</c:v>
                      </c:pt>
                      <c:pt idx="3445">
                        <c:v>36.774000000000001</c:v>
                      </c:pt>
                      <c:pt idx="3446">
                        <c:v>36.783999999999999</c:v>
                      </c:pt>
                      <c:pt idx="3447">
                        <c:v>36.793999999999997</c:v>
                      </c:pt>
                      <c:pt idx="3448">
                        <c:v>36.805</c:v>
                      </c:pt>
                      <c:pt idx="3449">
                        <c:v>36.814999999999998</c:v>
                      </c:pt>
                      <c:pt idx="3450">
                        <c:v>36.826000000000001</c:v>
                      </c:pt>
                      <c:pt idx="3451">
                        <c:v>36.835999999999999</c:v>
                      </c:pt>
                      <c:pt idx="3452">
                        <c:v>36.845999999999997</c:v>
                      </c:pt>
                      <c:pt idx="3453">
                        <c:v>36.856999999999999</c:v>
                      </c:pt>
                      <c:pt idx="3454">
                        <c:v>36.866999999999997</c:v>
                      </c:pt>
                      <c:pt idx="3455">
                        <c:v>36.878</c:v>
                      </c:pt>
                      <c:pt idx="3456">
                        <c:v>36.887999999999998</c:v>
                      </c:pt>
                      <c:pt idx="3457">
                        <c:v>36.899000000000001</c:v>
                      </c:pt>
                      <c:pt idx="3458">
                        <c:v>36.908999999999999</c:v>
                      </c:pt>
                      <c:pt idx="3459">
                        <c:v>36.920999999999999</c:v>
                      </c:pt>
                      <c:pt idx="3460">
                        <c:v>36.930999999999997</c:v>
                      </c:pt>
                      <c:pt idx="3461">
                        <c:v>36.942</c:v>
                      </c:pt>
                      <c:pt idx="3462">
                        <c:v>36.951999999999998</c:v>
                      </c:pt>
                      <c:pt idx="3463">
                        <c:v>36.963000000000001</c:v>
                      </c:pt>
                      <c:pt idx="3464">
                        <c:v>36.972999999999999</c:v>
                      </c:pt>
                      <c:pt idx="3465">
                        <c:v>36.984000000000002</c:v>
                      </c:pt>
                      <c:pt idx="3466">
                        <c:v>36.994</c:v>
                      </c:pt>
                      <c:pt idx="3467">
                        <c:v>37.005000000000003</c:v>
                      </c:pt>
                      <c:pt idx="3468">
                        <c:v>37.015000000000001</c:v>
                      </c:pt>
                      <c:pt idx="3469">
                        <c:v>37.024999999999999</c:v>
                      </c:pt>
                      <c:pt idx="3470">
                        <c:v>37.036000000000001</c:v>
                      </c:pt>
                      <c:pt idx="3471">
                        <c:v>37.048000000000002</c:v>
                      </c:pt>
                      <c:pt idx="3472">
                        <c:v>37.058999999999997</c:v>
                      </c:pt>
                      <c:pt idx="3473">
                        <c:v>37.069000000000003</c:v>
                      </c:pt>
                      <c:pt idx="3474">
                        <c:v>37.08</c:v>
                      </c:pt>
                      <c:pt idx="3475">
                        <c:v>37.091000000000001</c:v>
                      </c:pt>
                      <c:pt idx="3476">
                        <c:v>37.101999999999997</c:v>
                      </c:pt>
                      <c:pt idx="3477">
                        <c:v>37.112000000000002</c:v>
                      </c:pt>
                      <c:pt idx="3478">
                        <c:v>37.122999999999998</c:v>
                      </c:pt>
                      <c:pt idx="3479">
                        <c:v>37.134</c:v>
                      </c:pt>
                      <c:pt idx="3480">
                        <c:v>37.145000000000003</c:v>
                      </c:pt>
                      <c:pt idx="3481">
                        <c:v>37.155000000000001</c:v>
                      </c:pt>
                      <c:pt idx="3482">
                        <c:v>37.165999999999997</c:v>
                      </c:pt>
                      <c:pt idx="3483">
                        <c:v>37.176000000000002</c:v>
                      </c:pt>
                      <c:pt idx="3484">
                        <c:v>37.186999999999998</c:v>
                      </c:pt>
                      <c:pt idx="3485">
                        <c:v>37.198999999999998</c:v>
                      </c:pt>
                      <c:pt idx="3486">
                        <c:v>37.21</c:v>
                      </c:pt>
                      <c:pt idx="3487">
                        <c:v>37.220999999999997</c:v>
                      </c:pt>
                      <c:pt idx="3488">
                        <c:v>37.231000000000002</c:v>
                      </c:pt>
                      <c:pt idx="3489">
                        <c:v>37.241999999999997</c:v>
                      </c:pt>
                      <c:pt idx="3490">
                        <c:v>37.253</c:v>
                      </c:pt>
                      <c:pt idx="3491">
                        <c:v>37.264000000000003</c:v>
                      </c:pt>
                      <c:pt idx="3492">
                        <c:v>37.274000000000001</c:v>
                      </c:pt>
                      <c:pt idx="3493">
                        <c:v>37.284999999999997</c:v>
                      </c:pt>
                      <c:pt idx="3494">
                        <c:v>37.295999999999999</c:v>
                      </c:pt>
                      <c:pt idx="3495">
                        <c:v>37.307000000000002</c:v>
                      </c:pt>
                      <c:pt idx="3496">
                        <c:v>37.317999999999998</c:v>
                      </c:pt>
                      <c:pt idx="3497">
                        <c:v>37.328000000000003</c:v>
                      </c:pt>
                      <c:pt idx="3498">
                        <c:v>37.340000000000003</c:v>
                      </c:pt>
                      <c:pt idx="3499">
                        <c:v>37.350999999999999</c:v>
                      </c:pt>
                      <c:pt idx="3500">
                        <c:v>37.362000000000002</c:v>
                      </c:pt>
                      <c:pt idx="3501">
                        <c:v>37.372</c:v>
                      </c:pt>
                      <c:pt idx="3502">
                        <c:v>37.383000000000003</c:v>
                      </c:pt>
                      <c:pt idx="3503">
                        <c:v>37.393999999999998</c:v>
                      </c:pt>
                      <c:pt idx="3504">
                        <c:v>37.405000000000001</c:v>
                      </c:pt>
                      <c:pt idx="3505">
                        <c:v>37.414999999999999</c:v>
                      </c:pt>
                      <c:pt idx="3506">
                        <c:v>37.426000000000002</c:v>
                      </c:pt>
                      <c:pt idx="3507">
                        <c:v>37.436</c:v>
                      </c:pt>
                      <c:pt idx="3508">
                        <c:v>37.447000000000003</c:v>
                      </c:pt>
                      <c:pt idx="3509">
                        <c:v>37.457999999999998</c:v>
                      </c:pt>
                      <c:pt idx="3510">
                        <c:v>37.469000000000001</c:v>
                      </c:pt>
                      <c:pt idx="3511">
                        <c:v>37.479999999999997</c:v>
                      </c:pt>
                      <c:pt idx="3512">
                        <c:v>37.491</c:v>
                      </c:pt>
                      <c:pt idx="3513">
                        <c:v>37.500999999999998</c:v>
                      </c:pt>
                      <c:pt idx="3514">
                        <c:v>37.511000000000003</c:v>
                      </c:pt>
                      <c:pt idx="3515">
                        <c:v>37.521999999999998</c:v>
                      </c:pt>
                      <c:pt idx="3516">
                        <c:v>37.531999999999996</c:v>
                      </c:pt>
                      <c:pt idx="3517">
                        <c:v>37.542999999999999</c:v>
                      </c:pt>
                      <c:pt idx="3518">
                        <c:v>37.552999999999997</c:v>
                      </c:pt>
                      <c:pt idx="3519">
                        <c:v>37.564</c:v>
                      </c:pt>
                      <c:pt idx="3520">
                        <c:v>37.575000000000003</c:v>
                      </c:pt>
                      <c:pt idx="3521">
                        <c:v>37.585000000000001</c:v>
                      </c:pt>
                      <c:pt idx="3522">
                        <c:v>37.594999999999999</c:v>
                      </c:pt>
                      <c:pt idx="3523">
                        <c:v>37.606000000000002</c:v>
                      </c:pt>
                      <c:pt idx="3524">
                        <c:v>37.616999999999997</c:v>
                      </c:pt>
                      <c:pt idx="3525">
                        <c:v>37.628</c:v>
                      </c:pt>
                      <c:pt idx="3526">
                        <c:v>37.637999999999998</c:v>
                      </c:pt>
                      <c:pt idx="3527">
                        <c:v>37.648000000000003</c:v>
                      </c:pt>
                      <c:pt idx="3528">
                        <c:v>37.658999999999999</c:v>
                      </c:pt>
                      <c:pt idx="3529">
                        <c:v>37.67</c:v>
                      </c:pt>
                      <c:pt idx="3530">
                        <c:v>37.68</c:v>
                      </c:pt>
                      <c:pt idx="3531">
                        <c:v>37.691000000000003</c:v>
                      </c:pt>
                      <c:pt idx="3532">
                        <c:v>37.701000000000001</c:v>
                      </c:pt>
                      <c:pt idx="3533">
                        <c:v>37.712000000000003</c:v>
                      </c:pt>
                      <c:pt idx="3534">
                        <c:v>37.722000000000001</c:v>
                      </c:pt>
                      <c:pt idx="3535">
                        <c:v>37.732999999999997</c:v>
                      </c:pt>
                      <c:pt idx="3536">
                        <c:v>37.743000000000002</c:v>
                      </c:pt>
                      <c:pt idx="3537">
                        <c:v>37.753999999999998</c:v>
                      </c:pt>
                      <c:pt idx="3538">
                        <c:v>37.764000000000003</c:v>
                      </c:pt>
                      <c:pt idx="3539">
                        <c:v>37.774999999999999</c:v>
                      </c:pt>
                      <c:pt idx="3540">
                        <c:v>37.784999999999997</c:v>
                      </c:pt>
                      <c:pt idx="3541">
                        <c:v>37.795999999999999</c:v>
                      </c:pt>
                      <c:pt idx="3542">
                        <c:v>37.805999999999997</c:v>
                      </c:pt>
                      <c:pt idx="3543">
                        <c:v>37.817999999999998</c:v>
                      </c:pt>
                      <c:pt idx="3544">
                        <c:v>37.829000000000001</c:v>
                      </c:pt>
                      <c:pt idx="3545">
                        <c:v>37.840000000000003</c:v>
                      </c:pt>
                      <c:pt idx="3546">
                        <c:v>37.850999999999999</c:v>
                      </c:pt>
                      <c:pt idx="3547">
                        <c:v>37.862000000000002</c:v>
                      </c:pt>
                      <c:pt idx="3548">
                        <c:v>37.872999999999998</c:v>
                      </c:pt>
                      <c:pt idx="3549">
                        <c:v>37.884</c:v>
                      </c:pt>
                      <c:pt idx="3550">
                        <c:v>37.895000000000003</c:v>
                      </c:pt>
                      <c:pt idx="3551">
                        <c:v>37.905999999999999</c:v>
                      </c:pt>
                      <c:pt idx="3552">
                        <c:v>37.917000000000002</c:v>
                      </c:pt>
                      <c:pt idx="3553">
                        <c:v>37.927999999999997</c:v>
                      </c:pt>
                      <c:pt idx="3554">
                        <c:v>37.938000000000002</c:v>
                      </c:pt>
                      <c:pt idx="3555">
                        <c:v>37.948999999999998</c:v>
                      </c:pt>
                      <c:pt idx="3556">
                        <c:v>37.960999999999999</c:v>
                      </c:pt>
                      <c:pt idx="3557">
                        <c:v>37.970999999999997</c:v>
                      </c:pt>
                      <c:pt idx="3558">
                        <c:v>37.981999999999999</c:v>
                      </c:pt>
                      <c:pt idx="3559">
                        <c:v>37.991999999999997</c:v>
                      </c:pt>
                      <c:pt idx="3560">
                        <c:v>38.003</c:v>
                      </c:pt>
                      <c:pt idx="3561">
                        <c:v>38.012999999999998</c:v>
                      </c:pt>
                      <c:pt idx="3562">
                        <c:v>38.024000000000001</c:v>
                      </c:pt>
                      <c:pt idx="3563">
                        <c:v>38.033999999999999</c:v>
                      </c:pt>
                      <c:pt idx="3564">
                        <c:v>38.045000000000002</c:v>
                      </c:pt>
                      <c:pt idx="3565">
                        <c:v>38.055</c:v>
                      </c:pt>
                      <c:pt idx="3566">
                        <c:v>38.066000000000003</c:v>
                      </c:pt>
                      <c:pt idx="3567">
                        <c:v>38.076000000000001</c:v>
                      </c:pt>
                      <c:pt idx="3568">
                        <c:v>38.087000000000003</c:v>
                      </c:pt>
                      <c:pt idx="3569">
                        <c:v>38.097000000000001</c:v>
                      </c:pt>
                      <c:pt idx="3570">
                        <c:v>38.106999999999999</c:v>
                      </c:pt>
                      <c:pt idx="3571">
                        <c:v>38.118000000000002</c:v>
                      </c:pt>
                      <c:pt idx="3572">
                        <c:v>38.128999999999998</c:v>
                      </c:pt>
                      <c:pt idx="3573">
                        <c:v>38.139000000000003</c:v>
                      </c:pt>
                      <c:pt idx="3574">
                        <c:v>38.149000000000001</c:v>
                      </c:pt>
                      <c:pt idx="3575">
                        <c:v>38.159999999999997</c:v>
                      </c:pt>
                      <c:pt idx="3576">
                        <c:v>38.17</c:v>
                      </c:pt>
                      <c:pt idx="3577">
                        <c:v>38.180999999999997</c:v>
                      </c:pt>
                      <c:pt idx="3578">
                        <c:v>38.191000000000003</c:v>
                      </c:pt>
                      <c:pt idx="3579">
                        <c:v>38.203000000000003</c:v>
                      </c:pt>
                      <c:pt idx="3580">
                        <c:v>38.213000000000001</c:v>
                      </c:pt>
                      <c:pt idx="3581">
                        <c:v>38.223999999999997</c:v>
                      </c:pt>
                      <c:pt idx="3582">
                        <c:v>38.235999999999997</c:v>
                      </c:pt>
                      <c:pt idx="3583">
                        <c:v>38.247</c:v>
                      </c:pt>
                      <c:pt idx="3584">
                        <c:v>38.256999999999998</c:v>
                      </c:pt>
                      <c:pt idx="3585">
                        <c:v>38.268000000000001</c:v>
                      </c:pt>
                      <c:pt idx="3586">
                        <c:v>38.277999999999999</c:v>
                      </c:pt>
                      <c:pt idx="3587">
                        <c:v>38.289000000000001</c:v>
                      </c:pt>
                      <c:pt idx="3588">
                        <c:v>38.298999999999999</c:v>
                      </c:pt>
                      <c:pt idx="3589">
                        <c:v>38.31</c:v>
                      </c:pt>
                      <c:pt idx="3590">
                        <c:v>38.32</c:v>
                      </c:pt>
                      <c:pt idx="3591">
                        <c:v>38.33</c:v>
                      </c:pt>
                      <c:pt idx="3592">
                        <c:v>38.341000000000001</c:v>
                      </c:pt>
                      <c:pt idx="3593">
                        <c:v>38.350999999999999</c:v>
                      </c:pt>
                      <c:pt idx="3594">
                        <c:v>38.363</c:v>
                      </c:pt>
                      <c:pt idx="3595">
                        <c:v>38.372999999999998</c:v>
                      </c:pt>
                      <c:pt idx="3596">
                        <c:v>38.384</c:v>
                      </c:pt>
                      <c:pt idx="3597">
                        <c:v>38.393999999999998</c:v>
                      </c:pt>
                      <c:pt idx="3598">
                        <c:v>38.405999999999999</c:v>
                      </c:pt>
                      <c:pt idx="3599">
                        <c:v>38.415999999999997</c:v>
                      </c:pt>
                      <c:pt idx="3600">
                        <c:v>38.427</c:v>
                      </c:pt>
                      <c:pt idx="3601">
                        <c:v>38.436999999999998</c:v>
                      </c:pt>
                      <c:pt idx="3602">
                        <c:v>38.448999999999998</c:v>
                      </c:pt>
                      <c:pt idx="3603">
                        <c:v>38.459000000000003</c:v>
                      </c:pt>
                      <c:pt idx="3604">
                        <c:v>38.47</c:v>
                      </c:pt>
                      <c:pt idx="3605">
                        <c:v>38.479999999999997</c:v>
                      </c:pt>
                      <c:pt idx="3606">
                        <c:v>38.491</c:v>
                      </c:pt>
                      <c:pt idx="3607">
                        <c:v>38.503</c:v>
                      </c:pt>
                      <c:pt idx="3608">
                        <c:v>38.514000000000003</c:v>
                      </c:pt>
                      <c:pt idx="3609">
                        <c:v>38.524999999999999</c:v>
                      </c:pt>
                      <c:pt idx="3610">
                        <c:v>38.534999999999997</c:v>
                      </c:pt>
                      <c:pt idx="3611">
                        <c:v>38.545999999999999</c:v>
                      </c:pt>
                      <c:pt idx="3612">
                        <c:v>38.555999999999997</c:v>
                      </c:pt>
                      <c:pt idx="3613">
                        <c:v>38.567</c:v>
                      </c:pt>
                      <c:pt idx="3614">
                        <c:v>38.576999999999998</c:v>
                      </c:pt>
                      <c:pt idx="3615">
                        <c:v>38.588999999999999</c:v>
                      </c:pt>
                      <c:pt idx="3616">
                        <c:v>38.598999999999997</c:v>
                      </c:pt>
                      <c:pt idx="3617">
                        <c:v>38.609000000000002</c:v>
                      </c:pt>
                      <c:pt idx="3618">
                        <c:v>38.619999999999997</c:v>
                      </c:pt>
                      <c:pt idx="3619">
                        <c:v>38.630000000000003</c:v>
                      </c:pt>
                      <c:pt idx="3620">
                        <c:v>38.642000000000003</c:v>
                      </c:pt>
                      <c:pt idx="3621">
                        <c:v>38.652000000000001</c:v>
                      </c:pt>
                      <c:pt idx="3622">
                        <c:v>38.662999999999997</c:v>
                      </c:pt>
                      <c:pt idx="3623">
                        <c:v>38.673000000000002</c:v>
                      </c:pt>
                      <c:pt idx="3624">
                        <c:v>38.683</c:v>
                      </c:pt>
                      <c:pt idx="3625">
                        <c:v>38.695</c:v>
                      </c:pt>
                      <c:pt idx="3626">
                        <c:v>38.706000000000003</c:v>
                      </c:pt>
                      <c:pt idx="3627">
                        <c:v>38.716000000000001</c:v>
                      </c:pt>
                      <c:pt idx="3628">
                        <c:v>38.725999999999999</c:v>
                      </c:pt>
                      <c:pt idx="3629">
                        <c:v>38.737000000000002</c:v>
                      </c:pt>
                      <c:pt idx="3630">
                        <c:v>38.747</c:v>
                      </c:pt>
                      <c:pt idx="3631">
                        <c:v>38.756999999999998</c:v>
                      </c:pt>
                      <c:pt idx="3632">
                        <c:v>38.768000000000001</c:v>
                      </c:pt>
                      <c:pt idx="3633">
                        <c:v>38.779000000000003</c:v>
                      </c:pt>
                      <c:pt idx="3634">
                        <c:v>38.789000000000001</c:v>
                      </c:pt>
                      <c:pt idx="3635">
                        <c:v>38.798999999999999</c:v>
                      </c:pt>
                      <c:pt idx="3636">
                        <c:v>38.81</c:v>
                      </c:pt>
                      <c:pt idx="3637">
                        <c:v>38.82</c:v>
                      </c:pt>
                      <c:pt idx="3638">
                        <c:v>38.832000000000001</c:v>
                      </c:pt>
                      <c:pt idx="3639">
                        <c:v>38.841999999999999</c:v>
                      </c:pt>
                      <c:pt idx="3640">
                        <c:v>38.851999999999997</c:v>
                      </c:pt>
                      <c:pt idx="3641">
                        <c:v>38.863999999999997</c:v>
                      </c:pt>
                      <c:pt idx="3642">
                        <c:v>38.874000000000002</c:v>
                      </c:pt>
                      <c:pt idx="3643">
                        <c:v>38.884</c:v>
                      </c:pt>
                      <c:pt idx="3644">
                        <c:v>38.896000000000001</c:v>
                      </c:pt>
                      <c:pt idx="3645">
                        <c:v>38.906999999999996</c:v>
                      </c:pt>
                      <c:pt idx="3646">
                        <c:v>38.917000000000002</c:v>
                      </c:pt>
                      <c:pt idx="3647">
                        <c:v>38.927999999999997</c:v>
                      </c:pt>
                      <c:pt idx="3648">
                        <c:v>38.939</c:v>
                      </c:pt>
                      <c:pt idx="3649">
                        <c:v>38.950000000000003</c:v>
                      </c:pt>
                      <c:pt idx="3650">
                        <c:v>38.962000000000003</c:v>
                      </c:pt>
                      <c:pt idx="3651">
                        <c:v>38.972999999999999</c:v>
                      </c:pt>
                      <c:pt idx="3652">
                        <c:v>38.982999999999997</c:v>
                      </c:pt>
                      <c:pt idx="3653">
                        <c:v>38.994</c:v>
                      </c:pt>
                      <c:pt idx="3654">
                        <c:v>39.005000000000003</c:v>
                      </c:pt>
                      <c:pt idx="3655">
                        <c:v>39.015000000000001</c:v>
                      </c:pt>
                      <c:pt idx="3656">
                        <c:v>39.024999999999999</c:v>
                      </c:pt>
                      <c:pt idx="3657">
                        <c:v>39.036999999999999</c:v>
                      </c:pt>
                      <c:pt idx="3658">
                        <c:v>39.046999999999997</c:v>
                      </c:pt>
                      <c:pt idx="3659">
                        <c:v>39.057000000000002</c:v>
                      </c:pt>
                      <c:pt idx="3660">
                        <c:v>39.069000000000003</c:v>
                      </c:pt>
                      <c:pt idx="3661">
                        <c:v>39.08</c:v>
                      </c:pt>
                      <c:pt idx="3662">
                        <c:v>39.091000000000001</c:v>
                      </c:pt>
                      <c:pt idx="3663">
                        <c:v>39.100999999999999</c:v>
                      </c:pt>
                      <c:pt idx="3664">
                        <c:v>39.113</c:v>
                      </c:pt>
                      <c:pt idx="3665">
                        <c:v>39.122999999999998</c:v>
                      </c:pt>
                      <c:pt idx="3666">
                        <c:v>39.133000000000003</c:v>
                      </c:pt>
                      <c:pt idx="3667">
                        <c:v>39.143999999999998</c:v>
                      </c:pt>
                      <c:pt idx="3668">
                        <c:v>39.155000000000001</c:v>
                      </c:pt>
                      <c:pt idx="3669">
                        <c:v>39.164999999999999</c:v>
                      </c:pt>
                      <c:pt idx="3670">
                        <c:v>39.176000000000002</c:v>
                      </c:pt>
                      <c:pt idx="3671">
                        <c:v>39.186999999999998</c:v>
                      </c:pt>
                      <c:pt idx="3672">
                        <c:v>39.197000000000003</c:v>
                      </c:pt>
                      <c:pt idx="3673">
                        <c:v>39.207000000000001</c:v>
                      </c:pt>
                      <c:pt idx="3674">
                        <c:v>39.219000000000001</c:v>
                      </c:pt>
                      <c:pt idx="3675">
                        <c:v>39.229999999999997</c:v>
                      </c:pt>
                      <c:pt idx="3676">
                        <c:v>39.24</c:v>
                      </c:pt>
                      <c:pt idx="3677">
                        <c:v>39.252000000000002</c:v>
                      </c:pt>
                      <c:pt idx="3678">
                        <c:v>39.262999999999998</c:v>
                      </c:pt>
                      <c:pt idx="3679">
                        <c:v>39.274000000000001</c:v>
                      </c:pt>
                      <c:pt idx="3680">
                        <c:v>39.283999999999999</c:v>
                      </c:pt>
                      <c:pt idx="3681">
                        <c:v>39.293999999999997</c:v>
                      </c:pt>
                      <c:pt idx="3682">
                        <c:v>39.305</c:v>
                      </c:pt>
                      <c:pt idx="3683">
                        <c:v>39.316000000000003</c:v>
                      </c:pt>
                      <c:pt idx="3684">
                        <c:v>39.326999999999998</c:v>
                      </c:pt>
                      <c:pt idx="3685">
                        <c:v>39.337000000000003</c:v>
                      </c:pt>
                      <c:pt idx="3686">
                        <c:v>39.347999999999999</c:v>
                      </c:pt>
                      <c:pt idx="3687">
                        <c:v>39.359000000000002</c:v>
                      </c:pt>
                      <c:pt idx="3688">
                        <c:v>39.369</c:v>
                      </c:pt>
                      <c:pt idx="3689">
                        <c:v>39.380000000000003</c:v>
                      </c:pt>
                      <c:pt idx="3690">
                        <c:v>39.390999999999998</c:v>
                      </c:pt>
                      <c:pt idx="3691">
                        <c:v>39.401000000000003</c:v>
                      </c:pt>
                      <c:pt idx="3692">
                        <c:v>39.411999999999999</c:v>
                      </c:pt>
                      <c:pt idx="3693">
                        <c:v>39.423000000000002</c:v>
                      </c:pt>
                      <c:pt idx="3694">
                        <c:v>39.433</c:v>
                      </c:pt>
                      <c:pt idx="3695">
                        <c:v>39.444000000000003</c:v>
                      </c:pt>
                      <c:pt idx="3696">
                        <c:v>39.454999999999998</c:v>
                      </c:pt>
                      <c:pt idx="3697">
                        <c:v>39.465000000000003</c:v>
                      </c:pt>
                      <c:pt idx="3698">
                        <c:v>39.475000000000001</c:v>
                      </c:pt>
                      <c:pt idx="3699">
                        <c:v>39.485999999999997</c:v>
                      </c:pt>
                      <c:pt idx="3700">
                        <c:v>39.497</c:v>
                      </c:pt>
                      <c:pt idx="3701">
                        <c:v>39.506999999999998</c:v>
                      </c:pt>
                      <c:pt idx="3702">
                        <c:v>39.518000000000001</c:v>
                      </c:pt>
                      <c:pt idx="3703">
                        <c:v>39.529000000000003</c:v>
                      </c:pt>
                      <c:pt idx="3704">
                        <c:v>39.539000000000001</c:v>
                      </c:pt>
                      <c:pt idx="3705">
                        <c:v>39.548999999999999</c:v>
                      </c:pt>
                      <c:pt idx="3706">
                        <c:v>39.56</c:v>
                      </c:pt>
                      <c:pt idx="3707">
                        <c:v>39.570999999999998</c:v>
                      </c:pt>
                      <c:pt idx="3708">
                        <c:v>39.581000000000003</c:v>
                      </c:pt>
                      <c:pt idx="3709">
                        <c:v>39.591999999999999</c:v>
                      </c:pt>
                      <c:pt idx="3710">
                        <c:v>39.603000000000002</c:v>
                      </c:pt>
                      <c:pt idx="3711">
                        <c:v>39.613</c:v>
                      </c:pt>
                      <c:pt idx="3712">
                        <c:v>39.624000000000002</c:v>
                      </c:pt>
                      <c:pt idx="3713">
                        <c:v>39.634999999999998</c:v>
                      </c:pt>
                      <c:pt idx="3714">
                        <c:v>39.645000000000003</c:v>
                      </c:pt>
                      <c:pt idx="3715">
                        <c:v>39.655000000000001</c:v>
                      </c:pt>
                      <c:pt idx="3716">
                        <c:v>39.665999999999997</c:v>
                      </c:pt>
                      <c:pt idx="3717">
                        <c:v>39.677</c:v>
                      </c:pt>
                      <c:pt idx="3718">
                        <c:v>39.686999999999998</c:v>
                      </c:pt>
                      <c:pt idx="3719">
                        <c:v>39.698</c:v>
                      </c:pt>
                      <c:pt idx="3720">
                        <c:v>39.709000000000003</c:v>
                      </c:pt>
                      <c:pt idx="3721">
                        <c:v>39.719000000000001</c:v>
                      </c:pt>
                      <c:pt idx="3722">
                        <c:v>39.729999999999997</c:v>
                      </c:pt>
                      <c:pt idx="3723">
                        <c:v>39.741</c:v>
                      </c:pt>
                      <c:pt idx="3724">
                        <c:v>39.750999999999998</c:v>
                      </c:pt>
                      <c:pt idx="3725">
                        <c:v>39.761000000000003</c:v>
                      </c:pt>
                      <c:pt idx="3726">
                        <c:v>39.771999999999998</c:v>
                      </c:pt>
                      <c:pt idx="3727">
                        <c:v>39.783000000000001</c:v>
                      </c:pt>
                      <c:pt idx="3728">
                        <c:v>39.792999999999999</c:v>
                      </c:pt>
                      <c:pt idx="3729">
                        <c:v>39.804000000000002</c:v>
                      </c:pt>
                      <c:pt idx="3730">
                        <c:v>39.814999999999998</c:v>
                      </c:pt>
                      <c:pt idx="3731">
                        <c:v>39.825000000000003</c:v>
                      </c:pt>
                      <c:pt idx="3732">
                        <c:v>39.835999999999999</c:v>
                      </c:pt>
                      <c:pt idx="3733">
                        <c:v>39.847000000000001</c:v>
                      </c:pt>
                      <c:pt idx="3734">
                        <c:v>39.856999999999999</c:v>
                      </c:pt>
                      <c:pt idx="3735">
                        <c:v>39.866999999999997</c:v>
                      </c:pt>
                      <c:pt idx="3736">
                        <c:v>39.878</c:v>
                      </c:pt>
                      <c:pt idx="3737">
                        <c:v>39.887999999999998</c:v>
                      </c:pt>
                      <c:pt idx="3738">
                        <c:v>39.899000000000001</c:v>
                      </c:pt>
                      <c:pt idx="3739">
                        <c:v>39.909999999999997</c:v>
                      </c:pt>
                      <c:pt idx="3740">
                        <c:v>39.92</c:v>
                      </c:pt>
                      <c:pt idx="3741">
                        <c:v>39.930999999999997</c:v>
                      </c:pt>
                      <c:pt idx="3742">
                        <c:v>39.942</c:v>
                      </c:pt>
                      <c:pt idx="3743">
                        <c:v>39.953000000000003</c:v>
                      </c:pt>
                      <c:pt idx="3744">
                        <c:v>39.963000000000001</c:v>
                      </c:pt>
                      <c:pt idx="3745">
                        <c:v>39.973999999999997</c:v>
                      </c:pt>
                      <c:pt idx="3746">
                        <c:v>39.984999999999999</c:v>
                      </c:pt>
                      <c:pt idx="3747">
                        <c:v>39.996000000000002</c:v>
                      </c:pt>
                      <c:pt idx="3748">
                        <c:v>40.006999999999998</c:v>
                      </c:pt>
                      <c:pt idx="3749">
                        <c:v>40.017000000000003</c:v>
                      </c:pt>
                      <c:pt idx="3750">
                        <c:v>40.027000000000001</c:v>
                      </c:pt>
                      <c:pt idx="3751">
                        <c:v>40.037999999999997</c:v>
                      </c:pt>
                      <c:pt idx="3752">
                        <c:v>40.048999999999999</c:v>
                      </c:pt>
                      <c:pt idx="3753">
                        <c:v>40.058999999999997</c:v>
                      </c:pt>
                      <c:pt idx="3754">
                        <c:v>40.07</c:v>
                      </c:pt>
                      <c:pt idx="3755">
                        <c:v>40.081000000000003</c:v>
                      </c:pt>
                      <c:pt idx="3756">
                        <c:v>40.091000000000001</c:v>
                      </c:pt>
                      <c:pt idx="3757">
                        <c:v>40.101999999999997</c:v>
                      </c:pt>
                      <c:pt idx="3758">
                        <c:v>40.113</c:v>
                      </c:pt>
                      <c:pt idx="3759">
                        <c:v>40.122999999999998</c:v>
                      </c:pt>
                      <c:pt idx="3760">
                        <c:v>40.134</c:v>
                      </c:pt>
                      <c:pt idx="3761">
                        <c:v>40.145000000000003</c:v>
                      </c:pt>
                      <c:pt idx="3762">
                        <c:v>40.155000000000001</c:v>
                      </c:pt>
                      <c:pt idx="3763">
                        <c:v>40.165999999999997</c:v>
                      </c:pt>
                      <c:pt idx="3764">
                        <c:v>40.176000000000002</c:v>
                      </c:pt>
                      <c:pt idx="3765">
                        <c:v>40.186999999999998</c:v>
                      </c:pt>
                      <c:pt idx="3766">
                        <c:v>40.197000000000003</c:v>
                      </c:pt>
                      <c:pt idx="3767">
                        <c:v>40.207000000000001</c:v>
                      </c:pt>
                      <c:pt idx="3768">
                        <c:v>40.219000000000001</c:v>
                      </c:pt>
                      <c:pt idx="3769">
                        <c:v>40.229999999999997</c:v>
                      </c:pt>
                      <c:pt idx="3770">
                        <c:v>40.241</c:v>
                      </c:pt>
                      <c:pt idx="3771">
                        <c:v>40.252000000000002</c:v>
                      </c:pt>
                      <c:pt idx="3772">
                        <c:v>40.262999999999998</c:v>
                      </c:pt>
                      <c:pt idx="3773">
                        <c:v>40.274000000000001</c:v>
                      </c:pt>
                      <c:pt idx="3774">
                        <c:v>40.284999999999997</c:v>
                      </c:pt>
                      <c:pt idx="3775">
                        <c:v>40.295999999999999</c:v>
                      </c:pt>
                      <c:pt idx="3776">
                        <c:v>40.305999999999997</c:v>
                      </c:pt>
                      <c:pt idx="3777">
                        <c:v>40.317999999999998</c:v>
                      </c:pt>
                      <c:pt idx="3778">
                        <c:v>40.329000000000001</c:v>
                      </c:pt>
                      <c:pt idx="3779">
                        <c:v>40.340000000000003</c:v>
                      </c:pt>
                      <c:pt idx="3780">
                        <c:v>40.350999999999999</c:v>
                      </c:pt>
                      <c:pt idx="3781">
                        <c:v>40.362000000000002</c:v>
                      </c:pt>
                      <c:pt idx="3782">
                        <c:v>40.372999999999998</c:v>
                      </c:pt>
                      <c:pt idx="3783">
                        <c:v>40.384</c:v>
                      </c:pt>
                      <c:pt idx="3784">
                        <c:v>40.395000000000003</c:v>
                      </c:pt>
                      <c:pt idx="3785">
                        <c:v>40.405999999999999</c:v>
                      </c:pt>
                      <c:pt idx="3786">
                        <c:v>40.417000000000002</c:v>
                      </c:pt>
                      <c:pt idx="3787">
                        <c:v>40.427999999999997</c:v>
                      </c:pt>
                      <c:pt idx="3788">
                        <c:v>40.439</c:v>
                      </c:pt>
                      <c:pt idx="3789">
                        <c:v>40.450000000000003</c:v>
                      </c:pt>
                      <c:pt idx="3790">
                        <c:v>40.460999999999999</c:v>
                      </c:pt>
                      <c:pt idx="3791">
                        <c:v>40.472000000000001</c:v>
                      </c:pt>
                      <c:pt idx="3792">
                        <c:v>40.482999999999997</c:v>
                      </c:pt>
                      <c:pt idx="3793">
                        <c:v>40.494</c:v>
                      </c:pt>
                      <c:pt idx="3794">
                        <c:v>40.505000000000003</c:v>
                      </c:pt>
                      <c:pt idx="3795">
                        <c:v>40.515999999999998</c:v>
                      </c:pt>
                      <c:pt idx="3796">
                        <c:v>40.527000000000001</c:v>
                      </c:pt>
                      <c:pt idx="3797">
                        <c:v>40.536999999999999</c:v>
                      </c:pt>
                      <c:pt idx="3798">
                        <c:v>40.548000000000002</c:v>
                      </c:pt>
                      <c:pt idx="3799">
                        <c:v>40.558999999999997</c:v>
                      </c:pt>
                      <c:pt idx="3800">
                        <c:v>40.57</c:v>
                      </c:pt>
                      <c:pt idx="3801">
                        <c:v>40.58</c:v>
                      </c:pt>
                      <c:pt idx="3802">
                        <c:v>40.591000000000001</c:v>
                      </c:pt>
                      <c:pt idx="3803">
                        <c:v>40.601999999999997</c:v>
                      </c:pt>
                      <c:pt idx="3804">
                        <c:v>40.613</c:v>
                      </c:pt>
                      <c:pt idx="3805">
                        <c:v>40.624000000000002</c:v>
                      </c:pt>
                      <c:pt idx="3806">
                        <c:v>40.634</c:v>
                      </c:pt>
                      <c:pt idx="3807">
                        <c:v>40.645000000000003</c:v>
                      </c:pt>
                      <c:pt idx="3808">
                        <c:v>40.655999999999999</c:v>
                      </c:pt>
                      <c:pt idx="3809">
                        <c:v>40.667000000000002</c:v>
                      </c:pt>
                      <c:pt idx="3810">
                        <c:v>40.677999999999997</c:v>
                      </c:pt>
                      <c:pt idx="3811">
                        <c:v>40.688000000000002</c:v>
                      </c:pt>
                      <c:pt idx="3812">
                        <c:v>40.698</c:v>
                      </c:pt>
                      <c:pt idx="3813">
                        <c:v>40.709000000000003</c:v>
                      </c:pt>
                      <c:pt idx="3814">
                        <c:v>40.72</c:v>
                      </c:pt>
                      <c:pt idx="3815">
                        <c:v>40.731000000000002</c:v>
                      </c:pt>
                      <c:pt idx="3816">
                        <c:v>40.741999999999997</c:v>
                      </c:pt>
                      <c:pt idx="3817">
                        <c:v>40.752000000000002</c:v>
                      </c:pt>
                      <c:pt idx="3818">
                        <c:v>40.762999999999998</c:v>
                      </c:pt>
                      <c:pt idx="3819">
                        <c:v>40.773000000000003</c:v>
                      </c:pt>
                      <c:pt idx="3820">
                        <c:v>40.783000000000001</c:v>
                      </c:pt>
                      <c:pt idx="3821">
                        <c:v>40.793999999999997</c:v>
                      </c:pt>
                      <c:pt idx="3822">
                        <c:v>40.805</c:v>
                      </c:pt>
                      <c:pt idx="3823">
                        <c:v>40.816000000000003</c:v>
                      </c:pt>
                      <c:pt idx="3824">
                        <c:v>40.826999999999998</c:v>
                      </c:pt>
                      <c:pt idx="3825">
                        <c:v>40.838000000000001</c:v>
                      </c:pt>
                      <c:pt idx="3826">
                        <c:v>40.848999999999997</c:v>
                      </c:pt>
                      <c:pt idx="3827">
                        <c:v>40.859000000000002</c:v>
                      </c:pt>
                      <c:pt idx="3828">
                        <c:v>40.869</c:v>
                      </c:pt>
                      <c:pt idx="3829">
                        <c:v>40.880000000000003</c:v>
                      </c:pt>
                      <c:pt idx="3830">
                        <c:v>40.890999999999998</c:v>
                      </c:pt>
                      <c:pt idx="3831">
                        <c:v>40.902000000000001</c:v>
                      </c:pt>
                      <c:pt idx="3832">
                        <c:v>40.911999999999999</c:v>
                      </c:pt>
                      <c:pt idx="3833">
                        <c:v>40.923000000000002</c:v>
                      </c:pt>
                      <c:pt idx="3834">
                        <c:v>40.933999999999997</c:v>
                      </c:pt>
                      <c:pt idx="3835">
                        <c:v>40.944000000000003</c:v>
                      </c:pt>
                      <c:pt idx="3836">
                        <c:v>40.954999999999998</c:v>
                      </c:pt>
                      <c:pt idx="3837">
                        <c:v>40.966000000000001</c:v>
                      </c:pt>
                      <c:pt idx="3838">
                        <c:v>40.976999999999997</c:v>
                      </c:pt>
                      <c:pt idx="3839">
                        <c:v>40.988</c:v>
                      </c:pt>
                      <c:pt idx="3840">
                        <c:v>40.997999999999998</c:v>
                      </c:pt>
                      <c:pt idx="3841">
                        <c:v>41.009</c:v>
                      </c:pt>
                      <c:pt idx="3842">
                        <c:v>41.02</c:v>
                      </c:pt>
                      <c:pt idx="3843">
                        <c:v>41.03</c:v>
                      </c:pt>
                      <c:pt idx="3844">
                        <c:v>41.040999999999997</c:v>
                      </c:pt>
                      <c:pt idx="3845">
                        <c:v>41.052</c:v>
                      </c:pt>
                      <c:pt idx="3846">
                        <c:v>41.063000000000002</c:v>
                      </c:pt>
                      <c:pt idx="3847">
                        <c:v>41.073999999999998</c:v>
                      </c:pt>
                      <c:pt idx="3848">
                        <c:v>41.084000000000003</c:v>
                      </c:pt>
                      <c:pt idx="3849">
                        <c:v>41.094999999999999</c:v>
                      </c:pt>
                      <c:pt idx="3850">
                        <c:v>41.106000000000002</c:v>
                      </c:pt>
                      <c:pt idx="3851">
                        <c:v>41.116</c:v>
                      </c:pt>
                      <c:pt idx="3852">
                        <c:v>41.127000000000002</c:v>
                      </c:pt>
                      <c:pt idx="3853">
                        <c:v>41.137999999999998</c:v>
                      </c:pt>
                      <c:pt idx="3854">
                        <c:v>41.149000000000001</c:v>
                      </c:pt>
                      <c:pt idx="3855">
                        <c:v>41.158999999999999</c:v>
                      </c:pt>
                      <c:pt idx="3856">
                        <c:v>41.17</c:v>
                      </c:pt>
                      <c:pt idx="3857">
                        <c:v>41.180999999999997</c:v>
                      </c:pt>
                      <c:pt idx="3858">
                        <c:v>41.192</c:v>
                      </c:pt>
                      <c:pt idx="3859">
                        <c:v>41.201999999999998</c:v>
                      </c:pt>
                      <c:pt idx="3860">
                        <c:v>41.213000000000001</c:v>
                      </c:pt>
                      <c:pt idx="3861">
                        <c:v>41.223999999999997</c:v>
                      </c:pt>
                      <c:pt idx="3862">
                        <c:v>41.234999999999999</c:v>
                      </c:pt>
                      <c:pt idx="3863">
                        <c:v>41.246000000000002</c:v>
                      </c:pt>
                      <c:pt idx="3864">
                        <c:v>41.256</c:v>
                      </c:pt>
                      <c:pt idx="3865">
                        <c:v>41.268000000000001</c:v>
                      </c:pt>
                      <c:pt idx="3866">
                        <c:v>41.277999999999999</c:v>
                      </c:pt>
                      <c:pt idx="3867">
                        <c:v>41.289000000000001</c:v>
                      </c:pt>
                      <c:pt idx="3868">
                        <c:v>41.3</c:v>
                      </c:pt>
                      <c:pt idx="3869">
                        <c:v>41.311</c:v>
                      </c:pt>
                      <c:pt idx="3870">
                        <c:v>41.320999999999998</c:v>
                      </c:pt>
                      <c:pt idx="3871">
                        <c:v>41.332000000000001</c:v>
                      </c:pt>
                      <c:pt idx="3872">
                        <c:v>41.343000000000004</c:v>
                      </c:pt>
                      <c:pt idx="3873">
                        <c:v>41.353999999999999</c:v>
                      </c:pt>
                      <c:pt idx="3874">
                        <c:v>41.363999999999997</c:v>
                      </c:pt>
                      <c:pt idx="3875">
                        <c:v>41.375</c:v>
                      </c:pt>
                      <c:pt idx="3876">
                        <c:v>41.386000000000003</c:v>
                      </c:pt>
                      <c:pt idx="3877">
                        <c:v>41.396999999999998</c:v>
                      </c:pt>
                      <c:pt idx="3878">
                        <c:v>41.408000000000001</c:v>
                      </c:pt>
                      <c:pt idx="3879">
                        <c:v>41.417999999999999</c:v>
                      </c:pt>
                      <c:pt idx="3880">
                        <c:v>41.43</c:v>
                      </c:pt>
                      <c:pt idx="3881">
                        <c:v>41.44</c:v>
                      </c:pt>
                      <c:pt idx="3882">
                        <c:v>41.451000000000001</c:v>
                      </c:pt>
                      <c:pt idx="3883">
                        <c:v>41.460999999999999</c:v>
                      </c:pt>
                      <c:pt idx="3884">
                        <c:v>41.470999999999997</c:v>
                      </c:pt>
                      <c:pt idx="3885">
                        <c:v>41.481999999999999</c:v>
                      </c:pt>
                      <c:pt idx="3886">
                        <c:v>41.493000000000002</c:v>
                      </c:pt>
                      <c:pt idx="3887">
                        <c:v>41.503</c:v>
                      </c:pt>
                      <c:pt idx="3888">
                        <c:v>41.514000000000003</c:v>
                      </c:pt>
                      <c:pt idx="3889">
                        <c:v>41.524000000000001</c:v>
                      </c:pt>
                      <c:pt idx="3890">
                        <c:v>41.534999999999997</c:v>
                      </c:pt>
                      <c:pt idx="3891">
                        <c:v>41.545000000000002</c:v>
                      </c:pt>
                      <c:pt idx="3892">
                        <c:v>41.555999999999997</c:v>
                      </c:pt>
                      <c:pt idx="3893">
                        <c:v>41.566000000000003</c:v>
                      </c:pt>
                      <c:pt idx="3894">
                        <c:v>41.576999999999998</c:v>
                      </c:pt>
                      <c:pt idx="3895">
                        <c:v>41.587000000000003</c:v>
                      </c:pt>
                      <c:pt idx="3896">
                        <c:v>41.598999999999997</c:v>
                      </c:pt>
                      <c:pt idx="3897">
                        <c:v>41.609000000000002</c:v>
                      </c:pt>
                      <c:pt idx="3898">
                        <c:v>41.619</c:v>
                      </c:pt>
                      <c:pt idx="3899">
                        <c:v>41.63</c:v>
                      </c:pt>
                      <c:pt idx="3900">
                        <c:v>41.64</c:v>
                      </c:pt>
                      <c:pt idx="3901">
                        <c:v>41.65</c:v>
                      </c:pt>
                      <c:pt idx="3902">
                        <c:v>41.661000000000001</c:v>
                      </c:pt>
                      <c:pt idx="3903">
                        <c:v>41.670999999999999</c:v>
                      </c:pt>
                      <c:pt idx="3904">
                        <c:v>41.682000000000002</c:v>
                      </c:pt>
                      <c:pt idx="3905">
                        <c:v>41.692</c:v>
                      </c:pt>
                      <c:pt idx="3906">
                        <c:v>41.703000000000003</c:v>
                      </c:pt>
                      <c:pt idx="3907">
                        <c:v>41.713000000000001</c:v>
                      </c:pt>
                      <c:pt idx="3908">
                        <c:v>41.723999999999997</c:v>
                      </c:pt>
                      <c:pt idx="3909">
                        <c:v>41.734000000000002</c:v>
                      </c:pt>
                      <c:pt idx="3910">
                        <c:v>41.744999999999997</c:v>
                      </c:pt>
                      <c:pt idx="3911">
                        <c:v>41.755000000000003</c:v>
                      </c:pt>
                      <c:pt idx="3912">
                        <c:v>41.765999999999998</c:v>
                      </c:pt>
                      <c:pt idx="3913">
                        <c:v>41.776000000000003</c:v>
                      </c:pt>
                      <c:pt idx="3914">
                        <c:v>41.787999999999997</c:v>
                      </c:pt>
                      <c:pt idx="3915">
                        <c:v>41.798000000000002</c:v>
                      </c:pt>
                      <c:pt idx="3916">
                        <c:v>41.808999999999997</c:v>
                      </c:pt>
                      <c:pt idx="3917">
                        <c:v>41.820999999999998</c:v>
                      </c:pt>
                      <c:pt idx="3918">
                        <c:v>41.832000000000001</c:v>
                      </c:pt>
                      <c:pt idx="3919">
                        <c:v>41.843000000000004</c:v>
                      </c:pt>
                      <c:pt idx="3920">
                        <c:v>41.853999999999999</c:v>
                      </c:pt>
                      <c:pt idx="3921">
                        <c:v>41.866</c:v>
                      </c:pt>
                      <c:pt idx="3922">
                        <c:v>41.877000000000002</c:v>
                      </c:pt>
                      <c:pt idx="3923">
                        <c:v>41.887</c:v>
                      </c:pt>
                      <c:pt idx="3924">
                        <c:v>41.898000000000003</c:v>
                      </c:pt>
                      <c:pt idx="3925">
                        <c:v>41.908999999999999</c:v>
                      </c:pt>
                      <c:pt idx="3926">
                        <c:v>41.92</c:v>
                      </c:pt>
                      <c:pt idx="3927">
                        <c:v>41.93</c:v>
                      </c:pt>
                      <c:pt idx="3928">
                        <c:v>41.941000000000003</c:v>
                      </c:pt>
                      <c:pt idx="3929">
                        <c:v>41.951999999999998</c:v>
                      </c:pt>
                      <c:pt idx="3930">
                        <c:v>41.963000000000001</c:v>
                      </c:pt>
                      <c:pt idx="3931">
                        <c:v>41.972999999999999</c:v>
                      </c:pt>
                      <c:pt idx="3932">
                        <c:v>41.982999999999997</c:v>
                      </c:pt>
                      <c:pt idx="3933">
                        <c:v>41.994</c:v>
                      </c:pt>
                      <c:pt idx="3934">
                        <c:v>42.003999999999998</c:v>
                      </c:pt>
                      <c:pt idx="3935">
                        <c:v>42.015000000000001</c:v>
                      </c:pt>
                      <c:pt idx="3936">
                        <c:v>42.024999999999999</c:v>
                      </c:pt>
                      <c:pt idx="3937">
                        <c:v>42.036000000000001</c:v>
                      </c:pt>
                      <c:pt idx="3938">
                        <c:v>42.046999999999997</c:v>
                      </c:pt>
                      <c:pt idx="3939">
                        <c:v>42.057000000000002</c:v>
                      </c:pt>
                      <c:pt idx="3940">
                        <c:v>42.067999999999998</c:v>
                      </c:pt>
                      <c:pt idx="3941">
                        <c:v>42.078000000000003</c:v>
                      </c:pt>
                      <c:pt idx="3942">
                        <c:v>42.088999999999999</c:v>
                      </c:pt>
                      <c:pt idx="3943">
                        <c:v>42.098999999999997</c:v>
                      </c:pt>
                      <c:pt idx="3944">
                        <c:v>42.11</c:v>
                      </c:pt>
                      <c:pt idx="3945">
                        <c:v>42.12</c:v>
                      </c:pt>
                      <c:pt idx="3946">
                        <c:v>42.131</c:v>
                      </c:pt>
                      <c:pt idx="3947">
                        <c:v>42.140999999999998</c:v>
                      </c:pt>
                      <c:pt idx="3948">
                        <c:v>42.151000000000003</c:v>
                      </c:pt>
                      <c:pt idx="3949">
                        <c:v>42.161999999999999</c:v>
                      </c:pt>
                      <c:pt idx="3950">
                        <c:v>42.171999999999997</c:v>
                      </c:pt>
                      <c:pt idx="3951">
                        <c:v>42.183</c:v>
                      </c:pt>
                      <c:pt idx="3952">
                        <c:v>42.192999999999998</c:v>
                      </c:pt>
                      <c:pt idx="3953">
                        <c:v>42.204000000000001</c:v>
                      </c:pt>
                      <c:pt idx="3954">
                        <c:v>42.213999999999999</c:v>
                      </c:pt>
                      <c:pt idx="3955">
                        <c:v>42.223999999999997</c:v>
                      </c:pt>
                      <c:pt idx="3956">
                        <c:v>42.234999999999999</c:v>
                      </c:pt>
                      <c:pt idx="3957">
                        <c:v>42.244999999999997</c:v>
                      </c:pt>
                      <c:pt idx="3958">
                        <c:v>42.256</c:v>
                      </c:pt>
                      <c:pt idx="3959">
                        <c:v>42.265999999999998</c:v>
                      </c:pt>
                      <c:pt idx="3960">
                        <c:v>42.276000000000003</c:v>
                      </c:pt>
                      <c:pt idx="3961">
                        <c:v>42.286999999999999</c:v>
                      </c:pt>
                      <c:pt idx="3962">
                        <c:v>42.298000000000002</c:v>
                      </c:pt>
                      <c:pt idx="3963">
                        <c:v>42.308999999999997</c:v>
                      </c:pt>
                      <c:pt idx="3964">
                        <c:v>42.319000000000003</c:v>
                      </c:pt>
                      <c:pt idx="3965">
                        <c:v>42.33</c:v>
                      </c:pt>
                      <c:pt idx="3966">
                        <c:v>42.34</c:v>
                      </c:pt>
                      <c:pt idx="3967">
                        <c:v>42.350999999999999</c:v>
                      </c:pt>
                      <c:pt idx="3968">
                        <c:v>42.360999999999997</c:v>
                      </c:pt>
                      <c:pt idx="3969">
                        <c:v>42.372999999999998</c:v>
                      </c:pt>
                      <c:pt idx="3970">
                        <c:v>42.383000000000003</c:v>
                      </c:pt>
                      <c:pt idx="3971">
                        <c:v>42.393999999999998</c:v>
                      </c:pt>
                      <c:pt idx="3972">
                        <c:v>42.404000000000003</c:v>
                      </c:pt>
                      <c:pt idx="3973">
                        <c:v>42.414999999999999</c:v>
                      </c:pt>
                      <c:pt idx="3974">
                        <c:v>42.424999999999997</c:v>
                      </c:pt>
                      <c:pt idx="3975">
                        <c:v>42.436</c:v>
                      </c:pt>
                      <c:pt idx="3976">
                        <c:v>42.445999999999998</c:v>
                      </c:pt>
                      <c:pt idx="3977">
                        <c:v>42.456000000000003</c:v>
                      </c:pt>
                      <c:pt idx="3978">
                        <c:v>42.466999999999999</c:v>
                      </c:pt>
                      <c:pt idx="3979">
                        <c:v>42.476999999999997</c:v>
                      </c:pt>
                      <c:pt idx="3980">
                        <c:v>42.488</c:v>
                      </c:pt>
                      <c:pt idx="3981">
                        <c:v>42.497999999999998</c:v>
                      </c:pt>
                      <c:pt idx="3982">
                        <c:v>42.509</c:v>
                      </c:pt>
                      <c:pt idx="3983">
                        <c:v>42.518999999999998</c:v>
                      </c:pt>
                      <c:pt idx="3984">
                        <c:v>42.530999999999999</c:v>
                      </c:pt>
                      <c:pt idx="3985">
                        <c:v>42.540999999999997</c:v>
                      </c:pt>
                      <c:pt idx="3986">
                        <c:v>42.552</c:v>
                      </c:pt>
                      <c:pt idx="3987">
                        <c:v>42.561999999999998</c:v>
                      </c:pt>
                      <c:pt idx="3988">
                        <c:v>42.572000000000003</c:v>
                      </c:pt>
                      <c:pt idx="3989">
                        <c:v>42.582999999999998</c:v>
                      </c:pt>
                      <c:pt idx="3990">
                        <c:v>42.593000000000004</c:v>
                      </c:pt>
                      <c:pt idx="3991">
                        <c:v>42.603999999999999</c:v>
                      </c:pt>
                      <c:pt idx="3992">
                        <c:v>42.613999999999997</c:v>
                      </c:pt>
                      <c:pt idx="3993">
                        <c:v>42.625</c:v>
                      </c:pt>
                      <c:pt idx="3994">
                        <c:v>42.634999999999998</c:v>
                      </c:pt>
                      <c:pt idx="3995">
                        <c:v>42.646000000000001</c:v>
                      </c:pt>
                      <c:pt idx="3996">
                        <c:v>42.655999999999999</c:v>
                      </c:pt>
                      <c:pt idx="3997">
                        <c:v>42.667000000000002</c:v>
                      </c:pt>
                      <c:pt idx="3998">
                        <c:v>42.677999999999997</c:v>
                      </c:pt>
                      <c:pt idx="3999">
                        <c:v>42.688000000000002</c:v>
                      </c:pt>
                      <c:pt idx="4000">
                        <c:v>42.698999999999998</c:v>
                      </c:pt>
                      <c:pt idx="4001">
                        <c:v>42.709000000000003</c:v>
                      </c:pt>
                      <c:pt idx="4002">
                        <c:v>42.72</c:v>
                      </c:pt>
                      <c:pt idx="4003">
                        <c:v>42.73</c:v>
                      </c:pt>
                      <c:pt idx="4004">
                        <c:v>42.741</c:v>
                      </c:pt>
                      <c:pt idx="4005">
                        <c:v>42.750999999999998</c:v>
                      </c:pt>
                      <c:pt idx="4006">
                        <c:v>42.761000000000003</c:v>
                      </c:pt>
                      <c:pt idx="4007">
                        <c:v>42.771999999999998</c:v>
                      </c:pt>
                      <c:pt idx="4008">
                        <c:v>42.781999999999996</c:v>
                      </c:pt>
                      <c:pt idx="4009">
                        <c:v>42.792999999999999</c:v>
                      </c:pt>
                      <c:pt idx="4010">
                        <c:v>42.802999999999997</c:v>
                      </c:pt>
                      <c:pt idx="4011">
                        <c:v>42.814</c:v>
                      </c:pt>
                      <c:pt idx="4012">
                        <c:v>42.823999999999998</c:v>
                      </c:pt>
                      <c:pt idx="4013">
                        <c:v>42.835999999999999</c:v>
                      </c:pt>
                      <c:pt idx="4014">
                        <c:v>42.845999999999997</c:v>
                      </c:pt>
                      <c:pt idx="4015">
                        <c:v>42.856999999999999</c:v>
                      </c:pt>
                      <c:pt idx="4016">
                        <c:v>42.866999999999997</c:v>
                      </c:pt>
                      <c:pt idx="4017">
                        <c:v>42.878</c:v>
                      </c:pt>
                      <c:pt idx="4018">
                        <c:v>42.889000000000003</c:v>
                      </c:pt>
                      <c:pt idx="4019">
                        <c:v>42.9</c:v>
                      </c:pt>
                      <c:pt idx="4020">
                        <c:v>42.911000000000001</c:v>
                      </c:pt>
                      <c:pt idx="4021">
                        <c:v>42.921999999999997</c:v>
                      </c:pt>
                      <c:pt idx="4022">
                        <c:v>42.933</c:v>
                      </c:pt>
                      <c:pt idx="4023">
                        <c:v>42.944000000000003</c:v>
                      </c:pt>
                      <c:pt idx="4024">
                        <c:v>42.954000000000001</c:v>
                      </c:pt>
                      <c:pt idx="4025">
                        <c:v>42.966000000000001</c:v>
                      </c:pt>
                      <c:pt idx="4026">
                        <c:v>42.976999999999997</c:v>
                      </c:pt>
                      <c:pt idx="4027">
                        <c:v>42.987000000000002</c:v>
                      </c:pt>
                      <c:pt idx="4028">
                        <c:v>42.997999999999998</c:v>
                      </c:pt>
                      <c:pt idx="4029">
                        <c:v>43.009</c:v>
                      </c:pt>
                      <c:pt idx="4030">
                        <c:v>43.02</c:v>
                      </c:pt>
                      <c:pt idx="4031">
                        <c:v>43.03</c:v>
                      </c:pt>
                      <c:pt idx="4032">
                        <c:v>43.040999999999997</c:v>
                      </c:pt>
                      <c:pt idx="4033">
                        <c:v>43.052</c:v>
                      </c:pt>
                      <c:pt idx="4034">
                        <c:v>43.063000000000002</c:v>
                      </c:pt>
                      <c:pt idx="4035">
                        <c:v>43.073999999999998</c:v>
                      </c:pt>
                      <c:pt idx="4036">
                        <c:v>43.085000000000001</c:v>
                      </c:pt>
                      <c:pt idx="4037">
                        <c:v>43.095999999999997</c:v>
                      </c:pt>
                      <c:pt idx="4038">
                        <c:v>43.106999999999999</c:v>
                      </c:pt>
                      <c:pt idx="4039">
                        <c:v>43.116999999999997</c:v>
                      </c:pt>
                      <c:pt idx="4040">
                        <c:v>43.127000000000002</c:v>
                      </c:pt>
                      <c:pt idx="4041">
                        <c:v>43.137999999999998</c:v>
                      </c:pt>
                      <c:pt idx="4042">
                        <c:v>43.149000000000001</c:v>
                      </c:pt>
                      <c:pt idx="4043">
                        <c:v>43.158999999999999</c:v>
                      </c:pt>
                      <c:pt idx="4044">
                        <c:v>43.17</c:v>
                      </c:pt>
                      <c:pt idx="4045">
                        <c:v>43.18</c:v>
                      </c:pt>
                      <c:pt idx="4046">
                        <c:v>43.191000000000003</c:v>
                      </c:pt>
                      <c:pt idx="4047">
                        <c:v>43.201000000000001</c:v>
                      </c:pt>
                      <c:pt idx="4048">
                        <c:v>43.212000000000003</c:v>
                      </c:pt>
                      <c:pt idx="4049">
                        <c:v>43.222000000000001</c:v>
                      </c:pt>
                      <c:pt idx="4050">
                        <c:v>43.231999999999999</c:v>
                      </c:pt>
                      <c:pt idx="4051">
                        <c:v>43.243000000000002</c:v>
                      </c:pt>
                      <c:pt idx="4052">
                        <c:v>43.253</c:v>
                      </c:pt>
                      <c:pt idx="4053">
                        <c:v>43.264000000000003</c:v>
                      </c:pt>
                      <c:pt idx="4054">
                        <c:v>43.274000000000001</c:v>
                      </c:pt>
                      <c:pt idx="4055">
                        <c:v>43.283999999999999</c:v>
                      </c:pt>
                      <c:pt idx="4056">
                        <c:v>43.295000000000002</c:v>
                      </c:pt>
                      <c:pt idx="4057">
                        <c:v>43.305</c:v>
                      </c:pt>
                      <c:pt idx="4058">
                        <c:v>43.316000000000003</c:v>
                      </c:pt>
                      <c:pt idx="4059">
                        <c:v>43.326000000000001</c:v>
                      </c:pt>
                      <c:pt idx="4060">
                        <c:v>43.337000000000003</c:v>
                      </c:pt>
                      <c:pt idx="4061">
                        <c:v>43.347999999999999</c:v>
                      </c:pt>
                      <c:pt idx="4062">
                        <c:v>43.359000000000002</c:v>
                      </c:pt>
                      <c:pt idx="4063">
                        <c:v>43.369</c:v>
                      </c:pt>
                      <c:pt idx="4064">
                        <c:v>43.378999999999998</c:v>
                      </c:pt>
                      <c:pt idx="4065">
                        <c:v>43.39</c:v>
                      </c:pt>
                      <c:pt idx="4066">
                        <c:v>43.4</c:v>
                      </c:pt>
                      <c:pt idx="4067">
                        <c:v>43.411000000000001</c:v>
                      </c:pt>
                      <c:pt idx="4068">
                        <c:v>43.420999999999999</c:v>
                      </c:pt>
                      <c:pt idx="4069">
                        <c:v>43.430999999999997</c:v>
                      </c:pt>
                      <c:pt idx="4070">
                        <c:v>43.442</c:v>
                      </c:pt>
                      <c:pt idx="4071">
                        <c:v>43.451999999999998</c:v>
                      </c:pt>
                      <c:pt idx="4072">
                        <c:v>43.463000000000001</c:v>
                      </c:pt>
                      <c:pt idx="4073">
                        <c:v>43.472999999999999</c:v>
                      </c:pt>
                      <c:pt idx="4074">
                        <c:v>43.484000000000002</c:v>
                      </c:pt>
                      <c:pt idx="4075">
                        <c:v>43.494</c:v>
                      </c:pt>
                      <c:pt idx="4076">
                        <c:v>43.505000000000003</c:v>
                      </c:pt>
                      <c:pt idx="4077">
                        <c:v>43.515000000000001</c:v>
                      </c:pt>
                      <c:pt idx="4078">
                        <c:v>43.526000000000003</c:v>
                      </c:pt>
                      <c:pt idx="4079">
                        <c:v>43.536000000000001</c:v>
                      </c:pt>
                      <c:pt idx="4080">
                        <c:v>43.546999999999997</c:v>
                      </c:pt>
                      <c:pt idx="4081">
                        <c:v>43.557000000000002</c:v>
                      </c:pt>
                      <c:pt idx="4082">
                        <c:v>43.567</c:v>
                      </c:pt>
                      <c:pt idx="4083">
                        <c:v>43.578000000000003</c:v>
                      </c:pt>
                      <c:pt idx="4084">
                        <c:v>43.588000000000001</c:v>
                      </c:pt>
                      <c:pt idx="4085">
                        <c:v>43.597999999999999</c:v>
                      </c:pt>
                      <c:pt idx="4086">
                        <c:v>43.607999999999997</c:v>
                      </c:pt>
                      <c:pt idx="4087">
                        <c:v>43.619</c:v>
                      </c:pt>
                      <c:pt idx="4088">
                        <c:v>43.628999999999998</c:v>
                      </c:pt>
                      <c:pt idx="4089">
                        <c:v>43.64</c:v>
                      </c:pt>
                      <c:pt idx="4090">
                        <c:v>43.65</c:v>
                      </c:pt>
                      <c:pt idx="4091">
                        <c:v>43.661000000000001</c:v>
                      </c:pt>
                      <c:pt idx="4092">
                        <c:v>43.670999999999999</c:v>
                      </c:pt>
                      <c:pt idx="4093">
                        <c:v>43.682000000000002</c:v>
                      </c:pt>
                      <c:pt idx="4094">
                        <c:v>43.692</c:v>
                      </c:pt>
                      <c:pt idx="4095">
                        <c:v>43.703000000000003</c:v>
                      </c:pt>
                      <c:pt idx="4096">
                        <c:v>43.713000000000001</c:v>
                      </c:pt>
                      <c:pt idx="4097">
                        <c:v>43.722999999999999</c:v>
                      </c:pt>
                      <c:pt idx="4098">
                        <c:v>43.734000000000002</c:v>
                      </c:pt>
                      <c:pt idx="4099">
                        <c:v>43.744</c:v>
                      </c:pt>
                      <c:pt idx="4100">
                        <c:v>43.755000000000003</c:v>
                      </c:pt>
                      <c:pt idx="4101">
                        <c:v>43.765000000000001</c:v>
                      </c:pt>
                      <c:pt idx="4102">
                        <c:v>43.777000000000001</c:v>
                      </c:pt>
                      <c:pt idx="4103">
                        <c:v>43.786999999999999</c:v>
                      </c:pt>
                      <c:pt idx="4104">
                        <c:v>43.798999999999999</c:v>
                      </c:pt>
                      <c:pt idx="4105">
                        <c:v>43.808999999999997</c:v>
                      </c:pt>
                      <c:pt idx="4106">
                        <c:v>43.819000000000003</c:v>
                      </c:pt>
                      <c:pt idx="4107">
                        <c:v>43.831000000000003</c:v>
                      </c:pt>
                      <c:pt idx="4108">
                        <c:v>43.841999999999999</c:v>
                      </c:pt>
                      <c:pt idx="4109">
                        <c:v>43.851999999999997</c:v>
                      </c:pt>
                      <c:pt idx="4110">
                        <c:v>43.863</c:v>
                      </c:pt>
                      <c:pt idx="4111">
                        <c:v>43.874000000000002</c:v>
                      </c:pt>
                      <c:pt idx="4112">
                        <c:v>43.884</c:v>
                      </c:pt>
                      <c:pt idx="4113">
                        <c:v>43.895000000000003</c:v>
                      </c:pt>
                      <c:pt idx="4114">
                        <c:v>43.905999999999999</c:v>
                      </c:pt>
                      <c:pt idx="4115">
                        <c:v>43.915999999999997</c:v>
                      </c:pt>
                      <c:pt idx="4116">
                        <c:v>43.927</c:v>
                      </c:pt>
                      <c:pt idx="4117">
                        <c:v>43.938000000000002</c:v>
                      </c:pt>
                      <c:pt idx="4118">
                        <c:v>43.948</c:v>
                      </c:pt>
                      <c:pt idx="4119">
                        <c:v>43.957999999999998</c:v>
                      </c:pt>
                      <c:pt idx="4120">
                        <c:v>43.969000000000001</c:v>
                      </c:pt>
                      <c:pt idx="4121">
                        <c:v>43.98</c:v>
                      </c:pt>
                      <c:pt idx="4122">
                        <c:v>43.99</c:v>
                      </c:pt>
                      <c:pt idx="4123">
                        <c:v>44.002000000000002</c:v>
                      </c:pt>
                      <c:pt idx="4124">
                        <c:v>44.012999999999998</c:v>
                      </c:pt>
                      <c:pt idx="4125">
                        <c:v>44.023000000000003</c:v>
                      </c:pt>
                      <c:pt idx="4126">
                        <c:v>44.033999999999999</c:v>
                      </c:pt>
                      <c:pt idx="4127">
                        <c:v>44.045000000000002</c:v>
                      </c:pt>
                      <c:pt idx="4128">
                        <c:v>44.055</c:v>
                      </c:pt>
                      <c:pt idx="4129">
                        <c:v>44.066000000000003</c:v>
                      </c:pt>
                      <c:pt idx="4130">
                        <c:v>44.076999999999998</c:v>
                      </c:pt>
                      <c:pt idx="4131">
                        <c:v>44.087000000000003</c:v>
                      </c:pt>
                      <c:pt idx="4132">
                        <c:v>44.097999999999999</c:v>
                      </c:pt>
                      <c:pt idx="4133">
                        <c:v>44.109000000000002</c:v>
                      </c:pt>
                      <c:pt idx="4134">
                        <c:v>44.119</c:v>
                      </c:pt>
                      <c:pt idx="4135">
                        <c:v>44.128999999999998</c:v>
                      </c:pt>
                      <c:pt idx="4136">
                        <c:v>44.14</c:v>
                      </c:pt>
                      <c:pt idx="4137">
                        <c:v>44.151000000000003</c:v>
                      </c:pt>
                      <c:pt idx="4138">
                        <c:v>44.161000000000001</c:v>
                      </c:pt>
                      <c:pt idx="4139">
                        <c:v>44.173000000000002</c:v>
                      </c:pt>
                      <c:pt idx="4140">
                        <c:v>44.183999999999997</c:v>
                      </c:pt>
                      <c:pt idx="4141">
                        <c:v>44.194000000000003</c:v>
                      </c:pt>
                      <c:pt idx="4142">
                        <c:v>44.204999999999998</c:v>
                      </c:pt>
                      <c:pt idx="4143">
                        <c:v>44.216000000000001</c:v>
                      </c:pt>
                      <c:pt idx="4144">
                        <c:v>44.225999999999999</c:v>
                      </c:pt>
                      <c:pt idx="4145">
                        <c:v>44.237000000000002</c:v>
                      </c:pt>
                      <c:pt idx="4146">
                        <c:v>44.247999999999998</c:v>
                      </c:pt>
                      <c:pt idx="4147">
                        <c:v>44.259</c:v>
                      </c:pt>
                      <c:pt idx="4148">
                        <c:v>44.268999999999998</c:v>
                      </c:pt>
                      <c:pt idx="4149">
                        <c:v>44.28</c:v>
                      </c:pt>
                      <c:pt idx="4150">
                        <c:v>44.290999999999997</c:v>
                      </c:pt>
                      <c:pt idx="4151">
                        <c:v>44.302</c:v>
                      </c:pt>
                      <c:pt idx="4152">
                        <c:v>44.311999999999998</c:v>
                      </c:pt>
                      <c:pt idx="4153">
                        <c:v>44.322000000000003</c:v>
                      </c:pt>
                      <c:pt idx="4154">
                        <c:v>44.332999999999998</c:v>
                      </c:pt>
                      <c:pt idx="4155">
                        <c:v>44.344000000000001</c:v>
                      </c:pt>
                      <c:pt idx="4156">
                        <c:v>44.353999999999999</c:v>
                      </c:pt>
                      <c:pt idx="4157">
                        <c:v>44.365000000000002</c:v>
                      </c:pt>
                      <c:pt idx="4158">
                        <c:v>44.375999999999998</c:v>
                      </c:pt>
                      <c:pt idx="4159">
                        <c:v>44.387</c:v>
                      </c:pt>
                      <c:pt idx="4160">
                        <c:v>44.398000000000003</c:v>
                      </c:pt>
                      <c:pt idx="4161">
                        <c:v>44.408000000000001</c:v>
                      </c:pt>
                      <c:pt idx="4162">
                        <c:v>44.418999999999997</c:v>
                      </c:pt>
                      <c:pt idx="4163">
                        <c:v>44.43</c:v>
                      </c:pt>
                      <c:pt idx="4164">
                        <c:v>44.441000000000003</c:v>
                      </c:pt>
                      <c:pt idx="4165">
                        <c:v>44.451999999999998</c:v>
                      </c:pt>
                      <c:pt idx="4166">
                        <c:v>44.462000000000003</c:v>
                      </c:pt>
                      <c:pt idx="4167">
                        <c:v>44.472999999999999</c:v>
                      </c:pt>
                      <c:pt idx="4168">
                        <c:v>44.484000000000002</c:v>
                      </c:pt>
                      <c:pt idx="4169">
                        <c:v>44.494999999999997</c:v>
                      </c:pt>
                      <c:pt idx="4170">
                        <c:v>44.506</c:v>
                      </c:pt>
                      <c:pt idx="4171">
                        <c:v>44.515999999999998</c:v>
                      </c:pt>
                      <c:pt idx="4172">
                        <c:v>44.527000000000001</c:v>
                      </c:pt>
                      <c:pt idx="4173">
                        <c:v>44.536999999999999</c:v>
                      </c:pt>
                      <c:pt idx="4174">
                        <c:v>44.548000000000002</c:v>
                      </c:pt>
                      <c:pt idx="4175">
                        <c:v>44.558999999999997</c:v>
                      </c:pt>
                      <c:pt idx="4176">
                        <c:v>44.569000000000003</c:v>
                      </c:pt>
                      <c:pt idx="4177">
                        <c:v>44.58</c:v>
                      </c:pt>
                      <c:pt idx="4178">
                        <c:v>44.59</c:v>
                      </c:pt>
                      <c:pt idx="4179">
                        <c:v>44.600999999999999</c:v>
                      </c:pt>
                      <c:pt idx="4180">
                        <c:v>44.612000000000002</c:v>
                      </c:pt>
                      <c:pt idx="4181">
                        <c:v>44.622</c:v>
                      </c:pt>
                      <c:pt idx="4182">
                        <c:v>44.633000000000003</c:v>
                      </c:pt>
                      <c:pt idx="4183">
                        <c:v>44.643000000000001</c:v>
                      </c:pt>
                      <c:pt idx="4184">
                        <c:v>44.654000000000003</c:v>
                      </c:pt>
                      <c:pt idx="4185">
                        <c:v>44.664999999999999</c:v>
                      </c:pt>
                      <c:pt idx="4186">
                        <c:v>44.674999999999997</c:v>
                      </c:pt>
                      <c:pt idx="4187">
                        <c:v>44.685000000000002</c:v>
                      </c:pt>
                      <c:pt idx="4188">
                        <c:v>44.695999999999998</c:v>
                      </c:pt>
                      <c:pt idx="4189">
                        <c:v>44.707000000000001</c:v>
                      </c:pt>
                      <c:pt idx="4190">
                        <c:v>44.716999999999999</c:v>
                      </c:pt>
                      <c:pt idx="4191">
                        <c:v>44.728000000000002</c:v>
                      </c:pt>
                      <c:pt idx="4192">
                        <c:v>44.738</c:v>
                      </c:pt>
                      <c:pt idx="4193">
                        <c:v>44.749000000000002</c:v>
                      </c:pt>
                      <c:pt idx="4194">
                        <c:v>44.759</c:v>
                      </c:pt>
                      <c:pt idx="4195">
                        <c:v>44.77</c:v>
                      </c:pt>
                      <c:pt idx="4196">
                        <c:v>44.780999999999999</c:v>
                      </c:pt>
                      <c:pt idx="4197">
                        <c:v>44.792000000000002</c:v>
                      </c:pt>
                      <c:pt idx="4198">
                        <c:v>44.802999999999997</c:v>
                      </c:pt>
                      <c:pt idx="4199">
                        <c:v>44.813000000000002</c:v>
                      </c:pt>
                      <c:pt idx="4200">
                        <c:v>44.823999999999998</c:v>
                      </c:pt>
                      <c:pt idx="4201">
                        <c:v>44.835000000000001</c:v>
                      </c:pt>
                      <c:pt idx="4202">
                        <c:v>44.845999999999997</c:v>
                      </c:pt>
                      <c:pt idx="4203">
                        <c:v>44.856000000000002</c:v>
                      </c:pt>
                      <c:pt idx="4204">
                        <c:v>44.866999999999997</c:v>
                      </c:pt>
                      <c:pt idx="4205">
                        <c:v>44.878</c:v>
                      </c:pt>
                      <c:pt idx="4206">
                        <c:v>44.889000000000003</c:v>
                      </c:pt>
                      <c:pt idx="4207">
                        <c:v>44.899000000000001</c:v>
                      </c:pt>
                      <c:pt idx="4208">
                        <c:v>44.91</c:v>
                      </c:pt>
                      <c:pt idx="4209">
                        <c:v>44.920999999999999</c:v>
                      </c:pt>
                      <c:pt idx="4210">
                        <c:v>44.932000000000002</c:v>
                      </c:pt>
                      <c:pt idx="4211">
                        <c:v>44.942999999999998</c:v>
                      </c:pt>
                      <c:pt idx="4212">
                        <c:v>44.953000000000003</c:v>
                      </c:pt>
                      <c:pt idx="4213">
                        <c:v>44.963999999999999</c:v>
                      </c:pt>
                      <c:pt idx="4214">
                        <c:v>44.973999999999997</c:v>
                      </c:pt>
                      <c:pt idx="4215">
                        <c:v>44.984999999999999</c:v>
                      </c:pt>
                      <c:pt idx="4216">
                        <c:v>44.996000000000002</c:v>
                      </c:pt>
                      <c:pt idx="4217">
                        <c:v>45.006999999999998</c:v>
                      </c:pt>
                      <c:pt idx="4218">
                        <c:v>45.018000000000001</c:v>
                      </c:pt>
                      <c:pt idx="4219">
                        <c:v>45.029000000000003</c:v>
                      </c:pt>
                      <c:pt idx="4220">
                        <c:v>45.04</c:v>
                      </c:pt>
                      <c:pt idx="4221">
                        <c:v>45.051000000000002</c:v>
                      </c:pt>
                      <c:pt idx="4222">
                        <c:v>45.061999999999998</c:v>
                      </c:pt>
                      <c:pt idx="4223">
                        <c:v>45.073</c:v>
                      </c:pt>
                      <c:pt idx="4224">
                        <c:v>45.084000000000003</c:v>
                      </c:pt>
                      <c:pt idx="4225">
                        <c:v>45.094999999999999</c:v>
                      </c:pt>
                      <c:pt idx="4226">
                        <c:v>45.106000000000002</c:v>
                      </c:pt>
                      <c:pt idx="4227">
                        <c:v>45.116999999999997</c:v>
                      </c:pt>
                      <c:pt idx="4228">
                        <c:v>45.128</c:v>
                      </c:pt>
                      <c:pt idx="4229">
                        <c:v>45.139000000000003</c:v>
                      </c:pt>
                      <c:pt idx="4230">
                        <c:v>45.15</c:v>
                      </c:pt>
                      <c:pt idx="4231">
                        <c:v>45.161000000000001</c:v>
                      </c:pt>
                      <c:pt idx="4232">
                        <c:v>45.171999999999997</c:v>
                      </c:pt>
                      <c:pt idx="4233">
                        <c:v>45.183</c:v>
                      </c:pt>
                      <c:pt idx="4234">
                        <c:v>45.194000000000003</c:v>
                      </c:pt>
                      <c:pt idx="4235">
                        <c:v>45.204999999999998</c:v>
                      </c:pt>
                      <c:pt idx="4236">
                        <c:v>45.216000000000001</c:v>
                      </c:pt>
                      <c:pt idx="4237">
                        <c:v>45.226999999999997</c:v>
                      </c:pt>
                      <c:pt idx="4238">
                        <c:v>45.238</c:v>
                      </c:pt>
                      <c:pt idx="4239">
                        <c:v>45.249000000000002</c:v>
                      </c:pt>
                      <c:pt idx="4240">
                        <c:v>45.26</c:v>
                      </c:pt>
                      <c:pt idx="4241">
                        <c:v>45.271000000000001</c:v>
                      </c:pt>
                      <c:pt idx="4242">
                        <c:v>45.281999999999996</c:v>
                      </c:pt>
                      <c:pt idx="4243">
                        <c:v>45.292999999999999</c:v>
                      </c:pt>
                      <c:pt idx="4244">
                        <c:v>45.304000000000002</c:v>
                      </c:pt>
                      <c:pt idx="4245">
                        <c:v>45.314999999999998</c:v>
                      </c:pt>
                      <c:pt idx="4246">
                        <c:v>45.326000000000001</c:v>
                      </c:pt>
                      <c:pt idx="4247">
                        <c:v>45.337000000000003</c:v>
                      </c:pt>
                      <c:pt idx="4248">
                        <c:v>45.347999999999999</c:v>
                      </c:pt>
                      <c:pt idx="4249">
                        <c:v>45.359000000000002</c:v>
                      </c:pt>
                      <c:pt idx="4250">
                        <c:v>45.37</c:v>
                      </c:pt>
                      <c:pt idx="4251">
                        <c:v>45.381</c:v>
                      </c:pt>
                      <c:pt idx="4252">
                        <c:v>45.392000000000003</c:v>
                      </c:pt>
                      <c:pt idx="4253">
                        <c:v>45.402999999999999</c:v>
                      </c:pt>
                      <c:pt idx="4254">
                        <c:v>45.414000000000001</c:v>
                      </c:pt>
                      <c:pt idx="4255">
                        <c:v>45.424999999999997</c:v>
                      </c:pt>
                      <c:pt idx="4256">
                        <c:v>45.436</c:v>
                      </c:pt>
                      <c:pt idx="4257">
                        <c:v>45.445999999999998</c:v>
                      </c:pt>
                      <c:pt idx="4258">
                        <c:v>45.457000000000001</c:v>
                      </c:pt>
                      <c:pt idx="4259">
                        <c:v>45.468000000000004</c:v>
                      </c:pt>
                      <c:pt idx="4260">
                        <c:v>45.478999999999999</c:v>
                      </c:pt>
                      <c:pt idx="4261">
                        <c:v>45.49</c:v>
                      </c:pt>
                      <c:pt idx="4262">
                        <c:v>45.500999999999998</c:v>
                      </c:pt>
                      <c:pt idx="4263">
                        <c:v>45.512</c:v>
                      </c:pt>
                      <c:pt idx="4264">
                        <c:v>45.523000000000003</c:v>
                      </c:pt>
                      <c:pt idx="4265">
                        <c:v>45.533999999999999</c:v>
                      </c:pt>
                      <c:pt idx="4266">
                        <c:v>45.545000000000002</c:v>
                      </c:pt>
                      <c:pt idx="4267">
                        <c:v>45.555999999999997</c:v>
                      </c:pt>
                      <c:pt idx="4268">
                        <c:v>45.566000000000003</c:v>
                      </c:pt>
                      <c:pt idx="4269">
                        <c:v>45.576999999999998</c:v>
                      </c:pt>
                      <c:pt idx="4270">
                        <c:v>45.588000000000001</c:v>
                      </c:pt>
                      <c:pt idx="4271">
                        <c:v>45.597999999999999</c:v>
                      </c:pt>
                      <c:pt idx="4272">
                        <c:v>45.609000000000002</c:v>
                      </c:pt>
                      <c:pt idx="4273">
                        <c:v>45.62</c:v>
                      </c:pt>
                      <c:pt idx="4274">
                        <c:v>45.631</c:v>
                      </c:pt>
                      <c:pt idx="4275">
                        <c:v>45.642000000000003</c:v>
                      </c:pt>
                      <c:pt idx="4276">
                        <c:v>45.652000000000001</c:v>
                      </c:pt>
                      <c:pt idx="4277">
                        <c:v>45.662999999999997</c:v>
                      </c:pt>
                      <c:pt idx="4278">
                        <c:v>45.673999999999999</c:v>
                      </c:pt>
                      <c:pt idx="4279">
                        <c:v>45.683999999999997</c:v>
                      </c:pt>
                      <c:pt idx="4280">
                        <c:v>45.695</c:v>
                      </c:pt>
                      <c:pt idx="4281">
                        <c:v>45.706000000000003</c:v>
                      </c:pt>
                      <c:pt idx="4282">
                        <c:v>45.716999999999999</c:v>
                      </c:pt>
                      <c:pt idx="4283">
                        <c:v>45.728000000000002</c:v>
                      </c:pt>
                      <c:pt idx="4284">
                        <c:v>45.738999999999997</c:v>
                      </c:pt>
                      <c:pt idx="4285">
                        <c:v>45.75</c:v>
                      </c:pt>
                      <c:pt idx="4286">
                        <c:v>45.76</c:v>
                      </c:pt>
                      <c:pt idx="4287">
                        <c:v>45.771000000000001</c:v>
                      </c:pt>
                      <c:pt idx="4288">
                        <c:v>45.781999999999996</c:v>
                      </c:pt>
                      <c:pt idx="4289">
                        <c:v>45.792000000000002</c:v>
                      </c:pt>
                      <c:pt idx="4290">
                        <c:v>45.802999999999997</c:v>
                      </c:pt>
                      <c:pt idx="4291">
                        <c:v>45.814</c:v>
                      </c:pt>
                      <c:pt idx="4292">
                        <c:v>45.823999999999998</c:v>
                      </c:pt>
                      <c:pt idx="4293">
                        <c:v>45.835000000000001</c:v>
                      </c:pt>
                      <c:pt idx="4294">
                        <c:v>45.845999999999997</c:v>
                      </c:pt>
                      <c:pt idx="4295">
                        <c:v>45.856999999999999</c:v>
                      </c:pt>
                      <c:pt idx="4296">
                        <c:v>45.868000000000002</c:v>
                      </c:pt>
                      <c:pt idx="4297">
                        <c:v>45.878999999999998</c:v>
                      </c:pt>
                      <c:pt idx="4298">
                        <c:v>45.889000000000003</c:v>
                      </c:pt>
                      <c:pt idx="4299">
                        <c:v>45.9</c:v>
                      </c:pt>
                      <c:pt idx="4300">
                        <c:v>45.911000000000001</c:v>
                      </c:pt>
                      <c:pt idx="4301">
                        <c:v>45.920999999999999</c:v>
                      </c:pt>
                      <c:pt idx="4302">
                        <c:v>45.932000000000002</c:v>
                      </c:pt>
                      <c:pt idx="4303">
                        <c:v>45.942999999999998</c:v>
                      </c:pt>
                      <c:pt idx="4304">
                        <c:v>45.954000000000001</c:v>
                      </c:pt>
                      <c:pt idx="4305">
                        <c:v>45.963999999999999</c:v>
                      </c:pt>
                      <c:pt idx="4306">
                        <c:v>45.975000000000001</c:v>
                      </c:pt>
                      <c:pt idx="4307">
                        <c:v>45.985999999999997</c:v>
                      </c:pt>
                      <c:pt idx="4308">
                        <c:v>45.997</c:v>
                      </c:pt>
                      <c:pt idx="4309">
                        <c:v>46.006999999999998</c:v>
                      </c:pt>
                      <c:pt idx="4310">
                        <c:v>46.018000000000001</c:v>
                      </c:pt>
                      <c:pt idx="4311">
                        <c:v>46.029000000000003</c:v>
                      </c:pt>
                      <c:pt idx="4312">
                        <c:v>46.04</c:v>
                      </c:pt>
                      <c:pt idx="4313">
                        <c:v>46.05</c:v>
                      </c:pt>
                      <c:pt idx="4314">
                        <c:v>46.061</c:v>
                      </c:pt>
                      <c:pt idx="4315">
                        <c:v>46.070999999999998</c:v>
                      </c:pt>
                      <c:pt idx="4316">
                        <c:v>46.082000000000001</c:v>
                      </c:pt>
                      <c:pt idx="4317">
                        <c:v>46.091999999999999</c:v>
                      </c:pt>
                      <c:pt idx="4318">
                        <c:v>46.103000000000002</c:v>
                      </c:pt>
                      <c:pt idx="4319">
                        <c:v>46.113999999999997</c:v>
                      </c:pt>
                      <c:pt idx="4320">
                        <c:v>46.125</c:v>
                      </c:pt>
                      <c:pt idx="4321">
                        <c:v>46.134999999999998</c:v>
                      </c:pt>
                      <c:pt idx="4322">
                        <c:v>46.146000000000001</c:v>
                      </c:pt>
                      <c:pt idx="4323">
                        <c:v>46.156999999999996</c:v>
                      </c:pt>
                      <c:pt idx="4324">
                        <c:v>46.167000000000002</c:v>
                      </c:pt>
                      <c:pt idx="4325">
                        <c:v>46.177</c:v>
                      </c:pt>
                      <c:pt idx="4326">
                        <c:v>46.189</c:v>
                      </c:pt>
                      <c:pt idx="4327">
                        <c:v>46.198999999999998</c:v>
                      </c:pt>
                      <c:pt idx="4328">
                        <c:v>46.209000000000003</c:v>
                      </c:pt>
                      <c:pt idx="4329">
                        <c:v>46.22</c:v>
                      </c:pt>
                      <c:pt idx="4330">
                        <c:v>46.23</c:v>
                      </c:pt>
                      <c:pt idx="4331">
                        <c:v>46.241999999999997</c:v>
                      </c:pt>
                      <c:pt idx="4332">
                        <c:v>46.252000000000002</c:v>
                      </c:pt>
                      <c:pt idx="4333">
                        <c:v>46.262</c:v>
                      </c:pt>
                      <c:pt idx="4334">
                        <c:v>46.273000000000003</c:v>
                      </c:pt>
                      <c:pt idx="4335">
                        <c:v>46.283000000000001</c:v>
                      </c:pt>
                      <c:pt idx="4336">
                        <c:v>46.293999999999997</c:v>
                      </c:pt>
                      <c:pt idx="4337">
                        <c:v>46.304000000000002</c:v>
                      </c:pt>
                      <c:pt idx="4338">
                        <c:v>46.314999999999998</c:v>
                      </c:pt>
                      <c:pt idx="4339">
                        <c:v>46.325000000000003</c:v>
                      </c:pt>
                      <c:pt idx="4340">
                        <c:v>46.335999999999999</c:v>
                      </c:pt>
                      <c:pt idx="4341">
                        <c:v>46.345999999999997</c:v>
                      </c:pt>
                      <c:pt idx="4342">
                        <c:v>46.356000000000002</c:v>
                      </c:pt>
                      <c:pt idx="4343">
                        <c:v>46.368000000000002</c:v>
                      </c:pt>
                      <c:pt idx="4344">
                        <c:v>46.378</c:v>
                      </c:pt>
                      <c:pt idx="4345">
                        <c:v>46.389000000000003</c:v>
                      </c:pt>
                      <c:pt idx="4346">
                        <c:v>46.399000000000001</c:v>
                      </c:pt>
                      <c:pt idx="4347">
                        <c:v>46.41</c:v>
                      </c:pt>
                      <c:pt idx="4348">
                        <c:v>46.42</c:v>
                      </c:pt>
                      <c:pt idx="4349">
                        <c:v>46.430999999999997</c:v>
                      </c:pt>
                      <c:pt idx="4350">
                        <c:v>46.441000000000003</c:v>
                      </c:pt>
                      <c:pt idx="4351">
                        <c:v>46.451999999999998</c:v>
                      </c:pt>
                      <c:pt idx="4352">
                        <c:v>46.462000000000003</c:v>
                      </c:pt>
                      <c:pt idx="4353">
                        <c:v>46.472999999999999</c:v>
                      </c:pt>
                      <c:pt idx="4354">
                        <c:v>46.482999999999997</c:v>
                      </c:pt>
                      <c:pt idx="4355">
                        <c:v>46.494</c:v>
                      </c:pt>
                      <c:pt idx="4356">
                        <c:v>46.503999999999998</c:v>
                      </c:pt>
                      <c:pt idx="4357">
                        <c:v>46.515000000000001</c:v>
                      </c:pt>
                      <c:pt idx="4358">
                        <c:v>46.524999999999999</c:v>
                      </c:pt>
                      <c:pt idx="4359">
                        <c:v>46.536000000000001</c:v>
                      </c:pt>
                      <c:pt idx="4360">
                        <c:v>46.545999999999999</c:v>
                      </c:pt>
                      <c:pt idx="4361">
                        <c:v>46.557000000000002</c:v>
                      </c:pt>
                      <c:pt idx="4362">
                        <c:v>46.567999999999998</c:v>
                      </c:pt>
                      <c:pt idx="4363">
                        <c:v>46.579000000000001</c:v>
                      </c:pt>
                      <c:pt idx="4364">
                        <c:v>46.59</c:v>
                      </c:pt>
                      <c:pt idx="4365">
                        <c:v>46.600999999999999</c:v>
                      </c:pt>
                      <c:pt idx="4366">
                        <c:v>46.610999999999997</c:v>
                      </c:pt>
                      <c:pt idx="4367">
                        <c:v>46.622</c:v>
                      </c:pt>
                      <c:pt idx="4368">
                        <c:v>46.633000000000003</c:v>
                      </c:pt>
                      <c:pt idx="4369">
                        <c:v>46.643000000000001</c:v>
                      </c:pt>
                      <c:pt idx="4370">
                        <c:v>46.654000000000003</c:v>
                      </c:pt>
                      <c:pt idx="4371">
                        <c:v>46.664999999999999</c:v>
                      </c:pt>
                      <c:pt idx="4372">
                        <c:v>46.674999999999997</c:v>
                      </c:pt>
                      <c:pt idx="4373">
                        <c:v>46.685000000000002</c:v>
                      </c:pt>
                      <c:pt idx="4374">
                        <c:v>46.695999999999998</c:v>
                      </c:pt>
                      <c:pt idx="4375">
                        <c:v>46.707000000000001</c:v>
                      </c:pt>
                      <c:pt idx="4376">
                        <c:v>46.716999999999999</c:v>
                      </c:pt>
                      <c:pt idx="4377">
                        <c:v>46.726999999999997</c:v>
                      </c:pt>
                      <c:pt idx="4378">
                        <c:v>46.738999999999997</c:v>
                      </c:pt>
                      <c:pt idx="4379">
                        <c:v>46.749000000000002</c:v>
                      </c:pt>
                      <c:pt idx="4380">
                        <c:v>46.759</c:v>
                      </c:pt>
                      <c:pt idx="4381">
                        <c:v>46.77</c:v>
                      </c:pt>
                      <c:pt idx="4382">
                        <c:v>46.780999999999999</c:v>
                      </c:pt>
                      <c:pt idx="4383">
                        <c:v>46.790999999999997</c:v>
                      </c:pt>
                      <c:pt idx="4384">
                        <c:v>46.802999999999997</c:v>
                      </c:pt>
                      <c:pt idx="4385">
                        <c:v>46.814</c:v>
                      </c:pt>
                      <c:pt idx="4386">
                        <c:v>46.823999999999998</c:v>
                      </c:pt>
                      <c:pt idx="4387">
                        <c:v>46.835000000000001</c:v>
                      </c:pt>
                      <c:pt idx="4388">
                        <c:v>46.845999999999997</c:v>
                      </c:pt>
                      <c:pt idx="4389">
                        <c:v>46.856000000000002</c:v>
                      </c:pt>
                      <c:pt idx="4390">
                        <c:v>46.866</c:v>
                      </c:pt>
                      <c:pt idx="4391">
                        <c:v>46.877000000000002</c:v>
                      </c:pt>
                      <c:pt idx="4392">
                        <c:v>46.887999999999998</c:v>
                      </c:pt>
                      <c:pt idx="4393">
                        <c:v>46.898000000000003</c:v>
                      </c:pt>
                      <c:pt idx="4394">
                        <c:v>46.908000000000001</c:v>
                      </c:pt>
                      <c:pt idx="4395">
                        <c:v>46.92</c:v>
                      </c:pt>
                      <c:pt idx="4396">
                        <c:v>46.93</c:v>
                      </c:pt>
                      <c:pt idx="4397">
                        <c:v>46.94</c:v>
                      </c:pt>
                      <c:pt idx="4398">
                        <c:v>46.951999999999998</c:v>
                      </c:pt>
                      <c:pt idx="4399">
                        <c:v>46.963000000000001</c:v>
                      </c:pt>
                      <c:pt idx="4400">
                        <c:v>46.972999999999999</c:v>
                      </c:pt>
                      <c:pt idx="4401">
                        <c:v>46.984000000000002</c:v>
                      </c:pt>
                      <c:pt idx="4402">
                        <c:v>46.994999999999997</c:v>
                      </c:pt>
                      <c:pt idx="4403">
                        <c:v>47.006</c:v>
                      </c:pt>
                      <c:pt idx="4404">
                        <c:v>47.017000000000003</c:v>
                      </c:pt>
                      <c:pt idx="4405">
                        <c:v>47.027999999999999</c:v>
                      </c:pt>
                      <c:pt idx="4406">
                        <c:v>47.037999999999997</c:v>
                      </c:pt>
                      <c:pt idx="4407">
                        <c:v>47.048999999999999</c:v>
                      </c:pt>
                      <c:pt idx="4408">
                        <c:v>47.06</c:v>
                      </c:pt>
                      <c:pt idx="4409">
                        <c:v>47.070999999999998</c:v>
                      </c:pt>
                      <c:pt idx="4410">
                        <c:v>47.081000000000003</c:v>
                      </c:pt>
                      <c:pt idx="4411">
                        <c:v>47.091999999999999</c:v>
                      </c:pt>
                      <c:pt idx="4412">
                        <c:v>47.103000000000002</c:v>
                      </c:pt>
                      <c:pt idx="4413">
                        <c:v>47.113</c:v>
                      </c:pt>
                      <c:pt idx="4414">
                        <c:v>47.124000000000002</c:v>
                      </c:pt>
                      <c:pt idx="4415">
                        <c:v>47.134999999999998</c:v>
                      </c:pt>
                      <c:pt idx="4416">
                        <c:v>47.145000000000003</c:v>
                      </c:pt>
                      <c:pt idx="4417">
                        <c:v>47.155999999999999</c:v>
                      </c:pt>
                      <c:pt idx="4418">
                        <c:v>47.167000000000002</c:v>
                      </c:pt>
                      <c:pt idx="4419">
                        <c:v>47.177999999999997</c:v>
                      </c:pt>
                      <c:pt idx="4420">
                        <c:v>47.189</c:v>
                      </c:pt>
                      <c:pt idx="4421">
                        <c:v>47.2</c:v>
                      </c:pt>
                      <c:pt idx="4422">
                        <c:v>47.210999999999999</c:v>
                      </c:pt>
                      <c:pt idx="4423">
                        <c:v>47.222000000000001</c:v>
                      </c:pt>
                      <c:pt idx="4424">
                        <c:v>47.231999999999999</c:v>
                      </c:pt>
                      <c:pt idx="4425">
                        <c:v>47.241999999999997</c:v>
                      </c:pt>
                      <c:pt idx="4426">
                        <c:v>47.253</c:v>
                      </c:pt>
                      <c:pt idx="4427">
                        <c:v>47.264000000000003</c:v>
                      </c:pt>
                      <c:pt idx="4428">
                        <c:v>47.274000000000001</c:v>
                      </c:pt>
                      <c:pt idx="4429">
                        <c:v>47.283999999999999</c:v>
                      </c:pt>
                      <c:pt idx="4430">
                        <c:v>47.295000000000002</c:v>
                      </c:pt>
                      <c:pt idx="4431">
                        <c:v>47.305999999999997</c:v>
                      </c:pt>
                      <c:pt idx="4432">
                        <c:v>47.316000000000003</c:v>
                      </c:pt>
                      <c:pt idx="4433">
                        <c:v>47.328000000000003</c:v>
                      </c:pt>
                      <c:pt idx="4434">
                        <c:v>47.338999999999999</c:v>
                      </c:pt>
                      <c:pt idx="4435">
                        <c:v>47.348999999999997</c:v>
                      </c:pt>
                      <c:pt idx="4436">
                        <c:v>47.36</c:v>
                      </c:pt>
                      <c:pt idx="4437">
                        <c:v>47.371000000000002</c:v>
                      </c:pt>
                      <c:pt idx="4438">
                        <c:v>47.381</c:v>
                      </c:pt>
                      <c:pt idx="4439">
                        <c:v>47.392000000000003</c:v>
                      </c:pt>
                      <c:pt idx="4440">
                        <c:v>47.402999999999999</c:v>
                      </c:pt>
                      <c:pt idx="4441">
                        <c:v>47.414000000000001</c:v>
                      </c:pt>
                      <c:pt idx="4442">
                        <c:v>47.423999999999999</c:v>
                      </c:pt>
                      <c:pt idx="4443">
                        <c:v>47.435000000000002</c:v>
                      </c:pt>
                      <c:pt idx="4444">
                        <c:v>47.445999999999998</c:v>
                      </c:pt>
                      <c:pt idx="4445">
                        <c:v>47.456000000000003</c:v>
                      </c:pt>
                      <c:pt idx="4446">
                        <c:v>47.466999999999999</c:v>
                      </c:pt>
                      <c:pt idx="4447">
                        <c:v>47.478000000000002</c:v>
                      </c:pt>
                      <c:pt idx="4448">
                        <c:v>47.488999999999997</c:v>
                      </c:pt>
                      <c:pt idx="4449">
                        <c:v>47.5</c:v>
                      </c:pt>
                      <c:pt idx="4450">
                        <c:v>47.51</c:v>
                      </c:pt>
                      <c:pt idx="4451">
                        <c:v>47.521000000000001</c:v>
                      </c:pt>
                      <c:pt idx="4452">
                        <c:v>47.531999999999996</c:v>
                      </c:pt>
                      <c:pt idx="4453">
                        <c:v>47.542999999999999</c:v>
                      </c:pt>
                      <c:pt idx="4454">
                        <c:v>47.552999999999997</c:v>
                      </c:pt>
                      <c:pt idx="4455">
                        <c:v>47.564</c:v>
                      </c:pt>
                      <c:pt idx="4456">
                        <c:v>47.575000000000003</c:v>
                      </c:pt>
                      <c:pt idx="4457">
                        <c:v>47.585999999999999</c:v>
                      </c:pt>
                      <c:pt idx="4458">
                        <c:v>47.595999999999997</c:v>
                      </c:pt>
                      <c:pt idx="4459">
                        <c:v>47.606999999999999</c:v>
                      </c:pt>
                      <c:pt idx="4460">
                        <c:v>47.616999999999997</c:v>
                      </c:pt>
                      <c:pt idx="4461">
                        <c:v>47.628</c:v>
                      </c:pt>
                      <c:pt idx="4462">
                        <c:v>47.639000000000003</c:v>
                      </c:pt>
                      <c:pt idx="4463">
                        <c:v>47.65</c:v>
                      </c:pt>
                      <c:pt idx="4464">
                        <c:v>47.66</c:v>
                      </c:pt>
                      <c:pt idx="4465">
                        <c:v>47.670999999999999</c:v>
                      </c:pt>
                      <c:pt idx="4466">
                        <c:v>47.682000000000002</c:v>
                      </c:pt>
                      <c:pt idx="4467">
                        <c:v>47.692999999999998</c:v>
                      </c:pt>
                      <c:pt idx="4468">
                        <c:v>47.703000000000003</c:v>
                      </c:pt>
                      <c:pt idx="4469">
                        <c:v>47.713999999999999</c:v>
                      </c:pt>
                      <c:pt idx="4470">
                        <c:v>47.725000000000001</c:v>
                      </c:pt>
                      <c:pt idx="4471">
                        <c:v>47.735999999999997</c:v>
                      </c:pt>
                      <c:pt idx="4472">
                        <c:v>47.747</c:v>
                      </c:pt>
                      <c:pt idx="4473">
                        <c:v>47.756999999999998</c:v>
                      </c:pt>
                      <c:pt idx="4474">
                        <c:v>47.767000000000003</c:v>
                      </c:pt>
                      <c:pt idx="4475">
                        <c:v>47.777999999999999</c:v>
                      </c:pt>
                      <c:pt idx="4476">
                        <c:v>47.789000000000001</c:v>
                      </c:pt>
                      <c:pt idx="4477">
                        <c:v>47.8</c:v>
                      </c:pt>
                      <c:pt idx="4478">
                        <c:v>47.81</c:v>
                      </c:pt>
                      <c:pt idx="4479">
                        <c:v>47.820999999999998</c:v>
                      </c:pt>
                      <c:pt idx="4480">
                        <c:v>47.831000000000003</c:v>
                      </c:pt>
                      <c:pt idx="4481">
                        <c:v>47.841000000000001</c:v>
                      </c:pt>
                      <c:pt idx="4482">
                        <c:v>47.851999999999997</c:v>
                      </c:pt>
                      <c:pt idx="4483">
                        <c:v>47.862000000000002</c:v>
                      </c:pt>
                      <c:pt idx="4484">
                        <c:v>47.872999999999998</c:v>
                      </c:pt>
                      <c:pt idx="4485">
                        <c:v>47.883000000000003</c:v>
                      </c:pt>
                      <c:pt idx="4486">
                        <c:v>47.893000000000001</c:v>
                      </c:pt>
                      <c:pt idx="4487">
                        <c:v>47.905000000000001</c:v>
                      </c:pt>
                      <c:pt idx="4488">
                        <c:v>47.914999999999999</c:v>
                      </c:pt>
                      <c:pt idx="4489">
                        <c:v>47.926000000000002</c:v>
                      </c:pt>
                      <c:pt idx="4490">
                        <c:v>47.936</c:v>
                      </c:pt>
                      <c:pt idx="4491">
                        <c:v>47.947000000000003</c:v>
                      </c:pt>
                      <c:pt idx="4492">
                        <c:v>47.957000000000001</c:v>
                      </c:pt>
                      <c:pt idx="4493">
                        <c:v>47.968000000000004</c:v>
                      </c:pt>
                      <c:pt idx="4494">
                        <c:v>47.978000000000002</c:v>
                      </c:pt>
                      <c:pt idx="4495">
                        <c:v>47.988999999999997</c:v>
                      </c:pt>
                      <c:pt idx="4496">
                        <c:v>47.999000000000002</c:v>
                      </c:pt>
                      <c:pt idx="4497">
                        <c:v>48.01</c:v>
                      </c:pt>
                      <c:pt idx="4498">
                        <c:v>48.02</c:v>
                      </c:pt>
                      <c:pt idx="4499">
                        <c:v>48.03</c:v>
                      </c:pt>
                      <c:pt idx="4500">
                        <c:v>48.040999999999997</c:v>
                      </c:pt>
                      <c:pt idx="4501">
                        <c:v>48.051000000000002</c:v>
                      </c:pt>
                      <c:pt idx="4502">
                        <c:v>48.061999999999998</c:v>
                      </c:pt>
                      <c:pt idx="4503">
                        <c:v>48.072000000000003</c:v>
                      </c:pt>
                      <c:pt idx="4504">
                        <c:v>48.082999999999998</c:v>
                      </c:pt>
                      <c:pt idx="4505">
                        <c:v>48.093000000000004</c:v>
                      </c:pt>
                      <c:pt idx="4506">
                        <c:v>48.103999999999999</c:v>
                      </c:pt>
                      <c:pt idx="4507">
                        <c:v>48.113999999999997</c:v>
                      </c:pt>
                      <c:pt idx="4508">
                        <c:v>48.125</c:v>
                      </c:pt>
                      <c:pt idx="4509">
                        <c:v>48.134999999999998</c:v>
                      </c:pt>
                      <c:pt idx="4510">
                        <c:v>48.146000000000001</c:v>
                      </c:pt>
                      <c:pt idx="4511">
                        <c:v>48.155999999999999</c:v>
                      </c:pt>
                      <c:pt idx="4512">
                        <c:v>48.165999999999997</c:v>
                      </c:pt>
                      <c:pt idx="4513">
                        <c:v>48.177</c:v>
                      </c:pt>
                      <c:pt idx="4514">
                        <c:v>48.186999999999998</c:v>
                      </c:pt>
                      <c:pt idx="4515">
                        <c:v>48.198</c:v>
                      </c:pt>
                      <c:pt idx="4516">
                        <c:v>48.209000000000003</c:v>
                      </c:pt>
                      <c:pt idx="4517">
                        <c:v>48.219000000000001</c:v>
                      </c:pt>
                      <c:pt idx="4518">
                        <c:v>48.23</c:v>
                      </c:pt>
                      <c:pt idx="4519">
                        <c:v>48.241</c:v>
                      </c:pt>
                      <c:pt idx="4520">
                        <c:v>48.250999999999998</c:v>
                      </c:pt>
                      <c:pt idx="4521">
                        <c:v>48.262999999999998</c:v>
                      </c:pt>
                      <c:pt idx="4522">
                        <c:v>48.273000000000003</c:v>
                      </c:pt>
                      <c:pt idx="4523">
                        <c:v>48.283999999999999</c:v>
                      </c:pt>
                      <c:pt idx="4524">
                        <c:v>48.293999999999997</c:v>
                      </c:pt>
                      <c:pt idx="4525">
                        <c:v>48.304000000000002</c:v>
                      </c:pt>
                      <c:pt idx="4526">
                        <c:v>48.314999999999998</c:v>
                      </c:pt>
                      <c:pt idx="4527">
                        <c:v>48.325000000000003</c:v>
                      </c:pt>
                      <c:pt idx="4528">
                        <c:v>48.335999999999999</c:v>
                      </c:pt>
                      <c:pt idx="4529">
                        <c:v>48.347000000000001</c:v>
                      </c:pt>
                      <c:pt idx="4530">
                        <c:v>48.356999999999999</c:v>
                      </c:pt>
                      <c:pt idx="4531">
                        <c:v>48.366999999999997</c:v>
                      </c:pt>
                      <c:pt idx="4532">
                        <c:v>48.377000000000002</c:v>
                      </c:pt>
                      <c:pt idx="4533">
                        <c:v>48.387999999999998</c:v>
                      </c:pt>
                      <c:pt idx="4534">
                        <c:v>48.399000000000001</c:v>
                      </c:pt>
                      <c:pt idx="4535">
                        <c:v>48.408999999999999</c:v>
                      </c:pt>
                      <c:pt idx="4536">
                        <c:v>48.418999999999997</c:v>
                      </c:pt>
                      <c:pt idx="4537">
                        <c:v>48.43</c:v>
                      </c:pt>
                      <c:pt idx="4538">
                        <c:v>48.44</c:v>
                      </c:pt>
                      <c:pt idx="4539">
                        <c:v>48.451000000000001</c:v>
                      </c:pt>
                      <c:pt idx="4540">
                        <c:v>48.460999999999999</c:v>
                      </c:pt>
                      <c:pt idx="4541">
                        <c:v>48.472000000000001</c:v>
                      </c:pt>
                      <c:pt idx="4542">
                        <c:v>48.481999999999999</c:v>
                      </c:pt>
                      <c:pt idx="4543">
                        <c:v>48.493000000000002</c:v>
                      </c:pt>
                      <c:pt idx="4544">
                        <c:v>48.503</c:v>
                      </c:pt>
                      <c:pt idx="4545">
                        <c:v>48.514000000000003</c:v>
                      </c:pt>
                      <c:pt idx="4546">
                        <c:v>48.524000000000001</c:v>
                      </c:pt>
                      <c:pt idx="4547">
                        <c:v>48.533999999999999</c:v>
                      </c:pt>
                      <c:pt idx="4548">
                        <c:v>48.545000000000002</c:v>
                      </c:pt>
                      <c:pt idx="4549">
                        <c:v>48.555999999999997</c:v>
                      </c:pt>
                      <c:pt idx="4550">
                        <c:v>48.566000000000003</c:v>
                      </c:pt>
                      <c:pt idx="4551">
                        <c:v>48.576000000000001</c:v>
                      </c:pt>
                      <c:pt idx="4552">
                        <c:v>48.587000000000003</c:v>
                      </c:pt>
                      <c:pt idx="4553">
                        <c:v>48.597999999999999</c:v>
                      </c:pt>
                      <c:pt idx="4554">
                        <c:v>48.609000000000002</c:v>
                      </c:pt>
                      <c:pt idx="4555">
                        <c:v>48.619</c:v>
                      </c:pt>
                      <c:pt idx="4556">
                        <c:v>48.63</c:v>
                      </c:pt>
                      <c:pt idx="4557">
                        <c:v>48.64</c:v>
                      </c:pt>
                      <c:pt idx="4558">
                        <c:v>48.651000000000003</c:v>
                      </c:pt>
                      <c:pt idx="4559">
                        <c:v>48.661000000000001</c:v>
                      </c:pt>
                      <c:pt idx="4560">
                        <c:v>48.671999999999997</c:v>
                      </c:pt>
                      <c:pt idx="4561">
                        <c:v>48.682000000000002</c:v>
                      </c:pt>
                      <c:pt idx="4562">
                        <c:v>48.692</c:v>
                      </c:pt>
                      <c:pt idx="4563">
                        <c:v>48.703000000000003</c:v>
                      </c:pt>
                      <c:pt idx="4564">
                        <c:v>48.713000000000001</c:v>
                      </c:pt>
                      <c:pt idx="4565">
                        <c:v>48.725000000000001</c:v>
                      </c:pt>
                      <c:pt idx="4566">
                        <c:v>48.734999999999999</c:v>
                      </c:pt>
                      <c:pt idx="4567">
                        <c:v>48.746000000000002</c:v>
                      </c:pt>
                      <c:pt idx="4568">
                        <c:v>48.756999999999998</c:v>
                      </c:pt>
                      <c:pt idx="4569">
                        <c:v>48.767000000000003</c:v>
                      </c:pt>
                      <c:pt idx="4570">
                        <c:v>48.777999999999999</c:v>
                      </c:pt>
                      <c:pt idx="4571">
                        <c:v>48.787999999999997</c:v>
                      </c:pt>
                      <c:pt idx="4572">
                        <c:v>48.798999999999999</c:v>
                      </c:pt>
                      <c:pt idx="4573">
                        <c:v>48.808999999999997</c:v>
                      </c:pt>
                      <c:pt idx="4574">
                        <c:v>48.82</c:v>
                      </c:pt>
                      <c:pt idx="4575">
                        <c:v>48.83</c:v>
                      </c:pt>
                      <c:pt idx="4576">
                        <c:v>48.841000000000001</c:v>
                      </c:pt>
                      <c:pt idx="4577">
                        <c:v>48.850999999999999</c:v>
                      </c:pt>
                      <c:pt idx="4578">
                        <c:v>48.862000000000002</c:v>
                      </c:pt>
                      <c:pt idx="4579">
                        <c:v>48.872</c:v>
                      </c:pt>
                      <c:pt idx="4580">
                        <c:v>48.883000000000003</c:v>
                      </c:pt>
                      <c:pt idx="4581">
                        <c:v>48.893000000000001</c:v>
                      </c:pt>
                      <c:pt idx="4582">
                        <c:v>48.904000000000003</c:v>
                      </c:pt>
                      <c:pt idx="4583">
                        <c:v>48.914999999999999</c:v>
                      </c:pt>
                      <c:pt idx="4584">
                        <c:v>48.924999999999997</c:v>
                      </c:pt>
                      <c:pt idx="4585">
                        <c:v>48.935000000000002</c:v>
                      </c:pt>
                      <c:pt idx="4586">
                        <c:v>48.945999999999998</c:v>
                      </c:pt>
                      <c:pt idx="4587">
                        <c:v>48.956000000000003</c:v>
                      </c:pt>
                      <c:pt idx="4588">
                        <c:v>48.966999999999999</c:v>
                      </c:pt>
                      <c:pt idx="4589">
                        <c:v>48.976999999999997</c:v>
                      </c:pt>
                      <c:pt idx="4590">
                        <c:v>48.988</c:v>
                      </c:pt>
                      <c:pt idx="4591">
                        <c:v>48.997999999999998</c:v>
                      </c:pt>
                      <c:pt idx="4592">
                        <c:v>49.009</c:v>
                      </c:pt>
                      <c:pt idx="4593">
                        <c:v>49.018999999999998</c:v>
                      </c:pt>
                      <c:pt idx="4594">
                        <c:v>49.03</c:v>
                      </c:pt>
                      <c:pt idx="4595">
                        <c:v>49.04</c:v>
                      </c:pt>
                      <c:pt idx="4596">
                        <c:v>49.051000000000002</c:v>
                      </c:pt>
                      <c:pt idx="4597">
                        <c:v>49.061</c:v>
                      </c:pt>
                      <c:pt idx="4598">
                        <c:v>49.072000000000003</c:v>
                      </c:pt>
                      <c:pt idx="4599">
                        <c:v>49.082000000000001</c:v>
                      </c:pt>
                      <c:pt idx="4600">
                        <c:v>49.093000000000004</c:v>
                      </c:pt>
                      <c:pt idx="4601">
                        <c:v>49.103000000000002</c:v>
                      </c:pt>
                      <c:pt idx="4602">
                        <c:v>49.113</c:v>
                      </c:pt>
                      <c:pt idx="4603">
                        <c:v>49.124000000000002</c:v>
                      </c:pt>
                      <c:pt idx="4604">
                        <c:v>49.134</c:v>
                      </c:pt>
                      <c:pt idx="4605">
                        <c:v>49.146000000000001</c:v>
                      </c:pt>
                      <c:pt idx="4606">
                        <c:v>49.155999999999999</c:v>
                      </c:pt>
                      <c:pt idx="4607">
                        <c:v>49.167999999999999</c:v>
                      </c:pt>
                      <c:pt idx="4608">
                        <c:v>49.179000000000002</c:v>
                      </c:pt>
                      <c:pt idx="4609">
                        <c:v>49.189</c:v>
                      </c:pt>
                      <c:pt idx="4610">
                        <c:v>49.201000000000001</c:v>
                      </c:pt>
                      <c:pt idx="4611">
                        <c:v>49.212000000000003</c:v>
                      </c:pt>
                      <c:pt idx="4612">
                        <c:v>49.222999999999999</c:v>
                      </c:pt>
                      <c:pt idx="4613">
                        <c:v>49.234000000000002</c:v>
                      </c:pt>
                      <c:pt idx="4614">
                        <c:v>49.244999999999997</c:v>
                      </c:pt>
                      <c:pt idx="4615">
                        <c:v>49.256</c:v>
                      </c:pt>
                      <c:pt idx="4616">
                        <c:v>49.267000000000003</c:v>
                      </c:pt>
                      <c:pt idx="4617">
                        <c:v>49.277999999999999</c:v>
                      </c:pt>
                      <c:pt idx="4618">
                        <c:v>49.289000000000001</c:v>
                      </c:pt>
                      <c:pt idx="4619">
                        <c:v>49.3</c:v>
                      </c:pt>
                      <c:pt idx="4620">
                        <c:v>49.311</c:v>
                      </c:pt>
                      <c:pt idx="4621">
                        <c:v>49.322000000000003</c:v>
                      </c:pt>
                      <c:pt idx="4622">
                        <c:v>49.332999999999998</c:v>
                      </c:pt>
                      <c:pt idx="4623">
                        <c:v>49.344000000000001</c:v>
                      </c:pt>
                      <c:pt idx="4624">
                        <c:v>49.354999999999997</c:v>
                      </c:pt>
                      <c:pt idx="4625">
                        <c:v>49.366</c:v>
                      </c:pt>
                      <c:pt idx="4626">
                        <c:v>49.377000000000002</c:v>
                      </c:pt>
                      <c:pt idx="4627">
                        <c:v>49.387999999999998</c:v>
                      </c:pt>
                      <c:pt idx="4628">
                        <c:v>49.398000000000003</c:v>
                      </c:pt>
                      <c:pt idx="4629">
                        <c:v>49.41</c:v>
                      </c:pt>
                      <c:pt idx="4630">
                        <c:v>49.42</c:v>
                      </c:pt>
                      <c:pt idx="4631">
                        <c:v>49.430999999999997</c:v>
                      </c:pt>
                      <c:pt idx="4632">
                        <c:v>49.441000000000003</c:v>
                      </c:pt>
                      <c:pt idx="4633">
                        <c:v>49.451999999999998</c:v>
                      </c:pt>
                      <c:pt idx="4634">
                        <c:v>49.462000000000003</c:v>
                      </c:pt>
                      <c:pt idx="4635">
                        <c:v>49.472999999999999</c:v>
                      </c:pt>
                      <c:pt idx="4636">
                        <c:v>49.484000000000002</c:v>
                      </c:pt>
                      <c:pt idx="4637">
                        <c:v>49.494</c:v>
                      </c:pt>
                      <c:pt idx="4638">
                        <c:v>49.505000000000003</c:v>
                      </c:pt>
                      <c:pt idx="4639">
                        <c:v>49.515000000000001</c:v>
                      </c:pt>
                      <c:pt idx="4640">
                        <c:v>49.526000000000003</c:v>
                      </c:pt>
                      <c:pt idx="4641">
                        <c:v>49.536999999999999</c:v>
                      </c:pt>
                      <c:pt idx="4642">
                        <c:v>49.546999999999997</c:v>
                      </c:pt>
                      <c:pt idx="4643">
                        <c:v>49.558</c:v>
                      </c:pt>
                      <c:pt idx="4644">
                        <c:v>49.567999999999998</c:v>
                      </c:pt>
                      <c:pt idx="4645">
                        <c:v>49.579000000000001</c:v>
                      </c:pt>
                      <c:pt idx="4646">
                        <c:v>49.591000000000001</c:v>
                      </c:pt>
                      <c:pt idx="4647">
                        <c:v>49.600999999999999</c:v>
                      </c:pt>
                      <c:pt idx="4648">
                        <c:v>49.612000000000002</c:v>
                      </c:pt>
                      <c:pt idx="4649">
                        <c:v>49.622</c:v>
                      </c:pt>
                      <c:pt idx="4650">
                        <c:v>49.634</c:v>
                      </c:pt>
                      <c:pt idx="4651">
                        <c:v>49.643999999999998</c:v>
                      </c:pt>
                      <c:pt idx="4652">
                        <c:v>49.655000000000001</c:v>
                      </c:pt>
                      <c:pt idx="4653">
                        <c:v>49.665999999999997</c:v>
                      </c:pt>
                      <c:pt idx="4654">
                        <c:v>49.676000000000002</c:v>
                      </c:pt>
                      <c:pt idx="4655">
                        <c:v>49.686</c:v>
                      </c:pt>
                      <c:pt idx="4656">
                        <c:v>49.698</c:v>
                      </c:pt>
                      <c:pt idx="4657">
                        <c:v>49.707999999999998</c:v>
                      </c:pt>
                      <c:pt idx="4658">
                        <c:v>49.718000000000004</c:v>
                      </c:pt>
                      <c:pt idx="4659">
                        <c:v>49.73</c:v>
                      </c:pt>
                      <c:pt idx="4660">
                        <c:v>49.741</c:v>
                      </c:pt>
                      <c:pt idx="4661">
                        <c:v>49.750999999999998</c:v>
                      </c:pt>
                      <c:pt idx="4662">
                        <c:v>49.762999999999998</c:v>
                      </c:pt>
                      <c:pt idx="4663">
                        <c:v>49.774000000000001</c:v>
                      </c:pt>
                      <c:pt idx="4664">
                        <c:v>49.783999999999999</c:v>
                      </c:pt>
                      <c:pt idx="4665">
                        <c:v>49.795999999999999</c:v>
                      </c:pt>
                      <c:pt idx="4666">
                        <c:v>49.807000000000002</c:v>
                      </c:pt>
                      <c:pt idx="4667">
                        <c:v>49.817</c:v>
                      </c:pt>
                      <c:pt idx="4668">
                        <c:v>49.828000000000003</c:v>
                      </c:pt>
                      <c:pt idx="4669">
                        <c:v>49.838999999999999</c:v>
                      </c:pt>
                      <c:pt idx="4670">
                        <c:v>49.848999999999997</c:v>
                      </c:pt>
                      <c:pt idx="4671">
                        <c:v>49.86</c:v>
                      </c:pt>
                      <c:pt idx="4672">
                        <c:v>49.871000000000002</c:v>
                      </c:pt>
                      <c:pt idx="4673">
                        <c:v>49.881</c:v>
                      </c:pt>
                      <c:pt idx="4674">
                        <c:v>49.892000000000003</c:v>
                      </c:pt>
                      <c:pt idx="4675">
                        <c:v>49.902999999999999</c:v>
                      </c:pt>
                      <c:pt idx="4676">
                        <c:v>49.912999999999997</c:v>
                      </c:pt>
                      <c:pt idx="4677">
                        <c:v>49.923000000000002</c:v>
                      </c:pt>
                      <c:pt idx="4678">
                        <c:v>49.933999999999997</c:v>
                      </c:pt>
                      <c:pt idx="4679">
                        <c:v>49.945</c:v>
                      </c:pt>
                      <c:pt idx="4680">
                        <c:v>49.954999999999998</c:v>
                      </c:pt>
                      <c:pt idx="4681">
                        <c:v>49.965000000000003</c:v>
                      </c:pt>
                      <c:pt idx="4682">
                        <c:v>49.975999999999999</c:v>
                      </c:pt>
                      <c:pt idx="4683">
                        <c:v>49.988</c:v>
                      </c:pt>
                      <c:pt idx="4684">
                        <c:v>49.999000000000002</c:v>
                      </c:pt>
                      <c:pt idx="4685">
                        <c:v>50.01</c:v>
                      </c:pt>
                      <c:pt idx="4686">
                        <c:v>50.02</c:v>
                      </c:pt>
                      <c:pt idx="4687">
                        <c:v>50.03</c:v>
                      </c:pt>
                      <c:pt idx="4688">
                        <c:v>50.040999999999997</c:v>
                      </c:pt>
                      <c:pt idx="4689">
                        <c:v>50.052</c:v>
                      </c:pt>
                      <c:pt idx="4690">
                        <c:v>50.061999999999998</c:v>
                      </c:pt>
                      <c:pt idx="4691">
                        <c:v>50.073</c:v>
                      </c:pt>
                      <c:pt idx="4692">
                        <c:v>50.084000000000003</c:v>
                      </c:pt>
                      <c:pt idx="4693">
                        <c:v>50.094000000000001</c:v>
                      </c:pt>
                      <c:pt idx="4694">
                        <c:v>50.104999999999997</c:v>
                      </c:pt>
                      <c:pt idx="4695">
                        <c:v>50.116</c:v>
                      </c:pt>
                      <c:pt idx="4696">
                        <c:v>50.125999999999998</c:v>
                      </c:pt>
                      <c:pt idx="4697">
                        <c:v>50.137</c:v>
                      </c:pt>
                      <c:pt idx="4698">
                        <c:v>50.148000000000003</c:v>
                      </c:pt>
                      <c:pt idx="4699">
                        <c:v>50.158000000000001</c:v>
                      </c:pt>
                      <c:pt idx="4700">
                        <c:v>50.167999999999999</c:v>
                      </c:pt>
                      <c:pt idx="4701">
                        <c:v>50.18</c:v>
                      </c:pt>
                      <c:pt idx="4702">
                        <c:v>50.19</c:v>
                      </c:pt>
                      <c:pt idx="4703">
                        <c:v>50.2</c:v>
                      </c:pt>
                      <c:pt idx="4704">
                        <c:v>50.212000000000003</c:v>
                      </c:pt>
                      <c:pt idx="4705">
                        <c:v>50.222999999999999</c:v>
                      </c:pt>
                      <c:pt idx="4706">
                        <c:v>50.234000000000002</c:v>
                      </c:pt>
                      <c:pt idx="4707">
                        <c:v>50.244</c:v>
                      </c:pt>
                      <c:pt idx="4708">
                        <c:v>50.255000000000003</c:v>
                      </c:pt>
                      <c:pt idx="4709">
                        <c:v>50.265999999999998</c:v>
                      </c:pt>
                      <c:pt idx="4710">
                        <c:v>50.276000000000003</c:v>
                      </c:pt>
                      <c:pt idx="4711">
                        <c:v>50.286999999999999</c:v>
                      </c:pt>
                      <c:pt idx="4712">
                        <c:v>50.298000000000002</c:v>
                      </c:pt>
                      <c:pt idx="4713">
                        <c:v>50.308999999999997</c:v>
                      </c:pt>
                      <c:pt idx="4714">
                        <c:v>50.319000000000003</c:v>
                      </c:pt>
                      <c:pt idx="4715">
                        <c:v>50.33</c:v>
                      </c:pt>
                      <c:pt idx="4716">
                        <c:v>50.341000000000001</c:v>
                      </c:pt>
                      <c:pt idx="4717">
                        <c:v>50.351999999999997</c:v>
                      </c:pt>
                      <c:pt idx="4718">
                        <c:v>50.362000000000002</c:v>
                      </c:pt>
                      <c:pt idx="4719">
                        <c:v>50.372999999999998</c:v>
                      </c:pt>
                      <c:pt idx="4720">
                        <c:v>50.384999999999998</c:v>
                      </c:pt>
                      <c:pt idx="4721">
                        <c:v>50.396000000000001</c:v>
                      </c:pt>
                      <c:pt idx="4722">
                        <c:v>50.405999999999999</c:v>
                      </c:pt>
                      <c:pt idx="4723">
                        <c:v>50.415999999999997</c:v>
                      </c:pt>
                      <c:pt idx="4724">
                        <c:v>50.427</c:v>
                      </c:pt>
                      <c:pt idx="4725">
                        <c:v>50.438000000000002</c:v>
                      </c:pt>
                      <c:pt idx="4726">
                        <c:v>50.448999999999998</c:v>
                      </c:pt>
                      <c:pt idx="4727">
                        <c:v>50.459000000000003</c:v>
                      </c:pt>
                      <c:pt idx="4728">
                        <c:v>50.47</c:v>
                      </c:pt>
                      <c:pt idx="4729">
                        <c:v>50.481000000000002</c:v>
                      </c:pt>
                      <c:pt idx="4730">
                        <c:v>50.491999999999997</c:v>
                      </c:pt>
                      <c:pt idx="4731">
                        <c:v>50.502000000000002</c:v>
                      </c:pt>
                      <c:pt idx="4732">
                        <c:v>50.512999999999998</c:v>
                      </c:pt>
                      <c:pt idx="4733">
                        <c:v>50.524000000000001</c:v>
                      </c:pt>
                      <c:pt idx="4734">
                        <c:v>50.534999999999997</c:v>
                      </c:pt>
                      <c:pt idx="4735">
                        <c:v>50.545999999999999</c:v>
                      </c:pt>
                      <c:pt idx="4736">
                        <c:v>50.555999999999997</c:v>
                      </c:pt>
                      <c:pt idx="4737">
                        <c:v>50.567999999999998</c:v>
                      </c:pt>
                      <c:pt idx="4738">
                        <c:v>50.579000000000001</c:v>
                      </c:pt>
                      <c:pt idx="4739">
                        <c:v>50.59</c:v>
                      </c:pt>
                      <c:pt idx="4740">
                        <c:v>50.6</c:v>
                      </c:pt>
                      <c:pt idx="4741">
                        <c:v>50.610999999999997</c:v>
                      </c:pt>
                      <c:pt idx="4742">
                        <c:v>50.622</c:v>
                      </c:pt>
                      <c:pt idx="4743">
                        <c:v>50.631999999999998</c:v>
                      </c:pt>
                      <c:pt idx="4744">
                        <c:v>50.643000000000001</c:v>
                      </c:pt>
                      <c:pt idx="4745">
                        <c:v>50.654000000000003</c:v>
                      </c:pt>
                      <c:pt idx="4746">
                        <c:v>50.664000000000001</c:v>
                      </c:pt>
                      <c:pt idx="4747">
                        <c:v>50.674999999999997</c:v>
                      </c:pt>
                      <c:pt idx="4748">
                        <c:v>50.686</c:v>
                      </c:pt>
                      <c:pt idx="4749">
                        <c:v>50.695999999999998</c:v>
                      </c:pt>
                      <c:pt idx="4750">
                        <c:v>50.707000000000001</c:v>
                      </c:pt>
                      <c:pt idx="4751">
                        <c:v>50.718000000000004</c:v>
                      </c:pt>
                      <c:pt idx="4752">
                        <c:v>50.728999999999999</c:v>
                      </c:pt>
                      <c:pt idx="4753">
                        <c:v>50.738999999999997</c:v>
                      </c:pt>
                      <c:pt idx="4754">
                        <c:v>50.75</c:v>
                      </c:pt>
                      <c:pt idx="4755">
                        <c:v>50.761000000000003</c:v>
                      </c:pt>
                      <c:pt idx="4756">
                        <c:v>50.771999999999998</c:v>
                      </c:pt>
                      <c:pt idx="4757">
                        <c:v>50.781999999999996</c:v>
                      </c:pt>
                      <c:pt idx="4758">
                        <c:v>50.792999999999999</c:v>
                      </c:pt>
                      <c:pt idx="4759">
                        <c:v>50.804000000000002</c:v>
                      </c:pt>
                      <c:pt idx="4760">
                        <c:v>50.814999999999998</c:v>
                      </c:pt>
                      <c:pt idx="4761">
                        <c:v>50.826000000000001</c:v>
                      </c:pt>
                      <c:pt idx="4762">
                        <c:v>50.835999999999999</c:v>
                      </c:pt>
                      <c:pt idx="4763">
                        <c:v>50.847000000000001</c:v>
                      </c:pt>
                      <c:pt idx="4764">
                        <c:v>50.857999999999997</c:v>
                      </c:pt>
                      <c:pt idx="4765">
                        <c:v>50.869</c:v>
                      </c:pt>
                      <c:pt idx="4766">
                        <c:v>50.88</c:v>
                      </c:pt>
                      <c:pt idx="4767">
                        <c:v>50.89</c:v>
                      </c:pt>
                      <c:pt idx="4768">
                        <c:v>50.901000000000003</c:v>
                      </c:pt>
                      <c:pt idx="4769">
                        <c:v>50.911000000000001</c:v>
                      </c:pt>
                      <c:pt idx="4770">
                        <c:v>50.921999999999997</c:v>
                      </c:pt>
                      <c:pt idx="4771">
                        <c:v>50.933</c:v>
                      </c:pt>
                      <c:pt idx="4772">
                        <c:v>50.942999999999998</c:v>
                      </c:pt>
                      <c:pt idx="4773">
                        <c:v>50.954000000000001</c:v>
                      </c:pt>
                      <c:pt idx="4774">
                        <c:v>50.965000000000003</c:v>
                      </c:pt>
                      <c:pt idx="4775">
                        <c:v>50.975999999999999</c:v>
                      </c:pt>
                      <c:pt idx="4776">
                        <c:v>50.985999999999997</c:v>
                      </c:pt>
                      <c:pt idx="4777">
                        <c:v>50.997</c:v>
                      </c:pt>
                      <c:pt idx="4778">
                        <c:v>51.008000000000003</c:v>
                      </c:pt>
                      <c:pt idx="4779">
                        <c:v>51.018999999999998</c:v>
                      </c:pt>
                      <c:pt idx="4780">
                        <c:v>51.029000000000003</c:v>
                      </c:pt>
                      <c:pt idx="4781">
                        <c:v>51.04</c:v>
                      </c:pt>
                      <c:pt idx="4782">
                        <c:v>51.051000000000002</c:v>
                      </c:pt>
                      <c:pt idx="4783">
                        <c:v>51.061999999999998</c:v>
                      </c:pt>
                      <c:pt idx="4784">
                        <c:v>51.073</c:v>
                      </c:pt>
                      <c:pt idx="4785">
                        <c:v>51.082999999999998</c:v>
                      </c:pt>
                      <c:pt idx="4786">
                        <c:v>51.094000000000001</c:v>
                      </c:pt>
                      <c:pt idx="4787">
                        <c:v>51.104999999999997</c:v>
                      </c:pt>
                      <c:pt idx="4788">
                        <c:v>51.115000000000002</c:v>
                      </c:pt>
                      <c:pt idx="4789">
                        <c:v>51.125999999999998</c:v>
                      </c:pt>
                      <c:pt idx="4790">
                        <c:v>51.137</c:v>
                      </c:pt>
                      <c:pt idx="4791">
                        <c:v>51.146999999999998</c:v>
                      </c:pt>
                      <c:pt idx="4792">
                        <c:v>51.156999999999996</c:v>
                      </c:pt>
                      <c:pt idx="4793">
                        <c:v>51.167999999999999</c:v>
                      </c:pt>
                      <c:pt idx="4794">
                        <c:v>51.179000000000002</c:v>
                      </c:pt>
                      <c:pt idx="4795">
                        <c:v>51.189</c:v>
                      </c:pt>
                      <c:pt idx="4796">
                        <c:v>51.2</c:v>
                      </c:pt>
                      <c:pt idx="4797">
                        <c:v>51.210999999999999</c:v>
                      </c:pt>
                      <c:pt idx="4798">
                        <c:v>51.220999999999997</c:v>
                      </c:pt>
                      <c:pt idx="4799">
                        <c:v>51.231000000000002</c:v>
                      </c:pt>
                      <c:pt idx="4800">
                        <c:v>51.243000000000002</c:v>
                      </c:pt>
                      <c:pt idx="4801">
                        <c:v>51.253</c:v>
                      </c:pt>
                      <c:pt idx="4802">
                        <c:v>51.262999999999998</c:v>
                      </c:pt>
                      <c:pt idx="4803">
                        <c:v>51.274000000000001</c:v>
                      </c:pt>
                      <c:pt idx="4804">
                        <c:v>51.284999999999997</c:v>
                      </c:pt>
                      <c:pt idx="4805">
                        <c:v>51.295000000000002</c:v>
                      </c:pt>
                      <c:pt idx="4806">
                        <c:v>51.305</c:v>
                      </c:pt>
                      <c:pt idx="4807">
                        <c:v>51.317</c:v>
                      </c:pt>
                      <c:pt idx="4808">
                        <c:v>51.326999999999998</c:v>
                      </c:pt>
                      <c:pt idx="4809">
                        <c:v>51.337000000000003</c:v>
                      </c:pt>
                      <c:pt idx="4810">
                        <c:v>51.348999999999997</c:v>
                      </c:pt>
                      <c:pt idx="4811">
                        <c:v>51.36</c:v>
                      </c:pt>
                      <c:pt idx="4812">
                        <c:v>51.371000000000002</c:v>
                      </c:pt>
                      <c:pt idx="4813">
                        <c:v>51.381999999999998</c:v>
                      </c:pt>
                      <c:pt idx="4814">
                        <c:v>51.392000000000003</c:v>
                      </c:pt>
                      <c:pt idx="4815">
                        <c:v>51.402000000000001</c:v>
                      </c:pt>
                      <c:pt idx="4816">
                        <c:v>51.412999999999997</c:v>
                      </c:pt>
                      <c:pt idx="4817">
                        <c:v>51.423999999999999</c:v>
                      </c:pt>
                      <c:pt idx="4818">
                        <c:v>51.433999999999997</c:v>
                      </c:pt>
                      <c:pt idx="4819">
                        <c:v>51.445</c:v>
                      </c:pt>
                      <c:pt idx="4820">
                        <c:v>51.456000000000003</c:v>
                      </c:pt>
                      <c:pt idx="4821">
                        <c:v>51.466000000000001</c:v>
                      </c:pt>
                      <c:pt idx="4822">
                        <c:v>51.475999999999999</c:v>
                      </c:pt>
                      <c:pt idx="4823">
                        <c:v>51.488</c:v>
                      </c:pt>
                      <c:pt idx="4824">
                        <c:v>51.497999999999998</c:v>
                      </c:pt>
                      <c:pt idx="4825">
                        <c:v>51.508000000000003</c:v>
                      </c:pt>
                      <c:pt idx="4826">
                        <c:v>51.52</c:v>
                      </c:pt>
                      <c:pt idx="4827">
                        <c:v>51.530999999999999</c:v>
                      </c:pt>
                      <c:pt idx="4828">
                        <c:v>51.540999999999997</c:v>
                      </c:pt>
                      <c:pt idx="4829">
                        <c:v>51.552</c:v>
                      </c:pt>
                      <c:pt idx="4830">
                        <c:v>51.563000000000002</c:v>
                      </c:pt>
                      <c:pt idx="4831">
                        <c:v>51.573999999999998</c:v>
                      </c:pt>
                      <c:pt idx="4832">
                        <c:v>51.585000000000001</c:v>
                      </c:pt>
                      <c:pt idx="4833">
                        <c:v>51.595999999999997</c:v>
                      </c:pt>
                      <c:pt idx="4834">
                        <c:v>51.606000000000002</c:v>
                      </c:pt>
                      <c:pt idx="4835">
                        <c:v>51.616999999999997</c:v>
                      </c:pt>
                      <c:pt idx="4836">
                        <c:v>51.628</c:v>
                      </c:pt>
                      <c:pt idx="4837">
                        <c:v>51.637999999999998</c:v>
                      </c:pt>
                      <c:pt idx="4838">
                        <c:v>51.648000000000003</c:v>
                      </c:pt>
                      <c:pt idx="4839">
                        <c:v>51.658999999999999</c:v>
                      </c:pt>
                      <c:pt idx="4840">
                        <c:v>51.67</c:v>
                      </c:pt>
                      <c:pt idx="4841">
                        <c:v>51.68</c:v>
                      </c:pt>
                      <c:pt idx="4842">
                        <c:v>51.691000000000003</c:v>
                      </c:pt>
                      <c:pt idx="4843">
                        <c:v>51.701999999999998</c:v>
                      </c:pt>
                      <c:pt idx="4844">
                        <c:v>51.712000000000003</c:v>
                      </c:pt>
                      <c:pt idx="4845">
                        <c:v>51.722999999999999</c:v>
                      </c:pt>
                      <c:pt idx="4846">
                        <c:v>51.734000000000002</c:v>
                      </c:pt>
                      <c:pt idx="4847">
                        <c:v>51.744</c:v>
                      </c:pt>
                      <c:pt idx="4848">
                        <c:v>51.753999999999998</c:v>
                      </c:pt>
                      <c:pt idx="4849">
                        <c:v>51.765000000000001</c:v>
                      </c:pt>
                      <c:pt idx="4850">
                        <c:v>51.776000000000003</c:v>
                      </c:pt>
                      <c:pt idx="4851">
                        <c:v>51.786000000000001</c:v>
                      </c:pt>
                      <c:pt idx="4852">
                        <c:v>51.795999999999999</c:v>
                      </c:pt>
                      <c:pt idx="4853">
                        <c:v>51.808</c:v>
                      </c:pt>
                      <c:pt idx="4854">
                        <c:v>51.817999999999998</c:v>
                      </c:pt>
                      <c:pt idx="4855">
                        <c:v>51.829000000000001</c:v>
                      </c:pt>
                      <c:pt idx="4856">
                        <c:v>51.84</c:v>
                      </c:pt>
                      <c:pt idx="4857">
                        <c:v>51.850999999999999</c:v>
                      </c:pt>
                      <c:pt idx="4858">
                        <c:v>51.860999999999997</c:v>
                      </c:pt>
                      <c:pt idx="4859">
                        <c:v>51.872</c:v>
                      </c:pt>
                      <c:pt idx="4860">
                        <c:v>51.883000000000003</c:v>
                      </c:pt>
                      <c:pt idx="4861">
                        <c:v>51.893999999999998</c:v>
                      </c:pt>
                      <c:pt idx="4862">
                        <c:v>51.904000000000003</c:v>
                      </c:pt>
                      <c:pt idx="4863">
                        <c:v>51.914999999999999</c:v>
                      </c:pt>
                      <c:pt idx="4864">
                        <c:v>51.926000000000002</c:v>
                      </c:pt>
                      <c:pt idx="4865">
                        <c:v>51.936</c:v>
                      </c:pt>
                      <c:pt idx="4866">
                        <c:v>51.947000000000003</c:v>
                      </c:pt>
                      <c:pt idx="4867">
                        <c:v>51.957999999999998</c:v>
                      </c:pt>
                      <c:pt idx="4868">
                        <c:v>51.968000000000004</c:v>
                      </c:pt>
                      <c:pt idx="4869">
                        <c:v>51.978000000000002</c:v>
                      </c:pt>
                      <c:pt idx="4870">
                        <c:v>51.99</c:v>
                      </c:pt>
                      <c:pt idx="4871">
                        <c:v>52.000999999999998</c:v>
                      </c:pt>
                      <c:pt idx="4872">
                        <c:v>52.012</c:v>
                      </c:pt>
                      <c:pt idx="4873">
                        <c:v>52.023000000000003</c:v>
                      </c:pt>
                      <c:pt idx="4874">
                        <c:v>52.033999999999999</c:v>
                      </c:pt>
                      <c:pt idx="4875">
                        <c:v>52.043999999999997</c:v>
                      </c:pt>
                      <c:pt idx="4876">
                        <c:v>52.054000000000002</c:v>
                      </c:pt>
                      <c:pt idx="4877">
                        <c:v>52.066000000000003</c:v>
                      </c:pt>
                      <c:pt idx="4878">
                        <c:v>52.076000000000001</c:v>
                      </c:pt>
                      <c:pt idx="4879">
                        <c:v>52.087000000000003</c:v>
                      </c:pt>
                      <c:pt idx="4880">
                        <c:v>52.097999999999999</c:v>
                      </c:pt>
                      <c:pt idx="4881">
                        <c:v>52.107999999999997</c:v>
                      </c:pt>
                      <c:pt idx="4882">
                        <c:v>52.119</c:v>
                      </c:pt>
                      <c:pt idx="4883">
                        <c:v>52.13</c:v>
                      </c:pt>
                      <c:pt idx="4884">
                        <c:v>52.14</c:v>
                      </c:pt>
                      <c:pt idx="4885">
                        <c:v>52.15</c:v>
                      </c:pt>
                      <c:pt idx="4886">
                        <c:v>52.161000000000001</c:v>
                      </c:pt>
                      <c:pt idx="4887">
                        <c:v>52.171999999999997</c:v>
                      </c:pt>
                      <c:pt idx="4888">
                        <c:v>52.182000000000002</c:v>
                      </c:pt>
                      <c:pt idx="4889">
                        <c:v>52.192</c:v>
                      </c:pt>
                      <c:pt idx="4890">
                        <c:v>52.203000000000003</c:v>
                      </c:pt>
                      <c:pt idx="4891">
                        <c:v>52.213999999999999</c:v>
                      </c:pt>
                      <c:pt idx="4892">
                        <c:v>52.223999999999997</c:v>
                      </c:pt>
                      <c:pt idx="4893">
                        <c:v>52.234999999999999</c:v>
                      </c:pt>
                      <c:pt idx="4894">
                        <c:v>52.246000000000002</c:v>
                      </c:pt>
                      <c:pt idx="4895">
                        <c:v>52.256999999999998</c:v>
                      </c:pt>
                      <c:pt idx="4896">
                        <c:v>52.268000000000001</c:v>
                      </c:pt>
                      <c:pt idx="4897">
                        <c:v>52.279000000000003</c:v>
                      </c:pt>
                      <c:pt idx="4898">
                        <c:v>52.289000000000001</c:v>
                      </c:pt>
                      <c:pt idx="4899">
                        <c:v>52.3</c:v>
                      </c:pt>
                      <c:pt idx="4900">
                        <c:v>52.311</c:v>
                      </c:pt>
                      <c:pt idx="4901">
                        <c:v>52.322000000000003</c:v>
                      </c:pt>
                      <c:pt idx="4902">
                        <c:v>52.332000000000001</c:v>
                      </c:pt>
                      <c:pt idx="4903">
                        <c:v>52.343000000000004</c:v>
                      </c:pt>
                      <c:pt idx="4904">
                        <c:v>52.353999999999999</c:v>
                      </c:pt>
                      <c:pt idx="4905">
                        <c:v>52.363999999999997</c:v>
                      </c:pt>
                      <c:pt idx="4906">
                        <c:v>52.375</c:v>
                      </c:pt>
                      <c:pt idx="4907">
                        <c:v>52.386000000000003</c:v>
                      </c:pt>
                      <c:pt idx="4908">
                        <c:v>52.396000000000001</c:v>
                      </c:pt>
                      <c:pt idx="4909">
                        <c:v>52.406999999999996</c:v>
                      </c:pt>
                      <c:pt idx="4910">
                        <c:v>52.417999999999999</c:v>
                      </c:pt>
                      <c:pt idx="4911">
                        <c:v>52.429000000000002</c:v>
                      </c:pt>
                      <c:pt idx="4912">
                        <c:v>52.439</c:v>
                      </c:pt>
                      <c:pt idx="4913">
                        <c:v>52.45</c:v>
                      </c:pt>
                      <c:pt idx="4914">
                        <c:v>52.460999999999999</c:v>
                      </c:pt>
                      <c:pt idx="4915">
                        <c:v>52.470999999999997</c:v>
                      </c:pt>
                      <c:pt idx="4916">
                        <c:v>52.481999999999999</c:v>
                      </c:pt>
                      <c:pt idx="4917">
                        <c:v>52.493000000000002</c:v>
                      </c:pt>
                      <c:pt idx="4918">
                        <c:v>52.503</c:v>
                      </c:pt>
                      <c:pt idx="4919">
                        <c:v>52.512999999999998</c:v>
                      </c:pt>
                      <c:pt idx="4920">
                        <c:v>52.524000000000001</c:v>
                      </c:pt>
                      <c:pt idx="4921">
                        <c:v>52.534999999999997</c:v>
                      </c:pt>
                      <c:pt idx="4922">
                        <c:v>52.545000000000002</c:v>
                      </c:pt>
                      <c:pt idx="4923">
                        <c:v>52.555</c:v>
                      </c:pt>
                      <c:pt idx="4924">
                        <c:v>52.567</c:v>
                      </c:pt>
                      <c:pt idx="4925">
                        <c:v>52.576999999999998</c:v>
                      </c:pt>
                      <c:pt idx="4926">
                        <c:v>52.587000000000003</c:v>
                      </c:pt>
                      <c:pt idx="4927">
                        <c:v>52.597999999999999</c:v>
                      </c:pt>
                      <c:pt idx="4928">
                        <c:v>52.609000000000002</c:v>
                      </c:pt>
                      <c:pt idx="4929">
                        <c:v>52.619</c:v>
                      </c:pt>
                      <c:pt idx="4930">
                        <c:v>52.63</c:v>
                      </c:pt>
                      <c:pt idx="4931">
                        <c:v>52.640999999999998</c:v>
                      </c:pt>
                      <c:pt idx="4932">
                        <c:v>52.651000000000003</c:v>
                      </c:pt>
                      <c:pt idx="4933">
                        <c:v>52.661999999999999</c:v>
                      </c:pt>
                      <c:pt idx="4934">
                        <c:v>52.673000000000002</c:v>
                      </c:pt>
                      <c:pt idx="4935">
                        <c:v>52.683</c:v>
                      </c:pt>
                      <c:pt idx="4936">
                        <c:v>52.692999999999998</c:v>
                      </c:pt>
                      <c:pt idx="4937">
                        <c:v>52.704000000000001</c:v>
                      </c:pt>
                      <c:pt idx="4938">
                        <c:v>52.715000000000003</c:v>
                      </c:pt>
                      <c:pt idx="4939">
                        <c:v>52.725999999999999</c:v>
                      </c:pt>
                      <c:pt idx="4940">
                        <c:v>52.737000000000002</c:v>
                      </c:pt>
                      <c:pt idx="4941">
                        <c:v>52.747999999999998</c:v>
                      </c:pt>
                      <c:pt idx="4942">
                        <c:v>52.758000000000003</c:v>
                      </c:pt>
                      <c:pt idx="4943">
                        <c:v>52.768999999999998</c:v>
                      </c:pt>
                      <c:pt idx="4944">
                        <c:v>52.779000000000003</c:v>
                      </c:pt>
                      <c:pt idx="4945">
                        <c:v>52.790999999999997</c:v>
                      </c:pt>
                      <c:pt idx="4946">
                        <c:v>52.801000000000002</c:v>
                      </c:pt>
                      <c:pt idx="4947">
                        <c:v>52.813000000000002</c:v>
                      </c:pt>
                      <c:pt idx="4948">
                        <c:v>52.823999999999998</c:v>
                      </c:pt>
                      <c:pt idx="4949">
                        <c:v>52.834000000000003</c:v>
                      </c:pt>
                      <c:pt idx="4950">
                        <c:v>52.844999999999999</c:v>
                      </c:pt>
                      <c:pt idx="4951">
                        <c:v>52.856000000000002</c:v>
                      </c:pt>
                      <c:pt idx="4952">
                        <c:v>52.866</c:v>
                      </c:pt>
                      <c:pt idx="4953">
                        <c:v>52.878</c:v>
                      </c:pt>
                      <c:pt idx="4954">
                        <c:v>52.887999999999998</c:v>
                      </c:pt>
                      <c:pt idx="4955">
                        <c:v>52.899000000000001</c:v>
                      </c:pt>
                      <c:pt idx="4956">
                        <c:v>52.91</c:v>
                      </c:pt>
                      <c:pt idx="4957">
                        <c:v>52.920999999999999</c:v>
                      </c:pt>
                      <c:pt idx="4958">
                        <c:v>52.932000000000002</c:v>
                      </c:pt>
                      <c:pt idx="4959">
                        <c:v>52.942999999999998</c:v>
                      </c:pt>
                      <c:pt idx="4960">
                        <c:v>52.954000000000001</c:v>
                      </c:pt>
                      <c:pt idx="4961">
                        <c:v>52.965000000000003</c:v>
                      </c:pt>
                      <c:pt idx="4962">
                        <c:v>52.975000000000001</c:v>
                      </c:pt>
                      <c:pt idx="4963">
                        <c:v>52.985999999999997</c:v>
                      </c:pt>
                      <c:pt idx="4964">
                        <c:v>52.997</c:v>
                      </c:pt>
                      <c:pt idx="4965">
                        <c:v>53.006999999999998</c:v>
                      </c:pt>
                      <c:pt idx="4966">
                        <c:v>53.018000000000001</c:v>
                      </c:pt>
                      <c:pt idx="4967">
                        <c:v>53.029000000000003</c:v>
                      </c:pt>
                      <c:pt idx="4968">
                        <c:v>53.04</c:v>
                      </c:pt>
                      <c:pt idx="4969">
                        <c:v>53.051000000000002</c:v>
                      </c:pt>
                      <c:pt idx="4970">
                        <c:v>53.061</c:v>
                      </c:pt>
                      <c:pt idx="4971">
                        <c:v>53.072000000000003</c:v>
                      </c:pt>
                      <c:pt idx="4972">
                        <c:v>53.082000000000001</c:v>
                      </c:pt>
                      <c:pt idx="4973">
                        <c:v>53.093000000000004</c:v>
                      </c:pt>
                      <c:pt idx="4974">
                        <c:v>53.103999999999999</c:v>
                      </c:pt>
                      <c:pt idx="4975">
                        <c:v>53.113999999999997</c:v>
                      </c:pt>
                      <c:pt idx="4976">
                        <c:v>53.125</c:v>
                      </c:pt>
                      <c:pt idx="4977">
                        <c:v>53.136000000000003</c:v>
                      </c:pt>
                      <c:pt idx="4978">
                        <c:v>53.146000000000001</c:v>
                      </c:pt>
                      <c:pt idx="4979">
                        <c:v>53.156999999999996</c:v>
                      </c:pt>
                      <c:pt idx="4980">
                        <c:v>53.167000000000002</c:v>
                      </c:pt>
                      <c:pt idx="4981">
                        <c:v>53.177999999999997</c:v>
                      </c:pt>
                      <c:pt idx="4982">
                        <c:v>53.188000000000002</c:v>
                      </c:pt>
                      <c:pt idx="4983">
                        <c:v>53.198999999999998</c:v>
                      </c:pt>
                      <c:pt idx="4984">
                        <c:v>53.21</c:v>
                      </c:pt>
                      <c:pt idx="4985">
                        <c:v>53.22</c:v>
                      </c:pt>
                      <c:pt idx="4986">
                        <c:v>53.231000000000002</c:v>
                      </c:pt>
                      <c:pt idx="4987">
                        <c:v>53.241999999999997</c:v>
                      </c:pt>
                      <c:pt idx="4988">
                        <c:v>53.253</c:v>
                      </c:pt>
                      <c:pt idx="4989">
                        <c:v>53.262</c:v>
                      </c:pt>
                      <c:pt idx="4990">
                        <c:v>53.273000000000003</c:v>
                      </c:pt>
                      <c:pt idx="4991">
                        <c:v>53.283999999999999</c:v>
                      </c:pt>
                      <c:pt idx="4992">
                        <c:v>53.295000000000002</c:v>
                      </c:pt>
                      <c:pt idx="4993">
                        <c:v>53.305</c:v>
                      </c:pt>
                      <c:pt idx="4994">
                        <c:v>53.316000000000003</c:v>
                      </c:pt>
                      <c:pt idx="4995">
                        <c:v>53.326000000000001</c:v>
                      </c:pt>
                      <c:pt idx="4996">
                        <c:v>53.337000000000003</c:v>
                      </c:pt>
                      <c:pt idx="4997">
                        <c:v>53.347999999999999</c:v>
                      </c:pt>
                      <c:pt idx="4998">
                        <c:v>53.357999999999997</c:v>
                      </c:pt>
                      <c:pt idx="4999">
                        <c:v>53.368000000000002</c:v>
                      </c:pt>
                      <c:pt idx="5000">
                        <c:v>53.378999999999998</c:v>
                      </c:pt>
                      <c:pt idx="5001">
                        <c:v>53.39</c:v>
                      </c:pt>
                      <c:pt idx="5002">
                        <c:v>53.4</c:v>
                      </c:pt>
                      <c:pt idx="5003">
                        <c:v>53.411000000000001</c:v>
                      </c:pt>
                      <c:pt idx="5004">
                        <c:v>53.421999999999997</c:v>
                      </c:pt>
                      <c:pt idx="5005">
                        <c:v>53.433</c:v>
                      </c:pt>
                      <c:pt idx="5006">
                        <c:v>53.444000000000003</c:v>
                      </c:pt>
                      <c:pt idx="5007">
                        <c:v>53.454999999999998</c:v>
                      </c:pt>
                      <c:pt idx="5008">
                        <c:v>53.466000000000001</c:v>
                      </c:pt>
                      <c:pt idx="5009">
                        <c:v>53.476999999999997</c:v>
                      </c:pt>
                      <c:pt idx="5010">
                        <c:v>53.488</c:v>
                      </c:pt>
                      <c:pt idx="5011">
                        <c:v>53.499000000000002</c:v>
                      </c:pt>
                      <c:pt idx="5012">
                        <c:v>53.51</c:v>
                      </c:pt>
                      <c:pt idx="5013">
                        <c:v>53.521000000000001</c:v>
                      </c:pt>
                      <c:pt idx="5014">
                        <c:v>53.531999999999996</c:v>
                      </c:pt>
                      <c:pt idx="5015">
                        <c:v>53.542999999999999</c:v>
                      </c:pt>
                      <c:pt idx="5016">
                        <c:v>53.554000000000002</c:v>
                      </c:pt>
                      <c:pt idx="5017">
                        <c:v>53.564999999999998</c:v>
                      </c:pt>
                      <c:pt idx="5018">
                        <c:v>53.576000000000001</c:v>
                      </c:pt>
                      <c:pt idx="5019">
                        <c:v>53.587000000000003</c:v>
                      </c:pt>
                      <c:pt idx="5020">
                        <c:v>53.597999999999999</c:v>
                      </c:pt>
                      <c:pt idx="5021">
                        <c:v>53.607999999999997</c:v>
                      </c:pt>
                      <c:pt idx="5022">
                        <c:v>53.619</c:v>
                      </c:pt>
                      <c:pt idx="5023">
                        <c:v>53.628999999999998</c:v>
                      </c:pt>
                      <c:pt idx="5024">
                        <c:v>53.640999999999998</c:v>
                      </c:pt>
                      <c:pt idx="5025">
                        <c:v>53.652000000000001</c:v>
                      </c:pt>
                      <c:pt idx="5026">
                        <c:v>53.661999999999999</c:v>
                      </c:pt>
                      <c:pt idx="5027">
                        <c:v>53.673000000000002</c:v>
                      </c:pt>
                      <c:pt idx="5028">
                        <c:v>53.683999999999997</c:v>
                      </c:pt>
                      <c:pt idx="5029">
                        <c:v>53.694000000000003</c:v>
                      </c:pt>
                      <c:pt idx="5030">
                        <c:v>53.704999999999998</c:v>
                      </c:pt>
                      <c:pt idx="5031">
                        <c:v>53.716000000000001</c:v>
                      </c:pt>
                      <c:pt idx="5032">
                        <c:v>53.725999999999999</c:v>
                      </c:pt>
                      <c:pt idx="5033">
                        <c:v>53.737000000000002</c:v>
                      </c:pt>
                      <c:pt idx="5034">
                        <c:v>53.747999999999998</c:v>
                      </c:pt>
                      <c:pt idx="5035">
                        <c:v>53.758000000000003</c:v>
                      </c:pt>
                      <c:pt idx="5036">
                        <c:v>53.768000000000001</c:v>
                      </c:pt>
                      <c:pt idx="5037">
                        <c:v>53.779000000000003</c:v>
                      </c:pt>
                      <c:pt idx="5038">
                        <c:v>53.79</c:v>
                      </c:pt>
                      <c:pt idx="5039">
                        <c:v>53.8</c:v>
                      </c:pt>
                      <c:pt idx="5040">
                        <c:v>53.811</c:v>
                      </c:pt>
                      <c:pt idx="5041">
                        <c:v>53.822000000000003</c:v>
                      </c:pt>
                      <c:pt idx="5042">
                        <c:v>53.832000000000001</c:v>
                      </c:pt>
                      <c:pt idx="5043">
                        <c:v>53.843000000000004</c:v>
                      </c:pt>
                      <c:pt idx="5044">
                        <c:v>53.853999999999999</c:v>
                      </c:pt>
                      <c:pt idx="5045">
                        <c:v>53.863999999999997</c:v>
                      </c:pt>
                      <c:pt idx="5046">
                        <c:v>53.875</c:v>
                      </c:pt>
                      <c:pt idx="5047">
                        <c:v>53.884999999999998</c:v>
                      </c:pt>
                      <c:pt idx="5048">
                        <c:v>53.896000000000001</c:v>
                      </c:pt>
                      <c:pt idx="5049">
                        <c:v>53.906999999999996</c:v>
                      </c:pt>
                      <c:pt idx="5050">
                        <c:v>53.917999999999999</c:v>
                      </c:pt>
                      <c:pt idx="5051">
                        <c:v>53.929000000000002</c:v>
                      </c:pt>
                      <c:pt idx="5052">
                        <c:v>53.939</c:v>
                      </c:pt>
                      <c:pt idx="5053">
                        <c:v>53.95</c:v>
                      </c:pt>
                      <c:pt idx="5054">
                        <c:v>53.960999999999999</c:v>
                      </c:pt>
                      <c:pt idx="5055">
                        <c:v>53.970999999999997</c:v>
                      </c:pt>
                      <c:pt idx="5056">
                        <c:v>53.981999999999999</c:v>
                      </c:pt>
                      <c:pt idx="5057">
                        <c:v>53.991999999999997</c:v>
                      </c:pt>
                      <c:pt idx="5058">
                        <c:v>54.003</c:v>
                      </c:pt>
                      <c:pt idx="5059">
                        <c:v>54.012999999999998</c:v>
                      </c:pt>
                      <c:pt idx="5060">
                        <c:v>54.024000000000001</c:v>
                      </c:pt>
                      <c:pt idx="5061">
                        <c:v>54.034999999999997</c:v>
                      </c:pt>
                      <c:pt idx="5062">
                        <c:v>54.045000000000002</c:v>
                      </c:pt>
                      <c:pt idx="5063">
                        <c:v>54.055999999999997</c:v>
                      </c:pt>
                      <c:pt idx="5064">
                        <c:v>54.067</c:v>
                      </c:pt>
                      <c:pt idx="5065">
                        <c:v>54.076999999999998</c:v>
                      </c:pt>
                      <c:pt idx="5066">
                        <c:v>54.088000000000001</c:v>
                      </c:pt>
                      <c:pt idx="5067">
                        <c:v>54.098999999999997</c:v>
                      </c:pt>
                      <c:pt idx="5068">
                        <c:v>54.109000000000002</c:v>
                      </c:pt>
                      <c:pt idx="5069">
                        <c:v>54.12</c:v>
                      </c:pt>
                      <c:pt idx="5070">
                        <c:v>54.131</c:v>
                      </c:pt>
                      <c:pt idx="5071">
                        <c:v>54.142000000000003</c:v>
                      </c:pt>
                      <c:pt idx="5072">
                        <c:v>54.152999999999999</c:v>
                      </c:pt>
                      <c:pt idx="5073">
                        <c:v>54.162999999999997</c:v>
                      </c:pt>
                      <c:pt idx="5074">
                        <c:v>54.173999999999999</c:v>
                      </c:pt>
                      <c:pt idx="5075">
                        <c:v>54.185000000000002</c:v>
                      </c:pt>
                      <c:pt idx="5076">
                        <c:v>54.195</c:v>
                      </c:pt>
                      <c:pt idx="5077">
                        <c:v>54.206000000000003</c:v>
                      </c:pt>
                      <c:pt idx="5078">
                        <c:v>54.216999999999999</c:v>
                      </c:pt>
                      <c:pt idx="5079">
                        <c:v>54.226999999999997</c:v>
                      </c:pt>
                      <c:pt idx="5080">
                        <c:v>54.237000000000002</c:v>
                      </c:pt>
                      <c:pt idx="5081">
                        <c:v>54.247999999999998</c:v>
                      </c:pt>
                      <c:pt idx="5082">
                        <c:v>54.259</c:v>
                      </c:pt>
                      <c:pt idx="5083">
                        <c:v>54.268999999999998</c:v>
                      </c:pt>
                      <c:pt idx="5084">
                        <c:v>54.28</c:v>
                      </c:pt>
                      <c:pt idx="5085">
                        <c:v>54.290999999999997</c:v>
                      </c:pt>
                      <c:pt idx="5086">
                        <c:v>54.301000000000002</c:v>
                      </c:pt>
                      <c:pt idx="5087">
                        <c:v>54.311999999999998</c:v>
                      </c:pt>
                      <c:pt idx="5088">
                        <c:v>54.323</c:v>
                      </c:pt>
                      <c:pt idx="5089">
                        <c:v>54.334000000000003</c:v>
                      </c:pt>
                      <c:pt idx="5090">
                        <c:v>54.344000000000001</c:v>
                      </c:pt>
                      <c:pt idx="5091">
                        <c:v>54.354999999999997</c:v>
                      </c:pt>
                      <c:pt idx="5092">
                        <c:v>54.366999999999997</c:v>
                      </c:pt>
                      <c:pt idx="5093">
                        <c:v>54.377000000000002</c:v>
                      </c:pt>
                      <c:pt idx="5094">
                        <c:v>54.387</c:v>
                      </c:pt>
                      <c:pt idx="5095">
                        <c:v>54.398000000000003</c:v>
                      </c:pt>
                      <c:pt idx="5096">
                        <c:v>54.408999999999999</c:v>
                      </c:pt>
                      <c:pt idx="5097">
                        <c:v>54.418999999999997</c:v>
                      </c:pt>
                      <c:pt idx="5098">
                        <c:v>54.43</c:v>
                      </c:pt>
                      <c:pt idx="5099">
                        <c:v>54.441000000000003</c:v>
                      </c:pt>
                      <c:pt idx="5100">
                        <c:v>54.451000000000001</c:v>
                      </c:pt>
                      <c:pt idx="5101">
                        <c:v>54.462000000000003</c:v>
                      </c:pt>
                      <c:pt idx="5102">
                        <c:v>54.472999999999999</c:v>
                      </c:pt>
                      <c:pt idx="5103">
                        <c:v>54.484000000000002</c:v>
                      </c:pt>
                      <c:pt idx="5104">
                        <c:v>54.494</c:v>
                      </c:pt>
                      <c:pt idx="5105">
                        <c:v>54.505000000000003</c:v>
                      </c:pt>
                      <c:pt idx="5106">
                        <c:v>54.515000000000001</c:v>
                      </c:pt>
                      <c:pt idx="5107">
                        <c:v>54.526000000000003</c:v>
                      </c:pt>
                      <c:pt idx="5108">
                        <c:v>54.536999999999999</c:v>
                      </c:pt>
                      <c:pt idx="5109">
                        <c:v>54.546999999999997</c:v>
                      </c:pt>
                      <c:pt idx="5110">
                        <c:v>54.557000000000002</c:v>
                      </c:pt>
                      <c:pt idx="5111">
                        <c:v>54.567999999999998</c:v>
                      </c:pt>
                      <c:pt idx="5112">
                        <c:v>54.578000000000003</c:v>
                      </c:pt>
                      <c:pt idx="5113">
                        <c:v>54.588999999999999</c:v>
                      </c:pt>
                      <c:pt idx="5114">
                        <c:v>54.598999999999997</c:v>
                      </c:pt>
                      <c:pt idx="5115">
                        <c:v>54.61</c:v>
                      </c:pt>
                      <c:pt idx="5116">
                        <c:v>54.62</c:v>
                      </c:pt>
                      <c:pt idx="5117">
                        <c:v>54.631</c:v>
                      </c:pt>
                      <c:pt idx="5118">
                        <c:v>54.642000000000003</c:v>
                      </c:pt>
                      <c:pt idx="5119">
                        <c:v>54.652000000000001</c:v>
                      </c:pt>
                      <c:pt idx="5120">
                        <c:v>54.662999999999997</c:v>
                      </c:pt>
                      <c:pt idx="5121">
                        <c:v>54.673999999999999</c:v>
                      </c:pt>
                      <c:pt idx="5122">
                        <c:v>54.683999999999997</c:v>
                      </c:pt>
                      <c:pt idx="5123">
                        <c:v>54.695</c:v>
                      </c:pt>
                      <c:pt idx="5124">
                        <c:v>54.706000000000003</c:v>
                      </c:pt>
                      <c:pt idx="5125">
                        <c:v>54.716000000000001</c:v>
                      </c:pt>
                      <c:pt idx="5126">
                        <c:v>54.726999999999997</c:v>
                      </c:pt>
                      <c:pt idx="5127">
                        <c:v>54.738</c:v>
                      </c:pt>
                      <c:pt idx="5128">
                        <c:v>54.747999999999998</c:v>
                      </c:pt>
                      <c:pt idx="5129">
                        <c:v>54.759</c:v>
                      </c:pt>
                      <c:pt idx="5130">
                        <c:v>54.77</c:v>
                      </c:pt>
                      <c:pt idx="5131">
                        <c:v>54.78</c:v>
                      </c:pt>
                      <c:pt idx="5132">
                        <c:v>54.790999999999997</c:v>
                      </c:pt>
                      <c:pt idx="5133">
                        <c:v>54.802</c:v>
                      </c:pt>
                      <c:pt idx="5134">
                        <c:v>54.811999999999998</c:v>
                      </c:pt>
                      <c:pt idx="5135">
                        <c:v>54.823</c:v>
                      </c:pt>
                      <c:pt idx="5136">
                        <c:v>54.834000000000003</c:v>
                      </c:pt>
                      <c:pt idx="5137">
                        <c:v>54.844000000000001</c:v>
                      </c:pt>
                      <c:pt idx="5138">
                        <c:v>54.854999999999997</c:v>
                      </c:pt>
                      <c:pt idx="5139">
                        <c:v>54.866</c:v>
                      </c:pt>
                      <c:pt idx="5140">
                        <c:v>54.875999999999998</c:v>
                      </c:pt>
                      <c:pt idx="5141">
                        <c:v>54.887</c:v>
                      </c:pt>
                      <c:pt idx="5142">
                        <c:v>54.896999999999998</c:v>
                      </c:pt>
                      <c:pt idx="5143">
                        <c:v>54.908000000000001</c:v>
                      </c:pt>
                      <c:pt idx="5144">
                        <c:v>54.918999999999997</c:v>
                      </c:pt>
                      <c:pt idx="5145">
                        <c:v>54.929000000000002</c:v>
                      </c:pt>
                      <c:pt idx="5146">
                        <c:v>54.94</c:v>
                      </c:pt>
                      <c:pt idx="5147">
                        <c:v>54.95</c:v>
                      </c:pt>
                      <c:pt idx="5148">
                        <c:v>54.960999999999999</c:v>
                      </c:pt>
                      <c:pt idx="5149">
                        <c:v>54.972000000000001</c:v>
                      </c:pt>
                      <c:pt idx="5150">
                        <c:v>54.982999999999997</c:v>
                      </c:pt>
                      <c:pt idx="5151">
                        <c:v>54.993000000000002</c:v>
                      </c:pt>
                      <c:pt idx="5152">
                        <c:v>55.003999999999998</c:v>
                      </c:pt>
                      <c:pt idx="5153">
                        <c:v>55.015000000000001</c:v>
                      </c:pt>
                      <c:pt idx="5154">
                        <c:v>55.024999999999999</c:v>
                      </c:pt>
                      <c:pt idx="5155">
                        <c:v>55.036000000000001</c:v>
                      </c:pt>
                      <c:pt idx="5156">
                        <c:v>55.046999999999997</c:v>
                      </c:pt>
                      <c:pt idx="5157">
                        <c:v>55.057000000000002</c:v>
                      </c:pt>
                      <c:pt idx="5158">
                        <c:v>55.067999999999998</c:v>
                      </c:pt>
                      <c:pt idx="5159">
                        <c:v>55.079000000000001</c:v>
                      </c:pt>
                      <c:pt idx="5160">
                        <c:v>55.088999999999999</c:v>
                      </c:pt>
                      <c:pt idx="5161">
                        <c:v>55.1</c:v>
                      </c:pt>
                      <c:pt idx="5162">
                        <c:v>55.110999999999997</c:v>
                      </c:pt>
                      <c:pt idx="5163">
                        <c:v>55.121000000000002</c:v>
                      </c:pt>
                      <c:pt idx="5164">
                        <c:v>55.131</c:v>
                      </c:pt>
                      <c:pt idx="5165">
                        <c:v>55.142000000000003</c:v>
                      </c:pt>
                      <c:pt idx="5166">
                        <c:v>55.154000000000003</c:v>
                      </c:pt>
                      <c:pt idx="5167">
                        <c:v>55.162999999999997</c:v>
                      </c:pt>
                      <c:pt idx="5168">
                        <c:v>55.173999999999999</c:v>
                      </c:pt>
                      <c:pt idx="5169">
                        <c:v>55.185000000000002</c:v>
                      </c:pt>
                      <c:pt idx="5170">
                        <c:v>55.195</c:v>
                      </c:pt>
                      <c:pt idx="5171">
                        <c:v>55.207000000000001</c:v>
                      </c:pt>
                      <c:pt idx="5172">
                        <c:v>55.218000000000004</c:v>
                      </c:pt>
                      <c:pt idx="5173">
                        <c:v>55.228000000000002</c:v>
                      </c:pt>
                      <c:pt idx="5174">
                        <c:v>55.238999999999997</c:v>
                      </c:pt>
                      <c:pt idx="5175">
                        <c:v>55.25</c:v>
                      </c:pt>
                      <c:pt idx="5176">
                        <c:v>55.26</c:v>
                      </c:pt>
                      <c:pt idx="5177">
                        <c:v>55.27</c:v>
                      </c:pt>
                      <c:pt idx="5178">
                        <c:v>55.280999999999999</c:v>
                      </c:pt>
                      <c:pt idx="5179">
                        <c:v>55.292000000000002</c:v>
                      </c:pt>
                      <c:pt idx="5180">
                        <c:v>55.302</c:v>
                      </c:pt>
                      <c:pt idx="5181">
                        <c:v>55.313000000000002</c:v>
                      </c:pt>
                      <c:pt idx="5182">
                        <c:v>55.323999999999998</c:v>
                      </c:pt>
                      <c:pt idx="5183">
                        <c:v>55.334000000000003</c:v>
                      </c:pt>
                      <c:pt idx="5184">
                        <c:v>55.344999999999999</c:v>
                      </c:pt>
                      <c:pt idx="5185">
                        <c:v>55.356000000000002</c:v>
                      </c:pt>
                      <c:pt idx="5186">
                        <c:v>55.366</c:v>
                      </c:pt>
                      <c:pt idx="5187">
                        <c:v>55.377000000000002</c:v>
                      </c:pt>
                      <c:pt idx="5188">
                        <c:v>55.387999999999998</c:v>
                      </c:pt>
                      <c:pt idx="5189">
                        <c:v>55.399000000000001</c:v>
                      </c:pt>
                      <c:pt idx="5190">
                        <c:v>55.408000000000001</c:v>
                      </c:pt>
                      <c:pt idx="5191">
                        <c:v>55.418999999999997</c:v>
                      </c:pt>
                      <c:pt idx="5192">
                        <c:v>55.43</c:v>
                      </c:pt>
                      <c:pt idx="5193">
                        <c:v>55.44</c:v>
                      </c:pt>
                      <c:pt idx="5194">
                        <c:v>55.451000000000001</c:v>
                      </c:pt>
                      <c:pt idx="5195">
                        <c:v>55.463000000000001</c:v>
                      </c:pt>
                      <c:pt idx="5196">
                        <c:v>55.472999999999999</c:v>
                      </c:pt>
                      <c:pt idx="5197">
                        <c:v>55.484000000000002</c:v>
                      </c:pt>
                      <c:pt idx="5198">
                        <c:v>55.494999999999997</c:v>
                      </c:pt>
                      <c:pt idx="5199">
                        <c:v>55.505000000000003</c:v>
                      </c:pt>
                      <c:pt idx="5200">
                        <c:v>55.515999999999998</c:v>
                      </c:pt>
                      <c:pt idx="5201">
                        <c:v>55.527000000000001</c:v>
                      </c:pt>
                      <c:pt idx="5202">
                        <c:v>55.536999999999999</c:v>
                      </c:pt>
                      <c:pt idx="5203">
                        <c:v>55.546999999999997</c:v>
                      </c:pt>
                      <c:pt idx="5204">
                        <c:v>55.558</c:v>
                      </c:pt>
                      <c:pt idx="5205">
                        <c:v>55.569000000000003</c:v>
                      </c:pt>
                      <c:pt idx="5206">
                        <c:v>55.579000000000001</c:v>
                      </c:pt>
                      <c:pt idx="5207">
                        <c:v>55.59</c:v>
                      </c:pt>
                      <c:pt idx="5208">
                        <c:v>55.600999999999999</c:v>
                      </c:pt>
                      <c:pt idx="5209">
                        <c:v>55.610999999999997</c:v>
                      </c:pt>
                      <c:pt idx="5210">
                        <c:v>55.622</c:v>
                      </c:pt>
                      <c:pt idx="5211">
                        <c:v>55.633000000000003</c:v>
                      </c:pt>
                      <c:pt idx="5212">
                        <c:v>55.643000000000001</c:v>
                      </c:pt>
                      <c:pt idx="5213">
                        <c:v>55.652999999999999</c:v>
                      </c:pt>
                      <c:pt idx="5214">
                        <c:v>55.664000000000001</c:v>
                      </c:pt>
                      <c:pt idx="5215">
                        <c:v>55.674999999999997</c:v>
                      </c:pt>
                      <c:pt idx="5216">
                        <c:v>55.686</c:v>
                      </c:pt>
                      <c:pt idx="5217">
                        <c:v>55.695</c:v>
                      </c:pt>
                      <c:pt idx="5218">
                        <c:v>55.706000000000003</c:v>
                      </c:pt>
                      <c:pt idx="5219">
                        <c:v>55.716999999999999</c:v>
                      </c:pt>
                      <c:pt idx="5220">
                        <c:v>55.726999999999997</c:v>
                      </c:pt>
                      <c:pt idx="5221">
                        <c:v>55.737000000000002</c:v>
                      </c:pt>
                      <c:pt idx="5222">
                        <c:v>55.747999999999998</c:v>
                      </c:pt>
                      <c:pt idx="5223">
                        <c:v>55.758000000000003</c:v>
                      </c:pt>
                      <c:pt idx="5224">
                        <c:v>55.768000000000001</c:v>
                      </c:pt>
                      <c:pt idx="5225">
                        <c:v>55.78</c:v>
                      </c:pt>
                      <c:pt idx="5226">
                        <c:v>55.790999999999997</c:v>
                      </c:pt>
                      <c:pt idx="5227">
                        <c:v>55.802</c:v>
                      </c:pt>
                      <c:pt idx="5228">
                        <c:v>55.813000000000002</c:v>
                      </c:pt>
                      <c:pt idx="5229">
                        <c:v>55.823999999999998</c:v>
                      </c:pt>
                      <c:pt idx="5230">
                        <c:v>55.835000000000001</c:v>
                      </c:pt>
                      <c:pt idx="5231">
                        <c:v>55.845999999999997</c:v>
                      </c:pt>
                      <c:pt idx="5232">
                        <c:v>55.856999999999999</c:v>
                      </c:pt>
                      <c:pt idx="5233">
                        <c:v>55.868000000000002</c:v>
                      </c:pt>
                      <c:pt idx="5234">
                        <c:v>55.878999999999998</c:v>
                      </c:pt>
                      <c:pt idx="5235">
                        <c:v>55.89</c:v>
                      </c:pt>
                      <c:pt idx="5236">
                        <c:v>55.901000000000003</c:v>
                      </c:pt>
                      <c:pt idx="5237">
                        <c:v>55.911000000000001</c:v>
                      </c:pt>
                      <c:pt idx="5238">
                        <c:v>55.923000000000002</c:v>
                      </c:pt>
                      <c:pt idx="5239">
                        <c:v>55.933999999999997</c:v>
                      </c:pt>
                      <c:pt idx="5240">
                        <c:v>55.945</c:v>
                      </c:pt>
                      <c:pt idx="5241">
                        <c:v>55.956000000000003</c:v>
                      </c:pt>
                      <c:pt idx="5242">
                        <c:v>55.966999999999999</c:v>
                      </c:pt>
                      <c:pt idx="5243">
                        <c:v>55.976999999999997</c:v>
                      </c:pt>
                      <c:pt idx="5244">
                        <c:v>55.988</c:v>
                      </c:pt>
                      <c:pt idx="5245">
                        <c:v>56</c:v>
                      </c:pt>
                      <c:pt idx="5246">
                        <c:v>56.011000000000003</c:v>
                      </c:pt>
                      <c:pt idx="5247">
                        <c:v>56.021999999999998</c:v>
                      </c:pt>
                      <c:pt idx="5248">
                        <c:v>56.031999999999996</c:v>
                      </c:pt>
                      <c:pt idx="5249">
                        <c:v>56.043999999999997</c:v>
                      </c:pt>
                      <c:pt idx="5250">
                        <c:v>56.055</c:v>
                      </c:pt>
                      <c:pt idx="5251">
                        <c:v>56.066000000000003</c:v>
                      </c:pt>
                      <c:pt idx="5252">
                        <c:v>56.078000000000003</c:v>
                      </c:pt>
                      <c:pt idx="5253">
                        <c:v>56.088999999999999</c:v>
                      </c:pt>
                      <c:pt idx="5254">
                        <c:v>56.1</c:v>
                      </c:pt>
                      <c:pt idx="5255">
                        <c:v>56.110999999999997</c:v>
                      </c:pt>
                      <c:pt idx="5256">
                        <c:v>56.122</c:v>
                      </c:pt>
                      <c:pt idx="5257">
                        <c:v>56.133000000000003</c:v>
                      </c:pt>
                      <c:pt idx="5258">
                        <c:v>56.143999999999998</c:v>
                      </c:pt>
                      <c:pt idx="5259">
                        <c:v>56.155000000000001</c:v>
                      </c:pt>
                      <c:pt idx="5260">
                        <c:v>56.165999999999997</c:v>
                      </c:pt>
                      <c:pt idx="5261">
                        <c:v>56.177</c:v>
                      </c:pt>
                      <c:pt idx="5262">
                        <c:v>56.186999999999998</c:v>
                      </c:pt>
                      <c:pt idx="5263">
                        <c:v>56.198</c:v>
                      </c:pt>
                      <c:pt idx="5264">
                        <c:v>56.209000000000003</c:v>
                      </c:pt>
                      <c:pt idx="5265">
                        <c:v>56.22</c:v>
                      </c:pt>
                      <c:pt idx="5266">
                        <c:v>56.231000000000002</c:v>
                      </c:pt>
                      <c:pt idx="5267">
                        <c:v>56.241999999999997</c:v>
                      </c:pt>
                      <c:pt idx="5268">
                        <c:v>56.253</c:v>
                      </c:pt>
                      <c:pt idx="5269">
                        <c:v>56.264000000000003</c:v>
                      </c:pt>
                      <c:pt idx="5270">
                        <c:v>56.274999999999999</c:v>
                      </c:pt>
                      <c:pt idx="5271">
                        <c:v>56.286000000000001</c:v>
                      </c:pt>
                      <c:pt idx="5272">
                        <c:v>56.296999999999997</c:v>
                      </c:pt>
                      <c:pt idx="5273">
                        <c:v>56.307000000000002</c:v>
                      </c:pt>
                      <c:pt idx="5274">
                        <c:v>56.317</c:v>
                      </c:pt>
                      <c:pt idx="5275">
                        <c:v>56.326999999999998</c:v>
                      </c:pt>
                      <c:pt idx="5276">
                        <c:v>56.337000000000003</c:v>
                      </c:pt>
                      <c:pt idx="5277">
                        <c:v>56.348999999999997</c:v>
                      </c:pt>
                      <c:pt idx="5278">
                        <c:v>56.36</c:v>
                      </c:pt>
                      <c:pt idx="5279">
                        <c:v>56.372</c:v>
                      </c:pt>
                      <c:pt idx="5280">
                        <c:v>56.383000000000003</c:v>
                      </c:pt>
                      <c:pt idx="5281">
                        <c:v>56.393999999999998</c:v>
                      </c:pt>
                      <c:pt idx="5282">
                        <c:v>56.404000000000003</c:v>
                      </c:pt>
                      <c:pt idx="5283">
                        <c:v>56.414999999999999</c:v>
                      </c:pt>
                      <c:pt idx="5284">
                        <c:v>56.427</c:v>
                      </c:pt>
                      <c:pt idx="5285">
                        <c:v>56.438000000000002</c:v>
                      </c:pt>
                      <c:pt idx="5286">
                        <c:v>56.448999999999998</c:v>
                      </c:pt>
                      <c:pt idx="5287">
                        <c:v>56.46</c:v>
                      </c:pt>
                      <c:pt idx="5288">
                        <c:v>56.470999999999997</c:v>
                      </c:pt>
                      <c:pt idx="5289">
                        <c:v>56.481000000000002</c:v>
                      </c:pt>
                      <c:pt idx="5290">
                        <c:v>56.493000000000002</c:v>
                      </c:pt>
                      <c:pt idx="5291">
                        <c:v>56.503999999999998</c:v>
                      </c:pt>
                      <c:pt idx="5292">
                        <c:v>56.515000000000001</c:v>
                      </c:pt>
                      <c:pt idx="5293">
                        <c:v>56.524999999999999</c:v>
                      </c:pt>
                      <c:pt idx="5294">
                        <c:v>56.536999999999999</c:v>
                      </c:pt>
                      <c:pt idx="5295">
                        <c:v>56.548999999999999</c:v>
                      </c:pt>
                      <c:pt idx="5296">
                        <c:v>56.56</c:v>
                      </c:pt>
                      <c:pt idx="5297">
                        <c:v>56.570999999999998</c:v>
                      </c:pt>
                      <c:pt idx="5298">
                        <c:v>56.582000000000001</c:v>
                      </c:pt>
                      <c:pt idx="5299">
                        <c:v>56.591999999999999</c:v>
                      </c:pt>
                      <c:pt idx="5300">
                        <c:v>56.601999999999997</c:v>
                      </c:pt>
                      <c:pt idx="5301">
                        <c:v>56.612000000000002</c:v>
                      </c:pt>
                      <c:pt idx="5302">
                        <c:v>56.624000000000002</c:v>
                      </c:pt>
                      <c:pt idx="5303">
                        <c:v>56.634999999999998</c:v>
                      </c:pt>
                      <c:pt idx="5304">
                        <c:v>56.645000000000003</c:v>
                      </c:pt>
                      <c:pt idx="5305">
                        <c:v>56.655999999999999</c:v>
                      </c:pt>
                      <c:pt idx="5306">
                        <c:v>56.667000000000002</c:v>
                      </c:pt>
                      <c:pt idx="5307">
                        <c:v>56.677999999999997</c:v>
                      </c:pt>
                      <c:pt idx="5308">
                        <c:v>56.689</c:v>
                      </c:pt>
                      <c:pt idx="5309">
                        <c:v>56.701000000000001</c:v>
                      </c:pt>
                      <c:pt idx="5310">
                        <c:v>56.712000000000003</c:v>
                      </c:pt>
                      <c:pt idx="5311">
                        <c:v>56.722999999999999</c:v>
                      </c:pt>
                      <c:pt idx="5312">
                        <c:v>56.734000000000002</c:v>
                      </c:pt>
                      <c:pt idx="5313">
                        <c:v>56.744999999999997</c:v>
                      </c:pt>
                      <c:pt idx="5314">
                        <c:v>56.756</c:v>
                      </c:pt>
                      <c:pt idx="5315">
                        <c:v>56.768000000000001</c:v>
                      </c:pt>
                      <c:pt idx="5316">
                        <c:v>56.777999999999999</c:v>
                      </c:pt>
                      <c:pt idx="5317">
                        <c:v>56.789000000000001</c:v>
                      </c:pt>
                      <c:pt idx="5318">
                        <c:v>56.798999999999999</c:v>
                      </c:pt>
                      <c:pt idx="5319">
                        <c:v>56.81</c:v>
                      </c:pt>
                      <c:pt idx="5320">
                        <c:v>56.822000000000003</c:v>
                      </c:pt>
                      <c:pt idx="5321">
                        <c:v>56.832999999999998</c:v>
                      </c:pt>
                      <c:pt idx="5322">
                        <c:v>56.844000000000001</c:v>
                      </c:pt>
                      <c:pt idx="5323">
                        <c:v>56.853999999999999</c:v>
                      </c:pt>
                      <c:pt idx="5324">
                        <c:v>56.865000000000002</c:v>
                      </c:pt>
                      <c:pt idx="5325">
                        <c:v>56.875</c:v>
                      </c:pt>
                      <c:pt idx="5326">
                        <c:v>56.886000000000003</c:v>
                      </c:pt>
                      <c:pt idx="5327">
                        <c:v>56.896000000000001</c:v>
                      </c:pt>
                      <c:pt idx="5328">
                        <c:v>56.906999999999996</c:v>
                      </c:pt>
                      <c:pt idx="5329">
                        <c:v>56.917000000000002</c:v>
                      </c:pt>
                      <c:pt idx="5330">
                        <c:v>56.927</c:v>
                      </c:pt>
                      <c:pt idx="5331">
                        <c:v>56.938000000000002</c:v>
                      </c:pt>
                      <c:pt idx="5332">
                        <c:v>56.948</c:v>
                      </c:pt>
                      <c:pt idx="5333">
                        <c:v>56.959000000000003</c:v>
                      </c:pt>
                      <c:pt idx="5334">
                        <c:v>56.969000000000001</c:v>
                      </c:pt>
                      <c:pt idx="5335">
                        <c:v>56.978999999999999</c:v>
                      </c:pt>
                      <c:pt idx="5336">
                        <c:v>56.99</c:v>
                      </c:pt>
                      <c:pt idx="5337">
                        <c:v>57.000999999999998</c:v>
                      </c:pt>
                      <c:pt idx="5338">
                        <c:v>57.011000000000003</c:v>
                      </c:pt>
                      <c:pt idx="5339">
                        <c:v>57.021000000000001</c:v>
                      </c:pt>
                      <c:pt idx="5340">
                        <c:v>57.031999999999996</c:v>
                      </c:pt>
                      <c:pt idx="5341">
                        <c:v>57.042999999999999</c:v>
                      </c:pt>
                      <c:pt idx="5342">
                        <c:v>57.052999999999997</c:v>
                      </c:pt>
                      <c:pt idx="5343">
                        <c:v>57.063000000000002</c:v>
                      </c:pt>
                      <c:pt idx="5344">
                        <c:v>57.073999999999998</c:v>
                      </c:pt>
                      <c:pt idx="5345">
                        <c:v>57.085000000000001</c:v>
                      </c:pt>
                      <c:pt idx="5346">
                        <c:v>57.095999999999997</c:v>
                      </c:pt>
                      <c:pt idx="5347">
                        <c:v>57.106000000000002</c:v>
                      </c:pt>
                      <c:pt idx="5348">
                        <c:v>57.116999999999997</c:v>
                      </c:pt>
                      <c:pt idx="5349">
                        <c:v>57.127000000000002</c:v>
                      </c:pt>
                      <c:pt idx="5350">
                        <c:v>57.139000000000003</c:v>
                      </c:pt>
                      <c:pt idx="5351">
                        <c:v>57.15</c:v>
                      </c:pt>
                      <c:pt idx="5352">
                        <c:v>57.161000000000001</c:v>
                      </c:pt>
                      <c:pt idx="5353">
                        <c:v>57.170999999999999</c:v>
                      </c:pt>
                      <c:pt idx="5354">
                        <c:v>57.182000000000002</c:v>
                      </c:pt>
                      <c:pt idx="5355">
                        <c:v>57.192999999999998</c:v>
                      </c:pt>
                      <c:pt idx="5356">
                        <c:v>57.204000000000001</c:v>
                      </c:pt>
                      <c:pt idx="5357">
                        <c:v>57.213999999999999</c:v>
                      </c:pt>
                      <c:pt idx="5358">
                        <c:v>57.225000000000001</c:v>
                      </c:pt>
                      <c:pt idx="5359">
                        <c:v>57.235999999999997</c:v>
                      </c:pt>
                      <c:pt idx="5360">
                        <c:v>57.247</c:v>
                      </c:pt>
                      <c:pt idx="5361">
                        <c:v>57.258000000000003</c:v>
                      </c:pt>
                      <c:pt idx="5362">
                        <c:v>57.268000000000001</c:v>
                      </c:pt>
                      <c:pt idx="5363">
                        <c:v>57.279000000000003</c:v>
                      </c:pt>
                      <c:pt idx="5364">
                        <c:v>57.29</c:v>
                      </c:pt>
                      <c:pt idx="5365">
                        <c:v>57.3</c:v>
                      </c:pt>
                      <c:pt idx="5366">
                        <c:v>57.311</c:v>
                      </c:pt>
                      <c:pt idx="5367">
                        <c:v>57.320999999999998</c:v>
                      </c:pt>
                      <c:pt idx="5368">
                        <c:v>57.331000000000003</c:v>
                      </c:pt>
                      <c:pt idx="5369">
                        <c:v>57.341999999999999</c:v>
                      </c:pt>
                      <c:pt idx="5370">
                        <c:v>57.351999999999997</c:v>
                      </c:pt>
                      <c:pt idx="5371">
                        <c:v>57.363</c:v>
                      </c:pt>
                      <c:pt idx="5372">
                        <c:v>57.372999999999998</c:v>
                      </c:pt>
                      <c:pt idx="5373">
                        <c:v>57.384999999999998</c:v>
                      </c:pt>
                      <c:pt idx="5374">
                        <c:v>57.395000000000003</c:v>
                      </c:pt>
                      <c:pt idx="5375">
                        <c:v>57.405999999999999</c:v>
                      </c:pt>
                      <c:pt idx="5376">
                        <c:v>57.417000000000002</c:v>
                      </c:pt>
                      <c:pt idx="5377">
                        <c:v>57.427</c:v>
                      </c:pt>
                      <c:pt idx="5378">
                        <c:v>57.436999999999998</c:v>
                      </c:pt>
                      <c:pt idx="5379">
                        <c:v>57.448</c:v>
                      </c:pt>
                      <c:pt idx="5380">
                        <c:v>57.457999999999998</c:v>
                      </c:pt>
                      <c:pt idx="5381">
                        <c:v>57.468000000000004</c:v>
                      </c:pt>
                      <c:pt idx="5382">
                        <c:v>57.478999999999999</c:v>
                      </c:pt>
                      <c:pt idx="5383">
                        <c:v>57.488999999999997</c:v>
                      </c:pt>
                      <c:pt idx="5384">
                        <c:v>57.499000000000002</c:v>
                      </c:pt>
                      <c:pt idx="5385">
                        <c:v>57.51</c:v>
                      </c:pt>
                      <c:pt idx="5386">
                        <c:v>57.521000000000001</c:v>
                      </c:pt>
                      <c:pt idx="5387">
                        <c:v>57.53</c:v>
                      </c:pt>
                      <c:pt idx="5388">
                        <c:v>57.540999999999997</c:v>
                      </c:pt>
                      <c:pt idx="5389">
                        <c:v>57.552</c:v>
                      </c:pt>
                      <c:pt idx="5390">
                        <c:v>57.561999999999998</c:v>
                      </c:pt>
                      <c:pt idx="5391">
                        <c:v>57.573</c:v>
                      </c:pt>
                      <c:pt idx="5392">
                        <c:v>57.582999999999998</c:v>
                      </c:pt>
                      <c:pt idx="5393">
                        <c:v>57.594000000000001</c:v>
                      </c:pt>
                      <c:pt idx="5394">
                        <c:v>57.603999999999999</c:v>
                      </c:pt>
                      <c:pt idx="5395">
                        <c:v>57.615000000000002</c:v>
                      </c:pt>
                      <c:pt idx="5396">
                        <c:v>57.625</c:v>
                      </c:pt>
                      <c:pt idx="5397">
                        <c:v>57.634999999999998</c:v>
                      </c:pt>
                      <c:pt idx="5398">
                        <c:v>57.646000000000001</c:v>
                      </c:pt>
                      <c:pt idx="5399">
                        <c:v>57.656999999999996</c:v>
                      </c:pt>
                      <c:pt idx="5400">
                        <c:v>57.667000000000002</c:v>
                      </c:pt>
                      <c:pt idx="5401">
                        <c:v>57.677</c:v>
                      </c:pt>
                      <c:pt idx="5402">
                        <c:v>57.688000000000002</c:v>
                      </c:pt>
                      <c:pt idx="5403">
                        <c:v>57.698</c:v>
                      </c:pt>
                      <c:pt idx="5404">
                        <c:v>57.71</c:v>
                      </c:pt>
                      <c:pt idx="5405">
                        <c:v>57.72</c:v>
                      </c:pt>
                      <c:pt idx="5406">
                        <c:v>57.731000000000002</c:v>
                      </c:pt>
                      <c:pt idx="5407">
                        <c:v>57.741</c:v>
                      </c:pt>
                      <c:pt idx="5408">
                        <c:v>57.753</c:v>
                      </c:pt>
                      <c:pt idx="5409">
                        <c:v>57.762999999999998</c:v>
                      </c:pt>
                      <c:pt idx="5410">
                        <c:v>57.774000000000001</c:v>
                      </c:pt>
                      <c:pt idx="5411">
                        <c:v>57.783999999999999</c:v>
                      </c:pt>
                      <c:pt idx="5412">
                        <c:v>57.795000000000002</c:v>
                      </c:pt>
                      <c:pt idx="5413">
                        <c:v>57.805</c:v>
                      </c:pt>
                      <c:pt idx="5414">
                        <c:v>57.816000000000003</c:v>
                      </c:pt>
                      <c:pt idx="5415">
                        <c:v>57.826000000000001</c:v>
                      </c:pt>
                      <c:pt idx="5416">
                        <c:v>57.835999999999999</c:v>
                      </c:pt>
                      <c:pt idx="5417">
                        <c:v>57.847000000000001</c:v>
                      </c:pt>
                      <c:pt idx="5418">
                        <c:v>57.856999999999999</c:v>
                      </c:pt>
                      <c:pt idx="5419">
                        <c:v>57.869</c:v>
                      </c:pt>
                      <c:pt idx="5420">
                        <c:v>57.88</c:v>
                      </c:pt>
                      <c:pt idx="5421">
                        <c:v>57.89</c:v>
                      </c:pt>
                      <c:pt idx="5422">
                        <c:v>57.901000000000003</c:v>
                      </c:pt>
                      <c:pt idx="5423">
                        <c:v>57.911000000000001</c:v>
                      </c:pt>
                      <c:pt idx="5424">
                        <c:v>57.921999999999997</c:v>
                      </c:pt>
                      <c:pt idx="5425">
                        <c:v>57.932000000000002</c:v>
                      </c:pt>
                      <c:pt idx="5426">
                        <c:v>57.942</c:v>
                      </c:pt>
                      <c:pt idx="5427">
                        <c:v>57.953000000000003</c:v>
                      </c:pt>
                      <c:pt idx="5428">
                        <c:v>57.963000000000001</c:v>
                      </c:pt>
                      <c:pt idx="5429">
                        <c:v>57.973999999999997</c:v>
                      </c:pt>
                      <c:pt idx="5430">
                        <c:v>57.984000000000002</c:v>
                      </c:pt>
                      <c:pt idx="5431">
                        <c:v>57.994</c:v>
                      </c:pt>
                      <c:pt idx="5432">
                        <c:v>58.005000000000003</c:v>
                      </c:pt>
                      <c:pt idx="5433">
                        <c:v>58.015999999999998</c:v>
                      </c:pt>
                      <c:pt idx="5434">
                        <c:v>58.026000000000003</c:v>
                      </c:pt>
                      <c:pt idx="5435">
                        <c:v>58.036000000000001</c:v>
                      </c:pt>
                      <c:pt idx="5436">
                        <c:v>58.048000000000002</c:v>
                      </c:pt>
                      <c:pt idx="5437">
                        <c:v>58.058</c:v>
                      </c:pt>
                      <c:pt idx="5438">
                        <c:v>58.069000000000003</c:v>
                      </c:pt>
                      <c:pt idx="5439">
                        <c:v>58.079000000000001</c:v>
                      </c:pt>
                      <c:pt idx="5440">
                        <c:v>58.088999999999999</c:v>
                      </c:pt>
                      <c:pt idx="5441">
                        <c:v>58.1</c:v>
                      </c:pt>
                      <c:pt idx="5442">
                        <c:v>58.110999999999997</c:v>
                      </c:pt>
                      <c:pt idx="5443">
                        <c:v>58.121000000000002</c:v>
                      </c:pt>
                      <c:pt idx="5444">
                        <c:v>58.131</c:v>
                      </c:pt>
                      <c:pt idx="5445">
                        <c:v>58.142000000000003</c:v>
                      </c:pt>
                      <c:pt idx="5446">
                        <c:v>58.152000000000001</c:v>
                      </c:pt>
                      <c:pt idx="5447">
                        <c:v>58.162999999999997</c:v>
                      </c:pt>
                      <c:pt idx="5448">
                        <c:v>58.173000000000002</c:v>
                      </c:pt>
                      <c:pt idx="5449">
                        <c:v>58.183999999999997</c:v>
                      </c:pt>
                      <c:pt idx="5450">
                        <c:v>58.194000000000003</c:v>
                      </c:pt>
                      <c:pt idx="5451">
                        <c:v>58.204000000000001</c:v>
                      </c:pt>
                      <c:pt idx="5452">
                        <c:v>58.215000000000003</c:v>
                      </c:pt>
                      <c:pt idx="5453">
                        <c:v>58.225000000000001</c:v>
                      </c:pt>
                      <c:pt idx="5454">
                        <c:v>58.235999999999997</c:v>
                      </c:pt>
                      <c:pt idx="5455">
                        <c:v>58.246000000000002</c:v>
                      </c:pt>
                      <c:pt idx="5456">
                        <c:v>58.256999999999998</c:v>
                      </c:pt>
                      <c:pt idx="5457">
                        <c:v>58.27</c:v>
                      </c:pt>
                      <c:pt idx="5458">
                        <c:v>58.28</c:v>
                      </c:pt>
                      <c:pt idx="5459">
                        <c:v>58.29</c:v>
                      </c:pt>
                      <c:pt idx="5460">
                        <c:v>58.301000000000002</c:v>
                      </c:pt>
                      <c:pt idx="5461">
                        <c:v>58.311</c:v>
                      </c:pt>
                      <c:pt idx="5462">
                        <c:v>58.323</c:v>
                      </c:pt>
                    </c:numCache>
                  </c:numRef>
                </c:xVal>
                <c:yVal>
                  <c:numRef>
                    <c:extLst>
                      <c:ext uri="{02D57815-91ED-43cb-92C2-25804820EDAC}">
                        <c15:formulaRef>
                          <c15:sqref>Hoja1!$F$9:$F$5471</c15:sqref>
                        </c15:formulaRef>
                      </c:ext>
                    </c:extLst>
                    <c:numCache>
                      <c:formatCode>0</c:formatCode>
                      <c:ptCount val="5463"/>
                      <c:pt idx="0">
                        <c:v>43.982399999999998</c:v>
                      </c:pt>
                      <c:pt idx="1">
                        <c:v>47.432000000000002</c:v>
                      </c:pt>
                      <c:pt idx="2">
                        <c:v>30.184000000000005</c:v>
                      </c:pt>
                      <c:pt idx="3">
                        <c:v>19.8352</c:v>
                      </c:pt>
                      <c:pt idx="4">
                        <c:v>19.8352</c:v>
                      </c:pt>
                      <c:pt idx="5">
                        <c:v>13.798400000000001</c:v>
                      </c:pt>
                      <c:pt idx="6">
                        <c:v>13.798400000000001</c:v>
                      </c:pt>
                      <c:pt idx="7">
                        <c:v>10.348800000000001</c:v>
                      </c:pt>
                      <c:pt idx="8">
                        <c:v>6.8992000000000004</c:v>
                      </c:pt>
                      <c:pt idx="9">
                        <c:v>10.348800000000001</c:v>
                      </c:pt>
                      <c:pt idx="10">
                        <c:v>13.798400000000001</c:v>
                      </c:pt>
                      <c:pt idx="11">
                        <c:v>13.798400000000001</c:v>
                      </c:pt>
                      <c:pt idx="12">
                        <c:v>23.284800000000001</c:v>
                      </c:pt>
                      <c:pt idx="13">
                        <c:v>17.248000000000001</c:v>
                      </c:pt>
                      <c:pt idx="14">
                        <c:v>37.083199999999998</c:v>
                      </c:pt>
                      <c:pt idx="15">
                        <c:v>19.8352</c:v>
                      </c:pt>
                      <c:pt idx="16">
                        <c:v>26.734400000000001</c:v>
                      </c:pt>
                      <c:pt idx="17">
                        <c:v>10.348800000000001</c:v>
                      </c:pt>
                      <c:pt idx="18">
                        <c:v>10.348800000000001</c:v>
                      </c:pt>
                      <c:pt idx="19">
                        <c:v>13.798400000000001</c:v>
                      </c:pt>
                      <c:pt idx="20">
                        <c:v>23.284800000000001</c:v>
                      </c:pt>
                      <c:pt idx="21">
                        <c:v>23.284800000000001</c:v>
                      </c:pt>
                      <c:pt idx="22">
                        <c:v>19.8352</c:v>
                      </c:pt>
                      <c:pt idx="23">
                        <c:v>13.798400000000001</c:v>
                      </c:pt>
                      <c:pt idx="24">
                        <c:v>13.798400000000001</c:v>
                      </c:pt>
                      <c:pt idx="25">
                        <c:v>13.798400000000001</c:v>
                      </c:pt>
                      <c:pt idx="26">
                        <c:v>13.798400000000001</c:v>
                      </c:pt>
                      <c:pt idx="27">
                        <c:v>13.798400000000001</c:v>
                      </c:pt>
                      <c:pt idx="28">
                        <c:v>17.248000000000001</c:v>
                      </c:pt>
                      <c:pt idx="29">
                        <c:v>17.248000000000001</c:v>
                      </c:pt>
                      <c:pt idx="30">
                        <c:v>17.248000000000001</c:v>
                      </c:pt>
                      <c:pt idx="31">
                        <c:v>17.248000000000001</c:v>
                      </c:pt>
                      <c:pt idx="32">
                        <c:v>13.798400000000001</c:v>
                      </c:pt>
                      <c:pt idx="33">
                        <c:v>10.348800000000001</c:v>
                      </c:pt>
                      <c:pt idx="34">
                        <c:v>17.248000000000001</c:v>
                      </c:pt>
                      <c:pt idx="35">
                        <c:v>17.248000000000001</c:v>
                      </c:pt>
                      <c:pt idx="36">
                        <c:v>19.8352</c:v>
                      </c:pt>
                      <c:pt idx="37">
                        <c:v>13.798400000000001</c:v>
                      </c:pt>
                      <c:pt idx="38">
                        <c:v>19.8352</c:v>
                      </c:pt>
                      <c:pt idx="39">
                        <c:v>13.798400000000001</c:v>
                      </c:pt>
                      <c:pt idx="40">
                        <c:v>13.798400000000001</c:v>
                      </c:pt>
                      <c:pt idx="41">
                        <c:v>13.798400000000001</c:v>
                      </c:pt>
                      <c:pt idx="42">
                        <c:v>17.248000000000001</c:v>
                      </c:pt>
                      <c:pt idx="43">
                        <c:v>13.798400000000001</c:v>
                      </c:pt>
                      <c:pt idx="44">
                        <c:v>17.248000000000001</c:v>
                      </c:pt>
                      <c:pt idx="45">
                        <c:v>13.798400000000001</c:v>
                      </c:pt>
                      <c:pt idx="46">
                        <c:v>17.248000000000001</c:v>
                      </c:pt>
                      <c:pt idx="47">
                        <c:v>17.248000000000001</c:v>
                      </c:pt>
                      <c:pt idx="48">
                        <c:v>17.248000000000001</c:v>
                      </c:pt>
                      <c:pt idx="49">
                        <c:v>17.248000000000001</c:v>
                      </c:pt>
                      <c:pt idx="50">
                        <c:v>17.248000000000001</c:v>
                      </c:pt>
                      <c:pt idx="51">
                        <c:v>19.8352</c:v>
                      </c:pt>
                      <c:pt idx="52">
                        <c:v>13.798400000000001</c:v>
                      </c:pt>
                      <c:pt idx="53">
                        <c:v>17.248000000000001</c:v>
                      </c:pt>
                      <c:pt idx="54">
                        <c:v>13.798400000000001</c:v>
                      </c:pt>
                      <c:pt idx="55">
                        <c:v>17.248000000000001</c:v>
                      </c:pt>
                      <c:pt idx="56">
                        <c:v>19.8352</c:v>
                      </c:pt>
                      <c:pt idx="57">
                        <c:v>17.248000000000001</c:v>
                      </c:pt>
                      <c:pt idx="58">
                        <c:v>17.248000000000001</c:v>
                      </c:pt>
                      <c:pt idx="59">
                        <c:v>13.798400000000001</c:v>
                      </c:pt>
                      <c:pt idx="60">
                        <c:v>19.8352</c:v>
                      </c:pt>
                      <c:pt idx="61">
                        <c:v>10.348800000000001</c:v>
                      </c:pt>
                      <c:pt idx="62">
                        <c:v>13.798400000000001</c:v>
                      </c:pt>
                      <c:pt idx="63">
                        <c:v>19.8352</c:v>
                      </c:pt>
                      <c:pt idx="64">
                        <c:v>19.8352</c:v>
                      </c:pt>
                      <c:pt idx="65">
                        <c:v>23.284800000000001</c:v>
                      </c:pt>
                      <c:pt idx="66">
                        <c:v>19.8352</c:v>
                      </c:pt>
                      <c:pt idx="67">
                        <c:v>19.8352</c:v>
                      </c:pt>
                      <c:pt idx="68">
                        <c:v>17.248000000000001</c:v>
                      </c:pt>
                      <c:pt idx="69">
                        <c:v>13.798400000000001</c:v>
                      </c:pt>
                      <c:pt idx="70">
                        <c:v>13.798400000000001</c:v>
                      </c:pt>
                      <c:pt idx="71">
                        <c:v>6.8992000000000004</c:v>
                      </c:pt>
                      <c:pt idx="72">
                        <c:v>17.248000000000001</c:v>
                      </c:pt>
                      <c:pt idx="73">
                        <c:v>10.348800000000001</c:v>
                      </c:pt>
                      <c:pt idx="74">
                        <c:v>3.4496000000000002</c:v>
                      </c:pt>
                      <c:pt idx="75">
                        <c:v>0</c:v>
                      </c:pt>
                      <c:pt idx="76">
                        <c:v>17.248000000000001</c:v>
                      </c:pt>
                      <c:pt idx="77">
                        <c:v>0</c:v>
                      </c:pt>
                      <c:pt idx="78">
                        <c:v>0</c:v>
                      </c:pt>
                      <c:pt idx="79">
                        <c:v>-23.284800000000001</c:v>
                      </c:pt>
                      <c:pt idx="80">
                        <c:v>-30.184000000000005</c:v>
                      </c:pt>
                      <c:pt idx="81">
                        <c:v>-19.8352</c:v>
                      </c:pt>
                      <c:pt idx="82">
                        <c:v>-3.4496000000000002</c:v>
                      </c:pt>
                      <c:pt idx="83">
                        <c:v>-26.734400000000001</c:v>
                      </c:pt>
                      <c:pt idx="84">
                        <c:v>3.4496000000000002</c:v>
                      </c:pt>
                      <c:pt idx="85">
                        <c:v>3.4496000000000002</c:v>
                      </c:pt>
                      <c:pt idx="86">
                        <c:v>10.348800000000001</c:v>
                      </c:pt>
                      <c:pt idx="87">
                        <c:v>10.348800000000001</c:v>
                      </c:pt>
                      <c:pt idx="88">
                        <c:v>3.4496000000000002</c:v>
                      </c:pt>
                      <c:pt idx="89">
                        <c:v>10.348800000000001</c:v>
                      </c:pt>
                      <c:pt idx="90">
                        <c:v>13.798400000000001</c:v>
                      </c:pt>
                      <c:pt idx="91">
                        <c:v>3.4496000000000002</c:v>
                      </c:pt>
                      <c:pt idx="92">
                        <c:v>-6.8992000000000004</c:v>
                      </c:pt>
                      <c:pt idx="93">
                        <c:v>-10.348800000000001</c:v>
                      </c:pt>
                      <c:pt idx="94">
                        <c:v>-19.8352</c:v>
                      </c:pt>
                      <c:pt idx="95">
                        <c:v>-19.8352</c:v>
                      </c:pt>
                      <c:pt idx="96">
                        <c:v>-23.284800000000001</c:v>
                      </c:pt>
                      <c:pt idx="97">
                        <c:v>-33.633600000000001</c:v>
                      </c:pt>
                      <c:pt idx="98">
                        <c:v>-50.881600000000006</c:v>
                      </c:pt>
                      <c:pt idx="99">
                        <c:v>-70.716800000000006</c:v>
                      </c:pt>
                      <c:pt idx="100">
                        <c:v>-77.616</c:v>
                      </c:pt>
                      <c:pt idx="101">
                        <c:v>-70.716800000000006</c:v>
                      </c:pt>
                      <c:pt idx="102">
                        <c:v>-63.817599999999999</c:v>
                      </c:pt>
                      <c:pt idx="103">
                        <c:v>-43.982399999999998</c:v>
                      </c:pt>
                      <c:pt idx="104">
                        <c:v>-43.982399999999998</c:v>
                      </c:pt>
                      <c:pt idx="105">
                        <c:v>-118.14880000000002</c:v>
                      </c:pt>
                      <c:pt idx="106">
                        <c:v>-60.368000000000009</c:v>
                      </c:pt>
                      <c:pt idx="107">
                        <c:v>-97.451200000000014</c:v>
                      </c:pt>
                      <c:pt idx="108">
                        <c:v>-100.90080000000002</c:v>
                      </c:pt>
                      <c:pt idx="109">
                        <c:v>-114.69920000000002</c:v>
                      </c:pt>
                      <c:pt idx="110">
                        <c:v>-104.35040000000001</c:v>
                      </c:pt>
                      <c:pt idx="111">
                        <c:v>-94.00160000000001</c:v>
                      </c:pt>
                      <c:pt idx="112">
                        <c:v>-104.35040000000001</c:v>
                      </c:pt>
                      <c:pt idx="113">
                        <c:v>-94.00160000000001</c:v>
                      </c:pt>
                      <c:pt idx="114">
                        <c:v>-70.716800000000006</c:v>
                      </c:pt>
                      <c:pt idx="115">
                        <c:v>-56.918400000000005</c:v>
                      </c:pt>
                      <c:pt idx="116">
                        <c:v>-50.881600000000006</c:v>
                      </c:pt>
                      <c:pt idx="117">
                        <c:v>-60.368000000000009</c:v>
                      </c:pt>
                      <c:pt idx="118">
                        <c:v>-40.532800000000002</c:v>
                      </c:pt>
                      <c:pt idx="119">
                        <c:v>-26.734400000000001</c:v>
                      </c:pt>
                      <c:pt idx="120">
                        <c:v>-53.468800000000002</c:v>
                      </c:pt>
                      <c:pt idx="121">
                        <c:v>87.964799999999997</c:v>
                      </c:pt>
                      <c:pt idx="122">
                        <c:v>3.4496000000000002</c:v>
                      </c:pt>
                      <c:pt idx="123">
                        <c:v>-37.083199999999998</c:v>
                      </c:pt>
                      <c:pt idx="124">
                        <c:v>67.267200000000003</c:v>
                      </c:pt>
                      <c:pt idx="125">
                        <c:v>56.918400000000005</c:v>
                      </c:pt>
                      <c:pt idx="126">
                        <c:v>70.716800000000006</c:v>
                      </c:pt>
                      <c:pt idx="127">
                        <c:v>10.348800000000001</c:v>
                      </c:pt>
                      <c:pt idx="128">
                        <c:v>13.798400000000001</c:v>
                      </c:pt>
                      <c:pt idx="129">
                        <c:v>33.633600000000001</c:v>
                      </c:pt>
                      <c:pt idx="130">
                        <c:v>40.532800000000002</c:v>
                      </c:pt>
                      <c:pt idx="131">
                        <c:v>87.964799999999997</c:v>
                      </c:pt>
                      <c:pt idx="132">
                        <c:v>90.552000000000007</c:v>
                      </c:pt>
                      <c:pt idx="133">
                        <c:v>67.267200000000003</c:v>
                      </c:pt>
                      <c:pt idx="134">
                        <c:v>50.881600000000006</c:v>
                      </c:pt>
                      <c:pt idx="135">
                        <c:v>19.8352</c:v>
                      </c:pt>
                      <c:pt idx="136">
                        <c:v>-19.8352</c:v>
                      </c:pt>
                      <c:pt idx="137">
                        <c:v>-70.716800000000006</c:v>
                      </c:pt>
                      <c:pt idx="138">
                        <c:v>-84.515200000000007</c:v>
                      </c:pt>
                      <c:pt idx="139">
                        <c:v>-74.166399999999996</c:v>
                      </c:pt>
                      <c:pt idx="140">
                        <c:v>-70.716800000000006</c:v>
                      </c:pt>
                      <c:pt idx="141">
                        <c:v>-107.80000000000001</c:v>
                      </c:pt>
                      <c:pt idx="142">
                        <c:v>-164.7184</c:v>
                      </c:pt>
                      <c:pt idx="143">
                        <c:v>-137.98400000000001</c:v>
                      </c:pt>
                      <c:pt idx="144">
                        <c:v>-208.70080000000002</c:v>
                      </c:pt>
                      <c:pt idx="145">
                        <c:v>-201.80160000000004</c:v>
                      </c:pt>
                      <c:pt idx="146">
                        <c:v>-229.39840000000004</c:v>
                      </c:pt>
                      <c:pt idx="147">
                        <c:v>-346.68480000000005</c:v>
                      </c:pt>
                      <c:pt idx="148">
                        <c:v>-192.3152</c:v>
                      </c:pt>
                      <c:pt idx="149">
                        <c:v>-232.84800000000004</c:v>
                      </c:pt>
                      <c:pt idx="150">
                        <c:v>-168.16800000000001</c:v>
                      </c:pt>
                      <c:pt idx="151">
                        <c:v>-215.60000000000002</c:v>
                      </c:pt>
                      <c:pt idx="152">
                        <c:v>-125.048</c:v>
                      </c:pt>
                      <c:pt idx="153">
                        <c:v>-131.0848</c:v>
                      </c:pt>
                      <c:pt idx="154">
                        <c:v>-131.0848</c:v>
                      </c:pt>
                      <c:pt idx="155">
                        <c:v>-127.6352</c:v>
                      </c:pt>
                      <c:pt idx="156">
                        <c:v>-141.43360000000001</c:v>
                      </c:pt>
                      <c:pt idx="157">
                        <c:v>-100.90080000000002</c:v>
                      </c:pt>
                      <c:pt idx="158">
                        <c:v>-107.80000000000001</c:v>
                      </c:pt>
                      <c:pt idx="159">
                        <c:v>-114.69920000000002</c:v>
                      </c:pt>
                      <c:pt idx="160">
                        <c:v>-67.267200000000003</c:v>
                      </c:pt>
                      <c:pt idx="161">
                        <c:v>-30.184000000000005</c:v>
                      </c:pt>
                      <c:pt idx="162">
                        <c:v>-23.284800000000001</c:v>
                      </c:pt>
                      <c:pt idx="163">
                        <c:v>-74.166399999999996</c:v>
                      </c:pt>
                      <c:pt idx="164">
                        <c:v>-90.552000000000007</c:v>
                      </c:pt>
                      <c:pt idx="165">
                        <c:v>-77.616</c:v>
                      </c:pt>
                      <c:pt idx="166">
                        <c:v>-84.515200000000007</c:v>
                      </c:pt>
                      <c:pt idx="167">
                        <c:v>-53.468800000000002</c:v>
                      </c:pt>
                      <c:pt idx="168">
                        <c:v>-37.083199999999998</c:v>
                      </c:pt>
                      <c:pt idx="169">
                        <c:v>-26.734400000000001</c:v>
                      </c:pt>
                      <c:pt idx="170">
                        <c:v>-40.532800000000002</c:v>
                      </c:pt>
                      <c:pt idx="171">
                        <c:v>-67.267200000000003</c:v>
                      </c:pt>
                      <c:pt idx="172">
                        <c:v>-87.964799999999997</c:v>
                      </c:pt>
                      <c:pt idx="173">
                        <c:v>-17.248000000000001</c:v>
                      </c:pt>
                      <c:pt idx="174">
                        <c:v>-23.284800000000001</c:v>
                      </c:pt>
                      <c:pt idx="175">
                        <c:v>-97.451200000000014</c:v>
                      </c:pt>
                      <c:pt idx="176">
                        <c:v>-121.5984</c:v>
                      </c:pt>
                      <c:pt idx="177">
                        <c:v>-125.048</c:v>
                      </c:pt>
                      <c:pt idx="178">
                        <c:v>-118.14880000000002</c:v>
                      </c:pt>
                      <c:pt idx="179">
                        <c:v>-107.80000000000001</c:v>
                      </c:pt>
                      <c:pt idx="180">
                        <c:v>-134.53440000000001</c:v>
                      </c:pt>
                      <c:pt idx="181">
                        <c:v>-137.98400000000001</c:v>
                      </c:pt>
                      <c:pt idx="182">
                        <c:v>-144.88320000000002</c:v>
                      </c:pt>
                      <c:pt idx="183">
                        <c:v>-114.69920000000002</c:v>
                      </c:pt>
                      <c:pt idx="184">
                        <c:v>-134.53440000000001</c:v>
                      </c:pt>
                      <c:pt idx="185">
                        <c:v>-185.416</c:v>
                      </c:pt>
                      <c:pt idx="186">
                        <c:v>-162.13120000000001</c:v>
                      </c:pt>
                      <c:pt idx="187">
                        <c:v>508.81599999999997</c:v>
                      </c:pt>
                      <c:pt idx="188">
                        <c:v>47.432000000000002</c:v>
                      </c:pt>
                      <c:pt idx="189">
                        <c:v>181.96639999999999</c:v>
                      </c:pt>
                      <c:pt idx="190">
                        <c:v>17.248000000000001</c:v>
                      </c:pt>
                      <c:pt idx="191">
                        <c:v>235.43520000000004</c:v>
                      </c:pt>
                      <c:pt idx="192">
                        <c:v>306.15199999999999</c:v>
                      </c:pt>
                      <c:pt idx="193">
                        <c:v>249.2336</c:v>
                      </c:pt>
                      <c:pt idx="194">
                        <c:v>3.4496000000000002</c:v>
                      </c:pt>
                      <c:pt idx="195">
                        <c:v>-333.74880000000002</c:v>
                      </c:pt>
                      <c:pt idx="196">
                        <c:v>-282.86720000000003</c:v>
                      </c:pt>
                      <c:pt idx="197">
                        <c:v>946.91520000000014</c:v>
                      </c:pt>
                      <c:pt idx="198">
                        <c:v>367.38240000000002</c:v>
                      </c:pt>
                      <c:pt idx="199">
                        <c:v>-690.78240000000005</c:v>
                      </c:pt>
                      <c:pt idx="200">
                        <c:v>387.2176</c:v>
                      </c:pt>
                      <c:pt idx="201">
                        <c:v>-87.964799999999997</c:v>
                      </c:pt>
                      <c:pt idx="202">
                        <c:v>-137.98400000000001</c:v>
                      </c:pt>
                      <c:pt idx="203">
                        <c:v>266.48160000000001</c:v>
                      </c:pt>
                      <c:pt idx="204">
                        <c:v>185.416</c:v>
                      </c:pt>
                      <c:pt idx="205">
                        <c:v>-70.716800000000006</c:v>
                      </c:pt>
                      <c:pt idx="206">
                        <c:v>-63.817599999999999</c:v>
                      </c:pt>
                      <c:pt idx="207">
                        <c:v>-151.7824</c:v>
                      </c:pt>
                      <c:pt idx="208">
                        <c:v>-33.633600000000001</c:v>
                      </c:pt>
                      <c:pt idx="209">
                        <c:v>-26.734400000000001</c:v>
                      </c:pt>
                      <c:pt idx="210">
                        <c:v>-208.70080000000002</c:v>
                      </c:pt>
                      <c:pt idx="211">
                        <c:v>-222.49920000000003</c:v>
                      </c:pt>
                      <c:pt idx="212">
                        <c:v>-175.06720000000001</c:v>
                      </c:pt>
                      <c:pt idx="213">
                        <c:v>-81.065600000000003</c:v>
                      </c:pt>
                      <c:pt idx="214">
                        <c:v>-53.468800000000002</c:v>
                      </c:pt>
                      <c:pt idx="215">
                        <c:v>-121.5984</c:v>
                      </c:pt>
                      <c:pt idx="216">
                        <c:v>-370.83199999999999</c:v>
                      </c:pt>
                      <c:pt idx="217">
                        <c:v>-114.69920000000002</c:v>
                      </c:pt>
                      <c:pt idx="218">
                        <c:v>-87.964799999999997</c:v>
                      </c:pt>
                      <c:pt idx="219">
                        <c:v>-104.35040000000001</c:v>
                      </c:pt>
                      <c:pt idx="220">
                        <c:v>0</c:v>
                      </c:pt>
                      <c:pt idx="221">
                        <c:v>-181.96639999999999</c:v>
                      </c:pt>
                      <c:pt idx="222">
                        <c:v>-162.13120000000001</c:v>
                      </c:pt>
                      <c:pt idx="223">
                        <c:v>-192.3152</c:v>
                      </c:pt>
                      <c:pt idx="224">
                        <c:v>-37.083199999999998</c:v>
                      </c:pt>
                      <c:pt idx="225">
                        <c:v>158.6816</c:v>
                      </c:pt>
                      <c:pt idx="226">
                        <c:v>279.41760000000005</c:v>
                      </c:pt>
                      <c:pt idx="227">
                        <c:v>168.16800000000001</c:v>
                      </c:pt>
                      <c:pt idx="228">
                        <c:v>77.616</c:v>
                      </c:pt>
                      <c:pt idx="229">
                        <c:v>0</c:v>
                      </c:pt>
                      <c:pt idx="230">
                        <c:v>77.616</c:v>
                      </c:pt>
                      <c:pt idx="231">
                        <c:v>114.69920000000002</c:v>
                      </c:pt>
                      <c:pt idx="232">
                        <c:v>151.7824</c:v>
                      </c:pt>
                      <c:pt idx="233">
                        <c:v>118.14880000000002</c:v>
                      </c:pt>
                      <c:pt idx="234">
                        <c:v>175.06720000000001</c:v>
                      </c:pt>
                      <c:pt idx="235">
                        <c:v>134.53440000000001</c:v>
                      </c:pt>
                      <c:pt idx="236">
                        <c:v>134.53440000000001</c:v>
                      </c:pt>
                      <c:pt idx="237">
                        <c:v>118.14880000000002</c:v>
                      </c:pt>
                      <c:pt idx="238">
                        <c:v>-53.468800000000002</c:v>
                      </c:pt>
                      <c:pt idx="239">
                        <c:v>-289.76640000000003</c:v>
                      </c:pt>
                      <c:pt idx="240">
                        <c:v>-461.38400000000007</c:v>
                      </c:pt>
                      <c:pt idx="241">
                        <c:v>-357.03359999999998</c:v>
                      </c:pt>
                      <c:pt idx="242">
                        <c:v>-3.4496000000000002</c:v>
                      </c:pt>
                      <c:pt idx="243">
                        <c:v>158.6816</c:v>
                      </c:pt>
                      <c:pt idx="244">
                        <c:v>56.918400000000005</c:v>
                      </c:pt>
                      <c:pt idx="245">
                        <c:v>-67.267200000000003</c:v>
                      </c:pt>
                      <c:pt idx="246">
                        <c:v>-26.734400000000001</c:v>
                      </c:pt>
                      <c:pt idx="247">
                        <c:v>-3.4496000000000002</c:v>
                      </c:pt>
                      <c:pt idx="248">
                        <c:v>37.083199999999998</c:v>
                      </c:pt>
                      <c:pt idx="249">
                        <c:v>13.798400000000001</c:v>
                      </c:pt>
                      <c:pt idx="250">
                        <c:v>-3.4496000000000002</c:v>
                      </c:pt>
                      <c:pt idx="251">
                        <c:v>-3.4496000000000002</c:v>
                      </c:pt>
                      <c:pt idx="252">
                        <c:v>-192.3152</c:v>
                      </c:pt>
                      <c:pt idx="253">
                        <c:v>528.65120000000002</c:v>
                      </c:pt>
                      <c:pt idx="254">
                        <c:v>-633.00160000000005</c:v>
                      </c:pt>
                      <c:pt idx="255">
                        <c:v>-212.15040000000002</c:v>
                      </c:pt>
                      <c:pt idx="256">
                        <c:v>-107.80000000000001</c:v>
                      </c:pt>
                      <c:pt idx="257">
                        <c:v>47.432000000000002</c:v>
                      </c:pt>
                      <c:pt idx="258">
                        <c:v>-104.35040000000001</c:v>
                      </c:pt>
                      <c:pt idx="259">
                        <c:v>-77.616</c:v>
                      </c:pt>
                      <c:pt idx="260">
                        <c:v>-10.348800000000001</c:v>
                      </c:pt>
                      <c:pt idx="261">
                        <c:v>10.348800000000001</c:v>
                      </c:pt>
                      <c:pt idx="262">
                        <c:v>-3.4496000000000002</c:v>
                      </c:pt>
                      <c:pt idx="263">
                        <c:v>-17.248000000000001</c:v>
                      </c:pt>
                      <c:pt idx="264">
                        <c:v>-23.284800000000001</c:v>
                      </c:pt>
                      <c:pt idx="265">
                        <c:v>-10.348800000000001</c:v>
                      </c:pt>
                      <c:pt idx="266">
                        <c:v>-47.432000000000002</c:v>
                      </c:pt>
                      <c:pt idx="267">
                        <c:v>-6.8992000000000004</c:v>
                      </c:pt>
                      <c:pt idx="268">
                        <c:v>-37.083199999999998</c:v>
                      </c:pt>
                      <c:pt idx="269">
                        <c:v>-17.248000000000001</c:v>
                      </c:pt>
                      <c:pt idx="270">
                        <c:v>33.633600000000001</c:v>
                      </c:pt>
                      <c:pt idx="271">
                        <c:v>63.817599999999999</c:v>
                      </c:pt>
                      <c:pt idx="272">
                        <c:v>77.616</c:v>
                      </c:pt>
                      <c:pt idx="273">
                        <c:v>70.716800000000006</c:v>
                      </c:pt>
                      <c:pt idx="274">
                        <c:v>90.552000000000007</c:v>
                      </c:pt>
                      <c:pt idx="275">
                        <c:v>81.065600000000003</c:v>
                      </c:pt>
                      <c:pt idx="276">
                        <c:v>70.716800000000006</c:v>
                      </c:pt>
                      <c:pt idx="277">
                        <c:v>50.881600000000006</c:v>
                      </c:pt>
                      <c:pt idx="278">
                        <c:v>67.267200000000003</c:v>
                      </c:pt>
                      <c:pt idx="279">
                        <c:v>23.284800000000001</c:v>
                      </c:pt>
                      <c:pt idx="280">
                        <c:v>6.8992000000000004</c:v>
                      </c:pt>
                      <c:pt idx="281">
                        <c:v>13.798400000000001</c:v>
                      </c:pt>
                      <c:pt idx="282">
                        <c:v>17.248000000000001</c:v>
                      </c:pt>
                      <c:pt idx="283">
                        <c:v>-3.4496000000000002</c:v>
                      </c:pt>
                      <c:pt idx="284">
                        <c:v>0</c:v>
                      </c:pt>
                      <c:pt idx="285">
                        <c:v>-47.432000000000002</c:v>
                      </c:pt>
                      <c:pt idx="286">
                        <c:v>-63.817599999999999</c:v>
                      </c:pt>
                      <c:pt idx="287">
                        <c:v>-56.918400000000005</c:v>
                      </c:pt>
                      <c:pt idx="288">
                        <c:v>-56.918400000000005</c:v>
                      </c:pt>
                      <c:pt idx="289">
                        <c:v>-60.368000000000009</c:v>
                      </c:pt>
                      <c:pt idx="290">
                        <c:v>-121.5984</c:v>
                      </c:pt>
                      <c:pt idx="291">
                        <c:v>-134.53440000000001</c:v>
                      </c:pt>
                      <c:pt idx="292">
                        <c:v>-67.267200000000003</c:v>
                      </c:pt>
                      <c:pt idx="293">
                        <c:v>-13.798400000000001</c:v>
                      </c:pt>
                      <c:pt idx="294">
                        <c:v>-33.633600000000001</c:v>
                      </c:pt>
                      <c:pt idx="295">
                        <c:v>-53.468800000000002</c:v>
                      </c:pt>
                      <c:pt idx="296">
                        <c:v>-37.083199999999998</c:v>
                      </c:pt>
                      <c:pt idx="297">
                        <c:v>-6.8992000000000004</c:v>
                      </c:pt>
                      <c:pt idx="298">
                        <c:v>3.4496000000000002</c:v>
                      </c:pt>
                      <c:pt idx="299">
                        <c:v>17.248000000000001</c:v>
                      </c:pt>
                      <c:pt idx="300">
                        <c:v>23.284800000000001</c:v>
                      </c:pt>
                      <c:pt idx="301">
                        <c:v>50.881600000000006</c:v>
                      </c:pt>
                      <c:pt idx="302">
                        <c:v>3.4496000000000002</c:v>
                      </c:pt>
                      <c:pt idx="303">
                        <c:v>6.8992000000000004</c:v>
                      </c:pt>
                      <c:pt idx="304">
                        <c:v>-19.8352</c:v>
                      </c:pt>
                      <c:pt idx="305">
                        <c:v>-87.964799999999997</c:v>
                      </c:pt>
                      <c:pt idx="306">
                        <c:v>-134.53440000000001</c:v>
                      </c:pt>
                      <c:pt idx="307">
                        <c:v>-192.3152</c:v>
                      </c:pt>
                      <c:pt idx="308">
                        <c:v>-212.15040000000002</c:v>
                      </c:pt>
                      <c:pt idx="309">
                        <c:v>-188.8656</c:v>
                      </c:pt>
                      <c:pt idx="310">
                        <c:v>-201.80160000000004</c:v>
                      </c:pt>
                      <c:pt idx="311">
                        <c:v>-114.69920000000002</c:v>
                      </c:pt>
                      <c:pt idx="312">
                        <c:v>-77.616</c:v>
                      </c:pt>
                      <c:pt idx="313">
                        <c:v>-60.368000000000009</c:v>
                      </c:pt>
                      <c:pt idx="314">
                        <c:v>-107.80000000000001</c:v>
                      </c:pt>
                      <c:pt idx="315">
                        <c:v>-148.33279999999999</c:v>
                      </c:pt>
                      <c:pt idx="316">
                        <c:v>-198.35200000000003</c:v>
                      </c:pt>
                      <c:pt idx="317">
                        <c:v>-232.84800000000004</c:v>
                      </c:pt>
                      <c:pt idx="318">
                        <c:v>-263.03200000000004</c:v>
                      </c:pt>
                      <c:pt idx="319">
                        <c:v>-235.43520000000004</c:v>
                      </c:pt>
                      <c:pt idx="320">
                        <c:v>-238.88480000000004</c:v>
                      </c:pt>
                      <c:pt idx="321">
                        <c:v>-225.94880000000003</c:v>
                      </c:pt>
                      <c:pt idx="322">
                        <c:v>-219.04960000000003</c:v>
                      </c:pt>
                      <c:pt idx="323">
                        <c:v>-229.39840000000004</c:v>
                      </c:pt>
                      <c:pt idx="324">
                        <c:v>-229.39840000000004</c:v>
                      </c:pt>
                      <c:pt idx="325">
                        <c:v>-192.3152</c:v>
                      </c:pt>
                      <c:pt idx="326">
                        <c:v>-208.70080000000002</c:v>
                      </c:pt>
                      <c:pt idx="327">
                        <c:v>-259.58240000000001</c:v>
                      </c:pt>
                      <c:pt idx="328">
                        <c:v>-238.88480000000004</c:v>
                      </c:pt>
                      <c:pt idx="329">
                        <c:v>-181.96639999999999</c:v>
                      </c:pt>
                      <c:pt idx="330">
                        <c:v>-141.43360000000001</c:v>
                      </c:pt>
                      <c:pt idx="331">
                        <c:v>-201.80160000000004</c:v>
                      </c:pt>
                      <c:pt idx="332">
                        <c:v>-181.96639999999999</c:v>
                      </c:pt>
                      <c:pt idx="333">
                        <c:v>-137.98400000000001</c:v>
                      </c:pt>
                      <c:pt idx="334">
                        <c:v>-137.98400000000001</c:v>
                      </c:pt>
                      <c:pt idx="335">
                        <c:v>-162.13120000000001</c:v>
                      </c:pt>
                      <c:pt idx="336">
                        <c:v>-151.7824</c:v>
                      </c:pt>
                      <c:pt idx="337">
                        <c:v>-198.35200000000003</c:v>
                      </c:pt>
                      <c:pt idx="338">
                        <c:v>-198.35200000000003</c:v>
                      </c:pt>
                      <c:pt idx="339">
                        <c:v>-208.70080000000002</c:v>
                      </c:pt>
                      <c:pt idx="340">
                        <c:v>-185.416</c:v>
                      </c:pt>
                      <c:pt idx="341">
                        <c:v>-188.8656</c:v>
                      </c:pt>
                      <c:pt idx="342">
                        <c:v>-286.31680000000006</c:v>
                      </c:pt>
                      <c:pt idx="343">
                        <c:v>-326.84960000000007</c:v>
                      </c:pt>
                      <c:pt idx="344">
                        <c:v>-323.40000000000003</c:v>
                      </c:pt>
                      <c:pt idx="345">
                        <c:v>-330.29920000000004</c:v>
                      </c:pt>
                      <c:pt idx="346">
                        <c:v>-300.11520000000002</c:v>
                      </c:pt>
                      <c:pt idx="347">
                        <c:v>-269.06880000000001</c:v>
                      </c:pt>
                      <c:pt idx="348">
                        <c:v>-252.6832</c:v>
                      </c:pt>
                      <c:pt idx="349">
                        <c:v>-195.76480000000001</c:v>
                      </c:pt>
                      <c:pt idx="350">
                        <c:v>-192.3152</c:v>
                      </c:pt>
                      <c:pt idx="351">
                        <c:v>-232.84800000000004</c:v>
                      </c:pt>
                      <c:pt idx="352">
                        <c:v>-232.84800000000004</c:v>
                      </c:pt>
                      <c:pt idx="353">
                        <c:v>-225.94880000000003</c:v>
                      </c:pt>
                      <c:pt idx="354">
                        <c:v>-222.49920000000003</c:v>
                      </c:pt>
                      <c:pt idx="355">
                        <c:v>-256.13280000000003</c:v>
                      </c:pt>
                      <c:pt idx="356">
                        <c:v>-242.33440000000004</c:v>
                      </c:pt>
                      <c:pt idx="357">
                        <c:v>-181.96639999999999</c:v>
                      </c:pt>
                      <c:pt idx="358">
                        <c:v>-100.90080000000002</c:v>
                      </c:pt>
                      <c:pt idx="359">
                        <c:v>-137.98400000000001</c:v>
                      </c:pt>
                      <c:pt idx="360">
                        <c:v>-114.69920000000002</c:v>
                      </c:pt>
                      <c:pt idx="361">
                        <c:v>-111.24960000000002</c:v>
                      </c:pt>
                      <c:pt idx="362">
                        <c:v>-56.918400000000005</c:v>
                      </c:pt>
                      <c:pt idx="363">
                        <c:v>37.083199999999998</c:v>
                      </c:pt>
                      <c:pt idx="364">
                        <c:v>118.14880000000002</c:v>
                      </c:pt>
                      <c:pt idx="365">
                        <c:v>107.80000000000001</c:v>
                      </c:pt>
                      <c:pt idx="366">
                        <c:v>266.48160000000001</c:v>
                      </c:pt>
                      <c:pt idx="367">
                        <c:v>272.51840000000004</c:v>
                      </c:pt>
                      <c:pt idx="368">
                        <c:v>219.04960000000003</c:v>
                      </c:pt>
                      <c:pt idx="369">
                        <c:v>319.9504</c:v>
                      </c:pt>
                      <c:pt idx="370">
                        <c:v>263.03200000000004</c:v>
                      </c:pt>
                      <c:pt idx="371">
                        <c:v>337.19840000000005</c:v>
                      </c:pt>
                      <c:pt idx="372">
                        <c:v>313.05119999999999</c:v>
                      </c:pt>
                      <c:pt idx="373">
                        <c:v>215.60000000000002</c:v>
                      </c:pt>
                      <c:pt idx="374">
                        <c:v>219.04960000000003</c:v>
                      </c:pt>
                      <c:pt idx="375">
                        <c:v>242.33440000000004</c:v>
                      </c:pt>
                      <c:pt idx="376">
                        <c:v>195.76480000000001</c:v>
                      </c:pt>
                      <c:pt idx="377">
                        <c:v>235.43520000000004</c:v>
                      </c:pt>
                      <c:pt idx="378">
                        <c:v>-63.817599999999999</c:v>
                      </c:pt>
                      <c:pt idx="379">
                        <c:v>-303.56479999999999</c:v>
                      </c:pt>
                      <c:pt idx="380">
                        <c:v>-293.21600000000007</c:v>
                      </c:pt>
                      <c:pt idx="381">
                        <c:v>-90.552000000000007</c:v>
                      </c:pt>
                      <c:pt idx="382">
                        <c:v>-10.348800000000001</c:v>
                      </c:pt>
                      <c:pt idx="383">
                        <c:v>6.8992000000000004</c:v>
                      </c:pt>
                      <c:pt idx="384">
                        <c:v>-104.35040000000001</c:v>
                      </c:pt>
                      <c:pt idx="385">
                        <c:v>-67.267200000000003</c:v>
                      </c:pt>
                      <c:pt idx="386">
                        <c:v>50.881600000000006</c:v>
                      </c:pt>
                      <c:pt idx="387">
                        <c:v>77.616</c:v>
                      </c:pt>
                      <c:pt idx="388">
                        <c:v>50.881600000000006</c:v>
                      </c:pt>
                      <c:pt idx="389">
                        <c:v>-10.348800000000001</c:v>
                      </c:pt>
                      <c:pt idx="390">
                        <c:v>-67.267200000000003</c:v>
                      </c:pt>
                      <c:pt idx="391">
                        <c:v>-63.817599999999999</c:v>
                      </c:pt>
                      <c:pt idx="392">
                        <c:v>-70.716800000000006</c:v>
                      </c:pt>
                      <c:pt idx="393">
                        <c:v>50.881600000000006</c:v>
                      </c:pt>
                      <c:pt idx="394">
                        <c:v>134.53440000000001</c:v>
                      </c:pt>
                      <c:pt idx="395">
                        <c:v>43.982399999999998</c:v>
                      </c:pt>
                      <c:pt idx="396">
                        <c:v>-60.368000000000009</c:v>
                      </c:pt>
                      <c:pt idx="397">
                        <c:v>-181.96639999999999</c:v>
                      </c:pt>
                      <c:pt idx="398">
                        <c:v>-168.16800000000001</c:v>
                      </c:pt>
                      <c:pt idx="399">
                        <c:v>-131.0848</c:v>
                      </c:pt>
                      <c:pt idx="400">
                        <c:v>-252.6832</c:v>
                      </c:pt>
                      <c:pt idx="401">
                        <c:v>-606.2672</c:v>
                      </c:pt>
                      <c:pt idx="402">
                        <c:v>-33.633600000000001</c:v>
                      </c:pt>
                      <c:pt idx="403">
                        <c:v>-266.48160000000001</c:v>
                      </c:pt>
                      <c:pt idx="404">
                        <c:v>-1394.5008</c:v>
                      </c:pt>
                      <c:pt idx="405">
                        <c:v>-444.99840000000006</c:v>
                      </c:pt>
                      <c:pt idx="406">
                        <c:v>-915.86880000000008</c:v>
                      </c:pt>
                      <c:pt idx="407">
                        <c:v>-613.16640000000007</c:v>
                      </c:pt>
                      <c:pt idx="408">
                        <c:v>-282.86720000000003</c:v>
                      </c:pt>
                      <c:pt idx="409">
                        <c:v>-303.56479999999999</c:v>
                      </c:pt>
                      <c:pt idx="410">
                        <c:v>-340.64800000000008</c:v>
                      </c:pt>
                      <c:pt idx="411">
                        <c:v>-539</c:v>
                      </c:pt>
                      <c:pt idx="412">
                        <c:v>-852.05120000000011</c:v>
                      </c:pt>
                      <c:pt idx="413">
                        <c:v>3.4496000000000002</c:v>
                      </c:pt>
                      <c:pt idx="414">
                        <c:v>1024.5312000000001</c:v>
                      </c:pt>
                      <c:pt idx="415">
                        <c:v>286.31680000000006</c:v>
                      </c:pt>
                      <c:pt idx="416">
                        <c:v>-383.76800000000009</c:v>
                      </c:pt>
                      <c:pt idx="417">
                        <c:v>155.232</c:v>
                      </c:pt>
                      <c:pt idx="418">
                        <c:v>636.45120000000009</c:v>
                      </c:pt>
                      <c:pt idx="419">
                        <c:v>171.61760000000001</c:v>
                      </c:pt>
                      <c:pt idx="420">
                        <c:v>-602.81759999999997</c:v>
                      </c:pt>
                      <c:pt idx="421">
                        <c:v>865.84960000000012</c:v>
                      </c:pt>
                      <c:pt idx="422">
                        <c:v>1118.5328</c:v>
                      </c:pt>
                      <c:pt idx="423">
                        <c:v>710.61760000000004</c:v>
                      </c:pt>
                      <c:pt idx="424">
                        <c:v>734.76480000000004</c:v>
                      </c:pt>
                      <c:pt idx="425">
                        <c:v>222.49920000000003</c:v>
                      </c:pt>
                      <c:pt idx="426">
                        <c:v>100.90080000000002</c:v>
                      </c:pt>
                      <c:pt idx="427">
                        <c:v>219.04960000000003</c:v>
                      </c:pt>
                      <c:pt idx="428">
                        <c:v>599.36800000000005</c:v>
                      </c:pt>
                      <c:pt idx="429">
                        <c:v>781.33440000000019</c:v>
                      </c:pt>
                      <c:pt idx="430">
                        <c:v>-623.51520000000005</c:v>
                      </c:pt>
                      <c:pt idx="431">
                        <c:v>-1270.3152</c:v>
                      </c:pt>
                      <c:pt idx="432">
                        <c:v>-697.68160000000012</c:v>
                      </c:pt>
                      <c:pt idx="433">
                        <c:v>-252.6832</c:v>
                      </c:pt>
                      <c:pt idx="434">
                        <c:v>-181.96639999999999</c:v>
                      </c:pt>
                      <c:pt idx="435">
                        <c:v>-586.43200000000013</c:v>
                      </c:pt>
                      <c:pt idx="436">
                        <c:v>-987.44800000000009</c:v>
                      </c:pt>
                      <c:pt idx="437">
                        <c:v>-764.94880000000001</c:v>
                      </c:pt>
                      <c:pt idx="438">
                        <c:v>-717.51679999999999</c:v>
                      </c:pt>
                      <c:pt idx="439">
                        <c:v>-595.91840000000002</c:v>
                      </c:pt>
                      <c:pt idx="440">
                        <c:v>-764.94880000000001</c:v>
                      </c:pt>
                      <c:pt idx="441">
                        <c:v>-549.34879999999998</c:v>
                      </c:pt>
                      <c:pt idx="442">
                        <c:v>-909.83199999999999</c:v>
                      </c:pt>
                      <c:pt idx="443">
                        <c:v>-512.26560000000006</c:v>
                      </c:pt>
                      <c:pt idx="444">
                        <c:v>-350.13440000000003</c:v>
                      </c:pt>
                      <c:pt idx="445">
                        <c:v>-350.13440000000003</c:v>
                      </c:pt>
                      <c:pt idx="446">
                        <c:v>-40.532800000000002</c:v>
                      </c:pt>
                      <c:pt idx="447">
                        <c:v>-10.348800000000001</c:v>
                      </c:pt>
                      <c:pt idx="448">
                        <c:v>60.368000000000009</c:v>
                      </c:pt>
                      <c:pt idx="449">
                        <c:v>-26.734400000000001</c:v>
                      </c:pt>
                      <c:pt idx="450">
                        <c:v>151.7824</c:v>
                      </c:pt>
                      <c:pt idx="451">
                        <c:v>192.3152</c:v>
                      </c:pt>
                      <c:pt idx="452">
                        <c:v>219.04960000000003</c:v>
                      </c:pt>
                      <c:pt idx="453">
                        <c:v>404.46559999999999</c:v>
                      </c:pt>
                      <c:pt idx="454">
                        <c:v>562.28480000000013</c:v>
                      </c:pt>
                      <c:pt idx="455">
                        <c:v>498.46719999999999</c:v>
                      </c:pt>
                      <c:pt idx="456">
                        <c:v>744.25120000000004</c:v>
                      </c:pt>
                      <c:pt idx="457">
                        <c:v>633.00160000000005</c:v>
                      </c:pt>
                      <c:pt idx="458">
                        <c:v>747.70079999999996</c:v>
                      </c:pt>
                      <c:pt idx="459">
                        <c:v>535.55039999999997</c:v>
                      </c:pt>
                      <c:pt idx="460">
                        <c:v>434.64960000000008</c:v>
                      </c:pt>
                      <c:pt idx="461">
                        <c:v>-50.881600000000006</c:v>
                      </c:pt>
                      <c:pt idx="462">
                        <c:v>-219.04960000000003</c:v>
                      </c:pt>
                      <c:pt idx="463">
                        <c:v>-192.3152</c:v>
                      </c:pt>
                      <c:pt idx="464">
                        <c:v>-282.86720000000003</c:v>
                      </c:pt>
                      <c:pt idx="465">
                        <c:v>-330.29920000000004</c:v>
                      </c:pt>
                      <c:pt idx="466">
                        <c:v>-539</c:v>
                      </c:pt>
                      <c:pt idx="467">
                        <c:v>-586.43200000000013</c:v>
                      </c:pt>
                      <c:pt idx="468">
                        <c:v>-811.51840000000004</c:v>
                      </c:pt>
                      <c:pt idx="469">
                        <c:v>-643.35040000000004</c:v>
                      </c:pt>
                      <c:pt idx="470">
                        <c:v>-694.23200000000008</c:v>
                      </c:pt>
                      <c:pt idx="471">
                        <c:v>-694.23200000000008</c:v>
                      </c:pt>
                      <c:pt idx="472">
                        <c:v>-609.71680000000003</c:v>
                      </c:pt>
                      <c:pt idx="473">
                        <c:v>-539</c:v>
                      </c:pt>
                      <c:pt idx="474">
                        <c:v>-158.6816</c:v>
                      </c:pt>
                      <c:pt idx="475">
                        <c:v>-111.24960000000002</c:v>
                      </c:pt>
                      <c:pt idx="476">
                        <c:v>94.00160000000001</c:v>
                      </c:pt>
                      <c:pt idx="477">
                        <c:v>158.6816</c:v>
                      </c:pt>
                      <c:pt idx="478">
                        <c:v>269.06880000000001</c:v>
                      </c:pt>
                      <c:pt idx="479">
                        <c:v>646.80000000000007</c:v>
                      </c:pt>
                      <c:pt idx="480">
                        <c:v>710.61760000000004</c:v>
                      </c:pt>
                      <c:pt idx="481">
                        <c:v>758.04960000000005</c:v>
                      </c:pt>
                      <c:pt idx="482">
                        <c:v>1047.816</c:v>
                      </c:pt>
                      <c:pt idx="483">
                        <c:v>839.11519999999996</c:v>
                      </c:pt>
                      <c:pt idx="484">
                        <c:v>387.2176</c:v>
                      </c:pt>
                      <c:pt idx="485">
                        <c:v>84.515200000000007</c:v>
                      </c:pt>
                      <c:pt idx="486">
                        <c:v>-67.267200000000003</c:v>
                      </c:pt>
                      <c:pt idx="487">
                        <c:v>-252.6832</c:v>
                      </c:pt>
                      <c:pt idx="488">
                        <c:v>-724.41600000000005</c:v>
                      </c:pt>
                      <c:pt idx="489">
                        <c:v>-899.48320000000001</c:v>
                      </c:pt>
                      <c:pt idx="490">
                        <c:v>-970.2</c:v>
                      </c:pt>
                      <c:pt idx="491">
                        <c:v>-737.35199999999998</c:v>
                      </c:pt>
                      <c:pt idx="492">
                        <c:v>-1021.0816</c:v>
                      </c:pt>
                      <c:pt idx="493">
                        <c:v>-913.28160000000003</c:v>
                      </c:pt>
                      <c:pt idx="494">
                        <c:v>-1168.5520000000001</c:v>
                      </c:pt>
                      <c:pt idx="495">
                        <c:v>-690.78240000000005</c:v>
                      </c:pt>
                      <c:pt idx="496">
                        <c:v>-457.93440000000004</c:v>
                      </c:pt>
                      <c:pt idx="497">
                        <c:v>-407.91519999999997</c:v>
                      </c:pt>
                      <c:pt idx="498">
                        <c:v>30.184000000000005</c:v>
                      </c:pt>
                      <c:pt idx="499">
                        <c:v>282.86720000000003</c:v>
                      </c:pt>
                      <c:pt idx="500">
                        <c:v>457.93440000000004</c:v>
                      </c:pt>
                      <c:pt idx="501">
                        <c:v>323.40000000000003</c:v>
                      </c:pt>
                      <c:pt idx="502">
                        <c:v>407.91519999999997</c:v>
                      </c:pt>
                      <c:pt idx="503">
                        <c:v>454.48480000000006</c:v>
                      </c:pt>
                      <c:pt idx="504">
                        <c:v>620.06560000000002</c:v>
                      </c:pt>
                      <c:pt idx="505">
                        <c:v>683.8832000000001</c:v>
                      </c:pt>
                      <c:pt idx="506">
                        <c:v>828.76640000000009</c:v>
                      </c:pt>
                      <c:pt idx="507">
                        <c:v>593.33119999999997</c:v>
                      </c:pt>
                      <c:pt idx="508">
                        <c:v>77.616</c:v>
                      </c:pt>
                      <c:pt idx="509">
                        <c:v>-238.88480000000004</c:v>
                      </c:pt>
                      <c:pt idx="510">
                        <c:v>-232.84800000000004</c:v>
                      </c:pt>
                      <c:pt idx="511">
                        <c:v>-626.96480000000008</c:v>
                      </c:pt>
                      <c:pt idx="512">
                        <c:v>-498.46719999999999</c:v>
                      </c:pt>
                      <c:pt idx="513">
                        <c:v>-1024.5312000000001</c:v>
                      </c:pt>
                      <c:pt idx="514">
                        <c:v>-892.58400000000006</c:v>
                      </c:pt>
                      <c:pt idx="515">
                        <c:v>-784.78399999999999</c:v>
                      </c:pt>
                      <c:pt idx="516">
                        <c:v>-855.50080000000003</c:v>
                      </c:pt>
                      <c:pt idx="517">
                        <c:v>-346.68480000000005</c:v>
                      </c:pt>
                      <c:pt idx="518">
                        <c:v>-475.18240000000009</c:v>
                      </c:pt>
                      <c:pt idx="519">
                        <c:v>-764.94880000000001</c:v>
                      </c:pt>
                      <c:pt idx="520">
                        <c:v>-84.515200000000007</c:v>
                      </c:pt>
                      <c:pt idx="521">
                        <c:v>111.24960000000002</c:v>
                      </c:pt>
                      <c:pt idx="522">
                        <c:v>-37.083199999999998</c:v>
                      </c:pt>
                      <c:pt idx="523">
                        <c:v>225.94880000000003</c:v>
                      </c:pt>
                      <c:pt idx="524">
                        <c:v>-330.29920000000004</c:v>
                      </c:pt>
                      <c:pt idx="525">
                        <c:v>-23.284800000000001</c:v>
                      </c:pt>
                      <c:pt idx="526">
                        <c:v>19.8352</c:v>
                      </c:pt>
                      <c:pt idx="527">
                        <c:v>33.633600000000001</c:v>
                      </c:pt>
                      <c:pt idx="528">
                        <c:v>81.065600000000003</c:v>
                      </c:pt>
                      <c:pt idx="529">
                        <c:v>10.348800000000001</c:v>
                      </c:pt>
                      <c:pt idx="530">
                        <c:v>-100.90080000000002</c:v>
                      </c:pt>
                      <c:pt idx="531">
                        <c:v>323.40000000000003</c:v>
                      </c:pt>
                      <c:pt idx="532">
                        <c:v>-19.8352</c:v>
                      </c:pt>
                      <c:pt idx="533">
                        <c:v>-519.16480000000001</c:v>
                      </c:pt>
                      <c:pt idx="534">
                        <c:v>-367.38240000000002</c:v>
                      </c:pt>
                      <c:pt idx="535">
                        <c:v>-488.11839999999995</c:v>
                      </c:pt>
                      <c:pt idx="536">
                        <c:v>-63.817599999999999</c:v>
                      </c:pt>
                      <c:pt idx="537">
                        <c:v>-259.58240000000001</c:v>
                      </c:pt>
                      <c:pt idx="538">
                        <c:v>33.633600000000001</c:v>
                      </c:pt>
                      <c:pt idx="539">
                        <c:v>620.06560000000002</c:v>
                      </c:pt>
                      <c:pt idx="540">
                        <c:v>4658.6848000000009</c:v>
                      </c:pt>
                      <c:pt idx="541">
                        <c:v>5282.2000000000007</c:v>
                      </c:pt>
                      <c:pt idx="542">
                        <c:v>545.89920000000006</c:v>
                      </c:pt>
                      <c:pt idx="543">
                        <c:v>3163.2832000000003</c:v>
                      </c:pt>
                      <c:pt idx="544">
                        <c:v>-269.06880000000001</c:v>
                      </c:pt>
                      <c:pt idx="545">
                        <c:v>-1341.0320000000002</c:v>
                      </c:pt>
                      <c:pt idx="546">
                        <c:v>-1684.2672000000002</c:v>
                      </c:pt>
                      <c:pt idx="547">
                        <c:v>-1671.3311999999999</c:v>
                      </c:pt>
                      <c:pt idx="548">
                        <c:v>-3712.6320000000001</c:v>
                      </c:pt>
                      <c:pt idx="549">
                        <c:v>-1341.0320000000002</c:v>
                      </c:pt>
                      <c:pt idx="550">
                        <c:v>892.58400000000006</c:v>
                      </c:pt>
                      <c:pt idx="551">
                        <c:v>3553.9504000000006</c:v>
                      </c:pt>
                      <c:pt idx="552">
                        <c:v>3678.9984000000004</c:v>
                      </c:pt>
                      <c:pt idx="553">
                        <c:v>-858.95040000000006</c:v>
                      </c:pt>
                      <c:pt idx="554">
                        <c:v>-417.40160000000003</c:v>
                      </c:pt>
                      <c:pt idx="555">
                        <c:v>717.51679999999999</c:v>
                      </c:pt>
                      <c:pt idx="556">
                        <c:v>-125.048</c:v>
                      </c:pt>
                      <c:pt idx="557">
                        <c:v>383.76800000000009</c:v>
                      </c:pt>
                      <c:pt idx="558">
                        <c:v>245.78399999999999</c:v>
                      </c:pt>
                      <c:pt idx="559">
                        <c:v>-1323.7839999999999</c:v>
                      </c:pt>
                      <c:pt idx="560">
                        <c:v>973.64960000000008</c:v>
                      </c:pt>
                      <c:pt idx="561">
                        <c:v>164.7184</c:v>
                      </c:pt>
                      <c:pt idx="562">
                        <c:v>1067.6512</c:v>
                      </c:pt>
                      <c:pt idx="563">
                        <c:v>966.75040000000001</c:v>
                      </c:pt>
                      <c:pt idx="564">
                        <c:v>670.08480000000009</c:v>
                      </c:pt>
                      <c:pt idx="565">
                        <c:v>-87.964799999999997</c:v>
                      </c:pt>
                      <c:pt idx="566">
                        <c:v>2136.1648</c:v>
                      </c:pt>
                      <c:pt idx="567">
                        <c:v>805.48160000000018</c:v>
                      </c:pt>
                      <c:pt idx="568">
                        <c:v>-586.43200000000013</c:v>
                      </c:pt>
                      <c:pt idx="569">
                        <c:v>-959.85120000000006</c:v>
                      </c:pt>
                      <c:pt idx="570">
                        <c:v>-1448.8320000000001</c:v>
                      </c:pt>
                      <c:pt idx="571">
                        <c:v>-1940.4</c:v>
                      </c:pt>
                      <c:pt idx="572">
                        <c:v>1155.6160000000002</c:v>
                      </c:pt>
                      <c:pt idx="573">
                        <c:v>468.28320000000008</c:v>
                      </c:pt>
                      <c:pt idx="574">
                        <c:v>-768.39840000000004</c:v>
                      </c:pt>
                      <c:pt idx="575">
                        <c:v>-740.80160000000001</c:v>
                      </c:pt>
                      <c:pt idx="576">
                        <c:v>23.284800000000001</c:v>
                      </c:pt>
                      <c:pt idx="577">
                        <c:v>2428.5183999999999</c:v>
                      </c:pt>
                      <c:pt idx="578">
                        <c:v>1698.0656000000004</c:v>
                      </c:pt>
                      <c:pt idx="579">
                        <c:v>811.51840000000004</c:v>
                      </c:pt>
                      <c:pt idx="580">
                        <c:v>-1381.5648000000001</c:v>
                      </c:pt>
                      <c:pt idx="581">
                        <c:v>-205.25120000000001</c:v>
                      </c:pt>
                      <c:pt idx="582">
                        <c:v>528.65120000000002</c:v>
                      </c:pt>
                      <c:pt idx="583">
                        <c:v>595.91840000000002</c:v>
                      </c:pt>
                      <c:pt idx="584">
                        <c:v>950.36480000000017</c:v>
                      </c:pt>
                      <c:pt idx="585">
                        <c:v>-215.60000000000002</c:v>
                      </c:pt>
                      <c:pt idx="586">
                        <c:v>-664.04800000000012</c:v>
                      </c:pt>
                      <c:pt idx="587">
                        <c:v>-296.66559999999998</c:v>
                      </c:pt>
                      <c:pt idx="588">
                        <c:v>761.49920000000009</c:v>
                      </c:pt>
                      <c:pt idx="589">
                        <c:v>-963.30079999999998</c:v>
                      </c:pt>
                      <c:pt idx="590">
                        <c:v>-1714.4512</c:v>
                      </c:pt>
                      <c:pt idx="591">
                        <c:v>-1751.5344000000002</c:v>
                      </c:pt>
                      <c:pt idx="592">
                        <c:v>-1892.9680000000001</c:v>
                      </c:pt>
                      <c:pt idx="593">
                        <c:v>427.75040000000001</c:v>
                      </c:pt>
                      <c:pt idx="594">
                        <c:v>1219.4336000000001</c:v>
                      </c:pt>
                      <c:pt idx="595">
                        <c:v>164.7184</c:v>
                      </c:pt>
                      <c:pt idx="596">
                        <c:v>-484.66880000000009</c:v>
                      </c:pt>
                      <c:pt idx="597">
                        <c:v>-922.76800000000014</c:v>
                      </c:pt>
                      <c:pt idx="598">
                        <c:v>1913.6656</c:v>
                      </c:pt>
                      <c:pt idx="599">
                        <c:v>690.78240000000005</c:v>
                      </c:pt>
                      <c:pt idx="600">
                        <c:v>1165.9648000000002</c:v>
                      </c:pt>
                      <c:pt idx="601">
                        <c:v>-858.95040000000006</c:v>
                      </c:pt>
                      <c:pt idx="602">
                        <c:v>-1809.3152</c:v>
                      </c:pt>
                      <c:pt idx="603">
                        <c:v>825.31680000000006</c:v>
                      </c:pt>
                      <c:pt idx="604">
                        <c:v>-303.56479999999999</c:v>
                      </c:pt>
                      <c:pt idx="605">
                        <c:v>952.952</c:v>
                      </c:pt>
                      <c:pt idx="606">
                        <c:v>892.58400000000006</c:v>
                      </c:pt>
                      <c:pt idx="607">
                        <c:v>303.56479999999999</c:v>
                      </c:pt>
                      <c:pt idx="608">
                        <c:v>-1010.7328</c:v>
                      </c:pt>
                      <c:pt idx="609">
                        <c:v>751.15039999999999</c:v>
                      </c:pt>
                      <c:pt idx="610">
                        <c:v>636.45120000000009</c:v>
                      </c:pt>
                      <c:pt idx="611">
                        <c:v>-835.66559999999993</c:v>
                      </c:pt>
                      <c:pt idx="612">
                        <c:v>404.46559999999999</c:v>
                      </c:pt>
                      <c:pt idx="613">
                        <c:v>212.15040000000002</c:v>
                      </c:pt>
                      <c:pt idx="614">
                        <c:v>-495.01759999999996</c:v>
                      </c:pt>
                      <c:pt idx="615">
                        <c:v>144.88320000000002</c:v>
                      </c:pt>
                      <c:pt idx="616">
                        <c:v>-330.29920000000004</c:v>
                      </c:pt>
                      <c:pt idx="617">
                        <c:v>266.48160000000001</c:v>
                      </c:pt>
                      <c:pt idx="618">
                        <c:v>-23.284800000000001</c:v>
                      </c:pt>
                      <c:pt idx="619">
                        <c:v>525.20159999999998</c:v>
                      </c:pt>
                      <c:pt idx="620">
                        <c:v>595.91840000000002</c:v>
                      </c:pt>
                      <c:pt idx="621">
                        <c:v>-1078</c:v>
                      </c:pt>
                      <c:pt idx="622">
                        <c:v>56.918400000000005</c:v>
                      </c:pt>
                      <c:pt idx="623">
                        <c:v>394.11680000000001</c:v>
                      </c:pt>
                      <c:pt idx="624">
                        <c:v>1205.6351999999999</c:v>
                      </c:pt>
                      <c:pt idx="625">
                        <c:v>-313.05119999999999</c:v>
                      </c:pt>
                      <c:pt idx="626">
                        <c:v>-653.69920000000013</c:v>
                      </c:pt>
                      <c:pt idx="627">
                        <c:v>-252.6832</c:v>
                      </c:pt>
                      <c:pt idx="628">
                        <c:v>-411.3648</c:v>
                      </c:pt>
                      <c:pt idx="629">
                        <c:v>508.81599999999997</c:v>
                      </c:pt>
                      <c:pt idx="630">
                        <c:v>1165.9648000000002</c:v>
                      </c:pt>
                      <c:pt idx="631">
                        <c:v>572.63360000000011</c:v>
                      </c:pt>
                      <c:pt idx="632">
                        <c:v>17.248000000000001</c:v>
                      </c:pt>
                      <c:pt idx="633">
                        <c:v>-814.96800000000007</c:v>
                      </c:pt>
                      <c:pt idx="634">
                        <c:v>195.76480000000001</c:v>
                      </c:pt>
                      <c:pt idx="635">
                        <c:v>50.881600000000006</c:v>
                      </c:pt>
                      <c:pt idx="636">
                        <c:v>94.00160000000001</c:v>
                      </c:pt>
                      <c:pt idx="637">
                        <c:v>219.04960000000003</c:v>
                      </c:pt>
                      <c:pt idx="638">
                        <c:v>-952.952</c:v>
                      </c:pt>
                      <c:pt idx="639">
                        <c:v>-431.20000000000005</c:v>
                      </c:pt>
                      <c:pt idx="640">
                        <c:v>164.7184</c:v>
                      </c:pt>
                      <c:pt idx="641">
                        <c:v>-77.616</c:v>
                      </c:pt>
                      <c:pt idx="642">
                        <c:v>444.99840000000006</c:v>
                      </c:pt>
                      <c:pt idx="643">
                        <c:v>81.065600000000003</c:v>
                      </c:pt>
                      <c:pt idx="644">
                        <c:v>-707.16800000000001</c:v>
                      </c:pt>
                      <c:pt idx="645">
                        <c:v>-53.468800000000002</c:v>
                      </c:pt>
                      <c:pt idx="646">
                        <c:v>-114.69920000000002</c:v>
                      </c:pt>
                      <c:pt idx="647">
                        <c:v>162.13120000000001</c:v>
                      </c:pt>
                      <c:pt idx="648">
                        <c:v>-1404.8496000000002</c:v>
                      </c:pt>
                      <c:pt idx="649">
                        <c:v>-404.46559999999999</c:v>
                      </c:pt>
                      <c:pt idx="650">
                        <c:v>-952.952</c:v>
                      </c:pt>
                      <c:pt idx="651">
                        <c:v>-586.43200000000013</c:v>
                      </c:pt>
                      <c:pt idx="652">
                        <c:v>-424.30080000000004</c:v>
                      </c:pt>
                      <c:pt idx="653">
                        <c:v>-121.5984</c:v>
                      </c:pt>
                      <c:pt idx="654">
                        <c:v>565.73440000000005</c:v>
                      </c:pt>
                      <c:pt idx="655">
                        <c:v>-802.03200000000004</c:v>
                      </c:pt>
                      <c:pt idx="656">
                        <c:v>707.16800000000001</c:v>
                      </c:pt>
                      <c:pt idx="657">
                        <c:v>201.80160000000004</c:v>
                      </c:pt>
                      <c:pt idx="658">
                        <c:v>990.03519999999992</c:v>
                      </c:pt>
                      <c:pt idx="659">
                        <c:v>1172.0016000000001</c:v>
                      </c:pt>
                      <c:pt idx="660">
                        <c:v>1842.9488000000003</c:v>
                      </c:pt>
                      <c:pt idx="661">
                        <c:v>703.71839999999997</c:v>
                      </c:pt>
                      <c:pt idx="662">
                        <c:v>1886.9312000000002</c:v>
                      </c:pt>
                      <c:pt idx="663">
                        <c:v>2122.3663999999999</c:v>
                      </c:pt>
                      <c:pt idx="664">
                        <c:v>1785.1680000000001</c:v>
                      </c:pt>
                      <c:pt idx="665">
                        <c:v>2587.2000000000003</c:v>
                      </c:pt>
                      <c:pt idx="666">
                        <c:v>2018.0160000000001</c:v>
                      </c:pt>
                      <c:pt idx="667">
                        <c:v>1334.1328000000001</c:v>
                      </c:pt>
                      <c:pt idx="668">
                        <c:v>215.60000000000002</c:v>
                      </c:pt>
                      <c:pt idx="669">
                        <c:v>478.63200000000006</c:v>
                      </c:pt>
                      <c:pt idx="670">
                        <c:v>781.33440000000019</c:v>
                      </c:pt>
                      <c:pt idx="671">
                        <c:v>613.16640000000007</c:v>
                      </c:pt>
                      <c:pt idx="672">
                        <c:v>67.267200000000003</c:v>
                      </c:pt>
                      <c:pt idx="673">
                        <c:v>275.96800000000002</c:v>
                      </c:pt>
                      <c:pt idx="674">
                        <c:v>-1509.2</c:v>
                      </c:pt>
                      <c:pt idx="675">
                        <c:v>-3001.1520000000005</c:v>
                      </c:pt>
                      <c:pt idx="676">
                        <c:v>-3247.7984000000006</c:v>
                      </c:pt>
                      <c:pt idx="677">
                        <c:v>-1839.4992000000002</c:v>
                      </c:pt>
                      <c:pt idx="678">
                        <c:v>-1125.432</c:v>
                      </c:pt>
                      <c:pt idx="679">
                        <c:v>-1293.6000000000001</c:v>
                      </c:pt>
                      <c:pt idx="680">
                        <c:v>-1671.3311999999999</c:v>
                      </c:pt>
                      <c:pt idx="681">
                        <c:v>-1684.2672000000002</c:v>
                      </c:pt>
                      <c:pt idx="682">
                        <c:v>-1276.3520000000001</c:v>
                      </c:pt>
                      <c:pt idx="683">
                        <c:v>-747.70079999999996</c:v>
                      </c:pt>
                      <c:pt idx="684">
                        <c:v>-468.28320000000008</c:v>
                      </c:pt>
                      <c:pt idx="685">
                        <c:v>-390.66720000000009</c:v>
                      </c:pt>
                      <c:pt idx="686">
                        <c:v>-219.04960000000003</c:v>
                      </c:pt>
                      <c:pt idx="687">
                        <c:v>33.633600000000001</c:v>
                      </c:pt>
                      <c:pt idx="688">
                        <c:v>464.83360000000005</c:v>
                      </c:pt>
                      <c:pt idx="689">
                        <c:v>2799.3504000000003</c:v>
                      </c:pt>
                      <c:pt idx="690">
                        <c:v>3435.8016000000002</c:v>
                      </c:pt>
                      <c:pt idx="691">
                        <c:v>572.63360000000011</c:v>
                      </c:pt>
                      <c:pt idx="692">
                        <c:v>1758.4336000000003</c:v>
                      </c:pt>
                      <c:pt idx="693">
                        <c:v>2182.7344000000003</c:v>
                      </c:pt>
                      <c:pt idx="694">
                        <c:v>464.83360000000005</c:v>
                      </c:pt>
                      <c:pt idx="695">
                        <c:v>-269.06880000000001</c:v>
                      </c:pt>
                      <c:pt idx="696">
                        <c:v>413.952</c:v>
                      </c:pt>
                      <c:pt idx="697">
                        <c:v>-427.75040000000001</c:v>
                      </c:pt>
                      <c:pt idx="698">
                        <c:v>-100.90080000000002</c:v>
                      </c:pt>
                      <c:pt idx="699">
                        <c:v>-1431.5840000000001</c:v>
                      </c:pt>
                      <c:pt idx="700">
                        <c:v>-4274.9168</c:v>
                      </c:pt>
                      <c:pt idx="701">
                        <c:v>825.31680000000006</c:v>
                      </c:pt>
                      <c:pt idx="702">
                        <c:v>3062.3824000000004</c:v>
                      </c:pt>
                      <c:pt idx="703">
                        <c:v>-795.1328000000002</c:v>
                      </c:pt>
                      <c:pt idx="704">
                        <c:v>1930.0512000000001</c:v>
                      </c:pt>
                      <c:pt idx="705">
                        <c:v>1465.2176000000002</c:v>
                      </c:pt>
                      <c:pt idx="706">
                        <c:v>1660.9824000000001</c:v>
                      </c:pt>
                      <c:pt idx="707">
                        <c:v>-2021.4656</c:v>
                      </c:pt>
                      <c:pt idx="708">
                        <c:v>-1529.0352</c:v>
                      </c:pt>
                      <c:pt idx="709">
                        <c:v>2300.8832000000002</c:v>
                      </c:pt>
                      <c:pt idx="710">
                        <c:v>155.232</c:v>
                      </c:pt>
                      <c:pt idx="711">
                        <c:v>-144.88320000000002</c:v>
                      </c:pt>
                      <c:pt idx="712">
                        <c:v>676.98400000000004</c:v>
                      </c:pt>
                      <c:pt idx="713">
                        <c:v>-2883.8656000000001</c:v>
                      </c:pt>
                      <c:pt idx="714">
                        <c:v>1448.8320000000001</c:v>
                      </c:pt>
                      <c:pt idx="715">
                        <c:v>1717.9008000000001</c:v>
                      </c:pt>
                      <c:pt idx="716">
                        <c:v>2209.4688000000001</c:v>
                      </c:pt>
                      <c:pt idx="717">
                        <c:v>2661.3663999999999</c:v>
                      </c:pt>
                      <c:pt idx="718">
                        <c:v>-482.08160000000009</c:v>
                      </c:pt>
                      <c:pt idx="719">
                        <c:v>-2893.3520000000003</c:v>
                      </c:pt>
                      <c:pt idx="720">
                        <c:v>17.248000000000001</c:v>
                      </c:pt>
                      <c:pt idx="721">
                        <c:v>-155.232</c:v>
                      </c:pt>
                      <c:pt idx="722">
                        <c:v>-434.64960000000008</c:v>
                      </c:pt>
                      <c:pt idx="723">
                        <c:v>-26.734400000000001</c:v>
                      </c:pt>
                      <c:pt idx="724">
                        <c:v>-865.84960000000012</c:v>
                      </c:pt>
                      <c:pt idx="725">
                        <c:v>1327.2336</c:v>
                      </c:pt>
                      <c:pt idx="726">
                        <c:v>-788.23360000000002</c:v>
                      </c:pt>
                      <c:pt idx="727">
                        <c:v>-357.03359999999998</c:v>
                      </c:pt>
                      <c:pt idx="728">
                        <c:v>235.43520000000004</c:v>
                      </c:pt>
                      <c:pt idx="729">
                        <c:v>690.78240000000005</c:v>
                      </c:pt>
                      <c:pt idx="730">
                        <c:v>269.06880000000001</c:v>
                      </c:pt>
                      <c:pt idx="731">
                        <c:v>269.06880000000001</c:v>
                      </c:pt>
                      <c:pt idx="732">
                        <c:v>694.23200000000008</c:v>
                      </c:pt>
                      <c:pt idx="733">
                        <c:v>565.73440000000005</c:v>
                      </c:pt>
                      <c:pt idx="734">
                        <c:v>-515.71519999999998</c:v>
                      </c:pt>
                      <c:pt idx="735">
                        <c:v>111.24960000000002</c:v>
                      </c:pt>
                      <c:pt idx="736">
                        <c:v>279.41760000000005</c:v>
                      </c:pt>
                      <c:pt idx="737">
                        <c:v>377.7312</c:v>
                      </c:pt>
                      <c:pt idx="738">
                        <c:v>-225.94880000000003</c:v>
                      </c:pt>
                      <c:pt idx="739">
                        <c:v>454.48480000000006</c:v>
                      </c:pt>
                      <c:pt idx="740">
                        <c:v>595.91840000000002</c:v>
                      </c:pt>
                      <c:pt idx="741">
                        <c:v>664.04800000000012</c:v>
                      </c:pt>
                      <c:pt idx="742">
                        <c:v>482.08160000000009</c:v>
                      </c:pt>
                      <c:pt idx="743">
                        <c:v>33.633600000000001</c:v>
                      </c:pt>
                      <c:pt idx="744">
                        <c:v>832.21600000000012</c:v>
                      </c:pt>
                      <c:pt idx="745">
                        <c:v>926.21760000000006</c:v>
                      </c:pt>
                      <c:pt idx="746">
                        <c:v>252.6832</c:v>
                      </c:pt>
                      <c:pt idx="747">
                        <c:v>185.416</c:v>
                      </c:pt>
                      <c:pt idx="748">
                        <c:v>70.716800000000006</c:v>
                      </c:pt>
                      <c:pt idx="749">
                        <c:v>10.348800000000001</c:v>
                      </c:pt>
                      <c:pt idx="750">
                        <c:v>-60.368000000000009</c:v>
                      </c:pt>
                      <c:pt idx="751">
                        <c:v>-175.06720000000001</c:v>
                      </c:pt>
                      <c:pt idx="752">
                        <c:v>-185.416</c:v>
                      </c:pt>
                      <c:pt idx="753">
                        <c:v>-495.01759999999996</c:v>
                      </c:pt>
                      <c:pt idx="754">
                        <c:v>-676.98400000000004</c:v>
                      </c:pt>
                      <c:pt idx="755">
                        <c:v>-1323.7839999999999</c:v>
                      </c:pt>
                      <c:pt idx="756">
                        <c:v>-744.25120000000004</c:v>
                      </c:pt>
                      <c:pt idx="757">
                        <c:v>-952.952</c:v>
                      </c:pt>
                      <c:pt idx="758">
                        <c:v>-1242.7184000000002</c:v>
                      </c:pt>
                      <c:pt idx="759">
                        <c:v>-1212.5344</c:v>
                      </c:pt>
                      <c:pt idx="760">
                        <c:v>-1448.8320000000001</c:v>
                      </c:pt>
                      <c:pt idx="761">
                        <c:v>-1482.4656000000002</c:v>
                      </c:pt>
                      <c:pt idx="762">
                        <c:v>-1162.5152000000003</c:v>
                      </c:pt>
                      <c:pt idx="763">
                        <c:v>-889.13440000000003</c:v>
                      </c:pt>
                      <c:pt idx="764">
                        <c:v>-909.83199999999999</c:v>
                      </c:pt>
                      <c:pt idx="765">
                        <c:v>-761.49920000000009</c:v>
                      </c:pt>
                      <c:pt idx="766">
                        <c:v>-855.50080000000003</c:v>
                      </c:pt>
                      <c:pt idx="767">
                        <c:v>-569.18400000000008</c:v>
                      </c:pt>
                      <c:pt idx="768">
                        <c:v>-532.10080000000005</c:v>
                      </c:pt>
                      <c:pt idx="769">
                        <c:v>-245.78399999999999</c:v>
                      </c:pt>
                      <c:pt idx="770">
                        <c:v>-60.368000000000009</c:v>
                      </c:pt>
                      <c:pt idx="771">
                        <c:v>5110.5824000000011</c:v>
                      </c:pt>
                      <c:pt idx="772">
                        <c:v>1926.6016</c:v>
                      </c:pt>
                      <c:pt idx="773">
                        <c:v>-1253.0672000000002</c:v>
                      </c:pt>
                      <c:pt idx="774">
                        <c:v>1044.3664000000001</c:v>
                      </c:pt>
                      <c:pt idx="775">
                        <c:v>475.18240000000009</c:v>
                      </c:pt>
                      <c:pt idx="776">
                        <c:v>1276.3520000000001</c:v>
                      </c:pt>
                      <c:pt idx="777">
                        <c:v>521.75199999999995</c:v>
                      </c:pt>
                      <c:pt idx="778">
                        <c:v>1283.2511999999999</c:v>
                      </c:pt>
                      <c:pt idx="779">
                        <c:v>1310.848</c:v>
                      </c:pt>
                      <c:pt idx="780">
                        <c:v>-319.9504</c:v>
                      </c:pt>
                      <c:pt idx="781">
                        <c:v>-3284.8816000000002</c:v>
                      </c:pt>
                      <c:pt idx="782">
                        <c:v>2954.5824000000002</c:v>
                      </c:pt>
                      <c:pt idx="783">
                        <c:v>2755.3679999999999</c:v>
                      </c:pt>
                      <c:pt idx="784">
                        <c:v>2974.4176000000002</c:v>
                      </c:pt>
                      <c:pt idx="785">
                        <c:v>-505.3664</c:v>
                      </c:pt>
                      <c:pt idx="786">
                        <c:v>-3207.2656000000002</c:v>
                      </c:pt>
                      <c:pt idx="787">
                        <c:v>-3.4496000000000002</c:v>
                      </c:pt>
                      <c:pt idx="788">
                        <c:v>525.20159999999998</c:v>
                      </c:pt>
                      <c:pt idx="789">
                        <c:v>1758.4336000000003</c:v>
                      </c:pt>
                      <c:pt idx="790">
                        <c:v>-293.21600000000007</c:v>
                      </c:pt>
                      <c:pt idx="791">
                        <c:v>-1030.5680000000002</c:v>
                      </c:pt>
                      <c:pt idx="792">
                        <c:v>-946.91520000000014</c:v>
                      </c:pt>
                      <c:pt idx="793">
                        <c:v>-828.76640000000009</c:v>
                      </c:pt>
                      <c:pt idx="794">
                        <c:v>512.26560000000006</c:v>
                      </c:pt>
                      <c:pt idx="795">
                        <c:v>-87.964799999999997</c:v>
                      </c:pt>
                      <c:pt idx="796">
                        <c:v>478.63200000000006</c:v>
                      </c:pt>
                      <c:pt idx="797">
                        <c:v>-17.248000000000001</c:v>
                      </c:pt>
                      <c:pt idx="798">
                        <c:v>737.35199999999998</c:v>
                      </c:pt>
                      <c:pt idx="799">
                        <c:v>697.68160000000012</c:v>
                      </c:pt>
                      <c:pt idx="800">
                        <c:v>545.89920000000006</c:v>
                      </c:pt>
                      <c:pt idx="801">
                        <c:v>562.28480000000013</c:v>
                      </c:pt>
                      <c:pt idx="802">
                        <c:v>629.55200000000002</c:v>
                      </c:pt>
                      <c:pt idx="803">
                        <c:v>980.54880000000003</c:v>
                      </c:pt>
                      <c:pt idx="804">
                        <c:v>-144.88320000000002</c:v>
                      </c:pt>
                      <c:pt idx="805">
                        <c:v>-33.633600000000001</c:v>
                      </c:pt>
                      <c:pt idx="806">
                        <c:v>188.8656</c:v>
                      </c:pt>
                      <c:pt idx="807">
                        <c:v>-835.66559999999993</c:v>
                      </c:pt>
                      <c:pt idx="808">
                        <c:v>1037.4672</c:v>
                      </c:pt>
                      <c:pt idx="809">
                        <c:v>-259.58240000000001</c:v>
                      </c:pt>
                      <c:pt idx="810">
                        <c:v>562.28480000000013</c:v>
                      </c:pt>
                      <c:pt idx="811">
                        <c:v>-63.817599999999999</c:v>
                      </c:pt>
                      <c:pt idx="812">
                        <c:v>-181.96639999999999</c:v>
                      </c:pt>
                      <c:pt idx="813">
                        <c:v>1034.0176000000001</c:v>
                      </c:pt>
                      <c:pt idx="814">
                        <c:v>-1044.3664000000001</c:v>
                      </c:pt>
                      <c:pt idx="815">
                        <c:v>-882.23519999999996</c:v>
                      </c:pt>
                      <c:pt idx="816">
                        <c:v>885.6848</c:v>
                      </c:pt>
                      <c:pt idx="817">
                        <c:v>252.6832</c:v>
                      </c:pt>
                      <c:pt idx="818">
                        <c:v>-593.33119999999997</c:v>
                      </c:pt>
                      <c:pt idx="819">
                        <c:v>-1320.3344</c:v>
                      </c:pt>
                      <c:pt idx="820">
                        <c:v>1084.8992000000001</c:v>
                      </c:pt>
                      <c:pt idx="821">
                        <c:v>-162.13120000000001</c:v>
                      </c:pt>
                      <c:pt idx="822">
                        <c:v>-319.9504</c:v>
                      </c:pt>
                      <c:pt idx="823">
                        <c:v>23.284800000000001</c:v>
                      </c:pt>
                      <c:pt idx="824">
                        <c:v>-70.716800000000006</c:v>
                      </c:pt>
                      <c:pt idx="825">
                        <c:v>-144.88320000000002</c:v>
                      </c:pt>
                      <c:pt idx="826">
                        <c:v>-495.01759999999996</c:v>
                      </c:pt>
                      <c:pt idx="827">
                        <c:v>343.23520000000002</c:v>
                      </c:pt>
                      <c:pt idx="828">
                        <c:v>13.798400000000001</c:v>
                      </c:pt>
                      <c:pt idx="829">
                        <c:v>-461.38400000000007</c:v>
                      </c:pt>
                      <c:pt idx="830">
                        <c:v>-104.35040000000001</c:v>
                      </c:pt>
                      <c:pt idx="831">
                        <c:v>131.0848</c:v>
                      </c:pt>
                      <c:pt idx="832">
                        <c:v>-784.78399999999999</c:v>
                      </c:pt>
                      <c:pt idx="833">
                        <c:v>734.76480000000004</c:v>
                      </c:pt>
                      <c:pt idx="834">
                        <c:v>552.79840000000002</c:v>
                      </c:pt>
                      <c:pt idx="835">
                        <c:v>282.86720000000003</c:v>
                      </c:pt>
                      <c:pt idx="836">
                        <c:v>-515.71519999999998</c:v>
                      </c:pt>
                      <c:pt idx="837">
                        <c:v>30.184000000000005</c:v>
                      </c:pt>
                      <c:pt idx="838">
                        <c:v>-289.76640000000003</c:v>
                      </c:pt>
                      <c:pt idx="839">
                        <c:v>-394.11680000000001</c:v>
                      </c:pt>
                      <c:pt idx="840">
                        <c:v>1145.2672000000002</c:v>
                      </c:pt>
                      <c:pt idx="841">
                        <c:v>913.28160000000003</c:v>
                      </c:pt>
                      <c:pt idx="842">
                        <c:v>-495.01759999999996</c:v>
                      </c:pt>
                      <c:pt idx="843">
                        <c:v>-515.71519999999998</c:v>
                      </c:pt>
                      <c:pt idx="844">
                        <c:v>272.51840000000004</c:v>
                      </c:pt>
                      <c:pt idx="845">
                        <c:v>245.78399999999999</c:v>
                      </c:pt>
                      <c:pt idx="846">
                        <c:v>-30.184000000000005</c:v>
                      </c:pt>
                      <c:pt idx="847">
                        <c:v>-87.964799999999997</c:v>
                      </c:pt>
                      <c:pt idx="848">
                        <c:v>1293.6000000000001</c:v>
                      </c:pt>
                      <c:pt idx="849">
                        <c:v>175.06720000000001</c:v>
                      </c:pt>
                      <c:pt idx="850">
                        <c:v>-690.78240000000005</c:v>
                      </c:pt>
                      <c:pt idx="851">
                        <c:v>-185.416</c:v>
                      </c:pt>
                      <c:pt idx="852">
                        <c:v>407.91519999999997</c:v>
                      </c:pt>
                      <c:pt idx="853">
                        <c:v>249.2336</c:v>
                      </c:pt>
                      <c:pt idx="854">
                        <c:v>-694.23200000000008</c:v>
                      </c:pt>
                      <c:pt idx="855">
                        <c:v>259.58240000000001</c:v>
                      </c:pt>
                      <c:pt idx="856">
                        <c:v>-363.93279999999999</c:v>
                      </c:pt>
                      <c:pt idx="857">
                        <c:v>-896.03359999999998</c:v>
                      </c:pt>
                      <c:pt idx="858">
                        <c:v>252.6832</c:v>
                      </c:pt>
                      <c:pt idx="859">
                        <c:v>623.51520000000005</c:v>
                      </c:pt>
                      <c:pt idx="860">
                        <c:v>134.53440000000001</c:v>
                      </c:pt>
                      <c:pt idx="861">
                        <c:v>56.918400000000005</c:v>
                      </c:pt>
                      <c:pt idx="862">
                        <c:v>-374.28160000000003</c:v>
                      </c:pt>
                      <c:pt idx="863">
                        <c:v>-235.43520000000004</c:v>
                      </c:pt>
                      <c:pt idx="864">
                        <c:v>491.56799999999998</c:v>
                      </c:pt>
                      <c:pt idx="865">
                        <c:v>107.80000000000001</c:v>
                      </c:pt>
                      <c:pt idx="866">
                        <c:v>-148.33279999999999</c:v>
                      </c:pt>
                      <c:pt idx="867">
                        <c:v>60.368000000000009</c:v>
                      </c:pt>
                      <c:pt idx="868">
                        <c:v>90.552000000000007</c:v>
                      </c:pt>
                      <c:pt idx="869">
                        <c:v>67.267200000000003</c:v>
                      </c:pt>
                      <c:pt idx="870">
                        <c:v>-309.60160000000002</c:v>
                      </c:pt>
                      <c:pt idx="871">
                        <c:v>438.09920000000005</c:v>
                      </c:pt>
                      <c:pt idx="872">
                        <c:v>326.84960000000007</c:v>
                      </c:pt>
                      <c:pt idx="873">
                        <c:v>148.33279999999999</c:v>
                      </c:pt>
                      <c:pt idx="874">
                        <c:v>380.31840000000005</c:v>
                      </c:pt>
                      <c:pt idx="875">
                        <c:v>-30.184000000000005</c:v>
                      </c:pt>
                      <c:pt idx="876">
                        <c:v>-131.0848</c:v>
                      </c:pt>
                      <c:pt idx="877">
                        <c:v>-171.61760000000001</c:v>
                      </c:pt>
                      <c:pt idx="878">
                        <c:v>441.54880000000003</c:v>
                      </c:pt>
                      <c:pt idx="879">
                        <c:v>-505.3664</c:v>
                      </c:pt>
                      <c:pt idx="880">
                        <c:v>100.90080000000002</c:v>
                      </c:pt>
                      <c:pt idx="881">
                        <c:v>-589.88160000000016</c:v>
                      </c:pt>
                      <c:pt idx="882">
                        <c:v>-1067.6512</c:v>
                      </c:pt>
                      <c:pt idx="883">
                        <c:v>1101.2847999999999</c:v>
                      </c:pt>
                      <c:pt idx="884">
                        <c:v>-387.2176</c:v>
                      </c:pt>
                      <c:pt idx="885">
                        <c:v>761.49920000000009</c:v>
                      </c:pt>
                      <c:pt idx="886">
                        <c:v>-263.03200000000004</c:v>
                      </c:pt>
                      <c:pt idx="887">
                        <c:v>-552.79840000000002</c:v>
                      </c:pt>
                      <c:pt idx="888">
                        <c:v>-751.15039999999999</c:v>
                      </c:pt>
                      <c:pt idx="889">
                        <c:v>205.25120000000001</c:v>
                      </c:pt>
                      <c:pt idx="890">
                        <c:v>-30.184000000000005</c:v>
                      </c:pt>
                      <c:pt idx="891">
                        <c:v>-100.90080000000002</c:v>
                      </c:pt>
                      <c:pt idx="892">
                        <c:v>316.50080000000003</c:v>
                      </c:pt>
                      <c:pt idx="893">
                        <c:v>-784.78399999999999</c:v>
                      </c:pt>
                      <c:pt idx="894">
                        <c:v>215.60000000000002</c:v>
                      </c:pt>
                      <c:pt idx="895">
                        <c:v>-70.716800000000006</c:v>
                      </c:pt>
                      <c:pt idx="896">
                        <c:v>731.3152</c:v>
                      </c:pt>
                      <c:pt idx="897">
                        <c:v>-582.9824000000001</c:v>
                      </c:pt>
                      <c:pt idx="898">
                        <c:v>-53.468800000000002</c:v>
                      </c:pt>
                      <c:pt idx="899">
                        <c:v>-222.49920000000003</c:v>
                      </c:pt>
                      <c:pt idx="900">
                        <c:v>-788.23360000000002</c:v>
                      </c:pt>
                      <c:pt idx="901">
                        <c:v>-390.66720000000009</c:v>
                      </c:pt>
                      <c:pt idx="902">
                        <c:v>23.284800000000001</c:v>
                      </c:pt>
                      <c:pt idx="903">
                        <c:v>710.61760000000004</c:v>
                      </c:pt>
                      <c:pt idx="904">
                        <c:v>758.04960000000005</c:v>
                      </c:pt>
                      <c:pt idx="905">
                        <c:v>764.94880000000001</c:v>
                      </c:pt>
                      <c:pt idx="906">
                        <c:v>212.15040000000002</c:v>
                      </c:pt>
                      <c:pt idx="907">
                        <c:v>1182.3504</c:v>
                      </c:pt>
                      <c:pt idx="908">
                        <c:v>37.083199999999998</c:v>
                      </c:pt>
                      <c:pt idx="909">
                        <c:v>-915.86880000000008</c:v>
                      </c:pt>
                      <c:pt idx="910">
                        <c:v>781.33440000000019</c:v>
                      </c:pt>
                      <c:pt idx="911">
                        <c:v>-201.80160000000004</c:v>
                      </c:pt>
                      <c:pt idx="912">
                        <c:v>926.21760000000006</c:v>
                      </c:pt>
                      <c:pt idx="913">
                        <c:v>-286.31680000000006</c:v>
                      </c:pt>
                      <c:pt idx="914">
                        <c:v>-1095.248</c:v>
                      </c:pt>
                      <c:pt idx="915">
                        <c:v>1519.5488000000003</c:v>
                      </c:pt>
                      <c:pt idx="916">
                        <c:v>1233.232</c:v>
                      </c:pt>
                      <c:pt idx="917">
                        <c:v>2293.9840000000004</c:v>
                      </c:pt>
                      <c:pt idx="918">
                        <c:v>1283.2511999999999</c:v>
                      </c:pt>
                      <c:pt idx="919">
                        <c:v>1058.1648000000002</c:v>
                      </c:pt>
                      <c:pt idx="920">
                        <c:v>1569.568</c:v>
                      </c:pt>
                      <c:pt idx="921">
                        <c:v>629.55200000000002</c:v>
                      </c:pt>
                      <c:pt idx="922">
                        <c:v>-168.16800000000001</c:v>
                      </c:pt>
                      <c:pt idx="923">
                        <c:v>482.08160000000009</c:v>
                      </c:pt>
                      <c:pt idx="924">
                        <c:v>3.4496000000000002</c:v>
                      </c:pt>
                      <c:pt idx="925">
                        <c:v>249.2336</c:v>
                      </c:pt>
                      <c:pt idx="926">
                        <c:v>94.00160000000001</c:v>
                      </c:pt>
                      <c:pt idx="927">
                        <c:v>-171.61760000000001</c:v>
                      </c:pt>
                      <c:pt idx="928">
                        <c:v>-586.43200000000013</c:v>
                      </c:pt>
                      <c:pt idx="929">
                        <c:v>-664.04800000000012</c:v>
                      </c:pt>
                      <c:pt idx="930">
                        <c:v>-990.03519999999992</c:v>
                      </c:pt>
                      <c:pt idx="931">
                        <c:v>-1293.6000000000001</c:v>
                      </c:pt>
                      <c:pt idx="932">
                        <c:v>-626.96480000000008</c:v>
                      </c:pt>
                      <c:pt idx="933">
                        <c:v>-2486.2992000000004</c:v>
                      </c:pt>
                      <c:pt idx="934">
                        <c:v>-1569.568</c:v>
                      </c:pt>
                      <c:pt idx="935">
                        <c:v>-387.2176</c:v>
                      </c:pt>
                      <c:pt idx="936">
                        <c:v>-542.44960000000003</c:v>
                      </c:pt>
                      <c:pt idx="937">
                        <c:v>-1337.5824</c:v>
                      </c:pt>
                      <c:pt idx="938">
                        <c:v>23.284800000000001</c:v>
                      </c:pt>
                      <c:pt idx="939">
                        <c:v>-1566.1184000000001</c:v>
                      </c:pt>
                      <c:pt idx="940">
                        <c:v>-30.184000000000005</c:v>
                      </c:pt>
                      <c:pt idx="941">
                        <c:v>319.9504</c:v>
                      </c:pt>
                      <c:pt idx="942">
                        <c:v>-337.19840000000005</c:v>
                      </c:pt>
                      <c:pt idx="943">
                        <c:v>-609.71680000000003</c:v>
                      </c:pt>
                      <c:pt idx="944">
                        <c:v>-185.416</c:v>
                      </c:pt>
                      <c:pt idx="945">
                        <c:v>-23.284800000000001</c:v>
                      </c:pt>
                      <c:pt idx="946">
                        <c:v>-565.73440000000005</c:v>
                      </c:pt>
                      <c:pt idx="947">
                        <c:v>162.13120000000001</c:v>
                      </c:pt>
                      <c:pt idx="948">
                        <c:v>394.11680000000001</c:v>
                      </c:pt>
                      <c:pt idx="949">
                        <c:v>2725.1840000000007</c:v>
                      </c:pt>
                      <c:pt idx="950">
                        <c:v>1792.0672</c:v>
                      </c:pt>
                      <c:pt idx="951">
                        <c:v>-1240.1312</c:v>
                      </c:pt>
                      <c:pt idx="952">
                        <c:v>2721.7344000000003</c:v>
                      </c:pt>
                      <c:pt idx="953">
                        <c:v>3509.9680000000003</c:v>
                      </c:pt>
                      <c:pt idx="954">
                        <c:v>-1391.0511999999999</c:v>
                      </c:pt>
                      <c:pt idx="955">
                        <c:v>761.49920000000009</c:v>
                      </c:pt>
                      <c:pt idx="956">
                        <c:v>814.96800000000007</c:v>
                      </c:pt>
                      <c:pt idx="957">
                        <c:v>67.267200000000003</c:v>
                      </c:pt>
                      <c:pt idx="958">
                        <c:v>-134.53440000000001</c:v>
                      </c:pt>
                      <c:pt idx="959">
                        <c:v>902.93280000000004</c:v>
                      </c:pt>
                      <c:pt idx="960">
                        <c:v>164.7184</c:v>
                      </c:pt>
                      <c:pt idx="961">
                        <c:v>293.21600000000007</c:v>
                      </c:pt>
                      <c:pt idx="962">
                        <c:v>832.21600000000012</c:v>
                      </c:pt>
                      <c:pt idx="963">
                        <c:v>404.46559999999999</c:v>
                      </c:pt>
                      <c:pt idx="964">
                        <c:v>-2984.7664</c:v>
                      </c:pt>
                      <c:pt idx="965">
                        <c:v>-158.6816</c:v>
                      </c:pt>
                      <c:pt idx="966">
                        <c:v>613.16640000000007</c:v>
                      </c:pt>
                      <c:pt idx="967">
                        <c:v>885.6848</c:v>
                      </c:pt>
                      <c:pt idx="968">
                        <c:v>2772.616</c:v>
                      </c:pt>
                      <c:pt idx="969">
                        <c:v>275.96800000000002</c:v>
                      </c:pt>
                      <c:pt idx="970">
                        <c:v>-1000.384</c:v>
                      </c:pt>
                      <c:pt idx="971">
                        <c:v>727.86559999999997</c:v>
                      </c:pt>
                      <c:pt idx="972">
                        <c:v>-387.2176</c:v>
                      </c:pt>
                      <c:pt idx="973">
                        <c:v>300.11520000000002</c:v>
                      </c:pt>
                      <c:pt idx="974">
                        <c:v>-1569.568</c:v>
                      </c:pt>
                      <c:pt idx="975">
                        <c:v>-87.964799999999997</c:v>
                      </c:pt>
                      <c:pt idx="976">
                        <c:v>-141.43360000000001</c:v>
                      </c:pt>
                      <c:pt idx="977">
                        <c:v>983.99840000000006</c:v>
                      </c:pt>
                      <c:pt idx="978">
                        <c:v>-380.31840000000005</c:v>
                      </c:pt>
                      <c:pt idx="979">
                        <c:v>-1010.7328</c:v>
                      </c:pt>
                      <c:pt idx="980">
                        <c:v>-589.88160000000016</c:v>
                      </c:pt>
                      <c:pt idx="981">
                        <c:v>-977.09920000000011</c:v>
                      </c:pt>
                      <c:pt idx="982">
                        <c:v>-232.84800000000004</c:v>
                      </c:pt>
                      <c:pt idx="983">
                        <c:v>-256.13280000000003</c:v>
                      </c:pt>
                      <c:pt idx="984">
                        <c:v>-107.80000000000001</c:v>
                      </c:pt>
                      <c:pt idx="985">
                        <c:v>906.38240000000008</c:v>
                      </c:pt>
                      <c:pt idx="986">
                        <c:v>1569.568</c:v>
                      </c:pt>
                      <c:pt idx="987">
                        <c:v>-828.76640000000009</c:v>
                      </c:pt>
                      <c:pt idx="988">
                        <c:v>2061.9984000000004</c:v>
                      </c:pt>
                      <c:pt idx="989">
                        <c:v>1707.5520000000001</c:v>
                      </c:pt>
                      <c:pt idx="990">
                        <c:v>1300.4992000000002</c:v>
                      </c:pt>
                      <c:pt idx="991">
                        <c:v>1118.5328</c:v>
                      </c:pt>
                      <c:pt idx="992">
                        <c:v>862.40000000000009</c:v>
                      </c:pt>
                      <c:pt idx="993">
                        <c:v>697.68160000000012</c:v>
                      </c:pt>
                      <c:pt idx="994">
                        <c:v>454.48480000000006</c:v>
                      </c:pt>
                      <c:pt idx="995">
                        <c:v>-181.96639999999999</c:v>
                      </c:pt>
                      <c:pt idx="996">
                        <c:v>-835.66559999999993</c:v>
                      </c:pt>
                      <c:pt idx="997">
                        <c:v>-131.0848</c:v>
                      </c:pt>
                      <c:pt idx="998">
                        <c:v>-599.36800000000005</c:v>
                      </c:pt>
                      <c:pt idx="999">
                        <c:v>-613.16640000000007</c:v>
                      </c:pt>
                      <c:pt idx="1000">
                        <c:v>-818.41760000000011</c:v>
                      </c:pt>
                      <c:pt idx="1001">
                        <c:v>-1307.3984000000003</c:v>
                      </c:pt>
                      <c:pt idx="1002">
                        <c:v>-1435.0336</c:v>
                      </c:pt>
                      <c:pt idx="1003">
                        <c:v>-1441.9328</c:v>
                      </c:pt>
                      <c:pt idx="1004">
                        <c:v>-1532.4848000000002</c:v>
                      </c:pt>
                      <c:pt idx="1005">
                        <c:v>-1886.9312000000002</c:v>
                      </c:pt>
                      <c:pt idx="1006">
                        <c:v>-1060.752</c:v>
                      </c:pt>
                      <c:pt idx="1007">
                        <c:v>-795.1328000000002</c:v>
                      </c:pt>
                      <c:pt idx="1008">
                        <c:v>-620.06560000000002</c:v>
                      </c:pt>
                      <c:pt idx="1009">
                        <c:v>84.515200000000007</c:v>
                      </c:pt>
                      <c:pt idx="1010">
                        <c:v>127.6352</c:v>
                      </c:pt>
                      <c:pt idx="1011">
                        <c:v>-67.267200000000003</c:v>
                      </c:pt>
                      <c:pt idx="1012">
                        <c:v>100.90080000000002</c:v>
                      </c:pt>
                      <c:pt idx="1013">
                        <c:v>70.716800000000006</c:v>
                      </c:pt>
                      <c:pt idx="1014">
                        <c:v>535.55039999999997</c:v>
                      </c:pt>
                      <c:pt idx="1015">
                        <c:v>700.26880000000006</c:v>
                      </c:pt>
                      <c:pt idx="1016">
                        <c:v>892.58400000000006</c:v>
                      </c:pt>
                      <c:pt idx="1017">
                        <c:v>983.99840000000006</c:v>
                      </c:pt>
                      <c:pt idx="1018">
                        <c:v>1084.8992000000001</c:v>
                      </c:pt>
                      <c:pt idx="1019">
                        <c:v>1242.7184000000002</c:v>
                      </c:pt>
                      <c:pt idx="1020">
                        <c:v>1021.0816</c:v>
                      </c:pt>
                      <c:pt idx="1021">
                        <c:v>720.96640000000002</c:v>
                      </c:pt>
                      <c:pt idx="1022">
                        <c:v>407.91519999999997</c:v>
                      </c:pt>
                      <c:pt idx="1023">
                        <c:v>171.61760000000001</c:v>
                      </c:pt>
                      <c:pt idx="1024">
                        <c:v>81.065600000000003</c:v>
                      </c:pt>
                      <c:pt idx="1025">
                        <c:v>-609.71680000000003</c:v>
                      </c:pt>
                      <c:pt idx="1026">
                        <c:v>-2034.4015999999999</c:v>
                      </c:pt>
                      <c:pt idx="1027">
                        <c:v>623.51520000000005</c:v>
                      </c:pt>
                      <c:pt idx="1028">
                        <c:v>1115.0832</c:v>
                      </c:pt>
                      <c:pt idx="1029">
                        <c:v>-1240.1312</c:v>
                      </c:pt>
                      <c:pt idx="1030">
                        <c:v>-144.88320000000002</c:v>
                      </c:pt>
                      <c:pt idx="1031">
                        <c:v>269.06880000000001</c:v>
                      </c:pt>
                      <c:pt idx="1032">
                        <c:v>-56.918400000000005</c:v>
                      </c:pt>
                      <c:pt idx="1033">
                        <c:v>-558.8352000000001</c:v>
                      </c:pt>
                      <c:pt idx="1034">
                        <c:v>-569.18400000000008</c:v>
                      </c:pt>
                      <c:pt idx="1035">
                        <c:v>-1475.5664000000002</c:v>
                      </c:pt>
                      <c:pt idx="1036">
                        <c:v>1118.5328</c:v>
                      </c:pt>
                      <c:pt idx="1037">
                        <c:v>562.28480000000013</c:v>
                      </c:pt>
                      <c:pt idx="1038">
                        <c:v>-303.56479999999999</c:v>
                      </c:pt>
                      <c:pt idx="1039">
                        <c:v>966.75040000000001</c:v>
                      </c:pt>
                      <c:pt idx="1040">
                        <c:v>289.76640000000003</c:v>
                      </c:pt>
                      <c:pt idx="1041">
                        <c:v>-374.28160000000003</c:v>
                      </c:pt>
                      <c:pt idx="1042">
                        <c:v>30.184000000000005</c:v>
                      </c:pt>
                      <c:pt idx="1043">
                        <c:v>3359.0480000000002</c:v>
                      </c:pt>
                      <c:pt idx="1044">
                        <c:v>-363.93279999999999</c:v>
                      </c:pt>
                      <c:pt idx="1045">
                        <c:v>-1371.2160000000003</c:v>
                      </c:pt>
                      <c:pt idx="1046">
                        <c:v>-714.06719999999996</c:v>
                      </c:pt>
                      <c:pt idx="1047">
                        <c:v>814.96800000000007</c:v>
                      </c:pt>
                      <c:pt idx="1048">
                        <c:v>747.70079999999996</c:v>
                      </c:pt>
                      <c:pt idx="1049">
                        <c:v>-515.71519999999998</c:v>
                      </c:pt>
                      <c:pt idx="1050">
                        <c:v>-1240.1312</c:v>
                      </c:pt>
                      <c:pt idx="1051">
                        <c:v>-195.76480000000001</c:v>
                      </c:pt>
                      <c:pt idx="1052">
                        <c:v>633.00160000000005</c:v>
                      </c:pt>
                      <c:pt idx="1053">
                        <c:v>1125.432</c:v>
                      </c:pt>
                      <c:pt idx="1054">
                        <c:v>545.89920000000006</c:v>
                      </c:pt>
                      <c:pt idx="1055">
                        <c:v>1138.3680000000002</c:v>
                      </c:pt>
                      <c:pt idx="1056">
                        <c:v>556.24800000000005</c:v>
                      </c:pt>
                      <c:pt idx="1057">
                        <c:v>107.80000000000001</c:v>
                      </c:pt>
                      <c:pt idx="1058">
                        <c:v>2627.7328000000002</c:v>
                      </c:pt>
                      <c:pt idx="1059">
                        <c:v>717.51679999999999</c:v>
                      </c:pt>
                      <c:pt idx="1060">
                        <c:v>1014.1824</c:v>
                      </c:pt>
                      <c:pt idx="1061">
                        <c:v>-788.23360000000002</c:v>
                      </c:pt>
                      <c:pt idx="1062">
                        <c:v>-1751.5344000000002</c:v>
                      </c:pt>
                      <c:pt idx="1063">
                        <c:v>-1418.6479999999999</c:v>
                      </c:pt>
                      <c:pt idx="1064">
                        <c:v>1078</c:v>
                      </c:pt>
                      <c:pt idx="1065">
                        <c:v>-30.184000000000005</c:v>
                      </c:pt>
                      <c:pt idx="1066">
                        <c:v>1199.5984000000001</c:v>
                      </c:pt>
                      <c:pt idx="1067">
                        <c:v>296.66559999999998</c:v>
                      </c:pt>
                      <c:pt idx="1068">
                        <c:v>70.716800000000006</c:v>
                      </c:pt>
                      <c:pt idx="1069">
                        <c:v>201.80160000000004</c:v>
                      </c:pt>
                      <c:pt idx="1070">
                        <c:v>2728.6336000000006</c:v>
                      </c:pt>
                      <c:pt idx="1071">
                        <c:v>1519.5488000000003</c:v>
                      </c:pt>
                      <c:pt idx="1072">
                        <c:v>-293.21600000000007</c:v>
                      </c:pt>
                      <c:pt idx="1073">
                        <c:v>-1276.3520000000001</c:v>
                      </c:pt>
                      <c:pt idx="1074">
                        <c:v>-771.84800000000007</c:v>
                      </c:pt>
                      <c:pt idx="1075">
                        <c:v>-1010.7328</c:v>
                      </c:pt>
                      <c:pt idx="1076">
                        <c:v>-431.20000000000005</c:v>
                      </c:pt>
                      <c:pt idx="1077">
                        <c:v>-1017.6319999999999</c:v>
                      </c:pt>
                      <c:pt idx="1078">
                        <c:v>-1899.8671999999999</c:v>
                      </c:pt>
                      <c:pt idx="1079">
                        <c:v>-1303.9488000000001</c:v>
                      </c:pt>
                      <c:pt idx="1080">
                        <c:v>-286.31680000000006</c:v>
                      </c:pt>
                      <c:pt idx="1081">
                        <c:v>569.18400000000008</c:v>
                      </c:pt>
                      <c:pt idx="1082">
                        <c:v>275.96800000000002</c:v>
                      </c:pt>
                      <c:pt idx="1083">
                        <c:v>-144.88320000000002</c:v>
                      </c:pt>
                      <c:pt idx="1084">
                        <c:v>229.39840000000004</c:v>
                      </c:pt>
                      <c:pt idx="1085">
                        <c:v>-175.06720000000001</c:v>
                      </c:pt>
                      <c:pt idx="1086">
                        <c:v>963.30079999999998</c:v>
                      </c:pt>
                      <c:pt idx="1087">
                        <c:v>1408.2992000000002</c:v>
                      </c:pt>
                      <c:pt idx="1088">
                        <c:v>1162.5152000000003</c:v>
                      </c:pt>
                      <c:pt idx="1089">
                        <c:v>639.9008</c:v>
                      </c:pt>
                      <c:pt idx="1090">
                        <c:v>444.99840000000006</c:v>
                      </c:pt>
                      <c:pt idx="1091">
                        <c:v>501.91679999999997</c:v>
                      </c:pt>
                      <c:pt idx="1092">
                        <c:v>263.03200000000004</c:v>
                      </c:pt>
                      <c:pt idx="1093">
                        <c:v>1539.384</c:v>
                      </c:pt>
                      <c:pt idx="1094">
                        <c:v>401.01600000000002</c:v>
                      </c:pt>
                      <c:pt idx="1095">
                        <c:v>-1185.8000000000002</c:v>
                      </c:pt>
                      <c:pt idx="1096">
                        <c:v>-835.66559999999993</c:v>
                      </c:pt>
                      <c:pt idx="1097">
                        <c:v>-777.88480000000015</c:v>
                      </c:pt>
                      <c:pt idx="1098">
                        <c:v>-798.58240000000001</c:v>
                      </c:pt>
                      <c:pt idx="1099">
                        <c:v>-1259.9664000000002</c:v>
                      </c:pt>
                      <c:pt idx="1100">
                        <c:v>-125.048</c:v>
                      </c:pt>
                      <c:pt idx="1101">
                        <c:v>-1546.2832000000001</c:v>
                      </c:pt>
                      <c:pt idx="1102">
                        <c:v>2293.9840000000004</c:v>
                      </c:pt>
                      <c:pt idx="1103">
                        <c:v>3611.7312000000002</c:v>
                      </c:pt>
                      <c:pt idx="1104">
                        <c:v>-2011.1168</c:v>
                      </c:pt>
                      <c:pt idx="1105">
                        <c:v>-70.716800000000006</c:v>
                      </c:pt>
                      <c:pt idx="1106">
                        <c:v>319.9504</c:v>
                      </c:pt>
                      <c:pt idx="1107">
                        <c:v>1768.7824000000001</c:v>
                      </c:pt>
                      <c:pt idx="1108">
                        <c:v>87.964799999999997</c:v>
                      </c:pt>
                      <c:pt idx="1109">
                        <c:v>664.04800000000012</c:v>
                      </c:pt>
                      <c:pt idx="1110">
                        <c:v>-1178.9008000000001</c:v>
                      </c:pt>
                      <c:pt idx="1111">
                        <c:v>-798.58240000000001</c:v>
                      </c:pt>
                      <c:pt idx="1112">
                        <c:v>-1387.6016</c:v>
                      </c:pt>
                      <c:pt idx="1113">
                        <c:v>811.51840000000004</c:v>
                      </c:pt>
                      <c:pt idx="1114">
                        <c:v>-1542.8335999999999</c:v>
                      </c:pt>
                      <c:pt idx="1115">
                        <c:v>-195.76480000000001</c:v>
                      </c:pt>
                      <c:pt idx="1116">
                        <c:v>23.284800000000001</c:v>
                      </c:pt>
                      <c:pt idx="1117">
                        <c:v>1411.7488000000003</c:v>
                      </c:pt>
                      <c:pt idx="1118">
                        <c:v>495.01759999999996</c:v>
                      </c:pt>
                      <c:pt idx="1119">
                        <c:v>367.38240000000002</c:v>
                      </c:pt>
                      <c:pt idx="1120">
                        <c:v>-2099.0816000000004</c:v>
                      </c:pt>
                      <c:pt idx="1121">
                        <c:v>-2974.4176000000002</c:v>
                      </c:pt>
                      <c:pt idx="1122">
                        <c:v>569.18400000000008</c:v>
                      </c:pt>
                      <c:pt idx="1123">
                        <c:v>694.23200000000008</c:v>
                      </c:pt>
                      <c:pt idx="1124">
                        <c:v>1886.9312000000002</c:v>
                      </c:pt>
                      <c:pt idx="1125">
                        <c:v>926.21760000000006</c:v>
                      </c:pt>
                      <c:pt idx="1126">
                        <c:v>-1327.2336</c:v>
                      </c:pt>
                      <c:pt idx="1127">
                        <c:v>-471.73280000000005</c:v>
                      </c:pt>
                      <c:pt idx="1128">
                        <c:v>482.08160000000009</c:v>
                      </c:pt>
                      <c:pt idx="1129">
                        <c:v>1337.5824</c:v>
                      </c:pt>
                      <c:pt idx="1130">
                        <c:v>2256.9007999999999</c:v>
                      </c:pt>
                      <c:pt idx="1131">
                        <c:v>-6.8992000000000004</c:v>
                      </c:pt>
                      <c:pt idx="1132">
                        <c:v>53.468800000000002</c:v>
                      </c:pt>
                      <c:pt idx="1133">
                        <c:v>-3058.9328000000005</c:v>
                      </c:pt>
                      <c:pt idx="1134">
                        <c:v>-2209.4688000000001</c:v>
                      </c:pt>
                      <c:pt idx="1135">
                        <c:v>-1175.4512000000002</c:v>
                      </c:pt>
                      <c:pt idx="1136">
                        <c:v>-1701.5152</c:v>
                      </c:pt>
                      <c:pt idx="1137">
                        <c:v>1209.0848000000001</c:v>
                      </c:pt>
                      <c:pt idx="1138">
                        <c:v>1498.8512000000001</c:v>
                      </c:pt>
                      <c:pt idx="1139">
                        <c:v>-885.6848</c:v>
                      </c:pt>
                      <c:pt idx="1140">
                        <c:v>-1415.1984000000002</c:v>
                      </c:pt>
                      <c:pt idx="1141">
                        <c:v>946.91520000000014</c:v>
                      </c:pt>
                      <c:pt idx="1142">
                        <c:v>-158.6816</c:v>
                      </c:pt>
                      <c:pt idx="1143">
                        <c:v>-195.76480000000001</c:v>
                      </c:pt>
                      <c:pt idx="1144">
                        <c:v>162.13120000000001</c:v>
                      </c:pt>
                      <c:pt idx="1145">
                        <c:v>549.34879999999998</c:v>
                      </c:pt>
                      <c:pt idx="1146">
                        <c:v>-225.94880000000003</c:v>
                      </c:pt>
                      <c:pt idx="1147">
                        <c:v>-438.09920000000005</c:v>
                      </c:pt>
                      <c:pt idx="1148">
                        <c:v>-519.16480000000001</c:v>
                      </c:pt>
                      <c:pt idx="1149">
                        <c:v>225.94880000000003</c:v>
                      </c:pt>
                      <c:pt idx="1150">
                        <c:v>-438.09920000000005</c:v>
                      </c:pt>
                      <c:pt idx="1151">
                        <c:v>417.40160000000003</c:v>
                      </c:pt>
                      <c:pt idx="1152">
                        <c:v>1027.1184000000001</c:v>
                      </c:pt>
                      <c:pt idx="1153">
                        <c:v>1347.0688000000002</c:v>
                      </c:pt>
                      <c:pt idx="1154">
                        <c:v>40.532800000000002</c:v>
                      </c:pt>
                      <c:pt idx="1155">
                        <c:v>-643.35040000000004</c:v>
                      </c:pt>
                      <c:pt idx="1156">
                        <c:v>47.432000000000002</c:v>
                      </c:pt>
                      <c:pt idx="1157">
                        <c:v>256.13280000000003</c:v>
                      </c:pt>
                      <c:pt idx="1158">
                        <c:v>188.8656</c:v>
                      </c:pt>
                      <c:pt idx="1159">
                        <c:v>643.35040000000004</c:v>
                      </c:pt>
                      <c:pt idx="1160">
                        <c:v>1984.3824000000002</c:v>
                      </c:pt>
                      <c:pt idx="1161">
                        <c:v>-1078</c:v>
                      </c:pt>
                      <c:pt idx="1162">
                        <c:v>-1152.1664000000003</c:v>
                      </c:pt>
                      <c:pt idx="1163">
                        <c:v>747.70079999999996</c:v>
                      </c:pt>
                      <c:pt idx="1164">
                        <c:v>47.432000000000002</c:v>
                      </c:pt>
                      <c:pt idx="1165">
                        <c:v>498.46719999999999</c:v>
                      </c:pt>
                      <c:pt idx="1166">
                        <c:v>1185.8000000000002</c:v>
                      </c:pt>
                      <c:pt idx="1167">
                        <c:v>-448.44800000000009</c:v>
                      </c:pt>
                      <c:pt idx="1168">
                        <c:v>-2311.2320000000004</c:v>
                      </c:pt>
                      <c:pt idx="1169">
                        <c:v>-1253.0672000000002</c:v>
                      </c:pt>
                      <c:pt idx="1170">
                        <c:v>717.51679999999999</c:v>
                      </c:pt>
                      <c:pt idx="1171">
                        <c:v>1290.1504</c:v>
                      </c:pt>
                      <c:pt idx="1172">
                        <c:v>902.93280000000004</c:v>
                      </c:pt>
                      <c:pt idx="1173">
                        <c:v>-758.04960000000005</c:v>
                      </c:pt>
                      <c:pt idx="1174">
                        <c:v>-1613.5504000000001</c:v>
                      </c:pt>
                      <c:pt idx="1175">
                        <c:v>-1233.232</c:v>
                      </c:pt>
                      <c:pt idx="1176">
                        <c:v>94.00160000000001</c:v>
                      </c:pt>
                      <c:pt idx="1177">
                        <c:v>1832.6000000000001</c:v>
                      </c:pt>
                      <c:pt idx="1178">
                        <c:v>1108.184</c:v>
                      </c:pt>
                      <c:pt idx="1179">
                        <c:v>-2055.0992000000001</c:v>
                      </c:pt>
                      <c:pt idx="1180">
                        <c:v>-2415.5824000000002</c:v>
                      </c:pt>
                      <c:pt idx="1181">
                        <c:v>-1266.8656000000003</c:v>
                      </c:pt>
                      <c:pt idx="1182">
                        <c:v>977.09920000000011</c:v>
                      </c:pt>
                      <c:pt idx="1183">
                        <c:v>1030.5680000000002</c:v>
                      </c:pt>
                      <c:pt idx="1184">
                        <c:v>-885.6848</c:v>
                      </c:pt>
                      <c:pt idx="1185">
                        <c:v>-1788.6176</c:v>
                      </c:pt>
                      <c:pt idx="1186">
                        <c:v>-882.23519999999996</c:v>
                      </c:pt>
                      <c:pt idx="1187">
                        <c:v>906.38240000000008</c:v>
                      </c:pt>
                      <c:pt idx="1188">
                        <c:v>1078</c:v>
                      </c:pt>
                      <c:pt idx="1189">
                        <c:v>1993.8688</c:v>
                      </c:pt>
                      <c:pt idx="1190">
                        <c:v>-707.16800000000001</c:v>
                      </c:pt>
                      <c:pt idx="1191">
                        <c:v>-438.09920000000005</c:v>
                      </c:pt>
                      <c:pt idx="1192">
                        <c:v>1101.2847999999999</c:v>
                      </c:pt>
                      <c:pt idx="1193">
                        <c:v>1341.0320000000002</c:v>
                      </c:pt>
                      <c:pt idx="1194">
                        <c:v>922.76800000000014</c:v>
                      </c:pt>
                      <c:pt idx="1195">
                        <c:v>909.83199999999999</c:v>
                      </c:pt>
                      <c:pt idx="1196">
                        <c:v>839.11519999999996</c:v>
                      </c:pt>
                      <c:pt idx="1197">
                        <c:v>862.40000000000009</c:v>
                      </c:pt>
                      <c:pt idx="1198">
                        <c:v>3321.9648000000002</c:v>
                      </c:pt>
                      <c:pt idx="1199">
                        <c:v>2732.0832</c:v>
                      </c:pt>
                      <c:pt idx="1200">
                        <c:v>-2179.2848000000004</c:v>
                      </c:pt>
                      <c:pt idx="1201">
                        <c:v>1862.7840000000003</c:v>
                      </c:pt>
                      <c:pt idx="1202">
                        <c:v>734.76480000000004</c:v>
                      </c:pt>
                      <c:pt idx="1203">
                        <c:v>97.451200000000014</c:v>
                      </c:pt>
                      <c:pt idx="1204">
                        <c:v>717.51679999999999</c:v>
                      </c:pt>
                      <c:pt idx="1205">
                        <c:v>-394.11680000000001</c:v>
                      </c:pt>
                      <c:pt idx="1206">
                        <c:v>-602.81759999999997</c:v>
                      </c:pt>
                      <c:pt idx="1207">
                        <c:v>-1141.8176000000001</c:v>
                      </c:pt>
                      <c:pt idx="1208">
                        <c:v>-90.552000000000007</c:v>
                      </c:pt>
                      <c:pt idx="1209">
                        <c:v>434.64960000000008</c:v>
                      </c:pt>
                      <c:pt idx="1210">
                        <c:v>-1219.4336000000001</c:v>
                      </c:pt>
                      <c:pt idx="1211">
                        <c:v>-1024.5312000000001</c:v>
                      </c:pt>
                      <c:pt idx="1212">
                        <c:v>-1067.6512</c:v>
                      </c:pt>
                      <c:pt idx="1213">
                        <c:v>-1573.0176000000001</c:v>
                      </c:pt>
                      <c:pt idx="1214">
                        <c:v>-1074.5504000000001</c:v>
                      </c:pt>
                      <c:pt idx="1215">
                        <c:v>-1650.6336000000001</c:v>
                      </c:pt>
                      <c:pt idx="1216">
                        <c:v>-1546.2832000000001</c:v>
                      </c:pt>
                      <c:pt idx="1217">
                        <c:v>-1307.3984000000003</c:v>
                      </c:pt>
                      <c:pt idx="1218">
                        <c:v>-933.11680000000013</c:v>
                      </c:pt>
                      <c:pt idx="1219">
                        <c:v>-576.08320000000015</c:v>
                      </c:pt>
                      <c:pt idx="1220">
                        <c:v>-491.56799999999998</c:v>
                      </c:pt>
                      <c:pt idx="1221">
                        <c:v>-380.31840000000005</c:v>
                      </c:pt>
                      <c:pt idx="1222">
                        <c:v>-680.43360000000007</c:v>
                      </c:pt>
                      <c:pt idx="1223">
                        <c:v>-17.248000000000001</c:v>
                      </c:pt>
                      <c:pt idx="1224">
                        <c:v>710.61760000000004</c:v>
                      </c:pt>
                      <c:pt idx="1225">
                        <c:v>401.01600000000002</c:v>
                      </c:pt>
                      <c:pt idx="1226">
                        <c:v>-1286.7008000000001</c:v>
                      </c:pt>
                      <c:pt idx="1227">
                        <c:v>744.25120000000004</c:v>
                      </c:pt>
                      <c:pt idx="1228">
                        <c:v>700.26880000000006</c:v>
                      </c:pt>
                      <c:pt idx="1229">
                        <c:v>-360.48320000000001</c:v>
                      </c:pt>
                      <c:pt idx="1230">
                        <c:v>1418.6479999999999</c:v>
                      </c:pt>
                      <c:pt idx="1231">
                        <c:v>353.584</c:v>
                      </c:pt>
                      <c:pt idx="1232">
                        <c:v>1307.3984000000003</c:v>
                      </c:pt>
                      <c:pt idx="1233">
                        <c:v>2930.4352000000003</c:v>
                      </c:pt>
                      <c:pt idx="1234">
                        <c:v>1482.4656000000002</c:v>
                      </c:pt>
                      <c:pt idx="1235">
                        <c:v>-374.28160000000003</c:v>
                      </c:pt>
                      <c:pt idx="1236">
                        <c:v>1259.9664000000002</c:v>
                      </c:pt>
                      <c:pt idx="1237">
                        <c:v>747.70079999999996</c:v>
                      </c:pt>
                      <c:pt idx="1238">
                        <c:v>889.13440000000003</c:v>
                      </c:pt>
                      <c:pt idx="1239">
                        <c:v>-3271.0832</c:v>
                      </c:pt>
                      <c:pt idx="1240">
                        <c:v>-195.76480000000001</c:v>
                      </c:pt>
                      <c:pt idx="1241">
                        <c:v>1219.4336000000001</c:v>
                      </c:pt>
                      <c:pt idx="1242">
                        <c:v>235.43520000000004</c:v>
                      </c:pt>
                      <c:pt idx="1243">
                        <c:v>855.50080000000003</c:v>
                      </c:pt>
                      <c:pt idx="1244">
                        <c:v>-1435.0336</c:v>
                      </c:pt>
                      <c:pt idx="1245">
                        <c:v>74.166399999999996</c:v>
                      </c:pt>
                      <c:pt idx="1246">
                        <c:v>198.35200000000003</c:v>
                      </c:pt>
                      <c:pt idx="1247">
                        <c:v>134.53440000000001</c:v>
                      </c:pt>
                      <c:pt idx="1248">
                        <c:v>1000.384</c:v>
                      </c:pt>
                      <c:pt idx="1249">
                        <c:v>0</c:v>
                      </c:pt>
                      <c:pt idx="1250">
                        <c:v>839.11519999999996</c:v>
                      </c:pt>
                      <c:pt idx="1251">
                        <c:v>-1249.6176</c:v>
                      </c:pt>
                      <c:pt idx="1252">
                        <c:v>-539</c:v>
                      </c:pt>
                      <c:pt idx="1253">
                        <c:v>926.21760000000006</c:v>
                      </c:pt>
                      <c:pt idx="1254">
                        <c:v>1283.2511999999999</c:v>
                      </c:pt>
                      <c:pt idx="1255">
                        <c:v>764.94880000000001</c:v>
                      </c:pt>
                      <c:pt idx="1256">
                        <c:v>-579.53280000000007</c:v>
                      </c:pt>
                      <c:pt idx="1257">
                        <c:v>43.982399999999998</c:v>
                      </c:pt>
                      <c:pt idx="1258">
                        <c:v>6.8992000000000004</c:v>
                      </c:pt>
                      <c:pt idx="1259">
                        <c:v>263.03200000000004</c:v>
                      </c:pt>
                      <c:pt idx="1260">
                        <c:v>973.64960000000008</c:v>
                      </c:pt>
                      <c:pt idx="1261">
                        <c:v>993.48479999999995</c:v>
                      </c:pt>
                      <c:pt idx="1262">
                        <c:v>201.80160000000004</c:v>
                      </c:pt>
                      <c:pt idx="1263">
                        <c:v>-306.15199999999999</c:v>
                      </c:pt>
                      <c:pt idx="1264">
                        <c:v>-1266.8656000000003</c:v>
                      </c:pt>
                      <c:pt idx="1265">
                        <c:v>-1516.0992000000001</c:v>
                      </c:pt>
                      <c:pt idx="1266">
                        <c:v>-1671.3311999999999</c:v>
                      </c:pt>
                      <c:pt idx="1267">
                        <c:v>353.584</c:v>
                      </c:pt>
                      <c:pt idx="1268">
                        <c:v>-1424.6848000000002</c:v>
                      </c:pt>
                      <c:pt idx="1269">
                        <c:v>-198.35200000000003</c:v>
                      </c:pt>
                      <c:pt idx="1270">
                        <c:v>-714.06719999999996</c:v>
                      </c:pt>
                      <c:pt idx="1271">
                        <c:v>-1081.4496000000001</c:v>
                      </c:pt>
                      <c:pt idx="1272">
                        <c:v>-535.55039999999997</c:v>
                      </c:pt>
                      <c:pt idx="1273">
                        <c:v>-6.8992000000000004</c:v>
                      </c:pt>
                      <c:pt idx="1274">
                        <c:v>606.2672</c:v>
                      </c:pt>
                      <c:pt idx="1275">
                        <c:v>94.00160000000001</c:v>
                      </c:pt>
                      <c:pt idx="1276">
                        <c:v>-427.75040000000001</c:v>
                      </c:pt>
                      <c:pt idx="1277">
                        <c:v>-53.468800000000002</c:v>
                      </c:pt>
                      <c:pt idx="1278">
                        <c:v>676.98400000000004</c:v>
                      </c:pt>
                      <c:pt idx="1279">
                        <c:v>104.35040000000001</c:v>
                      </c:pt>
                      <c:pt idx="1280">
                        <c:v>-87.964799999999997</c:v>
                      </c:pt>
                      <c:pt idx="1281">
                        <c:v>848.60160000000008</c:v>
                      </c:pt>
                      <c:pt idx="1282">
                        <c:v>896.03359999999998</c:v>
                      </c:pt>
                      <c:pt idx="1283">
                        <c:v>936.56640000000016</c:v>
                      </c:pt>
                      <c:pt idx="1284">
                        <c:v>-215.60000000000002</c:v>
                      </c:pt>
                      <c:pt idx="1285">
                        <c:v>97.451200000000014</c:v>
                      </c:pt>
                      <c:pt idx="1286">
                        <c:v>23.284800000000001</c:v>
                      </c:pt>
                      <c:pt idx="1287">
                        <c:v>-1044.3664000000001</c:v>
                      </c:pt>
                      <c:pt idx="1288">
                        <c:v>-1562.6688000000004</c:v>
                      </c:pt>
                      <c:pt idx="1289">
                        <c:v>-764.94880000000001</c:v>
                      </c:pt>
                      <c:pt idx="1290">
                        <c:v>-848.60160000000008</c:v>
                      </c:pt>
                      <c:pt idx="1291">
                        <c:v>-2162.8992000000003</c:v>
                      </c:pt>
                      <c:pt idx="1292">
                        <c:v>-94.00160000000001</c:v>
                      </c:pt>
                      <c:pt idx="1293">
                        <c:v>175.06720000000001</c:v>
                      </c:pt>
                      <c:pt idx="1294">
                        <c:v>690.78240000000005</c:v>
                      </c:pt>
                      <c:pt idx="1295">
                        <c:v>43.982399999999998</c:v>
                      </c:pt>
                      <c:pt idx="1296">
                        <c:v>-515.71519999999998</c:v>
                      </c:pt>
                      <c:pt idx="1297">
                        <c:v>1387.6016</c:v>
                      </c:pt>
                      <c:pt idx="1298">
                        <c:v>1222.8832</c:v>
                      </c:pt>
                      <c:pt idx="1299">
                        <c:v>441.54880000000003</c:v>
                      </c:pt>
                      <c:pt idx="1300">
                        <c:v>491.56799999999998</c:v>
                      </c:pt>
                      <c:pt idx="1301">
                        <c:v>761.49920000000009</c:v>
                      </c:pt>
                      <c:pt idx="1302">
                        <c:v>50.881600000000006</c:v>
                      </c:pt>
                      <c:pt idx="1303">
                        <c:v>-70.716800000000006</c:v>
                      </c:pt>
                      <c:pt idx="1304">
                        <c:v>-1448.8320000000001</c:v>
                      </c:pt>
                      <c:pt idx="1305">
                        <c:v>-558.8352000000001</c:v>
                      </c:pt>
                      <c:pt idx="1306">
                        <c:v>-114.69920000000002</c:v>
                      </c:pt>
                      <c:pt idx="1307">
                        <c:v>-505.3664</c:v>
                      </c:pt>
                      <c:pt idx="1308">
                        <c:v>-272.51840000000004</c:v>
                      </c:pt>
                      <c:pt idx="1309">
                        <c:v>-737.35199999999998</c:v>
                      </c:pt>
                      <c:pt idx="1310">
                        <c:v>-501.91679999999997</c:v>
                      </c:pt>
                      <c:pt idx="1311">
                        <c:v>-404.46559999999999</c:v>
                      </c:pt>
                      <c:pt idx="1312">
                        <c:v>-181.96639999999999</c:v>
                      </c:pt>
                      <c:pt idx="1313">
                        <c:v>956.40160000000003</c:v>
                      </c:pt>
                      <c:pt idx="1314">
                        <c:v>528.65120000000002</c:v>
                      </c:pt>
                      <c:pt idx="1315">
                        <c:v>-2654.4672</c:v>
                      </c:pt>
                      <c:pt idx="1316">
                        <c:v>-535.55039999999997</c:v>
                      </c:pt>
                      <c:pt idx="1317">
                        <c:v>-413.952</c:v>
                      </c:pt>
                      <c:pt idx="1318">
                        <c:v>346.68480000000005</c:v>
                      </c:pt>
                      <c:pt idx="1319">
                        <c:v>1353.9680000000001</c:v>
                      </c:pt>
                      <c:pt idx="1320">
                        <c:v>795.1328000000002</c:v>
                      </c:pt>
                      <c:pt idx="1321">
                        <c:v>319.9504</c:v>
                      </c:pt>
                      <c:pt idx="1322">
                        <c:v>-242.33440000000004</c:v>
                      </c:pt>
                      <c:pt idx="1323">
                        <c:v>-229.39840000000004</c:v>
                      </c:pt>
                      <c:pt idx="1324">
                        <c:v>482.08160000000009</c:v>
                      </c:pt>
                      <c:pt idx="1325">
                        <c:v>777.88480000000015</c:v>
                      </c:pt>
                      <c:pt idx="1326">
                        <c:v>1064.2016000000001</c:v>
                      </c:pt>
                      <c:pt idx="1327">
                        <c:v>754.6</c:v>
                      </c:pt>
                      <c:pt idx="1328">
                        <c:v>441.54880000000003</c:v>
                      </c:pt>
                      <c:pt idx="1329">
                        <c:v>151.7824</c:v>
                      </c:pt>
                      <c:pt idx="1330">
                        <c:v>286.31680000000006</c:v>
                      </c:pt>
                      <c:pt idx="1331">
                        <c:v>23.284800000000001</c:v>
                      </c:pt>
                      <c:pt idx="1332">
                        <c:v>26.734400000000001</c:v>
                      </c:pt>
                      <c:pt idx="1333">
                        <c:v>-215.60000000000002</c:v>
                      </c:pt>
                      <c:pt idx="1334">
                        <c:v>-5083.848</c:v>
                      </c:pt>
                      <c:pt idx="1335">
                        <c:v>-862.40000000000009</c:v>
                      </c:pt>
                      <c:pt idx="1336">
                        <c:v>1017.6319999999999</c:v>
                      </c:pt>
                      <c:pt idx="1337">
                        <c:v>-13.798400000000001</c:v>
                      </c:pt>
                      <c:pt idx="1338">
                        <c:v>-872.74880000000007</c:v>
                      </c:pt>
                      <c:pt idx="1339">
                        <c:v>-1357.4176</c:v>
                      </c:pt>
                      <c:pt idx="1340">
                        <c:v>-539</c:v>
                      </c:pt>
                      <c:pt idx="1341">
                        <c:v>549.34879999999998</c:v>
                      </c:pt>
                      <c:pt idx="1342">
                        <c:v>-892.58400000000006</c:v>
                      </c:pt>
                      <c:pt idx="1343">
                        <c:v>-94.00160000000001</c:v>
                      </c:pt>
                      <c:pt idx="1344">
                        <c:v>-222.49920000000003</c:v>
                      </c:pt>
                      <c:pt idx="1345">
                        <c:v>-144.88320000000002</c:v>
                      </c:pt>
                      <c:pt idx="1346">
                        <c:v>125.048</c:v>
                      </c:pt>
                      <c:pt idx="1347">
                        <c:v>-397.5664000000001</c:v>
                      </c:pt>
                      <c:pt idx="1348">
                        <c:v>84.515200000000007</c:v>
                      </c:pt>
                      <c:pt idx="1349">
                        <c:v>-643.35040000000004</c:v>
                      </c:pt>
                      <c:pt idx="1350">
                        <c:v>-488.11839999999995</c:v>
                      </c:pt>
                      <c:pt idx="1351">
                        <c:v>-899.48320000000001</c:v>
                      </c:pt>
                      <c:pt idx="1352">
                        <c:v>-222.49920000000003</c:v>
                      </c:pt>
                      <c:pt idx="1353">
                        <c:v>454.48480000000006</c:v>
                      </c:pt>
                      <c:pt idx="1354">
                        <c:v>1788.6176</c:v>
                      </c:pt>
                      <c:pt idx="1355">
                        <c:v>525.20159999999998</c:v>
                      </c:pt>
                      <c:pt idx="1356">
                        <c:v>-245.78399999999999</c:v>
                      </c:pt>
                      <c:pt idx="1357">
                        <c:v>-242.33440000000004</c:v>
                      </c:pt>
                      <c:pt idx="1358">
                        <c:v>420.85120000000006</c:v>
                      </c:pt>
                      <c:pt idx="1359">
                        <c:v>-171.61760000000001</c:v>
                      </c:pt>
                      <c:pt idx="1360">
                        <c:v>-282.86720000000003</c:v>
                      </c:pt>
                      <c:pt idx="1361">
                        <c:v>100.90080000000002</c:v>
                      </c:pt>
                      <c:pt idx="1362">
                        <c:v>77.616</c:v>
                      </c:pt>
                      <c:pt idx="1363">
                        <c:v>-1597.1648</c:v>
                      </c:pt>
                      <c:pt idx="1364">
                        <c:v>-1054.7152000000001</c:v>
                      </c:pt>
                      <c:pt idx="1365">
                        <c:v>357.03359999999998</c:v>
                      </c:pt>
                      <c:pt idx="1366">
                        <c:v>2099.0816000000004</c:v>
                      </c:pt>
                      <c:pt idx="1367">
                        <c:v>3722.1184000000003</c:v>
                      </c:pt>
                      <c:pt idx="1368">
                        <c:v>53.468800000000002</c:v>
                      </c:pt>
                      <c:pt idx="1369">
                        <c:v>-950.36480000000017</c:v>
                      </c:pt>
                      <c:pt idx="1370">
                        <c:v>-781.33440000000019</c:v>
                      </c:pt>
                      <c:pt idx="1371">
                        <c:v>1212.5344</c:v>
                      </c:pt>
                      <c:pt idx="1372">
                        <c:v>-913.28160000000003</c:v>
                      </c:pt>
                      <c:pt idx="1373">
                        <c:v>114.69920000000002</c:v>
                      </c:pt>
                      <c:pt idx="1374">
                        <c:v>-104.35040000000001</c:v>
                      </c:pt>
                      <c:pt idx="1375">
                        <c:v>-1229.7824000000001</c:v>
                      </c:pt>
                      <c:pt idx="1376">
                        <c:v>-411.3648</c:v>
                      </c:pt>
                      <c:pt idx="1377">
                        <c:v>1818.8016</c:v>
                      </c:pt>
                      <c:pt idx="1378">
                        <c:v>3560.8496</c:v>
                      </c:pt>
                      <c:pt idx="1379">
                        <c:v>2068.0352000000003</c:v>
                      </c:pt>
                      <c:pt idx="1380">
                        <c:v>90.552000000000007</c:v>
                      </c:pt>
                      <c:pt idx="1381">
                        <c:v>87.964799999999997</c:v>
                      </c:pt>
                      <c:pt idx="1382">
                        <c:v>-2085.2832000000003</c:v>
                      </c:pt>
                      <c:pt idx="1383">
                        <c:v>-653.69920000000013</c:v>
                      </c:pt>
                      <c:pt idx="1384">
                        <c:v>558.8352000000001</c:v>
                      </c:pt>
                      <c:pt idx="1385">
                        <c:v>2071.4848000000002</c:v>
                      </c:pt>
                      <c:pt idx="1386">
                        <c:v>2055.0992000000001</c:v>
                      </c:pt>
                      <c:pt idx="1387">
                        <c:v>825.31680000000006</c:v>
                      </c:pt>
                      <c:pt idx="1388">
                        <c:v>-3183.1184000000003</c:v>
                      </c:pt>
                      <c:pt idx="1389">
                        <c:v>-2772.616</c:v>
                      </c:pt>
                      <c:pt idx="1390">
                        <c:v>-633.00160000000005</c:v>
                      </c:pt>
                      <c:pt idx="1391">
                        <c:v>-1047.816</c:v>
                      </c:pt>
                      <c:pt idx="1392">
                        <c:v>-582.9824000000001</c:v>
                      </c:pt>
                      <c:pt idx="1393">
                        <c:v>-1418.6479999999999</c:v>
                      </c:pt>
                      <c:pt idx="1394">
                        <c:v>-1903.3167999999998</c:v>
                      </c:pt>
                      <c:pt idx="1395">
                        <c:v>-724.41600000000005</c:v>
                      </c:pt>
                      <c:pt idx="1396">
                        <c:v>-670.08480000000009</c:v>
                      </c:pt>
                      <c:pt idx="1397">
                        <c:v>1178.9008000000001</c:v>
                      </c:pt>
                      <c:pt idx="1398">
                        <c:v>-582.9824000000001</c:v>
                      </c:pt>
                      <c:pt idx="1399">
                        <c:v>-205.25120000000001</c:v>
                      </c:pt>
                      <c:pt idx="1400">
                        <c:v>943.46560000000011</c:v>
                      </c:pt>
                      <c:pt idx="1401">
                        <c:v>572.63360000000011</c:v>
                      </c:pt>
                      <c:pt idx="1402">
                        <c:v>1896.4176000000002</c:v>
                      </c:pt>
                      <c:pt idx="1403">
                        <c:v>1060.752</c:v>
                      </c:pt>
                      <c:pt idx="1404">
                        <c:v>151.7824</c:v>
                      </c:pt>
                      <c:pt idx="1405">
                        <c:v>37.083199999999998</c:v>
                      </c:pt>
                      <c:pt idx="1406">
                        <c:v>-683.8832000000001</c:v>
                      </c:pt>
                      <c:pt idx="1407">
                        <c:v>259.58240000000001</c:v>
                      </c:pt>
                      <c:pt idx="1408">
                        <c:v>-879.64800000000014</c:v>
                      </c:pt>
                      <c:pt idx="1409">
                        <c:v>-818.41760000000011</c:v>
                      </c:pt>
                      <c:pt idx="1410">
                        <c:v>-411.3648</c:v>
                      </c:pt>
                      <c:pt idx="1411">
                        <c:v>-495.01759999999996</c:v>
                      </c:pt>
                      <c:pt idx="1412">
                        <c:v>1125.432</c:v>
                      </c:pt>
                      <c:pt idx="1413">
                        <c:v>710.61760000000004</c:v>
                      </c:pt>
                      <c:pt idx="1414">
                        <c:v>-498.46719999999999</c:v>
                      </c:pt>
                      <c:pt idx="1415">
                        <c:v>-1617.0000000000002</c:v>
                      </c:pt>
                      <c:pt idx="1416">
                        <c:v>-420.85120000000006</c:v>
                      </c:pt>
                      <c:pt idx="1417">
                        <c:v>235.43520000000004</c:v>
                      </c:pt>
                      <c:pt idx="1418">
                        <c:v>653.69920000000013</c:v>
                      </c:pt>
                      <c:pt idx="1419">
                        <c:v>519.16480000000001</c:v>
                      </c:pt>
                      <c:pt idx="1420">
                        <c:v>-515.71519999999998</c:v>
                      </c:pt>
                      <c:pt idx="1421">
                        <c:v>-175.06720000000001</c:v>
                      </c:pt>
                      <c:pt idx="1422">
                        <c:v>259.58240000000001</c:v>
                      </c:pt>
                      <c:pt idx="1423">
                        <c:v>-289.76640000000003</c:v>
                      </c:pt>
                      <c:pt idx="1424">
                        <c:v>-579.53280000000007</c:v>
                      </c:pt>
                      <c:pt idx="1425">
                        <c:v>181.96639999999999</c:v>
                      </c:pt>
                      <c:pt idx="1426">
                        <c:v>-158.6816</c:v>
                      </c:pt>
                      <c:pt idx="1427">
                        <c:v>266.48160000000001</c:v>
                      </c:pt>
                      <c:pt idx="1428">
                        <c:v>717.51679999999999</c:v>
                      </c:pt>
                      <c:pt idx="1429">
                        <c:v>1111.6335999999999</c:v>
                      </c:pt>
                      <c:pt idx="1430">
                        <c:v>60.368000000000009</c:v>
                      </c:pt>
                      <c:pt idx="1431">
                        <c:v>252.6832</c:v>
                      </c:pt>
                      <c:pt idx="1432">
                        <c:v>-417.40160000000003</c:v>
                      </c:pt>
                      <c:pt idx="1433">
                        <c:v>131.0848</c:v>
                      </c:pt>
                      <c:pt idx="1434">
                        <c:v>-266.48160000000001</c:v>
                      </c:pt>
                      <c:pt idx="1435">
                        <c:v>337.19840000000005</c:v>
                      </c:pt>
                      <c:pt idx="1436">
                        <c:v>673.53440000000012</c:v>
                      </c:pt>
                      <c:pt idx="1437">
                        <c:v>495.01759999999996</c:v>
                      </c:pt>
                      <c:pt idx="1438">
                        <c:v>266.48160000000001</c:v>
                      </c:pt>
                      <c:pt idx="1439">
                        <c:v>-417.40160000000003</c:v>
                      </c:pt>
                      <c:pt idx="1440">
                        <c:v>178.51679999999999</c:v>
                      </c:pt>
                      <c:pt idx="1441">
                        <c:v>457.93440000000004</c:v>
                      </c:pt>
                      <c:pt idx="1442">
                        <c:v>141.43360000000001</c:v>
                      </c:pt>
                      <c:pt idx="1443">
                        <c:v>528.65120000000002</c:v>
                      </c:pt>
                      <c:pt idx="1444">
                        <c:v>-104.35040000000001</c:v>
                      </c:pt>
                      <c:pt idx="1445">
                        <c:v>-569.18400000000008</c:v>
                      </c:pt>
                      <c:pt idx="1446">
                        <c:v>-626.96480000000008</c:v>
                      </c:pt>
                      <c:pt idx="1447">
                        <c:v>-235.43520000000004</c:v>
                      </c:pt>
                      <c:pt idx="1448">
                        <c:v>-188.8656</c:v>
                      </c:pt>
                      <c:pt idx="1449">
                        <c:v>707.16800000000001</c:v>
                      </c:pt>
                      <c:pt idx="1450">
                        <c:v>-13.798400000000001</c:v>
                      </c:pt>
                      <c:pt idx="1451">
                        <c:v>-411.3648</c:v>
                      </c:pt>
                      <c:pt idx="1452">
                        <c:v>309.60160000000002</c:v>
                      </c:pt>
                      <c:pt idx="1453">
                        <c:v>222.49920000000003</c:v>
                      </c:pt>
                      <c:pt idx="1454">
                        <c:v>-171.61760000000001</c:v>
                      </c:pt>
                      <c:pt idx="1455">
                        <c:v>313.05119999999999</c:v>
                      </c:pt>
                      <c:pt idx="1456">
                        <c:v>-238.88480000000004</c:v>
                      </c:pt>
                      <c:pt idx="1457">
                        <c:v>913.28160000000003</c:v>
                      </c:pt>
                      <c:pt idx="1458">
                        <c:v>205.25120000000001</c:v>
                      </c:pt>
                      <c:pt idx="1459">
                        <c:v>-956.40160000000003</c:v>
                      </c:pt>
                      <c:pt idx="1460">
                        <c:v>-330.29920000000004</c:v>
                      </c:pt>
                      <c:pt idx="1461">
                        <c:v>272.51840000000004</c:v>
                      </c:pt>
                      <c:pt idx="1462">
                        <c:v>118.14880000000002</c:v>
                      </c:pt>
                      <c:pt idx="1463">
                        <c:v>616.61599999999999</c:v>
                      </c:pt>
                      <c:pt idx="1464">
                        <c:v>367.38240000000002</c:v>
                      </c:pt>
                      <c:pt idx="1465">
                        <c:v>0</c:v>
                      </c:pt>
                      <c:pt idx="1466">
                        <c:v>717.51679999999999</c:v>
                      </c:pt>
                      <c:pt idx="1467">
                        <c:v>-387.2176</c:v>
                      </c:pt>
                      <c:pt idx="1468">
                        <c:v>-181.96639999999999</c:v>
                      </c:pt>
                      <c:pt idx="1469">
                        <c:v>484.66880000000009</c:v>
                      </c:pt>
                      <c:pt idx="1470">
                        <c:v>127.6352</c:v>
                      </c:pt>
                      <c:pt idx="1471">
                        <c:v>118.14880000000002</c:v>
                      </c:pt>
                      <c:pt idx="1472">
                        <c:v>549.34879999999998</c:v>
                      </c:pt>
                      <c:pt idx="1473">
                        <c:v>74.166399999999996</c:v>
                      </c:pt>
                      <c:pt idx="1474">
                        <c:v>-1000.384</c:v>
                      </c:pt>
                      <c:pt idx="1475">
                        <c:v>-491.56799999999998</c:v>
                      </c:pt>
                      <c:pt idx="1476">
                        <c:v>-100.90080000000002</c:v>
                      </c:pt>
                      <c:pt idx="1477">
                        <c:v>104.35040000000001</c:v>
                      </c:pt>
                      <c:pt idx="1478">
                        <c:v>-212.15040000000002</c:v>
                      </c:pt>
                      <c:pt idx="1479">
                        <c:v>488.11839999999995</c:v>
                      </c:pt>
                      <c:pt idx="1480">
                        <c:v>-413.952</c:v>
                      </c:pt>
                      <c:pt idx="1481">
                        <c:v>-697.68160000000012</c:v>
                      </c:pt>
                      <c:pt idx="1482">
                        <c:v>-340.64800000000008</c:v>
                      </c:pt>
                      <c:pt idx="1483">
                        <c:v>-471.73280000000005</c:v>
                      </c:pt>
                      <c:pt idx="1484">
                        <c:v>754.6</c:v>
                      </c:pt>
                      <c:pt idx="1485">
                        <c:v>586.43200000000013</c:v>
                      </c:pt>
                      <c:pt idx="1486">
                        <c:v>-397.5664000000001</c:v>
                      </c:pt>
                      <c:pt idx="1487">
                        <c:v>407.91519999999997</c:v>
                      </c:pt>
                      <c:pt idx="1488">
                        <c:v>-626.96480000000008</c:v>
                      </c:pt>
                      <c:pt idx="1489">
                        <c:v>-1131.4688000000001</c:v>
                      </c:pt>
                      <c:pt idx="1490">
                        <c:v>229.39840000000004</c:v>
                      </c:pt>
                      <c:pt idx="1491">
                        <c:v>427.75040000000001</c:v>
                      </c:pt>
                      <c:pt idx="1492">
                        <c:v>761.49920000000009</c:v>
                      </c:pt>
                      <c:pt idx="1493">
                        <c:v>252.6832</c:v>
                      </c:pt>
                      <c:pt idx="1494">
                        <c:v>-1415.1984000000002</c:v>
                      </c:pt>
                      <c:pt idx="1495">
                        <c:v>67.267200000000003</c:v>
                      </c:pt>
                      <c:pt idx="1496">
                        <c:v>319.9504</c:v>
                      </c:pt>
                      <c:pt idx="1497">
                        <c:v>319.9504</c:v>
                      </c:pt>
                      <c:pt idx="1498">
                        <c:v>882.23519999999996</c:v>
                      </c:pt>
                      <c:pt idx="1499">
                        <c:v>595.91840000000002</c:v>
                      </c:pt>
                      <c:pt idx="1500">
                        <c:v>188.8656</c:v>
                      </c:pt>
                      <c:pt idx="1501">
                        <c:v>-188.8656</c:v>
                      </c:pt>
                      <c:pt idx="1502">
                        <c:v>-293.21600000000007</c:v>
                      </c:pt>
                      <c:pt idx="1503">
                        <c:v>343.23520000000002</c:v>
                      </c:pt>
                      <c:pt idx="1504">
                        <c:v>593.33119999999997</c:v>
                      </c:pt>
                      <c:pt idx="1505">
                        <c:v>-457.93440000000004</c:v>
                      </c:pt>
                      <c:pt idx="1506">
                        <c:v>-26.734400000000001</c:v>
                      </c:pt>
                      <c:pt idx="1507">
                        <c:v>482.08160000000009</c:v>
                      </c:pt>
                      <c:pt idx="1508">
                        <c:v>-623.51520000000005</c:v>
                      </c:pt>
                      <c:pt idx="1509">
                        <c:v>-56.918400000000005</c:v>
                      </c:pt>
                      <c:pt idx="1510">
                        <c:v>377.7312</c:v>
                      </c:pt>
                      <c:pt idx="1511">
                        <c:v>595.91840000000002</c:v>
                      </c:pt>
                      <c:pt idx="1512">
                        <c:v>441.54880000000003</c:v>
                      </c:pt>
                      <c:pt idx="1513">
                        <c:v>37.083199999999998</c:v>
                      </c:pt>
                      <c:pt idx="1514">
                        <c:v>-959.85120000000006</c:v>
                      </c:pt>
                      <c:pt idx="1515">
                        <c:v>-556.24800000000005</c:v>
                      </c:pt>
                      <c:pt idx="1516">
                        <c:v>498.46719999999999</c:v>
                      </c:pt>
                      <c:pt idx="1517">
                        <c:v>319.9504</c:v>
                      </c:pt>
                      <c:pt idx="1518">
                        <c:v>144.88320000000002</c:v>
                      </c:pt>
                      <c:pt idx="1519">
                        <c:v>-205.25120000000001</c:v>
                      </c:pt>
                      <c:pt idx="1520">
                        <c:v>380.31840000000005</c:v>
                      </c:pt>
                      <c:pt idx="1521">
                        <c:v>717.51679999999999</c:v>
                      </c:pt>
                      <c:pt idx="1522">
                        <c:v>-407.91519999999997</c:v>
                      </c:pt>
                      <c:pt idx="1523">
                        <c:v>23.284800000000001</c:v>
                      </c:pt>
                      <c:pt idx="1524">
                        <c:v>451.03520000000003</c:v>
                      </c:pt>
                      <c:pt idx="1525">
                        <c:v>326.84960000000007</c:v>
                      </c:pt>
                      <c:pt idx="1526">
                        <c:v>319.9504</c:v>
                      </c:pt>
                      <c:pt idx="1527">
                        <c:v>464.83360000000005</c:v>
                      </c:pt>
                      <c:pt idx="1528">
                        <c:v>413.952</c:v>
                      </c:pt>
                      <c:pt idx="1529">
                        <c:v>185.416</c:v>
                      </c:pt>
                      <c:pt idx="1530">
                        <c:v>-407.91519999999997</c:v>
                      </c:pt>
                      <c:pt idx="1531">
                        <c:v>434.64960000000008</c:v>
                      </c:pt>
                      <c:pt idx="1532">
                        <c:v>19.8352</c:v>
                      </c:pt>
                      <c:pt idx="1533">
                        <c:v>512.26560000000006</c:v>
                      </c:pt>
                      <c:pt idx="1534">
                        <c:v>47.432000000000002</c:v>
                      </c:pt>
                      <c:pt idx="1535">
                        <c:v>-380.31840000000005</c:v>
                      </c:pt>
                      <c:pt idx="1536">
                        <c:v>-141.43360000000001</c:v>
                      </c:pt>
                      <c:pt idx="1537">
                        <c:v>802.03200000000004</c:v>
                      </c:pt>
                      <c:pt idx="1538">
                        <c:v>-53.468800000000002</c:v>
                      </c:pt>
                      <c:pt idx="1539">
                        <c:v>457.93440000000004</c:v>
                      </c:pt>
                      <c:pt idx="1540">
                        <c:v>111.24960000000002</c:v>
                      </c:pt>
                      <c:pt idx="1541">
                        <c:v>387.2176</c:v>
                      </c:pt>
                      <c:pt idx="1542">
                        <c:v>330.29920000000004</c:v>
                      </c:pt>
                      <c:pt idx="1543">
                        <c:v>-558.8352000000001</c:v>
                      </c:pt>
                      <c:pt idx="1544">
                        <c:v>-134.53440000000001</c:v>
                      </c:pt>
                      <c:pt idx="1545">
                        <c:v>936.56640000000016</c:v>
                      </c:pt>
                      <c:pt idx="1546">
                        <c:v>17.248000000000001</c:v>
                      </c:pt>
                      <c:pt idx="1547">
                        <c:v>-484.66880000000009</c:v>
                      </c:pt>
                      <c:pt idx="1548">
                        <c:v>-56.918400000000005</c:v>
                      </c:pt>
                      <c:pt idx="1549">
                        <c:v>94.00160000000001</c:v>
                      </c:pt>
                      <c:pt idx="1550">
                        <c:v>337.19840000000005</c:v>
                      </c:pt>
                      <c:pt idx="1551">
                        <c:v>673.53440000000012</c:v>
                      </c:pt>
                      <c:pt idx="1552">
                        <c:v>208.70080000000002</c:v>
                      </c:pt>
                      <c:pt idx="1553">
                        <c:v>-275.96800000000002</c:v>
                      </c:pt>
                      <c:pt idx="1554">
                        <c:v>-528.65120000000002</c:v>
                      </c:pt>
                      <c:pt idx="1555">
                        <c:v>-380.31840000000005</c:v>
                      </c:pt>
                      <c:pt idx="1556">
                        <c:v>-242.33440000000004</c:v>
                      </c:pt>
                      <c:pt idx="1557">
                        <c:v>-595.91840000000002</c:v>
                      </c:pt>
                      <c:pt idx="1558">
                        <c:v>275.96800000000002</c:v>
                      </c:pt>
                      <c:pt idx="1559">
                        <c:v>-43.982399999999998</c:v>
                      </c:pt>
                      <c:pt idx="1560">
                        <c:v>535.55039999999997</c:v>
                      </c:pt>
                      <c:pt idx="1561">
                        <c:v>168.16800000000001</c:v>
                      </c:pt>
                      <c:pt idx="1562">
                        <c:v>121.5984</c:v>
                      </c:pt>
                      <c:pt idx="1563">
                        <c:v>70.716800000000006</c:v>
                      </c:pt>
                      <c:pt idx="1564">
                        <c:v>-855.50080000000003</c:v>
                      </c:pt>
                      <c:pt idx="1565">
                        <c:v>289.76640000000003</c:v>
                      </c:pt>
                      <c:pt idx="1566">
                        <c:v>114.69920000000002</c:v>
                      </c:pt>
                      <c:pt idx="1567">
                        <c:v>420.85120000000006</c:v>
                      </c:pt>
                      <c:pt idx="1568">
                        <c:v>-323.40000000000003</c:v>
                      </c:pt>
                      <c:pt idx="1569">
                        <c:v>-185.416</c:v>
                      </c:pt>
                      <c:pt idx="1570">
                        <c:v>-151.7824</c:v>
                      </c:pt>
                      <c:pt idx="1571">
                        <c:v>-387.2176</c:v>
                      </c:pt>
                      <c:pt idx="1572">
                        <c:v>155.232</c:v>
                      </c:pt>
                      <c:pt idx="1573">
                        <c:v>774.43520000000001</c:v>
                      </c:pt>
                      <c:pt idx="1574">
                        <c:v>208.70080000000002</c:v>
                      </c:pt>
                      <c:pt idx="1575">
                        <c:v>-885.6848</c:v>
                      </c:pt>
                      <c:pt idx="1576">
                        <c:v>-451.03520000000003</c:v>
                      </c:pt>
                      <c:pt idx="1577">
                        <c:v>-192.3152</c:v>
                      </c:pt>
                      <c:pt idx="1578">
                        <c:v>144.88320000000002</c:v>
                      </c:pt>
                      <c:pt idx="1579">
                        <c:v>162.13120000000001</c:v>
                      </c:pt>
                      <c:pt idx="1580">
                        <c:v>-558.8352000000001</c:v>
                      </c:pt>
                      <c:pt idx="1581">
                        <c:v>852.05120000000011</c:v>
                      </c:pt>
                      <c:pt idx="1582">
                        <c:v>488.11839999999995</c:v>
                      </c:pt>
                      <c:pt idx="1583">
                        <c:v>158.6816</c:v>
                      </c:pt>
                      <c:pt idx="1584">
                        <c:v>394.11680000000001</c:v>
                      </c:pt>
                      <c:pt idx="1585">
                        <c:v>-842.5648000000001</c:v>
                      </c:pt>
                      <c:pt idx="1586">
                        <c:v>383.76800000000009</c:v>
                      </c:pt>
                      <c:pt idx="1587">
                        <c:v>-81.065600000000003</c:v>
                      </c:pt>
                      <c:pt idx="1588">
                        <c:v>-74.166399999999996</c:v>
                      </c:pt>
                      <c:pt idx="1589">
                        <c:v>168.16800000000001</c:v>
                      </c:pt>
                      <c:pt idx="1590">
                        <c:v>-434.64960000000008</c:v>
                      </c:pt>
                      <c:pt idx="1591">
                        <c:v>17.248000000000001</c:v>
                      </c:pt>
                      <c:pt idx="1592">
                        <c:v>569.18400000000008</c:v>
                      </c:pt>
                      <c:pt idx="1593">
                        <c:v>977.09920000000011</c:v>
                      </c:pt>
                      <c:pt idx="1594">
                        <c:v>784.78399999999999</c:v>
                      </c:pt>
                      <c:pt idx="1595">
                        <c:v>-127.6352</c:v>
                      </c:pt>
                      <c:pt idx="1596">
                        <c:v>-404.46559999999999</c:v>
                      </c:pt>
                      <c:pt idx="1597">
                        <c:v>269.06880000000001</c:v>
                      </c:pt>
                      <c:pt idx="1598">
                        <c:v>30.184000000000005</c:v>
                      </c:pt>
                      <c:pt idx="1599">
                        <c:v>107.80000000000001</c:v>
                      </c:pt>
                      <c:pt idx="1600">
                        <c:v>896.03359999999998</c:v>
                      </c:pt>
                      <c:pt idx="1601">
                        <c:v>-238.88480000000004</c:v>
                      </c:pt>
                      <c:pt idx="1602">
                        <c:v>219.04960000000003</c:v>
                      </c:pt>
                      <c:pt idx="1603">
                        <c:v>-350.13440000000003</c:v>
                      </c:pt>
                      <c:pt idx="1604">
                        <c:v>-360.48320000000001</c:v>
                      </c:pt>
                      <c:pt idx="1605">
                        <c:v>774.43520000000001</c:v>
                      </c:pt>
                      <c:pt idx="1606">
                        <c:v>629.55200000000002</c:v>
                      </c:pt>
                      <c:pt idx="1607">
                        <c:v>-26.734400000000001</c:v>
                      </c:pt>
                      <c:pt idx="1608">
                        <c:v>-350.13440000000003</c:v>
                      </c:pt>
                      <c:pt idx="1609">
                        <c:v>-539</c:v>
                      </c:pt>
                      <c:pt idx="1610">
                        <c:v>151.7824</c:v>
                      </c:pt>
                      <c:pt idx="1611">
                        <c:v>-30.184000000000005</c:v>
                      </c:pt>
                      <c:pt idx="1612">
                        <c:v>-104.35040000000001</c:v>
                      </c:pt>
                      <c:pt idx="1613">
                        <c:v>127.6352</c:v>
                      </c:pt>
                      <c:pt idx="1614">
                        <c:v>-683.8832000000001</c:v>
                      </c:pt>
                      <c:pt idx="1615">
                        <c:v>40.532800000000002</c:v>
                      </c:pt>
                      <c:pt idx="1616">
                        <c:v>26.734400000000001</c:v>
                      </c:pt>
                      <c:pt idx="1617">
                        <c:v>1024.5312000000001</c:v>
                      </c:pt>
                      <c:pt idx="1618">
                        <c:v>350.13440000000003</c:v>
                      </c:pt>
                      <c:pt idx="1619">
                        <c:v>131.0848</c:v>
                      </c:pt>
                      <c:pt idx="1620">
                        <c:v>-37.083199999999998</c:v>
                      </c:pt>
                      <c:pt idx="1621">
                        <c:v>-397.5664000000001</c:v>
                      </c:pt>
                      <c:pt idx="1622">
                        <c:v>404.46559999999999</c:v>
                      </c:pt>
                      <c:pt idx="1623">
                        <c:v>337.19840000000005</c:v>
                      </c:pt>
                      <c:pt idx="1624">
                        <c:v>411.3648</c:v>
                      </c:pt>
                      <c:pt idx="1625">
                        <c:v>26.734400000000001</c:v>
                      </c:pt>
                      <c:pt idx="1626">
                        <c:v>-639.9008</c:v>
                      </c:pt>
                      <c:pt idx="1627">
                        <c:v>205.25120000000001</c:v>
                      </c:pt>
                      <c:pt idx="1628">
                        <c:v>565.73440000000005</c:v>
                      </c:pt>
                      <c:pt idx="1629">
                        <c:v>343.23520000000002</c:v>
                      </c:pt>
                      <c:pt idx="1630">
                        <c:v>178.51679999999999</c:v>
                      </c:pt>
                      <c:pt idx="1631">
                        <c:v>579.53280000000007</c:v>
                      </c:pt>
                      <c:pt idx="1632">
                        <c:v>296.66559999999998</c:v>
                      </c:pt>
                      <c:pt idx="1633">
                        <c:v>690.78240000000005</c:v>
                      </c:pt>
                      <c:pt idx="1634">
                        <c:v>111.24960000000002</c:v>
                      </c:pt>
                      <c:pt idx="1635">
                        <c:v>70.716800000000006</c:v>
                      </c:pt>
                      <c:pt idx="1636">
                        <c:v>3.4496000000000002</c:v>
                      </c:pt>
                      <c:pt idx="1637">
                        <c:v>731.3152</c:v>
                      </c:pt>
                      <c:pt idx="1638">
                        <c:v>902.93280000000004</c:v>
                      </c:pt>
                      <c:pt idx="1639">
                        <c:v>788.23360000000002</c:v>
                      </c:pt>
                      <c:pt idx="1640">
                        <c:v>289.76640000000003</c:v>
                      </c:pt>
                      <c:pt idx="1641">
                        <c:v>-377.7312</c:v>
                      </c:pt>
                      <c:pt idx="1642">
                        <c:v>272.51840000000004</c:v>
                      </c:pt>
                      <c:pt idx="1643">
                        <c:v>-946.91520000000014</c:v>
                      </c:pt>
                      <c:pt idx="1644">
                        <c:v>417.40160000000003</c:v>
                      </c:pt>
                      <c:pt idx="1645">
                        <c:v>340.64800000000008</c:v>
                      </c:pt>
                      <c:pt idx="1646">
                        <c:v>60.368000000000009</c:v>
                      </c:pt>
                      <c:pt idx="1647">
                        <c:v>-734.76480000000004</c:v>
                      </c:pt>
                      <c:pt idx="1648">
                        <c:v>-313.05119999999999</c:v>
                      </c:pt>
                      <c:pt idx="1649">
                        <c:v>-23.284800000000001</c:v>
                      </c:pt>
                      <c:pt idx="1650">
                        <c:v>185.416</c:v>
                      </c:pt>
                      <c:pt idx="1651">
                        <c:v>397.5664000000001</c:v>
                      </c:pt>
                      <c:pt idx="1652">
                        <c:v>-229.39840000000004</c:v>
                      </c:pt>
                      <c:pt idx="1653">
                        <c:v>-448.44800000000009</c:v>
                      </c:pt>
                      <c:pt idx="1654">
                        <c:v>-1620.4496000000001</c:v>
                      </c:pt>
                      <c:pt idx="1655">
                        <c:v>40.532800000000002</c:v>
                      </c:pt>
                      <c:pt idx="1656">
                        <c:v>-300.11520000000002</c:v>
                      </c:pt>
                      <c:pt idx="1657">
                        <c:v>1556.6320000000001</c:v>
                      </c:pt>
                      <c:pt idx="1658">
                        <c:v>845.15200000000004</c:v>
                      </c:pt>
                      <c:pt idx="1659">
                        <c:v>-413.952</c:v>
                      </c:pt>
                      <c:pt idx="1660">
                        <c:v>-155.232</c:v>
                      </c:pt>
                      <c:pt idx="1661">
                        <c:v>-482.08160000000009</c:v>
                      </c:pt>
                      <c:pt idx="1662">
                        <c:v>-319.9504</c:v>
                      </c:pt>
                      <c:pt idx="1663">
                        <c:v>377.7312</c:v>
                      </c:pt>
                      <c:pt idx="1664">
                        <c:v>-235.43520000000004</c:v>
                      </c:pt>
                      <c:pt idx="1665">
                        <c:v>215.60000000000002</c:v>
                      </c:pt>
                      <c:pt idx="1666">
                        <c:v>-482.08160000000009</c:v>
                      </c:pt>
                      <c:pt idx="1667">
                        <c:v>-394.11680000000001</c:v>
                      </c:pt>
                      <c:pt idx="1668">
                        <c:v>387.2176</c:v>
                      </c:pt>
                      <c:pt idx="1669">
                        <c:v>26.734400000000001</c:v>
                      </c:pt>
                      <c:pt idx="1670">
                        <c:v>1384.1520000000003</c:v>
                      </c:pt>
                      <c:pt idx="1671">
                        <c:v>2138.7520000000004</c:v>
                      </c:pt>
                      <c:pt idx="1672">
                        <c:v>1549.7328</c:v>
                      </c:pt>
                      <c:pt idx="1673">
                        <c:v>448.44800000000009</c:v>
                      </c:pt>
                      <c:pt idx="1674">
                        <c:v>-582.9824000000001</c:v>
                      </c:pt>
                      <c:pt idx="1675">
                        <c:v>532.10080000000005</c:v>
                      </c:pt>
                      <c:pt idx="1676">
                        <c:v>-576.08320000000015</c:v>
                      </c:pt>
                      <c:pt idx="1677">
                        <c:v>-889.13440000000003</c:v>
                      </c:pt>
                      <c:pt idx="1678">
                        <c:v>-660.59840000000008</c:v>
                      </c:pt>
                      <c:pt idx="1679">
                        <c:v>-839.11519999999996</c:v>
                      </c:pt>
                      <c:pt idx="1680">
                        <c:v>-1954.1984000000002</c:v>
                      </c:pt>
                      <c:pt idx="1681">
                        <c:v>-1101.2847999999999</c:v>
                      </c:pt>
                      <c:pt idx="1682">
                        <c:v>350.13440000000003</c:v>
                      </c:pt>
                      <c:pt idx="1683">
                        <c:v>-309.60160000000002</c:v>
                      </c:pt>
                      <c:pt idx="1684">
                        <c:v>-181.96639999999999</c:v>
                      </c:pt>
                      <c:pt idx="1685">
                        <c:v>-1458.3184000000001</c:v>
                      </c:pt>
                      <c:pt idx="1686">
                        <c:v>-427.75040000000001</c:v>
                      </c:pt>
                      <c:pt idx="1687">
                        <c:v>411.3648</c:v>
                      </c:pt>
                      <c:pt idx="1688">
                        <c:v>33.633600000000001</c:v>
                      </c:pt>
                      <c:pt idx="1689">
                        <c:v>67.267200000000003</c:v>
                      </c:pt>
                      <c:pt idx="1690">
                        <c:v>134.53440000000001</c:v>
                      </c:pt>
                      <c:pt idx="1691">
                        <c:v>309.60160000000002</c:v>
                      </c:pt>
                      <c:pt idx="1692">
                        <c:v>802.03200000000004</c:v>
                      </c:pt>
                      <c:pt idx="1693">
                        <c:v>818.41760000000011</c:v>
                      </c:pt>
                      <c:pt idx="1694">
                        <c:v>569.18400000000008</c:v>
                      </c:pt>
                      <c:pt idx="1695">
                        <c:v>714.06719999999996</c:v>
                      </c:pt>
                      <c:pt idx="1696">
                        <c:v>549.34879999999998</c:v>
                      </c:pt>
                      <c:pt idx="1697">
                        <c:v>178.51679999999999</c:v>
                      </c:pt>
                      <c:pt idx="1698">
                        <c:v>872.74880000000007</c:v>
                      </c:pt>
                      <c:pt idx="1699">
                        <c:v>714.06719999999996</c:v>
                      </c:pt>
                      <c:pt idx="1700">
                        <c:v>-764.94880000000001</c:v>
                      </c:pt>
                      <c:pt idx="1701">
                        <c:v>-137.98400000000001</c:v>
                      </c:pt>
                      <c:pt idx="1702">
                        <c:v>-346.68480000000005</c:v>
                      </c:pt>
                      <c:pt idx="1703">
                        <c:v>-26.734400000000001</c:v>
                      </c:pt>
                      <c:pt idx="1704">
                        <c:v>-666.63520000000005</c:v>
                      </c:pt>
                      <c:pt idx="1705">
                        <c:v>-125.048</c:v>
                      </c:pt>
                      <c:pt idx="1706">
                        <c:v>-1185.8000000000002</c:v>
                      </c:pt>
                      <c:pt idx="1707">
                        <c:v>-613.16640000000007</c:v>
                      </c:pt>
                      <c:pt idx="1708">
                        <c:v>155.232</c:v>
                      </c:pt>
                      <c:pt idx="1709">
                        <c:v>-47.432000000000002</c:v>
                      </c:pt>
                      <c:pt idx="1710">
                        <c:v>411.3648</c:v>
                      </c:pt>
                      <c:pt idx="1711">
                        <c:v>-245.78399999999999</c:v>
                      </c:pt>
                      <c:pt idx="1712">
                        <c:v>401.01600000000002</c:v>
                      </c:pt>
                      <c:pt idx="1713">
                        <c:v>646.80000000000007</c:v>
                      </c:pt>
                      <c:pt idx="1714">
                        <c:v>1852.4352000000001</c:v>
                      </c:pt>
                      <c:pt idx="1715">
                        <c:v>1350.5183999999999</c:v>
                      </c:pt>
                      <c:pt idx="1716">
                        <c:v>-164.7184</c:v>
                      </c:pt>
                      <c:pt idx="1717">
                        <c:v>-303.56479999999999</c:v>
                      </c:pt>
                      <c:pt idx="1718">
                        <c:v>-235.43520000000004</c:v>
                      </c:pt>
                      <c:pt idx="1719">
                        <c:v>3.4496000000000002</c:v>
                      </c:pt>
                      <c:pt idx="1720">
                        <c:v>-56.918400000000005</c:v>
                      </c:pt>
                      <c:pt idx="1721">
                        <c:v>-720.96640000000002</c:v>
                      </c:pt>
                      <c:pt idx="1722">
                        <c:v>-1307.3984000000003</c:v>
                      </c:pt>
                      <c:pt idx="1723">
                        <c:v>-906.38240000000008</c:v>
                      </c:pt>
                      <c:pt idx="1724">
                        <c:v>-714.06719999999996</c:v>
                      </c:pt>
                      <c:pt idx="1725">
                        <c:v>579.53280000000007</c:v>
                      </c:pt>
                      <c:pt idx="1726">
                        <c:v>569.18400000000008</c:v>
                      </c:pt>
                      <c:pt idx="1727">
                        <c:v>-839.11519999999996</c:v>
                      </c:pt>
                      <c:pt idx="1728">
                        <c:v>-1327.2336</c:v>
                      </c:pt>
                      <c:pt idx="1729">
                        <c:v>-690.78240000000005</c:v>
                      </c:pt>
                      <c:pt idx="1730">
                        <c:v>-1431.5840000000001</c:v>
                      </c:pt>
                      <c:pt idx="1731">
                        <c:v>1522.9984000000002</c:v>
                      </c:pt>
                      <c:pt idx="1732">
                        <c:v>-225.94880000000003</c:v>
                      </c:pt>
                      <c:pt idx="1733">
                        <c:v>1438.4832000000001</c:v>
                      </c:pt>
                      <c:pt idx="1734">
                        <c:v>-37.083199999999998</c:v>
                      </c:pt>
                      <c:pt idx="1735">
                        <c:v>-451.03520000000003</c:v>
                      </c:pt>
                      <c:pt idx="1736">
                        <c:v>1987.8320000000001</c:v>
                      </c:pt>
                      <c:pt idx="1737">
                        <c:v>1344.4816000000001</c:v>
                      </c:pt>
                      <c:pt idx="1738">
                        <c:v>1748.0848000000001</c:v>
                      </c:pt>
                      <c:pt idx="1739">
                        <c:v>501.91679999999997</c:v>
                      </c:pt>
                      <c:pt idx="1740">
                        <c:v>-475.18240000000009</c:v>
                      </c:pt>
                      <c:pt idx="1741">
                        <c:v>-777.88480000000015</c:v>
                      </c:pt>
                      <c:pt idx="1742">
                        <c:v>-909.83199999999999</c:v>
                      </c:pt>
                      <c:pt idx="1743">
                        <c:v>-1495.4015999999999</c:v>
                      </c:pt>
                      <c:pt idx="1744">
                        <c:v>-1468.6672000000001</c:v>
                      </c:pt>
                      <c:pt idx="1745">
                        <c:v>676.98400000000004</c:v>
                      </c:pt>
                      <c:pt idx="1746">
                        <c:v>-549.34879999999998</c:v>
                      </c:pt>
                      <c:pt idx="1747">
                        <c:v>-360.48320000000001</c:v>
                      </c:pt>
                      <c:pt idx="1748">
                        <c:v>-340.64800000000008</c:v>
                      </c:pt>
                      <c:pt idx="1749">
                        <c:v>852.05120000000011</c:v>
                      </c:pt>
                      <c:pt idx="1750">
                        <c:v>2014.5663999999999</c:v>
                      </c:pt>
                      <c:pt idx="1751">
                        <c:v>279.41760000000005</c:v>
                      </c:pt>
                      <c:pt idx="1752">
                        <c:v>178.51679999999999</c:v>
                      </c:pt>
                      <c:pt idx="1753">
                        <c:v>673.53440000000012</c:v>
                      </c:pt>
                      <c:pt idx="1754">
                        <c:v>1634.248</c:v>
                      </c:pt>
                      <c:pt idx="1755">
                        <c:v>805.48160000000018</c:v>
                      </c:pt>
                      <c:pt idx="1756">
                        <c:v>158.6816</c:v>
                      </c:pt>
                      <c:pt idx="1757">
                        <c:v>-249.2336</c:v>
                      </c:pt>
                      <c:pt idx="1758">
                        <c:v>-323.40000000000003</c:v>
                      </c:pt>
                      <c:pt idx="1759">
                        <c:v>-996.93439999999998</c:v>
                      </c:pt>
                      <c:pt idx="1760">
                        <c:v>-309.60160000000002</c:v>
                      </c:pt>
                      <c:pt idx="1761">
                        <c:v>175.06720000000001</c:v>
                      </c:pt>
                      <c:pt idx="1762">
                        <c:v>319.9504</c:v>
                      </c:pt>
                      <c:pt idx="1763">
                        <c:v>-1286.7008000000001</c:v>
                      </c:pt>
                      <c:pt idx="1764">
                        <c:v>-1118.5328</c:v>
                      </c:pt>
                      <c:pt idx="1765">
                        <c:v>1761.8832000000002</c:v>
                      </c:pt>
                      <c:pt idx="1766">
                        <c:v>289.76640000000003</c:v>
                      </c:pt>
                      <c:pt idx="1767">
                        <c:v>488.11839999999995</c:v>
                      </c:pt>
                      <c:pt idx="1768">
                        <c:v>-107.80000000000001</c:v>
                      </c:pt>
                      <c:pt idx="1769">
                        <c:v>-993.48479999999995</c:v>
                      </c:pt>
                      <c:pt idx="1770">
                        <c:v>-768.39840000000004</c:v>
                      </c:pt>
                      <c:pt idx="1771">
                        <c:v>720.96640000000002</c:v>
                      </c:pt>
                      <c:pt idx="1772">
                        <c:v>3203.8159999999998</c:v>
                      </c:pt>
                      <c:pt idx="1773">
                        <c:v>-188.8656</c:v>
                      </c:pt>
                      <c:pt idx="1774">
                        <c:v>-885.6848</c:v>
                      </c:pt>
                      <c:pt idx="1775">
                        <c:v>879.64800000000014</c:v>
                      </c:pt>
                      <c:pt idx="1776">
                        <c:v>326.84960000000007</c:v>
                      </c:pt>
                      <c:pt idx="1777">
                        <c:v>-40.532800000000002</c:v>
                      </c:pt>
                      <c:pt idx="1778">
                        <c:v>535.55039999999997</c:v>
                      </c:pt>
                      <c:pt idx="1779">
                        <c:v>-2307.7824000000001</c:v>
                      </c:pt>
                      <c:pt idx="1780">
                        <c:v>-2482.8496</c:v>
                      </c:pt>
                      <c:pt idx="1781">
                        <c:v>-1691.1664000000003</c:v>
                      </c:pt>
                      <c:pt idx="1782">
                        <c:v>282.86720000000003</c:v>
                      </c:pt>
                      <c:pt idx="1783">
                        <c:v>350.13440000000003</c:v>
                      </c:pt>
                      <c:pt idx="1784">
                        <c:v>43.982399999999998</c:v>
                      </c:pt>
                      <c:pt idx="1785">
                        <c:v>343.23520000000002</c:v>
                      </c:pt>
                      <c:pt idx="1786">
                        <c:v>1627.3488000000002</c:v>
                      </c:pt>
                      <c:pt idx="1787">
                        <c:v>-980.54880000000003</c:v>
                      </c:pt>
                      <c:pt idx="1788">
                        <c:v>212.15040000000002</c:v>
                      </c:pt>
                      <c:pt idx="1789">
                        <c:v>-1754.9840000000002</c:v>
                      </c:pt>
                      <c:pt idx="1790">
                        <c:v>-700.26880000000006</c:v>
                      </c:pt>
                      <c:pt idx="1791">
                        <c:v>1374.6656000000003</c:v>
                      </c:pt>
                      <c:pt idx="1792">
                        <c:v>572.63360000000011</c:v>
                      </c:pt>
                      <c:pt idx="1793">
                        <c:v>-43.982399999999998</c:v>
                      </c:pt>
                      <c:pt idx="1794">
                        <c:v>-515.71519999999998</c:v>
                      </c:pt>
                      <c:pt idx="1795">
                        <c:v>-438.09920000000005</c:v>
                      </c:pt>
                      <c:pt idx="1796">
                        <c:v>162.13120000000001</c:v>
                      </c:pt>
                      <c:pt idx="1797">
                        <c:v>263.03200000000004</c:v>
                      </c:pt>
                      <c:pt idx="1798">
                        <c:v>-438.09920000000005</c:v>
                      </c:pt>
                      <c:pt idx="1799">
                        <c:v>-363.93279999999999</c:v>
                      </c:pt>
                      <c:pt idx="1800">
                        <c:v>225.94880000000003</c:v>
                      </c:pt>
                      <c:pt idx="1801">
                        <c:v>60.368000000000009</c:v>
                      </c:pt>
                      <c:pt idx="1802">
                        <c:v>-168.16800000000001</c:v>
                      </c:pt>
                      <c:pt idx="1803">
                        <c:v>-626.96480000000008</c:v>
                      </c:pt>
                      <c:pt idx="1804">
                        <c:v>235.43520000000004</c:v>
                      </c:pt>
                      <c:pt idx="1805">
                        <c:v>-56.918400000000005</c:v>
                      </c:pt>
                      <c:pt idx="1806">
                        <c:v>-77.616</c:v>
                      </c:pt>
                      <c:pt idx="1807">
                        <c:v>222.49920000000003</c:v>
                      </c:pt>
                      <c:pt idx="1808">
                        <c:v>444.99840000000006</c:v>
                      </c:pt>
                      <c:pt idx="1809">
                        <c:v>-137.98400000000001</c:v>
                      </c:pt>
                      <c:pt idx="1810">
                        <c:v>926.21760000000006</c:v>
                      </c:pt>
                      <c:pt idx="1811">
                        <c:v>633.00160000000005</c:v>
                      </c:pt>
                      <c:pt idx="1812">
                        <c:v>6.8992000000000004</c:v>
                      </c:pt>
                      <c:pt idx="1813">
                        <c:v>683.8832000000001</c:v>
                      </c:pt>
                      <c:pt idx="1814">
                        <c:v>306.15199999999999</c:v>
                      </c:pt>
                      <c:pt idx="1815">
                        <c:v>300.11520000000002</c:v>
                      </c:pt>
                      <c:pt idx="1816">
                        <c:v>222.49920000000003</c:v>
                      </c:pt>
                      <c:pt idx="1817">
                        <c:v>387.2176</c:v>
                      </c:pt>
                      <c:pt idx="1818">
                        <c:v>-293.21600000000007</c:v>
                      </c:pt>
                      <c:pt idx="1819">
                        <c:v>-498.46719999999999</c:v>
                      </c:pt>
                      <c:pt idx="1820">
                        <c:v>-805.48160000000018</c:v>
                      </c:pt>
                      <c:pt idx="1821">
                        <c:v>-818.41760000000011</c:v>
                      </c:pt>
                      <c:pt idx="1822">
                        <c:v>-996.93439999999998</c:v>
                      </c:pt>
                      <c:pt idx="1823">
                        <c:v>-350.13440000000003</c:v>
                      </c:pt>
                      <c:pt idx="1824">
                        <c:v>-330.29920000000004</c:v>
                      </c:pt>
                      <c:pt idx="1825">
                        <c:v>-198.35200000000003</c:v>
                      </c:pt>
                      <c:pt idx="1826">
                        <c:v>-676.98400000000004</c:v>
                      </c:pt>
                      <c:pt idx="1827">
                        <c:v>-697.68160000000012</c:v>
                      </c:pt>
                      <c:pt idx="1828">
                        <c:v>13.798400000000001</c:v>
                      </c:pt>
                      <c:pt idx="1829">
                        <c:v>-225.94880000000003</c:v>
                      </c:pt>
                      <c:pt idx="1830">
                        <c:v>90.552000000000007</c:v>
                      </c:pt>
                      <c:pt idx="1831">
                        <c:v>-67.267200000000003</c:v>
                      </c:pt>
                      <c:pt idx="1832">
                        <c:v>-141.43360000000001</c:v>
                      </c:pt>
                      <c:pt idx="1833">
                        <c:v>-532.10080000000005</c:v>
                      </c:pt>
                      <c:pt idx="1834">
                        <c:v>17.248000000000001</c:v>
                      </c:pt>
                      <c:pt idx="1835">
                        <c:v>-90.552000000000007</c:v>
                      </c:pt>
                      <c:pt idx="1836">
                        <c:v>-326.84960000000007</c:v>
                      </c:pt>
                      <c:pt idx="1837">
                        <c:v>-178.51679999999999</c:v>
                      </c:pt>
                      <c:pt idx="1838">
                        <c:v>13.798400000000001</c:v>
                      </c:pt>
                      <c:pt idx="1839">
                        <c:v>188.8656</c:v>
                      </c:pt>
                      <c:pt idx="1840">
                        <c:v>107.80000000000001</c:v>
                      </c:pt>
                      <c:pt idx="1841">
                        <c:v>279.41760000000005</c:v>
                      </c:pt>
                      <c:pt idx="1842">
                        <c:v>-144.88320000000002</c:v>
                      </c:pt>
                      <c:pt idx="1843">
                        <c:v>40.532800000000002</c:v>
                      </c:pt>
                      <c:pt idx="1844">
                        <c:v>525.20159999999998</c:v>
                      </c:pt>
                      <c:pt idx="1845">
                        <c:v>-380.31840000000005</c:v>
                      </c:pt>
                      <c:pt idx="1846">
                        <c:v>6.8992000000000004</c:v>
                      </c:pt>
                      <c:pt idx="1847">
                        <c:v>-374.28160000000003</c:v>
                      </c:pt>
                      <c:pt idx="1848">
                        <c:v>-491.56799999999998</c:v>
                      </c:pt>
                      <c:pt idx="1849">
                        <c:v>488.11839999999995</c:v>
                      </c:pt>
                      <c:pt idx="1850">
                        <c:v>-125.048</c:v>
                      </c:pt>
                      <c:pt idx="1851">
                        <c:v>-185.416</c:v>
                      </c:pt>
                      <c:pt idx="1852">
                        <c:v>94.00160000000001</c:v>
                      </c:pt>
                      <c:pt idx="1853">
                        <c:v>683.8832000000001</c:v>
                      </c:pt>
                      <c:pt idx="1854">
                        <c:v>269.06880000000001</c:v>
                      </c:pt>
                      <c:pt idx="1855">
                        <c:v>448.44800000000009</c:v>
                      </c:pt>
                      <c:pt idx="1856">
                        <c:v>-687.33280000000013</c:v>
                      </c:pt>
                      <c:pt idx="1857">
                        <c:v>1360.8672000000001</c:v>
                      </c:pt>
                      <c:pt idx="1858">
                        <c:v>-141.43360000000001</c:v>
                      </c:pt>
                      <c:pt idx="1859">
                        <c:v>-316.50080000000003</c:v>
                      </c:pt>
                      <c:pt idx="1860">
                        <c:v>397.5664000000001</c:v>
                      </c:pt>
                      <c:pt idx="1861">
                        <c:v>-710.61760000000004</c:v>
                      </c:pt>
                      <c:pt idx="1862">
                        <c:v>-74.166399999999996</c:v>
                      </c:pt>
                      <c:pt idx="1863">
                        <c:v>134.53440000000001</c:v>
                      </c:pt>
                      <c:pt idx="1864">
                        <c:v>2314.6816000000003</c:v>
                      </c:pt>
                      <c:pt idx="1865">
                        <c:v>731.3152</c:v>
                      </c:pt>
                      <c:pt idx="1866">
                        <c:v>488.11839999999995</c:v>
                      </c:pt>
                      <c:pt idx="1867">
                        <c:v>2917.4992000000002</c:v>
                      </c:pt>
                      <c:pt idx="1868">
                        <c:v>1579.9168000000002</c:v>
                      </c:pt>
                      <c:pt idx="1869">
                        <c:v>1899.8671999999999</c:v>
                      </c:pt>
                      <c:pt idx="1870">
                        <c:v>-26.734400000000001</c:v>
                      </c:pt>
                      <c:pt idx="1871">
                        <c:v>337.19840000000005</c:v>
                      </c:pt>
                      <c:pt idx="1872">
                        <c:v>303.56479999999999</c:v>
                      </c:pt>
                      <c:pt idx="1873">
                        <c:v>-2438.8672000000001</c:v>
                      </c:pt>
                      <c:pt idx="1874">
                        <c:v>-6.8992000000000004</c:v>
                      </c:pt>
                      <c:pt idx="1875">
                        <c:v>-431.20000000000005</c:v>
                      </c:pt>
                      <c:pt idx="1876">
                        <c:v>-127.6352</c:v>
                      </c:pt>
                      <c:pt idx="1877">
                        <c:v>-1560.0816000000002</c:v>
                      </c:pt>
                      <c:pt idx="1878">
                        <c:v>-1788.6176</c:v>
                      </c:pt>
                      <c:pt idx="1879">
                        <c:v>-1097.8352</c:v>
                      </c:pt>
                      <c:pt idx="1880">
                        <c:v>-892.58400000000006</c:v>
                      </c:pt>
                      <c:pt idx="1881">
                        <c:v>-996.93439999999998</c:v>
                      </c:pt>
                      <c:pt idx="1882">
                        <c:v>-636.45120000000009</c:v>
                      </c:pt>
                      <c:pt idx="1883">
                        <c:v>175.06720000000001</c:v>
                      </c:pt>
                      <c:pt idx="1884">
                        <c:v>-987.44800000000009</c:v>
                      </c:pt>
                      <c:pt idx="1885">
                        <c:v>-125.048</c:v>
                      </c:pt>
                      <c:pt idx="1886">
                        <c:v>-74.166399999999996</c:v>
                      </c:pt>
                      <c:pt idx="1887">
                        <c:v>-370.83199999999999</c:v>
                      </c:pt>
                      <c:pt idx="1888">
                        <c:v>-70.716800000000006</c:v>
                      </c:pt>
                      <c:pt idx="1889">
                        <c:v>232.84800000000004</c:v>
                      </c:pt>
                      <c:pt idx="1890">
                        <c:v>1378.1152</c:v>
                      </c:pt>
                      <c:pt idx="1891">
                        <c:v>1943.8496000000002</c:v>
                      </c:pt>
                      <c:pt idx="1892">
                        <c:v>2274.1488000000004</c:v>
                      </c:pt>
                      <c:pt idx="1893">
                        <c:v>2550.1168000000002</c:v>
                      </c:pt>
                      <c:pt idx="1894">
                        <c:v>2627.7328000000002</c:v>
                      </c:pt>
                      <c:pt idx="1895">
                        <c:v>2486.2992000000004</c:v>
                      </c:pt>
                      <c:pt idx="1896">
                        <c:v>2300.8832000000002</c:v>
                      </c:pt>
                      <c:pt idx="1897">
                        <c:v>2449.2159999999999</c:v>
                      </c:pt>
                      <c:pt idx="1898">
                        <c:v>2129.2656000000002</c:v>
                      </c:pt>
                      <c:pt idx="1899">
                        <c:v>1933.5008</c:v>
                      </c:pt>
                      <c:pt idx="1900">
                        <c:v>1899.8671999999999</c:v>
                      </c:pt>
                      <c:pt idx="1901">
                        <c:v>1411.7488000000003</c:v>
                      </c:pt>
                      <c:pt idx="1902">
                        <c:v>-6899.2000000000007</c:v>
                      </c:pt>
                      <c:pt idx="1903">
                        <c:v>-6845.7312000000002</c:v>
                      </c:pt>
                      <c:pt idx="1904">
                        <c:v>1627.3488000000002</c:v>
                      </c:pt>
                      <c:pt idx="1905">
                        <c:v>3779.8992000000003</c:v>
                      </c:pt>
                      <c:pt idx="1906">
                        <c:v>3028.7487999999998</c:v>
                      </c:pt>
                      <c:pt idx="1907">
                        <c:v>-319.9504</c:v>
                      </c:pt>
                      <c:pt idx="1908">
                        <c:v>-2415.5824000000002</c:v>
                      </c:pt>
                      <c:pt idx="1909">
                        <c:v>-2115.4672</c:v>
                      </c:pt>
                      <c:pt idx="1910">
                        <c:v>-1273.7648000000002</c:v>
                      </c:pt>
                      <c:pt idx="1911">
                        <c:v>225.94880000000003</c:v>
                      </c:pt>
                      <c:pt idx="1912">
                        <c:v>77.616</c:v>
                      </c:pt>
                      <c:pt idx="1913">
                        <c:v>-63.817599999999999</c:v>
                      </c:pt>
                      <c:pt idx="1914">
                        <c:v>-896.03359999999998</c:v>
                      </c:pt>
                      <c:pt idx="1915">
                        <c:v>-1273.7648000000002</c:v>
                      </c:pt>
                      <c:pt idx="1916">
                        <c:v>-1236.6816000000001</c:v>
                      </c:pt>
                      <c:pt idx="1917">
                        <c:v>-764.94880000000001</c:v>
                      </c:pt>
                      <c:pt idx="1918">
                        <c:v>-471.73280000000005</c:v>
                      </c:pt>
                      <c:pt idx="1919">
                        <c:v>-768.39840000000004</c:v>
                      </c:pt>
                      <c:pt idx="1920">
                        <c:v>-946.91520000000014</c:v>
                      </c:pt>
                      <c:pt idx="1921">
                        <c:v>-1134.9184000000002</c:v>
                      </c:pt>
                      <c:pt idx="1922">
                        <c:v>-1754.9840000000002</c:v>
                      </c:pt>
                      <c:pt idx="1923">
                        <c:v>-1212.5344</c:v>
                      </c:pt>
                      <c:pt idx="1924">
                        <c:v>-360.48320000000001</c:v>
                      </c:pt>
                      <c:pt idx="1925">
                        <c:v>-639.9008</c:v>
                      </c:pt>
                      <c:pt idx="1926">
                        <c:v>-996.93439999999998</c:v>
                      </c:pt>
                      <c:pt idx="1927">
                        <c:v>-865.84960000000012</c:v>
                      </c:pt>
                      <c:pt idx="1928">
                        <c:v>97.451200000000014</c:v>
                      </c:pt>
                      <c:pt idx="1929">
                        <c:v>-700.26880000000006</c:v>
                      </c:pt>
                      <c:pt idx="1930">
                        <c:v>-484.66880000000009</c:v>
                      </c:pt>
                      <c:pt idx="1931">
                        <c:v>1236.6816000000001</c:v>
                      </c:pt>
                      <c:pt idx="1932">
                        <c:v>2385.3984000000005</c:v>
                      </c:pt>
                      <c:pt idx="1933">
                        <c:v>2357.8016000000002</c:v>
                      </c:pt>
                      <c:pt idx="1934">
                        <c:v>1781.7184</c:v>
                      </c:pt>
                      <c:pt idx="1935">
                        <c:v>-289.76640000000003</c:v>
                      </c:pt>
                      <c:pt idx="1936">
                        <c:v>1219.4336000000001</c:v>
                      </c:pt>
                      <c:pt idx="1937">
                        <c:v>2256.9007999999999</c:v>
                      </c:pt>
                      <c:pt idx="1938">
                        <c:v>1684.2672000000002</c:v>
                      </c:pt>
                      <c:pt idx="1939">
                        <c:v>1852.4352000000001</c:v>
                      </c:pt>
                      <c:pt idx="1940">
                        <c:v>-4635.4000000000005</c:v>
                      </c:pt>
                      <c:pt idx="1941">
                        <c:v>-111.24960000000002</c:v>
                      </c:pt>
                      <c:pt idx="1942">
                        <c:v>1509.2</c:v>
                      </c:pt>
                      <c:pt idx="1943">
                        <c:v>1583.3664000000003</c:v>
                      </c:pt>
                      <c:pt idx="1944">
                        <c:v>1452.2816000000003</c:v>
                      </c:pt>
                      <c:pt idx="1945">
                        <c:v>316.50080000000003</c:v>
                      </c:pt>
                      <c:pt idx="1946">
                        <c:v>-556.24800000000005</c:v>
                      </c:pt>
                      <c:pt idx="1947">
                        <c:v>-168.16800000000001</c:v>
                      </c:pt>
                      <c:pt idx="1948">
                        <c:v>-337.19840000000005</c:v>
                      </c:pt>
                      <c:pt idx="1949">
                        <c:v>-266.48160000000001</c:v>
                      </c:pt>
                      <c:pt idx="1950">
                        <c:v>-707.16800000000001</c:v>
                      </c:pt>
                      <c:pt idx="1951">
                        <c:v>56.918400000000005</c:v>
                      </c:pt>
                      <c:pt idx="1952">
                        <c:v>-865.84960000000012</c:v>
                      </c:pt>
                      <c:pt idx="1953">
                        <c:v>-434.64960000000008</c:v>
                      </c:pt>
                      <c:pt idx="1954">
                        <c:v>-832.21600000000012</c:v>
                      </c:pt>
                      <c:pt idx="1955">
                        <c:v>-212.15040000000002</c:v>
                      </c:pt>
                      <c:pt idx="1956">
                        <c:v>-478.63200000000006</c:v>
                      </c:pt>
                      <c:pt idx="1957">
                        <c:v>-562.28480000000013</c:v>
                      </c:pt>
                      <c:pt idx="1958">
                        <c:v>215.60000000000002</c:v>
                      </c:pt>
                      <c:pt idx="1959">
                        <c:v>-97.451200000000014</c:v>
                      </c:pt>
                      <c:pt idx="1960">
                        <c:v>63.817599999999999</c:v>
                      </c:pt>
                      <c:pt idx="1961">
                        <c:v>-417.40160000000003</c:v>
                      </c:pt>
                      <c:pt idx="1962">
                        <c:v>-252.6832</c:v>
                      </c:pt>
                      <c:pt idx="1963">
                        <c:v>141.43360000000001</c:v>
                      </c:pt>
                      <c:pt idx="1964">
                        <c:v>-242.33440000000004</c:v>
                      </c:pt>
                      <c:pt idx="1965">
                        <c:v>-121.5984</c:v>
                      </c:pt>
                      <c:pt idx="1966">
                        <c:v>-569.18400000000008</c:v>
                      </c:pt>
                      <c:pt idx="1967">
                        <c:v>-33.633600000000001</c:v>
                      </c:pt>
                      <c:pt idx="1968">
                        <c:v>835.66559999999993</c:v>
                      </c:pt>
                      <c:pt idx="1969">
                        <c:v>424.30080000000004</c:v>
                      </c:pt>
                      <c:pt idx="1970">
                        <c:v>303.56479999999999</c:v>
                      </c:pt>
                      <c:pt idx="1971">
                        <c:v>-195.76480000000001</c:v>
                      </c:pt>
                      <c:pt idx="1972">
                        <c:v>-896.03359999999998</c:v>
                      </c:pt>
                      <c:pt idx="1973">
                        <c:v>-141.43360000000001</c:v>
                      </c:pt>
                      <c:pt idx="1974">
                        <c:v>606.2672</c:v>
                      </c:pt>
                      <c:pt idx="1975">
                        <c:v>572.63360000000011</c:v>
                      </c:pt>
                      <c:pt idx="1976">
                        <c:v>1064.2016000000001</c:v>
                      </c:pt>
                      <c:pt idx="1977">
                        <c:v>1172.0016000000001</c:v>
                      </c:pt>
                      <c:pt idx="1978">
                        <c:v>-252.6832</c:v>
                      </c:pt>
                      <c:pt idx="1979">
                        <c:v>788.23360000000002</c:v>
                      </c:pt>
                      <c:pt idx="1980">
                        <c:v>134.53440000000001</c:v>
                      </c:pt>
                      <c:pt idx="1981">
                        <c:v>319.9504</c:v>
                      </c:pt>
                      <c:pt idx="1982">
                        <c:v>-158.6816</c:v>
                      </c:pt>
                      <c:pt idx="1983">
                        <c:v>-521.75199999999995</c:v>
                      </c:pt>
                      <c:pt idx="1984">
                        <c:v>-558.8352000000001</c:v>
                      </c:pt>
                      <c:pt idx="1985">
                        <c:v>-872.74880000000007</c:v>
                      </c:pt>
                      <c:pt idx="1986">
                        <c:v>-828.76640000000009</c:v>
                      </c:pt>
                      <c:pt idx="1987">
                        <c:v>-201.80160000000004</c:v>
                      </c:pt>
                      <c:pt idx="1988">
                        <c:v>-781.33440000000019</c:v>
                      </c:pt>
                      <c:pt idx="1989">
                        <c:v>-229.39840000000004</c:v>
                      </c:pt>
                      <c:pt idx="1990">
                        <c:v>-249.2336</c:v>
                      </c:pt>
                      <c:pt idx="1991">
                        <c:v>-508.81599999999997</c:v>
                      </c:pt>
                      <c:pt idx="1992">
                        <c:v>-212.15040000000002</c:v>
                      </c:pt>
                      <c:pt idx="1993">
                        <c:v>162.13120000000001</c:v>
                      </c:pt>
                      <c:pt idx="1994">
                        <c:v>-104.35040000000001</c:v>
                      </c:pt>
                      <c:pt idx="1995">
                        <c:v>263.03200000000004</c:v>
                      </c:pt>
                      <c:pt idx="1996">
                        <c:v>-74.166399999999996</c:v>
                      </c:pt>
                      <c:pt idx="1997">
                        <c:v>6.8992000000000004</c:v>
                      </c:pt>
                      <c:pt idx="1998">
                        <c:v>441.54880000000003</c:v>
                      </c:pt>
                      <c:pt idx="1999">
                        <c:v>545.89920000000006</c:v>
                      </c:pt>
                      <c:pt idx="2000">
                        <c:v>758.04960000000005</c:v>
                      </c:pt>
                      <c:pt idx="2001">
                        <c:v>825.31680000000006</c:v>
                      </c:pt>
                      <c:pt idx="2002">
                        <c:v>1192.6992000000002</c:v>
                      </c:pt>
                      <c:pt idx="2003">
                        <c:v>1512.6496000000002</c:v>
                      </c:pt>
                      <c:pt idx="2004">
                        <c:v>1728.2496000000001</c:v>
                      </c:pt>
                      <c:pt idx="2005">
                        <c:v>2037.8512000000001</c:v>
                      </c:pt>
                      <c:pt idx="2006">
                        <c:v>2304.3328000000006</c:v>
                      </c:pt>
                      <c:pt idx="2007">
                        <c:v>451.03520000000003</c:v>
                      </c:pt>
                      <c:pt idx="2008">
                        <c:v>-4999.3328000000001</c:v>
                      </c:pt>
                      <c:pt idx="2009">
                        <c:v>-4463.7824000000001</c:v>
                      </c:pt>
                      <c:pt idx="2010">
                        <c:v>-2576.8512000000005</c:v>
                      </c:pt>
                      <c:pt idx="2011">
                        <c:v>673.53440000000012</c:v>
                      </c:pt>
                      <c:pt idx="2012">
                        <c:v>1785.1680000000001</c:v>
                      </c:pt>
                      <c:pt idx="2013">
                        <c:v>-431.20000000000005</c:v>
                      </c:pt>
                      <c:pt idx="2014">
                        <c:v>56.918400000000005</c:v>
                      </c:pt>
                      <c:pt idx="2015">
                        <c:v>-680.43360000000007</c:v>
                      </c:pt>
                      <c:pt idx="2016">
                        <c:v>340.64800000000008</c:v>
                      </c:pt>
                      <c:pt idx="2017">
                        <c:v>-162.13120000000001</c:v>
                      </c:pt>
                      <c:pt idx="2018">
                        <c:v>60.368000000000009</c:v>
                      </c:pt>
                      <c:pt idx="2019">
                        <c:v>-475.18240000000009</c:v>
                      </c:pt>
                      <c:pt idx="2020">
                        <c:v>-1168.5520000000001</c:v>
                      </c:pt>
                      <c:pt idx="2021">
                        <c:v>-1101.2847999999999</c:v>
                      </c:pt>
                      <c:pt idx="2022">
                        <c:v>-1431.5840000000001</c:v>
                      </c:pt>
                      <c:pt idx="2023">
                        <c:v>-781.33440000000019</c:v>
                      </c:pt>
                      <c:pt idx="2024">
                        <c:v>-697.68160000000012</c:v>
                      </c:pt>
                      <c:pt idx="2025">
                        <c:v>-360.48320000000001</c:v>
                      </c:pt>
                      <c:pt idx="2026">
                        <c:v>-370.83199999999999</c:v>
                      </c:pt>
                      <c:pt idx="2027">
                        <c:v>-737.35199999999998</c:v>
                      </c:pt>
                      <c:pt idx="2028">
                        <c:v>-1353.9680000000001</c:v>
                      </c:pt>
                      <c:pt idx="2029">
                        <c:v>-1654.0832</c:v>
                      </c:pt>
                      <c:pt idx="2030">
                        <c:v>-1256.5168000000001</c:v>
                      </c:pt>
                      <c:pt idx="2031">
                        <c:v>-1219.4336000000001</c:v>
                      </c:pt>
                      <c:pt idx="2032">
                        <c:v>-387.2176</c:v>
                      </c:pt>
                      <c:pt idx="2033">
                        <c:v>-104.35040000000001</c:v>
                      </c:pt>
                      <c:pt idx="2034">
                        <c:v>-148.33279999999999</c:v>
                      </c:pt>
                      <c:pt idx="2035">
                        <c:v>118.14880000000002</c:v>
                      </c:pt>
                      <c:pt idx="2036">
                        <c:v>1037.4672</c:v>
                      </c:pt>
                      <c:pt idx="2037">
                        <c:v>839.11519999999996</c:v>
                      </c:pt>
                      <c:pt idx="2038">
                        <c:v>512.26560000000006</c:v>
                      </c:pt>
                      <c:pt idx="2039">
                        <c:v>666.63520000000005</c:v>
                      </c:pt>
                      <c:pt idx="2040">
                        <c:v>468.28320000000008</c:v>
                      </c:pt>
                      <c:pt idx="2041">
                        <c:v>582.9824000000001</c:v>
                      </c:pt>
                      <c:pt idx="2042">
                        <c:v>562.28480000000013</c:v>
                      </c:pt>
                      <c:pt idx="2043">
                        <c:v>882.23519999999996</c:v>
                      </c:pt>
                      <c:pt idx="2044">
                        <c:v>906.38240000000008</c:v>
                      </c:pt>
                      <c:pt idx="2045">
                        <c:v>781.33440000000019</c:v>
                      </c:pt>
                      <c:pt idx="2046">
                        <c:v>703.71839999999997</c:v>
                      </c:pt>
                      <c:pt idx="2047">
                        <c:v>740.80160000000001</c:v>
                      </c:pt>
                      <c:pt idx="2048">
                        <c:v>987.44800000000009</c:v>
                      </c:pt>
                      <c:pt idx="2049">
                        <c:v>761.49920000000009</c:v>
                      </c:pt>
                      <c:pt idx="2050">
                        <c:v>761.49920000000009</c:v>
                      </c:pt>
                      <c:pt idx="2051">
                        <c:v>673.53440000000012</c:v>
                      </c:pt>
                      <c:pt idx="2052">
                        <c:v>229.39840000000004</c:v>
                      </c:pt>
                      <c:pt idx="2053">
                        <c:v>-2769.1664000000001</c:v>
                      </c:pt>
                      <c:pt idx="2054">
                        <c:v>707.16800000000001</c:v>
                      </c:pt>
                      <c:pt idx="2055">
                        <c:v>5227.8688000000002</c:v>
                      </c:pt>
                      <c:pt idx="2056">
                        <c:v>-1438.4832000000001</c:v>
                      </c:pt>
                      <c:pt idx="2057">
                        <c:v>-2590.6495999999997</c:v>
                      </c:pt>
                      <c:pt idx="2058">
                        <c:v>1000.384</c:v>
                      </c:pt>
                      <c:pt idx="2059">
                        <c:v>-987.44800000000009</c:v>
                      </c:pt>
                      <c:pt idx="2060">
                        <c:v>-1707.5520000000001</c:v>
                      </c:pt>
                      <c:pt idx="2061">
                        <c:v>-397.5664000000001</c:v>
                      </c:pt>
                      <c:pt idx="2062">
                        <c:v>454.48480000000006</c:v>
                      </c:pt>
                      <c:pt idx="2063">
                        <c:v>397.5664000000001</c:v>
                      </c:pt>
                      <c:pt idx="2064">
                        <c:v>-275.96800000000002</c:v>
                      </c:pt>
                      <c:pt idx="2065">
                        <c:v>37.083199999999998</c:v>
                      </c:pt>
                      <c:pt idx="2066">
                        <c:v>30.184000000000005</c:v>
                      </c:pt>
                      <c:pt idx="2067">
                        <c:v>1731.6992000000002</c:v>
                      </c:pt>
                      <c:pt idx="2068">
                        <c:v>181.96639999999999</c:v>
                      </c:pt>
                      <c:pt idx="2069">
                        <c:v>1058.1648000000002</c:v>
                      </c:pt>
                      <c:pt idx="2070">
                        <c:v>532.10080000000005</c:v>
                      </c:pt>
                      <c:pt idx="2071">
                        <c:v>-225.94880000000003</c:v>
                      </c:pt>
                      <c:pt idx="2072">
                        <c:v>1253.0672000000002</c:v>
                      </c:pt>
                      <c:pt idx="2073">
                        <c:v>286.31680000000006</c:v>
                      </c:pt>
                      <c:pt idx="2074">
                        <c:v>-343.23520000000002</c:v>
                      </c:pt>
                      <c:pt idx="2075">
                        <c:v>-521.75199999999995</c:v>
                      </c:pt>
                      <c:pt idx="2076">
                        <c:v>-2452.6656000000003</c:v>
                      </c:pt>
                      <c:pt idx="2077">
                        <c:v>-2431.9680000000003</c:v>
                      </c:pt>
                      <c:pt idx="2078">
                        <c:v>-582.9824000000001</c:v>
                      </c:pt>
                      <c:pt idx="2079">
                        <c:v>-879.64800000000014</c:v>
                      </c:pt>
                      <c:pt idx="2080">
                        <c:v>-232.84800000000004</c:v>
                      </c:pt>
                      <c:pt idx="2081">
                        <c:v>-576.08320000000015</c:v>
                      </c:pt>
                      <c:pt idx="2082">
                        <c:v>-683.8832000000001</c:v>
                      </c:pt>
                      <c:pt idx="2083">
                        <c:v>-70.716800000000006</c:v>
                      </c:pt>
                      <c:pt idx="2084">
                        <c:v>1134.9184000000002</c:v>
                      </c:pt>
                      <c:pt idx="2085">
                        <c:v>869.29920000000016</c:v>
                      </c:pt>
                      <c:pt idx="2086">
                        <c:v>413.952</c:v>
                      </c:pt>
                      <c:pt idx="2087">
                        <c:v>235.43520000000004</c:v>
                      </c:pt>
                      <c:pt idx="2088">
                        <c:v>913.28160000000003</c:v>
                      </c:pt>
                      <c:pt idx="2089">
                        <c:v>-13.798400000000001</c:v>
                      </c:pt>
                      <c:pt idx="2090">
                        <c:v>222.49920000000003</c:v>
                      </c:pt>
                      <c:pt idx="2091">
                        <c:v>-30.184000000000005</c:v>
                      </c:pt>
                      <c:pt idx="2092">
                        <c:v>-734.76480000000004</c:v>
                      </c:pt>
                      <c:pt idx="2093">
                        <c:v>-1435.0336</c:v>
                      </c:pt>
                      <c:pt idx="2094">
                        <c:v>-353.584</c:v>
                      </c:pt>
                      <c:pt idx="2095">
                        <c:v>-235.43520000000004</c:v>
                      </c:pt>
                      <c:pt idx="2096">
                        <c:v>-1731.6992000000002</c:v>
                      </c:pt>
                      <c:pt idx="2097">
                        <c:v>-842.5648000000001</c:v>
                      </c:pt>
                      <c:pt idx="2098">
                        <c:v>-1415.1984000000002</c:v>
                      </c:pt>
                      <c:pt idx="2099">
                        <c:v>1060.752</c:v>
                      </c:pt>
                      <c:pt idx="2100">
                        <c:v>-2820.0480000000002</c:v>
                      </c:pt>
                      <c:pt idx="2101">
                        <c:v>1421.2352000000001</c:v>
                      </c:pt>
                      <c:pt idx="2102">
                        <c:v>-1711.0016000000001</c:v>
                      </c:pt>
                      <c:pt idx="2103">
                        <c:v>275.96800000000002</c:v>
                      </c:pt>
                      <c:pt idx="2104">
                        <c:v>-552.79840000000002</c:v>
                      </c:pt>
                      <c:pt idx="2105">
                        <c:v>1115.0832</c:v>
                      </c:pt>
                      <c:pt idx="2106">
                        <c:v>1054.7152000000001</c:v>
                      </c:pt>
                      <c:pt idx="2107">
                        <c:v>-990.03519999999992</c:v>
                      </c:pt>
                      <c:pt idx="2108">
                        <c:v>175.06720000000001</c:v>
                      </c:pt>
                      <c:pt idx="2109">
                        <c:v>869.29920000000016</c:v>
                      </c:pt>
                      <c:pt idx="2110">
                        <c:v>-694.23200000000008</c:v>
                      </c:pt>
                      <c:pt idx="2111">
                        <c:v>593.33119999999997</c:v>
                      </c:pt>
                      <c:pt idx="2112">
                        <c:v>137.98400000000001</c:v>
                      </c:pt>
                      <c:pt idx="2113">
                        <c:v>-26.734400000000001</c:v>
                      </c:pt>
                      <c:pt idx="2114">
                        <c:v>-309.60160000000002</c:v>
                      </c:pt>
                      <c:pt idx="2115">
                        <c:v>-87.964799999999997</c:v>
                      </c:pt>
                      <c:pt idx="2116">
                        <c:v>377.7312</c:v>
                      </c:pt>
                      <c:pt idx="2117">
                        <c:v>549.34879999999998</c:v>
                      </c:pt>
                      <c:pt idx="2118">
                        <c:v>919.31840000000011</c:v>
                      </c:pt>
                      <c:pt idx="2119">
                        <c:v>471.73280000000005</c:v>
                      </c:pt>
                      <c:pt idx="2120">
                        <c:v>-201.80160000000004</c:v>
                      </c:pt>
                      <c:pt idx="2121">
                        <c:v>-155.232</c:v>
                      </c:pt>
                      <c:pt idx="2122">
                        <c:v>-330.29920000000004</c:v>
                      </c:pt>
                      <c:pt idx="2123">
                        <c:v>620.06560000000002</c:v>
                      </c:pt>
                      <c:pt idx="2124">
                        <c:v>357.03359999999998</c:v>
                      </c:pt>
                      <c:pt idx="2125">
                        <c:v>609.71680000000003</c:v>
                      </c:pt>
                      <c:pt idx="2126">
                        <c:v>-104.35040000000001</c:v>
                      </c:pt>
                      <c:pt idx="2127">
                        <c:v>626.96480000000008</c:v>
                      </c:pt>
                      <c:pt idx="2128">
                        <c:v>-225.94880000000003</c:v>
                      </c:pt>
                      <c:pt idx="2129">
                        <c:v>1014.1824</c:v>
                      </c:pt>
                      <c:pt idx="2130">
                        <c:v>164.7184</c:v>
                      </c:pt>
                      <c:pt idx="2131">
                        <c:v>876.19840000000011</c:v>
                      </c:pt>
                      <c:pt idx="2132">
                        <c:v>343.23520000000002</c:v>
                      </c:pt>
                      <c:pt idx="2133">
                        <c:v>-286.31680000000006</c:v>
                      </c:pt>
                      <c:pt idx="2134">
                        <c:v>-131.0848</c:v>
                      </c:pt>
                      <c:pt idx="2135">
                        <c:v>832.21600000000012</c:v>
                      </c:pt>
                      <c:pt idx="2136">
                        <c:v>-13.798400000000001</c:v>
                      </c:pt>
                      <c:pt idx="2137">
                        <c:v>734.76480000000004</c:v>
                      </c:pt>
                      <c:pt idx="2138">
                        <c:v>-441.54880000000003</c:v>
                      </c:pt>
                      <c:pt idx="2139">
                        <c:v>-420.85120000000006</c:v>
                      </c:pt>
                      <c:pt idx="2140">
                        <c:v>-781.33440000000019</c:v>
                      </c:pt>
                      <c:pt idx="2141">
                        <c:v>-387.2176</c:v>
                      </c:pt>
                      <c:pt idx="2142">
                        <c:v>-245.78399999999999</c:v>
                      </c:pt>
                      <c:pt idx="2143">
                        <c:v>-515.71519999999998</c:v>
                      </c:pt>
                      <c:pt idx="2144">
                        <c:v>-774.43520000000001</c:v>
                      </c:pt>
                      <c:pt idx="2145">
                        <c:v>-1256.5168000000001</c:v>
                      </c:pt>
                      <c:pt idx="2146">
                        <c:v>-620.06560000000002</c:v>
                      </c:pt>
                      <c:pt idx="2147">
                        <c:v>137.98400000000001</c:v>
                      </c:pt>
                      <c:pt idx="2148">
                        <c:v>758.04960000000005</c:v>
                      </c:pt>
                      <c:pt idx="2149">
                        <c:v>552.79840000000002</c:v>
                      </c:pt>
                      <c:pt idx="2150">
                        <c:v>646.80000000000007</c:v>
                      </c:pt>
                      <c:pt idx="2151">
                        <c:v>488.11839999999995</c:v>
                      </c:pt>
                      <c:pt idx="2152">
                        <c:v>151.7824</c:v>
                      </c:pt>
                      <c:pt idx="2153">
                        <c:v>-19.8352</c:v>
                      </c:pt>
                      <c:pt idx="2154">
                        <c:v>-195.76480000000001</c:v>
                      </c:pt>
                      <c:pt idx="2155">
                        <c:v>-114.69920000000002</c:v>
                      </c:pt>
                      <c:pt idx="2156">
                        <c:v>-158.6816</c:v>
                      </c:pt>
                      <c:pt idx="2157">
                        <c:v>-259.58240000000001</c:v>
                      </c:pt>
                      <c:pt idx="2158">
                        <c:v>121.5984</c:v>
                      </c:pt>
                      <c:pt idx="2159">
                        <c:v>444.99840000000006</c:v>
                      </c:pt>
                      <c:pt idx="2160">
                        <c:v>990.03519999999992</c:v>
                      </c:pt>
                      <c:pt idx="2161">
                        <c:v>1384.1520000000003</c:v>
                      </c:pt>
                      <c:pt idx="2162">
                        <c:v>1846.3984000000003</c:v>
                      </c:pt>
                      <c:pt idx="2163">
                        <c:v>2344.8656000000001</c:v>
                      </c:pt>
                      <c:pt idx="2164">
                        <c:v>2324.1680000000001</c:v>
                      </c:pt>
                      <c:pt idx="2165">
                        <c:v>2431.9680000000003</c:v>
                      </c:pt>
                      <c:pt idx="2166">
                        <c:v>2493.1984000000002</c:v>
                      </c:pt>
                      <c:pt idx="2167">
                        <c:v>-6899.2000000000007</c:v>
                      </c:pt>
                      <c:pt idx="2168">
                        <c:v>-6899.2000000000007</c:v>
                      </c:pt>
                      <c:pt idx="2169">
                        <c:v>-4787.1824000000006</c:v>
                      </c:pt>
                      <c:pt idx="2170">
                        <c:v>1590.2656000000004</c:v>
                      </c:pt>
                      <c:pt idx="2171">
                        <c:v>2435.4176000000002</c:v>
                      </c:pt>
                      <c:pt idx="2172">
                        <c:v>1491.9520000000002</c:v>
                      </c:pt>
                      <c:pt idx="2173">
                        <c:v>-1673.9184</c:v>
                      </c:pt>
                      <c:pt idx="2174">
                        <c:v>-2300.8832000000002</c:v>
                      </c:pt>
                      <c:pt idx="2175">
                        <c:v>-471.73280000000005</c:v>
                      </c:pt>
                      <c:pt idx="2176">
                        <c:v>451.03520000000003</c:v>
                      </c:pt>
                      <c:pt idx="2177">
                        <c:v>505.3664</c:v>
                      </c:pt>
                      <c:pt idx="2178">
                        <c:v>-717.51679999999999</c:v>
                      </c:pt>
                      <c:pt idx="2179">
                        <c:v>-1253.0672000000002</c:v>
                      </c:pt>
                      <c:pt idx="2180">
                        <c:v>-1138.3680000000002</c:v>
                      </c:pt>
                      <c:pt idx="2181">
                        <c:v>-973.64960000000008</c:v>
                      </c:pt>
                      <c:pt idx="2182">
                        <c:v>-869.29920000000016</c:v>
                      </c:pt>
                      <c:pt idx="2183">
                        <c:v>-683.8832000000001</c:v>
                      </c:pt>
                      <c:pt idx="2184">
                        <c:v>-263.03200000000004</c:v>
                      </c:pt>
                      <c:pt idx="2185">
                        <c:v>151.7824</c:v>
                      </c:pt>
                      <c:pt idx="2186">
                        <c:v>-326.84960000000007</c:v>
                      </c:pt>
                      <c:pt idx="2187">
                        <c:v>-1886.9312000000002</c:v>
                      </c:pt>
                      <c:pt idx="2188">
                        <c:v>-2115.4672</c:v>
                      </c:pt>
                      <c:pt idx="2189">
                        <c:v>-650.2496000000001</c:v>
                      </c:pt>
                      <c:pt idx="2190">
                        <c:v>377.7312</c:v>
                      </c:pt>
                      <c:pt idx="2191">
                        <c:v>337.19840000000005</c:v>
                      </c:pt>
                      <c:pt idx="2192">
                        <c:v>-451.03520000000003</c:v>
                      </c:pt>
                      <c:pt idx="2193">
                        <c:v>-737.35199999999998</c:v>
                      </c:pt>
                      <c:pt idx="2194">
                        <c:v>-1236.6816000000001</c:v>
                      </c:pt>
                      <c:pt idx="2195">
                        <c:v>-956.40160000000003</c:v>
                      </c:pt>
                      <c:pt idx="2196">
                        <c:v>-1030.5680000000002</c:v>
                      </c:pt>
                      <c:pt idx="2197">
                        <c:v>-909.83199999999999</c:v>
                      </c:pt>
                      <c:pt idx="2198">
                        <c:v>-754.6</c:v>
                      </c:pt>
                      <c:pt idx="2199">
                        <c:v>-508.81599999999997</c:v>
                      </c:pt>
                      <c:pt idx="2200">
                        <c:v>-478.63200000000006</c:v>
                      </c:pt>
                      <c:pt idx="2201">
                        <c:v>-272.51840000000004</c:v>
                      </c:pt>
                      <c:pt idx="2202">
                        <c:v>0</c:v>
                      </c:pt>
                      <c:pt idx="2203">
                        <c:v>53.468800000000002</c:v>
                      </c:pt>
                      <c:pt idx="2204">
                        <c:v>168.16800000000001</c:v>
                      </c:pt>
                      <c:pt idx="2205">
                        <c:v>181.96639999999999</c:v>
                      </c:pt>
                      <c:pt idx="2206">
                        <c:v>330.29920000000004</c:v>
                      </c:pt>
                      <c:pt idx="2207">
                        <c:v>858.95040000000006</c:v>
                      </c:pt>
                      <c:pt idx="2208">
                        <c:v>1347.0688000000002</c:v>
                      </c:pt>
                      <c:pt idx="2209">
                        <c:v>1630.7984000000004</c:v>
                      </c:pt>
                      <c:pt idx="2210">
                        <c:v>1532.4848000000002</c:v>
                      </c:pt>
                      <c:pt idx="2211">
                        <c:v>1007.2832</c:v>
                      </c:pt>
                      <c:pt idx="2212">
                        <c:v>515.71519999999998</c:v>
                      </c:pt>
                      <c:pt idx="2213">
                        <c:v>175.06720000000001</c:v>
                      </c:pt>
                      <c:pt idx="2214">
                        <c:v>380.31840000000005</c:v>
                      </c:pt>
                      <c:pt idx="2215">
                        <c:v>454.48480000000006</c:v>
                      </c:pt>
                      <c:pt idx="2216">
                        <c:v>501.91679999999997</c:v>
                      </c:pt>
                      <c:pt idx="2217">
                        <c:v>306.15199999999999</c:v>
                      </c:pt>
                      <c:pt idx="2218">
                        <c:v>192.3152</c:v>
                      </c:pt>
                      <c:pt idx="2219">
                        <c:v>134.53440000000001</c:v>
                      </c:pt>
                      <c:pt idx="2220">
                        <c:v>690.78240000000005</c:v>
                      </c:pt>
                      <c:pt idx="2221">
                        <c:v>-2526.8320000000003</c:v>
                      </c:pt>
                      <c:pt idx="2222">
                        <c:v>1694.6160000000002</c:v>
                      </c:pt>
                      <c:pt idx="2223">
                        <c:v>-1125.432</c:v>
                      </c:pt>
                      <c:pt idx="2224">
                        <c:v>-1849.848</c:v>
                      </c:pt>
                      <c:pt idx="2225">
                        <c:v>1997.3184000000001</c:v>
                      </c:pt>
                      <c:pt idx="2226">
                        <c:v>832.21600000000012</c:v>
                      </c:pt>
                      <c:pt idx="2227">
                        <c:v>1489.3648000000001</c:v>
                      </c:pt>
                      <c:pt idx="2228">
                        <c:v>2024.9152000000001</c:v>
                      </c:pt>
                      <c:pt idx="2229">
                        <c:v>293.21600000000007</c:v>
                      </c:pt>
                      <c:pt idx="2230">
                        <c:v>-1000.384</c:v>
                      </c:pt>
                      <c:pt idx="2231">
                        <c:v>1846.3984000000003</c:v>
                      </c:pt>
                      <c:pt idx="2232">
                        <c:v>549.34879999999998</c:v>
                      </c:pt>
                      <c:pt idx="2233">
                        <c:v>2850.2320000000004</c:v>
                      </c:pt>
                      <c:pt idx="2234">
                        <c:v>2263.8000000000002</c:v>
                      </c:pt>
                      <c:pt idx="2235">
                        <c:v>-2034.4015999999999</c:v>
                      </c:pt>
                      <c:pt idx="2236">
                        <c:v>417.40160000000003</c:v>
                      </c:pt>
                      <c:pt idx="2237">
                        <c:v>77.616</c:v>
                      </c:pt>
                      <c:pt idx="2238">
                        <c:v>-3530.6656000000007</c:v>
                      </c:pt>
                      <c:pt idx="2239">
                        <c:v>-1579.9168000000002</c:v>
                      </c:pt>
                      <c:pt idx="2240">
                        <c:v>-1229.7824000000001</c:v>
                      </c:pt>
                      <c:pt idx="2241">
                        <c:v>-1040.9168000000002</c:v>
                      </c:pt>
                      <c:pt idx="2242">
                        <c:v>-1162.5152000000003</c:v>
                      </c:pt>
                      <c:pt idx="2243">
                        <c:v>-882.23519999999996</c:v>
                      </c:pt>
                      <c:pt idx="2244">
                        <c:v>-1205.6351999999999</c:v>
                      </c:pt>
                      <c:pt idx="2245">
                        <c:v>-842.5648000000001</c:v>
                      </c:pt>
                      <c:pt idx="2246">
                        <c:v>-758.04960000000005</c:v>
                      </c:pt>
                      <c:pt idx="2247">
                        <c:v>-549.34879999999998</c:v>
                      </c:pt>
                      <c:pt idx="2248">
                        <c:v>-899.48320000000001</c:v>
                      </c:pt>
                      <c:pt idx="2249">
                        <c:v>-1104.7344000000001</c:v>
                      </c:pt>
                      <c:pt idx="2250">
                        <c:v>-383.76800000000009</c:v>
                      </c:pt>
                      <c:pt idx="2251">
                        <c:v>-1381.5648000000001</c:v>
                      </c:pt>
                      <c:pt idx="2252">
                        <c:v>-1357.4176</c:v>
                      </c:pt>
                      <c:pt idx="2253">
                        <c:v>-1479.0160000000003</c:v>
                      </c:pt>
                      <c:pt idx="2254">
                        <c:v>-1307.3984000000003</c:v>
                      </c:pt>
                      <c:pt idx="2255">
                        <c:v>552.79840000000002</c:v>
                      </c:pt>
                      <c:pt idx="2256">
                        <c:v>1229.7824000000001</c:v>
                      </c:pt>
                      <c:pt idx="2257">
                        <c:v>2212.9184</c:v>
                      </c:pt>
                      <c:pt idx="2258">
                        <c:v>2560.4656</c:v>
                      </c:pt>
                      <c:pt idx="2259">
                        <c:v>2011.1168</c:v>
                      </c:pt>
                      <c:pt idx="2260">
                        <c:v>2314.6816000000003</c:v>
                      </c:pt>
                      <c:pt idx="2261">
                        <c:v>2118.9168</c:v>
                      </c:pt>
                      <c:pt idx="2262">
                        <c:v>1205.6351999999999</c:v>
                      </c:pt>
                      <c:pt idx="2263">
                        <c:v>1297.0496000000001</c:v>
                      </c:pt>
                      <c:pt idx="2264">
                        <c:v>885.6848</c:v>
                      </c:pt>
                      <c:pt idx="2265">
                        <c:v>869.29920000000016</c:v>
                      </c:pt>
                      <c:pt idx="2266">
                        <c:v>1671.3311999999999</c:v>
                      </c:pt>
                      <c:pt idx="2267">
                        <c:v>1650.6336000000001</c:v>
                      </c:pt>
                      <c:pt idx="2268">
                        <c:v>1775.6816000000001</c:v>
                      </c:pt>
                      <c:pt idx="2269">
                        <c:v>-205.25120000000001</c:v>
                      </c:pt>
                      <c:pt idx="2270">
                        <c:v>-4352.5328</c:v>
                      </c:pt>
                      <c:pt idx="2271">
                        <c:v>-1461.768</c:v>
                      </c:pt>
                      <c:pt idx="2272">
                        <c:v>697.68160000000012</c:v>
                      </c:pt>
                      <c:pt idx="2273">
                        <c:v>1758.4336000000003</c:v>
                      </c:pt>
                      <c:pt idx="2274">
                        <c:v>-1987.8320000000001</c:v>
                      </c:pt>
                      <c:pt idx="2275">
                        <c:v>-535.55039999999997</c:v>
                      </c:pt>
                      <c:pt idx="2276">
                        <c:v>-3682.4480000000003</c:v>
                      </c:pt>
                      <c:pt idx="2277">
                        <c:v>-926.21760000000006</c:v>
                      </c:pt>
                      <c:pt idx="2278">
                        <c:v>-2337.9663999999998</c:v>
                      </c:pt>
                      <c:pt idx="2279">
                        <c:v>-488.11839999999995</c:v>
                      </c:pt>
                      <c:pt idx="2280">
                        <c:v>-933.11680000000013</c:v>
                      </c:pt>
                      <c:pt idx="2281">
                        <c:v>-892.58400000000006</c:v>
                      </c:pt>
                      <c:pt idx="2282">
                        <c:v>-275.96800000000002</c:v>
                      </c:pt>
                      <c:pt idx="2283">
                        <c:v>-232.84800000000004</c:v>
                      </c:pt>
                      <c:pt idx="2284">
                        <c:v>680.43360000000007</c:v>
                      </c:pt>
                      <c:pt idx="2285">
                        <c:v>825.31680000000006</c:v>
                      </c:pt>
                      <c:pt idx="2286">
                        <c:v>1327.2336</c:v>
                      </c:pt>
                      <c:pt idx="2287">
                        <c:v>1229.7824000000001</c:v>
                      </c:pt>
                      <c:pt idx="2288">
                        <c:v>427.75040000000001</c:v>
                      </c:pt>
                      <c:pt idx="2289">
                        <c:v>848.60160000000008</c:v>
                      </c:pt>
                      <c:pt idx="2290">
                        <c:v>990.03519999999992</c:v>
                      </c:pt>
                      <c:pt idx="2291">
                        <c:v>791.68320000000017</c:v>
                      </c:pt>
                      <c:pt idx="2292">
                        <c:v>279.41760000000005</c:v>
                      </c:pt>
                      <c:pt idx="2293">
                        <c:v>-162.13120000000001</c:v>
                      </c:pt>
                      <c:pt idx="2294">
                        <c:v>-296.66559999999998</c:v>
                      </c:pt>
                      <c:pt idx="2295">
                        <c:v>158.6816</c:v>
                      </c:pt>
                      <c:pt idx="2296">
                        <c:v>330.29920000000004</c:v>
                      </c:pt>
                      <c:pt idx="2297">
                        <c:v>-81.065600000000003</c:v>
                      </c:pt>
                      <c:pt idx="2298">
                        <c:v>-380.31840000000005</c:v>
                      </c:pt>
                      <c:pt idx="2299">
                        <c:v>475.18240000000009</c:v>
                      </c:pt>
                      <c:pt idx="2300">
                        <c:v>731.3152</c:v>
                      </c:pt>
                      <c:pt idx="2301">
                        <c:v>-720.96640000000002</c:v>
                      </c:pt>
                      <c:pt idx="2302">
                        <c:v>-700.26880000000006</c:v>
                      </c:pt>
                      <c:pt idx="2303">
                        <c:v>-1337.5824</c:v>
                      </c:pt>
                      <c:pt idx="2304">
                        <c:v>-1084.8992000000001</c:v>
                      </c:pt>
                      <c:pt idx="2305">
                        <c:v>-805.48160000000018</c:v>
                      </c:pt>
                      <c:pt idx="2306">
                        <c:v>53.468800000000002</c:v>
                      </c:pt>
                      <c:pt idx="2307">
                        <c:v>1095.248</c:v>
                      </c:pt>
                      <c:pt idx="2308">
                        <c:v>404.46559999999999</c:v>
                      </c:pt>
                      <c:pt idx="2309">
                        <c:v>26.734400000000001</c:v>
                      </c:pt>
                      <c:pt idx="2310">
                        <c:v>-639.9008</c:v>
                      </c:pt>
                      <c:pt idx="2311">
                        <c:v>-602.81759999999997</c:v>
                      </c:pt>
                      <c:pt idx="2312">
                        <c:v>-134.53440000000001</c:v>
                      </c:pt>
                      <c:pt idx="2313">
                        <c:v>519.16480000000001</c:v>
                      </c:pt>
                      <c:pt idx="2314">
                        <c:v>-599.36800000000005</c:v>
                      </c:pt>
                      <c:pt idx="2315">
                        <c:v>-909.83199999999999</c:v>
                      </c:pt>
                      <c:pt idx="2316">
                        <c:v>-657.14880000000005</c:v>
                      </c:pt>
                      <c:pt idx="2317">
                        <c:v>-814.96800000000007</c:v>
                      </c:pt>
                      <c:pt idx="2318">
                        <c:v>-589.88160000000016</c:v>
                      </c:pt>
                      <c:pt idx="2319">
                        <c:v>-727.86559999999997</c:v>
                      </c:pt>
                      <c:pt idx="2320">
                        <c:v>-87.964799999999997</c:v>
                      </c:pt>
                      <c:pt idx="2321">
                        <c:v>977.09920000000011</c:v>
                      </c:pt>
                      <c:pt idx="2322">
                        <c:v>441.54880000000003</c:v>
                      </c:pt>
                      <c:pt idx="2323">
                        <c:v>-438.09920000000005</c:v>
                      </c:pt>
                      <c:pt idx="2324">
                        <c:v>87.964799999999997</c:v>
                      </c:pt>
                      <c:pt idx="2325">
                        <c:v>-744.25120000000004</c:v>
                      </c:pt>
                      <c:pt idx="2326">
                        <c:v>-215.60000000000002</c:v>
                      </c:pt>
                      <c:pt idx="2327">
                        <c:v>-427.75040000000001</c:v>
                      </c:pt>
                      <c:pt idx="2328">
                        <c:v>579.53280000000007</c:v>
                      </c:pt>
                      <c:pt idx="2329">
                        <c:v>768.39840000000004</c:v>
                      </c:pt>
                      <c:pt idx="2330">
                        <c:v>225.94880000000003</c:v>
                      </c:pt>
                      <c:pt idx="2331">
                        <c:v>444.99840000000006</c:v>
                      </c:pt>
                      <c:pt idx="2332">
                        <c:v>-319.9504</c:v>
                      </c:pt>
                      <c:pt idx="2333">
                        <c:v>-155.232</c:v>
                      </c:pt>
                      <c:pt idx="2334">
                        <c:v>201.80160000000004</c:v>
                      </c:pt>
                      <c:pt idx="2335">
                        <c:v>464.83360000000005</c:v>
                      </c:pt>
                      <c:pt idx="2336">
                        <c:v>586.43200000000013</c:v>
                      </c:pt>
                      <c:pt idx="2337">
                        <c:v>-81.065600000000003</c:v>
                      </c:pt>
                      <c:pt idx="2338">
                        <c:v>-461.38400000000007</c:v>
                      </c:pt>
                      <c:pt idx="2339">
                        <c:v>-417.40160000000003</c:v>
                      </c:pt>
                      <c:pt idx="2340">
                        <c:v>23.284800000000001</c:v>
                      </c:pt>
                      <c:pt idx="2341">
                        <c:v>162.13120000000001</c:v>
                      </c:pt>
                      <c:pt idx="2342">
                        <c:v>-104.35040000000001</c:v>
                      </c:pt>
                      <c:pt idx="2343">
                        <c:v>337.19840000000005</c:v>
                      </c:pt>
                      <c:pt idx="2344">
                        <c:v>245.78399999999999</c:v>
                      </c:pt>
                      <c:pt idx="2345">
                        <c:v>97.451200000000014</c:v>
                      </c:pt>
                      <c:pt idx="2346">
                        <c:v>87.964799999999997</c:v>
                      </c:pt>
                      <c:pt idx="2347">
                        <c:v>125.048</c:v>
                      </c:pt>
                      <c:pt idx="2348">
                        <c:v>1081.4496000000001</c:v>
                      </c:pt>
                      <c:pt idx="2349">
                        <c:v>528.65120000000002</c:v>
                      </c:pt>
                      <c:pt idx="2350">
                        <c:v>558.8352000000001</c:v>
                      </c:pt>
                      <c:pt idx="2351">
                        <c:v>87.964799999999997</c:v>
                      </c:pt>
                      <c:pt idx="2352">
                        <c:v>-97.451200000000014</c:v>
                      </c:pt>
                      <c:pt idx="2353">
                        <c:v>-144.88320000000002</c:v>
                      </c:pt>
                      <c:pt idx="2354">
                        <c:v>-326.84960000000007</c:v>
                      </c:pt>
                      <c:pt idx="2355">
                        <c:v>222.49920000000003</c:v>
                      </c:pt>
                      <c:pt idx="2356">
                        <c:v>242.33440000000004</c:v>
                      </c:pt>
                      <c:pt idx="2357">
                        <c:v>-114.69920000000002</c:v>
                      </c:pt>
                      <c:pt idx="2358">
                        <c:v>-60.368000000000009</c:v>
                      </c:pt>
                      <c:pt idx="2359">
                        <c:v>-639.9008</c:v>
                      </c:pt>
                      <c:pt idx="2360">
                        <c:v>-623.51520000000005</c:v>
                      </c:pt>
                      <c:pt idx="2361">
                        <c:v>300.11520000000002</c:v>
                      </c:pt>
                      <c:pt idx="2362">
                        <c:v>457.93440000000004</c:v>
                      </c:pt>
                      <c:pt idx="2363">
                        <c:v>454.48480000000006</c:v>
                      </c:pt>
                      <c:pt idx="2364">
                        <c:v>643.35040000000004</c:v>
                      </c:pt>
                      <c:pt idx="2365">
                        <c:v>461.38400000000007</c:v>
                      </c:pt>
                      <c:pt idx="2366">
                        <c:v>-111.24960000000002</c:v>
                      </c:pt>
                      <c:pt idx="2367">
                        <c:v>155.232</c:v>
                      </c:pt>
                      <c:pt idx="2368">
                        <c:v>572.63360000000011</c:v>
                      </c:pt>
                      <c:pt idx="2369">
                        <c:v>195.76480000000001</c:v>
                      </c:pt>
                      <c:pt idx="2370">
                        <c:v>798.58240000000001</c:v>
                      </c:pt>
                      <c:pt idx="2371">
                        <c:v>926.21760000000006</c:v>
                      </c:pt>
                      <c:pt idx="2372">
                        <c:v>238.88480000000004</c:v>
                      </c:pt>
                      <c:pt idx="2373">
                        <c:v>970.2</c:v>
                      </c:pt>
                      <c:pt idx="2374">
                        <c:v>151.7824</c:v>
                      </c:pt>
                      <c:pt idx="2375">
                        <c:v>-639.9008</c:v>
                      </c:pt>
                      <c:pt idx="2376">
                        <c:v>899.48320000000001</c:v>
                      </c:pt>
                      <c:pt idx="2377">
                        <c:v>-300.11520000000002</c:v>
                      </c:pt>
                      <c:pt idx="2378">
                        <c:v>-703.71839999999997</c:v>
                      </c:pt>
                      <c:pt idx="2379">
                        <c:v>-316.50080000000003</c:v>
                      </c:pt>
                      <c:pt idx="2380">
                        <c:v>-127.6352</c:v>
                      </c:pt>
                      <c:pt idx="2381">
                        <c:v>660.59840000000008</c:v>
                      </c:pt>
                      <c:pt idx="2382">
                        <c:v>532.10080000000005</c:v>
                      </c:pt>
                      <c:pt idx="2383">
                        <c:v>-512.26560000000006</c:v>
                      </c:pt>
                      <c:pt idx="2384">
                        <c:v>-720.96640000000002</c:v>
                      </c:pt>
                      <c:pt idx="2385">
                        <c:v>-275.96800000000002</c:v>
                      </c:pt>
                      <c:pt idx="2386">
                        <c:v>279.41760000000005</c:v>
                      </c:pt>
                      <c:pt idx="2387">
                        <c:v>970.2</c:v>
                      </c:pt>
                      <c:pt idx="2388">
                        <c:v>569.18400000000008</c:v>
                      </c:pt>
                      <c:pt idx="2389">
                        <c:v>397.5664000000001</c:v>
                      </c:pt>
                      <c:pt idx="2390">
                        <c:v>245.78399999999999</c:v>
                      </c:pt>
                      <c:pt idx="2391">
                        <c:v>-690.78240000000005</c:v>
                      </c:pt>
                      <c:pt idx="2392">
                        <c:v>-390.66720000000009</c:v>
                      </c:pt>
                      <c:pt idx="2393">
                        <c:v>306.15199999999999</c:v>
                      </c:pt>
                      <c:pt idx="2394">
                        <c:v>137.98400000000001</c:v>
                      </c:pt>
                      <c:pt idx="2395">
                        <c:v>272.51840000000004</c:v>
                      </c:pt>
                      <c:pt idx="2396">
                        <c:v>-47.432000000000002</c:v>
                      </c:pt>
                      <c:pt idx="2397">
                        <c:v>-818.41760000000011</c:v>
                      </c:pt>
                      <c:pt idx="2398">
                        <c:v>683.8832000000001</c:v>
                      </c:pt>
                      <c:pt idx="2399">
                        <c:v>683.8832000000001</c:v>
                      </c:pt>
                      <c:pt idx="2400">
                        <c:v>461.38400000000007</c:v>
                      </c:pt>
                      <c:pt idx="2401">
                        <c:v>417.40160000000003</c:v>
                      </c:pt>
                      <c:pt idx="2402">
                        <c:v>501.91679999999997</c:v>
                      </c:pt>
                      <c:pt idx="2403">
                        <c:v>30.184000000000005</c:v>
                      </c:pt>
                      <c:pt idx="2404">
                        <c:v>-238.88480000000004</c:v>
                      </c:pt>
                      <c:pt idx="2405">
                        <c:v>-107.80000000000001</c:v>
                      </c:pt>
                      <c:pt idx="2406">
                        <c:v>-468.28320000000008</c:v>
                      </c:pt>
                      <c:pt idx="2407">
                        <c:v>-178.51679999999999</c:v>
                      </c:pt>
                      <c:pt idx="2408">
                        <c:v>-162.13120000000001</c:v>
                      </c:pt>
                      <c:pt idx="2409">
                        <c:v>-286.31680000000006</c:v>
                      </c:pt>
                      <c:pt idx="2410">
                        <c:v>111.24960000000002</c:v>
                      </c:pt>
                      <c:pt idx="2411">
                        <c:v>26.734400000000001</c:v>
                      </c:pt>
                      <c:pt idx="2412">
                        <c:v>747.70079999999996</c:v>
                      </c:pt>
                      <c:pt idx="2413">
                        <c:v>-350.13440000000003</c:v>
                      </c:pt>
                      <c:pt idx="2414">
                        <c:v>845.15200000000004</c:v>
                      </c:pt>
                      <c:pt idx="2415">
                        <c:v>413.952</c:v>
                      </c:pt>
                      <c:pt idx="2416">
                        <c:v>1421.2352000000001</c:v>
                      </c:pt>
                      <c:pt idx="2417">
                        <c:v>966.75040000000001</c:v>
                      </c:pt>
                      <c:pt idx="2418">
                        <c:v>1162.5152000000003</c:v>
                      </c:pt>
                      <c:pt idx="2419">
                        <c:v>731.3152</c:v>
                      </c:pt>
                      <c:pt idx="2420">
                        <c:v>-171.61760000000001</c:v>
                      </c:pt>
                      <c:pt idx="2421">
                        <c:v>-390.66720000000009</c:v>
                      </c:pt>
                      <c:pt idx="2422">
                        <c:v>-181.96639999999999</c:v>
                      </c:pt>
                      <c:pt idx="2423">
                        <c:v>-357.03359999999998</c:v>
                      </c:pt>
                      <c:pt idx="2424">
                        <c:v>141.43360000000001</c:v>
                      </c:pt>
                      <c:pt idx="2425">
                        <c:v>313.05119999999999</c:v>
                      </c:pt>
                      <c:pt idx="2426">
                        <c:v>-397.5664000000001</c:v>
                      </c:pt>
                      <c:pt idx="2427">
                        <c:v>-589.88160000000016</c:v>
                      </c:pt>
                      <c:pt idx="2428">
                        <c:v>-114.69920000000002</c:v>
                      </c:pt>
                      <c:pt idx="2429">
                        <c:v>-623.51520000000005</c:v>
                      </c:pt>
                      <c:pt idx="2430">
                        <c:v>296.66559999999998</c:v>
                      </c:pt>
                      <c:pt idx="2431">
                        <c:v>595.91840000000002</c:v>
                      </c:pt>
                      <c:pt idx="2432">
                        <c:v>357.03359999999998</c:v>
                      </c:pt>
                      <c:pt idx="2433">
                        <c:v>-300.11520000000002</c:v>
                      </c:pt>
                      <c:pt idx="2434">
                        <c:v>-572.63360000000011</c:v>
                      </c:pt>
                      <c:pt idx="2435">
                        <c:v>125.048</c:v>
                      </c:pt>
                      <c:pt idx="2436">
                        <c:v>282.86720000000003</c:v>
                      </c:pt>
                      <c:pt idx="2437">
                        <c:v>444.99840000000006</c:v>
                      </c:pt>
                      <c:pt idx="2438">
                        <c:v>256.13280000000003</c:v>
                      </c:pt>
                      <c:pt idx="2439">
                        <c:v>700.26880000000006</c:v>
                      </c:pt>
                      <c:pt idx="2440">
                        <c:v>754.6</c:v>
                      </c:pt>
                      <c:pt idx="2441">
                        <c:v>238.88480000000004</c:v>
                      </c:pt>
                      <c:pt idx="2442">
                        <c:v>-208.70080000000002</c:v>
                      </c:pt>
                      <c:pt idx="2443">
                        <c:v>-201.80160000000004</c:v>
                      </c:pt>
                      <c:pt idx="2444">
                        <c:v>683.8832000000001</c:v>
                      </c:pt>
                      <c:pt idx="2445">
                        <c:v>1428.1343999999999</c:v>
                      </c:pt>
                      <c:pt idx="2446">
                        <c:v>848.60160000000008</c:v>
                      </c:pt>
                      <c:pt idx="2447">
                        <c:v>-286.31680000000006</c:v>
                      </c:pt>
                      <c:pt idx="2448">
                        <c:v>-286.31680000000006</c:v>
                      </c:pt>
                      <c:pt idx="2449">
                        <c:v>808.93119999999999</c:v>
                      </c:pt>
                      <c:pt idx="2450">
                        <c:v>646.80000000000007</c:v>
                      </c:pt>
                      <c:pt idx="2451">
                        <c:v>802.03200000000004</c:v>
                      </c:pt>
                      <c:pt idx="2452">
                        <c:v>326.84960000000007</c:v>
                      </c:pt>
                      <c:pt idx="2453">
                        <c:v>100.90080000000002</c:v>
                      </c:pt>
                      <c:pt idx="2454">
                        <c:v>33.633600000000001</c:v>
                      </c:pt>
                      <c:pt idx="2455">
                        <c:v>137.98400000000001</c:v>
                      </c:pt>
                      <c:pt idx="2456">
                        <c:v>-141.43360000000001</c:v>
                      </c:pt>
                      <c:pt idx="2457">
                        <c:v>-151.7824</c:v>
                      </c:pt>
                      <c:pt idx="2458">
                        <c:v>256.13280000000003</c:v>
                      </c:pt>
                      <c:pt idx="2459">
                        <c:v>370.83199999999999</c:v>
                      </c:pt>
                      <c:pt idx="2460">
                        <c:v>198.35200000000003</c:v>
                      </c:pt>
                      <c:pt idx="2461">
                        <c:v>30.184000000000005</c:v>
                      </c:pt>
                      <c:pt idx="2462">
                        <c:v>-56.918400000000005</c:v>
                      </c:pt>
                      <c:pt idx="2463">
                        <c:v>484.66880000000009</c:v>
                      </c:pt>
                      <c:pt idx="2464">
                        <c:v>252.6832</c:v>
                      </c:pt>
                      <c:pt idx="2465">
                        <c:v>525.20159999999998</c:v>
                      </c:pt>
                      <c:pt idx="2466">
                        <c:v>438.09920000000005</c:v>
                      </c:pt>
                      <c:pt idx="2467">
                        <c:v>512.26560000000006</c:v>
                      </c:pt>
                      <c:pt idx="2468">
                        <c:v>950.36480000000017</c:v>
                      </c:pt>
                      <c:pt idx="2469">
                        <c:v>781.33440000000019</c:v>
                      </c:pt>
                      <c:pt idx="2470">
                        <c:v>-70.716800000000006</c:v>
                      </c:pt>
                      <c:pt idx="2471">
                        <c:v>-114.69920000000002</c:v>
                      </c:pt>
                      <c:pt idx="2472">
                        <c:v>-47.432000000000002</c:v>
                      </c:pt>
                      <c:pt idx="2473">
                        <c:v>-127.6352</c:v>
                      </c:pt>
                      <c:pt idx="2474">
                        <c:v>-549.34879999999998</c:v>
                      </c:pt>
                      <c:pt idx="2475">
                        <c:v>-946.91520000000014</c:v>
                      </c:pt>
                      <c:pt idx="2476">
                        <c:v>-417.40160000000003</c:v>
                      </c:pt>
                      <c:pt idx="2477">
                        <c:v>-707.16800000000001</c:v>
                      </c:pt>
                      <c:pt idx="2478">
                        <c:v>107.80000000000001</c:v>
                      </c:pt>
                      <c:pt idx="2479">
                        <c:v>-609.71680000000003</c:v>
                      </c:pt>
                      <c:pt idx="2480">
                        <c:v>-545.89920000000006</c:v>
                      </c:pt>
                      <c:pt idx="2481">
                        <c:v>-417.40160000000003</c:v>
                      </c:pt>
                      <c:pt idx="2482">
                        <c:v>-198.35200000000003</c:v>
                      </c:pt>
                      <c:pt idx="2483">
                        <c:v>-296.66559999999998</c:v>
                      </c:pt>
                      <c:pt idx="2484">
                        <c:v>131.0848</c:v>
                      </c:pt>
                      <c:pt idx="2485">
                        <c:v>84.515200000000007</c:v>
                      </c:pt>
                      <c:pt idx="2486">
                        <c:v>296.66559999999998</c:v>
                      </c:pt>
                      <c:pt idx="2487">
                        <c:v>330.29920000000004</c:v>
                      </c:pt>
                      <c:pt idx="2488">
                        <c:v>363.93279999999999</c:v>
                      </c:pt>
                      <c:pt idx="2489">
                        <c:v>657.14880000000005</c:v>
                      </c:pt>
                      <c:pt idx="2490">
                        <c:v>1196.1488000000002</c:v>
                      </c:pt>
                      <c:pt idx="2491">
                        <c:v>478.63200000000006</c:v>
                      </c:pt>
                      <c:pt idx="2492">
                        <c:v>-67.267200000000003</c:v>
                      </c:pt>
                      <c:pt idx="2493">
                        <c:v>-127.6352</c:v>
                      </c:pt>
                      <c:pt idx="2494">
                        <c:v>-380.31840000000005</c:v>
                      </c:pt>
                      <c:pt idx="2495">
                        <c:v>-205.25120000000001</c:v>
                      </c:pt>
                      <c:pt idx="2496">
                        <c:v>-164.7184</c:v>
                      </c:pt>
                      <c:pt idx="2497">
                        <c:v>-471.73280000000005</c:v>
                      </c:pt>
                      <c:pt idx="2498">
                        <c:v>-589.88160000000016</c:v>
                      </c:pt>
                      <c:pt idx="2499">
                        <c:v>-707.16800000000001</c:v>
                      </c:pt>
                      <c:pt idx="2500">
                        <c:v>609.71680000000003</c:v>
                      </c:pt>
                      <c:pt idx="2501">
                        <c:v>162.13120000000001</c:v>
                      </c:pt>
                      <c:pt idx="2502">
                        <c:v>282.86720000000003</c:v>
                      </c:pt>
                      <c:pt idx="2503">
                        <c:v>-892.58400000000006</c:v>
                      </c:pt>
                      <c:pt idx="2504">
                        <c:v>-528.65120000000002</c:v>
                      </c:pt>
                      <c:pt idx="2505">
                        <c:v>-579.53280000000007</c:v>
                      </c:pt>
                      <c:pt idx="2506">
                        <c:v>-413.952</c:v>
                      </c:pt>
                      <c:pt idx="2507">
                        <c:v>-229.39840000000004</c:v>
                      </c:pt>
                      <c:pt idx="2508">
                        <c:v>192.3152</c:v>
                      </c:pt>
                      <c:pt idx="2509">
                        <c:v>650.2496000000001</c:v>
                      </c:pt>
                      <c:pt idx="2510">
                        <c:v>387.2176</c:v>
                      </c:pt>
                      <c:pt idx="2511">
                        <c:v>828.76640000000009</c:v>
                      </c:pt>
                      <c:pt idx="2512">
                        <c:v>300.11520000000002</c:v>
                      </c:pt>
                      <c:pt idx="2513">
                        <c:v>747.70079999999996</c:v>
                      </c:pt>
                      <c:pt idx="2514">
                        <c:v>586.43200000000013</c:v>
                      </c:pt>
                      <c:pt idx="2515">
                        <c:v>413.952</c:v>
                      </c:pt>
                      <c:pt idx="2516">
                        <c:v>724.41600000000005</c:v>
                      </c:pt>
                      <c:pt idx="2517">
                        <c:v>670.08480000000009</c:v>
                      </c:pt>
                      <c:pt idx="2518">
                        <c:v>131.0848</c:v>
                      </c:pt>
                      <c:pt idx="2519">
                        <c:v>-475.18240000000009</c:v>
                      </c:pt>
                      <c:pt idx="2520">
                        <c:v>-579.53280000000007</c:v>
                      </c:pt>
                      <c:pt idx="2521">
                        <c:v>-703.71839999999997</c:v>
                      </c:pt>
                      <c:pt idx="2522">
                        <c:v>-515.71519999999998</c:v>
                      </c:pt>
                      <c:pt idx="2523">
                        <c:v>-879.64800000000014</c:v>
                      </c:pt>
                      <c:pt idx="2524">
                        <c:v>-346.68480000000005</c:v>
                      </c:pt>
                      <c:pt idx="2525">
                        <c:v>-427.75040000000001</c:v>
                      </c:pt>
                      <c:pt idx="2526">
                        <c:v>-127.6352</c:v>
                      </c:pt>
                      <c:pt idx="2527">
                        <c:v>-922.76800000000014</c:v>
                      </c:pt>
                      <c:pt idx="2528">
                        <c:v>-411.3648</c:v>
                      </c:pt>
                      <c:pt idx="2529">
                        <c:v>-623.51520000000005</c:v>
                      </c:pt>
                      <c:pt idx="2530">
                        <c:v>-761.49920000000009</c:v>
                      </c:pt>
                      <c:pt idx="2531">
                        <c:v>-316.50080000000003</c:v>
                      </c:pt>
                      <c:pt idx="2532">
                        <c:v>-926.21760000000006</c:v>
                      </c:pt>
                      <c:pt idx="2533">
                        <c:v>-1145.2672000000002</c:v>
                      </c:pt>
                      <c:pt idx="2534">
                        <c:v>-380.31840000000005</c:v>
                      </c:pt>
                      <c:pt idx="2535">
                        <c:v>495.01759999999996</c:v>
                      </c:pt>
                      <c:pt idx="2536">
                        <c:v>-107.80000000000001</c:v>
                      </c:pt>
                      <c:pt idx="2537">
                        <c:v>-313.05119999999999</c:v>
                      </c:pt>
                      <c:pt idx="2538">
                        <c:v>-464.83360000000005</c:v>
                      </c:pt>
                      <c:pt idx="2539">
                        <c:v>-17.248000000000001</c:v>
                      </c:pt>
                      <c:pt idx="2540">
                        <c:v>-37.083199999999998</c:v>
                      </c:pt>
                      <c:pt idx="2541">
                        <c:v>623.51520000000005</c:v>
                      </c:pt>
                      <c:pt idx="2542">
                        <c:v>740.80160000000001</c:v>
                      </c:pt>
                      <c:pt idx="2543">
                        <c:v>569.18400000000008</c:v>
                      </c:pt>
                      <c:pt idx="2544">
                        <c:v>121.5984</c:v>
                      </c:pt>
                      <c:pt idx="2545">
                        <c:v>501.91679999999997</c:v>
                      </c:pt>
                      <c:pt idx="2546">
                        <c:v>855.50080000000003</c:v>
                      </c:pt>
                      <c:pt idx="2547">
                        <c:v>475.18240000000009</c:v>
                      </c:pt>
                      <c:pt idx="2548">
                        <c:v>814.96800000000007</c:v>
                      </c:pt>
                      <c:pt idx="2549">
                        <c:v>505.3664</c:v>
                      </c:pt>
                      <c:pt idx="2550">
                        <c:v>-542.44960000000003</c:v>
                      </c:pt>
                      <c:pt idx="2551">
                        <c:v>-340.64800000000008</c:v>
                      </c:pt>
                      <c:pt idx="2552">
                        <c:v>178.51679999999999</c:v>
                      </c:pt>
                      <c:pt idx="2553">
                        <c:v>-40.532800000000002</c:v>
                      </c:pt>
                      <c:pt idx="2554">
                        <c:v>-491.56799999999998</c:v>
                      </c:pt>
                      <c:pt idx="2555">
                        <c:v>-664.04800000000012</c:v>
                      </c:pt>
                      <c:pt idx="2556">
                        <c:v>-377.7312</c:v>
                      </c:pt>
                      <c:pt idx="2557">
                        <c:v>137.98400000000001</c:v>
                      </c:pt>
                      <c:pt idx="2558">
                        <c:v>758.04960000000005</c:v>
                      </c:pt>
                      <c:pt idx="2559">
                        <c:v>636.45120000000009</c:v>
                      </c:pt>
                      <c:pt idx="2560">
                        <c:v>40.532800000000002</c:v>
                      </c:pt>
                      <c:pt idx="2561">
                        <c:v>-545.89920000000006</c:v>
                      </c:pt>
                      <c:pt idx="2562">
                        <c:v>-370.83199999999999</c:v>
                      </c:pt>
                      <c:pt idx="2563">
                        <c:v>720.96640000000002</c:v>
                      </c:pt>
                      <c:pt idx="2564">
                        <c:v>1203.0480000000002</c:v>
                      </c:pt>
                      <c:pt idx="2565">
                        <c:v>37.083199999999998</c:v>
                      </c:pt>
                      <c:pt idx="2566">
                        <c:v>-454.48480000000006</c:v>
                      </c:pt>
                      <c:pt idx="2567">
                        <c:v>104.35040000000001</c:v>
                      </c:pt>
                      <c:pt idx="2568">
                        <c:v>-107.80000000000001</c:v>
                      </c:pt>
                      <c:pt idx="2569">
                        <c:v>77.616</c:v>
                      </c:pt>
                      <c:pt idx="2570">
                        <c:v>744.25120000000004</c:v>
                      </c:pt>
                      <c:pt idx="2571">
                        <c:v>700.26880000000006</c:v>
                      </c:pt>
                      <c:pt idx="2572">
                        <c:v>296.66559999999998</c:v>
                      </c:pt>
                      <c:pt idx="2573">
                        <c:v>-363.93279999999999</c:v>
                      </c:pt>
                      <c:pt idx="2574">
                        <c:v>13.798400000000001</c:v>
                      </c:pt>
                      <c:pt idx="2575">
                        <c:v>222.49920000000003</c:v>
                      </c:pt>
                      <c:pt idx="2576">
                        <c:v>798.58240000000001</c:v>
                      </c:pt>
                      <c:pt idx="2577">
                        <c:v>-19.8352</c:v>
                      </c:pt>
                      <c:pt idx="2578">
                        <c:v>-245.78399999999999</c:v>
                      </c:pt>
                      <c:pt idx="2579">
                        <c:v>337.19840000000005</c:v>
                      </c:pt>
                      <c:pt idx="2580">
                        <c:v>201.80160000000004</c:v>
                      </c:pt>
                      <c:pt idx="2581">
                        <c:v>266.48160000000001</c:v>
                      </c:pt>
                      <c:pt idx="2582">
                        <c:v>549.34879999999998</c:v>
                      </c:pt>
                      <c:pt idx="2583">
                        <c:v>-70.716800000000006</c:v>
                      </c:pt>
                      <c:pt idx="2584">
                        <c:v>-164.7184</c:v>
                      </c:pt>
                      <c:pt idx="2585">
                        <c:v>158.6816</c:v>
                      </c:pt>
                      <c:pt idx="2586">
                        <c:v>-451.03520000000003</c:v>
                      </c:pt>
                      <c:pt idx="2587">
                        <c:v>107.80000000000001</c:v>
                      </c:pt>
                      <c:pt idx="2588">
                        <c:v>296.66559999999998</c:v>
                      </c:pt>
                      <c:pt idx="2589">
                        <c:v>-565.73440000000005</c:v>
                      </c:pt>
                      <c:pt idx="2590">
                        <c:v>-337.19840000000005</c:v>
                      </c:pt>
                      <c:pt idx="2591">
                        <c:v>87.964799999999997</c:v>
                      </c:pt>
                      <c:pt idx="2592">
                        <c:v>360.48320000000001</c:v>
                      </c:pt>
                      <c:pt idx="2593">
                        <c:v>-148.33279999999999</c:v>
                      </c:pt>
                      <c:pt idx="2594">
                        <c:v>-431.20000000000005</c:v>
                      </c:pt>
                      <c:pt idx="2595">
                        <c:v>-488.11839999999995</c:v>
                      </c:pt>
                      <c:pt idx="2596">
                        <c:v>512.26560000000006</c:v>
                      </c:pt>
                      <c:pt idx="2597">
                        <c:v>238.88480000000004</c:v>
                      </c:pt>
                      <c:pt idx="2598">
                        <c:v>-556.24800000000005</c:v>
                      </c:pt>
                      <c:pt idx="2599">
                        <c:v>141.43360000000001</c:v>
                      </c:pt>
                      <c:pt idx="2600">
                        <c:v>542.44960000000003</c:v>
                      </c:pt>
                      <c:pt idx="2601">
                        <c:v>-943.46560000000011</c:v>
                      </c:pt>
                      <c:pt idx="2602">
                        <c:v>-959.85120000000006</c:v>
                      </c:pt>
                      <c:pt idx="2603">
                        <c:v>-6.8992000000000004</c:v>
                      </c:pt>
                      <c:pt idx="2604">
                        <c:v>1293.6000000000001</c:v>
                      </c:pt>
                      <c:pt idx="2605">
                        <c:v>-454.48480000000006</c:v>
                      </c:pt>
                      <c:pt idx="2606">
                        <c:v>-387.2176</c:v>
                      </c:pt>
                      <c:pt idx="2607">
                        <c:v>731.3152</c:v>
                      </c:pt>
                      <c:pt idx="2608">
                        <c:v>-337.19840000000005</c:v>
                      </c:pt>
                      <c:pt idx="2609">
                        <c:v>-333.74880000000002</c:v>
                      </c:pt>
                      <c:pt idx="2610">
                        <c:v>-1175.4512000000002</c:v>
                      </c:pt>
                      <c:pt idx="2611">
                        <c:v>482.08160000000009</c:v>
                      </c:pt>
                      <c:pt idx="2612">
                        <c:v>2088.7328000000002</c:v>
                      </c:pt>
                      <c:pt idx="2613">
                        <c:v>74.166399999999996</c:v>
                      </c:pt>
                      <c:pt idx="2614">
                        <c:v>-2267.2496000000001</c:v>
                      </c:pt>
                      <c:pt idx="2615">
                        <c:v>-81.065600000000003</c:v>
                      </c:pt>
                      <c:pt idx="2616">
                        <c:v>272.51840000000004</c:v>
                      </c:pt>
                      <c:pt idx="2617">
                        <c:v>195.76480000000001</c:v>
                      </c:pt>
                      <c:pt idx="2618">
                        <c:v>707.16800000000001</c:v>
                      </c:pt>
                      <c:pt idx="2619">
                        <c:v>370.83199999999999</c:v>
                      </c:pt>
                      <c:pt idx="2620">
                        <c:v>6.8992000000000004</c:v>
                      </c:pt>
                      <c:pt idx="2621">
                        <c:v>118.14880000000002</c:v>
                      </c:pt>
                      <c:pt idx="2622">
                        <c:v>-47.432000000000002</c:v>
                      </c:pt>
                      <c:pt idx="2623">
                        <c:v>498.46719999999999</c:v>
                      </c:pt>
                      <c:pt idx="2624">
                        <c:v>788.23360000000002</c:v>
                      </c:pt>
                      <c:pt idx="2625">
                        <c:v>582.9824000000001</c:v>
                      </c:pt>
                      <c:pt idx="2626">
                        <c:v>862.40000000000009</c:v>
                      </c:pt>
                      <c:pt idx="2627">
                        <c:v>1303.9488000000001</c:v>
                      </c:pt>
                      <c:pt idx="2628">
                        <c:v>714.06719999999996</c:v>
                      </c:pt>
                      <c:pt idx="2629">
                        <c:v>1091.7984000000001</c:v>
                      </c:pt>
                      <c:pt idx="2630">
                        <c:v>814.96800000000007</c:v>
                      </c:pt>
                      <c:pt idx="2631">
                        <c:v>1024.5312000000001</c:v>
                      </c:pt>
                      <c:pt idx="2632">
                        <c:v>1017.6319999999999</c:v>
                      </c:pt>
                      <c:pt idx="2633">
                        <c:v>660.59840000000008</c:v>
                      </c:pt>
                      <c:pt idx="2634">
                        <c:v>1047.816</c:v>
                      </c:pt>
                      <c:pt idx="2635">
                        <c:v>-282.86720000000003</c:v>
                      </c:pt>
                      <c:pt idx="2636">
                        <c:v>-340.64800000000008</c:v>
                      </c:pt>
                      <c:pt idx="2637">
                        <c:v>-862.40000000000009</c:v>
                      </c:pt>
                      <c:pt idx="2638">
                        <c:v>-909.83199999999999</c:v>
                      </c:pt>
                      <c:pt idx="2639">
                        <c:v>-744.25120000000004</c:v>
                      </c:pt>
                      <c:pt idx="2640">
                        <c:v>-579.53280000000007</c:v>
                      </c:pt>
                      <c:pt idx="2641">
                        <c:v>-1610.1007999999999</c:v>
                      </c:pt>
                      <c:pt idx="2642">
                        <c:v>-1886.9312000000002</c:v>
                      </c:pt>
                      <c:pt idx="2643">
                        <c:v>-1586.8160000000003</c:v>
                      </c:pt>
                      <c:pt idx="2644">
                        <c:v>-1701.5152</c:v>
                      </c:pt>
                      <c:pt idx="2645">
                        <c:v>-613.16640000000007</c:v>
                      </c:pt>
                      <c:pt idx="2646">
                        <c:v>-683.8832000000001</c:v>
                      </c:pt>
                      <c:pt idx="2647">
                        <c:v>-104.35040000000001</c:v>
                      </c:pt>
                      <c:pt idx="2648">
                        <c:v>-1030.5680000000002</c:v>
                      </c:pt>
                      <c:pt idx="2649">
                        <c:v>-370.83199999999999</c:v>
                      </c:pt>
                      <c:pt idx="2650">
                        <c:v>-286.31680000000006</c:v>
                      </c:pt>
                      <c:pt idx="2651">
                        <c:v>2456.1152000000002</c:v>
                      </c:pt>
                      <c:pt idx="2652">
                        <c:v>37.083199999999998</c:v>
                      </c:pt>
                      <c:pt idx="2653">
                        <c:v>-323.40000000000003</c:v>
                      </c:pt>
                      <c:pt idx="2654">
                        <c:v>-703.71839999999997</c:v>
                      </c:pt>
                      <c:pt idx="2655">
                        <c:v>1367.7664000000002</c:v>
                      </c:pt>
                      <c:pt idx="2656">
                        <c:v>319.9504</c:v>
                      </c:pt>
                      <c:pt idx="2657">
                        <c:v>814.96800000000007</c:v>
                      </c:pt>
                      <c:pt idx="2658">
                        <c:v>5720.2992000000004</c:v>
                      </c:pt>
                      <c:pt idx="2659">
                        <c:v>2610.4848000000006</c:v>
                      </c:pt>
                      <c:pt idx="2660">
                        <c:v>-731.3152</c:v>
                      </c:pt>
                      <c:pt idx="2661">
                        <c:v>-1627.3488000000002</c:v>
                      </c:pt>
                      <c:pt idx="2662">
                        <c:v>411.3648</c:v>
                      </c:pt>
                      <c:pt idx="2663">
                        <c:v>383.76800000000009</c:v>
                      </c:pt>
                      <c:pt idx="2664">
                        <c:v>1873.1328000000003</c:v>
                      </c:pt>
                      <c:pt idx="2665">
                        <c:v>-222.49920000000003</c:v>
                      </c:pt>
                      <c:pt idx="2666">
                        <c:v>-3210.7152000000001</c:v>
                      </c:pt>
                      <c:pt idx="2667">
                        <c:v>-1643.7343999999998</c:v>
                      </c:pt>
                      <c:pt idx="2668">
                        <c:v>-1074.5504000000001</c:v>
                      </c:pt>
                      <c:pt idx="2669">
                        <c:v>2620.8336000000004</c:v>
                      </c:pt>
                      <c:pt idx="2670">
                        <c:v>171.61760000000001</c:v>
                      </c:pt>
                      <c:pt idx="2671">
                        <c:v>-438.09920000000005</c:v>
                      </c:pt>
                      <c:pt idx="2672">
                        <c:v>-468.28320000000008</c:v>
                      </c:pt>
                      <c:pt idx="2673">
                        <c:v>-360.48320000000001</c:v>
                      </c:pt>
                      <c:pt idx="2674">
                        <c:v>1795.5167999999999</c:v>
                      </c:pt>
                      <c:pt idx="2675">
                        <c:v>1954.1984000000002</c:v>
                      </c:pt>
                      <c:pt idx="2676">
                        <c:v>781.33440000000019</c:v>
                      </c:pt>
                      <c:pt idx="2677">
                        <c:v>431.20000000000005</c:v>
                      </c:pt>
                      <c:pt idx="2678">
                        <c:v>-56.918400000000005</c:v>
                      </c:pt>
                      <c:pt idx="2679">
                        <c:v>1691.1664000000003</c:v>
                      </c:pt>
                      <c:pt idx="2680">
                        <c:v>2394.8848000000003</c:v>
                      </c:pt>
                      <c:pt idx="2681">
                        <c:v>858.95040000000006</c:v>
                      </c:pt>
                      <c:pt idx="2682">
                        <c:v>936.56640000000016</c:v>
                      </c:pt>
                      <c:pt idx="2683">
                        <c:v>802.03200000000004</c:v>
                      </c:pt>
                      <c:pt idx="2684">
                        <c:v>377.7312</c:v>
                      </c:pt>
                      <c:pt idx="2685">
                        <c:v>390.66720000000009</c:v>
                      </c:pt>
                      <c:pt idx="2686">
                        <c:v>-81.065600000000003</c:v>
                      </c:pt>
                      <c:pt idx="2687">
                        <c:v>-286.31680000000006</c:v>
                      </c:pt>
                      <c:pt idx="2688">
                        <c:v>-50.881600000000006</c:v>
                      </c:pt>
                      <c:pt idx="2689">
                        <c:v>-842.5648000000001</c:v>
                      </c:pt>
                      <c:pt idx="2690">
                        <c:v>-1233.232</c:v>
                      </c:pt>
                      <c:pt idx="2691">
                        <c:v>-1785.1680000000001</c:v>
                      </c:pt>
                      <c:pt idx="2692">
                        <c:v>-1569.568</c:v>
                      </c:pt>
                      <c:pt idx="2693">
                        <c:v>-1455.7311999999999</c:v>
                      </c:pt>
                      <c:pt idx="2694">
                        <c:v>-1855.8848000000003</c:v>
                      </c:pt>
                      <c:pt idx="2695">
                        <c:v>-1724.8000000000002</c:v>
                      </c:pt>
                      <c:pt idx="2696">
                        <c:v>-1408.2992000000002</c:v>
                      </c:pt>
                      <c:pt idx="2697">
                        <c:v>-225.94880000000003</c:v>
                      </c:pt>
                      <c:pt idx="2698">
                        <c:v>427.75040000000001</c:v>
                      </c:pt>
                      <c:pt idx="2699">
                        <c:v>-353.584</c:v>
                      </c:pt>
                      <c:pt idx="2700">
                        <c:v>-272.51840000000004</c:v>
                      </c:pt>
                      <c:pt idx="2701">
                        <c:v>-703.71839999999997</c:v>
                      </c:pt>
                      <c:pt idx="2702">
                        <c:v>-515.71519999999998</c:v>
                      </c:pt>
                      <c:pt idx="2703">
                        <c:v>1027.1184000000001</c:v>
                      </c:pt>
                      <c:pt idx="2704">
                        <c:v>781.33440000000019</c:v>
                      </c:pt>
                      <c:pt idx="2705">
                        <c:v>-316.50080000000003</c:v>
                      </c:pt>
                      <c:pt idx="2706">
                        <c:v>-1118.5328</c:v>
                      </c:pt>
                      <c:pt idx="2707">
                        <c:v>973.64960000000008</c:v>
                      </c:pt>
                      <c:pt idx="2708">
                        <c:v>525.20159999999998</c:v>
                      </c:pt>
                      <c:pt idx="2709">
                        <c:v>488.11839999999995</c:v>
                      </c:pt>
                      <c:pt idx="2710">
                        <c:v>1415.1984000000002</c:v>
                      </c:pt>
                      <c:pt idx="2711">
                        <c:v>2243.9648000000002</c:v>
                      </c:pt>
                      <c:pt idx="2712">
                        <c:v>1636.8352000000002</c:v>
                      </c:pt>
                      <c:pt idx="2713">
                        <c:v>664.04800000000012</c:v>
                      </c:pt>
                      <c:pt idx="2714">
                        <c:v>977.09920000000011</c:v>
                      </c:pt>
                      <c:pt idx="2715">
                        <c:v>737.35199999999998</c:v>
                      </c:pt>
                      <c:pt idx="2716">
                        <c:v>-734.76480000000004</c:v>
                      </c:pt>
                      <c:pt idx="2717">
                        <c:v>-542.44960000000003</c:v>
                      </c:pt>
                      <c:pt idx="2718">
                        <c:v>1391.0511999999999</c:v>
                      </c:pt>
                      <c:pt idx="2719">
                        <c:v>848.60160000000008</c:v>
                      </c:pt>
                      <c:pt idx="2720">
                        <c:v>-448.44800000000009</c:v>
                      </c:pt>
                      <c:pt idx="2721">
                        <c:v>-754.6</c:v>
                      </c:pt>
                      <c:pt idx="2722">
                        <c:v>-670.08480000000009</c:v>
                      </c:pt>
                      <c:pt idx="2723">
                        <c:v>839.11519999999996</c:v>
                      </c:pt>
                      <c:pt idx="2724">
                        <c:v>1367.7664000000002</c:v>
                      </c:pt>
                      <c:pt idx="2725">
                        <c:v>593.33119999999997</c:v>
                      </c:pt>
                      <c:pt idx="2726">
                        <c:v>-282.86720000000003</c:v>
                      </c:pt>
                      <c:pt idx="2727">
                        <c:v>-1357.4176</c:v>
                      </c:pt>
                      <c:pt idx="2728">
                        <c:v>-1344.4816000000001</c:v>
                      </c:pt>
                      <c:pt idx="2729">
                        <c:v>-90.552000000000007</c:v>
                      </c:pt>
                      <c:pt idx="2730">
                        <c:v>370.83199999999999</c:v>
                      </c:pt>
                      <c:pt idx="2731">
                        <c:v>323.40000000000003</c:v>
                      </c:pt>
                      <c:pt idx="2732">
                        <c:v>-168.16800000000001</c:v>
                      </c:pt>
                      <c:pt idx="2733">
                        <c:v>-319.9504</c:v>
                      </c:pt>
                      <c:pt idx="2734">
                        <c:v>383.76800000000009</c:v>
                      </c:pt>
                      <c:pt idx="2735">
                        <c:v>899.48320000000001</c:v>
                      </c:pt>
                      <c:pt idx="2736">
                        <c:v>1526.4480000000001</c:v>
                      </c:pt>
                      <c:pt idx="2737">
                        <c:v>1735.1488000000002</c:v>
                      </c:pt>
                      <c:pt idx="2738">
                        <c:v>2304.3328000000006</c:v>
                      </c:pt>
                      <c:pt idx="2739">
                        <c:v>1455.7311999999999</c:v>
                      </c:pt>
                      <c:pt idx="2740">
                        <c:v>289.76640000000003</c:v>
                      </c:pt>
                      <c:pt idx="2741">
                        <c:v>1189.2496000000001</c:v>
                      </c:pt>
                      <c:pt idx="2742">
                        <c:v>-13.798400000000001</c:v>
                      </c:pt>
                      <c:pt idx="2743">
                        <c:v>212.15040000000002</c:v>
                      </c:pt>
                      <c:pt idx="2744">
                        <c:v>-43.982399999999998</c:v>
                      </c:pt>
                      <c:pt idx="2745">
                        <c:v>-303.56479999999999</c:v>
                      </c:pt>
                      <c:pt idx="2746">
                        <c:v>-1579.9168000000002</c:v>
                      </c:pt>
                      <c:pt idx="2747">
                        <c:v>-1236.6816000000001</c:v>
                      </c:pt>
                      <c:pt idx="2748">
                        <c:v>-1516.0992000000001</c:v>
                      </c:pt>
                      <c:pt idx="2749">
                        <c:v>-2166.3488000000002</c:v>
                      </c:pt>
                      <c:pt idx="2750">
                        <c:v>-1000.384</c:v>
                      </c:pt>
                      <c:pt idx="2751">
                        <c:v>-1886.9312000000002</c:v>
                      </c:pt>
                      <c:pt idx="2752">
                        <c:v>-1664.4320000000002</c:v>
                      </c:pt>
                      <c:pt idx="2753">
                        <c:v>-1502.3008</c:v>
                      </c:pt>
                      <c:pt idx="2754">
                        <c:v>-1115.0832</c:v>
                      </c:pt>
                      <c:pt idx="2755">
                        <c:v>-821.86719999999991</c:v>
                      </c:pt>
                      <c:pt idx="2756">
                        <c:v>-19.8352</c:v>
                      </c:pt>
                      <c:pt idx="2757">
                        <c:v>175.06720000000001</c:v>
                      </c:pt>
                      <c:pt idx="2758">
                        <c:v>-791.68320000000017</c:v>
                      </c:pt>
                      <c:pt idx="2759">
                        <c:v>-737.35199999999998</c:v>
                      </c:pt>
                      <c:pt idx="2760">
                        <c:v>-434.64960000000008</c:v>
                      </c:pt>
                      <c:pt idx="2761">
                        <c:v>118.14880000000002</c:v>
                      </c:pt>
                      <c:pt idx="2762">
                        <c:v>303.56479999999999</c:v>
                      </c:pt>
                      <c:pt idx="2763">
                        <c:v>1067.6512</c:v>
                      </c:pt>
                      <c:pt idx="2764">
                        <c:v>2412.1328000000003</c:v>
                      </c:pt>
                      <c:pt idx="2765">
                        <c:v>6895.7504000000008</c:v>
                      </c:pt>
                      <c:pt idx="2766">
                        <c:v>3119.3008</c:v>
                      </c:pt>
                      <c:pt idx="2767">
                        <c:v>-1209.0848000000001</c:v>
                      </c:pt>
                      <c:pt idx="2768">
                        <c:v>3486.6832000000004</c:v>
                      </c:pt>
                      <c:pt idx="2769">
                        <c:v>1836.0496000000003</c:v>
                      </c:pt>
                      <c:pt idx="2770">
                        <c:v>1387.6016</c:v>
                      </c:pt>
                      <c:pt idx="2771">
                        <c:v>2506.1344000000004</c:v>
                      </c:pt>
                      <c:pt idx="2772">
                        <c:v>2331.0672</c:v>
                      </c:pt>
                      <c:pt idx="2773">
                        <c:v>-6899.2000000000007</c:v>
                      </c:pt>
                      <c:pt idx="2774">
                        <c:v>3792.8352000000004</c:v>
                      </c:pt>
                      <c:pt idx="2775">
                        <c:v>2995.1151999999997</c:v>
                      </c:pt>
                      <c:pt idx="2776">
                        <c:v>3870.4512000000004</c:v>
                      </c:pt>
                      <c:pt idx="2777">
                        <c:v>-896.03359999999998</c:v>
                      </c:pt>
                      <c:pt idx="2778">
                        <c:v>-1145.2672000000002</c:v>
                      </c:pt>
                      <c:pt idx="2779">
                        <c:v>1330.6831999999999</c:v>
                      </c:pt>
                      <c:pt idx="2780">
                        <c:v>1913.6656</c:v>
                      </c:pt>
                      <c:pt idx="2781">
                        <c:v>151.7824</c:v>
                      </c:pt>
                      <c:pt idx="2782">
                        <c:v>50.881600000000006</c:v>
                      </c:pt>
                      <c:pt idx="2783">
                        <c:v>-125.048</c:v>
                      </c:pt>
                      <c:pt idx="2784">
                        <c:v>380.31840000000005</c:v>
                      </c:pt>
                      <c:pt idx="2785">
                        <c:v>346.68480000000005</c:v>
                      </c:pt>
                      <c:pt idx="2786">
                        <c:v>357.03359999999998</c:v>
                      </c:pt>
                      <c:pt idx="2787">
                        <c:v>97.451200000000014</c:v>
                      </c:pt>
                      <c:pt idx="2788">
                        <c:v>-43.982399999999998</c:v>
                      </c:pt>
                      <c:pt idx="2789">
                        <c:v>515.71519999999998</c:v>
                      </c:pt>
                      <c:pt idx="2790">
                        <c:v>858.95040000000006</c:v>
                      </c:pt>
                      <c:pt idx="2791">
                        <c:v>519.16480000000001</c:v>
                      </c:pt>
                      <c:pt idx="2792">
                        <c:v>444.99840000000006</c:v>
                      </c:pt>
                      <c:pt idx="2793">
                        <c:v>-134.53440000000001</c:v>
                      </c:pt>
                      <c:pt idx="2794">
                        <c:v>-818.41760000000011</c:v>
                      </c:pt>
                      <c:pt idx="2795">
                        <c:v>33.633600000000001</c:v>
                      </c:pt>
                      <c:pt idx="2796">
                        <c:v>-114.69920000000002</c:v>
                      </c:pt>
                      <c:pt idx="2797">
                        <c:v>-475.18240000000009</c:v>
                      </c:pt>
                      <c:pt idx="2798">
                        <c:v>-1054.7152000000001</c:v>
                      </c:pt>
                      <c:pt idx="2799">
                        <c:v>-1980.9328000000003</c:v>
                      </c:pt>
                      <c:pt idx="2800">
                        <c:v>-2030.9520000000002</c:v>
                      </c:pt>
                      <c:pt idx="2801">
                        <c:v>-1815.3520000000003</c:v>
                      </c:pt>
                      <c:pt idx="2802">
                        <c:v>-1458.3184000000001</c:v>
                      </c:pt>
                      <c:pt idx="2803">
                        <c:v>-1054.7152000000001</c:v>
                      </c:pt>
                      <c:pt idx="2804">
                        <c:v>-700.26880000000006</c:v>
                      </c:pt>
                      <c:pt idx="2805">
                        <c:v>-556.24800000000005</c:v>
                      </c:pt>
                      <c:pt idx="2806">
                        <c:v>-454.48480000000006</c:v>
                      </c:pt>
                      <c:pt idx="2807">
                        <c:v>-407.91519999999997</c:v>
                      </c:pt>
                      <c:pt idx="2808">
                        <c:v>-602.81759999999997</c:v>
                      </c:pt>
                      <c:pt idx="2809">
                        <c:v>970.2</c:v>
                      </c:pt>
                      <c:pt idx="2810">
                        <c:v>-1408.2992000000002</c:v>
                      </c:pt>
                      <c:pt idx="2811">
                        <c:v>-990.03519999999992</c:v>
                      </c:pt>
                      <c:pt idx="2812">
                        <c:v>23.284800000000001</c:v>
                      </c:pt>
                      <c:pt idx="2813">
                        <c:v>-13.798400000000001</c:v>
                      </c:pt>
                      <c:pt idx="2814">
                        <c:v>-181.96639999999999</c:v>
                      </c:pt>
                      <c:pt idx="2815">
                        <c:v>-229.39840000000004</c:v>
                      </c:pt>
                      <c:pt idx="2816">
                        <c:v>-155.232</c:v>
                      </c:pt>
                      <c:pt idx="2817">
                        <c:v>74.166399999999996</c:v>
                      </c:pt>
                      <c:pt idx="2818">
                        <c:v>148.33279999999999</c:v>
                      </c:pt>
                      <c:pt idx="2819">
                        <c:v>438.09920000000005</c:v>
                      </c:pt>
                      <c:pt idx="2820">
                        <c:v>141.43360000000001</c:v>
                      </c:pt>
                      <c:pt idx="2821">
                        <c:v>595.91840000000002</c:v>
                      </c:pt>
                      <c:pt idx="2822">
                        <c:v>2260.3504000000003</c:v>
                      </c:pt>
                      <c:pt idx="2823">
                        <c:v>2115.4672</c:v>
                      </c:pt>
                      <c:pt idx="2824">
                        <c:v>3341.8</c:v>
                      </c:pt>
                      <c:pt idx="2825">
                        <c:v>1634.248</c:v>
                      </c:pt>
                      <c:pt idx="2826">
                        <c:v>582.9824000000001</c:v>
                      </c:pt>
                      <c:pt idx="2827">
                        <c:v>690.78240000000005</c:v>
                      </c:pt>
                      <c:pt idx="2828">
                        <c:v>1738.5984000000003</c:v>
                      </c:pt>
                      <c:pt idx="2829">
                        <c:v>-245.78399999999999</c:v>
                      </c:pt>
                      <c:pt idx="2830">
                        <c:v>47.432000000000002</c:v>
                      </c:pt>
                      <c:pt idx="2831">
                        <c:v>1411.7488000000003</c:v>
                      </c:pt>
                      <c:pt idx="2832">
                        <c:v>-60.368000000000009</c:v>
                      </c:pt>
                      <c:pt idx="2833">
                        <c:v>-266.48160000000001</c:v>
                      </c:pt>
                      <c:pt idx="2834">
                        <c:v>70.716800000000006</c:v>
                      </c:pt>
                      <c:pt idx="2835">
                        <c:v>-714.06719999999996</c:v>
                      </c:pt>
                      <c:pt idx="2836">
                        <c:v>666.63520000000005</c:v>
                      </c:pt>
                      <c:pt idx="2837">
                        <c:v>158.6816</c:v>
                      </c:pt>
                      <c:pt idx="2838">
                        <c:v>-131.0848</c:v>
                      </c:pt>
                      <c:pt idx="2839">
                        <c:v>263.03200000000004</c:v>
                      </c:pt>
                      <c:pt idx="2840">
                        <c:v>-81.065600000000003</c:v>
                      </c:pt>
                      <c:pt idx="2841">
                        <c:v>-87.964799999999997</c:v>
                      </c:pt>
                      <c:pt idx="2842">
                        <c:v>252.6832</c:v>
                      </c:pt>
                      <c:pt idx="2843">
                        <c:v>-275.96800000000002</c:v>
                      </c:pt>
                      <c:pt idx="2844">
                        <c:v>-707.16800000000001</c:v>
                      </c:pt>
                      <c:pt idx="2845">
                        <c:v>-952.952</c:v>
                      </c:pt>
                      <c:pt idx="2846">
                        <c:v>-50.881600000000006</c:v>
                      </c:pt>
                      <c:pt idx="2847">
                        <c:v>-282.86720000000003</c:v>
                      </c:pt>
                      <c:pt idx="2848">
                        <c:v>-162.13120000000001</c:v>
                      </c:pt>
                      <c:pt idx="2849">
                        <c:v>219.04960000000003</c:v>
                      </c:pt>
                      <c:pt idx="2850">
                        <c:v>-185.416</c:v>
                      </c:pt>
                      <c:pt idx="2851">
                        <c:v>404.46559999999999</c:v>
                      </c:pt>
                      <c:pt idx="2852">
                        <c:v>-764.94880000000001</c:v>
                      </c:pt>
                      <c:pt idx="2853">
                        <c:v>-717.51679999999999</c:v>
                      </c:pt>
                      <c:pt idx="2854">
                        <c:v>77.616</c:v>
                      </c:pt>
                      <c:pt idx="2855">
                        <c:v>1118.5328</c:v>
                      </c:pt>
                      <c:pt idx="2856">
                        <c:v>-77.616</c:v>
                      </c:pt>
                      <c:pt idx="2857">
                        <c:v>-168.16800000000001</c:v>
                      </c:pt>
                      <c:pt idx="2858">
                        <c:v>63.817599999999999</c:v>
                      </c:pt>
                      <c:pt idx="2859">
                        <c:v>-127.6352</c:v>
                      </c:pt>
                      <c:pt idx="2860">
                        <c:v>-178.51679999999999</c:v>
                      </c:pt>
                      <c:pt idx="2861">
                        <c:v>552.79840000000002</c:v>
                      </c:pt>
                      <c:pt idx="2862">
                        <c:v>1293.6000000000001</c:v>
                      </c:pt>
                      <c:pt idx="2863">
                        <c:v>987.44800000000009</c:v>
                      </c:pt>
                      <c:pt idx="2864">
                        <c:v>579.53280000000007</c:v>
                      </c:pt>
                      <c:pt idx="2865">
                        <c:v>639.9008</c:v>
                      </c:pt>
                      <c:pt idx="2866">
                        <c:v>1599.7520000000002</c:v>
                      </c:pt>
                      <c:pt idx="2867">
                        <c:v>1192.6992000000002</c:v>
                      </c:pt>
                      <c:pt idx="2868">
                        <c:v>1313.4352000000001</c:v>
                      </c:pt>
                      <c:pt idx="2869">
                        <c:v>1846.3984000000003</c:v>
                      </c:pt>
                      <c:pt idx="2870">
                        <c:v>639.9008</c:v>
                      </c:pt>
                      <c:pt idx="2871">
                        <c:v>-40.532800000000002</c:v>
                      </c:pt>
                      <c:pt idx="2872">
                        <c:v>-171.61760000000001</c:v>
                      </c:pt>
                      <c:pt idx="2873">
                        <c:v>-144.88320000000002</c:v>
                      </c:pt>
                      <c:pt idx="2874">
                        <c:v>-434.64960000000008</c:v>
                      </c:pt>
                      <c:pt idx="2875">
                        <c:v>-1145.2672000000002</c:v>
                      </c:pt>
                      <c:pt idx="2876">
                        <c:v>-2206.8816000000002</c:v>
                      </c:pt>
                      <c:pt idx="2877">
                        <c:v>-2334.5167999999999</c:v>
                      </c:pt>
                      <c:pt idx="2878">
                        <c:v>-1664.4320000000002</c:v>
                      </c:pt>
                      <c:pt idx="2879">
                        <c:v>-1088.3488</c:v>
                      </c:pt>
                      <c:pt idx="2880">
                        <c:v>-1667.8816000000002</c:v>
                      </c:pt>
                      <c:pt idx="2881">
                        <c:v>-1101.2847999999999</c:v>
                      </c:pt>
                      <c:pt idx="2882">
                        <c:v>-956.40160000000003</c:v>
                      </c:pt>
                      <c:pt idx="2883">
                        <c:v>-515.71519999999998</c:v>
                      </c:pt>
                      <c:pt idx="2884">
                        <c:v>-882.23519999999996</c:v>
                      </c:pt>
                      <c:pt idx="2885">
                        <c:v>-370.83199999999999</c:v>
                      </c:pt>
                      <c:pt idx="2886">
                        <c:v>-33.633600000000001</c:v>
                      </c:pt>
                      <c:pt idx="2887">
                        <c:v>363.93279999999999</c:v>
                      </c:pt>
                      <c:pt idx="2888">
                        <c:v>521.75199999999995</c:v>
                      </c:pt>
                      <c:pt idx="2889">
                        <c:v>1950.7488000000003</c:v>
                      </c:pt>
                      <c:pt idx="2890">
                        <c:v>4204.2000000000007</c:v>
                      </c:pt>
                      <c:pt idx="2891">
                        <c:v>549.34879999999998</c:v>
                      </c:pt>
                      <c:pt idx="2892">
                        <c:v>-589.88160000000016</c:v>
                      </c:pt>
                      <c:pt idx="2893">
                        <c:v>1812.7648000000002</c:v>
                      </c:pt>
                      <c:pt idx="2894">
                        <c:v>2431.9680000000003</c:v>
                      </c:pt>
                      <c:pt idx="2895">
                        <c:v>1677.3680000000002</c:v>
                      </c:pt>
                      <c:pt idx="2896">
                        <c:v>-576.08320000000015</c:v>
                      </c:pt>
                      <c:pt idx="2897">
                        <c:v>-81.065600000000003</c:v>
                      </c:pt>
                      <c:pt idx="2898">
                        <c:v>-74.166399999999996</c:v>
                      </c:pt>
                      <c:pt idx="2899">
                        <c:v>966.75040000000001</c:v>
                      </c:pt>
                      <c:pt idx="2900">
                        <c:v>1378.1152</c:v>
                      </c:pt>
                      <c:pt idx="2901">
                        <c:v>-219.04960000000003</c:v>
                      </c:pt>
                      <c:pt idx="2902">
                        <c:v>-401.01600000000002</c:v>
                      </c:pt>
                      <c:pt idx="2903">
                        <c:v>-144.88320000000002</c:v>
                      </c:pt>
                      <c:pt idx="2904">
                        <c:v>401.01600000000002</c:v>
                      </c:pt>
                      <c:pt idx="2905">
                        <c:v>943.46560000000011</c:v>
                      </c:pt>
                      <c:pt idx="2906">
                        <c:v>461.38400000000007</c:v>
                      </c:pt>
                      <c:pt idx="2907">
                        <c:v>215.60000000000002</c:v>
                      </c:pt>
                      <c:pt idx="2908">
                        <c:v>761.49920000000009</c:v>
                      </c:pt>
                      <c:pt idx="2909">
                        <c:v>1088.3488</c:v>
                      </c:pt>
                      <c:pt idx="2910">
                        <c:v>1040.9168000000002</c:v>
                      </c:pt>
                      <c:pt idx="2911">
                        <c:v>973.64960000000008</c:v>
                      </c:pt>
                      <c:pt idx="2912">
                        <c:v>660.59840000000008</c:v>
                      </c:pt>
                      <c:pt idx="2913">
                        <c:v>238.88480000000004</c:v>
                      </c:pt>
                      <c:pt idx="2914">
                        <c:v>-1030.5680000000002</c:v>
                      </c:pt>
                      <c:pt idx="2915">
                        <c:v>-67.267200000000003</c:v>
                      </c:pt>
                      <c:pt idx="2916">
                        <c:v>-747.70079999999996</c:v>
                      </c:pt>
                      <c:pt idx="2917">
                        <c:v>-855.50080000000003</c:v>
                      </c:pt>
                      <c:pt idx="2918">
                        <c:v>-1404.8496000000002</c:v>
                      </c:pt>
                      <c:pt idx="2919">
                        <c:v>-2230.1664000000001</c:v>
                      </c:pt>
                      <c:pt idx="2920">
                        <c:v>-1950.7488000000003</c:v>
                      </c:pt>
                      <c:pt idx="2921">
                        <c:v>-2327.6176</c:v>
                      </c:pt>
                      <c:pt idx="2922">
                        <c:v>-1627.3488000000002</c:v>
                      </c:pt>
                      <c:pt idx="2923">
                        <c:v>-1297.0496000000001</c:v>
                      </c:pt>
                      <c:pt idx="2924">
                        <c:v>-687.33280000000013</c:v>
                      </c:pt>
                      <c:pt idx="2925">
                        <c:v>-162.13120000000001</c:v>
                      </c:pt>
                      <c:pt idx="2926">
                        <c:v>-512.26560000000006</c:v>
                      </c:pt>
                      <c:pt idx="2927">
                        <c:v>-346.68480000000005</c:v>
                      </c:pt>
                      <c:pt idx="2928">
                        <c:v>-346.68480000000005</c:v>
                      </c:pt>
                      <c:pt idx="2929">
                        <c:v>3223.6512000000002</c:v>
                      </c:pt>
                      <c:pt idx="2930">
                        <c:v>936.56640000000016</c:v>
                      </c:pt>
                      <c:pt idx="2931">
                        <c:v>-1491.9520000000002</c:v>
                      </c:pt>
                      <c:pt idx="2932">
                        <c:v>1445.3824000000002</c:v>
                      </c:pt>
                      <c:pt idx="2933">
                        <c:v>2048.2000000000003</c:v>
                      </c:pt>
                      <c:pt idx="2934">
                        <c:v>586.43200000000013</c:v>
                      </c:pt>
                      <c:pt idx="2935">
                        <c:v>2240.5152000000003</c:v>
                      </c:pt>
                      <c:pt idx="2936">
                        <c:v>2334.5167999999999</c:v>
                      </c:pt>
                      <c:pt idx="2937">
                        <c:v>252.6832</c:v>
                      </c:pt>
                      <c:pt idx="2938">
                        <c:v>-2102.5312000000004</c:v>
                      </c:pt>
                      <c:pt idx="2939">
                        <c:v>-970.2</c:v>
                      </c:pt>
                      <c:pt idx="2940">
                        <c:v>-593.33119999999997</c:v>
                      </c:pt>
                      <c:pt idx="2941">
                        <c:v>1111.6335999999999</c:v>
                      </c:pt>
                      <c:pt idx="2942">
                        <c:v>835.66559999999993</c:v>
                      </c:pt>
                      <c:pt idx="2943">
                        <c:v>1240.1312</c:v>
                      </c:pt>
                      <c:pt idx="2944">
                        <c:v>-1226.3328000000001</c:v>
                      </c:pt>
                      <c:pt idx="2945">
                        <c:v>87.964799999999997</c:v>
                      </c:pt>
                      <c:pt idx="2946">
                        <c:v>-795.1328000000002</c:v>
                      </c:pt>
                      <c:pt idx="2947">
                        <c:v>-87.964799999999997</c:v>
                      </c:pt>
                      <c:pt idx="2948">
                        <c:v>-249.2336</c:v>
                      </c:pt>
                      <c:pt idx="2949">
                        <c:v>333.74880000000002</c:v>
                      </c:pt>
                      <c:pt idx="2950">
                        <c:v>357.03359999999998</c:v>
                      </c:pt>
                      <c:pt idx="2951">
                        <c:v>811.51840000000004</c:v>
                      </c:pt>
                      <c:pt idx="2952">
                        <c:v>279.41760000000005</c:v>
                      </c:pt>
                      <c:pt idx="2953">
                        <c:v>-337.19840000000005</c:v>
                      </c:pt>
                      <c:pt idx="2954">
                        <c:v>-219.04960000000003</c:v>
                      </c:pt>
                      <c:pt idx="2955">
                        <c:v>-993.48479999999995</c:v>
                      </c:pt>
                      <c:pt idx="2956">
                        <c:v>63.817599999999999</c:v>
                      </c:pt>
                      <c:pt idx="2957">
                        <c:v>363.93279999999999</c:v>
                      </c:pt>
                      <c:pt idx="2958">
                        <c:v>3.4496000000000002</c:v>
                      </c:pt>
                      <c:pt idx="2959">
                        <c:v>47.432000000000002</c:v>
                      </c:pt>
                      <c:pt idx="2960">
                        <c:v>-556.24800000000005</c:v>
                      </c:pt>
                      <c:pt idx="2961">
                        <c:v>-350.13440000000003</c:v>
                      </c:pt>
                      <c:pt idx="2962">
                        <c:v>475.18240000000009</c:v>
                      </c:pt>
                      <c:pt idx="2963">
                        <c:v>565.73440000000005</c:v>
                      </c:pt>
                      <c:pt idx="2964">
                        <c:v>727.86559999999997</c:v>
                      </c:pt>
                      <c:pt idx="2965">
                        <c:v>269.06880000000001</c:v>
                      </c:pt>
                      <c:pt idx="2966">
                        <c:v>205.25120000000001</c:v>
                      </c:pt>
                      <c:pt idx="2967">
                        <c:v>10.348800000000001</c:v>
                      </c:pt>
                      <c:pt idx="2968">
                        <c:v>-168.16800000000001</c:v>
                      </c:pt>
                      <c:pt idx="2969">
                        <c:v>6.8992000000000004</c:v>
                      </c:pt>
                      <c:pt idx="2970">
                        <c:v>0</c:v>
                      </c:pt>
                      <c:pt idx="2971">
                        <c:v>-56.918400000000005</c:v>
                      </c:pt>
                      <c:pt idx="2972">
                        <c:v>407.91519999999997</c:v>
                      </c:pt>
                      <c:pt idx="2973">
                        <c:v>525.20159999999998</c:v>
                      </c:pt>
                      <c:pt idx="2974">
                        <c:v>821.86719999999991</c:v>
                      </c:pt>
                      <c:pt idx="2975">
                        <c:v>791.68320000000017</c:v>
                      </c:pt>
                      <c:pt idx="2976">
                        <c:v>1162.5152000000003</c:v>
                      </c:pt>
                      <c:pt idx="2977">
                        <c:v>1526.4480000000001</c:v>
                      </c:pt>
                      <c:pt idx="2978">
                        <c:v>1728.2496000000001</c:v>
                      </c:pt>
                      <c:pt idx="2979">
                        <c:v>2129.2656000000002</c:v>
                      </c:pt>
                      <c:pt idx="2980">
                        <c:v>2021.4656</c:v>
                      </c:pt>
                      <c:pt idx="2981">
                        <c:v>2293.9840000000004</c:v>
                      </c:pt>
                      <c:pt idx="2982">
                        <c:v>-6899.2000000000007</c:v>
                      </c:pt>
                      <c:pt idx="2983">
                        <c:v>-6899.2000000000007</c:v>
                      </c:pt>
                      <c:pt idx="2984">
                        <c:v>-2569.9520000000002</c:v>
                      </c:pt>
                      <c:pt idx="2985">
                        <c:v>1731.6992000000002</c:v>
                      </c:pt>
                      <c:pt idx="2986">
                        <c:v>2250.0016000000001</c:v>
                      </c:pt>
                      <c:pt idx="2987">
                        <c:v>-134.53440000000001</c:v>
                      </c:pt>
                      <c:pt idx="2988">
                        <c:v>-2018.0160000000001</c:v>
                      </c:pt>
                      <c:pt idx="2989">
                        <c:v>-2011.1168</c:v>
                      </c:pt>
                      <c:pt idx="2990">
                        <c:v>-235.43520000000004</c:v>
                      </c:pt>
                      <c:pt idx="2991">
                        <c:v>1286.7008000000001</c:v>
                      </c:pt>
                      <c:pt idx="2992">
                        <c:v>1118.5328</c:v>
                      </c:pt>
                      <c:pt idx="2993">
                        <c:v>6.8992000000000004</c:v>
                      </c:pt>
                      <c:pt idx="2994">
                        <c:v>-545.89920000000006</c:v>
                      </c:pt>
                      <c:pt idx="2995">
                        <c:v>-131.0848</c:v>
                      </c:pt>
                      <c:pt idx="2996">
                        <c:v>-394.11680000000001</c:v>
                      </c:pt>
                      <c:pt idx="2997">
                        <c:v>454.48480000000006</c:v>
                      </c:pt>
                      <c:pt idx="2998">
                        <c:v>-6.8992000000000004</c:v>
                      </c:pt>
                      <c:pt idx="2999">
                        <c:v>-60.368000000000009</c:v>
                      </c:pt>
                      <c:pt idx="3000">
                        <c:v>-535.55039999999997</c:v>
                      </c:pt>
                      <c:pt idx="3001">
                        <c:v>-316.50080000000003</c:v>
                      </c:pt>
                      <c:pt idx="3002">
                        <c:v>6.8992000000000004</c:v>
                      </c:pt>
                      <c:pt idx="3003">
                        <c:v>87.964799999999997</c:v>
                      </c:pt>
                      <c:pt idx="3004">
                        <c:v>23.284800000000001</c:v>
                      </c:pt>
                      <c:pt idx="3005">
                        <c:v>-620.06560000000002</c:v>
                      </c:pt>
                      <c:pt idx="3006">
                        <c:v>-825.31680000000006</c:v>
                      </c:pt>
                      <c:pt idx="3007">
                        <c:v>-1030.5680000000002</c:v>
                      </c:pt>
                      <c:pt idx="3008">
                        <c:v>-1084.8992000000001</c:v>
                      </c:pt>
                      <c:pt idx="3009">
                        <c:v>-1273.7648000000002</c:v>
                      </c:pt>
                      <c:pt idx="3010">
                        <c:v>-1279.8016</c:v>
                      </c:pt>
                      <c:pt idx="3011">
                        <c:v>-1165.9648000000002</c:v>
                      </c:pt>
                      <c:pt idx="3012">
                        <c:v>-1178.9008000000001</c:v>
                      </c:pt>
                      <c:pt idx="3013">
                        <c:v>-1044.3664000000001</c:v>
                      </c:pt>
                      <c:pt idx="3014">
                        <c:v>-966.75040000000001</c:v>
                      </c:pt>
                      <c:pt idx="3015">
                        <c:v>-754.6</c:v>
                      </c:pt>
                      <c:pt idx="3016">
                        <c:v>-461.38400000000007</c:v>
                      </c:pt>
                      <c:pt idx="3017">
                        <c:v>-387.2176</c:v>
                      </c:pt>
                      <c:pt idx="3018">
                        <c:v>-201.80160000000004</c:v>
                      </c:pt>
                      <c:pt idx="3019">
                        <c:v>1104.7344000000001</c:v>
                      </c:pt>
                      <c:pt idx="3020">
                        <c:v>333.74880000000002</c:v>
                      </c:pt>
                      <c:pt idx="3021">
                        <c:v>-3718.6688000000004</c:v>
                      </c:pt>
                      <c:pt idx="3022">
                        <c:v>2156</c:v>
                      </c:pt>
                      <c:pt idx="3023">
                        <c:v>-710.61760000000004</c:v>
                      </c:pt>
                      <c:pt idx="3024">
                        <c:v>23.284800000000001</c:v>
                      </c:pt>
                      <c:pt idx="3025">
                        <c:v>1010.7328</c:v>
                      </c:pt>
                      <c:pt idx="3026">
                        <c:v>-319.9504</c:v>
                      </c:pt>
                      <c:pt idx="3027">
                        <c:v>1381.5648000000001</c:v>
                      </c:pt>
                      <c:pt idx="3028">
                        <c:v>1091.7984000000001</c:v>
                      </c:pt>
                      <c:pt idx="3029">
                        <c:v>1286.7008000000001</c:v>
                      </c:pt>
                      <c:pt idx="3030">
                        <c:v>-1954.1984000000002</c:v>
                      </c:pt>
                      <c:pt idx="3031">
                        <c:v>4059.3168000000005</c:v>
                      </c:pt>
                      <c:pt idx="3032">
                        <c:v>427.75040000000001</c:v>
                      </c:pt>
                      <c:pt idx="3033">
                        <c:v>-137.98400000000001</c:v>
                      </c:pt>
                      <c:pt idx="3034">
                        <c:v>-1027.1184000000001</c:v>
                      </c:pt>
                      <c:pt idx="3035">
                        <c:v>33.633600000000001</c:v>
                      </c:pt>
                      <c:pt idx="3036">
                        <c:v>1535.9343999999999</c:v>
                      </c:pt>
                      <c:pt idx="3037">
                        <c:v>-461.38400000000007</c:v>
                      </c:pt>
                      <c:pt idx="3038">
                        <c:v>1226.3328000000001</c:v>
                      </c:pt>
                      <c:pt idx="3039">
                        <c:v>657.14880000000005</c:v>
                      </c:pt>
                      <c:pt idx="3040">
                        <c:v>-1233.232</c:v>
                      </c:pt>
                      <c:pt idx="3041">
                        <c:v>-1199.5984000000001</c:v>
                      </c:pt>
                      <c:pt idx="3042">
                        <c:v>842.5648000000001</c:v>
                      </c:pt>
                      <c:pt idx="3043">
                        <c:v>872.74880000000007</c:v>
                      </c:pt>
                      <c:pt idx="3044">
                        <c:v>1060.752</c:v>
                      </c:pt>
                      <c:pt idx="3045">
                        <c:v>-1680.8176000000001</c:v>
                      </c:pt>
                      <c:pt idx="3046">
                        <c:v>-1643.7343999999998</c:v>
                      </c:pt>
                      <c:pt idx="3047">
                        <c:v>1192.6992000000002</c:v>
                      </c:pt>
                      <c:pt idx="3048">
                        <c:v>1357.4176</c:v>
                      </c:pt>
                      <c:pt idx="3049">
                        <c:v>1461.768</c:v>
                      </c:pt>
                      <c:pt idx="3050">
                        <c:v>922.76800000000014</c:v>
                      </c:pt>
                      <c:pt idx="3051">
                        <c:v>-501.91679999999997</c:v>
                      </c:pt>
                      <c:pt idx="3052">
                        <c:v>-346.68480000000005</c:v>
                      </c:pt>
                      <c:pt idx="3053">
                        <c:v>0</c:v>
                      </c:pt>
                      <c:pt idx="3054">
                        <c:v>263.03200000000004</c:v>
                      </c:pt>
                      <c:pt idx="3055">
                        <c:v>475.18240000000009</c:v>
                      </c:pt>
                      <c:pt idx="3056">
                        <c:v>768.39840000000004</c:v>
                      </c:pt>
                      <c:pt idx="3057">
                        <c:v>185.416</c:v>
                      </c:pt>
                      <c:pt idx="3058">
                        <c:v>-876.19840000000011</c:v>
                      </c:pt>
                      <c:pt idx="3059">
                        <c:v>417.40160000000003</c:v>
                      </c:pt>
                      <c:pt idx="3060">
                        <c:v>-111.24960000000002</c:v>
                      </c:pt>
                      <c:pt idx="3061">
                        <c:v>363.93279999999999</c:v>
                      </c:pt>
                      <c:pt idx="3062">
                        <c:v>319.9504</c:v>
                      </c:pt>
                      <c:pt idx="3063">
                        <c:v>515.71519999999998</c:v>
                      </c:pt>
                      <c:pt idx="3064">
                        <c:v>309.60160000000002</c:v>
                      </c:pt>
                      <c:pt idx="3065">
                        <c:v>915.86880000000008</c:v>
                      </c:pt>
                      <c:pt idx="3066">
                        <c:v>-74.166399999999996</c:v>
                      </c:pt>
                      <c:pt idx="3067">
                        <c:v>-198.35200000000003</c:v>
                      </c:pt>
                      <c:pt idx="3068">
                        <c:v>-245.78399999999999</c:v>
                      </c:pt>
                      <c:pt idx="3069">
                        <c:v>-37.083199999999998</c:v>
                      </c:pt>
                      <c:pt idx="3070">
                        <c:v>97.451200000000014</c:v>
                      </c:pt>
                      <c:pt idx="3071">
                        <c:v>-131.0848</c:v>
                      </c:pt>
                      <c:pt idx="3072">
                        <c:v>-330.29920000000004</c:v>
                      </c:pt>
                      <c:pt idx="3073">
                        <c:v>-43.982399999999998</c:v>
                      </c:pt>
                      <c:pt idx="3074">
                        <c:v>-367.38240000000002</c:v>
                      </c:pt>
                      <c:pt idx="3075">
                        <c:v>-158.6816</c:v>
                      </c:pt>
                      <c:pt idx="3076">
                        <c:v>272.51840000000004</c:v>
                      </c:pt>
                      <c:pt idx="3077">
                        <c:v>10.348800000000001</c:v>
                      </c:pt>
                      <c:pt idx="3078">
                        <c:v>-175.06720000000001</c:v>
                      </c:pt>
                      <c:pt idx="3079">
                        <c:v>-94.00160000000001</c:v>
                      </c:pt>
                      <c:pt idx="3080">
                        <c:v>-181.96639999999999</c:v>
                      </c:pt>
                      <c:pt idx="3081">
                        <c:v>205.25120000000001</c:v>
                      </c:pt>
                      <c:pt idx="3082">
                        <c:v>420.85120000000006</c:v>
                      </c:pt>
                      <c:pt idx="3083">
                        <c:v>660.59840000000008</c:v>
                      </c:pt>
                      <c:pt idx="3084">
                        <c:v>229.39840000000004</c:v>
                      </c:pt>
                      <c:pt idx="3085">
                        <c:v>74.166399999999996</c:v>
                      </c:pt>
                      <c:pt idx="3086">
                        <c:v>319.9504</c:v>
                      </c:pt>
                      <c:pt idx="3087">
                        <c:v>-620.06560000000002</c:v>
                      </c:pt>
                      <c:pt idx="3088">
                        <c:v>23.284800000000001</c:v>
                      </c:pt>
                      <c:pt idx="3089">
                        <c:v>468.28320000000008</c:v>
                      </c:pt>
                      <c:pt idx="3090">
                        <c:v>90.552000000000007</c:v>
                      </c:pt>
                      <c:pt idx="3091">
                        <c:v>53.468800000000002</c:v>
                      </c:pt>
                      <c:pt idx="3092">
                        <c:v>195.76480000000001</c:v>
                      </c:pt>
                      <c:pt idx="3093">
                        <c:v>164.7184</c:v>
                      </c:pt>
                      <c:pt idx="3094">
                        <c:v>279.41760000000005</c:v>
                      </c:pt>
                      <c:pt idx="3095">
                        <c:v>141.43360000000001</c:v>
                      </c:pt>
                      <c:pt idx="3096">
                        <c:v>3742.8159999999998</c:v>
                      </c:pt>
                      <c:pt idx="3097">
                        <c:v>-350.13440000000003</c:v>
                      </c:pt>
                      <c:pt idx="3098">
                        <c:v>-1051.2656000000002</c:v>
                      </c:pt>
                      <c:pt idx="3099">
                        <c:v>1003.8335999999999</c:v>
                      </c:pt>
                      <c:pt idx="3100">
                        <c:v>235.43520000000004</c:v>
                      </c:pt>
                      <c:pt idx="3101">
                        <c:v>-454.48480000000006</c:v>
                      </c:pt>
                      <c:pt idx="3102">
                        <c:v>694.23200000000008</c:v>
                      </c:pt>
                      <c:pt idx="3103">
                        <c:v>-1078</c:v>
                      </c:pt>
                      <c:pt idx="3104">
                        <c:v>-1963.6848000000002</c:v>
                      </c:pt>
                      <c:pt idx="3105">
                        <c:v>-1910.2160000000001</c:v>
                      </c:pt>
                      <c:pt idx="3106">
                        <c:v>-798.58240000000001</c:v>
                      </c:pt>
                      <c:pt idx="3107">
                        <c:v>747.70079999999996</c:v>
                      </c:pt>
                      <c:pt idx="3108">
                        <c:v>81.065600000000003</c:v>
                      </c:pt>
                      <c:pt idx="3109">
                        <c:v>-289.76640000000003</c:v>
                      </c:pt>
                      <c:pt idx="3110">
                        <c:v>-1203.0480000000002</c:v>
                      </c:pt>
                      <c:pt idx="3111">
                        <c:v>-814.96800000000007</c:v>
                      </c:pt>
                      <c:pt idx="3112">
                        <c:v>309.60160000000002</c:v>
                      </c:pt>
                      <c:pt idx="3113">
                        <c:v>118.14880000000002</c:v>
                      </c:pt>
                      <c:pt idx="3114">
                        <c:v>-724.41600000000005</c:v>
                      </c:pt>
                      <c:pt idx="3115">
                        <c:v>-805.48160000000018</c:v>
                      </c:pt>
                      <c:pt idx="3116">
                        <c:v>-589.88160000000016</c:v>
                      </c:pt>
                      <c:pt idx="3117">
                        <c:v>865.84960000000012</c:v>
                      </c:pt>
                      <c:pt idx="3118">
                        <c:v>1276.3520000000001</c:v>
                      </c:pt>
                      <c:pt idx="3119">
                        <c:v>784.78399999999999</c:v>
                      </c:pt>
                      <c:pt idx="3120">
                        <c:v>164.7184</c:v>
                      </c:pt>
                      <c:pt idx="3121">
                        <c:v>90.552000000000007</c:v>
                      </c:pt>
                      <c:pt idx="3122">
                        <c:v>-758.04960000000005</c:v>
                      </c:pt>
                      <c:pt idx="3123">
                        <c:v>1125.432</c:v>
                      </c:pt>
                      <c:pt idx="3124">
                        <c:v>899.48320000000001</c:v>
                      </c:pt>
                      <c:pt idx="3125">
                        <c:v>727.86559999999997</c:v>
                      </c:pt>
                      <c:pt idx="3126">
                        <c:v>1088.3488</c:v>
                      </c:pt>
                      <c:pt idx="3127">
                        <c:v>-694.23200000000008</c:v>
                      </c:pt>
                      <c:pt idx="3128">
                        <c:v>-300.11520000000002</c:v>
                      </c:pt>
                      <c:pt idx="3129">
                        <c:v>222.49920000000003</c:v>
                      </c:pt>
                      <c:pt idx="3130">
                        <c:v>1000.384</c:v>
                      </c:pt>
                      <c:pt idx="3131">
                        <c:v>814.96800000000007</c:v>
                      </c:pt>
                      <c:pt idx="3132">
                        <c:v>1613.5504000000001</c:v>
                      </c:pt>
                      <c:pt idx="3133">
                        <c:v>-256.13280000000003</c:v>
                      </c:pt>
                      <c:pt idx="3134">
                        <c:v>-650.2496000000001</c:v>
                      </c:pt>
                      <c:pt idx="3135">
                        <c:v>-448.44800000000009</c:v>
                      </c:pt>
                      <c:pt idx="3136">
                        <c:v>-1058.1648000000002</c:v>
                      </c:pt>
                      <c:pt idx="3137">
                        <c:v>-814.96800000000007</c:v>
                      </c:pt>
                      <c:pt idx="3138">
                        <c:v>377.7312</c:v>
                      </c:pt>
                      <c:pt idx="3139">
                        <c:v>1037.4672</c:v>
                      </c:pt>
                      <c:pt idx="3140">
                        <c:v>289.76640000000003</c:v>
                      </c:pt>
                      <c:pt idx="3141">
                        <c:v>-943.46560000000011</c:v>
                      </c:pt>
                      <c:pt idx="3142">
                        <c:v>-512.26560000000006</c:v>
                      </c:pt>
                      <c:pt idx="3143">
                        <c:v>188.8656</c:v>
                      </c:pt>
                      <c:pt idx="3144">
                        <c:v>673.53440000000012</c:v>
                      </c:pt>
                      <c:pt idx="3145">
                        <c:v>495.01759999999996</c:v>
                      </c:pt>
                      <c:pt idx="3146">
                        <c:v>457.93440000000004</c:v>
                      </c:pt>
                      <c:pt idx="3147">
                        <c:v>613.16640000000007</c:v>
                      </c:pt>
                      <c:pt idx="3148">
                        <c:v>275.96800000000002</c:v>
                      </c:pt>
                      <c:pt idx="3149">
                        <c:v>-666.63520000000005</c:v>
                      </c:pt>
                      <c:pt idx="3150">
                        <c:v>-1007.2832</c:v>
                      </c:pt>
                      <c:pt idx="3151">
                        <c:v>162.13120000000001</c:v>
                      </c:pt>
                      <c:pt idx="3152">
                        <c:v>828.76640000000009</c:v>
                      </c:pt>
                      <c:pt idx="3153">
                        <c:v>1051.2656000000002</c:v>
                      </c:pt>
                      <c:pt idx="3154">
                        <c:v>579.53280000000007</c:v>
                      </c:pt>
                      <c:pt idx="3155">
                        <c:v>263.03200000000004</c:v>
                      </c:pt>
                      <c:pt idx="3156">
                        <c:v>275.96800000000002</c:v>
                      </c:pt>
                      <c:pt idx="3157">
                        <c:v>222.49920000000003</c:v>
                      </c:pt>
                      <c:pt idx="3158">
                        <c:v>468.28320000000008</c:v>
                      </c:pt>
                      <c:pt idx="3159">
                        <c:v>407.91519999999997</c:v>
                      </c:pt>
                      <c:pt idx="3160">
                        <c:v>337.19840000000005</c:v>
                      </c:pt>
                      <c:pt idx="3161">
                        <c:v>272.51840000000004</c:v>
                      </c:pt>
                      <c:pt idx="3162">
                        <c:v>-53.468800000000002</c:v>
                      </c:pt>
                      <c:pt idx="3163">
                        <c:v>-47.432000000000002</c:v>
                      </c:pt>
                      <c:pt idx="3164">
                        <c:v>-208.70080000000002</c:v>
                      </c:pt>
                      <c:pt idx="3165">
                        <c:v>539</c:v>
                      </c:pt>
                      <c:pt idx="3166">
                        <c:v>740.80160000000001</c:v>
                      </c:pt>
                      <c:pt idx="3167">
                        <c:v>-67.267200000000003</c:v>
                      </c:pt>
                      <c:pt idx="3168">
                        <c:v>-84.515200000000007</c:v>
                      </c:pt>
                      <c:pt idx="3169">
                        <c:v>-1108.184</c:v>
                      </c:pt>
                      <c:pt idx="3170">
                        <c:v>-333.74880000000002</c:v>
                      </c:pt>
                      <c:pt idx="3171">
                        <c:v>-383.76800000000009</c:v>
                      </c:pt>
                      <c:pt idx="3172">
                        <c:v>-26.734400000000001</c:v>
                      </c:pt>
                      <c:pt idx="3173">
                        <c:v>-37.083199999999998</c:v>
                      </c:pt>
                      <c:pt idx="3174">
                        <c:v>-626.96480000000008</c:v>
                      </c:pt>
                      <c:pt idx="3175">
                        <c:v>-407.91519999999997</c:v>
                      </c:pt>
                      <c:pt idx="3176">
                        <c:v>515.71519999999998</c:v>
                      </c:pt>
                      <c:pt idx="3177">
                        <c:v>673.53440000000012</c:v>
                      </c:pt>
                      <c:pt idx="3178">
                        <c:v>-309.60160000000002</c:v>
                      </c:pt>
                      <c:pt idx="3179">
                        <c:v>-118.14880000000002</c:v>
                      </c:pt>
                      <c:pt idx="3180">
                        <c:v>-451.03520000000003</c:v>
                      </c:pt>
                      <c:pt idx="3181">
                        <c:v>198.35200000000003</c:v>
                      </c:pt>
                      <c:pt idx="3182">
                        <c:v>323.40000000000003</c:v>
                      </c:pt>
                      <c:pt idx="3183">
                        <c:v>482.08160000000009</c:v>
                      </c:pt>
                      <c:pt idx="3184">
                        <c:v>256.13280000000003</c:v>
                      </c:pt>
                      <c:pt idx="3185">
                        <c:v>-81.065600000000003</c:v>
                      </c:pt>
                      <c:pt idx="3186">
                        <c:v>-188.8656</c:v>
                      </c:pt>
                      <c:pt idx="3187">
                        <c:v>521.75199999999995</c:v>
                      </c:pt>
                      <c:pt idx="3188">
                        <c:v>1024.5312000000001</c:v>
                      </c:pt>
                      <c:pt idx="3189">
                        <c:v>1546.2832000000001</c:v>
                      </c:pt>
                      <c:pt idx="3190">
                        <c:v>-457.93440000000004</c:v>
                      </c:pt>
                      <c:pt idx="3191">
                        <c:v>178.51679999999999</c:v>
                      </c:pt>
                      <c:pt idx="3192">
                        <c:v>-468.28320000000008</c:v>
                      </c:pt>
                      <c:pt idx="3193">
                        <c:v>-394.11680000000001</c:v>
                      </c:pt>
                      <c:pt idx="3194">
                        <c:v>-168.16800000000001</c:v>
                      </c:pt>
                      <c:pt idx="3195">
                        <c:v>107.80000000000001</c:v>
                      </c:pt>
                      <c:pt idx="3196">
                        <c:v>862.40000000000009</c:v>
                      </c:pt>
                      <c:pt idx="3197">
                        <c:v>171.61760000000001</c:v>
                      </c:pt>
                      <c:pt idx="3198">
                        <c:v>-889.13440000000003</c:v>
                      </c:pt>
                      <c:pt idx="3199">
                        <c:v>-1145.2672000000002</c:v>
                      </c:pt>
                      <c:pt idx="3200">
                        <c:v>-296.66559999999998</c:v>
                      </c:pt>
                      <c:pt idx="3201">
                        <c:v>1233.232</c:v>
                      </c:pt>
                      <c:pt idx="3202">
                        <c:v>1212.5344</c:v>
                      </c:pt>
                      <c:pt idx="3203">
                        <c:v>0</c:v>
                      </c:pt>
                      <c:pt idx="3204">
                        <c:v>-599.36800000000005</c:v>
                      </c:pt>
                      <c:pt idx="3205">
                        <c:v>144.88320000000002</c:v>
                      </c:pt>
                      <c:pt idx="3206">
                        <c:v>-90.552000000000007</c:v>
                      </c:pt>
                      <c:pt idx="3207">
                        <c:v>81.065600000000003</c:v>
                      </c:pt>
                      <c:pt idx="3208">
                        <c:v>404.46559999999999</c:v>
                      </c:pt>
                      <c:pt idx="3209">
                        <c:v>808.93119999999999</c:v>
                      </c:pt>
                      <c:pt idx="3210">
                        <c:v>1310.848</c:v>
                      </c:pt>
                      <c:pt idx="3211">
                        <c:v>471.73280000000005</c:v>
                      </c:pt>
                      <c:pt idx="3212">
                        <c:v>293.21600000000007</c:v>
                      </c:pt>
                      <c:pt idx="3213">
                        <c:v>535.55039999999997</c:v>
                      </c:pt>
                      <c:pt idx="3214">
                        <c:v>646.80000000000007</c:v>
                      </c:pt>
                      <c:pt idx="3215">
                        <c:v>835.66559999999993</c:v>
                      </c:pt>
                      <c:pt idx="3216">
                        <c:v>168.16800000000001</c:v>
                      </c:pt>
                      <c:pt idx="3217">
                        <c:v>764.94880000000001</c:v>
                      </c:pt>
                      <c:pt idx="3218">
                        <c:v>1185.8000000000002</c:v>
                      </c:pt>
                      <c:pt idx="3219">
                        <c:v>17.248000000000001</c:v>
                      </c:pt>
                      <c:pt idx="3220">
                        <c:v>-256.13280000000003</c:v>
                      </c:pt>
                      <c:pt idx="3221">
                        <c:v>164.7184</c:v>
                      </c:pt>
                      <c:pt idx="3222">
                        <c:v>26.734400000000001</c:v>
                      </c:pt>
                      <c:pt idx="3223">
                        <c:v>-360.48320000000001</c:v>
                      </c:pt>
                      <c:pt idx="3224">
                        <c:v>505.3664</c:v>
                      </c:pt>
                      <c:pt idx="3225">
                        <c:v>754.6</c:v>
                      </c:pt>
                      <c:pt idx="3226">
                        <c:v>-269.06880000000001</c:v>
                      </c:pt>
                      <c:pt idx="3227">
                        <c:v>482.08160000000009</c:v>
                      </c:pt>
                      <c:pt idx="3228">
                        <c:v>219.04960000000003</c:v>
                      </c:pt>
                      <c:pt idx="3229">
                        <c:v>-266.48160000000001</c:v>
                      </c:pt>
                      <c:pt idx="3230">
                        <c:v>77.616</c:v>
                      </c:pt>
                      <c:pt idx="3231">
                        <c:v>13.798400000000001</c:v>
                      </c:pt>
                      <c:pt idx="3232">
                        <c:v>-488.11839999999995</c:v>
                      </c:pt>
                      <c:pt idx="3233">
                        <c:v>528.65120000000002</c:v>
                      </c:pt>
                      <c:pt idx="3234">
                        <c:v>1279.8016</c:v>
                      </c:pt>
                      <c:pt idx="3235">
                        <c:v>10.348800000000001</c:v>
                      </c:pt>
                      <c:pt idx="3236">
                        <c:v>-784.78399999999999</c:v>
                      </c:pt>
                      <c:pt idx="3237">
                        <c:v>427.75040000000001</c:v>
                      </c:pt>
                      <c:pt idx="3238">
                        <c:v>839.11519999999996</c:v>
                      </c:pt>
                      <c:pt idx="3239">
                        <c:v>-266.48160000000001</c:v>
                      </c:pt>
                      <c:pt idx="3240">
                        <c:v>370.83199999999999</c:v>
                      </c:pt>
                      <c:pt idx="3241">
                        <c:v>296.66559999999998</c:v>
                      </c:pt>
                      <c:pt idx="3242">
                        <c:v>-13.798400000000001</c:v>
                      </c:pt>
                      <c:pt idx="3243">
                        <c:v>-363.93279999999999</c:v>
                      </c:pt>
                      <c:pt idx="3244">
                        <c:v>222.49920000000003</c:v>
                      </c:pt>
                      <c:pt idx="3245">
                        <c:v>40.532800000000002</c:v>
                      </c:pt>
                      <c:pt idx="3246">
                        <c:v>-252.6832</c:v>
                      </c:pt>
                      <c:pt idx="3247">
                        <c:v>104.35040000000001</c:v>
                      </c:pt>
                      <c:pt idx="3248">
                        <c:v>966.75040000000001</c:v>
                      </c:pt>
                      <c:pt idx="3249">
                        <c:v>606.2672</c:v>
                      </c:pt>
                      <c:pt idx="3250">
                        <c:v>340.64800000000008</c:v>
                      </c:pt>
                      <c:pt idx="3251">
                        <c:v>-43.982399999999998</c:v>
                      </c:pt>
                      <c:pt idx="3252">
                        <c:v>-114.69920000000002</c:v>
                      </c:pt>
                      <c:pt idx="3253">
                        <c:v>279.41760000000005</c:v>
                      </c:pt>
                      <c:pt idx="3254">
                        <c:v>777.88480000000015</c:v>
                      </c:pt>
                      <c:pt idx="3255">
                        <c:v>0</c:v>
                      </c:pt>
                      <c:pt idx="3256">
                        <c:v>-1003.8335999999999</c:v>
                      </c:pt>
                      <c:pt idx="3257">
                        <c:v>-401.01600000000002</c:v>
                      </c:pt>
                      <c:pt idx="3258">
                        <c:v>795.1328000000002</c:v>
                      </c:pt>
                      <c:pt idx="3259">
                        <c:v>1704.9648000000002</c:v>
                      </c:pt>
                      <c:pt idx="3260">
                        <c:v>10.348800000000001</c:v>
                      </c:pt>
                      <c:pt idx="3261">
                        <c:v>-896.03359999999998</c:v>
                      </c:pt>
                      <c:pt idx="3262">
                        <c:v>-350.13440000000003</c:v>
                      </c:pt>
                      <c:pt idx="3263">
                        <c:v>353.584</c:v>
                      </c:pt>
                      <c:pt idx="3264">
                        <c:v>-225.94880000000003</c:v>
                      </c:pt>
                      <c:pt idx="3265">
                        <c:v>-556.24800000000005</c:v>
                      </c:pt>
                      <c:pt idx="3266">
                        <c:v>-306.15199999999999</c:v>
                      </c:pt>
                      <c:pt idx="3267">
                        <c:v>383.76800000000009</c:v>
                      </c:pt>
                      <c:pt idx="3268">
                        <c:v>660.59840000000008</c:v>
                      </c:pt>
                      <c:pt idx="3269">
                        <c:v>-30.184000000000005</c:v>
                      </c:pt>
                      <c:pt idx="3270">
                        <c:v>-512.26560000000006</c:v>
                      </c:pt>
                      <c:pt idx="3271">
                        <c:v>-370.83199999999999</c:v>
                      </c:pt>
                      <c:pt idx="3272">
                        <c:v>33.633600000000001</c:v>
                      </c:pt>
                      <c:pt idx="3273">
                        <c:v>1617.0000000000002</c:v>
                      </c:pt>
                      <c:pt idx="3274">
                        <c:v>1408.2992000000002</c:v>
                      </c:pt>
                      <c:pt idx="3275">
                        <c:v>178.51679999999999</c:v>
                      </c:pt>
                      <c:pt idx="3276">
                        <c:v>795.1328000000002</c:v>
                      </c:pt>
                      <c:pt idx="3277">
                        <c:v>40.532800000000002</c:v>
                      </c:pt>
                      <c:pt idx="3278">
                        <c:v>-175.06720000000001</c:v>
                      </c:pt>
                      <c:pt idx="3279">
                        <c:v>-626.96480000000008</c:v>
                      </c:pt>
                      <c:pt idx="3280">
                        <c:v>-363.93279999999999</c:v>
                      </c:pt>
                      <c:pt idx="3281">
                        <c:v>609.71680000000003</c:v>
                      </c:pt>
                      <c:pt idx="3282">
                        <c:v>593.33119999999997</c:v>
                      </c:pt>
                      <c:pt idx="3283">
                        <c:v>249.2336</c:v>
                      </c:pt>
                      <c:pt idx="3284">
                        <c:v>404.46559999999999</c:v>
                      </c:pt>
                      <c:pt idx="3285">
                        <c:v>111.24960000000002</c:v>
                      </c:pt>
                      <c:pt idx="3286">
                        <c:v>-498.46719999999999</c:v>
                      </c:pt>
                      <c:pt idx="3287">
                        <c:v>-289.76640000000003</c:v>
                      </c:pt>
                      <c:pt idx="3288">
                        <c:v>444.99840000000006</c:v>
                      </c:pt>
                      <c:pt idx="3289">
                        <c:v>407.91519999999997</c:v>
                      </c:pt>
                      <c:pt idx="3290">
                        <c:v>-256.13280000000003</c:v>
                      </c:pt>
                      <c:pt idx="3291">
                        <c:v>434.64960000000008</c:v>
                      </c:pt>
                      <c:pt idx="3292">
                        <c:v>205.25120000000001</c:v>
                      </c:pt>
                      <c:pt idx="3293">
                        <c:v>3.4496000000000002</c:v>
                      </c:pt>
                      <c:pt idx="3294">
                        <c:v>19.8352</c:v>
                      </c:pt>
                      <c:pt idx="3295">
                        <c:v>60.368000000000009</c:v>
                      </c:pt>
                      <c:pt idx="3296">
                        <c:v>562.28480000000013</c:v>
                      </c:pt>
                      <c:pt idx="3297">
                        <c:v>929.66720000000009</c:v>
                      </c:pt>
                      <c:pt idx="3298">
                        <c:v>111.24960000000002</c:v>
                      </c:pt>
                      <c:pt idx="3299">
                        <c:v>-639.9008</c:v>
                      </c:pt>
                      <c:pt idx="3300">
                        <c:v>-572.63360000000011</c:v>
                      </c:pt>
                      <c:pt idx="3301">
                        <c:v>353.584</c:v>
                      </c:pt>
                      <c:pt idx="3302">
                        <c:v>798.58240000000001</c:v>
                      </c:pt>
                      <c:pt idx="3303">
                        <c:v>461.38400000000007</c:v>
                      </c:pt>
                      <c:pt idx="3304">
                        <c:v>-556.24800000000005</c:v>
                      </c:pt>
                      <c:pt idx="3305">
                        <c:v>-751.15039999999999</c:v>
                      </c:pt>
                      <c:pt idx="3306">
                        <c:v>-50.881600000000006</c:v>
                      </c:pt>
                      <c:pt idx="3307">
                        <c:v>144.88320000000002</c:v>
                      </c:pt>
                      <c:pt idx="3308">
                        <c:v>30.184000000000005</c:v>
                      </c:pt>
                      <c:pt idx="3309">
                        <c:v>-1034.0176000000001</c:v>
                      </c:pt>
                      <c:pt idx="3310">
                        <c:v>-1350.5183999999999</c:v>
                      </c:pt>
                      <c:pt idx="3311">
                        <c:v>-558.8352000000001</c:v>
                      </c:pt>
                      <c:pt idx="3312">
                        <c:v>512.26560000000006</c:v>
                      </c:pt>
                      <c:pt idx="3313">
                        <c:v>-151.7824</c:v>
                      </c:pt>
                      <c:pt idx="3314">
                        <c:v>-737.35199999999998</c:v>
                      </c:pt>
                      <c:pt idx="3315">
                        <c:v>-13.798400000000001</c:v>
                      </c:pt>
                      <c:pt idx="3316">
                        <c:v>892.58400000000006</c:v>
                      </c:pt>
                      <c:pt idx="3317">
                        <c:v>929.66720000000009</c:v>
                      </c:pt>
                      <c:pt idx="3318">
                        <c:v>33.633600000000001</c:v>
                      </c:pt>
                      <c:pt idx="3319">
                        <c:v>-205.25120000000001</c:v>
                      </c:pt>
                      <c:pt idx="3320">
                        <c:v>-168.16800000000001</c:v>
                      </c:pt>
                      <c:pt idx="3321">
                        <c:v>-326.84960000000007</c:v>
                      </c:pt>
                      <c:pt idx="3322">
                        <c:v>-263.03200000000004</c:v>
                      </c:pt>
                      <c:pt idx="3323">
                        <c:v>-491.56799999999998</c:v>
                      </c:pt>
                      <c:pt idx="3324">
                        <c:v>-1371.2160000000003</c:v>
                      </c:pt>
                      <c:pt idx="3325">
                        <c:v>-821.86719999999991</c:v>
                      </c:pt>
                      <c:pt idx="3326">
                        <c:v>114.69920000000002</c:v>
                      </c:pt>
                      <c:pt idx="3327">
                        <c:v>532.10080000000005</c:v>
                      </c:pt>
                      <c:pt idx="3328">
                        <c:v>81.065600000000003</c:v>
                      </c:pt>
                      <c:pt idx="3329">
                        <c:v>104.35040000000001</c:v>
                      </c:pt>
                      <c:pt idx="3330">
                        <c:v>-401.01600000000002</c:v>
                      </c:pt>
                      <c:pt idx="3331">
                        <c:v>1084.8992000000001</c:v>
                      </c:pt>
                      <c:pt idx="3332">
                        <c:v>852.05120000000011</c:v>
                      </c:pt>
                      <c:pt idx="3333">
                        <c:v>482.08160000000009</c:v>
                      </c:pt>
                      <c:pt idx="3334">
                        <c:v>434.64960000000008</c:v>
                      </c:pt>
                      <c:pt idx="3335">
                        <c:v>1121.9824000000001</c:v>
                      </c:pt>
                      <c:pt idx="3336">
                        <c:v>1067.6512</c:v>
                      </c:pt>
                      <c:pt idx="3337">
                        <c:v>374.28160000000003</c:v>
                      </c:pt>
                      <c:pt idx="3338">
                        <c:v>-558.8352000000001</c:v>
                      </c:pt>
                      <c:pt idx="3339">
                        <c:v>-818.41760000000011</c:v>
                      </c:pt>
                      <c:pt idx="3340">
                        <c:v>178.51679999999999</c:v>
                      </c:pt>
                      <c:pt idx="3341">
                        <c:v>471.73280000000005</c:v>
                      </c:pt>
                      <c:pt idx="3342">
                        <c:v>593.33119999999997</c:v>
                      </c:pt>
                      <c:pt idx="3343">
                        <c:v>-915.86880000000008</c:v>
                      </c:pt>
                      <c:pt idx="3344">
                        <c:v>-1246.1680000000001</c:v>
                      </c:pt>
                      <c:pt idx="3345">
                        <c:v>-872.74880000000007</c:v>
                      </c:pt>
                      <c:pt idx="3346">
                        <c:v>-171.61760000000001</c:v>
                      </c:pt>
                      <c:pt idx="3347">
                        <c:v>-249.2336</c:v>
                      </c:pt>
                      <c:pt idx="3348">
                        <c:v>222.49920000000003</c:v>
                      </c:pt>
                      <c:pt idx="3349">
                        <c:v>-700.26880000000006</c:v>
                      </c:pt>
                      <c:pt idx="3350">
                        <c:v>-1367.7664000000002</c:v>
                      </c:pt>
                      <c:pt idx="3351">
                        <c:v>-862.40000000000009</c:v>
                      </c:pt>
                      <c:pt idx="3352">
                        <c:v>-1475.5664000000002</c:v>
                      </c:pt>
                      <c:pt idx="3353">
                        <c:v>609.71680000000003</c:v>
                      </c:pt>
                      <c:pt idx="3354">
                        <c:v>-178.51679999999999</c:v>
                      </c:pt>
                      <c:pt idx="3355">
                        <c:v>-205.25120000000001</c:v>
                      </c:pt>
                      <c:pt idx="3356">
                        <c:v>-256.13280000000003</c:v>
                      </c:pt>
                      <c:pt idx="3357">
                        <c:v>286.31680000000006</c:v>
                      </c:pt>
                      <c:pt idx="3358">
                        <c:v>23.284800000000001</c:v>
                      </c:pt>
                      <c:pt idx="3359">
                        <c:v>306.15199999999999</c:v>
                      </c:pt>
                      <c:pt idx="3360">
                        <c:v>-63.817599999999999</c:v>
                      </c:pt>
                      <c:pt idx="3361">
                        <c:v>768.39840000000004</c:v>
                      </c:pt>
                      <c:pt idx="3362">
                        <c:v>427.75040000000001</c:v>
                      </c:pt>
                      <c:pt idx="3363">
                        <c:v>952.952</c:v>
                      </c:pt>
                      <c:pt idx="3364">
                        <c:v>482.08160000000009</c:v>
                      </c:pt>
                      <c:pt idx="3365">
                        <c:v>205.25120000000001</c:v>
                      </c:pt>
                      <c:pt idx="3366">
                        <c:v>913.28160000000003</c:v>
                      </c:pt>
                      <c:pt idx="3367">
                        <c:v>337.19840000000005</c:v>
                      </c:pt>
                      <c:pt idx="3368">
                        <c:v>781.33440000000019</c:v>
                      </c:pt>
                      <c:pt idx="3369">
                        <c:v>275.96800000000002</c:v>
                      </c:pt>
                      <c:pt idx="3370">
                        <c:v>-595.91840000000002</c:v>
                      </c:pt>
                      <c:pt idx="3371">
                        <c:v>-370.83199999999999</c:v>
                      </c:pt>
                      <c:pt idx="3372">
                        <c:v>195.76480000000001</c:v>
                      </c:pt>
                      <c:pt idx="3373">
                        <c:v>-374.28160000000003</c:v>
                      </c:pt>
                      <c:pt idx="3374">
                        <c:v>-444.99840000000006</c:v>
                      </c:pt>
                      <c:pt idx="3375">
                        <c:v>-858.95040000000006</c:v>
                      </c:pt>
                      <c:pt idx="3376">
                        <c:v>-1246.1680000000001</c:v>
                      </c:pt>
                      <c:pt idx="3377">
                        <c:v>-1731.6992000000002</c:v>
                      </c:pt>
                      <c:pt idx="3378">
                        <c:v>-620.06560000000002</c:v>
                      </c:pt>
                      <c:pt idx="3379">
                        <c:v>-94.00160000000001</c:v>
                      </c:pt>
                      <c:pt idx="3380">
                        <c:v>-832.21600000000012</c:v>
                      </c:pt>
                      <c:pt idx="3381">
                        <c:v>-3.4496000000000002</c:v>
                      </c:pt>
                      <c:pt idx="3382">
                        <c:v>-751.15039999999999</c:v>
                      </c:pt>
                      <c:pt idx="3383">
                        <c:v>-714.06719999999996</c:v>
                      </c:pt>
                      <c:pt idx="3384">
                        <c:v>-505.3664</c:v>
                      </c:pt>
                      <c:pt idx="3385">
                        <c:v>-141.43360000000001</c:v>
                      </c:pt>
                      <c:pt idx="3386">
                        <c:v>319.9504</c:v>
                      </c:pt>
                      <c:pt idx="3387">
                        <c:v>413.952</c:v>
                      </c:pt>
                      <c:pt idx="3388">
                        <c:v>-77.616</c:v>
                      </c:pt>
                      <c:pt idx="3389">
                        <c:v>-1104.7344000000001</c:v>
                      </c:pt>
                      <c:pt idx="3390">
                        <c:v>-653.69920000000013</c:v>
                      </c:pt>
                      <c:pt idx="3391">
                        <c:v>-1381.5648000000001</c:v>
                      </c:pt>
                      <c:pt idx="3392">
                        <c:v>-158.6816</c:v>
                      </c:pt>
                      <c:pt idx="3393">
                        <c:v>-219.04960000000003</c:v>
                      </c:pt>
                      <c:pt idx="3394">
                        <c:v>-569.18400000000008</c:v>
                      </c:pt>
                      <c:pt idx="3395">
                        <c:v>168.16800000000001</c:v>
                      </c:pt>
                      <c:pt idx="3396">
                        <c:v>-724.41600000000005</c:v>
                      </c:pt>
                      <c:pt idx="3397">
                        <c:v>-208.70080000000002</c:v>
                      </c:pt>
                      <c:pt idx="3398">
                        <c:v>340.64800000000008</c:v>
                      </c:pt>
                      <c:pt idx="3399">
                        <c:v>333.74880000000002</c:v>
                      </c:pt>
                      <c:pt idx="3400">
                        <c:v>1717.9008000000001</c:v>
                      </c:pt>
                      <c:pt idx="3401">
                        <c:v>2142.2015999999999</c:v>
                      </c:pt>
                      <c:pt idx="3402">
                        <c:v>1199.5984000000001</c:v>
                      </c:pt>
                      <c:pt idx="3403">
                        <c:v>1798.9664</c:v>
                      </c:pt>
                      <c:pt idx="3404">
                        <c:v>1192.6992000000002</c:v>
                      </c:pt>
                      <c:pt idx="3405">
                        <c:v>1643.7343999999998</c:v>
                      </c:pt>
                      <c:pt idx="3406">
                        <c:v>1145.2672000000002</c:v>
                      </c:pt>
                      <c:pt idx="3407">
                        <c:v>-751.15039999999999</c:v>
                      </c:pt>
                      <c:pt idx="3408">
                        <c:v>700.26880000000006</c:v>
                      </c:pt>
                      <c:pt idx="3409">
                        <c:v>387.2176</c:v>
                      </c:pt>
                      <c:pt idx="3410">
                        <c:v>-340.64800000000008</c:v>
                      </c:pt>
                      <c:pt idx="3411">
                        <c:v>-457.93440000000004</c:v>
                      </c:pt>
                      <c:pt idx="3412">
                        <c:v>-1505.7504000000001</c:v>
                      </c:pt>
                      <c:pt idx="3413">
                        <c:v>-464.83360000000005</c:v>
                      </c:pt>
                      <c:pt idx="3414">
                        <c:v>63.817599999999999</c:v>
                      </c:pt>
                      <c:pt idx="3415">
                        <c:v>-451.03520000000003</c:v>
                      </c:pt>
                      <c:pt idx="3416">
                        <c:v>825.31680000000006</c:v>
                      </c:pt>
                      <c:pt idx="3417">
                        <c:v>478.63200000000006</c:v>
                      </c:pt>
                      <c:pt idx="3418">
                        <c:v>2604.4480000000003</c:v>
                      </c:pt>
                      <c:pt idx="3419">
                        <c:v>818.41760000000011</c:v>
                      </c:pt>
                      <c:pt idx="3420">
                        <c:v>-296.66559999999998</c:v>
                      </c:pt>
                      <c:pt idx="3421">
                        <c:v>-1003.8335999999999</c:v>
                      </c:pt>
                      <c:pt idx="3422">
                        <c:v>-1159.0656000000001</c:v>
                      </c:pt>
                      <c:pt idx="3423">
                        <c:v>1030.5680000000002</c:v>
                      </c:pt>
                      <c:pt idx="3424">
                        <c:v>909.83199999999999</c:v>
                      </c:pt>
                      <c:pt idx="3425">
                        <c:v>380.31840000000005</c:v>
                      </c:pt>
                      <c:pt idx="3426">
                        <c:v>-872.74880000000007</c:v>
                      </c:pt>
                      <c:pt idx="3427">
                        <c:v>-413.952</c:v>
                      </c:pt>
                      <c:pt idx="3428">
                        <c:v>309.60160000000002</c:v>
                      </c:pt>
                      <c:pt idx="3429">
                        <c:v>1000.384</c:v>
                      </c:pt>
                      <c:pt idx="3430">
                        <c:v>2253.4512</c:v>
                      </c:pt>
                      <c:pt idx="3431">
                        <c:v>121.5984</c:v>
                      </c:pt>
                      <c:pt idx="3432">
                        <c:v>448.44800000000009</c:v>
                      </c:pt>
                      <c:pt idx="3433">
                        <c:v>-842.5648000000001</c:v>
                      </c:pt>
                      <c:pt idx="3434">
                        <c:v>-417.40160000000003</c:v>
                      </c:pt>
                      <c:pt idx="3435">
                        <c:v>-808.93119999999999</c:v>
                      </c:pt>
                      <c:pt idx="3436">
                        <c:v>-1556.6320000000001</c:v>
                      </c:pt>
                      <c:pt idx="3437">
                        <c:v>-1286.7008000000001</c:v>
                      </c:pt>
                      <c:pt idx="3438">
                        <c:v>-137.98400000000001</c:v>
                      </c:pt>
                      <c:pt idx="3439">
                        <c:v>-296.66559999999998</c:v>
                      </c:pt>
                      <c:pt idx="3440">
                        <c:v>-1014.1824</c:v>
                      </c:pt>
                      <c:pt idx="3441">
                        <c:v>-1445.3824000000002</c:v>
                      </c:pt>
                      <c:pt idx="3442">
                        <c:v>104.35040000000001</c:v>
                      </c:pt>
                      <c:pt idx="3443">
                        <c:v>249.2336</c:v>
                      </c:pt>
                      <c:pt idx="3444">
                        <c:v>858.95040000000006</c:v>
                      </c:pt>
                      <c:pt idx="3445">
                        <c:v>272.51840000000004</c:v>
                      </c:pt>
                      <c:pt idx="3446">
                        <c:v>148.33279999999999</c:v>
                      </c:pt>
                      <c:pt idx="3447">
                        <c:v>1660.9824000000001</c:v>
                      </c:pt>
                      <c:pt idx="3448">
                        <c:v>1058.1648000000002</c:v>
                      </c:pt>
                      <c:pt idx="3449">
                        <c:v>340.64800000000008</c:v>
                      </c:pt>
                      <c:pt idx="3450">
                        <c:v>457.93440000000004</c:v>
                      </c:pt>
                      <c:pt idx="3451">
                        <c:v>162.13120000000001</c:v>
                      </c:pt>
                      <c:pt idx="3452">
                        <c:v>-225.94880000000003</c:v>
                      </c:pt>
                      <c:pt idx="3453">
                        <c:v>319.9504</c:v>
                      </c:pt>
                      <c:pt idx="3454">
                        <c:v>-158.6816</c:v>
                      </c:pt>
                      <c:pt idx="3455">
                        <c:v>286.31680000000006</c:v>
                      </c:pt>
                      <c:pt idx="3456">
                        <c:v>-687.33280000000013</c:v>
                      </c:pt>
                      <c:pt idx="3457">
                        <c:v>-1010.7328</c:v>
                      </c:pt>
                      <c:pt idx="3458">
                        <c:v>70.716800000000006</c:v>
                      </c:pt>
                      <c:pt idx="3459">
                        <c:v>-333.74880000000002</c:v>
                      </c:pt>
                      <c:pt idx="3460">
                        <c:v>330.29920000000004</c:v>
                      </c:pt>
                      <c:pt idx="3461">
                        <c:v>-508.81599999999997</c:v>
                      </c:pt>
                      <c:pt idx="3462">
                        <c:v>-832.21600000000012</c:v>
                      </c:pt>
                      <c:pt idx="3463">
                        <c:v>-1512.6496000000002</c:v>
                      </c:pt>
                      <c:pt idx="3464">
                        <c:v>-556.24800000000005</c:v>
                      </c:pt>
                      <c:pt idx="3465">
                        <c:v>185.416</c:v>
                      </c:pt>
                      <c:pt idx="3466">
                        <c:v>249.2336</c:v>
                      </c:pt>
                      <c:pt idx="3467">
                        <c:v>201.80160000000004</c:v>
                      </c:pt>
                      <c:pt idx="3468">
                        <c:v>-178.51679999999999</c:v>
                      </c:pt>
                      <c:pt idx="3469">
                        <c:v>272.51840000000004</c:v>
                      </c:pt>
                      <c:pt idx="3470">
                        <c:v>542.44960000000003</c:v>
                      </c:pt>
                      <c:pt idx="3471">
                        <c:v>1034.0176000000001</c:v>
                      </c:pt>
                      <c:pt idx="3472">
                        <c:v>293.21600000000007</c:v>
                      </c:pt>
                      <c:pt idx="3473">
                        <c:v>-602.81759999999997</c:v>
                      </c:pt>
                      <c:pt idx="3474">
                        <c:v>-17.248000000000001</c:v>
                      </c:pt>
                      <c:pt idx="3475">
                        <c:v>-225.94880000000003</c:v>
                      </c:pt>
                      <c:pt idx="3476">
                        <c:v>252.6832</c:v>
                      </c:pt>
                      <c:pt idx="3477">
                        <c:v>1148.7168000000001</c:v>
                      </c:pt>
                      <c:pt idx="3478">
                        <c:v>1273.7648000000002</c:v>
                      </c:pt>
                      <c:pt idx="3479">
                        <c:v>178.51679999999999</c:v>
                      </c:pt>
                      <c:pt idx="3480">
                        <c:v>-1441.9328</c:v>
                      </c:pt>
                      <c:pt idx="3481">
                        <c:v>-1203.0480000000002</c:v>
                      </c:pt>
                      <c:pt idx="3482">
                        <c:v>-30.184000000000005</c:v>
                      </c:pt>
                      <c:pt idx="3483">
                        <c:v>532.10080000000005</c:v>
                      </c:pt>
                      <c:pt idx="3484">
                        <c:v>666.63520000000005</c:v>
                      </c:pt>
                      <c:pt idx="3485">
                        <c:v>-660.59840000000008</c:v>
                      </c:pt>
                      <c:pt idx="3486">
                        <c:v>-1101.2847999999999</c:v>
                      </c:pt>
                      <c:pt idx="3487">
                        <c:v>-694.23200000000008</c:v>
                      </c:pt>
                      <c:pt idx="3488">
                        <c:v>-275.96800000000002</c:v>
                      </c:pt>
                      <c:pt idx="3489">
                        <c:v>47.432000000000002</c:v>
                      </c:pt>
                      <c:pt idx="3490">
                        <c:v>195.76480000000001</c:v>
                      </c:pt>
                      <c:pt idx="3491">
                        <c:v>-205.25120000000001</c:v>
                      </c:pt>
                      <c:pt idx="3492">
                        <c:v>451.03520000000003</c:v>
                      </c:pt>
                      <c:pt idx="3493">
                        <c:v>488.11839999999995</c:v>
                      </c:pt>
                      <c:pt idx="3494">
                        <c:v>289.76640000000003</c:v>
                      </c:pt>
                      <c:pt idx="3495">
                        <c:v>377.7312</c:v>
                      </c:pt>
                      <c:pt idx="3496">
                        <c:v>488.11839999999995</c:v>
                      </c:pt>
                      <c:pt idx="3497">
                        <c:v>438.09920000000005</c:v>
                      </c:pt>
                      <c:pt idx="3498">
                        <c:v>77.616</c:v>
                      </c:pt>
                      <c:pt idx="3499">
                        <c:v>229.39840000000004</c:v>
                      </c:pt>
                      <c:pt idx="3500">
                        <c:v>-438.09920000000005</c:v>
                      </c:pt>
                      <c:pt idx="3501">
                        <c:v>13.798400000000001</c:v>
                      </c:pt>
                      <c:pt idx="3502">
                        <c:v>23.284800000000001</c:v>
                      </c:pt>
                      <c:pt idx="3503">
                        <c:v>-374.28160000000003</c:v>
                      </c:pt>
                      <c:pt idx="3504">
                        <c:v>-454.48480000000006</c:v>
                      </c:pt>
                      <c:pt idx="3505">
                        <c:v>-316.50080000000003</c:v>
                      </c:pt>
                      <c:pt idx="3506">
                        <c:v>-424.30080000000004</c:v>
                      </c:pt>
                      <c:pt idx="3507">
                        <c:v>-973.64960000000008</c:v>
                      </c:pt>
                      <c:pt idx="3508">
                        <c:v>111.24960000000002</c:v>
                      </c:pt>
                      <c:pt idx="3509">
                        <c:v>441.54880000000003</c:v>
                      </c:pt>
                      <c:pt idx="3510">
                        <c:v>-134.53440000000001</c:v>
                      </c:pt>
                      <c:pt idx="3511">
                        <c:v>-151.7824</c:v>
                      </c:pt>
                      <c:pt idx="3512">
                        <c:v>-1064.2016000000001</c:v>
                      </c:pt>
                      <c:pt idx="3513">
                        <c:v>-552.79840000000002</c:v>
                      </c:pt>
                      <c:pt idx="3514">
                        <c:v>-451.03520000000003</c:v>
                      </c:pt>
                      <c:pt idx="3515">
                        <c:v>-30.184000000000005</c:v>
                      </c:pt>
                      <c:pt idx="3516">
                        <c:v>19.8352</c:v>
                      </c:pt>
                      <c:pt idx="3517">
                        <c:v>-238.88480000000004</c:v>
                      </c:pt>
                      <c:pt idx="3518">
                        <c:v>-589.88160000000016</c:v>
                      </c:pt>
                      <c:pt idx="3519">
                        <c:v>-562.28480000000013</c:v>
                      </c:pt>
                      <c:pt idx="3520">
                        <c:v>-13.798400000000001</c:v>
                      </c:pt>
                      <c:pt idx="3521">
                        <c:v>63.817599999999999</c:v>
                      </c:pt>
                      <c:pt idx="3522">
                        <c:v>-23.284800000000001</c:v>
                      </c:pt>
                      <c:pt idx="3523">
                        <c:v>717.51679999999999</c:v>
                      </c:pt>
                      <c:pt idx="3524">
                        <c:v>451.03520000000003</c:v>
                      </c:pt>
                      <c:pt idx="3525">
                        <c:v>394.11680000000001</c:v>
                      </c:pt>
                      <c:pt idx="3526">
                        <c:v>-542.44960000000003</c:v>
                      </c:pt>
                      <c:pt idx="3527">
                        <c:v>-676.98400000000004</c:v>
                      </c:pt>
                      <c:pt idx="3528">
                        <c:v>-212.15040000000002</c:v>
                      </c:pt>
                      <c:pt idx="3529">
                        <c:v>-256.13280000000003</c:v>
                      </c:pt>
                      <c:pt idx="3530">
                        <c:v>501.91679999999997</c:v>
                      </c:pt>
                      <c:pt idx="3531">
                        <c:v>201.80160000000004</c:v>
                      </c:pt>
                      <c:pt idx="3532">
                        <c:v>121.5984</c:v>
                      </c:pt>
                      <c:pt idx="3533">
                        <c:v>245.78399999999999</c:v>
                      </c:pt>
                      <c:pt idx="3534">
                        <c:v>-70.716800000000006</c:v>
                      </c:pt>
                      <c:pt idx="3535">
                        <c:v>478.63200000000006</c:v>
                      </c:pt>
                      <c:pt idx="3536">
                        <c:v>717.51679999999999</c:v>
                      </c:pt>
                      <c:pt idx="3537">
                        <c:v>181.96639999999999</c:v>
                      </c:pt>
                      <c:pt idx="3538">
                        <c:v>1344.4816000000001</c:v>
                      </c:pt>
                      <c:pt idx="3539">
                        <c:v>852.05120000000011</c:v>
                      </c:pt>
                      <c:pt idx="3540">
                        <c:v>363.93279999999999</c:v>
                      </c:pt>
                      <c:pt idx="3541">
                        <c:v>-74.166399999999996</c:v>
                      </c:pt>
                      <c:pt idx="3542">
                        <c:v>-30.184000000000005</c:v>
                      </c:pt>
                      <c:pt idx="3543">
                        <c:v>-26.734400000000001</c:v>
                      </c:pt>
                      <c:pt idx="3544">
                        <c:v>1263.4160000000002</c:v>
                      </c:pt>
                      <c:pt idx="3545">
                        <c:v>1792.0672</c:v>
                      </c:pt>
                      <c:pt idx="3546">
                        <c:v>-81.065600000000003</c:v>
                      </c:pt>
                      <c:pt idx="3547">
                        <c:v>-127.6352</c:v>
                      </c:pt>
                      <c:pt idx="3548">
                        <c:v>81.065600000000003</c:v>
                      </c:pt>
                      <c:pt idx="3549">
                        <c:v>-673.53440000000012</c:v>
                      </c:pt>
                      <c:pt idx="3550">
                        <c:v>802.03200000000004</c:v>
                      </c:pt>
                      <c:pt idx="3551">
                        <c:v>1185.8000000000002</c:v>
                      </c:pt>
                      <c:pt idx="3552">
                        <c:v>168.16800000000001</c:v>
                      </c:pt>
                      <c:pt idx="3553">
                        <c:v>225.94880000000003</c:v>
                      </c:pt>
                      <c:pt idx="3554">
                        <c:v>37.083199999999998</c:v>
                      </c:pt>
                      <c:pt idx="3555">
                        <c:v>-67.267200000000003</c:v>
                      </c:pt>
                      <c:pt idx="3556">
                        <c:v>-40.532800000000002</c:v>
                      </c:pt>
                      <c:pt idx="3557">
                        <c:v>525.20159999999998</c:v>
                      </c:pt>
                      <c:pt idx="3558">
                        <c:v>-26.734400000000001</c:v>
                      </c:pt>
                      <c:pt idx="3559">
                        <c:v>127.6352</c:v>
                      </c:pt>
                      <c:pt idx="3560">
                        <c:v>451.03520000000003</c:v>
                      </c:pt>
                      <c:pt idx="3561">
                        <c:v>-263.03200000000004</c:v>
                      </c:pt>
                      <c:pt idx="3562">
                        <c:v>357.03359999999998</c:v>
                      </c:pt>
                      <c:pt idx="3563">
                        <c:v>-441.54880000000003</c:v>
                      </c:pt>
                      <c:pt idx="3564">
                        <c:v>-326.84960000000007</c:v>
                      </c:pt>
                      <c:pt idx="3565">
                        <c:v>-495.01759999999996</c:v>
                      </c:pt>
                      <c:pt idx="3566">
                        <c:v>-413.952</c:v>
                      </c:pt>
                      <c:pt idx="3567">
                        <c:v>-798.58240000000001</c:v>
                      </c:pt>
                      <c:pt idx="3568">
                        <c:v>-848.60160000000008</c:v>
                      </c:pt>
                      <c:pt idx="3569">
                        <c:v>-771.84800000000007</c:v>
                      </c:pt>
                      <c:pt idx="3570">
                        <c:v>-777.88480000000015</c:v>
                      </c:pt>
                      <c:pt idx="3571">
                        <c:v>-316.50080000000003</c:v>
                      </c:pt>
                      <c:pt idx="3572">
                        <c:v>-293.21600000000007</c:v>
                      </c:pt>
                      <c:pt idx="3573">
                        <c:v>821.86719999999991</c:v>
                      </c:pt>
                      <c:pt idx="3574">
                        <c:v>-1030.5680000000002</c:v>
                      </c:pt>
                      <c:pt idx="3575">
                        <c:v>-959.85120000000006</c:v>
                      </c:pt>
                      <c:pt idx="3576">
                        <c:v>-357.03359999999998</c:v>
                      </c:pt>
                      <c:pt idx="3577">
                        <c:v>19.8352</c:v>
                      </c:pt>
                      <c:pt idx="3578">
                        <c:v>397.5664000000001</c:v>
                      </c:pt>
                      <c:pt idx="3579">
                        <c:v>30.184000000000005</c:v>
                      </c:pt>
                      <c:pt idx="3580">
                        <c:v>-660.59840000000008</c:v>
                      </c:pt>
                      <c:pt idx="3581">
                        <c:v>-795.1328000000002</c:v>
                      </c:pt>
                      <c:pt idx="3582">
                        <c:v>1273.7648000000002</c:v>
                      </c:pt>
                      <c:pt idx="3583">
                        <c:v>987.44800000000009</c:v>
                      </c:pt>
                      <c:pt idx="3584">
                        <c:v>694.23200000000008</c:v>
                      </c:pt>
                      <c:pt idx="3585">
                        <c:v>144.88320000000002</c:v>
                      </c:pt>
                      <c:pt idx="3586">
                        <c:v>198.35200000000003</c:v>
                      </c:pt>
                      <c:pt idx="3587">
                        <c:v>431.20000000000005</c:v>
                      </c:pt>
                      <c:pt idx="3588">
                        <c:v>-175.06720000000001</c:v>
                      </c:pt>
                      <c:pt idx="3589">
                        <c:v>275.96800000000002</c:v>
                      </c:pt>
                      <c:pt idx="3590">
                        <c:v>-263.03200000000004</c:v>
                      </c:pt>
                      <c:pt idx="3591">
                        <c:v>565.73440000000005</c:v>
                      </c:pt>
                      <c:pt idx="3592">
                        <c:v>913.28160000000003</c:v>
                      </c:pt>
                      <c:pt idx="3593">
                        <c:v>795.1328000000002</c:v>
                      </c:pt>
                      <c:pt idx="3594">
                        <c:v>-17.248000000000001</c:v>
                      </c:pt>
                      <c:pt idx="3595">
                        <c:v>-1134.9184000000002</c:v>
                      </c:pt>
                      <c:pt idx="3596">
                        <c:v>-326.84960000000007</c:v>
                      </c:pt>
                      <c:pt idx="3597">
                        <c:v>515.71519999999998</c:v>
                      </c:pt>
                      <c:pt idx="3598">
                        <c:v>1060.752</c:v>
                      </c:pt>
                      <c:pt idx="3599">
                        <c:v>744.25120000000004</c:v>
                      </c:pt>
                      <c:pt idx="3600">
                        <c:v>23.284800000000001</c:v>
                      </c:pt>
                      <c:pt idx="3601">
                        <c:v>-1205.6351999999999</c:v>
                      </c:pt>
                      <c:pt idx="3602">
                        <c:v>-562.28480000000013</c:v>
                      </c:pt>
                      <c:pt idx="3603">
                        <c:v>1095.248</c:v>
                      </c:pt>
                      <c:pt idx="3604">
                        <c:v>148.33279999999999</c:v>
                      </c:pt>
                      <c:pt idx="3605">
                        <c:v>363.93279999999999</c:v>
                      </c:pt>
                      <c:pt idx="3606">
                        <c:v>-81.065600000000003</c:v>
                      </c:pt>
                      <c:pt idx="3607">
                        <c:v>-909.83199999999999</c:v>
                      </c:pt>
                      <c:pt idx="3608">
                        <c:v>-235.43520000000004</c:v>
                      </c:pt>
                      <c:pt idx="3609">
                        <c:v>-602.81759999999997</c:v>
                      </c:pt>
                      <c:pt idx="3610">
                        <c:v>-19.8352</c:v>
                      </c:pt>
                      <c:pt idx="3611">
                        <c:v>-666.63520000000005</c:v>
                      </c:pt>
                      <c:pt idx="3612">
                        <c:v>360.48320000000001</c:v>
                      </c:pt>
                      <c:pt idx="3613">
                        <c:v>1060.752</c:v>
                      </c:pt>
                      <c:pt idx="3614">
                        <c:v>-323.40000000000003</c:v>
                      </c:pt>
                      <c:pt idx="3615">
                        <c:v>-613.16640000000007</c:v>
                      </c:pt>
                      <c:pt idx="3616">
                        <c:v>296.66559999999998</c:v>
                      </c:pt>
                      <c:pt idx="3617">
                        <c:v>-162.13120000000001</c:v>
                      </c:pt>
                      <c:pt idx="3618">
                        <c:v>-482.08160000000009</c:v>
                      </c:pt>
                      <c:pt idx="3619">
                        <c:v>-87.964799999999997</c:v>
                      </c:pt>
                      <c:pt idx="3620">
                        <c:v>842.5648000000001</c:v>
                      </c:pt>
                      <c:pt idx="3621">
                        <c:v>444.99840000000006</c:v>
                      </c:pt>
                      <c:pt idx="3622">
                        <c:v>70.716800000000006</c:v>
                      </c:pt>
                      <c:pt idx="3623">
                        <c:v>990.03519999999992</c:v>
                      </c:pt>
                      <c:pt idx="3624">
                        <c:v>758.04960000000005</c:v>
                      </c:pt>
                      <c:pt idx="3625">
                        <c:v>-1030.5680000000002</c:v>
                      </c:pt>
                      <c:pt idx="3626">
                        <c:v>252.6832</c:v>
                      </c:pt>
                      <c:pt idx="3627">
                        <c:v>1037.4672</c:v>
                      </c:pt>
                      <c:pt idx="3628">
                        <c:v>-104.35040000000001</c:v>
                      </c:pt>
                      <c:pt idx="3629">
                        <c:v>353.584</c:v>
                      </c:pt>
                      <c:pt idx="3630">
                        <c:v>114.69920000000002</c:v>
                      </c:pt>
                      <c:pt idx="3631">
                        <c:v>646.80000000000007</c:v>
                      </c:pt>
                      <c:pt idx="3632">
                        <c:v>-37.083199999999998</c:v>
                      </c:pt>
                      <c:pt idx="3633">
                        <c:v>-275.96800000000002</c:v>
                      </c:pt>
                      <c:pt idx="3634">
                        <c:v>754.6</c:v>
                      </c:pt>
                      <c:pt idx="3635">
                        <c:v>-697.68160000000012</c:v>
                      </c:pt>
                      <c:pt idx="3636">
                        <c:v>-1455.7311999999999</c:v>
                      </c:pt>
                      <c:pt idx="3637">
                        <c:v>-26.734400000000001</c:v>
                      </c:pt>
                      <c:pt idx="3638">
                        <c:v>-30.184000000000005</c:v>
                      </c:pt>
                      <c:pt idx="3639">
                        <c:v>-383.76800000000009</c:v>
                      </c:pt>
                      <c:pt idx="3640">
                        <c:v>-155.232</c:v>
                      </c:pt>
                      <c:pt idx="3641">
                        <c:v>-188.8656</c:v>
                      </c:pt>
                      <c:pt idx="3642">
                        <c:v>-744.25120000000004</c:v>
                      </c:pt>
                      <c:pt idx="3643">
                        <c:v>-441.54880000000003</c:v>
                      </c:pt>
                      <c:pt idx="3644">
                        <c:v>-272.51840000000004</c:v>
                      </c:pt>
                      <c:pt idx="3645">
                        <c:v>-438.09920000000005</c:v>
                      </c:pt>
                      <c:pt idx="3646">
                        <c:v>-987.44800000000009</c:v>
                      </c:pt>
                      <c:pt idx="3647">
                        <c:v>-377.7312</c:v>
                      </c:pt>
                      <c:pt idx="3648">
                        <c:v>141.43360000000001</c:v>
                      </c:pt>
                      <c:pt idx="3649">
                        <c:v>1768.7824000000001</c:v>
                      </c:pt>
                      <c:pt idx="3650">
                        <c:v>407.91519999999997</c:v>
                      </c:pt>
                      <c:pt idx="3651">
                        <c:v>-475.18240000000009</c:v>
                      </c:pt>
                      <c:pt idx="3652">
                        <c:v>-427.75040000000001</c:v>
                      </c:pt>
                      <c:pt idx="3653">
                        <c:v>168.16800000000001</c:v>
                      </c:pt>
                      <c:pt idx="3654">
                        <c:v>-137.98400000000001</c:v>
                      </c:pt>
                      <c:pt idx="3655">
                        <c:v>1256.5168000000001</c:v>
                      </c:pt>
                      <c:pt idx="3656">
                        <c:v>-845.15200000000004</c:v>
                      </c:pt>
                      <c:pt idx="3657">
                        <c:v>-427.75040000000001</c:v>
                      </c:pt>
                      <c:pt idx="3658">
                        <c:v>1159.0656000000001</c:v>
                      </c:pt>
                      <c:pt idx="3659">
                        <c:v>740.80160000000001</c:v>
                      </c:pt>
                      <c:pt idx="3660">
                        <c:v>1738.5984000000003</c:v>
                      </c:pt>
                      <c:pt idx="3661">
                        <c:v>212.15040000000002</c:v>
                      </c:pt>
                      <c:pt idx="3662">
                        <c:v>229.39840000000004</c:v>
                      </c:pt>
                      <c:pt idx="3663">
                        <c:v>-208.70080000000002</c:v>
                      </c:pt>
                      <c:pt idx="3664">
                        <c:v>-484.66880000000009</c:v>
                      </c:pt>
                      <c:pt idx="3665">
                        <c:v>747.70079999999996</c:v>
                      </c:pt>
                      <c:pt idx="3666">
                        <c:v>-56.918400000000005</c:v>
                      </c:pt>
                      <c:pt idx="3667">
                        <c:v>175.06720000000001</c:v>
                      </c:pt>
                      <c:pt idx="3668">
                        <c:v>-360.48320000000001</c:v>
                      </c:pt>
                      <c:pt idx="3669">
                        <c:v>413.952</c:v>
                      </c:pt>
                      <c:pt idx="3670">
                        <c:v>-171.61760000000001</c:v>
                      </c:pt>
                      <c:pt idx="3671">
                        <c:v>-848.60160000000008</c:v>
                      </c:pt>
                      <c:pt idx="3672">
                        <c:v>-936.56640000000016</c:v>
                      </c:pt>
                      <c:pt idx="3673">
                        <c:v>-1778.2688000000001</c:v>
                      </c:pt>
                      <c:pt idx="3674">
                        <c:v>-84.515200000000007</c:v>
                      </c:pt>
                      <c:pt idx="3675">
                        <c:v>-286.31680000000006</c:v>
                      </c:pt>
                      <c:pt idx="3676">
                        <c:v>300.11520000000002</c:v>
                      </c:pt>
                      <c:pt idx="3677">
                        <c:v>-461.38400000000007</c:v>
                      </c:pt>
                      <c:pt idx="3678">
                        <c:v>-451.03520000000003</c:v>
                      </c:pt>
                      <c:pt idx="3679">
                        <c:v>673.53440000000012</c:v>
                      </c:pt>
                      <c:pt idx="3680">
                        <c:v>-313.05119999999999</c:v>
                      </c:pt>
                      <c:pt idx="3681">
                        <c:v>-121.5984</c:v>
                      </c:pt>
                      <c:pt idx="3682">
                        <c:v>-431.20000000000005</c:v>
                      </c:pt>
                      <c:pt idx="3683">
                        <c:v>-10.348800000000001</c:v>
                      </c:pt>
                      <c:pt idx="3684">
                        <c:v>242.33440000000004</c:v>
                      </c:pt>
                      <c:pt idx="3685">
                        <c:v>333.74880000000002</c:v>
                      </c:pt>
                      <c:pt idx="3686">
                        <c:v>3.4496000000000002</c:v>
                      </c:pt>
                      <c:pt idx="3687">
                        <c:v>67.267200000000003</c:v>
                      </c:pt>
                      <c:pt idx="3688">
                        <c:v>-40.532800000000002</c:v>
                      </c:pt>
                      <c:pt idx="3689">
                        <c:v>30.184000000000005</c:v>
                      </c:pt>
                      <c:pt idx="3690">
                        <c:v>201.80160000000004</c:v>
                      </c:pt>
                      <c:pt idx="3691">
                        <c:v>192.3152</c:v>
                      </c:pt>
                      <c:pt idx="3692">
                        <c:v>181.96639999999999</c:v>
                      </c:pt>
                      <c:pt idx="3693">
                        <c:v>134.53440000000001</c:v>
                      </c:pt>
                      <c:pt idx="3694">
                        <c:v>219.04960000000003</c:v>
                      </c:pt>
                      <c:pt idx="3695">
                        <c:v>562.28480000000013</c:v>
                      </c:pt>
                      <c:pt idx="3696">
                        <c:v>521.75199999999995</c:v>
                      </c:pt>
                      <c:pt idx="3697">
                        <c:v>-37.083199999999998</c:v>
                      </c:pt>
                      <c:pt idx="3698">
                        <c:v>-471.73280000000005</c:v>
                      </c:pt>
                      <c:pt idx="3699">
                        <c:v>185.416</c:v>
                      </c:pt>
                      <c:pt idx="3700">
                        <c:v>576.08320000000015</c:v>
                      </c:pt>
                      <c:pt idx="3701">
                        <c:v>-10.348800000000001</c:v>
                      </c:pt>
                      <c:pt idx="3702">
                        <c:v>-19.8352</c:v>
                      </c:pt>
                      <c:pt idx="3703">
                        <c:v>491.56799999999998</c:v>
                      </c:pt>
                      <c:pt idx="3704">
                        <c:v>256.13280000000003</c:v>
                      </c:pt>
                      <c:pt idx="3705">
                        <c:v>252.6832</c:v>
                      </c:pt>
                      <c:pt idx="3706">
                        <c:v>-23.284800000000001</c:v>
                      </c:pt>
                      <c:pt idx="3707">
                        <c:v>171.61760000000001</c:v>
                      </c:pt>
                      <c:pt idx="3708">
                        <c:v>676.98400000000004</c:v>
                      </c:pt>
                      <c:pt idx="3709">
                        <c:v>411.3648</c:v>
                      </c:pt>
                      <c:pt idx="3710">
                        <c:v>-505.3664</c:v>
                      </c:pt>
                      <c:pt idx="3711">
                        <c:v>-175.06720000000001</c:v>
                      </c:pt>
                      <c:pt idx="3712">
                        <c:v>238.88480000000004</c:v>
                      </c:pt>
                      <c:pt idx="3713">
                        <c:v>657.14880000000005</c:v>
                      </c:pt>
                      <c:pt idx="3714">
                        <c:v>266.48160000000001</c:v>
                      </c:pt>
                      <c:pt idx="3715">
                        <c:v>539</c:v>
                      </c:pt>
                      <c:pt idx="3716">
                        <c:v>84.515200000000007</c:v>
                      </c:pt>
                      <c:pt idx="3717">
                        <c:v>724.41600000000005</c:v>
                      </c:pt>
                      <c:pt idx="3718">
                        <c:v>370.83199999999999</c:v>
                      </c:pt>
                      <c:pt idx="3719">
                        <c:v>1084.8992000000001</c:v>
                      </c:pt>
                      <c:pt idx="3720">
                        <c:v>1707.5520000000001</c:v>
                      </c:pt>
                      <c:pt idx="3721">
                        <c:v>1367.7664000000002</c:v>
                      </c:pt>
                      <c:pt idx="3722">
                        <c:v>-300.11520000000002</c:v>
                      </c:pt>
                      <c:pt idx="3723">
                        <c:v>-296.66559999999998</c:v>
                      </c:pt>
                      <c:pt idx="3724">
                        <c:v>576.08320000000015</c:v>
                      </c:pt>
                      <c:pt idx="3725">
                        <c:v>-134.53440000000001</c:v>
                      </c:pt>
                      <c:pt idx="3726">
                        <c:v>-350.13440000000003</c:v>
                      </c:pt>
                      <c:pt idx="3727">
                        <c:v>-219.04960000000003</c:v>
                      </c:pt>
                      <c:pt idx="3728">
                        <c:v>-552.79840000000002</c:v>
                      </c:pt>
                      <c:pt idx="3729">
                        <c:v>-593.33119999999997</c:v>
                      </c:pt>
                      <c:pt idx="3730">
                        <c:v>-1047.816</c:v>
                      </c:pt>
                      <c:pt idx="3731">
                        <c:v>-1636.8352000000002</c:v>
                      </c:pt>
                      <c:pt idx="3732">
                        <c:v>-1532.4848000000002</c:v>
                      </c:pt>
                      <c:pt idx="3733">
                        <c:v>-593.33119999999997</c:v>
                      </c:pt>
                      <c:pt idx="3734">
                        <c:v>482.08160000000009</c:v>
                      </c:pt>
                      <c:pt idx="3735">
                        <c:v>-1347.0688000000002</c:v>
                      </c:pt>
                      <c:pt idx="3736">
                        <c:v>-933.11680000000013</c:v>
                      </c:pt>
                      <c:pt idx="3737">
                        <c:v>-114.69920000000002</c:v>
                      </c:pt>
                      <c:pt idx="3738">
                        <c:v>-90.552000000000007</c:v>
                      </c:pt>
                      <c:pt idx="3739">
                        <c:v>-19.8352</c:v>
                      </c:pt>
                      <c:pt idx="3740">
                        <c:v>-814.96800000000007</c:v>
                      </c:pt>
                      <c:pt idx="3741">
                        <c:v>-545.89920000000006</c:v>
                      </c:pt>
                      <c:pt idx="3742">
                        <c:v>-282.86720000000003</c:v>
                      </c:pt>
                      <c:pt idx="3743">
                        <c:v>23.284800000000001</c:v>
                      </c:pt>
                      <c:pt idx="3744">
                        <c:v>-56.918400000000005</c:v>
                      </c:pt>
                      <c:pt idx="3745">
                        <c:v>-114.69920000000002</c:v>
                      </c:pt>
                      <c:pt idx="3746">
                        <c:v>282.86720000000003</c:v>
                      </c:pt>
                      <c:pt idx="3747">
                        <c:v>1512.6496000000002</c:v>
                      </c:pt>
                      <c:pt idx="3748">
                        <c:v>599.36800000000005</c:v>
                      </c:pt>
                      <c:pt idx="3749">
                        <c:v>606.2672</c:v>
                      </c:pt>
                      <c:pt idx="3750">
                        <c:v>899.48320000000001</c:v>
                      </c:pt>
                      <c:pt idx="3751">
                        <c:v>1991.2816000000003</c:v>
                      </c:pt>
                      <c:pt idx="3752">
                        <c:v>1438.4832000000001</c:v>
                      </c:pt>
                      <c:pt idx="3753">
                        <c:v>1121.9824000000001</c:v>
                      </c:pt>
                      <c:pt idx="3754">
                        <c:v>646.80000000000007</c:v>
                      </c:pt>
                      <c:pt idx="3755">
                        <c:v>946.91520000000014</c:v>
                      </c:pt>
                      <c:pt idx="3756">
                        <c:v>835.66559999999993</c:v>
                      </c:pt>
                      <c:pt idx="3757">
                        <c:v>-1391.0511999999999</c:v>
                      </c:pt>
                      <c:pt idx="3758">
                        <c:v>-263.03200000000004</c:v>
                      </c:pt>
                      <c:pt idx="3759">
                        <c:v>727.86559999999997</c:v>
                      </c:pt>
                      <c:pt idx="3760">
                        <c:v>137.98400000000001</c:v>
                      </c:pt>
                      <c:pt idx="3761">
                        <c:v>-768.39840000000004</c:v>
                      </c:pt>
                      <c:pt idx="3762">
                        <c:v>417.40160000000003</c:v>
                      </c:pt>
                      <c:pt idx="3763">
                        <c:v>37.083199999999998</c:v>
                      </c:pt>
                      <c:pt idx="3764">
                        <c:v>-401.01600000000002</c:v>
                      </c:pt>
                      <c:pt idx="3765">
                        <c:v>-19.8352</c:v>
                      </c:pt>
                      <c:pt idx="3766">
                        <c:v>-164.7184</c:v>
                      </c:pt>
                      <c:pt idx="3767">
                        <c:v>-205.25120000000001</c:v>
                      </c:pt>
                      <c:pt idx="3768">
                        <c:v>-586.43200000000013</c:v>
                      </c:pt>
                      <c:pt idx="3769">
                        <c:v>-508.81599999999997</c:v>
                      </c:pt>
                      <c:pt idx="3770">
                        <c:v>-340.64800000000008</c:v>
                      </c:pt>
                      <c:pt idx="3771">
                        <c:v>-181.96639999999999</c:v>
                      </c:pt>
                      <c:pt idx="3772">
                        <c:v>-158.6816</c:v>
                      </c:pt>
                      <c:pt idx="3773">
                        <c:v>-107.80000000000001</c:v>
                      </c:pt>
                      <c:pt idx="3774">
                        <c:v>286.31680000000006</c:v>
                      </c:pt>
                      <c:pt idx="3775">
                        <c:v>269.06880000000001</c:v>
                      </c:pt>
                      <c:pt idx="3776">
                        <c:v>1081.4496000000001</c:v>
                      </c:pt>
                      <c:pt idx="3777">
                        <c:v>1030.5680000000002</c:v>
                      </c:pt>
                      <c:pt idx="3778">
                        <c:v>740.80160000000001</c:v>
                      </c:pt>
                      <c:pt idx="3779">
                        <c:v>168.16800000000001</c:v>
                      </c:pt>
                      <c:pt idx="3780">
                        <c:v>249.2336</c:v>
                      </c:pt>
                      <c:pt idx="3781">
                        <c:v>374.28160000000003</c:v>
                      </c:pt>
                      <c:pt idx="3782">
                        <c:v>286.31680000000006</c:v>
                      </c:pt>
                      <c:pt idx="3783">
                        <c:v>664.04800000000012</c:v>
                      </c:pt>
                      <c:pt idx="3784">
                        <c:v>1024.5312000000001</c:v>
                      </c:pt>
                      <c:pt idx="3785">
                        <c:v>940.01600000000008</c:v>
                      </c:pt>
                      <c:pt idx="3786">
                        <c:v>595.91840000000002</c:v>
                      </c:pt>
                      <c:pt idx="3787">
                        <c:v>-367.38240000000002</c:v>
                      </c:pt>
                      <c:pt idx="3788">
                        <c:v>579.53280000000007</c:v>
                      </c:pt>
                      <c:pt idx="3789">
                        <c:v>131.0848</c:v>
                      </c:pt>
                      <c:pt idx="3790">
                        <c:v>-300.11520000000002</c:v>
                      </c:pt>
                      <c:pt idx="3791">
                        <c:v>582.9824000000001</c:v>
                      </c:pt>
                      <c:pt idx="3792">
                        <c:v>87.964799999999997</c:v>
                      </c:pt>
                      <c:pt idx="3793">
                        <c:v>-977.09920000000011</c:v>
                      </c:pt>
                      <c:pt idx="3794">
                        <c:v>-1283.2511999999999</c:v>
                      </c:pt>
                      <c:pt idx="3795">
                        <c:v>-1320.3344</c:v>
                      </c:pt>
                      <c:pt idx="3796">
                        <c:v>-1162.5152000000003</c:v>
                      </c:pt>
                      <c:pt idx="3797">
                        <c:v>-1152.1664000000003</c:v>
                      </c:pt>
                      <c:pt idx="3798">
                        <c:v>-963.30079999999998</c:v>
                      </c:pt>
                      <c:pt idx="3799">
                        <c:v>-1000.384</c:v>
                      </c:pt>
                      <c:pt idx="3800">
                        <c:v>-1010.7328</c:v>
                      </c:pt>
                      <c:pt idx="3801">
                        <c:v>-660.59840000000008</c:v>
                      </c:pt>
                      <c:pt idx="3802">
                        <c:v>-74.166399999999996</c:v>
                      </c:pt>
                      <c:pt idx="3803">
                        <c:v>-495.01759999999996</c:v>
                      </c:pt>
                      <c:pt idx="3804">
                        <c:v>-289.76640000000003</c:v>
                      </c:pt>
                      <c:pt idx="3805">
                        <c:v>-198.35200000000003</c:v>
                      </c:pt>
                      <c:pt idx="3806">
                        <c:v>-219.04960000000003</c:v>
                      </c:pt>
                      <c:pt idx="3807">
                        <c:v>-198.35200000000003</c:v>
                      </c:pt>
                      <c:pt idx="3808">
                        <c:v>121.5984</c:v>
                      </c:pt>
                      <c:pt idx="3809">
                        <c:v>394.11680000000001</c:v>
                      </c:pt>
                      <c:pt idx="3810">
                        <c:v>2742.4320000000007</c:v>
                      </c:pt>
                      <c:pt idx="3811">
                        <c:v>1307.3984000000003</c:v>
                      </c:pt>
                      <c:pt idx="3812">
                        <c:v>-313.05119999999999</c:v>
                      </c:pt>
                      <c:pt idx="3813">
                        <c:v>687.33280000000013</c:v>
                      </c:pt>
                      <c:pt idx="3814">
                        <c:v>1246.1680000000001</c:v>
                      </c:pt>
                      <c:pt idx="3815">
                        <c:v>2145.6512000000002</c:v>
                      </c:pt>
                      <c:pt idx="3816">
                        <c:v>417.40160000000003</c:v>
                      </c:pt>
                      <c:pt idx="3817">
                        <c:v>-1259.9664000000002</c:v>
                      </c:pt>
                      <c:pt idx="3818">
                        <c:v>2732.0832</c:v>
                      </c:pt>
                      <c:pt idx="3819">
                        <c:v>845.15200000000004</c:v>
                      </c:pt>
                      <c:pt idx="3820">
                        <c:v>1391.0511999999999</c:v>
                      </c:pt>
                      <c:pt idx="3821">
                        <c:v>-896.03359999999998</c:v>
                      </c:pt>
                      <c:pt idx="3822">
                        <c:v>-323.40000000000003</c:v>
                      </c:pt>
                      <c:pt idx="3823">
                        <c:v>-1101.2847999999999</c:v>
                      </c:pt>
                      <c:pt idx="3824">
                        <c:v>-111.24960000000002</c:v>
                      </c:pt>
                      <c:pt idx="3825">
                        <c:v>225.94880000000003</c:v>
                      </c:pt>
                      <c:pt idx="3826">
                        <c:v>131.0848</c:v>
                      </c:pt>
                      <c:pt idx="3827">
                        <c:v>424.30080000000004</c:v>
                      </c:pt>
                      <c:pt idx="3828">
                        <c:v>84.515200000000007</c:v>
                      </c:pt>
                      <c:pt idx="3829">
                        <c:v>377.7312</c:v>
                      </c:pt>
                      <c:pt idx="3830">
                        <c:v>-17.248000000000001</c:v>
                      </c:pt>
                      <c:pt idx="3831">
                        <c:v>-350.13440000000003</c:v>
                      </c:pt>
                      <c:pt idx="3832">
                        <c:v>-357.03359999999998</c:v>
                      </c:pt>
                      <c:pt idx="3833">
                        <c:v>-582.9824000000001</c:v>
                      </c:pt>
                      <c:pt idx="3834">
                        <c:v>-279.41760000000005</c:v>
                      </c:pt>
                      <c:pt idx="3835">
                        <c:v>-337.19840000000005</c:v>
                      </c:pt>
                      <c:pt idx="3836">
                        <c:v>-13.798400000000001</c:v>
                      </c:pt>
                      <c:pt idx="3837">
                        <c:v>282.86720000000003</c:v>
                      </c:pt>
                      <c:pt idx="3838">
                        <c:v>-50.881600000000006</c:v>
                      </c:pt>
                      <c:pt idx="3839">
                        <c:v>222.49920000000003</c:v>
                      </c:pt>
                      <c:pt idx="3840">
                        <c:v>30.184000000000005</c:v>
                      </c:pt>
                      <c:pt idx="3841">
                        <c:v>212.15040000000002</c:v>
                      </c:pt>
                      <c:pt idx="3842">
                        <c:v>-3.4496000000000002</c:v>
                      </c:pt>
                      <c:pt idx="3843">
                        <c:v>107.80000000000001</c:v>
                      </c:pt>
                      <c:pt idx="3844">
                        <c:v>562.28480000000013</c:v>
                      </c:pt>
                      <c:pt idx="3845">
                        <c:v>1603.2015999999999</c:v>
                      </c:pt>
                      <c:pt idx="3846">
                        <c:v>-56.918400000000005</c:v>
                      </c:pt>
                      <c:pt idx="3847">
                        <c:v>-461.38400000000007</c:v>
                      </c:pt>
                      <c:pt idx="3848">
                        <c:v>720.96640000000002</c:v>
                      </c:pt>
                      <c:pt idx="3849">
                        <c:v>1108.184</c:v>
                      </c:pt>
                      <c:pt idx="3850">
                        <c:v>-337.19840000000005</c:v>
                      </c:pt>
                      <c:pt idx="3851">
                        <c:v>-434.64960000000008</c:v>
                      </c:pt>
                      <c:pt idx="3852">
                        <c:v>70.716800000000006</c:v>
                      </c:pt>
                      <c:pt idx="3853">
                        <c:v>1003.8335999999999</c:v>
                      </c:pt>
                      <c:pt idx="3854">
                        <c:v>383.76800000000009</c:v>
                      </c:pt>
                      <c:pt idx="3855">
                        <c:v>-990.03519999999992</c:v>
                      </c:pt>
                      <c:pt idx="3856">
                        <c:v>-1408.2992000000002</c:v>
                      </c:pt>
                      <c:pt idx="3857">
                        <c:v>484.66880000000009</c:v>
                      </c:pt>
                      <c:pt idx="3858">
                        <c:v>842.5648000000001</c:v>
                      </c:pt>
                      <c:pt idx="3859">
                        <c:v>-670.08480000000009</c:v>
                      </c:pt>
                      <c:pt idx="3860">
                        <c:v>-993.48479999999995</c:v>
                      </c:pt>
                      <c:pt idx="3861">
                        <c:v>401.01600000000002</c:v>
                      </c:pt>
                      <c:pt idx="3862">
                        <c:v>212.15040000000002</c:v>
                      </c:pt>
                      <c:pt idx="3863">
                        <c:v>-13.798400000000001</c:v>
                      </c:pt>
                      <c:pt idx="3864">
                        <c:v>-74.166399999999996</c:v>
                      </c:pt>
                      <c:pt idx="3865">
                        <c:v>-626.96480000000008</c:v>
                      </c:pt>
                      <c:pt idx="3866">
                        <c:v>141.43360000000001</c:v>
                      </c:pt>
                      <c:pt idx="3867">
                        <c:v>168.16800000000001</c:v>
                      </c:pt>
                      <c:pt idx="3868">
                        <c:v>-434.64960000000008</c:v>
                      </c:pt>
                      <c:pt idx="3869">
                        <c:v>-309.60160000000002</c:v>
                      </c:pt>
                      <c:pt idx="3870">
                        <c:v>141.43360000000001</c:v>
                      </c:pt>
                      <c:pt idx="3871">
                        <c:v>-127.6352</c:v>
                      </c:pt>
                      <c:pt idx="3872">
                        <c:v>-256.13280000000003</c:v>
                      </c:pt>
                      <c:pt idx="3873">
                        <c:v>137.98400000000001</c:v>
                      </c:pt>
                      <c:pt idx="3874">
                        <c:v>275.96800000000002</c:v>
                      </c:pt>
                      <c:pt idx="3875">
                        <c:v>-67.267200000000003</c:v>
                      </c:pt>
                      <c:pt idx="3876">
                        <c:v>-219.04960000000003</c:v>
                      </c:pt>
                      <c:pt idx="3877">
                        <c:v>205.25120000000001</c:v>
                      </c:pt>
                      <c:pt idx="3878">
                        <c:v>579.53280000000007</c:v>
                      </c:pt>
                      <c:pt idx="3879">
                        <c:v>245.78399999999999</c:v>
                      </c:pt>
                      <c:pt idx="3880">
                        <c:v>-397.5664000000001</c:v>
                      </c:pt>
                      <c:pt idx="3881">
                        <c:v>-232.84800000000004</c:v>
                      </c:pt>
                      <c:pt idx="3882">
                        <c:v>74.166399999999996</c:v>
                      </c:pt>
                      <c:pt idx="3883">
                        <c:v>-201.80160000000004</c:v>
                      </c:pt>
                      <c:pt idx="3884">
                        <c:v>-26.734400000000001</c:v>
                      </c:pt>
                      <c:pt idx="3885">
                        <c:v>-192.3152</c:v>
                      </c:pt>
                      <c:pt idx="3886">
                        <c:v>-67.267200000000003</c:v>
                      </c:pt>
                      <c:pt idx="3887">
                        <c:v>-17.248000000000001</c:v>
                      </c:pt>
                      <c:pt idx="3888">
                        <c:v>-181.96639999999999</c:v>
                      </c:pt>
                      <c:pt idx="3889">
                        <c:v>-181.96639999999999</c:v>
                      </c:pt>
                      <c:pt idx="3890">
                        <c:v>111.24960000000002</c:v>
                      </c:pt>
                      <c:pt idx="3891">
                        <c:v>-33.633600000000001</c:v>
                      </c:pt>
                      <c:pt idx="3892">
                        <c:v>-282.86720000000003</c:v>
                      </c:pt>
                      <c:pt idx="3893">
                        <c:v>70.716800000000006</c:v>
                      </c:pt>
                      <c:pt idx="3894">
                        <c:v>256.13280000000003</c:v>
                      </c:pt>
                      <c:pt idx="3895">
                        <c:v>498.46719999999999</c:v>
                      </c:pt>
                      <c:pt idx="3896">
                        <c:v>-286.31680000000006</c:v>
                      </c:pt>
                      <c:pt idx="3897">
                        <c:v>-222.49920000000003</c:v>
                      </c:pt>
                      <c:pt idx="3898">
                        <c:v>-427.75040000000001</c:v>
                      </c:pt>
                      <c:pt idx="3899">
                        <c:v>461.38400000000007</c:v>
                      </c:pt>
                      <c:pt idx="3900">
                        <c:v>296.66559999999998</c:v>
                      </c:pt>
                      <c:pt idx="3901">
                        <c:v>94.00160000000001</c:v>
                      </c:pt>
                      <c:pt idx="3902">
                        <c:v>383.76800000000009</c:v>
                      </c:pt>
                      <c:pt idx="3903">
                        <c:v>387.2176</c:v>
                      </c:pt>
                      <c:pt idx="3904">
                        <c:v>-164.7184</c:v>
                      </c:pt>
                      <c:pt idx="3905">
                        <c:v>-10.348800000000001</c:v>
                      </c:pt>
                      <c:pt idx="3906">
                        <c:v>417.40160000000003</c:v>
                      </c:pt>
                      <c:pt idx="3907">
                        <c:v>606.2672</c:v>
                      </c:pt>
                      <c:pt idx="3908">
                        <c:v>360.48320000000001</c:v>
                      </c:pt>
                      <c:pt idx="3909">
                        <c:v>933.11680000000013</c:v>
                      </c:pt>
                      <c:pt idx="3910">
                        <c:v>289.76640000000003</c:v>
                      </c:pt>
                      <c:pt idx="3911">
                        <c:v>-1118.5328</c:v>
                      </c:pt>
                      <c:pt idx="3912">
                        <c:v>-431.20000000000005</c:v>
                      </c:pt>
                      <c:pt idx="3913">
                        <c:v>357.03359999999998</c:v>
                      </c:pt>
                      <c:pt idx="3914">
                        <c:v>495.01759999999996</c:v>
                      </c:pt>
                      <c:pt idx="3915">
                        <c:v>424.30080000000004</c:v>
                      </c:pt>
                      <c:pt idx="3916">
                        <c:v>650.2496000000001</c:v>
                      </c:pt>
                      <c:pt idx="3917">
                        <c:v>84.515200000000007</c:v>
                      </c:pt>
                      <c:pt idx="3918">
                        <c:v>-390.66720000000009</c:v>
                      </c:pt>
                      <c:pt idx="3919">
                        <c:v>357.03359999999998</c:v>
                      </c:pt>
                      <c:pt idx="3920">
                        <c:v>1505.7504000000001</c:v>
                      </c:pt>
                      <c:pt idx="3921">
                        <c:v>-808.93119999999999</c:v>
                      </c:pt>
                      <c:pt idx="3922">
                        <c:v>-670.08480000000009</c:v>
                      </c:pt>
                      <c:pt idx="3923">
                        <c:v>212.15040000000002</c:v>
                      </c:pt>
                      <c:pt idx="3924">
                        <c:v>168.16800000000001</c:v>
                      </c:pt>
                      <c:pt idx="3925">
                        <c:v>-629.55200000000002</c:v>
                      </c:pt>
                      <c:pt idx="3926">
                        <c:v>-579.53280000000007</c:v>
                      </c:pt>
                      <c:pt idx="3927">
                        <c:v>-464.83360000000005</c:v>
                      </c:pt>
                      <c:pt idx="3928">
                        <c:v>-915.86880000000008</c:v>
                      </c:pt>
                      <c:pt idx="3929">
                        <c:v>-1445.3824000000002</c:v>
                      </c:pt>
                      <c:pt idx="3930">
                        <c:v>-1162.5152000000003</c:v>
                      </c:pt>
                      <c:pt idx="3931">
                        <c:v>-940.01600000000008</c:v>
                      </c:pt>
                      <c:pt idx="3932">
                        <c:v>-468.28320000000008</c:v>
                      </c:pt>
                      <c:pt idx="3933">
                        <c:v>43.982399999999998</c:v>
                      </c:pt>
                      <c:pt idx="3934">
                        <c:v>178.51679999999999</c:v>
                      </c:pt>
                      <c:pt idx="3935">
                        <c:v>-114.69920000000002</c:v>
                      </c:pt>
                      <c:pt idx="3936">
                        <c:v>-185.416</c:v>
                      </c:pt>
                      <c:pt idx="3937">
                        <c:v>90.552000000000007</c:v>
                      </c:pt>
                      <c:pt idx="3938">
                        <c:v>256.13280000000003</c:v>
                      </c:pt>
                      <c:pt idx="3939">
                        <c:v>-996.93439999999998</c:v>
                      </c:pt>
                      <c:pt idx="3940">
                        <c:v>805.48160000000018</c:v>
                      </c:pt>
                      <c:pt idx="3941">
                        <c:v>23.284800000000001</c:v>
                      </c:pt>
                      <c:pt idx="3942">
                        <c:v>569.18400000000008</c:v>
                      </c:pt>
                      <c:pt idx="3943">
                        <c:v>825.31680000000006</c:v>
                      </c:pt>
                      <c:pt idx="3944">
                        <c:v>1256.5168000000001</c:v>
                      </c:pt>
                      <c:pt idx="3945">
                        <c:v>1883.4816000000003</c:v>
                      </c:pt>
                      <c:pt idx="3946">
                        <c:v>1452.2816000000003</c:v>
                      </c:pt>
                      <c:pt idx="3947">
                        <c:v>-795.1328000000002</c:v>
                      </c:pt>
                      <c:pt idx="3948">
                        <c:v>370.83199999999999</c:v>
                      </c:pt>
                      <c:pt idx="3949">
                        <c:v>1060.752</c:v>
                      </c:pt>
                      <c:pt idx="3950">
                        <c:v>208.70080000000002</c:v>
                      </c:pt>
                      <c:pt idx="3951">
                        <c:v>-127.6352</c:v>
                      </c:pt>
                      <c:pt idx="3952">
                        <c:v>-201.80160000000004</c:v>
                      </c:pt>
                      <c:pt idx="3953">
                        <c:v>-626.96480000000008</c:v>
                      </c:pt>
                      <c:pt idx="3954">
                        <c:v>977.09920000000011</c:v>
                      </c:pt>
                      <c:pt idx="3955">
                        <c:v>956.40160000000003</c:v>
                      </c:pt>
                      <c:pt idx="3956">
                        <c:v>1021.0816</c:v>
                      </c:pt>
                      <c:pt idx="3957">
                        <c:v>114.69920000000002</c:v>
                      </c:pt>
                      <c:pt idx="3958">
                        <c:v>731.3152</c:v>
                      </c:pt>
                      <c:pt idx="3959">
                        <c:v>1293.6000000000001</c:v>
                      </c:pt>
                      <c:pt idx="3960">
                        <c:v>242.33440000000004</c:v>
                      </c:pt>
                      <c:pt idx="3961">
                        <c:v>-501.91679999999997</c:v>
                      </c:pt>
                      <c:pt idx="3962">
                        <c:v>26.734400000000001</c:v>
                      </c:pt>
                      <c:pt idx="3963">
                        <c:v>168.16800000000001</c:v>
                      </c:pt>
                      <c:pt idx="3964">
                        <c:v>-148.33279999999999</c:v>
                      </c:pt>
                      <c:pt idx="3965">
                        <c:v>-289.76640000000003</c:v>
                      </c:pt>
                      <c:pt idx="3966">
                        <c:v>457.93440000000004</c:v>
                      </c:pt>
                      <c:pt idx="3967">
                        <c:v>6.8992000000000004</c:v>
                      </c:pt>
                      <c:pt idx="3968">
                        <c:v>-1125.432</c:v>
                      </c:pt>
                      <c:pt idx="3969">
                        <c:v>-1259.9664000000002</c:v>
                      </c:pt>
                      <c:pt idx="3970">
                        <c:v>-468.28320000000008</c:v>
                      </c:pt>
                      <c:pt idx="3971">
                        <c:v>-906.38240000000008</c:v>
                      </c:pt>
                      <c:pt idx="3972">
                        <c:v>-1064.2016000000001</c:v>
                      </c:pt>
                      <c:pt idx="3973">
                        <c:v>-664.04800000000012</c:v>
                      </c:pt>
                      <c:pt idx="3974">
                        <c:v>-636.45120000000009</c:v>
                      </c:pt>
                      <c:pt idx="3975">
                        <c:v>-835.66559999999993</c:v>
                      </c:pt>
                      <c:pt idx="3976">
                        <c:v>-1131.4688000000001</c:v>
                      </c:pt>
                      <c:pt idx="3977">
                        <c:v>-774.43520000000001</c:v>
                      </c:pt>
                      <c:pt idx="3978">
                        <c:v>229.39840000000004</c:v>
                      </c:pt>
                      <c:pt idx="3979">
                        <c:v>-275.96800000000002</c:v>
                      </c:pt>
                      <c:pt idx="3980">
                        <c:v>-144.88320000000002</c:v>
                      </c:pt>
                      <c:pt idx="3981">
                        <c:v>23.284800000000001</c:v>
                      </c:pt>
                      <c:pt idx="3982">
                        <c:v>-3.4496000000000002</c:v>
                      </c:pt>
                      <c:pt idx="3983">
                        <c:v>-104.35040000000001</c:v>
                      </c:pt>
                      <c:pt idx="3984">
                        <c:v>653.69920000000013</c:v>
                      </c:pt>
                      <c:pt idx="3985">
                        <c:v>1058.1648000000002</c:v>
                      </c:pt>
                      <c:pt idx="3986">
                        <c:v>2940.7840000000006</c:v>
                      </c:pt>
                      <c:pt idx="3987">
                        <c:v>5181.2991999999995</c:v>
                      </c:pt>
                      <c:pt idx="3988">
                        <c:v>-1505.7504000000001</c:v>
                      </c:pt>
                      <c:pt idx="3989">
                        <c:v>-151.7824</c:v>
                      </c:pt>
                      <c:pt idx="3990">
                        <c:v>1424.6848000000002</c:v>
                      </c:pt>
                      <c:pt idx="3991">
                        <c:v>2196.5328000000004</c:v>
                      </c:pt>
                      <c:pt idx="3992">
                        <c:v>-97.451200000000014</c:v>
                      </c:pt>
                      <c:pt idx="3993">
                        <c:v>-175.06720000000001</c:v>
                      </c:pt>
                      <c:pt idx="3994">
                        <c:v>1394.5008</c:v>
                      </c:pt>
                      <c:pt idx="3995">
                        <c:v>367.38240000000002</c:v>
                      </c:pt>
                      <c:pt idx="3996">
                        <c:v>125.048</c:v>
                      </c:pt>
                      <c:pt idx="3997">
                        <c:v>-852.05120000000011</c:v>
                      </c:pt>
                      <c:pt idx="3998">
                        <c:v>-3133.0992000000001</c:v>
                      </c:pt>
                      <c:pt idx="3999">
                        <c:v>-1936.9504000000002</c:v>
                      </c:pt>
                      <c:pt idx="4000">
                        <c:v>602.81759999999997</c:v>
                      </c:pt>
                      <c:pt idx="4001">
                        <c:v>1636.8352000000002</c:v>
                      </c:pt>
                      <c:pt idx="4002">
                        <c:v>687.33280000000013</c:v>
                      </c:pt>
                      <c:pt idx="4003">
                        <c:v>-515.71519999999998</c:v>
                      </c:pt>
                      <c:pt idx="4004">
                        <c:v>-175.06720000000001</c:v>
                      </c:pt>
                      <c:pt idx="4005">
                        <c:v>1717.9008000000001</c:v>
                      </c:pt>
                      <c:pt idx="4006">
                        <c:v>1610.1007999999999</c:v>
                      </c:pt>
                      <c:pt idx="4007">
                        <c:v>333.74880000000002</c:v>
                      </c:pt>
                      <c:pt idx="4008">
                        <c:v>1341.0320000000002</c:v>
                      </c:pt>
                      <c:pt idx="4009">
                        <c:v>461.38400000000007</c:v>
                      </c:pt>
                      <c:pt idx="4010">
                        <c:v>-532.10080000000005</c:v>
                      </c:pt>
                      <c:pt idx="4011">
                        <c:v>825.31680000000006</c:v>
                      </c:pt>
                      <c:pt idx="4012">
                        <c:v>606.2672</c:v>
                      </c:pt>
                      <c:pt idx="4013">
                        <c:v>-417.40160000000003</c:v>
                      </c:pt>
                      <c:pt idx="4014">
                        <c:v>-225.94880000000003</c:v>
                      </c:pt>
                      <c:pt idx="4015">
                        <c:v>-330.29920000000004</c:v>
                      </c:pt>
                      <c:pt idx="4016">
                        <c:v>-394.11680000000001</c:v>
                      </c:pt>
                      <c:pt idx="4017">
                        <c:v>-1095.248</c:v>
                      </c:pt>
                      <c:pt idx="4018">
                        <c:v>-2159.4496000000004</c:v>
                      </c:pt>
                      <c:pt idx="4019">
                        <c:v>-1654.0832</c:v>
                      </c:pt>
                      <c:pt idx="4020">
                        <c:v>-1472.1168000000002</c:v>
                      </c:pt>
                      <c:pt idx="4021">
                        <c:v>-1078</c:v>
                      </c:pt>
                      <c:pt idx="4022">
                        <c:v>-289.76640000000003</c:v>
                      </c:pt>
                      <c:pt idx="4023">
                        <c:v>-521.75199999999995</c:v>
                      </c:pt>
                      <c:pt idx="4024">
                        <c:v>-370.83199999999999</c:v>
                      </c:pt>
                      <c:pt idx="4025">
                        <c:v>-263.03200000000004</c:v>
                      </c:pt>
                      <c:pt idx="4026">
                        <c:v>-289.76640000000003</c:v>
                      </c:pt>
                      <c:pt idx="4027">
                        <c:v>-404.46559999999999</c:v>
                      </c:pt>
                      <c:pt idx="4028">
                        <c:v>-215.60000000000002</c:v>
                      </c:pt>
                      <c:pt idx="4029">
                        <c:v>-131.0848</c:v>
                      </c:pt>
                      <c:pt idx="4030">
                        <c:v>-67.267200000000003</c:v>
                      </c:pt>
                      <c:pt idx="4031">
                        <c:v>411.3648</c:v>
                      </c:pt>
                      <c:pt idx="4032">
                        <c:v>-225.94880000000003</c:v>
                      </c:pt>
                      <c:pt idx="4033">
                        <c:v>-346.68480000000005</c:v>
                      </c:pt>
                      <c:pt idx="4034">
                        <c:v>-77.616</c:v>
                      </c:pt>
                      <c:pt idx="4035">
                        <c:v>451.03520000000003</c:v>
                      </c:pt>
                      <c:pt idx="4036">
                        <c:v>289.76640000000003</c:v>
                      </c:pt>
                      <c:pt idx="4037">
                        <c:v>565.73440000000005</c:v>
                      </c:pt>
                      <c:pt idx="4038">
                        <c:v>909.83199999999999</c:v>
                      </c:pt>
                      <c:pt idx="4039">
                        <c:v>2668.2656000000002</c:v>
                      </c:pt>
                      <c:pt idx="4040">
                        <c:v>2011.1168</c:v>
                      </c:pt>
                      <c:pt idx="4041">
                        <c:v>-1660.9824000000001</c:v>
                      </c:pt>
                      <c:pt idx="4042">
                        <c:v>781.33440000000019</c:v>
                      </c:pt>
                      <c:pt idx="4043">
                        <c:v>1435.0336</c:v>
                      </c:pt>
                      <c:pt idx="4044">
                        <c:v>565.73440000000005</c:v>
                      </c:pt>
                      <c:pt idx="4045">
                        <c:v>676.98400000000004</c:v>
                      </c:pt>
                      <c:pt idx="4046">
                        <c:v>1155.6160000000002</c:v>
                      </c:pt>
                      <c:pt idx="4047">
                        <c:v>353.584</c:v>
                      </c:pt>
                      <c:pt idx="4048">
                        <c:v>-1051.2656000000002</c:v>
                      </c:pt>
                      <c:pt idx="4049">
                        <c:v>-431.20000000000005</c:v>
                      </c:pt>
                      <c:pt idx="4050">
                        <c:v>-306.15199999999999</c:v>
                      </c:pt>
                      <c:pt idx="4051">
                        <c:v>-519.16480000000001</c:v>
                      </c:pt>
                      <c:pt idx="4052">
                        <c:v>-542.44960000000003</c:v>
                      </c:pt>
                      <c:pt idx="4053">
                        <c:v>-238.88480000000004</c:v>
                      </c:pt>
                      <c:pt idx="4054">
                        <c:v>-17.248000000000001</c:v>
                      </c:pt>
                      <c:pt idx="4055">
                        <c:v>151.7824</c:v>
                      </c:pt>
                      <c:pt idx="4056">
                        <c:v>144.88320000000002</c:v>
                      </c:pt>
                      <c:pt idx="4057">
                        <c:v>-137.98400000000001</c:v>
                      </c:pt>
                      <c:pt idx="4058">
                        <c:v>-602.81759999999997</c:v>
                      </c:pt>
                      <c:pt idx="4059">
                        <c:v>-33.633600000000001</c:v>
                      </c:pt>
                      <c:pt idx="4060">
                        <c:v>192.3152</c:v>
                      </c:pt>
                      <c:pt idx="4061">
                        <c:v>249.2336</c:v>
                      </c:pt>
                      <c:pt idx="4062">
                        <c:v>127.6352</c:v>
                      </c:pt>
                      <c:pt idx="4063">
                        <c:v>-380.31840000000005</c:v>
                      </c:pt>
                      <c:pt idx="4064">
                        <c:v>-225.94880000000003</c:v>
                      </c:pt>
                      <c:pt idx="4065">
                        <c:v>-13.798400000000001</c:v>
                      </c:pt>
                      <c:pt idx="4066">
                        <c:v>-74.166399999999996</c:v>
                      </c:pt>
                      <c:pt idx="4067">
                        <c:v>438.09920000000005</c:v>
                      </c:pt>
                      <c:pt idx="4068">
                        <c:v>420.85120000000006</c:v>
                      </c:pt>
                      <c:pt idx="4069">
                        <c:v>13.798400000000001</c:v>
                      </c:pt>
                      <c:pt idx="4070">
                        <c:v>43.982399999999998</c:v>
                      </c:pt>
                      <c:pt idx="4071">
                        <c:v>198.35200000000003</c:v>
                      </c:pt>
                      <c:pt idx="4072">
                        <c:v>229.39840000000004</c:v>
                      </c:pt>
                      <c:pt idx="4073">
                        <c:v>-181.96639999999999</c:v>
                      </c:pt>
                      <c:pt idx="4074">
                        <c:v>-13.798400000000001</c:v>
                      </c:pt>
                      <c:pt idx="4075">
                        <c:v>56.918400000000005</c:v>
                      </c:pt>
                      <c:pt idx="4076">
                        <c:v>300.11520000000002</c:v>
                      </c:pt>
                      <c:pt idx="4077">
                        <c:v>-26.734400000000001</c:v>
                      </c:pt>
                      <c:pt idx="4078">
                        <c:v>127.6352</c:v>
                      </c:pt>
                      <c:pt idx="4079">
                        <c:v>-23.284800000000001</c:v>
                      </c:pt>
                      <c:pt idx="4080">
                        <c:v>127.6352</c:v>
                      </c:pt>
                      <c:pt idx="4081">
                        <c:v>-360.48320000000001</c:v>
                      </c:pt>
                      <c:pt idx="4082">
                        <c:v>-646.80000000000007</c:v>
                      </c:pt>
                      <c:pt idx="4083">
                        <c:v>394.11680000000001</c:v>
                      </c:pt>
                      <c:pt idx="4084">
                        <c:v>-417.40160000000003</c:v>
                      </c:pt>
                      <c:pt idx="4085">
                        <c:v>-198.35200000000003</c:v>
                      </c:pt>
                      <c:pt idx="4086">
                        <c:v>-444.99840000000006</c:v>
                      </c:pt>
                      <c:pt idx="4087">
                        <c:v>-413.952</c:v>
                      </c:pt>
                      <c:pt idx="4088">
                        <c:v>380.31840000000005</c:v>
                      </c:pt>
                      <c:pt idx="4089">
                        <c:v>77.616</c:v>
                      </c:pt>
                      <c:pt idx="4090">
                        <c:v>-676.98400000000004</c:v>
                      </c:pt>
                      <c:pt idx="4091">
                        <c:v>-977.09920000000011</c:v>
                      </c:pt>
                      <c:pt idx="4092">
                        <c:v>-17.248000000000001</c:v>
                      </c:pt>
                      <c:pt idx="4093">
                        <c:v>740.80160000000001</c:v>
                      </c:pt>
                      <c:pt idx="4094">
                        <c:v>0</c:v>
                      </c:pt>
                      <c:pt idx="4095">
                        <c:v>-512.26560000000006</c:v>
                      </c:pt>
                      <c:pt idx="4096">
                        <c:v>795.1328000000002</c:v>
                      </c:pt>
                      <c:pt idx="4097">
                        <c:v>417.40160000000003</c:v>
                      </c:pt>
                      <c:pt idx="4098">
                        <c:v>13.798400000000001</c:v>
                      </c:pt>
                      <c:pt idx="4099">
                        <c:v>-289.76640000000003</c:v>
                      </c:pt>
                      <c:pt idx="4100">
                        <c:v>-238.88480000000004</c:v>
                      </c:pt>
                      <c:pt idx="4101">
                        <c:v>-357.03359999999998</c:v>
                      </c:pt>
                      <c:pt idx="4102">
                        <c:v>528.65120000000002</c:v>
                      </c:pt>
                      <c:pt idx="4103">
                        <c:v>552.79840000000002</c:v>
                      </c:pt>
                      <c:pt idx="4104">
                        <c:v>-87.964799999999997</c:v>
                      </c:pt>
                      <c:pt idx="4105">
                        <c:v>-377.7312</c:v>
                      </c:pt>
                      <c:pt idx="4106">
                        <c:v>515.71519999999998</c:v>
                      </c:pt>
                      <c:pt idx="4107">
                        <c:v>468.28320000000008</c:v>
                      </c:pt>
                      <c:pt idx="4108">
                        <c:v>151.7824</c:v>
                      </c:pt>
                      <c:pt idx="4109">
                        <c:v>-111.24960000000002</c:v>
                      </c:pt>
                      <c:pt idx="4110">
                        <c:v>417.40160000000003</c:v>
                      </c:pt>
                      <c:pt idx="4111">
                        <c:v>562.28480000000013</c:v>
                      </c:pt>
                      <c:pt idx="4112">
                        <c:v>181.96639999999999</c:v>
                      </c:pt>
                      <c:pt idx="4113">
                        <c:v>-350.13440000000003</c:v>
                      </c:pt>
                      <c:pt idx="4114">
                        <c:v>660.59840000000008</c:v>
                      </c:pt>
                      <c:pt idx="4115">
                        <c:v>346.68480000000005</c:v>
                      </c:pt>
                      <c:pt idx="4116">
                        <c:v>33.633600000000001</c:v>
                      </c:pt>
                      <c:pt idx="4117">
                        <c:v>316.50080000000003</c:v>
                      </c:pt>
                      <c:pt idx="4118">
                        <c:v>225.94880000000003</c:v>
                      </c:pt>
                      <c:pt idx="4119">
                        <c:v>17.248000000000001</c:v>
                      </c:pt>
                      <c:pt idx="4120">
                        <c:v>137.98400000000001</c:v>
                      </c:pt>
                      <c:pt idx="4121">
                        <c:v>1240.1312</c:v>
                      </c:pt>
                      <c:pt idx="4122">
                        <c:v>899.48320000000001</c:v>
                      </c:pt>
                      <c:pt idx="4123">
                        <c:v>198.35200000000003</c:v>
                      </c:pt>
                      <c:pt idx="4124">
                        <c:v>461.38400000000007</c:v>
                      </c:pt>
                      <c:pt idx="4125">
                        <c:v>303.56479999999999</c:v>
                      </c:pt>
                      <c:pt idx="4126">
                        <c:v>-37.083199999999998</c:v>
                      </c:pt>
                      <c:pt idx="4127">
                        <c:v>192.3152</c:v>
                      </c:pt>
                      <c:pt idx="4128">
                        <c:v>306.15199999999999</c:v>
                      </c:pt>
                      <c:pt idx="4129">
                        <c:v>74.166399999999996</c:v>
                      </c:pt>
                      <c:pt idx="4130">
                        <c:v>1347.0688000000002</c:v>
                      </c:pt>
                      <c:pt idx="4131">
                        <c:v>-198.35200000000003</c:v>
                      </c:pt>
                      <c:pt idx="4132">
                        <c:v>-1084.8992000000001</c:v>
                      </c:pt>
                      <c:pt idx="4133">
                        <c:v>-579.53280000000007</c:v>
                      </c:pt>
                      <c:pt idx="4134">
                        <c:v>-609.71680000000003</c:v>
                      </c:pt>
                      <c:pt idx="4135">
                        <c:v>-990.03519999999992</c:v>
                      </c:pt>
                      <c:pt idx="4136">
                        <c:v>-1000.384</c:v>
                      </c:pt>
                      <c:pt idx="4137">
                        <c:v>-144.88320000000002</c:v>
                      </c:pt>
                      <c:pt idx="4138">
                        <c:v>-731.3152</c:v>
                      </c:pt>
                      <c:pt idx="4139">
                        <c:v>-740.80160000000001</c:v>
                      </c:pt>
                      <c:pt idx="4140">
                        <c:v>-848.60160000000008</c:v>
                      </c:pt>
                      <c:pt idx="4141">
                        <c:v>-731.3152</c:v>
                      </c:pt>
                      <c:pt idx="4142">
                        <c:v>-697.68160000000012</c:v>
                      </c:pt>
                      <c:pt idx="4143">
                        <c:v>-586.43200000000013</c:v>
                      </c:pt>
                      <c:pt idx="4144">
                        <c:v>-650.2496000000001</c:v>
                      </c:pt>
                      <c:pt idx="4145">
                        <c:v>-586.43200000000013</c:v>
                      </c:pt>
                      <c:pt idx="4146">
                        <c:v>-229.39840000000004</c:v>
                      </c:pt>
                      <c:pt idx="4147">
                        <c:v>10.348800000000001</c:v>
                      </c:pt>
                      <c:pt idx="4148">
                        <c:v>-107.80000000000001</c:v>
                      </c:pt>
                      <c:pt idx="4149">
                        <c:v>438.09920000000005</c:v>
                      </c:pt>
                      <c:pt idx="4150">
                        <c:v>1991.2816000000003</c:v>
                      </c:pt>
                      <c:pt idx="4151">
                        <c:v>1751.5344000000002</c:v>
                      </c:pt>
                      <c:pt idx="4152">
                        <c:v>-784.78399999999999</c:v>
                      </c:pt>
                      <c:pt idx="4153">
                        <c:v>219.04960000000003</c:v>
                      </c:pt>
                      <c:pt idx="4154">
                        <c:v>-67.267200000000003</c:v>
                      </c:pt>
                      <c:pt idx="4155">
                        <c:v>1095.248</c:v>
                      </c:pt>
                      <c:pt idx="4156">
                        <c:v>1512.6496000000002</c:v>
                      </c:pt>
                      <c:pt idx="4157">
                        <c:v>238.88480000000004</c:v>
                      </c:pt>
                      <c:pt idx="4158">
                        <c:v>710.61760000000004</c:v>
                      </c:pt>
                      <c:pt idx="4159">
                        <c:v>882.23519999999996</c:v>
                      </c:pt>
                      <c:pt idx="4160">
                        <c:v>700.26880000000006</c:v>
                      </c:pt>
                      <c:pt idx="4161">
                        <c:v>814.96800000000007</c:v>
                      </c:pt>
                      <c:pt idx="4162">
                        <c:v>-1751.5344000000002</c:v>
                      </c:pt>
                      <c:pt idx="4163">
                        <c:v>-980.54880000000003</c:v>
                      </c:pt>
                      <c:pt idx="4164">
                        <c:v>1074.5504000000001</c:v>
                      </c:pt>
                      <c:pt idx="4165">
                        <c:v>565.73440000000005</c:v>
                      </c:pt>
                      <c:pt idx="4166">
                        <c:v>205.25120000000001</c:v>
                      </c:pt>
                      <c:pt idx="4167">
                        <c:v>-23.284800000000001</c:v>
                      </c:pt>
                      <c:pt idx="4168">
                        <c:v>-141.43360000000001</c:v>
                      </c:pt>
                      <c:pt idx="4169">
                        <c:v>-63.817599999999999</c:v>
                      </c:pt>
                      <c:pt idx="4170">
                        <c:v>94.00160000000001</c:v>
                      </c:pt>
                      <c:pt idx="4171">
                        <c:v>333.74880000000002</c:v>
                      </c:pt>
                      <c:pt idx="4172">
                        <c:v>-282.86720000000003</c:v>
                      </c:pt>
                      <c:pt idx="4173">
                        <c:v>-539</c:v>
                      </c:pt>
                      <c:pt idx="4174">
                        <c:v>-50.881600000000006</c:v>
                      </c:pt>
                      <c:pt idx="4175">
                        <c:v>-127.6352</c:v>
                      </c:pt>
                      <c:pt idx="4176">
                        <c:v>94.00160000000001</c:v>
                      </c:pt>
                      <c:pt idx="4177">
                        <c:v>-148.33279999999999</c:v>
                      </c:pt>
                      <c:pt idx="4178">
                        <c:v>-121.5984</c:v>
                      </c:pt>
                      <c:pt idx="4179">
                        <c:v>53.468800000000002</c:v>
                      </c:pt>
                      <c:pt idx="4180">
                        <c:v>-104.35040000000001</c:v>
                      </c:pt>
                      <c:pt idx="4181">
                        <c:v>319.9504</c:v>
                      </c:pt>
                      <c:pt idx="4182">
                        <c:v>-114.69920000000002</c:v>
                      </c:pt>
                      <c:pt idx="4183">
                        <c:v>-158.6816</c:v>
                      </c:pt>
                      <c:pt idx="4184">
                        <c:v>774.43520000000001</c:v>
                      </c:pt>
                      <c:pt idx="4185">
                        <c:v>521.75199999999995</c:v>
                      </c:pt>
                      <c:pt idx="4186">
                        <c:v>121.5984</c:v>
                      </c:pt>
                      <c:pt idx="4187">
                        <c:v>417.40160000000003</c:v>
                      </c:pt>
                      <c:pt idx="4188">
                        <c:v>777.88480000000015</c:v>
                      </c:pt>
                      <c:pt idx="4189">
                        <c:v>717.51679999999999</c:v>
                      </c:pt>
                      <c:pt idx="4190">
                        <c:v>340.64800000000008</c:v>
                      </c:pt>
                      <c:pt idx="4191">
                        <c:v>-60.368000000000009</c:v>
                      </c:pt>
                      <c:pt idx="4192">
                        <c:v>-63.817599999999999</c:v>
                      </c:pt>
                      <c:pt idx="4193">
                        <c:v>417.40160000000003</c:v>
                      </c:pt>
                      <c:pt idx="4194">
                        <c:v>30.184000000000005</c:v>
                      </c:pt>
                      <c:pt idx="4195">
                        <c:v>343.23520000000002</c:v>
                      </c:pt>
                      <c:pt idx="4196">
                        <c:v>-30.184000000000005</c:v>
                      </c:pt>
                      <c:pt idx="4197">
                        <c:v>121.5984</c:v>
                      </c:pt>
                      <c:pt idx="4198">
                        <c:v>1593.7152000000001</c:v>
                      </c:pt>
                      <c:pt idx="4199">
                        <c:v>2590.6495999999997</c:v>
                      </c:pt>
                      <c:pt idx="4200">
                        <c:v>198.35200000000003</c:v>
                      </c:pt>
                      <c:pt idx="4201">
                        <c:v>-343.23520000000002</c:v>
                      </c:pt>
                      <c:pt idx="4202">
                        <c:v>-814.96800000000007</c:v>
                      </c:pt>
                      <c:pt idx="4203">
                        <c:v>-417.40160000000003</c:v>
                      </c:pt>
                      <c:pt idx="4204">
                        <c:v>858.95040000000006</c:v>
                      </c:pt>
                      <c:pt idx="4205">
                        <c:v>1088.3488</c:v>
                      </c:pt>
                      <c:pt idx="4206">
                        <c:v>-23.284800000000001</c:v>
                      </c:pt>
                      <c:pt idx="4207">
                        <c:v>-1307.3984000000003</c:v>
                      </c:pt>
                      <c:pt idx="4208">
                        <c:v>-1276.3520000000001</c:v>
                      </c:pt>
                      <c:pt idx="4209">
                        <c:v>-643.35040000000004</c:v>
                      </c:pt>
                      <c:pt idx="4210">
                        <c:v>-676.98400000000004</c:v>
                      </c:pt>
                      <c:pt idx="4211">
                        <c:v>-1300.4992000000002</c:v>
                      </c:pt>
                      <c:pt idx="4212">
                        <c:v>-1765.3328000000004</c:v>
                      </c:pt>
                      <c:pt idx="4213">
                        <c:v>-1189.2496000000001</c:v>
                      </c:pt>
                      <c:pt idx="4214">
                        <c:v>-784.78399999999999</c:v>
                      </c:pt>
                      <c:pt idx="4215">
                        <c:v>-545.89920000000006</c:v>
                      </c:pt>
                      <c:pt idx="4216">
                        <c:v>-413.952</c:v>
                      </c:pt>
                      <c:pt idx="4217">
                        <c:v>-482.08160000000009</c:v>
                      </c:pt>
                      <c:pt idx="4218">
                        <c:v>-556.24800000000005</c:v>
                      </c:pt>
                      <c:pt idx="4219">
                        <c:v>-74.166399999999996</c:v>
                      </c:pt>
                      <c:pt idx="4220">
                        <c:v>94.00160000000001</c:v>
                      </c:pt>
                      <c:pt idx="4221">
                        <c:v>-43.982399999999998</c:v>
                      </c:pt>
                      <c:pt idx="4222">
                        <c:v>1134.9184000000002</c:v>
                      </c:pt>
                      <c:pt idx="4223">
                        <c:v>104.35040000000001</c:v>
                      </c:pt>
                      <c:pt idx="4224">
                        <c:v>1185.8000000000002</c:v>
                      </c:pt>
                      <c:pt idx="4225">
                        <c:v>168.16800000000001</c:v>
                      </c:pt>
                      <c:pt idx="4226">
                        <c:v>245.78399999999999</c:v>
                      </c:pt>
                      <c:pt idx="4227">
                        <c:v>-181.96639999999999</c:v>
                      </c:pt>
                      <c:pt idx="4228">
                        <c:v>1640.2848000000001</c:v>
                      </c:pt>
                      <c:pt idx="4229">
                        <c:v>913.28160000000003</c:v>
                      </c:pt>
                      <c:pt idx="4230">
                        <c:v>-134.53440000000001</c:v>
                      </c:pt>
                      <c:pt idx="4231">
                        <c:v>1259.9664000000002</c:v>
                      </c:pt>
                      <c:pt idx="4232">
                        <c:v>357.03359999999998</c:v>
                      </c:pt>
                      <c:pt idx="4233">
                        <c:v>549.34879999999998</c:v>
                      </c:pt>
                      <c:pt idx="4234">
                        <c:v>-326.84960000000007</c:v>
                      </c:pt>
                      <c:pt idx="4235">
                        <c:v>-784.78399999999999</c:v>
                      </c:pt>
                      <c:pt idx="4236">
                        <c:v>-208.70080000000002</c:v>
                      </c:pt>
                      <c:pt idx="4237">
                        <c:v>805.48160000000018</c:v>
                      </c:pt>
                      <c:pt idx="4238">
                        <c:v>558.8352000000001</c:v>
                      </c:pt>
                      <c:pt idx="4239">
                        <c:v>-185.416</c:v>
                      </c:pt>
                      <c:pt idx="4240">
                        <c:v>118.14880000000002</c:v>
                      </c:pt>
                      <c:pt idx="4241">
                        <c:v>697.68160000000012</c:v>
                      </c:pt>
                      <c:pt idx="4242">
                        <c:v>401.01600000000002</c:v>
                      </c:pt>
                      <c:pt idx="4243">
                        <c:v>484.66880000000009</c:v>
                      </c:pt>
                      <c:pt idx="4244">
                        <c:v>-498.46719999999999</c:v>
                      </c:pt>
                      <c:pt idx="4245">
                        <c:v>-869.29920000000016</c:v>
                      </c:pt>
                      <c:pt idx="4246">
                        <c:v>-802.03200000000004</c:v>
                      </c:pt>
                      <c:pt idx="4247">
                        <c:v>-282.86720000000003</c:v>
                      </c:pt>
                      <c:pt idx="4248">
                        <c:v>-40.532800000000002</c:v>
                      </c:pt>
                      <c:pt idx="4249">
                        <c:v>164.7184</c:v>
                      </c:pt>
                      <c:pt idx="4250">
                        <c:v>127.6352</c:v>
                      </c:pt>
                      <c:pt idx="4251">
                        <c:v>657.14880000000005</c:v>
                      </c:pt>
                      <c:pt idx="4252">
                        <c:v>340.64800000000008</c:v>
                      </c:pt>
                      <c:pt idx="4253">
                        <c:v>629.55200000000002</c:v>
                      </c:pt>
                      <c:pt idx="4254">
                        <c:v>933.11680000000013</c:v>
                      </c:pt>
                      <c:pt idx="4255">
                        <c:v>579.53280000000007</c:v>
                      </c:pt>
                      <c:pt idx="4256">
                        <c:v>461.38400000000007</c:v>
                      </c:pt>
                      <c:pt idx="4257">
                        <c:v>802.03200000000004</c:v>
                      </c:pt>
                      <c:pt idx="4258">
                        <c:v>811.51840000000004</c:v>
                      </c:pt>
                      <c:pt idx="4259">
                        <c:v>687.33280000000013</c:v>
                      </c:pt>
                      <c:pt idx="4260">
                        <c:v>539</c:v>
                      </c:pt>
                      <c:pt idx="4261">
                        <c:v>609.71680000000003</c:v>
                      </c:pt>
                      <c:pt idx="4262">
                        <c:v>858.95040000000006</c:v>
                      </c:pt>
                      <c:pt idx="4263">
                        <c:v>1673.9184</c:v>
                      </c:pt>
                      <c:pt idx="4264">
                        <c:v>-238.88480000000004</c:v>
                      </c:pt>
                      <c:pt idx="4265">
                        <c:v>690.78240000000005</c:v>
                      </c:pt>
                      <c:pt idx="4266">
                        <c:v>427.75040000000001</c:v>
                      </c:pt>
                      <c:pt idx="4267">
                        <c:v>-67.267200000000003</c:v>
                      </c:pt>
                      <c:pt idx="4268">
                        <c:v>-363.93279999999999</c:v>
                      </c:pt>
                      <c:pt idx="4269">
                        <c:v>-639.9008</c:v>
                      </c:pt>
                      <c:pt idx="4270">
                        <c:v>-558.8352000000001</c:v>
                      </c:pt>
                      <c:pt idx="4271">
                        <c:v>-427.75040000000001</c:v>
                      </c:pt>
                      <c:pt idx="4272">
                        <c:v>-606.2672</c:v>
                      </c:pt>
                      <c:pt idx="4273">
                        <c:v>-814.96800000000007</c:v>
                      </c:pt>
                      <c:pt idx="4274">
                        <c:v>-687.33280000000013</c:v>
                      </c:pt>
                      <c:pt idx="4275">
                        <c:v>-1185.8000000000002</c:v>
                      </c:pt>
                      <c:pt idx="4276">
                        <c:v>-1917.1152000000002</c:v>
                      </c:pt>
                      <c:pt idx="4277">
                        <c:v>-1071.1007999999999</c:v>
                      </c:pt>
                      <c:pt idx="4278">
                        <c:v>-657.14880000000005</c:v>
                      </c:pt>
                      <c:pt idx="4279">
                        <c:v>-811.51840000000004</c:v>
                      </c:pt>
                      <c:pt idx="4280">
                        <c:v>-37.083199999999998</c:v>
                      </c:pt>
                      <c:pt idx="4281">
                        <c:v>-657.14880000000005</c:v>
                      </c:pt>
                      <c:pt idx="4282">
                        <c:v>-464.83360000000005</c:v>
                      </c:pt>
                      <c:pt idx="4283">
                        <c:v>-162.13120000000001</c:v>
                      </c:pt>
                      <c:pt idx="4284">
                        <c:v>205.25120000000001</c:v>
                      </c:pt>
                      <c:pt idx="4285">
                        <c:v>74.166399999999996</c:v>
                      </c:pt>
                      <c:pt idx="4286">
                        <c:v>1168.5520000000001</c:v>
                      </c:pt>
                      <c:pt idx="4287">
                        <c:v>569.18400000000008</c:v>
                      </c:pt>
                      <c:pt idx="4288">
                        <c:v>2631.1824000000001</c:v>
                      </c:pt>
                      <c:pt idx="4289">
                        <c:v>-650.2496000000001</c:v>
                      </c:pt>
                      <c:pt idx="4290">
                        <c:v>-195.76480000000001</c:v>
                      </c:pt>
                      <c:pt idx="4291">
                        <c:v>434.64960000000008</c:v>
                      </c:pt>
                      <c:pt idx="4292">
                        <c:v>1411.7488000000003</c:v>
                      </c:pt>
                      <c:pt idx="4293">
                        <c:v>1859.3344000000002</c:v>
                      </c:pt>
                      <c:pt idx="4294">
                        <c:v>657.14880000000005</c:v>
                      </c:pt>
                      <c:pt idx="4295">
                        <c:v>374.28160000000003</c:v>
                      </c:pt>
                      <c:pt idx="4296">
                        <c:v>899.48320000000001</c:v>
                      </c:pt>
                      <c:pt idx="4297">
                        <c:v>-478.63200000000006</c:v>
                      </c:pt>
                      <c:pt idx="4298">
                        <c:v>185.416</c:v>
                      </c:pt>
                      <c:pt idx="4299">
                        <c:v>-650.2496000000001</c:v>
                      </c:pt>
                      <c:pt idx="4300">
                        <c:v>-2118.9168</c:v>
                      </c:pt>
                      <c:pt idx="4301">
                        <c:v>694.23200000000008</c:v>
                      </c:pt>
                      <c:pt idx="4302">
                        <c:v>1192.6992000000002</c:v>
                      </c:pt>
                      <c:pt idx="4303">
                        <c:v>1007.2832</c:v>
                      </c:pt>
                      <c:pt idx="4304">
                        <c:v>-673.53440000000012</c:v>
                      </c:pt>
                      <c:pt idx="4305">
                        <c:v>-114.69920000000002</c:v>
                      </c:pt>
                      <c:pt idx="4306">
                        <c:v>-340.64800000000008</c:v>
                      </c:pt>
                      <c:pt idx="4307">
                        <c:v>-515.71519999999998</c:v>
                      </c:pt>
                      <c:pt idx="4308">
                        <c:v>-37.083199999999998</c:v>
                      </c:pt>
                      <c:pt idx="4309">
                        <c:v>-164.7184</c:v>
                      </c:pt>
                      <c:pt idx="4310">
                        <c:v>-306.15199999999999</c:v>
                      </c:pt>
                      <c:pt idx="4311">
                        <c:v>0</c:v>
                      </c:pt>
                      <c:pt idx="4312">
                        <c:v>215.60000000000002</c:v>
                      </c:pt>
                      <c:pt idx="4313">
                        <c:v>-353.584</c:v>
                      </c:pt>
                      <c:pt idx="4314">
                        <c:v>-380.31840000000005</c:v>
                      </c:pt>
                      <c:pt idx="4315">
                        <c:v>-208.70080000000002</c:v>
                      </c:pt>
                      <c:pt idx="4316">
                        <c:v>296.66559999999998</c:v>
                      </c:pt>
                      <c:pt idx="4317">
                        <c:v>475.18240000000009</c:v>
                      </c:pt>
                      <c:pt idx="4318">
                        <c:v>387.2176</c:v>
                      </c:pt>
                      <c:pt idx="4319">
                        <c:v>151.7824</c:v>
                      </c:pt>
                      <c:pt idx="4320">
                        <c:v>47.432000000000002</c:v>
                      </c:pt>
                      <c:pt idx="4321">
                        <c:v>535.55039999999997</c:v>
                      </c:pt>
                      <c:pt idx="4322">
                        <c:v>201.80160000000004</c:v>
                      </c:pt>
                      <c:pt idx="4323">
                        <c:v>404.46559999999999</c:v>
                      </c:pt>
                      <c:pt idx="4324">
                        <c:v>747.70079999999996</c:v>
                      </c:pt>
                      <c:pt idx="4325">
                        <c:v>387.2176</c:v>
                      </c:pt>
                      <c:pt idx="4326">
                        <c:v>620.06560000000002</c:v>
                      </c:pt>
                      <c:pt idx="4327">
                        <c:v>370.83199999999999</c:v>
                      </c:pt>
                      <c:pt idx="4328">
                        <c:v>-26.734400000000001</c:v>
                      </c:pt>
                      <c:pt idx="4329">
                        <c:v>90.552000000000007</c:v>
                      </c:pt>
                      <c:pt idx="4330">
                        <c:v>-19.8352</c:v>
                      </c:pt>
                      <c:pt idx="4331">
                        <c:v>263.03200000000004</c:v>
                      </c:pt>
                      <c:pt idx="4332">
                        <c:v>488.11839999999995</c:v>
                      </c:pt>
                      <c:pt idx="4333">
                        <c:v>680.43360000000007</c:v>
                      </c:pt>
                      <c:pt idx="4334">
                        <c:v>764.94880000000001</c:v>
                      </c:pt>
                      <c:pt idx="4335">
                        <c:v>532.10080000000005</c:v>
                      </c:pt>
                      <c:pt idx="4336">
                        <c:v>151.7824</c:v>
                      </c:pt>
                      <c:pt idx="4337">
                        <c:v>-623.51520000000005</c:v>
                      </c:pt>
                      <c:pt idx="4338">
                        <c:v>-646.80000000000007</c:v>
                      </c:pt>
                      <c:pt idx="4339">
                        <c:v>-457.93440000000004</c:v>
                      </c:pt>
                      <c:pt idx="4340">
                        <c:v>-323.40000000000003</c:v>
                      </c:pt>
                      <c:pt idx="4341">
                        <c:v>-195.76480000000001</c:v>
                      </c:pt>
                      <c:pt idx="4342">
                        <c:v>-50.881600000000006</c:v>
                      </c:pt>
                      <c:pt idx="4343">
                        <c:v>-323.40000000000003</c:v>
                      </c:pt>
                      <c:pt idx="4344">
                        <c:v>-602.81759999999997</c:v>
                      </c:pt>
                      <c:pt idx="4345">
                        <c:v>-845.15200000000004</c:v>
                      </c:pt>
                      <c:pt idx="4346">
                        <c:v>-482.08160000000009</c:v>
                      </c:pt>
                      <c:pt idx="4347">
                        <c:v>-468.28320000000008</c:v>
                      </c:pt>
                      <c:pt idx="4348">
                        <c:v>-326.84960000000007</c:v>
                      </c:pt>
                      <c:pt idx="4349">
                        <c:v>-97.451200000000014</c:v>
                      </c:pt>
                      <c:pt idx="4350">
                        <c:v>56.918400000000005</c:v>
                      </c:pt>
                      <c:pt idx="4351">
                        <c:v>252.6832</c:v>
                      </c:pt>
                      <c:pt idx="4352">
                        <c:v>350.13440000000003</c:v>
                      </c:pt>
                      <c:pt idx="4353">
                        <c:v>417.40160000000003</c:v>
                      </c:pt>
                      <c:pt idx="4354">
                        <c:v>478.63200000000006</c:v>
                      </c:pt>
                      <c:pt idx="4355">
                        <c:v>438.09920000000005</c:v>
                      </c:pt>
                      <c:pt idx="4356">
                        <c:v>1030.5680000000002</c:v>
                      </c:pt>
                      <c:pt idx="4357">
                        <c:v>1438.4832000000001</c:v>
                      </c:pt>
                      <c:pt idx="4358">
                        <c:v>1502.3008</c:v>
                      </c:pt>
                      <c:pt idx="4359">
                        <c:v>1671.3311999999999</c:v>
                      </c:pt>
                      <c:pt idx="4360">
                        <c:v>1532.4848000000002</c:v>
                      </c:pt>
                      <c:pt idx="4361">
                        <c:v>1836.0496000000003</c:v>
                      </c:pt>
                      <c:pt idx="4362">
                        <c:v>1731.6992000000002</c:v>
                      </c:pt>
                      <c:pt idx="4363">
                        <c:v>-579.53280000000007</c:v>
                      </c:pt>
                      <c:pt idx="4364">
                        <c:v>549.34879999999998</c:v>
                      </c:pt>
                      <c:pt idx="4365">
                        <c:v>454.48480000000006</c:v>
                      </c:pt>
                      <c:pt idx="4366">
                        <c:v>814.96800000000007</c:v>
                      </c:pt>
                      <c:pt idx="4367">
                        <c:v>1044.3664000000001</c:v>
                      </c:pt>
                      <c:pt idx="4368">
                        <c:v>1374.6656000000003</c:v>
                      </c:pt>
                      <c:pt idx="4369">
                        <c:v>845.15200000000004</c:v>
                      </c:pt>
                      <c:pt idx="4370">
                        <c:v>-484.66880000000009</c:v>
                      </c:pt>
                      <c:pt idx="4371">
                        <c:v>-4011.8848000000007</c:v>
                      </c:pt>
                      <c:pt idx="4372">
                        <c:v>-2806.2496000000001</c:v>
                      </c:pt>
                      <c:pt idx="4373">
                        <c:v>-562.28480000000013</c:v>
                      </c:pt>
                      <c:pt idx="4374">
                        <c:v>1546.2832000000001</c:v>
                      </c:pt>
                      <c:pt idx="4375">
                        <c:v>313.05119999999999</c:v>
                      </c:pt>
                      <c:pt idx="4376">
                        <c:v>-1438.4832000000001</c:v>
                      </c:pt>
                      <c:pt idx="4377">
                        <c:v>-1441.9328</c:v>
                      </c:pt>
                      <c:pt idx="4378">
                        <c:v>-582.9824000000001</c:v>
                      </c:pt>
                      <c:pt idx="4379">
                        <c:v>-303.56479999999999</c:v>
                      </c:pt>
                      <c:pt idx="4380">
                        <c:v>-333.74880000000002</c:v>
                      </c:pt>
                      <c:pt idx="4381">
                        <c:v>-1360.8672000000001</c:v>
                      </c:pt>
                      <c:pt idx="4382">
                        <c:v>-996.93439999999998</c:v>
                      </c:pt>
                      <c:pt idx="4383">
                        <c:v>-330.29920000000004</c:v>
                      </c:pt>
                      <c:pt idx="4384">
                        <c:v>-164.7184</c:v>
                      </c:pt>
                      <c:pt idx="4385">
                        <c:v>-272.51840000000004</c:v>
                      </c:pt>
                      <c:pt idx="4386">
                        <c:v>-360.48320000000001</c:v>
                      </c:pt>
                      <c:pt idx="4387">
                        <c:v>-700.26880000000006</c:v>
                      </c:pt>
                      <c:pt idx="4388">
                        <c:v>-259.58240000000001</c:v>
                      </c:pt>
                      <c:pt idx="4389">
                        <c:v>-316.50080000000003</c:v>
                      </c:pt>
                      <c:pt idx="4390">
                        <c:v>158.6816</c:v>
                      </c:pt>
                      <c:pt idx="4391">
                        <c:v>-181.96639999999999</c:v>
                      </c:pt>
                      <c:pt idx="4392">
                        <c:v>-168.16800000000001</c:v>
                      </c:pt>
                      <c:pt idx="4393">
                        <c:v>131.0848</c:v>
                      </c:pt>
                      <c:pt idx="4394">
                        <c:v>222.49920000000003</c:v>
                      </c:pt>
                      <c:pt idx="4395">
                        <c:v>225.94880000000003</c:v>
                      </c:pt>
                      <c:pt idx="4396">
                        <c:v>296.66559999999998</c:v>
                      </c:pt>
                      <c:pt idx="4397">
                        <c:v>151.7824</c:v>
                      </c:pt>
                      <c:pt idx="4398">
                        <c:v>-94.00160000000001</c:v>
                      </c:pt>
                      <c:pt idx="4399">
                        <c:v>121.5984</c:v>
                      </c:pt>
                      <c:pt idx="4400">
                        <c:v>515.71519999999998</c:v>
                      </c:pt>
                      <c:pt idx="4401">
                        <c:v>444.99840000000006</c:v>
                      </c:pt>
                      <c:pt idx="4402">
                        <c:v>-151.7824</c:v>
                      </c:pt>
                      <c:pt idx="4403">
                        <c:v>424.30080000000004</c:v>
                      </c:pt>
                      <c:pt idx="4404">
                        <c:v>740.80160000000001</c:v>
                      </c:pt>
                      <c:pt idx="4405">
                        <c:v>125.048</c:v>
                      </c:pt>
                      <c:pt idx="4406">
                        <c:v>-512.26560000000006</c:v>
                      </c:pt>
                      <c:pt idx="4407">
                        <c:v>-431.20000000000005</c:v>
                      </c:pt>
                      <c:pt idx="4408">
                        <c:v>451.03520000000003</c:v>
                      </c:pt>
                      <c:pt idx="4409">
                        <c:v>-282.86720000000003</c:v>
                      </c:pt>
                      <c:pt idx="4410">
                        <c:v>293.21600000000007</c:v>
                      </c:pt>
                      <c:pt idx="4411">
                        <c:v>235.43520000000004</c:v>
                      </c:pt>
                      <c:pt idx="4412">
                        <c:v>-370.83199999999999</c:v>
                      </c:pt>
                      <c:pt idx="4413">
                        <c:v>225.94880000000003</c:v>
                      </c:pt>
                      <c:pt idx="4414">
                        <c:v>367.38240000000002</c:v>
                      </c:pt>
                      <c:pt idx="4415">
                        <c:v>316.50080000000003</c:v>
                      </c:pt>
                      <c:pt idx="4416">
                        <c:v>-333.74880000000002</c:v>
                      </c:pt>
                      <c:pt idx="4417">
                        <c:v>100.90080000000002</c:v>
                      </c:pt>
                      <c:pt idx="4418">
                        <c:v>249.2336</c:v>
                      </c:pt>
                      <c:pt idx="4419">
                        <c:v>475.18240000000009</c:v>
                      </c:pt>
                      <c:pt idx="4420">
                        <c:v>286.31680000000006</c:v>
                      </c:pt>
                      <c:pt idx="4421">
                        <c:v>-127.6352</c:v>
                      </c:pt>
                      <c:pt idx="4422">
                        <c:v>84.515200000000007</c:v>
                      </c:pt>
                      <c:pt idx="4423">
                        <c:v>535.55039999999997</c:v>
                      </c:pt>
                      <c:pt idx="4424">
                        <c:v>50.881600000000006</c:v>
                      </c:pt>
                      <c:pt idx="4425">
                        <c:v>-155.232</c:v>
                      </c:pt>
                      <c:pt idx="4426">
                        <c:v>70.716800000000006</c:v>
                      </c:pt>
                      <c:pt idx="4427">
                        <c:v>155.232</c:v>
                      </c:pt>
                      <c:pt idx="4428">
                        <c:v>-63.817599999999999</c:v>
                      </c:pt>
                      <c:pt idx="4429">
                        <c:v>539</c:v>
                      </c:pt>
                      <c:pt idx="4430">
                        <c:v>-229.39840000000004</c:v>
                      </c:pt>
                      <c:pt idx="4431">
                        <c:v>-337.19840000000005</c:v>
                      </c:pt>
                      <c:pt idx="4432">
                        <c:v>100.90080000000002</c:v>
                      </c:pt>
                      <c:pt idx="4433">
                        <c:v>346.68480000000005</c:v>
                      </c:pt>
                      <c:pt idx="4434">
                        <c:v>-81.065600000000003</c:v>
                      </c:pt>
                      <c:pt idx="4435">
                        <c:v>-256.13280000000003</c:v>
                      </c:pt>
                      <c:pt idx="4436">
                        <c:v>219.04960000000003</c:v>
                      </c:pt>
                      <c:pt idx="4437">
                        <c:v>855.50080000000003</c:v>
                      </c:pt>
                      <c:pt idx="4438">
                        <c:v>90.552000000000007</c:v>
                      </c:pt>
                      <c:pt idx="4439">
                        <c:v>6.8992000000000004</c:v>
                      </c:pt>
                      <c:pt idx="4440">
                        <c:v>67.267200000000003</c:v>
                      </c:pt>
                      <c:pt idx="4441">
                        <c:v>582.9824000000001</c:v>
                      </c:pt>
                      <c:pt idx="4442">
                        <c:v>613.16640000000007</c:v>
                      </c:pt>
                      <c:pt idx="4443">
                        <c:v>168.16800000000001</c:v>
                      </c:pt>
                      <c:pt idx="4444">
                        <c:v>657.14880000000005</c:v>
                      </c:pt>
                      <c:pt idx="4445">
                        <c:v>33.633600000000001</c:v>
                      </c:pt>
                      <c:pt idx="4446">
                        <c:v>758.04960000000005</c:v>
                      </c:pt>
                      <c:pt idx="4447">
                        <c:v>-229.39840000000004</c:v>
                      </c:pt>
                      <c:pt idx="4448">
                        <c:v>-1000.384</c:v>
                      </c:pt>
                      <c:pt idx="4449">
                        <c:v>-737.35199999999998</c:v>
                      </c:pt>
                      <c:pt idx="4450">
                        <c:v>121.5984</c:v>
                      </c:pt>
                      <c:pt idx="4451">
                        <c:v>673.53440000000012</c:v>
                      </c:pt>
                      <c:pt idx="4452">
                        <c:v>-63.817599999999999</c:v>
                      </c:pt>
                      <c:pt idx="4453">
                        <c:v>-889.13440000000003</c:v>
                      </c:pt>
                      <c:pt idx="4454">
                        <c:v>-664.04800000000012</c:v>
                      </c:pt>
                      <c:pt idx="4455">
                        <c:v>-501.91679999999997</c:v>
                      </c:pt>
                      <c:pt idx="4456">
                        <c:v>-896.03359999999998</c:v>
                      </c:pt>
                      <c:pt idx="4457">
                        <c:v>-198.35200000000003</c:v>
                      </c:pt>
                      <c:pt idx="4458">
                        <c:v>-10.348800000000001</c:v>
                      </c:pt>
                      <c:pt idx="4459">
                        <c:v>-552.79840000000002</c:v>
                      </c:pt>
                      <c:pt idx="4460">
                        <c:v>50.881600000000006</c:v>
                      </c:pt>
                      <c:pt idx="4461">
                        <c:v>471.73280000000005</c:v>
                      </c:pt>
                      <c:pt idx="4462">
                        <c:v>357.03359999999998</c:v>
                      </c:pt>
                      <c:pt idx="4463">
                        <c:v>201.80160000000004</c:v>
                      </c:pt>
                      <c:pt idx="4464">
                        <c:v>-118.14880000000002</c:v>
                      </c:pt>
                      <c:pt idx="4465">
                        <c:v>363.93279999999999</c:v>
                      </c:pt>
                      <c:pt idx="4466">
                        <c:v>1060.752</c:v>
                      </c:pt>
                      <c:pt idx="4467">
                        <c:v>-508.81599999999997</c:v>
                      </c:pt>
                      <c:pt idx="4468">
                        <c:v>198.35200000000003</c:v>
                      </c:pt>
                      <c:pt idx="4469">
                        <c:v>1030.5680000000002</c:v>
                      </c:pt>
                      <c:pt idx="4470">
                        <c:v>808.93119999999999</c:v>
                      </c:pt>
                      <c:pt idx="4471">
                        <c:v>1623.8992000000003</c:v>
                      </c:pt>
                      <c:pt idx="4472">
                        <c:v>2590.6495999999997</c:v>
                      </c:pt>
                      <c:pt idx="4473">
                        <c:v>754.6</c:v>
                      </c:pt>
                      <c:pt idx="4474">
                        <c:v>67.267200000000003</c:v>
                      </c:pt>
                      <c:pt idx="4475">
                        <c:v>593.33119999999997</c:v>
                      </c:pt>
                      <c:pt idx="4476">
                        <c:v>606.2672</c:v>
                      </c:pt>
                      <c:pt idx="4477">
                        <c:v>60.368000000000009</c:v>
                      </c:pt>
                      <c:pt idx="4478">
                        <c:v>90.552000000000007</c:v>
                      </c:pt>
                      <c:pt idx="4479">
                        <c:v>839.11519999999996</c:v>
                      </c:pt>
                      <c:pt idx="4480">
                        <c:v>865.84960000000012</c:v>
                      </c:pt>
                      <c:pt idx="4481">
                        <c:v>952.952</c:v>
                      </c:pt>
                      <c:pt idx="4482">
                        <c:v>164.7184</c:v>
                      </c:pt>
                      <c:pt idx="4483">
                        <c:v>-586.43200000000013</c:v>
                      </c:pt>
                      <c:pt idx="4484">
                        <c:v>-2028.3648000000001</c:v>
                      </c:pt>
                      <c:pt idx="4485">
                        <c:v>-1498.8512000000001</c:v>
                      </c:pt>
                      <c:pt idx="4486">
                        <c:v>-855.50080000000003</c:v>
                      </c:pt>
                      <c:pt idx="4487">
                        <c:v>188.8656</c:v>
                      </c:pt>
                      <c:pt idx="4488">
                        <c:v>118.14880000000002</c:v>
                      </c:pt>
                      <c:pt idx="4489">
                        <c:v>-374.28160000000003</c:v>
                      </c:pt>
                      <c:pt idx="4490">
                        <c:v>-431.20000000000005</c:v>
                      </c:pt>
                      <c:pt idx="4491">
                        <c:v>-508.81599999999997</c:v>
                      </c:pt>
                      <c:pt idx="4492">
                        <c:v>-508.81599999999997</c:v>
                      </c:pt>
                      <c:pt idx="4493">
                        <c:v>-848.60160000000008</c:v>
                      </c:pt>
                      <c:pt idx="4494">
                        <c:v>-107.80000000000001</c:v>
                      </c:pt>
                      <c:pt idx="4495">
                        <c:v>-222.49920000000003</c:v>
                      </c:pt>
                      <c:pt idx="4496">
                        <c:v>114.69920000000002</c:v>
                      </c:pt>
                      <c:pt idx="4497">
                        <c:v>-171.61760000000001</c:v>
                      </c:pt>
                      <c:pt idx="4498">
                        <c:v>-125.048</c:v>
                      </c:pt>
                      <c:pt idx="4499">
                        <c:v>-43.982399999999998</c:v>
                      </c:pt>
                      <c:pt idx="4500">
                        <c:v>313.05119999999999</c:v>
                      </c:pt>
                      <c:pt idx="4501">
                        <c:v>33.633600000000001</c:v>
                      </c:pt>
                      <c:pt idx="4502">
                        <c:v>-131.0848</c:v>
                      </c:pt>
                      <c:pt idx="4503">
                        <c:v>383.76800000000009</c:v>
                      </c:pt>
                      <c:pt idx="4504">
                        <c:v>127.6352</c:v>
                      </c:pt>
                      <c:pt idx="4505">
                        <c:v>131.0848</c:v>
                      </c:pt>
                      <c:pt idx="4506">
                        <c:v>545.89920000000006</c:v>
                      </c:pt>
                      <c:pt idx="4507">
                        <c:v>525.20159999999998</c:v>
                      </c:pt>
                      <c:pt idx="4508">
                        <c:v>74.166399999999996</c:v>
                      </c:pt>
                      <c:pt idx="4509">
                        <c:v>-63.817599999999999</c:v>
                      </c:pt>
                      <c:pt idx="4510">
                        <c:v>272.51840000000004</c:v>
                      </c:pt>
                      <c:pt idx="4511">
                        <c:v>734.76480000000004</c:v>
                      </c:pt>
                      <c:pt idx="4512">
                        <c:v>-70.716800000000006</c:v>
                      </c:pt>
                      <c:pt idx="4513">
                        <c:v>-370.83199999999999</c:v>
                      </c:pt>
                      <c:pt idx="4514">
                        <c:v>164.7184</c:v>
                      </c:pt>
                      <c:pt idx="4515">
                        <c:v>438.09920000000005</c:v>
                      </c:pt>
                      <c:pt idx="4516">
                        <c:v>569.18400000000008</c:v>
                      </c:pt>
                      <c:pt idx="4517">
                        <c:v>438.09920000000005</c:v>
                      </c:pt>
                      <c:pt idx="4518">
                        <c:v>1162.5152000000003</c:v>
                      </c:pt>
                      <c:pt idx="4519">
                        <c:v>431.20000000000005</c:v>
                      </c:pt>
                      <c:pt idx="4520">
                        <c:v>589.88160000000016</c:v>
                      </c:pt>
                      <c:pt idx="4521">
                        <c:v>350.13440000000003</c:v>
                      </c:pt>
                      <c:pt idx="4522">
                        <c:v>-168.16800000000001</c:v>
                      </c:pt>
                      <c:pt idx="4523">
                        <c:v>53.468800000000002</c:v>
                      </c:pt>
                      <c:pt idx="4524">
                        <c:v>-300.11520000000002</c:v>
                      </c:pt>
                      <c:pt idx="4525">
                        <c:v>-680.43360000000007</c:v>
                      </c:pt>
                      <c:pt idx="4526">
                        <c:v>87.964799999999997</c:v>
                      </c:pt>
                      <c:pt idx="4527">
                        <c:v>-23.284800000000001</c:v>
                      </c:pt>
                      <c:pt idx="4528">
                        <c:v>-390.66720000000009</c:v>
                      </c:pt>
                      <c:pt idx="4529">
                        <c:v>-1078</c:v>
                      </c:pt>
                      <c:pt idx="4530">
                        <c:v>-795.1328000000002</c:v>
                      </c:pt>
                      <c:pt idx="4531">
                        <c:v>-556.24800000000005</c:v>
                      </c:pt>
                      <c:pt idx="4532">
                        <c:v>-629.55200000000002</c:v>
                      </c:pt>
                      <c:pt idx="4533">
                        <c:v>43.982399999999998</c:v>
                      </c:pt>
                      <c:pt idx="4534">
                        <c:v>97.451200000000014</c:v>
                      </c:pt>
                      <c:pt idx="4535">
                        <c:v>-13.798400000000001</c:v>
                      </c:pt>
                      <c:pt idx="4536">
                        <c:v>232.84800000000004</c:v>
                      </c:pt>
                      <c:pt idx="4537">
                        <c:v>303.56479999999999</c:v>
                      </c:pt>
                      <c:pt idx="4538">
                        <c:v>188.8656</c:v>
                      </c:pt>
                      <c:pt idx="4539">
                        <c:v>56.918400000000005</c:v>
                      </c:pt>
                      <c:pt idx="4540">
                        <c:v>-363.93279999999999</c:v>
                      </c:pt>
                      <c:pt idx="4541">
                        <c:v>879.64800000000014</c:v>
                      </c:pt>
                      <c:pt idx="4542">
                        <c:v>-1327.2336</c:v>
                      </c:pt>
                      <c:pt idx="4543">
                        <c:v>394.11680000000001</c:v>
                      </c:pt>
                      <c:pt idx="4544">
                        <c:v>872.74880000000007</c:v>
                      </c:pt>
                      <c:pt idx="4545">
                        <c:v>1728.2496000000001</c:v>
                      </c:pt>
                      <c:pt idx="4546">
                        <c:v>1846.3984000000003</c:v>
                      </c:pt>
                      <c:pt idx="4547">
                        <c:v>940.01600000000008</c:v>
                      </c:pt>
                      <c:pt idx="4548">
                        <c:v>902.93280000000004</c:v>
                      </c:pt>
                      <c:pt idx="4549">
                        <c:v>1529.0352</c:v>
                      </c:pt>
                      <c:pt idx="4550">
                        <c:v>313.05119999999999</c:v>
                      </c:pt>
                      <c:pt idx="4551">
                        <c:v>178.51679999999999</c:v>
                      </c:pt>
                      <c:pt idx="4552">
                        <c:v>404.46559999999999</c:v>
                      </c:pt>
                      <c:pt idx="4553">
                        <c:v>795.1328000000002</c:v>
                      </c:pt>
                      <c:pt idx="4554">
                        <c:v>1185.8000000000002</c:v>
                      </c:pt>
                      <c:pt idx="4555">
                        <c:v>1219.4336000000001</c:v>
                      </c:pt>
                      <c:pt idx="4556">
                        <c:v>1560.0816000000002</c:v>
                      </c:pt>
                      <c:pt idx="4557">
                        <c:v>1233.232</c:v>
                      </c:pt>
                      <c:pt idx="4558">
                        <c:v>-2546.6671999999999</c:v>
                      </c:pt>
                      <c:pt idx="4559">
                        <c:v>-2698.4495999999999</c:v>
                      </c:pt>
                      <c:pt idx="4560">
                        <c:v>-1303.9488000000001</c:v>
                      </c:pt>
                      <c:pt idx="4561">
                        <c:v>-337.19840000000005</c:v>
                      </c:pt>
                      <c:pt idx="4562">
                        <c:v>744.25120000000004</c:v>
                      </c:pt>
                      <c:pt idx="4563">
                        <c:v>319.9504</c:v>
                      </c:pt>
                      <c:pt idx="4564">
                        <c:v>-151.7824</c:v>
                      </c:pt>
                      <c:pt idx="4565">
                        <c:v>198.35200000000003</c:v>
                      </c:pt>
                      <c:pt idx="4566">
                        <c:v>67.267200000000003</c:v>
                      </c:pt>
                      <c:pt idx="4567">
                        <c:v>181.96639999999999</c:v>
                      </c:pt>
                      <c:pt idx="4568">
                        <c:v>144.88320000000002</c:v>
                      </c:pt>
                      <c:pt idx="4569">
                        <c:v>-448.44800000000009</c:v>
                      </c:pt>
                      <c:pt idx="4570">
                        <c:v>60.368000000000009</c:v>
                      </c:pt>
                      <c:pt idx="4571">
                        <c:v>84.515200000000007</c:v>
                      </c:pt>
                      <c:pt idx="4572">
                        <c:v>26.734400000000001</c:v>
                      </c:pt>
                      <c:pt idx="4573">
                        <c:v>-266.48160000000001</c:v>
                      </c:pt>
                      <c:pt idx="4574">
                        <c:v>-565.73440000000005</c:v>
                      </c:pt>
                      <c:pt idx="4575">
                        <c:v>-43.982399999999998</c:v>
                      </c:pt>
                      <c:pt idx="4576">
                        <c:v>26.734400000000001</c:v>
                      </c:pt>
                      <c:pt idx="4577">
                        <c:v>-13.798400000000001</c:v>
                      </c:pt>
                      <c:pt idx="4578">
                        <c:v>-333.74880000000002</c:v>
                      </c:pt>
                      <c:pt idx="4579">
                        <c:v>192.3152</c:v>
                      </c:pt>
                      <c:pt idx="4580">
                        <c:v>-40.532800000000002</c:v>
                      </c:pt>
                      <c:pt idx="4581">
                        <c:v>19.8352</c:v>
                      </c:pt>
                      <c:pt idx="4582">
                        <c:v>316.50080000000003</c:v>
                      </c:pt>
                      <c:pt idx="4583">
                        <c:v>249.2336</c:v>
                      </c:pt>
                      <c:pt idx="4584">
                        <c:v>528.65120000000002</c:v>
                      </c:pt>
                      <c:pt idx="4585">
                        <c:v>761.49920000000009</c:v>
                      </c:pt>
                      <c:pt idx="4586">
                        <c:v>-43.982399999999998</c:v>
                      </c:pt>
                      <c:pt idx="4587">
                        <c:v>77.616</c:v>
                      </c:pt>
                      <c:pt idx="4588">
                        <c:v>-185.416</c:v>
                      </c:pt>
                      <c:pt idx="4589">
                        <c:v>-10.348800000000001</c:v>
                      </c:pt>
                      <c:pt idx="4590">
                        <c:v>330.29920000000004</c:v>
                      </c:pt>
                      <c:pt idx="4591">
                        <c:v>134.53440000000001</c:v>
                      </c:pt>
                      <c:pt idx="4592">
                        <c:v>-100.90080000000002</c:v>
                      </c:pt>
                      <c:pt idx="4593">
                        <c:v>-599.36800000000005</c:v>
                      </c:pt>
                      <c:pt idx="4594">
                        <c:v>515.71519999999998</c:v>
                      </c:pt>
                      <c:pt idx="4595">
                        <c:v>-23.284800000000001</c:v>
                      </c:pt>
                      <c:pt idx="4596">
                        <c:v>-774.43520000000001</c:v>
                      </c:pt>
                      <c:pt idx="4597">
                        <c:v>63.817599999999999</c:v>
                      </c:pt>
                      <c:pt idx="4598">
                        <c:v>185.416</c:v>
                      </c:pt>
                      <c:pt idx="4599">
                        <c:v>-835.66559999999993</c:v>
                      </c:pt>
                      <c:pt idx="4600">
                        <c:v>892.58400000000006</c:v>
                      </c:pt>
                      <c:pt idx="4601">
                        <c:v>542.44960000000003</c:v>
                      </c:pt>
                      <c:pt idx="4602">
                        <c:v>-464.83360000000005</c:v>
                      </c:pt>
                      <c:pt idx="4603">
                        <c:v>-316.50080000000003</c:v>
                      </c:pt>
                      <c:pt idx="4604">
                        <c:v>-151.7824</c:v>
                      </c:pt>
                      <c:pt idx="4605">
                        <c:v>-397.5664000000001</c:v>
                      </c:pt>
                      <c:pt idx="4606">
                        <c:v>162.13120000000001</c:v>
                      </c:pt>
                      <c:pt idx="4607">
                        <c:v>-482.08160000000009</c:v>
                      </c:pt>
                      <c:pt idx="4608">
                        <c:v>-330.29920000000004</c:v>
                      </c:pt>
                      <c:pt idx="4609">
                        <c:v>936.56640000000016</c:v>
                      </c:pt>
                      <c:pt idx="4610">
                        <c:v>155.232</c:v>
                      </c:pt>
                      <c:pt idx="4611">
                        <c:v>-306.15199999999999</c:v>
                      </c:pt>
                      <c:pt idx="4612">
                        <c:v>589.88160000000016</c:v>
                      </c:pt>
                      <c:pt idx="4613">
                        <c:v>-821.86719999999991</c:v>
                      </c:pt>
                      <c:pt idx="4614">
                        <c:v>-367.38240000000002</c:v>
                      </c:pt>
                      <c:pt idx="4615">
                        <c:v>168.16800000000001</c:v>
                      </c:pt>
                      <c:pt idx="4616">
                        <c:v>-195.76480000000001</c:v>
                      </c:pt>
                      <c:pt idx="4617">
                        <c:v>118.14880000000002</c:v>
                      </c:pt>
                      <c:pt idx="4618">
                        <c:v>162.13120000000001</c:v>
                      </c:pt>
                      <c:pt idx="4619">
                        <c:v>-13.798400000000001</c:v>
                      </c:pt>
                      <c:pt idx="4620">
                        <c:v>629.55200000000002</c:v>
                      </c:pt>
                      <c:pt idx="4621">
                        <c:v>-293.21600000000007</c:v>
                      </c:pt>
                      <c:pt idx="4622">
                        <c:v>-814.96800000000007</c:v>
                      </c:pt>
                      <c:pt idx="4623">
                        <c:v>-195.76480000000001</c:v>
                      </c:pt>
                      <c:pt idx="4624">
                        <c:v>521.75199999999995</c:v>
                      </c:pt>
                      <c:pt idx="4625">
                        <c:v>525.20159999999998</c:v>
                      </c:pt>
                      <c:pt idx="4626">
                        <c:v>141.43360000000001</c:v>
                      </c:pt>
                      <c:pt idx="4627">
                        <c:v>-50.881600000000006</c:v>
                      </c:pt>
                      <c:pt idx="4628">
                        <c:v>162.13120000000001</c:v>
                      </c:pt>
                      <c:pt idx="4629">
                        <c:v>127.6352</c:v>
                      </c:pt>
                      <c:pt idx="4630">
                        <c:v>-56.918400000000005</c:v>
                      </c:pt>
                      <c:pt idx="4631">
                        <c:v>97.451200000000014</c:v>
                      </c:pt>
                      <c:pt idx="4632">
                        <c:v>-175.06720000000001</c:v>
                      </c:pt>
                      <c:pt idx="4633">
                        <c:v>-222.49920000000003</c:v>
                      </c:pt>
                      <c:pt idx="4634">
                        <c:v>839.11519999999996</c:v>
                      </c:pt>
                      <c:pt idx="4635">
                        <c:v>754.6</c:v>
                      </c:pt>
                      <c:pt idx="4636">
                        <c:v>387.2176</c:v>
                      </c:pt>
                      <c:pt idx="4637">
                        <c:v>282.86720000000003</c:v>
                      </c:pt>
                      <c:pt idx="4638">
                        <c:v>-175.06720000000001</c:v>
                      </c:pt>
                      <c:pt idx="4639">
                        <c:v>198.35200000000003</c:v>
                      </c:pt>
                      <c:pt idx="4640">
                        <c:v>582.9824000000001</c:v>
                      </c:pt>
                      <c:pt idx="4641">
                        <c:v>208.70080000000002</c:v>
                      </c:pt>
                      <c:pt idx="4642">
                        <c:v>118.14880000000002</c:v>
                      </c:pt>
                      <c:pt idx="4643">
                        <c:v>451.03520000000003</c:v>
                      </c:pt>
                      <c:pt idx="4644">
                        <c:v>104.35040000000001</c:v>
                      </c:pt>
                      <c:pt idx="4645">
                        <c:v>81.065600000000003</c:v>
                      </c:pt>
                      <c:pt idx="4646">
                        <c:v>97.451200000000014</c:v>
                      </c:pt>
                      <c:pt idx="4647">
                        <c:v>-451.03520000000003</c:v>
                      </c:pt>
                      <c:pt idx="4648">
                        <c:v>-232.84800000000004</c:v>
                      </c:pt>
                      <c:pt idx="4649">
                        <c:v>464.83360000000005</c:v>
                      </c:pt>
                      <c:pt idx="4650">
                        <c:v>-19.8352</c:v>
                      </c:pt>
                      <c:pt idx="4651">
                        <c:v>-501.91679999999997</c:v>
                      </c:pt>
                      <c:pt idx="4652">
                        <c:v>222.49920000000003</c:v>
                      </c:pt>
                      <c:pt idx="4653">
                        <c:v>-63.817599999999999</c:v>
                      </c:pt>
                      <c:pt idx="4654">
                        <c:v>300.11520000000002</c:v>
                      </c:pt>
                      <c:pt idx="4655">
                        <c:v>-30.184000000000005</c:v>
                      </c:pt>
                      <c:pt idx="4656">
                        <c:v>-195.76480000000001</c:v>
                      </c:pt>
                      <c:pt idx="4657">
                        <c:v>94.00160000000001</c:v>
                      </c:pt>
                      <c:pt idx="4658">
                        <c:v>125.048</c:v>
                      </c:pt>
                      <c:pt idx="4659">
                        <c:v>-306.15199999999999</c:v>
                      </c:pt>
                      <c:pt idx="4660">
                        <c:v>791.68320000000017</c:v>
                      </c:pt>
                      <c:pt idx="4661">
                        <c:v>475.18240000000009</c:v>
                      </c:pt>
                      <c:pt idx="4662">
                        <c:v>37.083199999999998</c:v>
                      </c:pt>
                      <c:pt idx="4663">
                        <c:v>-43.982399999999998</c:v>
                      </c:pt>
                      <c:pt idx="4664">
                        <c:v>-17.248000000000001</c:v>
                      </c:pt>
                      <c:pt idx="4665">
                        <c:v>-370.83199999999999</c:v>
                      </c:pt>
                      <c:pt idx="4666">
                        <c:v>77.616</c:v>
                      </c:pt>
                      <c:pt idx="4667">
                        <c:v>94.00160000000001</c:v>
                      </c:pt>
                      <c:pt idx="4668">
                        <c:v>-333.74880000000002</c:v>
                      </c:pt>
                      <c:pt idx="4669">
                        <c:v>121.5984</c:v>
                      </c:pt>
                      <c:pt idx="4670">
                        <c:v>3.4496000000000002</c:v>
                      </c:pt>
                      <c:pt idx="4671">
                        <c:v>-525.20159999999998</c:v>
                      </c:pt>
                      <c:pt idx="4672">
                        <c:v>-17.248000000000001</c:v>
                      </c:pt>
                      <c:pt idx="4673">
                        <c:v>316.50080000000003</c:v>
                      </c:pt>
                      <c:pt idx="4674">
                        <c:v>441.54880000000003</c:v>
                      </c:pt>
                      <c:pt idx="4675">
                        <c:v>-238.88480000000004</c:v>
                      </c:pt>
                      <c:pt idx="4676">
                        <c:v>387.2176</c:v>
                      </c:pt>
                      <c:pt idx="4677">
                        <c:v>1145.2672000000002</c:v>
                      </c:pt>
                      <c:pt idx="4678">
                        <c:v>353.584</c:v>
                      </c:pt>
                      <c:pt idx="4679">
                        <c:v>-758.04960000000005</c:v>
                      </c:pt>
                      <c:pt idx="4680">
                        <c:v>-1226.3328000000001</c:v>
                      </c:pt>
                      <c:pt idx="4681">
                        <c:v>-401.01600000000002</c:v>
                      </c:pt>
                      <c:pt idx="4682">
                        <c:v>-17.248000000000001</c:v>
                      </c:pt>
                      <c:pt idx="4683">
                        <c:v>-53.468800000000002</c:v>
                      </c:pt>
                      <c:pt idx="4684">
                        <c:v>539</c:v>
                      </c:pt>
                      <c:pt idx="4685">
                        <c:v>340.64800000000008</c:v>
                      </c:pt>
                      <c:pt idx="4686">
                        <c:v>535.55039999999997</c:v>
                      </c:pt>
                      <c:pt idx="4687">
                        <c:v>475.18240000000009</c:v>
                      </c:pt>
                      <c:pt idx="4688">
                        <c:v>357.03359999999998</c:v>
                      </c:pt>
                      <c:pt idx="4689">
                        <c:v>201.80160000000004</c:v>
                      </c:pt>
                      <c:pt idx="4690">
                        <c:v>-23.284800000000001</c:v>
                      </c:pt>
                      <c:pt idx="4691">
                        <c:v>-50.881600000000006</c:v>
                      </c:pt>
                      <c:pt idx="4692">
                        <c:v>539</c:v>
                      </c:pt>
                      <c:pt idx="4693">
                        <c:v>896.03359999999998</c:v>
                      </c:pt>
                      <c:pt idx="4694">
                        <c:v>582.9824000000001</c:v>
                      </c:pt>
                      <c:pt idx="4695">
                        <c:v>155.232</c:v>
                      </c:pt>
                      <c:pt idx="4696">
                        <c:v>-417.40160000000003</c:v>
                      </c:pt>
                      <c:pt idx="4697">
                        <c:v>-404.46559999999999</c:v>
                      </c:pt>
                      <c:pt idx="4698">
                        <c:v>-346.68480000000005</c:v>
                      </c:pt>
                      <c:pt idx="4699">
                        <c:v>104.35040000000001</c:v>
                      </c:pt>
                      <c:pt idx="4700">
                        <c:v>471.73280000000005</c:v>
                      </c:pt>
                      <c:pt idx="4701">
                        <c:v>319.9504</c:v>
                      </c:pt>
                      <c:pt idx="4702">
                        <c:v>192.3152</c:v>
                      </c:pt>
                      <c:pt idx="4703">
                        <c:v>300.11520000000002</c:v>
                      </c:pt>
                      <c:pt idx="4704">
                        <c:v>-151.7824</c:v>
                      </c:pt>
                      <c:pt idx="4705">
                        <c:v>0</c:v>
                      </c:pt>
                      <c:pt idx="4706">
                        <c:v>30.184000000000005</c:v>
                      </c:pt>
                      <c:pt idx="4707">
                        <c:v>263.03200000000004</c:v>
                      </c:pt>
                      <c:pt idx="4708">
                        <c:v>67.267200000000003</c:v>
                      </c:pt>
                      <c:pt idx="4709">
                        <c:v>-300.11520000000002</c:v>
                      </c:pt>
                      <c:pt idx="4710">
                        <c:v>252.6832</c:v>
                      </c:pt>
                      <c:pt idx="4711">
                        <c:v>505.3664</c:v>
                      </c:pt>
                      <c:pt idx="4712">
                        <c:v>309.60160000000002</c:v>
                      </c:pt>
                      <c:pt idx="4713">
                        <c:v>6.8992000000000004</c:v>
                      </c:pt>
                      <c:pt idx="4714">
                        <c:v>56.918400000000005</c:v>
                      </c:pt>
                      <c:pt idx="4715">
                        <c:v>-19.8352</c:v>
                      </c:pt>
                      <c:pt idx="4716">
                        <c:v>-289.76640000000003</c:v>
                      </c:pt>
                      <c:pt idx="4717">
                        <c:v>333.74880000000002</c:v>
                      </c:pt>
                      <c:pt idx="4718">
                        <c:v>-26.734400000000001</c:v>
                      </c:pt>
                      <c:pt idx="4719">
                        <c:v>-118.14880000000002</c:v>
                      </c:pt>
                      <c:pt idx="4720">
                        <c:v>-43.982399999999998</c:v>
                      </c:pt>
                      <c:pt idx="4721">
                        <c:v>-427.75040000000001</c:v>
                      </c:pt>
                      <c:pt idx="4722">
                        <c:v>-377.7312</c:v>
                      </c:pt>
                      <c:pt idx="4723">
                        <c:v>-175.06720000000001</c:v>
                      </c:pt>
                      <c:pt idx="4724">
                        <c:v>-104.35040000000001</c:v>
                      </c:pt>
                      <c:pt idx="4725">
                        <c:v>-407.91519999999997</c:v>
                      </c:pt>
                      <c:pt idx="4726">
                        <c:v>242.33440000000004</c:v>
                      </c:pt>
                      <c:pt idx="4727">
                        <c:v>-162.13120000000001</c:v>
                      </c:pt>
                      <c:pt idx="4728">
                        <c:v>-626.96480000000008</c:v>
                      </c:pt>
                      <c:pt idx="4729">
                        <c:v>-353.584</c:v>
                      </c:pt>
                      <c:pt idx="4730">
                        <c:v>185.416</c:v>
                      </c:pt>
                      <c:pt idx="4731">
                        <c:v>118.14880000000002</c:v>
                      </c:pt>
                      <c:pt idx="4732">
                        <c:v>-107.80000000000001</c:v>
                      </c:pt>
                      <c:pt idx="4733">
                        <c:v>158.6816</c:v>
                      </c:pt>
                      <c:pt idx="4734">
                        <c:v>576.08320000000015</c:v>
                      </c:pt>
                      <c:pt idx="4735">
                        <c:v>289.76640000000003</c:v>
                      </c:pt>
                      <c:pt idx="4736">
                        <c:v>397.5664000000001</c:v>
                      </c:pt>
                      <c:pt idx="4737">
                        <c:v>107.80000000000001</c:v>
                      </c:pt>
                      <c:pt idx="4738">
                        <c:v>235.43520000000004</c:v>
                      </c:pt>
                      <c:pt idx="4739">
                        <c:v>434.64960000000008</c:v>
                      </c:pt>
                      <c:pt idx="4740">
                        <c:v>252.6832</c:v>
                      </c:pt>
                      <c:pt idx="4741">
                        <c:v>330.29920000000004</c:v>
                      </c:pt>
                      <c:pt idx="4742">
                        <c:v>319.9504</c:v>
                      </c:pt>
                      <c:pt idx="4743">
                        <c:v>43.982399999999998</c:v>
                      </c:pt>
                      <c:pt idx="4744">
                        <c:v>-33.633600000000001</c:v>
                      </c:pt>
                      <c:pt idx="4745">
                        <c:v>-158.6816</c:v>
                      </c:pt>
                      <c:pt idx="4746">
                        <c:v>346.68480000000005</c:v>
                      </c:pt>
                      <c:pt idx="4747">
                        <c:v>-245.78399999999999</c:v>
                      </c:pt>
                      <c:pt idx="4748">
                        <c:v>-225.94880000000003</c:v>
                      </c:pt>
                      <c:pt idx="4749">
                        <c:v>417.40160000000003</c:v>
                      </c:pt>
                      <c:pt idx="4750">
                        <c:v>525.20159999999998</c:v>
                      </c:pt>
                      <c:pt idx="4751">
                        <c:v>-198.35200000000003</c:v>
                      </c:pt>
                      <c:pt idx="4752">
                        <c:v>-714.06719999999996</c:v>
                      </c:pt>
                      <c:pt idx="4753">
                        <c:v>90.552000000000007</c:v>
                      </c:pt>
                      <c:pt idx="4754">
                        <c:v>380.31840000000005</c:v>
                      </c:pt>
                      <c:pt idx="4755">
                        <c:v>-107.80000000000001</c:v>
                      </c:pt>
                      <c:pt idx="4756">
                        <c:v>137.98400000000001</c:v>
                      </c:pt>
                      <c:pt idx="4757">
                        <c:v>350.13440000000003</c:v>
                      </c:pt>
                      <c:pt idx="4758">
                        <c:v>454.48480000000006</c:v>
                      </c:pt>
                      <c:pt idx="4759">
                        <c:v>205.25120000000001</c:v>
                      </c:pt>
                      <c:pt idx="4760">
                        <c:v>-303.56479999999999</c:v>
                      </c:pt>
                      <c:pt idx="4761">
                        <c:v>-134.53440000000001</c:v>
                      </c:pt>
                      <c:pt idx="4762">
                        <c:v>127.6352</c:v>
                      </c:pt>
                      <c:pt idx="4763">
                        <c:v>-13.798400000000001</c:v>
                      </c:pt>
                      <c:pt idx="4764">
                        <c:v>0</c:v>
                      </c:pt>
                      <c:pt idx="4765">
                        <c:v>-100.90080000000002</c:v>
                      </c:pt>
                      <c:pt idx="4766">
                        <c:v>383.76800000000009</c:v>
                      </c:pt>
                      <c:pt idx="4767">
                        <c:v>798.58240000000001</c:v>
                      </c:pt>
                      <c:pt idx="4768">
                        <c:v>118.14880000000002</c:v>
                      </c:pt>
                      <c:pt idx="4769">
                        <c:v>-666.63520000000005</c:v>
                      </c:pt>
                      <c:pt idx="4770">
                        <c:v>19.8352</c:v>
                      </c:pt>
                      <c:pt idx="4771">
                        <c:v>171.61760000000001</c:v>
                      </c:pt>
                      <c:pt idx="4772">
                        <c:v>-144.88320000000002</c:v>
                      </c:pt>
                      <c:pt idx="4773">
                        <c:v>-43.982399999999998</c:v>
                      </c:pt>
                      <c:pt idx="4774">
                        <c:v>370.83199999999999</c:v>
                      </c:pt>
                      <c:pt idx="4775">
                        <c:v>266.48160000000001</c:v>
                      </c:pt>
                      <c:pt idx="4776">
                        <c:v>181.96639999999999</c:v>
                      </c:pt>
                      <c:pt idx="4777">
                        <c:v>-162.13120000000001</c:v>
                      </c:pt>
                      <c:pt idx="4778">
                        <c:v>63.817599999999999</c:v>
                      </c:pt>
                      <c:pt idx="4779">
                        <c:v>158.6816</c:v>
                      </c:pt>
                      <c:pt idx="4780">
                        <c:v>87.964799999999997</c:v>
                      </c:pt>
                      <c:pt idx="4781">
                        <c:v>158.6816</c:v>
                      </c:pt>
                      <c:pt idx="4782">
                        <c:v>155.232</c:v>
                      </c:pt>
                      <c:pt idx="4783">
                        <c:v>158.6816</c:v>
                      </c:pt>
                      <c:pt idx="4784">
                        <c:v>17.248000000000001</c:v>
                      </c:pt>
                      <c:pt idx="4785">
                        <c:v>-275.96800000000002</c:v>
                      </c:pt>
                      <c:pt idx="4786">
                        <c:v>212.15040000000002</c:v>
                      </c:pt>
                      <c:pt idx="4787">
                        <c:v>171.61760000000001</c:v>
                      </c:pt>
                      <c:pt idx="4788">
                        <c:v>181.96639999999999</c:v>
                      </c:pt>
                      <c:pt idx="4789">
                        <c:v>-195.76480000000001</c:v>
                      </c:pt>
                      <c:pt idx="4790">
                        <c:v>-107.80000000000001</c:v>
                      </c:pt>
                      <c:pt idx="4791">
                        <c:v>346.68480000000005</c:v>
                      </c:pt>
                      <c:pt idx="4792">
                        <c:v>162.13120000000001</c:v>
                      </c:pt>
                      <c:pt idx="4793">
                        <c:v>63.817599999999999</c:v>
                      </c:pt>
                      <c:pt idx="4794">
                        <c:v>121.5984</c:v>
                      </c:pt>
                      <c:pt idx="4795">
                        <c:v>-63.817599999999999</c:v>
                      </c:pt>
                      <c:pt idx="4796">
                        <c:v>-90.552000000000007</c:v>
                      </c:pt>
                      <c:pt idx="4797">
                        <c:v>263.03200000000004</c:v>
                      </c:pt>
                      <c:pt idx="4798">
                        <c:v>192.3152</c:v>
                      </c:pt>
                      <c:pt idx="4799">
                        <c:v>23.284800000000001</c:v>
                      </c:pt>
                      <c:pt idx="4800">
                        <c:v>296.66559999999998</c:v>
                      </c:pt>
                      <c:pt idx="4801">
                        <c:v>144.88320000000002</c:v>
                      </c:pt>
                      <c:pt idx="4802">
                        <c:v>-84.515200000000007</c:v>
                      </c:pt>
                      <c:pt idx="4803">
                        <c:v>63.817599999999999</c:v>
                      </c:pt>
                      <c:pt idx="4804">
                        <c:v>-19.8352</c:v>
                      </c:pt>
                      <c:pt idx="4805">
                        <c:v>127.6352</c:v>
                      </c:pt>
                      <c:pt idx="4806">
                        <c:v>201.80160000000004</c:v>
                      </c:pt>
                      <c:pt idx="4807">
                        <c:v>-259.58240000000001</c:v>
                      </c:pt>
                      <c:pt idx="4808">
                        <c:v>-232.84800000000004</c:v>
                      </c:pt>
                      <c:pt idx="4809">
                        <c:v>848.60160000000008</c:v>
                      </c:pt>
                      <c:pt idx="4810">
                        <c:v>593.33119999999997</c:v>
                      </c:pt>
                      <c:pt idx="4811">
                        <c:v>-94.00160000000001</c:v>
                      </c:pt>
                      <c:pt idx="4812">
                        <c:v>-508.81599999999997</c:v>
                      </c:pt>
                      <c:pt idx="4813">
                        <c:v>-238.88480000000004</c:v>
                      </c:pt>
                      <c:pt idx="4814">
                        <c:v>162.13120000000001</c:v>
                      </c:pt>
                      <c:pt idx="4815">
                        <c:v>431.20000000000005</c:v>
                      </c:pt>
                      <c:pt idx="4816">
                        <c:v>401.01600000000002</c:v>
                      </c:pt>
                      <c:pt idx="4817">
                        <c:v>50.881600000000006</c:v>
                      </c:pt>
                      <c:pt idx="4818">
                        <c:v>175.06720000000001</c:v>
                      </c:pt>
                      <c:pt idx="4819">
                        <c:v>134.53440000000001</c:v>
                      </c:pt>
                      <c:pt idx="4820">
                        <c:v>84.515200000000007</c:v>
                      </c:pt>
                      <c:pt idx="4821">
                        <c:v>127.6352</c:v>
                      </c:pt>
                      <c:pt idx="4822">
                        <c:v>107.80000000000001</c:v>
                      </c:pt>
                      <c:pt idx="4823">
                        <c:v>468.28320000000008</c:v>
                      </c:pt>
                      <c:pt idx="4824">
                        <c:v>508.81599999999997</c:v>
                      </c:pt>
                      <c:pt idx="4825">
                        <c:v>17.248000000000001</c:v>
                      </c:pt>
                      <c:pt idx="4826">
                        <c:v>137.98400000000001</c:v>
                      </c:pt>
                      <c:pt idx="4827">
                        <c:v>-137.98400000000001</c:v>
                      </c:pt>
                      <c:pt idx="4828">
                        <c:v>212.15040000000002</c:v>
                      </c:pt>
                      <c:pt idx="4829">
                        <c:v>609.71680000000003</c:v>
                      </c:pt>
                      <c:pt idx="4830">
                        <c:v>357.03359999999998</c:v>
                      </c:pt>
                      <c:pt idx="4831">
                        <c:v>-67.267200000000003</c:v>
                      </c:pt>
                      <c:pt idx="4832">
                        <c:v>33.633600000000001</c:v>
                      </c:pt>
                      <c:pt idx="4833">
                        <c:v>-60.368000000000009</c:v>
                      </c:pt>
                      <c:pt idx="4834">
                        <c:v>10.348800000000001</c:v>
                      </c:pt>
                      <c:pt idx="4835">
                        <c:v>67.267200000000003</c:v>
                      </c:pt>
                      <c:pt idx="4836">
                        <c:v>377.7312</c:v>
                      </c:pt>
                      <c:pt idx="4837">
                        <c:v>300.11520000000002</c:v>
                      </c:pt>
                      <c:pt idx="4838">
                        <c:v>125.048</c:v>
                      </c:pt>
                      <c:pt idx="4839">
                        <c:v>3.4496000000000002</c:v>
                      </c:pt>
                      <c:pt idx="4840">
                        <c:v>77.616</c:v>
                      </c:pt>
                      <c:pt idx="4841">
                        <c:v>17.248000000000001</c:v>
                      </c:pt>
                      <c:pt idx="4842">
                        <c:v>-74.166399999999996</c:v>
                      </c:pt>
                      <c:pt idx="4843">
                        <c:v>269.06880000000001</c:v>
                      </c:pt>
                      <c:pt idx="4844">
                        <c:v>50.881600000000006</c:v>
                      </c:pt>
                      <c:pt idx="4845">
                        <c:v>256.13280000000003</c:v>
                      </c:pt>
                      <c:pt idx="4846">
                        <c:v>319.9504</c:v>
                      </c:pt>
                      <c:pt idx="4847">
                        <c:v>40.532800000000002</c:v>
                      </c:pt>
                      <c:pt idx="4848">
                        <c:v>-30.184000000000005</c:v>
                      </c:pt>
                      <c:pt idx="4849">
                        <c:v>-40.532800000000002</c:v>
                      </c:pt>
                      <c:pt idx="4850">
                        <c:v>-198.35200000000003</c:v>
                      </c:pt>
                      <c:pt idx="4851">
                        <c:v>232.84800000000004</c:v>
                      </c:pt>
                      <c:pt idx="4852">
                        <c:v>47.432000000000002</c:v>
                      </c:pt>
                      <c:pt idx="4853">
                        <c:v>222.49920000000003</c:v>
                      </c:pt>
                      <c:pt idx="4854">
                        <c:v>0</c:v>
                      </c:pt>
                      <c:pt idx="4855">
                        <c:v>111.24960000000002</c:v>
                      </c:pt>
                      <c:pt idx="4856">
                        <c:v>53.468800000000002</c:v>
                      </c:pt>
                      <c:pt idx="4857">
                        <c:v>380.31840000000005</c:v>
                      </c:pt>
                      <c:pt idx="4858">
                        <c:v>104.35040000000001</c:v>
                      </c:pt>
                      <c:pt idx="4859">
                        <c:v>118.14880000000002</c:v>
                      </c:pt>
                      <c:pt idx="4860">
                        <c:v>-63.817599999999999</c:v>
                      </c:pt>
                      <c:pt idx="4861">
                        <c:v>-33.633600000000001</c:v>
                      </c:pt>
                      <c:pt idx="4862">
                        <c:v>84.515200000000007</c:v>
                      </c:pt>
                      <c:pt idx="4863">
                        <c:v>266.48160000000001</c:v>
                      </c:pt>
                      <c:pt idx="4864">
                        <c:v>222.49920000000003</c:v>
                      </c:pt>
                      <c:pt idx="4865">
                        <c:v>84.515200000000007</c:v>
                      </c:pt>
                      <c:pt idx="4866">
                        <c:v>77.616</c:v>
                      </c:pt>
                      <c:pt idx="4867">
                        <c:v>205.25120000000001</c:v>
                      </c:pt>
                      <c:pt idx="4868">
                        <c:v>74.166399999999996</c:v>
                      </c:pt>
                      <c:pt idx="4869">
                        <c:v>219.04960000000003</c:v>
                      </c:pt>
                      <c:pt idx="4870">
                        <c:v>33.633600000000001</c:v>
                      </c:pt>
                      <c:pt idx="4871">
                        <c:v>125.048</c:v>
                      </c:pt>
                      <c:pt idx="4872">
                        <c:v>125.048</c:v>
                      </c:pt>
                      <c:pt idx="4873">
                        <c:v>162.13120000000001</c:v>
                      </c:pt>
                      <c:pt idx="4874">
                        <c:v>171.61760000000001</c:v>
                      </c:pt>
                      <c:pt idx="4875">
                        <c:v>50.881600000000006</c:v>
                      </c:pt>
                      <c:pt idx="4876">
                        <c:v>144.88320000000002</c:v>
                      </c:pt>
                      <c:pt idx="4877">
                        <c:v>192.3152</c:v>
                      </c:pt>
                      <c:pt idx="4878">
                        <c:v>144.88320000000002</c:v>
                      </c:pt>
                      <c:pt idx="4879">
                        <c:v>346.68480000000005</c:v>
                      </c:pt>
                      <c:pt idx="4880">
                        <c:v>275.96800000000002</c:v>
                      </c:pt>
                      <c:pt idx="4881">
                        <c:v>374.28160000000003</c:v>
                      </c:pt>
                      <c:pt idx="4882">
                        <c:v>306.15199999999999</c:v>
                      </c:pt>
                      <c:pt idx="4883">
                        <c:v>63.817599999999999</c:v>
                      </c:pt>
                      <c:pt idx="4884">
                        <c:v>53.468800000000002</c:v>
                      </c:pt>
                      <c:pt idx="4885">
                        <c:v>13.798400000000001</c:v>
                      </c:pt>
                      <c:pt idx="4886">
                        <c:v>296.66559999999998</c:v>
                      </c:pt>
                      <c:pt idx="4887">
                        <c:v>155.232</c:v>
                      </c:pt>
                      <c:pt idx="4888">
                        <c:v>107.80000000000001</c:v>
                      </c:pt>
                      <c:pt idx="4889">
                        <c:v>60.368000000000009</c:v>
                      </c:pt>
                      <c:pt idx="4890">
                        <c:v>97.451200000000014</c:v>
                      </c:pt>
                      <c:pt idx="4891">
                        <c:v>19.8352</c:v>
                      </c:pt>
                      <c:pt idx="4892">
                        <c:v>222.49920000000003</c:v>
                      </c:pt>
                      <c:pt idx="4893">
                        <c:v>47.432000000000002</c:v>
                      </c:pt>
                      <c:pt idx="4894">
                        <c:v>0</c:v>
                      </c:pt>
                      <c:pt idx="4895">
                        <c:v>-104.35040000000001</c:v>
                      </c:pt>
                      <c:pt idx="4896">
                        <c:v>225.94880000000003</c:v>
                      </c:pt>
                      <c:pt idx="4897">
                        <c:v>97.451200000000014</c:v>
                      </c:pt>
                      <c:pt idx="4898">
                        <c:v>162.13120000000001</c:v>
                      </c:pt>
                      <c:pt idx="4899">
                        <c:v>19.8352</c:v>
                      </c:pt>
                      <c:pt idx="4900">
                        <c:v>263.03200000000004</c:v>
                      </c:pt>
                      <c:pt idx="4901">
                        <c:v>175.06720000000001</c:v>
                      </c:pt>
                      <c:pt idx="4902">
                        <c:v>343.23520000000002</c:v>
                      </c:pt>
                      <c:pt idx="4903">
                        <c:v>90.552000000000007</c:v>
                      </c:pt>
                      <c:pt idx="4904">
                        <c:v>33.633600000000001</c:v>
                      </c:pt>
                      <c:pt idx="4905">
                        <c:v>134.53440000000001</c:v>
                      </c:pt>
                      <c:pt idx="4906">
                        <c:v>137.98400000000001</c:v>
                      </c:pt>
                      <c:pt idx="4907">
                        <c:v>127.6352</c:v>
                      </c:pt>
                      <c:pt idx="4908">
                        <c:v>121.5984</c:v>
                      </c:pt>
                      <c:pt idx="4909">
                        <c:v>77.616</c:v>
                      </c:pt>
                      <c:pt idx="4910">
                        <c:v>252.6832</c:v>
                      </c:pt>
                      <c:pt idx="4911">
                        <c:v>175.06720000000001</c:v>
                      </c:pt>
                      <c:pt idx="4912">
                        <c:v>87.964799999999997</c:v>
                      </c:pt>
                      <c:pt idx="4913">
                        <c:v>63.817599999999999</c:v>
                      </c:pt>
                      <c:pt idx="4914">
                        <c:v>114.69920000000002</c:v>
                      </c:pt>
                      <c:pt idx="4915">
                        <c:v>374.28160000000003</c:v>
                      </c:pt>
                      <c:pt idx="4916">
                        <c:v>137.98400000000001</c:v>
                      </c:pt>
                      <c:pt idx="4917">
                        <c:v>141.43360000000001</c:v>
                      </c:pt>
                      <c:pt idx="4918">
                        <c:v>195.76480000000001</c:v>
                      </c:pt>
                      <c:pt idx="4919">
                        <c:v>134.53440000000001</c:v>
                      </c:pt>
                      <c:pt idx="4920">
                        <c:v>30.184000000000005</c:v>
                      </c:pt>
                      <c:pt idx="4921">
                        <c:v>178.51679999999999</c:v>
                      </c:pt>
                      <c:pt idx="4922">
                        <c:v>134.53440000000001</c:v>
                      </c:pt>
                      <c:pt idx="4923">
                        <c:v>104.35040000000001</c:v>
                      </c:pt>
                      <c:pt idx="4924">
                        <c:v>67.267200000000003</c:v>
                      </c:pt>
                      <c:pt idx="4925">
                        <c:v>323.40000000000003</c:v>
                      </c:pt>
                      <c:pt idx="4926">
                        <c:v>175.06720000000001</c:v>
                      </c:pt>
                      <c:pt idx="4927">
                        <c:v>125.048</c:v>
                      </c:pt>
                      <c:pt idx="4928">
                        <c:v>137.98400000000001</c:v>
                      </c:pt>
                      <c:pt idx="4929">
                        <c:v>40.532800000000002</c:v>
                      </c:pt>
                      <c:pt idx="4930">
                        <c:v>141.43360000000001</c:v>
                      </c:pt>
                      <c:pt idx="4931">
                        <c:v>225.94880000000003</c:v>
                      </c:pt>
                      <c:pt idx="4932">
                        <c:v>397.5664000000001</c:v>
                      </c:pt>
                      <c:pt idx="4933">
                        <c:v>67.267200000000003</c:v>
                      </c:pt>
                      <c:pt idx="4934">
                        <c:v>33.633600000000001</c:v>
                      </c:pt>
                      <c:pt idx="4935">
                        <c:v>-242.33440000000004</c:v>
                      </c:pt>
                      <c:pt idx="4936">
                        <c:v>-162.13120000000001</c:v>
                      </c:pt>
                      <c:pt idx="4937">
                        <c:v>256.13280000000003</c:v>
                      </c:pt>
                      <c:pt idx="4938">
                        <c:v>-212.15040000000002</c:v>
                      </c:pt>
                      <c:pt idx="4939">
                        <c:v>-272.51840000000004</c:v>
                      </c:pt>
                      <c:pt idx="4940">
                        <c:v>97.451200000000014</c:v>
                      </c:pt>
                      <c:pt idx="4941">
                        <c:v>475.18240000000009</c:v>
                      </c:pt>
                      <c:pt idx="4942">
                        <c:v>814.96800000000007</c:v>
                      </c:pt>
                      <c:pt idx="4943">
                        <c:v>657.14880000000005</c:v>
                      </c:pt>
                      <c:pt idx="4944">
                        <c:v>464.83360000000005</c:v>
                      </c:pt>
                      <c:pt idx="4945">
                        <c:v>558.8352000000001</c:v>
                      </c:pt>
                      <c:pt idx="4946">
                        <c:v>346.68480000000005</c:v>
                      </c:pt>
                      <c:pt idx="4947">
                        <c:v>586.43200000000013</c:v>
                      </c:pt>
                      <c:pt idx="4948">
                        <c:v>121.5984</c:v>
                      </c:pt>
                      <c:pt idx="4949">
                        <c:v>-19.8352</c:v>
                      </c:pt>
                      <c:pt idx="4950">
                        <c:v>-50.881600000000006</c:v>
                      </c:pt>
                      <c:pt idx="4951">
                        <c:v>63.817599999999999</c:v>
                      </c:pt>
                      <c:pt idx="4952">
                        <c:v>-148.33279999999999</c:v>
                      </c:pt>
                      <c:pt idx="4953">
                        <c:v>-171.61760000000001</c:v>
                      </c:pt>
                      <c:pt idx="4954">
                        <c:v>148.33279999999999</c:v>
                      </c:pt>
                      <c:pt idx="4955">
                        <c:v>111.24960000000002</c:v>
                      </c:pt>
                      <c:pt idx="4956">
                        <c:v>-26.734400000000001</c:v>
                      </c:pt>
                      <c:pt idx="4957">
                        <c:v>23.284800000000001</c:v>
                      </c:pt>
                      <c:pt idx="4958">
                        <c:v>-97.451200000000014</c:v>
                      </c:pt>
                      <c:pt idx="4959">
                        <c:v>148.33279999999999</c:v>
                      </c:pt>
                      <c:pt idx="4960">
                        <c:v>394.11680000000001</c:v>
                      </c:pt>
                      <c:pt idx="4961">
                        <c:v>181.96639999999999</c:v>
                      </c:pt>
                      <c:pt idx="4962">
                        <c:v>40.532800000000002</c:v>
                      </c:pt>
                      <c:pt idx="4963">
                        <c:v>74.166399999999996</c:v>
                      </c:pt>
                      <c:pt idx="4964">
                        <c:v>37.083199999999998</c:v>
                      </c:pt>
                      <c:pt idx="4965">
                        <c:v>229.39840000000004</c:v>
                      </c:pt>
                      <c:pt idx="4966">
                        <c:v>431.20000000000005</c:v>
                      </c:pt>
                      <c:pt idx="4967">
                        <c:v>195.76480000000001</c:v>
                      </c:pt>
                      <c:pt idx="4968">
                        <c:v>26.734400000000001</c:v>
                      </c:pt>
                      <c:pt idx="4969">
                        <c:v>127.6352</c:v>
                      </c:pt>
                      <c:pt idx="4970">
                        <c:v>215.60000000000002</c:v>
                      </c:pt>
                      <c:pt idx="4971">
                        <c:v>599.36800000000005</c:v>
                      </c:pt>
                      <c:pt idx="4972">
                        <c:v>387.2176</c:v>
                      </c:pt>
                      <c:pt idx="4973">
                        <c:v>323.40000000000003</c:v>
                      </c:pt>
                      <c:pt idx="4974">
                        <c:v>162.13120000000001</c:v>
                      </c:pt>
                      <c:pt idx="4975">
                        <c:v>127.6352</c:v>
                      </c:pt>
                      <c:pt idx="4976">
                        <c:v>249.2336</c:v>
                      </c:pt>
                      <c:pt idx="4977">
                        <c:v>134.53440000000001</c:v>
                      </c:pt>
                      <c:pt idx="4978">
                        <c:v>97.451200000000014</c:v>
                      </c:pt>
                      <c:pt idx="4979">
                        <c:v>263.03200000000004</c:v>
                      </c:pt>
                      <c:pt idx="4980">
                        <c:v>50.881600000000006</c:v>
                      </c:pt>
                      <c:pt idx="4981">
                        <c:v>104.35040000000001</c:v>
                      </c:pt>
                      <c:pt idx="4982">
                        <c:v>158.6816</c:v>
                      </c:pt>
                      <c:pt idx="4983">
                        <c:v>155.232</c:v>
                      </c:pt>
                      <c:pt idx="4984">
                        <c:v>90.552000000000007</c:v>
                      </c:pt>
                      <c:pt idx="4985">
                        <c:v>94.00160000000001</c:v>
                      </c:pt>
                      <c:pt idx="4986">
                        <c:v>94.00160000000001</c:v>
                      </c:pt>
                      <c:pt idx="4987">
                        <c:v>215.60000000000002</c:v>
                      </c:pt>
                      <c:pt idx="4988">
                        <c:v>-175.06720000000001</c:v>
                      </c:pt>
                      <c:pt idx="4989">
                        <c:v>-360.48320000000001</c:v>
                      </c:pt>
                      <c:pt idx="4990">
                        <c:v>-155.232</c:v>
                      </c:pt>
                      <c:pt idx="4991">
                        <c:v>178.51679999999999</c:v>
                      </c:pt>
                      <c:pt idx="4992">
                        <c:v>293.21600000000007</c:v>
                      </c:pt>
                      <c:pt idx="4993">
                        <c:v>144.88320000000002</c:v>
                      </c:pt>
                      <c:pt idx="4994">
                        <c:v>84.515200000000007</c:v>
                      </c:pt>
                      <c:pt idx="4995">
                        <c:v>141.43360000000001</c:v>
                      </c:pt>
                      <c:pt idx="4996">
                        <c:v>259.58240000000001</c:v>
                      </c:pt>
                      <c:pt idx="4997">
                        <c:v>263.03200000000004</c:v>
                      </c:pt>
                      <c:pt idx="4998">
                        <c:v>158.6816</c:v>
                      </c:pt>
                      <c:pt idx="4999">
                        <c:v>185.416</c:v>
                      </c:pt>
                      <c:pt idx="5000">
                        <c:v>90.552000000000007</c:v>
                      </c:pt>
                      <c:pt idx="5001">
                        <c:v>137.98400000000001</c:v>
                      </c:pt>
                      <c:pt idx="5002">
                        <c:v>134.53440000000001</c:v>
                      </c:pt>
                      <c:pt idx="5003">
                        <c:v>192.3152</c:v>
                      </c:pt>
                      <c:pt idx="5004">
                        <c:v>162.13120000000001</c:v>
                      </c:pt>
                      <c:pt idx="5005">
                        <c:v>377.7312</c:v>
                      </c:pt>
                      <c:pt idx="5006">
                        <c:v>252.6832</c:v>
                      </c:pt>
                      <c:pt idx="5007">
                        <c:v>201.80160000000004</c:v>
                      </c:pt>
                      <c:pt idx="5008">
                        <c:v>127.6352</c:v>
                      </c:pt>
                      <c:pt idx="5009">
                        <c:v>185.416</c:v>
                      </c:pt>
                      <c:pt idx="5010">
                        <c:v>104.35040000000001</c:v>
                      </c:pt>
                      <c:pt idx="5011">
                        <c:v>134.53440000000001</c:v>
                      </c:pt>
                      <c:pt idx="5012">
                        <c:v>225.94880000000003</c:v>
                      </c:pt>
                      <c:pt idx="5013">
                        <c:v>175.06720000000001</c:v>
                      </c:pt>
                      <c:pt idx="5014">
                        <c:v>232.84800000000004</c:v>
                      </c:pt>
                      <c:pt idx="5015">
                        <c:v>53.468800000000002</c:v>
                      </c:pt>
                      <c:pt idx="5016">
                        <c:v>212.15040000000002</c:v>
                      </c:pt>
                      <c:pt idx="5017">
                        <c:v>175.06720000000001</c:v>
                      </c:pt>
                      <c:pt idx="5018">
                        <c:v>195.76480000000001</c:v>
                      </c:pt>
                      <c:pt idx="5019">
                        <c:v>178.51679999999999</c:v>
                      </c:pt>
                      <c:pt idx="5020">
                        <c:v>144.88320000000002</c:v>
                      </c:pt>
                      <c:pt idx="5021">
                        <c:v>90.552000000000007</c:v>
                      </c:pt>
                      <c:pt idx="5022">
                        <c:v>127.6352</c:v>
                      </c:pt>
                      <c:pt idx="5023">
                        <c:v>178.51679999999999</c:v>
                      </c:pt>
                      <c:pt idx="5024">
                        <c:v>198.35200000000003</c:v>
                      </c:pt>
                      <c:pt idx="5025">
                        <c:v>272.51840000000004</c:v>
                      </c:pt>
                      <c:pt idx="5026">
                        <c:v>303.56479999999999</c:v>
                      </c:pt>
                      <c:pt idx="5027">
                        <c:v>245.78399999999999</c:v>
                      </c:pt>
                      <c:pt idx="5028">
                        <c:v>215.60000000000002</c:v>
                      </c:pt>
                      <c:pt idx="5029">
                        <c:v>229.39840000000004</c:v>
                      </c:pt>
                      <c:pt idx="5030">
                        <c:v>192.3152</c:v>
                      </c:pt>
                      <c:pt idx="5031">
                        <c:v>256.13280000000003</c:v>
                      </c:pt>
                      <c:pt idx="5032">
                        <c:v>188.8656</c:v>
                      </c:pt>
                      <c:pt idx="5033">
                        <c:v>256.13280000000003</c:v>
                      </c:pt>
                      <c:pt idx="5034">
                        <c:v>367.38240000000002</c:v>
                      </c:pt>
                      <c:pt idx="5035">
                        <c:v>256.13280000000003</c:v>
                      </c:pt>
                      <c:pt idx="5036">
                        <c:v>411.3648</c:v>
                      </c:pt>
                      <c:pt idx="5037">
                        <c:v>333.74880000000002</c:v>
                      </c:pt>
                      <c:pt idx="5038">
                        <c:v>350.13440000000003</c:v>
                      </c:pt>
                      <c:pt idx="5039">
                        <c:v>404.46559999999999</c:v>
                      </c:pt>
                      <c:pt idx="5040">
                        <c:v>245.78399999999999</c:v>
                      </c:pt>
                      <c:pt idx="5041">
                        <c:v>306.15199999999999</c:v>
                      </c:pt>
                      <c:pt idx="5042">
                        <c:v>192.3152</c:v>
                      </c:pt>
                      <c:pt idx="5043">
                        <c:v>125.048</c:v>
                      </c:pt>
                      <c:pt idx="5044">
                        <c:v>235.43520000000004</c:v>
                      </c:pt>
                      <c:pt idx="5045">
                        <c:v>266.48160000000001</c:v>
                      </c:pt>
                      <c:pt idx="5046">
                        <c:v>249.2336</c:v>
                      </c:pt>
                      <c:pt idx="5047">
                        <c:v>242.33440000000004</c:v>
                      </c:pt>
                      <c:pt idx="5048">
                        <c:v>289.76640000000003</c:v>
                      </c:pt>
                      <c:pt idx="5049">
                        <c:v>252.6832</c:v>
                      </c:pt>
                      <c:pt idx="5050">
                        <c:v>333.74880000000002</c:v>
                      </c:pt>
                      <c:pt idx="5051">
                        <c:v>235.43520000000004</c:v>
                      </c:pt>
                      <c:pt idx="5052">
                        <c:v>326.84960000000007</c:v>
                      </c:pt>
                      <c:pt idx="5053">
                        <c:v>178.51679999999999</c:v>
                      </c:pt>
                      <c:pt idx="5054">
                        <c:v>235.43520000000004</c:v>
                      </c:pt>
                      <c:pt idx="5055">
                        <c:v>201.80160000000004</c:v>
                      </c:pt>
                      <c:pt idx="5056">
                        <c:v>127.6352</c:v>
                      </c:pt>
                      <c:pt idx="5057">
                        <c:v>-19.8352</c:v>
                      </c:pt>
                      <c:pt idx="5058">
                        <c:v>-10.348800000000001</c:v>
                      </c:pt>
                      <c:pt idx="5059">
                        <c:v>-33.633600000000001</c:v>
                      </c:pt>
                      <c:pt idx="5060">
                        <c:v>-17.248000000000001</c:v>
                      </c:pt>
                      <c:pt idx="5061">
                        <c:v>-26.734400000000001</c:v>
                      </c:pt>
                      <c:pt idx="5062">
                        <c:v>-3.4496000000000002</c:v>
                      </c:pt>
                      <c:pt idx="5063">
                        <c:v>-10.348800000000001</c:v>
                      </c:pt>
                      <c:pt idx="5064">
                        <c:v>-19.8352</c:v>
                      </c:pt>
                      <c:pt idx="5065">
                        <c:v>-17.248000000000001</c:v>
                      </c:pt>
                      <c:pt idx="5066">
                        <c:v>-6.8992000000000004</c:v>
                      </c:pt>
                      <c:pt idx="5067">
                        <c:v>-3.4496000000000002</c:v>
                      </c:pt>
                      <c:pt idx="5068">
                        <c:v>-3.4496000000000002</c:v>
                      </c:pt>
                      <c:pt idx="5069">
                        <c:v>-3.4496000000000002</c:v>
                      </c:pt>
                      <c:pt idx="5070">
                        <c:v>-10.348800000000001</c:v>
                      </c:pt>
                      <c:pt idx="5071">
                        <c:v>-17.248000000000001</c:v>
                      </c:pt>
                      <c:pt idx="5072">
                        <c:v>-23.284800000000001</c:v>
                      </c:pt>
                      <c:pt idx="5073">
                        <c:v>-17.248000000000001</c:v>
                      </c:pt>
                      <c:pt idx="5074">
                        <c:v>-19.8352</c:v>
                      </c:pt>
                      <c:pt idx="5075">
                        <c:v>-30.184000000000005</c:v>
                      </c:pt>
                      <c:pt idx="5076">
                        <c:v>-33.633600000000001</c:v>
                      </c:pt>
                      <c:pt idx="5077">
                        <c:v>-30.184000000000005</c:v>
                      </c:pt>
                      <c:pt idx="5078">
                        <c:v>-26.734400000000001</c:v>
                      </c:pt>
                      <c:pt idx="5079">
                        <c:v>-23.284800000000001</c:v>
                      </c:pt>
                      <c:pt idx="5080">
                        <c:v>-19.8352</c:v>
                      </c:pt>
                      <c:pt idx="5081">
                        <c:v>-3.4496000000000002</c:v>
                      </c:pt>
                      <c:pt idx="5082">
                        <c:v>-3.4496000000000002</c:v>
                      </c:pt>
                      <c:pt idx="5083">
                        <c:v>0</c:v>
                      </c:pt>
                      <c:pt idx="5084">
                        <c:v>-3.4496000000000002</c:v>
                      </c:pt>
                      <c:pt idx="5085">
                        <c:v>-13.798400000000001</c:v>
                      </c:pt>
                      <c:pt idx="5086">
                        <c:v>-17.248000000000001</c:v>
                      </c:pt>
                      <c:pt idx="5087">
                        <c:v>-23.284800000000001</c:v>
                      </c:pt>
                      <c:pt idx="5088">
                        <c:v>-23.284800000000001</c:v>
                      </c:pt>
                      <c:pt idx="5089">
                        <c:v>-17.248000000000001</c:v>
                      </c:pt>
                      <c:pt idx="5090">
                        <c:v>-17.248000000000001</c:v>
                      </c:pt>
                      <c:pt idx="5091">
                        <c:v>-23.284800000000001</c:v>
                      </c:pt>
                      <c:pt idx="5092">
                        <c:v>-23.284800000000001</c:v>
                      </c:pt>
                      <c:pt idx="5093">
                        <c:v>-17.248000000000001</c:v>
                      </c:pt>
                      <c:pt idx="5094">
                        <c:v>0</c:v>
                      </c:pt>
                      <c:pt idx="5095">
                        <c:v>0</c:v>
                      </c:pt>
                      <c:pt idx="5096">
                        <c:v>3.4496000000000002</c:v>
                      </c:pt>
                      <c:pt idx="5097">
                        <c:v>-3.4496000000000002</c:v>
                      </c:pt>
                      <c:pt idx="5098">
                        <c:v>0</c:v>
                      </c:pt>
                      <c:pt idx="5099">
                        <c:v>6.8992000000000004</c:v>
                      </c:pt>
                      <c:pt idx="5100">
                        <c:v>-3.4496000000000002</c:v>
                      </c:pt>
                      <c:pt idx="5101">
                        <c:v>-3.4496000000000002</c:v>
                      </c:pt>
                      <c:pt idx="5102">
                        <c:v>3.4496000000000002</c:v>
                      </c:pt>
                      <c:pt idx="5103">
                        <c:v>0</c:v>
                      </c:pt>
                      <c:pt idx="5104">
                        <c:v>6.8992000000000004</c:v>
                      </c:pt>
                      <c:pt idx="5105">
                        <c:v>-3.4496000000000002</c:v>
                      </c:pt>
                      <c:pt idx="5106">
                        <c:v>-3.4496000000000002</c:v>
                      </c:pt>
                      <c:pt idx="5107">
                        <c:v>-3.4496000000000002</c:v>
                      </c:pt>
                      <c:pt idx="5108">
                        <c:v>-6.8992000000000004</c:v>
                      </c:pt>
                      <c:pt idx="5109">
                        <c:v>0</c:v>
                      </c:pt>
                      <c:pt idx="5110">
                        <c:v>10.348800000000001</c:v>
                      </c:pt>
                      <c:pt idx="5111">
                        <c:v>17.248000000000001</c:v>
                      </c:pt>
                      <c:pt idx="5112">
                        <c:v>10.348800000000001</c:v>
                      </c:pt>
                      <c:pt idx="5113">
                        <c:v>17.248000000000001</c:v>
                      </c:pt>
                      <c:pt idx="5114">
                        <c:v>10.348800000000001</c:v>
                      </c:pt>
                      <c:pt idx="5115">
                        <c:v>3.4496000000000002</c:v>
                      </c:pt>
                      <c:pt idx="5116">
                        <c:v>0</c:v>
                      </c:pt>
                      <c:pt idx="5117">
                        <c:v>-6.8992000000000004</c:v>
                      </c:pt>
                      <c:pt idx="5118">
                        <c:v>-6.8992000000000004</c:v>
                      </c:pt>
                      <c:pt idx="5119">
                        <c:v>-17.248000000000001</c:v>
                      </c:pt>
                      <c:pt idx="5120">
                        <c:v>-30.184000000000005</c:v>
                      </c:pt>
                      <c:pt idx="5121">
                        <c:v>-13.798400000000001</c:v>
                      </c:pt>
                      <c:pt idx="5122">
                        <c:v>-19.8352</c:v>
                      </c:pt>
                      <c:pt idx="5123">
                        <c:v>-17.248000000000001</c:v>
                      </c:pt>
                      <c:pt idx="5124">
                        <c:v>-30.184000000000005</c:v>
                      </c:pt>
                      <c:pt idx="5125">
                        <c:v>-23.284800000000001</c:v>
                      </c:pt>
                      <c:pt idx="5126">
                        <c:v>-23.284800000000001</c:v>
                      </c:pt>
                      <c:pt idx="5127">
                        <c:v>-26.734400000000001</c:v>
                      </c:pt>
                      <c:pt idx="5128">
                        <c:v>-84.515200000000007</c:v>
                      </c:pt>
                      <c:pt idx="5129">
                        <c:v>-87.964799999999997</c:v>
                      </c:pt>
                      <c:pt idx="5130">
                        <c:v>-74.166399999999996</c:v>
                      </c:pt>
                      <c:pt idx="5131">
                        <c:v>97.451200000000014</c:v>
                      </c:pt>
                      <c:pt idx="5132">
                        <c:v>-56.918400000000005</c:v>
                      </c:pt>
                      <c:pt idx="5133">
                        <c:v>30.184000000000005</c:v>
                      </c:pt>
                      <c:pt idx="5134">
                        <c:v>-19.8352</c:v>
                      </c:pt>
                      <c:pt idx="5135">
                        <c:v>30.184000000000005</c:v>
                      </c:pt>
                      <c:pt idx="5136">
                        <c:v>-10.348800000000001</c:v>
                      </c:pt>
                      <c:pt idx="5137">
                        <c:v>-43.982399999999998</c:v>
                      </c:pt>
                      <c:pt idx="5138">
                        <c:v>13.798400000000001</c:v>
                      </c:pt>
                      <c:pt idx="5139">
                        <c:v>-13.798400000000001</c:v>
                      </c:pt>
                      <c:pt idx="5140">
                        <c:v>-10.348800000000001</c:v>
                      </c:pt>
                      <c:pt idx="5141">
                        <c:v>-10.348800000000001</c:v>
                      </c:pt>
                      <c:pt idx="5142">
                        <c:v>23.284800000000001</c:v>
                      </c:pt>
                      <c:pt idx="5143">
                        <c:v>43.982399999999998</c:v>
                      </c:pt>
                      <c:pt idx="5144">
                        <c:v>26.734400000000001</c:v>
                      </c:pt>
                      <c:pt idx="5145">
                        <c:v>26.734400000000001</c:v>
                      </c:pt>
                      <c:pt idx="5146">
                        <c:v>30.184000000000005</c:v>
                      </c:pt>
                      <c:pt idx="5147">
                        <c:v>40.532800000000002</c:v>
                      </c:pt>
                      <c:pt idx="5148">
                        <c:v>43.982399999999998</c:v>
                      </c:pt>
                      <c:pt idx="5149">
                        <c:v>30.184000000000005</c:v>
                      </c:pt>
                      <c:pt idx="5150">
                        <c:v>10.348800000000001</c:v>
                      </c:pt>
                      <c:pt idx="5151">
                        <c:v>0</c:v>
                      </c:pt>
                      <c:pt idx="5152">
                        <c:v>-10.348800000000001</c:v>
                      </c:pt>
                      <c:pt idx="5153">
                        <c:v>-23.284800000000001</c:v>
                      </c:pt>
                      <c:pt idx="5154">
                        <c:v>-40.532800000000002</c:v>
                      </c:pt>
                      <c:pt idx="5155">
                        <c:v>-50.881600000000006</c:v>
                      </c:pt>
                      <c:pt idx="5156">
                        <c:v>-60.368000000000009</c:v>
                      </c:pt>
                      <c:pt idx="5157">
                        <c:v>-60.368000000000009</c:v>
                      </c:pt>
                      <c:pt idx="5158">
                        <c:v>-56.918400000000005</c:v>
                      </c:pt>
                      <c:pt idx="5159">
                        <c:v>-56.918400000000005</c:v>
                      </c:pt>
                      <c:pt idx="5160">
                        <c:v>-43.982399999999998</c:v>
                      </c:pt>
                      <c:pt idx="5161">
                        <c:v>-26.734400000000001</c:v>
                      </c:pt>
                      <c:pt idx="5162">
                        <c:v>-19.8352</c:v>
                      </c:pt>
                      <c:pt idx="5163">
                        <c:v>-13.798400000000001</c:v>
                      </c:pt>
                      <c:pt idx="5164">
                        <c:v>-10.348800000000001</c:v>
                      </c:pt>
                      <c:pt idx="5165">
                        <c:v>-10.348800000000001</c:v>
                      </c:pt>
                      <c:pt idx="5166">
                        <c:v>-17.248000000000001</c:v>
                      </c:pt>
                      <c:pt idx="5167">
                        <c:v>6.8992000000000004</c:v>
                      </c:pt>
                      <c:pt idx="5168">
                        <c:v>-19.8352</c:v>
                      </c:pt>
                      <c:pt idx="5169">
                        <c:v>-23.284800000000001</c:v>
                      </c:pt>
                      <c:pt idx="5170">
                        <c:v>-17.248000000000001</c:v>
                      </c:pt>
                      <c:pt idx="5171">
                        <c:v>-13.798400000000001</c:v>
                      </c:pt>
                      <c:pt idx="5172">
                        <c:v>-17.248000000000001</c:v>
                      </c:pt>
                      <c:pt idx="5173">
                        <c:v>-19.8352</c:v>
                      </c:pt>
                      <c:pt idx="5174">
                        <c:v>10.348800000000001</c:v>
                      </c:pt>
                      <c:pt idx="5175">
                        <c:v>19.8352</c:v>
                      </c:pt>
                      <c:pt idx="5176">
                        <c:v>23.284800000000001</c:v>
                      </c:pt>
                      <c:pt idx="5177">
                        <c:v>10.348800000000001</c:v>
                      </c:pt>
                      <c:pt idx="5178">
                        <c:v>17.248000000000001</c:v>
                      </c:pt>
                      <c:pt idx="5179">
                        <c:v>19.8352</c:v>
                      </c:pt>
                      <c:pt idx="5180">
                        <c:v>19.8352</c:v>
                      </c:pt>
                      <c:pt idx="5181">
                        <c:v>19.8352</c:v>
                      </c:pt>
                      <c:pt idx="5182">
                        <c:v>10.348800000000001</c:v>
                      </c:pt>
                      <c:pt idx="5183">
                        <c:v>0</c:v>
                      </c:pt>
                      <c:pt idx="5184">
                        <c:v>10.348800000000001</c:v>
                      </c:pt>
                      <c:pt idx="5185">
                        <c:v>10.348800000000001</c:v>
                      </c:pt>
                      <c:pt idx="5186">
                        <c:v>6.8992000000000004</c:v>
                      </c:pt>
                      <c:pt idx="5187">
                        <c:v>3.4496000000000002</c:v>
                      </c:pt>
                      <c:pt idx="5188">
                        <c:v>0</c:v>
                      </c:pt>
                      <c:pt idx="5189">
                        <c:v>0</c:v>
                      </c:pt>
                      <c:pt idx="5190">
                        <c:v>-3.4496000000000002</c:v>
                      </c:pt>
                      <c:pt idx="5191">
                        <c:v>0</c:v>
                      </c:pt>
                      <c:pt idx="5192">
                        <c:v>3.4496000000000002</c:v>
                      </c:pt>
                      <c:pt idx="5193">
                        <c:v>-3.4496000000000002</c:v>
                      </c:pt>
                      <c:pt idx="5194">
                        <c:v>0</c:v>
                      </c:pt>
                      <c:pt idx="5195">
                        <c:v>10.348800000000001</c:v>
                      </c:pt>
                      <c:pt idx="5196">
                        <c:v>-3.4496000000000002</c:v>
                      </c:pt>
                      <c:pt idx="5197">
                        <c:v>6.8992000000000004</c:v>
                      </c:pt>
                      <c:pt idx="5198">
                        <c:v>0</c:v>
                      </c:pt>
                      <c:pt idx="5199">
                        <c:v>-3.4496000000000002</c:v>
                      </c:pt>
                      <c:pt idx="5200">
                        <c:v>-3.4496000000000002</c:v>
                      </c:pt>
                      <c:pt idx="5201">
                        <c:v>-6.8992000000000004</c:v>
                      </c:pt>
                      <c:pt idx="5202">
                        <c:v>-6.8992000000000004</c:v>
                      </c:pt>
                      <c:pt idx="5203">
                        <c:v>-10.348800000000001</c:v>
                      </c:pt>
                      <c:pt idx="5204">
                        <c:v>-13.798400000000001</c:v>
                      </c:pt>
                      <c:pt idx="5205">
                        <c:v>232.84800000000004</c:v>
                      </c:pt>
                      <c:pt idx="5206">
                        <c:v>454.48480000000006</c:v>
                      </c:pt>
                      <c:pt idx="5207">
                        <c:v>43.982399999999998</c:v>
                      </c:pt>
                      <c:pt idx="5208">
                        <c:v>-263.03200000000004</c:v>
                      </c:pt>
                      <c:pt idx="5209">
                        <c:v>-17.248000000000001</c:v>
                      </c:pt>
                      <c:pt idx="5210">
                        <c:v>104.35040000000001</c:v>
                      </c:pt>
                      <c:pt idx="5211">
                        <c:v>148.33279999999999</c:v>
                      </c:pt>
                      <c:pt idx="5212">
                        <c:v>23.284800000000001</c:v>
                      </c:pt>
                      <c:pt idx="5213">
                        <c:v>-74.166399999999996</c:v>
                      </c:pt>
                      <c:pt idx="5214">
                        <c:v>-63.817599999999999</c:v>
                      </c:pt>
                      <c:pt idx="5215">
                        <c:v>47.432000000000002</c:v>
                      </c:pt>
                      <c:pt idx="5216">
                        <c:v>37.083199999999998</c:v>
                      </c:pt>
                      <c:pt idx="5217">
                        <c:v>-13.798400000000001</c:v>
                      </c:pt>
                      <c:pt idx="5218">
                        <c:v>-37.083199999999998</c:v>
                      </c:pt>
                      <c:pt idx="5219">
                        <c:v>-19.8352</c:v>
                      </c:pt>
                      <c:pt idx="5220">
                        <c:v>10.348800000000001</c:v>
                      </c:pt>
                      <c:pt idx="5221">
                        <c:v>17.248000000000001</c:v>
                      </c:pt>
                      <c:pt idx="5222">
                        <c:v>17.248000000000001</c:v>
                      </c:pt>
                      <c:pt idx="5223">
                        <c:v>0</c:v>
                      </c:pt>
                      <c:pt idx="5224">
                        <c:v>17.248000000000001</c:v>
                      </c:pt>
                      <c:pt idx="5225">
                        <c:v>19.8352</c:v>
                      </c:pt>
                      <c:pt idx="5226">
                        <c:v>26.734400000000001</c:v>
                      </c:pt>
                      <c:pt idx="5227">
                        <c:v>17.248000000000001</c:v>
                      </c:pt>
                      <c:pt idx="5228">
                        <c:v>13.798400000000001</c:v>
                      </c:pt>
                      <c:pt idx="5229">
                        <c:v>3.4496000000000002</c:v>
                      </c:pt>
                      <c:pt idx="5230">
                        <c:v>0</c:v>
                      </c:pt>
                      <c:pt idx="5231">
                        <c:v>3.4496000000000002</c:v>
                      </c:pt>
                      <c:pt idx="5232">
                        <c:v>0</c:v>
                      </c:pt>
                      <c:pt idx="5233">
                        <c:v>-6.8992000000000004</c:v>
                      </c:pt>
                      <c:pt idx="5234">
                        <c:v>-17.248000000000001</c:v>
                      </c:pt>
                      <c:pt idx="5235">
                        <c:v>-26.734400000000001</c:v>
                      </c:pt>
                      <c:pt idx="5236">
                        <c:v>-33.633600000000001</c:v>
                      </c:pt>
                      <c:pt idx="5237">
                        <c:v>-30.184000000000005</c:v>
                      </c:pt>
                      <c:pt idx="5238">
                        <c:v>-26.734400000000001</c:v>
                      </c:pt>
                      <c:pt idx="5239">
                        <c:v>-19.8352</c:v>
                      </c:pt>
                      <c:pt idx="5240">
                        <c:v>-30.184000000000005</c:v>
                      </c:pt>
                      <c:pt idx="5241">
                        <c:v>-30.184000000000005</c:v>
                      </c:pt>
                      <c:pt idx="5242">
                        <c:v>-37.083199999999998</c:v>
                      </c:pt>
                      <c:pt idx="5243">
                        <c:v>-30.184000000000005</c:v>
                      </c:pt>
                      <c:pt idx="5244">
                        <c:v>-30.184000000000005</c:v>
                      </c:pt>
                      <c:pt idx="5245">
                        <c:v>-23.284800000000001</c:v>
                      </c:pt>
                      <c:pt idx="5246">
                        <c:v>-26.734400000000001</c:v>
                      </c:pt>
                      <c:pt idx="5247">
                        <c:v>-26.734400000000001</c:v>
                      </c:pt>
                      <c:pt idx="5248">
                        <c:v>-30.184000000000005</c:v>
                      </c:pt>
                      <c:pt idx="5249">
                        <c:v>-30.184000000000005</c:v>
                      </c:pt>
                      <c:pt idx="5250">
                        <c:v>-30.184000000000005</c:v>
                      </c:pt>
                      <c:pt idx="5251">
                        <c:v>-23.284800000000001</c:v>
                      </c:pt>
                      <c:pt idx="5252">
                        <c:v>-13.798400000000001</c:v>
                      </c:pt>
                      <c:pt idx="5253">
                        <c:v>-3.4496000000000002</c:v>
                      </c:pt>
                      <c:pt idx="5254">
                        <c:v>-3.4496000000000002</c:v>
                      </c:pt>
                      <c:pt idx="5255">
                        <c:v>0</c:v>
                      </c:pt>
                      <c:pt idx="5256">
                        <c:v>6.8992000000000004</c:v>
                      </c:pt>
                      <c:pt idx="5257">
                        <c:v>10.348800000000001</c:v>
                      </c:pt>
                      <c:pt idx="5258">
                        <c:v>6.8992000000000004</c:v>
                      </c:pt>
                      <c:pt idx="5259">
                        <c:v>13.798400000000001</c:v>
                      </c:pt>
                      <c:pt idx="5260">
                        <c:v>19.8352</c:v>
                      </c:pt>
                      <c:pt idx="5261">
                        <c:v>13.798400000000001</c:v>
                      </c:pt>
                      <c:pt idx="5262">
                        <c:v>13.798400000000001</c:v>
                      </c:pt>
                      <c:pt idx="5263">
                        <c:v>3.4496000000000002</c:v>
                      </c:pt>
                      <c:pt idx="5264">
                        <c:v>0</c:v>
                      </c:pt>
                      <c:pt idx="5265">
                        <c:v>-6.8992000000000004</c:v>
                      </c:pt>
                      <c:pt idx="5266">
                        <c:v>-10.348800000000001</c:v>
                      </c:pt>
                      <c:pt idx="5267">
                        <c:v>-6.8992000000000004</c:v>
                      </c:pt>
                      <c:pt idx="5268">
                        <c:v>-10.348800000000001</c:v>
                      </c:pt>
                      <c:pt idx="5269">
                        <c:v>-3.4496000000000002</c:v>
                      </c:pt>
                      <c:pt idx="5270">
                        <c:v>0</c:v>
                      </c:pt>
                      <c:pt idx="5271">
                        <c:v>-3.4496000000000002</c:v>
                      </c:pt>
                      <c:pt idx="5272">
                        <c:v>3.4496000000000002</c:v>
                      </c:pt>
                      <c:pt idx="5273">
                        <c:v>0</c:v>
                      </c:pt>
                      <c:pt idx="5274">
                        <c:v>0</c:v>
                      </c:pt>
                      <c:pt idx="5275">
                        <c:v>0</c:v>
                      </c:pt>
                      <c:pt idx="5276">
                        <c:v>-6.8992000000000004</c:v>
                      </c:pt>
                      <c:pt idx="5277">
                        <c:v>-10.348800000000001</c:v>
                      </c:pt>
                      <c:pt idx="5278">
                        <c:v>-10.348800000000001</c:v>
                      </c:pt>
                      <c:pt idx="5279">
                        <c:v>-26.734400000000001</c:v>
                      </c:pt>
                      <c:pt idx="5280">
                        <c:v>-30.184000000000005</c:v>
                      </c:pt>
                      <c:pt idx="5281">
                        <c:v>-33.633600000000001</c:v>
                      </c:pt>
                      <c:pt idx="5282">
                        <c:v>-33.633600000000001</c:v>
                      </c:pt>
                      <c:pt idx="5283">
                        <c:v>-33.633600000000001</c:v>
                      </c:pt>
                      <c:pt idx="5284">
                        <c:v>-30.184000000000005</c:v>
                      </c:pt>
                      <c:pt idx="5285">
                        <c:v>-30.184000000000005</c:v>
                      </c:pt>
                      <c:pt idx="5286">
                        <c:v>-19.8352</c:v>
                      </c:pt>
                      <c:pt idx="5287">
                        <c:v>-17.248000000000001</c:v>
                      </c:pt>
                      <c:pt idx="5288">
                        <c:v>30.184000000000005</c:v>
                      </c:pt>
                      <c:pt idx="5289">
                        <c:v>56.918400000000005</c:v>
                      </c:pt>
                      <c:pt idx="5290">
                        <c:v>-30.184000000000005</c:v>
                      </c:pt>
                      <c:pt idx="5291">
                        <c:v>-63.817599999999999</c:v>
                      </c:pt>
                      <c:pt idx="5292">
                        <c:v>-50.881600000000006</c:v>
                      </c:pt>
                      <c:pt idx="5293">
                        <c:v>-3.4496000000000002</c:v>
                      </c:pt>
                      <c:pt idx="5294">
                        <c:v>19.8352</c:v>
                      </c:pt>
                      <c:pt idx="5295">
                        <c:v>30.184000000000005</c:v>
                      </c:pt>
                      <c:pt idx="5296">
                        <c:v>-19.8352</c:v>
                      </c:pt>
                      <c:pt idx="5297">
                        <c:v>0</c:v>
                      </c:pt>
                      <c:pt idx="5298">
                        <c:v>-23.284800000000001</c:v>
                      </c:pt>
                      <c:pt idx="5299">
                        <c:v>19.8352</c:v>
                      </c:pt>
                      <c:pt idx="5300">
                        <c:v>-3.4496000000000002</c:v>
                      </c:pt>
                      <c:pt idx="5301">
                        <c:v>17.248000000000001</c:v>
                      </c:pt>
                      <c:pt idx="5302">
                        <c:v>6.8992000000000004</c:v>
                      </c:pt>
                      <c:pt idx="5303">
                        <c:v>26.734400000000001</c:v>
                      </c:pt>
                      <c:pt idx="5304">
                        <c:v>40.532800000000002</c:v>
                      </c:pt>
                      <c:pt idx="5305">
                        <c:v>43.982399999999998</c:v>
                      </c:pt>
                      <c:pt idx="5306">
                        <c:v>6.8992000000000004</c:v>
                      </c:pt>
                      <c:pt idx="5307">
                        <c:v>17.248000000000001</c:v>
                      </c:pt>
                      <c:pt idx="5308">
                        <c:v>30.184000000000005</c:v>
                      </c:pt>
                      <c:pt idx="5309">
                        <c:v>33.633600000000001</c:v>
                      </c:pt>
                      <c:pt idx="5310">
                        <c:v>30.184000000000005</c:v>
                      </c:pt>
                      <c:pt idx="5311">
                        <c:v>43.982399999999998</c:v>
                      </c:pt>
                      <c:pt idx="5312">
                        <c:v>37.083199999999998</c:v>
                      </c:pt>
                      <c:pt idx="5313">
                        <c:v>-6.8992000000000004</c:v>
                      </c:pt>
                      <c:pt idx="5314">
                        <c:v>-3.4496000000000002</c:v>
                      </c:pt>
                      <c:pt idx="5315">
                        <c:v>-3.4496000000000002</c:v>
                      </c:pt>
                      <c:pt idx="5316">
                        <c:v>-6.8992000000000004</c:v>
                      </c:pt>
                      <c:pt idx="5317">
                        <c:v>-17.248000000000001</c:v>
                      </c:pt>
                      <c:pt idx="5318">
                        <c:v>-17.248000000000001</c:v>
                      </c:pt>
                      <c:pt idx="5319">
                        <c:v>-23.284800000000001</c:v>
                      </c:pt>
                      <c:pt idx="5320">
                        <c:v>-26.734400000000001</c:v>
                      </c:pt>
                      <c:pt idx="5321">
                        <c:v>-19.8352</c:v>
                      </c:pt>
                      <c:pt idx="5322">
                        <c:v>-26.734400000000001</c:v>
                      </c:pt>
                      <c:pt idx="5323">
                        <c:v>-17.248000000000001</c:v>
                      </c:pt>
                      <c:pt idx="5324">
                        <c:v>-26.734400000000001</c:v>
                      </c:pt>
                      <c:pt idx="5325">
                        <c:v>-19.8352</c:v>
                      </c:pt>
                      <c:pt idx="5326">
                        <c:v>-17.248000000000001</c:v>
                      </c:pt>
                      <c:pt idx="5327">
                        <c:v>-13.798400000000001</c:v>
                      </c:pt>
                      <c:pt idx="5328">
                        <c:v>-17.248000000000001</c:v>
                      </c:pt>
                      <c:pt idx="5329">
                        <c:v>-6.8992000000000004</c:v>
                      </c:pt>
                      <c:pt idx="5330">
                        <c:v>-19.8352</c:v>
                      </c:pt>
                      <c:pt idx="5331">
                        <c:v>-33.633600000000001</c:v>
                      </c:pt>
                      <c:pt idx="5332">
                        <c:v>17.248000000000001</c:v>
                      </c:pt>
                      <c:pt idx="5333">
                        <c:v>-30.184000000000005</c:v>
                      </c:pt>
                      <c:pt idx="5334">
                        <c:v>-17.248000000000001</c:v>
                      </c:pt>
                      <c:pt idx="5335">
                        <c:v>-13.798400000000001</c:v>
                      </c:pt>
                      <c:pt idx="5336">
                        <c:v>-17.248000000000001</c:v>
                      </c:pt>
                      <c:pt idx="5337">
                        <c:v>-23.284800000000001</c:v>
                      </c:pt>
                      <c:pt idx="5338">
                        <c:v>-23.284800000000001</c:v>
                      </c:pt>
                      <c:pt idx="5339">
                        <c:v>-30.184000000000005</c:v>
                      </c:pt>
                      <c:pt idx="5340">
                        <c:v>-3.4496000000000002</c:v>
                      </c:pt>
                      <c:pt idx="5341">
                        <c:v>-6.8992000000000004</c:v>
                      </c:pt>
                      <c:pt idx="5342">
                        <c:v>-10.348800000000001</c:v>
                      </c:pt>
                      <c:pt idx="5343">
                        <c:v>3.4496000000000002</c:v>
                      </c:pt>
                      <c:pt idx="5344">
                        <c:v>-3.4496000000000002</c:v>
                      </c:pt>
                      <c:pt idx="5345">
                        <c:v>-6.8992000000000004</c:v>
                      </c:pt>
                      <c:pt idx="5346">
                        <c:v>-3.4496000000000002</c:v>
                      </c:pt>
                      <c:pt idx="5347">
                        <c:v>-10.348800000000001</c:v>
                      </c:pt>
                      <c:pt idx="5348">
                        <c:v>-3.4496000000000002</c:v>
                      </c:pt>
                      <c:pt idx="5349">
                        <c:v>3.4496000000000002</c:v>
                      </c:pt>
                      <c:pt idx="5350">
                        <c:v>0</c:v>
                      </c:pt>
                      <c:pt idx="5351">
                        <c:v>-10.348800000000001</c:v>
                      </c:pt>
                      <c:pt idx="5352">
                        <c:v>30.184000000000005</c:v>
                      </c:pt>
                      <c:pt idx="5353">
                        <c:v>10.348800000000001</c:v>
                      </c:pt>
                      <c:pt idx="5354">
                        <c:v>-17.248000000000001</c:v>
                      </c:pt>
                      <c:pt idx="5355">
                        <c:v>-23.284800000000001</c:v>
                      </c:pt>
                      <c:pt idx="5356">
                        <c:v>-17.248000000000001</c:v>
                      </c:pt>
                      <c:pt idx="5357">
                        <c:v>13.798400000000001</c:v>
                      </c:pt>
                      <c:pt idx="5358">
                        <c:v>13.798400000000001</c:v>
                      </c:pt>
                      <c:pt idx="5359">
                        <c:v>-10.348800000000001</c:v>
                      </c:pt>
                      <c:pt idx="5360">
                        <c:v>-17.248000000000001</c:v>
                      </c:pt>
                      <c:pt idx="5361">
                        <c:v>-3.4496000000000002</c:v>
                      </c:pt>
                      <c:pt idx="5362">
                        <c:v>3.4496000000000002</c:v>
                      </c:pt>
                      <c:pt idx="5363">
                        <c:v>-3.4496000000000002</c:v>
                      </c:pt>
                      <c:pt idx="5364">
                        <c:v>-19.8352</c:v>
                      </c:pt>
                      <c:pt idx="5365">
                        <c:v>-23.284800000000001</c:v>
                      </c:pt>
                      <c:pt idx="5366">
                        <c:v>-17.248000000000001</c:v>
                      </c:pt>
                      <c:pt idx="5367">
                        <c:v>-13.798400000000001</c:v>
                      </c:pt>
                      <c:pt idx="5368">
                        <c:v>-6.8992000000000004</c:v>
                      </c:pt>
                      <c:pt idx="5369">
                        <c:v>-10.348800000000001</c:v>
                      </c:pt>
                      <c:pt idx="5370">
                        <c:v>-13.798400000000001</c:v>
                      </c:pt>
                      <c:pt idx="5371">
                        <c:v>-10.348800000000001</c:v>
                      </c:pt>
                      <c:pt idx="5372">
                        <c:v>-6.8992000000000004</c:v>
                      </c:pt>
                      <c:pt idx="5373">
                        <c:v>-3.4496000000000002</c:v>
                      </c:pt>
                      <c:pt idx="5374">
                        <c:v>-10.348800000000001</c:v>
                      </c:pt>
                      <c:pt idx="5375">
                        <c:v>-3.4496000000000002</c:v>
                      </c:pt>
                      <c:pt idx="5376">
                        <c:v>-6.8992000000000004</c:v>
                      </c:pt>
                      <c:pt idx="5377">
                        <c:v>0</c:v>
                      </c:pt>
                      <c:pt idx="5378">
                        <c:v>-3.4496000000000002</c:v>
                      </c:pt>
                      <c:pt idx="5379">
                        <c:v>3.4496000000000002</c:v>
                      </c:pt>
                      <c:pt idx="5380">
                        <c:v>-10.348800000000001</c:v>
                      </c:pt>
                      <c:pt idx="5381">
                        <c:v>-10.348800000000001</c:v>
                      </c:pt>
                      <c:pt idx="5382">
                        <c:v>-17.248000000000001</c:v>
                      </c:pt>
                      <c:pt idx="5383">
                        <c:v>-19.8352</c:v>
                      </c:pt>
                      <c:pt idx="5384">
                        <c:v>-6.8992000000000004</c:v>
                      </c:pt>
                      <c:pt idx="5385">
                        <c:v>-17.248000000000001</c:v>
                      </c:pt>
                      <c:pt idx="5386">
                        <c:v>-30.184000000000005</c:v>
                      </c:pt>
                      <c:pt idx="5387">
                        <c:v>-30.184000000000005</c:v>
                      </c:pt>
                      <c:pt idx="5388">
                        <c:v>-23.284800000000001</c:v>
                      </c:pt>
                      <c:pt idx="5389">
                        <c:v>-17.248000000000001</c:v>
                      </c:pt>
                      <c:pt idx="5390">
                        <c:v>-13.798400000000001</c:v>
                      </c:pt>
                      <c:pt idx="5391">
                        <c:v>-13.798400000000001</c:v>
                      </c:pt>
                      <c:pt idx="5392">
                        <c:v>-13.798400000000001</c:v>
                      </c:pt>
                      <c:pt idx="5393">
                        <c:v>-3.4496000000000002</c:v>
                      </c:pt>
                      <c:pt idx="5394">
                        <c:v>-6.8992000000000004</c:v>
                      </c:pt>
                      <c:pt idx="5395">
                        <c:v>-6.8992000000000004</c:v>
                      </c:pt>
                      <c:pt idx="5396">
                        <c:v>3.4496000000000002</c:v>
                      </c:pt>
                      <c:pt idx="5397">
                        <c:v>10.348800000000001</c:v>
                      </c:pt>
                      <c:pt idx="5398">
                        <c:v>-3.4496000000000002</c:v>
                      </c:pt>
                      <c:pt idx="5399">
                        <c:v>-3.4496000000000002</c:v>
                      </c:pt>
                      <c:pt idx="5400">
                        <c:v>3.4496000000000002</c:v>
                      </c:pt>
                      <c:pt idx="5401">
                        <c:v>-6.8992000000000004</c:v>
                      </c:pt>
                      <c:pt idx="5402">
                        <c:v>6.8992000000000004</c:v>
                      </c:pt>
                      <c:pt idx="5403">
                        <c:v>6.8992000000000004</c:v>
                      </c:pt>
                      <c:pt idx="5404">
                        <c:v>-6.8992000000000004</c:v>
                      </c:pt>
                      <c:pt idx="5405">
                        <c:v>-10.348800000000001</c:v>
                      </c:pt>
                      <c:pt idx="5406">
                        <c:v>-10.348800000000001</c:v>
                      </c:pt>
                      <c:pt idx="5407">
                        <c:v>-10.348800000000001</c:v>
                      </c:pt>
                      <c:pt idx="5408">
                        <c:v>0</c:v>
                      </c:pt>
                      <c:pt idx="5409">
                        <c:v>-10.348800000000001</c:v>
                      </c:pt>
                      <c:pt idx="5410">
                        <c:v>-3.4496000000000002</c:v>
                      </c:pt>
                      <c:pt idx="5411">
                        <c:v>0</c:v>
                      </c:pt>
                      <c:pt idx="5412">
                        <c:v>13.798400000000001</c:v>
                      </c:pt>
                      <c:pt idx="5413">
                        <c:v>6.8992000000000004</c:v>
                      </c:pt>
                      <c:pt idx="5414">
                        <c:v>10.348800000000001</c:v>
                      </c:pt>
                      <c:pt idx="5415">
                        <c:v>-3.4496000000000002</c:v>
                      </c:pt>
                      <c:pt idx="5416">
                        <c:v>-6.8992000000000004</c:v>
                      </c:pt>
                      <c:pt idx="5417">
                        <c:v>0</c:v>
                      </c:pt>
                      <c:pt idx="5418">
                        <c:v>-6.8992000000000004</c:v>
                      </c:pt>
                      <c:pt idx="5419">
                        <c:v>3.4496000000000002</c:v>
                      </c:pt>
                      <c:pt idx="5420">
                        <c:v>-33.633600000000001</c:v>
                      </c:pt>
                      <c:pt idx="5421">
                        <c:v>-10.348800000000001</c:v>
                      </c:pt>
                      <c:pt idx="5422">
                        <c:v>-23.284800000000001</c:v>
                      </c:pt>
                      <c:pt idx="5423">
                        <c:v>-13.798400000000001</c:v>
                      </c:pt>
                      <c:pt idx="5424">
                        <c:v>-6.8992000000000004</c:v>
                      </c:pt>
                      <c:pt idx="5425">
                        <c:v>0</c:v>
                      </c:pt>
                      <c:pt idx="5426">
                        <c:v>-10.348800000000001</c:v>
                      </c:pt>
                      <c:pt idx="5427">
                        <c:v>-10.348800000000001</c:v>
                      </c:pt>
                      <c:pt idx="5428">
                        <c:v>-10.348800000000001</c:v>
                      </c:pt>
                      <c:pt idx="5429">
                        <c:v>-13.798400000000001</c:v>
                      </c:pt>
                      <c:pt idx="5430">
                        <c:v>-3.4496000000000002</c:v>
                      </c:pt>
                      <c:pt idx="5431">
                        <c:v>-6.8992000000000004</c:v>
                      </c:pt>
                      <c:pt idx="5432">
                        <c:v>-3.4496000000000002</c:v>
                      </c:pt>
                      <c:pt idx="5433">
                        <c:v>3.4496000000000002</c:v>
                      </c:pt>
                      <c:pt idx="5434">
                        <c:v>3.4496000000000002</c:v>
                      </c:pt>
                      <c:pt idx="5435">
                        <c:v>0</c:v>
                      </c:pt>
                      <c:pt idx="5436">
                        <c:v>0</c:v>
                      </c:pt>
                      <c:pt idx="5437">
                        <c:v>3.4496000000000002</c:v>
                      </c:pt>
                      <c:pt idx="5438">
                        <c:v>10.348800000000001</c:v>
                      </c:pt>
                      <c:pt idx="5439">
                        <c:v>10.348800000000001</c:v>
                      </c:pt>
                      <c:pt idx="5440">
                        <c:v>13.798400000000001</c:v>
                      </c:pt>
                      <c:pt idx="5441">
                        <c:v>19.8352</c:v>
                      </c:pt>
                      <c:pt idx="5442">
                        <c:v>6.8992000000000004</c:v>
                      </c:pt>
                      <c:pt idx="5443">
                        <c:v>3.4496000000000002</c:v>
                      </c:pt>
                      <c:pt idx="5444">
                        <c:v>3.4496000000000002</c:v>
                      </c:pt>
                      <c:pt idx="5445">
                        <c:v>-6.8992000000000004</c:v>
                      </c:pt>
                      <c:pt idx="5446">
                        <c:v>-10.348800000000001</c:v>
                      </c:pt>
                      <c:pt idx="5447">
                        <c:v>-19.8352</c:v>
                      </c:pt>
                      <c:pt idx="5448">
                        <c:v>3.4496000000000002</c:v>
                      </c:pt>
                      <c:pt idx="5449">
                        <c:v>10.348800000000001</c:v>
                      </c:pt>
                      <c:pt idx="5450">
                        <c:v>-17.248000000000001</c:v>
                      </c:pt>
                      <c:pt idx="5451">
                        <c:v>-10.348800000000001</c:v>
                      </c:pt>
                      <c:pt idx="5452">
                        <c:v>3.4496000000000002</c:v>
                      </c:pt>
                      <c:pt idx="5453">
                        <c:v>-17.248000000000001</c:v>
                      </c:pt>
                      <c:pt idx="5454">
                        <c:v>-19.8352</c:v>
                      </c:pt>
                      <c:pt idx="5455">
                        <c:v>-23.284800000000001</c:v>
                      </c:pt>
                      <c:pt idx="5456">
                        <c:v>-23.284800000000001</c:v>
                      </c:pt>
                      <c:pt idx="5457">
                        <c:v>-13.798400000000001</c:v>
                      </c:pt>
                      <c:pt idx="5458">
                        <c:v>-13.798400000000001</c:v>
                      </c:pt>
                      <c:pt idx="5459">
                        <c:v>-17.248000000000001</c:v>
                      </c:pt>
                      <c:pt idx="5460">
                        <c:v>-17.248000000000001</c:v>
                      </c:pt>
                      <c:pt idx="5461">
                        <c:v>-6.8992000000000004</c:v>
                      </c:pt>
                      <c:pt idx="5462">
                        <c:v>3.4496000000000002</c:v>
                      </c:pt>
                    </c:numCache>
                  </c:numRef>
                </c:yVal>
                <c:smooth val="1"/>
              </c15:ser>
            </c15:filteredScatterSeries>
            <c15:filteredScatterSeries>
              <c15:ser>
                <c:idx val="2"/>
                <c:order val="2"/>
                <c:tx>
                  <c:v>Fuerza Z</c:v>
                </c:tx>
                <c:spPr>
                  <a:ln w="28575">
                    <a:solidFill>
                      <a:schemeClr val="accent3">
                        <a:alpha val="20000"/>
                      </a:schemeClr>
                    </a:solidFill>
                  </a:ln>
                  <a:effectLst/>
                </c:spPr>
                <c:marker>
                  <c:symbol val="circle"/>
                  <c:size val="4"/>
                  <c:spPr>
                    <a:solidFill>
                      <a:schemeClr val="accent3"/>
                    </a:solidFill>
                    <a:ln w="9525" cap="flat" cmpd="sng" algn="ctr">
                      <a:solidFill>
                        <a:schemeClr val="accent3"/>
                      </a:solidFill>
                      <a:round/>
                    </a:ln>
                    <a:effectLst/>
                  </c:spPr>
                </c:marker>
                <c:xVal>
                  <c:numRef>
                    <c:extLst>
                      <c:ext xmlns:c15="http://schemas.microsoft.com/office/drawing/2012/chart" uri="{02D57815-91ED-43cb-92C2-25804820EDAC}">
                        <c15:formulaRef>
                          <c15:sqref>Hoja1!$A$9:$A$5471</c15:sqref>
                        </c15:formulaRef>
                      </c:ext>
                    </c:extLst>
                    <c:numCache>
                      <c:formatCode>General</c:formatCode>
                      <c:ptCount val="5463"/>
                      <c:pt idx="0">
                        <c:v>0</c:v>
                      </c:pt>
                      <c:pt idx="1">
                        <c:v>0.01</c:v>
                      </c:pt>
                      <c:pt idx="2">
                        <c:v>0.02</c:v>
                      </c:pt>
                      <c:pt idx="3">
                        <c:v>3.1E-2</c:v>
                      </c:pt>
                      <c:pt idx="4">
                        <c:v>4.2000000000000003E-2</c:v>
                      </c:pt>
                      <c:pt idx="5">
                        <c:v>5.1999999999999998E-2</c:v>
                      </c:pt>
                      <c:pt idx="6">
                        <c:v>6.3E-2</c:v>
                      </c:pt>
                      <c:pt idx="7">
                        <c:v>7.3999999999999996E-2</c:v>
                      </c:pt>
                      <c:pt idx="8">
                        <c:v>8.5000000000000006E-2</c:v>
                      </c:pt>
                      <c:pt idx="9">
                        <c:v>9.5000000000000001E-2</c:v>
                      </c:pt>
                      <c:pt idx="10">
                        <c:v>0.105</c:v>
                      </c:pt>
                      <c:pt idx="11">
                        <c:v>0.11600000000000001</c:v>
                      </c:pt>
                      <c:pt idx="12">
                        <c:v>0.127</c:v>
                      </c:pt>
                      <c:pt idx="13">
                        <c:v>0.13800000000000001</c:v>
                      </c:pt>
                      <c:pt idx="14">
                        <c:v>0.14799999999999999</c:v>
                      </c:pt>
                      <c:pt idx="15">
                        <c:v>0.159</c:v>
                      </c:pt>
                      <c:pt idx="16">
                        <c:v>0.16900000000000001</c:v>
                      </c:pt>
                      <c:pt idx="17">
                        <c:v>0.18</c:v>
                      </c:pt>
                      <c:pt idx="18">
                        <c:v>0.191</c:v>
                      </c:pt>
                      <c:pt idx="19">
                        <c:v>0.20100000000000001</c:v>
                      </c:pt>
                      <c:pt idx="20">
                        <c:v>0.21199999999999999</c:v>
                      </c:pt>
                      <c:pt idx="21">
                        <c:v>0.223</c:v>
                      </c:pt>
                      <c:pt idx="22">
                        <c:v>0.23300000000000001</c:v>
                      </c:pt>
                      <c:pt idx="23">
                        <c:v>0.24399999999999999</c:v>
                      </c:pt>
                      <c:pt idx="24">
                        <c:v>0.255</c:v>
                      </c:pt>
                      <c:pt idx="25">
                        <c:v>0.26600000000000001</c:v>
                      </c:pt>
                      <c:pt idx="26">
                        <c:v>0.27600000000000002</c:v>
                      </c:pt>
                      <c:pt idx="27">
                        <c:v>0.28599999999999998</c:v>
                      </c:pt>
                      <c:pt idx="28">
                        <c:v>0.29799999999999999</c:v>
                      </c:pt>
                      <c:pt idx="29">
                        <c:v>0.308</c:v>
                      </c:pt>
                      <c:pt idx="30">
                        <c:v>0.31900000000000001</c:v>
                      </c:pt>
                      <c:pt idx="31">
                        <c:v>0.33</c:v>
                      </c:pt>
                      <c:pt idx="32">
                        <c:v>0.34</c:v>
                      </c:pt>
                      <c:pt idx="33">
                        <c:v>0.35099999999999998</c:v>
                      </c:pt>
                      <c:pt idx="34">
                        <c:v>0.36099999999999999</c:v>
                      </c:pt>
                      <c:pt idx="35">
                        <c:v>0.372</c:v>
                      </c:pt>
                      <c:pt idx="36">
                        <c:v>0.38200000000000001</c:v>
                      </c:pt>
                      <c:pt idx="37">
                        <c:v>0.39300000000000002</c:v>
                      </c:pt>
                      <c:pt idx="38">
                        <c:v>0.40300000000000002</c:v>
                      </c:pt>
                      <c:pt idx="39">
                        <c:v>0.41399999999999998</c:v>
                      </c:pt>
                      <c:pt idx="40">
                        <c:v>0.42399999999999999</c:v>
                      </c:pt>
                      <c:pt idx="41">
                        <c:v>0.435</c:v>
                      </c:pt>
                      <c:pt idx="42">
                        <c:v>0.44500000000000001</c:v>
                      </c:pt>
                      <c:pt idx="43">
                        <c:v>0.45600000000000002</c:v>
                      </c:pt>
                      <c:pt idx="44">
                        <c:v>0.46600000000000003</c:v>
                      </c:pt>
                      <c:pt idx="45">
                        <c:v>0.47699999999999998</c:v>
                      </c:pt>
                      <c:pt idx="46">
                        <c:v>0.48699999999999999</c:v>
                      </c:pt>
                      <c:pt idx="47">
                        <c:v>0.497</c:v>
                      </c:pt>
                      <c:pt idx="48">
                        <c:v>0.50800000000000001</c:v>
                      </c:pt>
                      <c:pt idx="49">
                        <c:v>0.51800000000000002</c:v>
                      </c:pt>
                      <c:pt idx="50">
                        <c:v>0.52900000000000003</c:v>
                      </c:pt>
                      <c:pt idx="51">
                        <c:v>0.54</c:v>
                      </c:pt>
                      <c:pt idx="52">
                        <c:v>0.55000000000000004</c:v>
                      </c:pt>
                      <c:pt idx="53">
                        <c:v>0.56200000000000006</c:v>
                      </c:pt>
                      <c:pt idx="54">
                        <c:v>0.57299999999999995</c:v>
                      </c:pt>
                      <c:pt idx="55">
                        <c:v>0.58299999999999996</c:v>
                      </c:pt>
                      <c:pt idx="56">
                        <c:v>0.59399999999999997</c:v>
                      </c:pt>
                      <c:pt idx="57">
                        <c:v>0.60499999999999998</c:v>
                      </c:pt>
                      <c:pt idx="58">
                        <c:v>0.61499999999999999</c:v>
                      </c:pt>
                      <c:pt idx="59">
                        <c:v>0.626</c:v>
                      </c:pt>
                      <c:pt idx="60">
                        <c:v>0.63700000000000001</c:v>
                      </c:pt>
                      <c:pt idx="61">
                        <c:v>0.64700000000000002</c:v>
                      </c:pt>
                      <c:pt idx="62">
                        <c:v>0.65700000000000003</c:v>
                      </c:pt>
                      <c:pt idx="63">
                        <c:v>0.66900000000000004</c:v>
                      </c:pt>
                      <c:pt idx="64">
                        <c:v>0.67900000000000005</c:v>
                      </c:pt>
                      <c:pt idx="65">
                        <c:v>0.68899999999999995</c:v>
                      </c:pt>
                      <c:pt idx="66">
                        <c:v>0.70099999999999996</c:v>
                      </c:pt>
                      <c:pt idx="67">
                        <c:v>0.71199999999999997</c:v>
                      </c:pt>
                      <c:pt idx="68">
                        <c:v>0.72299999999999998</c:v>
                      </c:pt>
                      <c:pt idx="69">
                        <c:v>0.73299999999999998</c:v>
                      </c:pt>
                      <c:pt idx="70">
                        <c:v>0.74299999999999999</c:v>
                      </c:pt>
                      <c:pt idx="71">
                        <c:v>0.755</c:v>
                      </c:pt>
                      <c:pt idx="72">
                        <c:v>0.76400000000000001</c:v>
                      </c:pt>
                      <c:pt idx="73">
                        <c:v>0.77500000000000002</c:v>
                      </c:pt>
                      <c:pt idx="74">
                        <c:v>0.78600000000000003</c:v>
                      </c:pt>
                      <c:pt idx="75">
                        <c:v>0.79600000000000004</c:v>
                      </c:pt>
                      <c:pt idx="76">
                        <c:v>0.80700000000000005</c:v>
                      </c:pt>
                      <c:pt idx="77">
                        <c:v>0.81799999999999995</c:v>
                      </c:pt>
                      <c:pt idx="78">
                        <c:v>0.82799999999999996</c:v>
                      </c:pt>
                      <c:pt idx="79">
                        <c:v>0.83799999999999997</c:v>
                      </c:pt>
                      <c:pt idx="80">
                        <c:v>0.84899999999999998</c:v>
                      </c:pt>
                      <c:pt idx="81">
                        <c:v>0.85899999999999999</c:v>
                      </c:pt>
                      <c:pt idx="82">
                        <c:v>0.87</c:v>
                      </c:pt>
                      <c:pt idx="83">
                        <c:v>0.88</c:v>
                      </c:pt>
                      <c:pt idx="84">
                        <c:v>0.89100000000000001</c:v>
                      </c:pt>
                      <c:pt idx="85">
                        <c:v>0.90100000000000002</c:v>
                      </c:pt>
                      <c:pt idx="86">
                        <c:v>0.91200000000000003</c:v>
                      </c:pt>
                      <c:pt idx="87">
                        <c:v>0.92200000000000004</c:v>
                      </c:pt>
                      <c:pt idx="88">
                        <c:v>0.93300000000000005</c:v>
                      </c:pt>
                      <c:pt idx="89">
                        <c:v>0.94299999999999995</c:v>
                      </c:pt>
                      <c:pt idx="90">
                        <c:v>0.95399999999999996</c:v>
                      </c:pt>
                      <c:pt idx="91">
                        <c:v>0.96399999999999997</c:v>
                      </c:pt>
                      <c:pt idx="92">
                        <c:v>0.97499999999999998</c:v>
                      </c:pt>
                      <c:pt idx="93">
                        <c:v>0.98499999999999999</c:v>
                      </c:pt>
                      <c:pt idx="94">
                        <c:v>0.996</c:v>
                      </c:pt>
                      <c:pt idx="95">
                        <c:v>1.006</c:v>
                      </c:pt>
                      <c:pt idx="96">
                        <c:v>1.0169999999999999</c:v>
                      </c:pt>
                      <c:pt idx="97">
                        <c:v>1.0289999999999999</c:v>
                      </c:pt>
                      <c:pt idx="98">
                        <c:v>1.04</c:v>
                      </c:pt>
                      <c:pt idx="99">
                        <c:v>1.0509999999999999</c:v>
                      </c:pt>
                      <c:pt idx="100">
                        <c:v>1.0620000000000001</c:v>
                      </c:pt>
                      <c:pt idx="101">
                        <c:v>1.0740000000000001</c:v>
                      </c:pt>
                      <c:pt idx="102">
                        <c:v>1.0840000000000001</c:v>
                      </c:pt>
                      <c:pt idx="103">
                        <c:v>1.095</c:v>
                      </c:pt>
                      <c:pt idx="104">
                        <c:v>1.107</c:v>
                      </c:pt>
                      <c:pt idx="105">
                        <c:v>1.1180000000000001</c:v>
                      </c:pt>
                      <c:pt idx="106">
                        <c:v>1.129</c:v>
                      </c:pt>
                      <c:pt idx="107">
                        <c:v>1.1399999999999999</c:v>
                      </c:pt>
                      <c:pt idx="108">
                        <c:v>1.151</c:v>
                      </c:pt>
                      <c:pt idx="109">
                        <c:v>1.1619999999999999</c:v>
                      </c:pt>
                      <c:pt idx="110">
                        <c:v>1.173</c:v>
                      </c:pt>
                      <c:pt idx="111">
                        <c:v>1.1839999999999999</c:v>
                      </c:pt>
                      <c:pt idx="112">
                        <c:v>1.1950000000000001</c:v>
                      </c:pt>
                      <c:pt idx="113">
                        <c:v>1.206</c:v>
                      </c:pt>
                      <c:pt idx="114">
                        <c:v>1.2170000000000001</c:v>
                      </c:pt>
                      <c:pt idx="115">
                        <c:v>1.228</c:v>
                      </c:pt>
                      <c:pt idx="116">
                        <c:v>1.2390000000000001</c:v>
                      </c:pt>
                      <c:pt idx="117">
                        <c:v>1.25</c:v>
                      </c:pt>
                      <c:pt idx="118">
                        <c:v>1.2609999999999999</c:v>
                      </c:pt>
                      <c:pt idx="119">
                        <c:v>1.2729999999999999</c:v>
                      </c:pt>
                      <c:pt idx="120">
                        <c:v>1.284</c:v>
                      </c:pt>
                      <c:pt idx="121">
                        <c:v>1.2949999999999999</c:v>
                      </c:pt>
                      <c:pt idx="122">
                        <c:v>1.306</c:v>
                      </c:pt>
                      <c:pt idx="123">
                        <c:v>1.3169999999999999</c:v>
                      </c:pt>
                      <c:pt idx="124">
                        <c:v>1.3280000000000001</c:v>
                      </c:pt>
                      <c:pt idx="125">
                        <c:v>1.339</c:v>
                      </c:pt>
                      <c:pt idx="126">
                        <c:v>1.349</c:v>
                      </c:pt>
                      <c:pt idx="127">
                        <c:v>1.359</c:v>
                      </c:pt>
                      <c:pt idx="128">
                        <c:v>1.369</c:v>
                      </c:pt>
                      <c:pt idx="129">
                        <c:v>1.38</c:v>
                      </c:pt>
                      <c:pt idx="130">
                        <c:v>1.39</c:v>
                      </c:pt>
                      <c:pt idx="131">
                        <c:v>1.4</c:v>
                      </c:pt>
                      <c:pt idx="132">
                        <c:v>1.41</c:v>
                      </c:pt>
                      <c:pt idx="133">
                        <c:v>1.4219999999999999</c:v>
                      </c:pt>
                      <c:pt idx="134">
                        <c:v>1.4319999999999999</c:v>
                      </c:pt>
                      <c:pt idx="135">
                        <c:v>1.4430000000000001</c:v>
                      </c:pt>
                      <c:pt idx="136">
                        <c:v>1.454</c:v>
                      </c:pt>
                      <c:pt idx="137">
                        <c:v>1.464</c:v>
                      </c:pt>
                      <c:pt idx="138">
                        <c:v>1.4750000000000001</c:v>
                      </c:pt>
                      <c:pt idx="139">
                        <c:v>1.486</c:v>
                      </c:pt>
                      <c:pt idx="140">
                        <c:v>1.496</c:v>
                      </c:pt>
                      <c:pt idx="141">
                        <c:v>1.5069999999999999</c:v>
                      </c:pt>
                      <c:pt idx="142">
                        <c:v>1.518</c:v>
                      </c:pt>
                      <c:pt idx="143">
                        <c:v>1.5289999999999999</c:v>
                      </c:pt>
                      <c:pt idx="144">
                        <c:v>1.54</c:v>
                      </c:pt>
                      <c:pt idx="145">
                        <c:v>1.5509999999999999</c:v>
                      </c:pt>
                      <c:pt idx="146">
                        <c:v>1.5620000000000001</c:v>
                      </c:pt>
                      <c:pt idx="147">
                        <c:v>1.5720000000000001</c:v>
                      </c:pt>
                      <c:pt idx="148">
                        <c:v>1.583</c:v>
                      </c:pt>
                      <c:pt idx="149">
                        <c:v>1.593</c:v>
                      </c:pt>
                      <c:pt idx="150">
                        <c:v>1.6040000000000001</c:v>
                      </c:pt>
                      <c:pt idx="151">
                        <c:v>1.615</c:v>
                      </c:pt>
                      <c:pt idx="152">
                        <c:v>1.625</c:v>
                      </c:pt>
                      <c:pt idx="153">
                        <c:v>1.6359999999999999</c:v>
                      </c:pt>
                      <c:pt idx="154">
                        <c:v>1.647</c:v>
                      </c:pt>
                      <c:pt idx="155">
                        <c:v>1.6579999999999999</c:v>
                      </c:pt>
                      <c:pt idx="156">
                        <c:v>1.669</c:v>
                      </c:pt>
                      <c:pt idx="157">
                        <c:v>1.679</c:v>
                      </c:pt>
                      <c:pt idx="158">
                        <c:v>1.69</c:v>
                      </c:pt>
                      <c:pt idx="159">
                        <c:v>1.7010000000000001</c:v>
                      </c:pt>
                      <c:pt idx="160">
                        <c:v>1.712</c:v>
                      </c:pt>
                      <c:pt idx="161">
                        <c:v>1.722</c:v>
                      </c:pt>
                      <c:pt idx="162">
                        <c:v>1.7330000000000001</c:v>
                      </c:pt>
                      <c:pt idx="163">
                        <c:v>1.744</c:v>
                      </c:pt>
                      <c:pt idx="164">
                        <c:v>1.7549999999999999</c:v>
                      </c:pt>
                      <c:pt idx="165">
                        <c:v>1.7649999999999999</c:v>
                      </c:pt>
                      <c:pt idx="166">
                        <c:v>1.776</c:v>
                      </c:pt>
                      <c:pt idx="167">
                        <c:v>1.786</c:v>
                      </c:pt>
                      <c:pt idx="168">
                        <c:v>1.7969999999999999</c:v>
                      </c:pt>
                      <c:pt idx="169">
                        <c:v>1.8080000000000001</c:v>
                      </c:pt>
                      <c:pt idx="170">
                        <c:v>1.8180000000000001</c:v>
                      </c:pt>
                      <c:pt idx="171">
                        <c:v>1.83</c:v>
                      </c:pt>
                      <c:pt idx="172">
                        <c:v>1.84</c:v>
                      </c:pt>
                      <c:pt idx="173">
                        <c:v>1.85</c:v>
                      </c:pt>
                      <c:pt idx="174">
                        <c:v>1.8620000000000001</c:v>
                      </c:pt>
                      <c:pt idx="175">
                        <c:v>1.873</c:v>
                      </c:pt>
                      <c:pt idx="176">
                        <c:v>1.8839999999999999</c:v>
                      </c:pt>
                      <c:pt idx="177">
                        <c:v>1.8939999999999999</c:v>
                      </c:pt>
                      <c:pt idx="178">
                        <c:v>1.905</c:v>
                      </c:pt>
                      <c:pt idx="179">
                        <c:v>1.9159999999999999</c:v>
                      </c:pt>
                      <c:pt idx="180">
                        <c:v>1.927</c:v>
                      </c:pt>
                      <c:pt idx="181">
                        <c:v>1.9370000000000001</c:v>
                      </c:pt>
                      <c:pt idx="182">
                        <c:v>1.948</c:v>
                      </c:pt>
                      <c:pt idx="183">
                        <c:v>1.9590000000000001</c:v>
                      </c:pt>
                      <c:pt idx="184">
                        <c:v>1.97</c:v>
                      </c:pt>
                      <c:pt idx="185">
                        <c:v>1.98</c:v>
                      </c:pt>
                      <c:pt idx="186">
                        <c:v>1.9910000000000001</c:v>
                      </c:pt>
                      <c:pt idx="187">
                        <c:v>2.0019999999999998</c:v>
                      </c:pt>
                      <c:pt idx="188">
                        <c:v>2.0129999999999999</c:v>
                      </c:pt>
                      <c:pt idx="189">
                        <c:v>2.024</c:v>
                      </c:pt>
                      <c:pt idx="190">
                        <c:v>2.0350000000000001</c:v>
                      </c:pt>
                      <c:pt idx="191">
                        <c:v>2.0449999999999999</c:v>
                      </c:pt>
                      <c:pt idx="192">
                        <c:v>2.0550000000000002</c:v>
                      </c:pt>
                      <c:pt idx="193">
                        <c:v>2.0659999999999998</c:v>
                      </c:pt>
                      <c:pt idx="194">
                        <c:v>2.0760000000000001</c:v>
                      </c:pt>
                      <c:pt idx="195">
                        <c:v>2.0870000000000002</c:v>
                      </c:pt>
                      <c:pt idx="196">
                        <c:v>2.0979999999999999</c:v>
                      </c:pt>
                      <c:pt idx="197">
                        <c:v>2.1080000000000001</c:v>
                      </c:pt>
                      <c:pt idx="198">
                        <c:v>2.1179999999999999</c:v>
                      </c:pt>
                      <c:pt idx="199">
                        <c:v>2.129</c:v>
                      </c:pt>
                      <c:pt idx="200">
                        <c:v>2.1389999999999998</c:v>
                      </c:pt>
                      <c:pt idx="201">
                        <c:v>2.15</c:v>
                      </c:pt>
                      <c:pt idx="202">
                        <c:v>2.16</c:v>
                      </c:pt>
                      <c:pt idx="203">
                        <c:v>2.17</c:v>
                      </c:pt>
                      <c:pt idx="204">
                        <c:v>2.181</c:v>
                      </c:pt>
                      <c:pt idx="205">
                        <c:v>2.1930000000000001</c:v>
                      </c:pt>
                      <c:pt idx="206">
                        <c:v>2.2029999999999998</c:v>
                      </c:pt>
                      <c:pt idx="207">
                        <c:v>2.214</c:v>
                      </c:pt>
                      <c:pt idx="208">
                        <c:v>2.2240000000000002</c:v>
                      </c:pt>
                      <c:pt idx="209">
                        <c:v>2.2349999999999999</c:v>
                      </c:pt>
                      <c:pt idx="210">
                        <c:v>2.246</c:v>
                      </c:pt>
                      <c:pt idx="211">
                        <c:v>2.2570000000000001</c:v>
                      </c:pt>
                      <c:pt idx="212">
                        <c:v>2.2669999999999999</c:v>
                      </c:pt>
                      <c:pt idx="213">
                        <c:v>2.278</c:v>
                      </c:pt>
                      <c:pt idx="214">
                        <c:v>2.2879999999999998</c:v>
                      </c:pt>
                      <c:pt idx="215">
                        <c:v>2.298</c:v>
                      </c:pt>
                      <c:pt idx="216">
                        <c:v>2.31</c:v>
                      </c:pt>
                      <c:pt idx="217">
                        <c:v>2.3199999999999998</c:v>
                      </c:pt>
                      <c:pt idx="218">
                        <c:v>2.331</c:v>
                      </c:pt>
                      <c:pt idx="219">
                        <c:v>2.3420000000000001</c:v>
                      </c:pt>
                      <c:pt idx="220">
                        <c:v>2.3519999999999999</c:v>
                      </c:pt>
                      <c:pt idx="221">
                        <c:v>2.363</c:v>
                      </c:pt>
                      <c:pt idx="222">
                        <c:v>2.3730000000000002</c:v>
                      </c:pt>
                      <c:pt idx="223">
                        <c:v>2.3839999999999999</c:v>
                      </c:pt>
                      <c:pt idx="224">
                        <c:v>2.3940000000000001</c:v>
                      </c:pt>
                      <c:pt idx="225">
                        <c:v>2.4049999999999998</c:v>
                      </c:pt>
                      <c:pt idx="226">
                        <c:v>2.415</c:v>
                      </c:pt>
                      <c:pt idx="227">
                        <c:v>2.4260000000000002</c:v>
                      </c:pt>
                      <c:pt idx="228">
                        <c:v>2.4359999999999999</c:v>
                      </c:pt>
                      <c:pt idx="229">
                        <c:v>2.4470000000000001</c:v>
                      </c:pt>
                      <c:pt idx="230">
                        <c:v>2.4580000000000002</c:v>
                      </c:pt>
                      <c:pt idx="231">
                        <c:v>2.4689999999999999</c:v>
                      </c:pt>
                      <c:pt idx="232">
                        <c:v>2.48</c:v>
                      </c:pt>
                      <c:pt idx="233">
                        <c:v>2.4910000000000001</c:v>
                      </c:pt>
                      <c:pt idx="234">
                        <c:v>2.5019999999999998</c:v>
                      </c:pt>
                      <c:pt idx="235">
                        <c:v>2.512</c:v>
                      </c:pt>
                      <c:pt idx="236">
                        <c:v>2.5230000000000001</c:v>
                      </c:pt>
                      <c:pt idx="237">
                        <c:v>2.5329999999999999</c:v>
                      </c:pt>
                      <c:pt idx="238">
                        <c:v>2.544</c:v>
                      </c:pt>
                      <c:pt idx="239">
                        <c:v>2.5539999999999998</c:v>
                      </c:pt>
                      <c:pt idx="240">
                        <c:v>2.5649999999999999</c:v>
                      </c:pt>
                      <c:pt idx="241">
                        <c:v>2.577</c:v>
                      </c:pt>
                      <c:pt idx="242">
                        <c:v>2.5870000000000002</c:v>
                      </c:pt>
                      <c:pt idx="243">
                        <c:v>2.5979999999999999</c:v>
                      </c:pt>
                      <c:pt idx="244">
                        <c:v>2.6080000000000001</c:v>
                      </c:pt>
                      <c:pt idx="245">
                        <c:v>2.6179999999999999</c:v>
                      </c:pt>
                      <c:pt idx="246">
                        <c:v>2.629</c:v>
                      </c:pt>
                      <c:pt idx="247">
                        <c:v>2.6389999999999998</c:v>
                      </c:pt>
                      <c:pt idx="248">
                        <c:v>2.649</c:v>
                      </c:pt>
                      <c:pt idx="249">
                        <c:v>2.661</c:v>
                      </c:pt>
                      <c:pt idx="250">
                        <c:v>2.6709999999999998</c:v>
                      </c:pt>
                      <c:pt idx="251">
                        <c:v>2.681</c:v>
                      </c:pt>
                      <c:pt idx="252">
                        <c:v>2.6920000000000002</c:v>
                      </c:pt>
                      <c:pt idx="253">
                        <c:v>2.702</c:v>
                      </c:pt>
                      <c:pt idx="254">
                        <c:v>2.7130000000000001</c:v>
                      </c:pt>
                      <c:pt idx="255">
                        <c:v>2.7229999999999999</c:v>
                      </c:pt>
                      <c:pt idx="256">
                        <c:v>2.7330000000000001</c:v>
                      </c:pt>
                      <c:pt idx="257">
                        <c:v>2.7440000000000002</c:v>
                      </c:pt>
                      <c:pt idx="258">
                        <c:v>2.754</c:v>
                      </c:pt>
                      <c:pt idx="259">
                        <c:v>2.7650000000000001</c:v>
                      </c:pt>
                      <c:pt idx="260">
                        <c:v>2.7749999999999999</c:v>
                      </c:pt>
                      <c:pt idx="261">
                        <c:v>2.786</c:v>
                      </c:pt>
                      <c:pt idx="262">
                        <c:v>2.7959999999999998</c:v>
                      </c:pt>
                      <c:pt idx="263">
                        <c:v>2.8079999999999998</c:v>
                      </c:pt>
                      <c:pt idx="264">
                        <c:v>2.8180000000000001</c:v>
                      </c:pt>
                      <c:pt idx="265">
                        <c:v>2.8290000000000002</c:v>
                      </c:pt>
                      <c:pt idx="266">
                        <c:v>2.839</c:v>
                      </c:pt>
                      <c:pt idx="267">
                        <c:v>2.85</c:v>
                      </c:pt>
                      <c:pt idx="268">
                        <c:v>2.86</c:v>
                      </c:pt>
                      <c:pt idx="269">
                        <c:v>2.871</c:v>
                      </c:pt>
                      <c:pt idx="270">
                        <c:v>2.8809999999999998</c:v>
                      </c:pt>
                      <c:pt idx="271">
                        <c:v>2.8919999999999999</c:v>
                      </c:pt>
                      <c:pt idx="272">
                        <c:v>2.9020000000000001</c:v>
                      </c:pt>
                      <c:pt idx="273">
                        <c:v>2.9129999999999998</c:v>
                      </c:pt>
                      <c:pt idx="274">
                        <c:v>2.923</c:v>
                      </c:pt>
                      <c:pt idx="275">
                        <c:v>2.9340000000000002</c:v>
                      </c:pt>
                      <c:pt idx="276">
                        <c:v>2.944</c:v>
                      </c:pt>
                      <c:pt idx="277">
                        <c:v>2.9540000000000002</c:v>
                      </c:pt>
                      <c:pt idx="278">
                        <c:v>2.964</c:v>
                      </c:pt>
                      <c:pt idx="279">
                        <c:v>2.976</c:v>
                      </c:pt>
                      <c:pt idx="280">
                        <c:v>2.9860000000000002</c:v>
                      </c:pt>
                      <c:pt idx="281">
                        <c:v>2.9969999999999999</c:v>
                      </c:pt>
                      <c:pt idx="282">
                        <c:v>3.0070000000000001</c:v>
                      </c:pt>
                      <c:pt idx="283">
                        <c:v>3.0179999999999998</c:v>
                      </c:pt>
                      <c:pt idx="284">
                        <c:v>3.028</c:v>
                      </c:pt>
                      <c:pt idx="285">
                        <c:v>3.0390000000000001</c:v>
                      </c:pt>
                      <c:pt idx="286">
                        <c:v>3.0489999999999999</c:v>
                      </c:pt>
                      <c:pt idx="287">
                        <c:v>3.06</c:v>
                      </c:pt>
                      <c:pt idx="288">
                        <c:v>3.07</c:v>
                      </c:pt>
                      <c:pt idx="289">
                        <c:v>3.08</c:v>
                      </c:pt>
                      <c:pt idx="290">
                        <c:v>3.0910000000000002</c:v>
                      </c:pt>
                      <c:pt idx="291">
                        <c:v>3.101</c:v>
                      </c:pt>
                      <c:pt idx="292">
                        <c:v>3.113</c:v>
                      </c:pt>
                      <c:pt idx="293">
                        <c:v>3.1230000000000002</c:v>
                      </c:pt>
                      <c:pt idx="294">
                        <c:v>3.1339999999999999</c:v>
                      </c:pt>
                      <c:pt idx="295">
                        <c:v>3.1440000000000001</c:v>
                      </c:pt>
                      <c:pt idx="296">
                        <c:v>3.1549999999999998</c:v>
                      </c:pt>
                      <c:pt idx="297">
                        <c:v>3.165</c:v>
                      </c:pt>
                      <c:pt idx="298">
                        <c:v>3.1760000000000002</c:v>
                      </c:pt>
                      <c:pt idx="299">
                        <c:v>3.1859999999999999</c:v>
                      </c:pt>
                      <c:pt idx="300">
                        <c:v>3.1960000000000002</c:v>
                      </c:pt>
                      <c:pt idx="301">
                        <c:v>3.2080000000000002</c:v>
                      </c:pt>
                      <c:pt idx="302">
                        <c:v>3.218</c:v>
                      </c:pt>
                      <c:pt idx="303">
                        <c:v>3.2290000000000001</c:v>
                      </c:pt>
                      <c:pt idx="304">
                        <c:v>3.24</c:v>
                      </c:pt>
                      <c:pt idx="305">
                        <c:v>3.25</c:v>
                      </c:pt>
                      <c:pt idx="306">
                        <c:v>3.26</c:v>
                      </c:pt>
                      <c:pt idx="307">
                        <c:v>3.2709999999999999</c:v>
                      </c:pt>
                      <c:pt idx="308">
                        <c:v>3.2810000000000001</c:v>
                      </c:pt>
                      <c:pt idx="309">
                        <c:v>3.2919999999999998</c:v>
                      </c:pt>
                      <c:pt idx="310">
                        <c:v>3.302</c:v>
                      </c:pt>
                      <c:pt idx="311">
                        <c:v>3.3130000000000002</c:v>
                      </c:pt>
                      <c:pt idx="312">
                        <c:v>3.3239999999999998</c:v>
                      </c:pt>
                      <c:pt idx="313">
                        <c:v>3.3340000000000001</c:v>
                      </c:pt>
                      <c:pt idx="314">
                        <c:v>3.3450000000000002</c:v>
                      </c:pt>
                      <c:pt idx="315">
                        <c:v>3.355</c:v>
                      </c:pt>
                      <c:pt idx="316">
                        <c:v>3.3660000000000001</c:v>
                      </c:pt>
                      <c:pt idx="317">
                        <c:v>3.3759999999999999</c:v>
                      </c:pt>
                      <c:pt idx="318">
                        <c:v>3.387</c:v>
                      </c:pt>
                      <c:pt idx="319">
                        <c:v>3.3969999999999998</c:v>
                      </c:pt>
                      <c:pt idx="320">
                        <c:v>3.407</c:v>
                      </c:pt>
                      <c:pt idx="321">
                        <c:v>3.419</c:v>
                      </c:pt>
                      <c:pt idx="322">
                        <c:v>3.4289999999999998</c:v>
                      </c:pt>
                      <c:pt idx="323">
                        <c:v>3.44</c:v>
                      </c:pt>
                      <c:pt idx="324">
                        <c:v>3.4510000000000001</c:v>
                      </c:pt>
                      <c:pt idx="325">
                        <c:v>3.4620000000000002</c:v>
                      </c:pt>
                      <c:pt idx="326">
                        <c:v>3.472</c:v>
                      </c:pt>
                      <c:pt idx="327">
                        <c:v>3.4830000000000001</c:v>
                      </c:pt>
                      <c:pt idx="328">
                        <c:v>3.4929999999999999</c:v>
                      </c:pt>
                      <c:pt idx="329">
                        <c:v>3.5049999999999999</c:v>
                      </c:pt>
                      <c:pt idx="330">
                        <c:v>3.5150000000000001</c:v>
                      </c:pt>
                      <c:pt idx="331">
                        <c:v>3.5259999999999998</c:v>
                      </c:pt>
                      <c:pt idx="332">
                        <c:v>3.536</c:v>
                      </c:pt>
                      <c:pt idx="333">
                        <c:v>3.5470000000000002</c:v>
                      </c:pt>
                      <c:pt idx="334">
                        <c:v>3.5569999999999999</c:v>
                      </c:pt>
                      <c:pt idx="335">
                        <c:v>3.5670000000000002</c:v>
                      </c:pt>
                      <c:pt idx="336">
                        <c:v>3.5779999999999998</c:v>
                      </c:pt>
                      <c:pt idx="337">
                        <c:v>3.589</c:v>
                      </c:pt>
                      <c:pt idx="338">
                        <c:v>3.5990000000000002</c:v>
                      </c:pt>
                      <c:pt idx="339">
                        <c:v>3.61</c:v>
                      </c:pt>
                      <c:pt idx="340">
                        <c:v>3.62</c:v>
                      </c:pt>
                      <c:pt idx="341">
                        <c:v>3.6320000000000001</c:v>
                      </c:pt>
                      <c:pt idx="342">
                        <c:v>3.6419999999999999</c:v>
                      </c:pt>
                      <c:pt idx="343">
                        <c:v>3.653</c:v>
                      </c:pt>
                      <c:pt idx="344">
                        <c:v>3.6629999999999998</c:v>
                      </c:pt>
                      <c:pt idx="345">
                        <c:v>3.6739999999999999</c:v>
                      </c:pt>
                      <c:pt idx="346">
                        <c:v>3.6840000000000002</c:v>
                      </c:pt>
                      <c:pt idx="347">
                        <c:v>3.6949999999999998</c:v>
                      </c:pt>
                      <c:pt idx="348">
                        <c:v>3.7050000000000001</c:v>
                      </c:pt>
                      <c:pt idx="349">
                        <c:v>3.7160000000000002</c:v>
                      </c:pt>
                      <c:pt idx="350">
                        <c:v>3.726</c:v>
                      </c:pt>
                      <c:pt idx="351">
                        <c:v>3.7370000000000001</c:v>
                      </c:pt>
                      <c:pt idx="352">
                        <c:v>3.7469999999999999</c:v>
                      </c:pt>
                      <c:pt idx="353">
                        <c:v>3.7589999999999999</c:v>
                      </c:pt>
                      <c:pt idx="354">
                        <c:v>3.7690000000000001</c:v>
                      </c:pt>
                      <c:pt idx="355">
                        <c:v>3.78</c:v>
                      </c:pt>
                      <c:pt idx="356">
                        <c:v>3.79</c:v>
                      </c:pt>
                      <c:pt idx="357">
                        <c:v>3.8</c:v>
                      </c:pt>
                      <c:pt idx="358">
                        <c:v>3.8109999999999999</c:v>
                      </c:pt>
                      <c:pt idx="359">
                        <c:v>3.8210000000000002</c:v>
                      </c:pt>
                      <c:pt idx="360">
                        <c:v>3.8319999999999999</c:v>
                      </c:pt>
                      <c:pt idx="361">
                        <c:v>3.8420000000000001</c:v>
                      </c:pt>
                      <c:pt idx="362">
                        <c:v>3.8530000000000002</c:v>
                      </c:pt>
                      <c:pt idx="363">
                        <c:v>3.863</c:v>
                      </c:pt>
                      <c:pt idx="364">
                        <c:v>3.8740000000000001</c:v>
                      </c:pt>
                      <c:pt idx="365">
                        <c:v>3.8839999999999999</c:v>
                      </c:pt>
                      <c:pt idx="366">
                        <c:v>3.895</c:v>
                      </c:pt>
                      <c:pt idx="367">
                        <c:v>3.9049999999999998</c:v>
                      </c:pt>
                      <c:pt idx="368">
                        <c:v>3.9159999999999999</c:v>
                      </c:pt>
                      <c:pt idx="369">
                        <c:v>3.9260000000000002</c:v>
                      </c:pt>
                      <c:pt idx="370">
                        <c:v>3.9380000000000002</c:v>
                      </c:pt>
                      <c:pt idx="371">
                        <c:v>3.948</c:v>
                      </c:pt>
                      <c:pt idx="372">
                        <c:v>3.9590000000000001</c:v>
                      </c:pt>
                      <c:pt idx="373">
                        <c:v>3.9689999999999999</c:v>
                      </c:pt>
                      <c:pt idx="374">
                        <c:v>3.98</c:v>
                      </c:pt>
                      <c:pt idx="375">
                        <c:v>3.99</c:v>
                      </c:pt>
                      <c:pt idx="376">
                        <c:v>4.0010000000000003</c:v>
                      </c:pt>
                      <c:pt idx="377">
                        <c:v>4.0119999999999996</c:v>
                      </c:pt>
                      <c:pt idx="378">
                        <c:v>4.0220000000000002</c:v>
                      </c:pt>
                      <c:pt idx="379">
                        <c:v>4.0330000000000004</c:v>
                      </c:pt>
                      <c:pt idx="380">
                        <c:v>4.0430000000000001</c:v>
                      </c:pt>
                      <c:pt idx="381">
                        <c:v>4.0540000000000003</c:v>
                      </c:pt>
                      <c:pt idx="382">
                        <c:v>4.0640000000000001</c:v>
                      </c:pt>
                      <c:pt idx="383">
                        <c:v>4.0739999999999998</c:v>
                      </c:pt>
                      <c:pt idx="384">
                        <c:v>4.085</c:v>
                      </c:pt>
                      <c:pt idx="385">
                        <c:v>4.0949999999999998</c:v>
                      </c:pt>
                      <c:pt idx="386">
                        <c:v>4.1070000000000002</c:v>
                      </c:pt>
                      <c:pt idx="387">
                        <c:v>4.117</c:v>
                      </c:pt>
                      <c:pt idx="388">
                        <c:v>4.1280000000000001</c:v>
                      </c:pt>
                      <c:pt idx="389">
                        <c:v>4.1379999999999999</c:v>
                      </c:pt>
                      <c:pt idx="390">
                        <c:v>4.149</c:v>
                      </c:pt>
                      <c:pt idx="391">
                        <c:v>4.1609999999999996</c:v>
                      </c:pt>
                      <c:pt idx="392">
                        <c:v>4.1719999999999997</c:v>
                      </c:pt>
                      <c:pt idx="393">
                        <c:v>4.1820000000000004</c:v>
                      </c:pt>
                      <c:pt idx="394">
                        <c:v>4.1929999999999996</c:v>
                      </c:pt>
                      <c:pt idx="395">
                        <c:v>4.2030000000000003</c:v>
                      </c:pt>
                      <c:pt idx="396">
                        <c:v>4.2140000000000004</c:v>
                      </c:pt>
                      <c:pt idx="397">
                        <c:v>4.2240000000000002</c:v>
                      </c:pt>
                      <c:pt idx="398">
                        <c:v>4.2350000000000003</c:v>
                      </c:pt>
                      <c:pt idx="399">
                        <c:v>4.2450000000000001</c:v>
                      </c:pt>
                      <c:pt idx="400">
                        <c:v>4.2549999999999999</c:v>
                      </c:pt>
                      <c:pt idx="401">
                        <c:v>4.2670000000000003</c:v>
                      </c:pt>
                      <c:pt idx="402">
                        <c:v>4.2770000000000001</c:v>
                      </c:pt>
                      <c:pt idx="403">
                        <c:v>4.2869999999999999</c:v>
                      </c:pt>
                      <c:pt idx="404">
                        <c:v>4.298</c:v>
                      </c:pt>
                      <c:pt idx="405">
                        <c:v>4.3079999999999998</c:v>
                      </c:pt>
                      <c:pt idx="406">
                        <c:v>4.319</c:v>
                      </c:pt>
                      <c:pt idx="407">
                        <c:v>4.3289999999999997</c:v>
                      </c:pt>
                      <c:pt idx="408">
                        <c:v>4.34</c:v>
                      </c:pt>
                      <c:pt idx="409">
                        <c:v>4.3499999999999996</c:v>
                      </c:pt>
                      <c:pt idx="410">
                        <c:v>4.3609999999999998</c:v>
                      </c:pt>
                      <c:pt idx="411">
                        <c:v>4.3719999999999999</c:v>
                      </c:pt>
                      <c:pt idx="412">
                        <c:v>4.3819999999999997</c:v>
                      </c:pt>
                      <c:pt idx="413">
                        <c:v>4.3929999999999998</c:v>
                      </c:pt>
                      <c:pt idx="414">
                        <c:v>4.4029999999999996</c:v>
                      </c:pt>
                      <c:pt idx="415">
                        <c:v>4.4139999999999997</c:v>
                      </c:pt>
                      <c:pt idx="416">
                        <c:v>4.4249999999999998</c:v>
                      </c:pt>
                      <c:pt idx="417">
                        <c:v>4.4349999999999996</c:v>
                      </c:pt>
                      <c:pt idx="418">
                        <c:v>4.4459999999999997</c:v>
                      </c:pt>
                      <c:pt idx="419">
                        <c:v>4.4560000000000004</c:v>
                      </c:pt>
                      <c:pt idx="420">
                        <c:v>4.4669999999999996</c:v>
                      </c:pt>
                      <c:pt idx="421">
                        <c:v>4.4770000000000003</c:v>
                      </c:pt>
                      <c:pt idx="422">
                        <c:v>4.4880000000000004</c:v>
                      </c:pt>
                      <c:pt idx="423">
                        <c:v>4.4980000000000002</c:v>
                      </c:pt>
                      <c:pt idx="424">
                        <c:v>4.508</c:v>
                      </c:pt>
                      <c:pt idx="425">
                        <c:v>4.5179999999999998</c:v>
                      </c:pt>
                      <c:pt idx="426">
                        <c:v>4.5289999999999999</c:v>
                      </c:pt>
                      <c:pt idx="427">
                        <c:v>4.5389999999999997</c:v>
                      </c:pt>
                      <c:pt idx="428">
                        <c:v>4.5510000000000002</c:v>
                      </c:pt>
                      <c:pt idx="429">
                        <c:v>4.5609999999999999</c:v>
                      </c:pt>
                      <c:pt idx="430">
                        <c:v>4.5720000000000001</c:v>
                      </c:pt>
                      <c:pt idx="431">
                        <c:v>4.5819999999999999</c:v>
                      </c:pt>
                      <c:pt idx="432">
                        <c:v>4.593</c:v>
                      </c:pt>
                      <c:pt idx="433">
                        <c:v>4.6029999999999998</c:v>
                      </c:pt>
                      <c:pt idx="434">
                        <c:v>4.6139999999999999</c:v>
                      </c:pt>
                      <c:pt idx="435">
                        <c:v>4.6239999999999997</c:v>
                      </c:pt>
                      <c:pt idx="436">
                        <c:v>4.6349999999999998</c:v>
                      </c:pt>
                      <c:pt idx="437">
                        <c:v>4.6459999999999999</c:v>
                      </c:pt>
                      <c:pt idx="438">
                        <c:v>4.657</c:v>
                      </c:pt>
                      <c:pt idx="439">
                        <c:v>4.6669999999999998</c:v>
                      </c:pt>
                      <c:pt idx="440">
                        <c:v>4.6769999999999996</c:v>
                      </c:pt>
                      <c:pt idx="441">
                        <c:v>4.6879999999999997</c:v>
                      </c:pt>
                      <c:pt idx="442">
                        <c:v>4.6989999999999998</c:v>
                      </c:pt>
                      <c:pt idx="443">
                        <c:v>4.7089999999999996</c:v>
                      </c:pt>
                      <c:pt idx="444">
                        <c:v>4.72</c:v>
                      </c:pt>
                      <c:pt idx="445">
                        <c:v>4.7300000000000004</c:v>
                      </c:pt>
                      <c:pt idx="446">
                        <c:v>4.7409999999999997</c:v>
                      </c:pt>
                      <c:pt idx="447">
                        <c:v>4.7510000000000003</c:v>
                      </c:pt>
                      <c:pt idx="448">
                        <c:v>4.7619999999999996</c:v>
                      </c:pt>
                      <c:pt idx="449">
                        <c:v>4.7720000000000002</c:v>
                      </c:pt>
                      <c:pt idx="450">
                        <c:v>4.7830000000000004</c:v>
                      </c:pt>
                      <c:pt idx="451">
                        <c:v>4.7930000000000001</c:v>
                      </c:pt>
                      <c:pt idx="452">
                        <c:v>4.8029999999999999</c:v>
                      </c:pt>
                      <c:pt idx="453">
                        <c:v>4.8140000000000001</c:v>
                      </c:pt>
                      <c:pt idx="454">
                        <c:v>4.8239999999999998</c:v>
                      </c:pt>
                      <c:pt idx="455">
                        <c:v>4.835</c:v>
                      </c:pt>
                      <c:pt idx="456">
                        <c:v>4.8449999999999998</c:v>
                      </c:pt>
                      <c:pt idx="457">
                        <c:v>4.8559999999999999</c:v>
                      </c:pt>
                      <c:pt idx="458">
                        <c:v>4.8659999999999997</c:v>
                      </c:pt>
                      <c:pt idx="459">
                        <c:v>4.8769999999999998</c:v>
                      </c:pt>
                      <c:pt idx="460">
                        <c:v>4.8869999999999996</c:v>
                      </c:pt>
                      <c:pt idx="461">
                        <c:v>4.8979999999999997</c:v>
                      </c:pt>
                      <c:pt idx="462">
                        <c:v>4.9089999999999998</c:v>
                      </c:pt>
                      <c:pt idx="463">
                        <c:v>4.9189999999999996</c:v>
                      </c:pt>
                      <c:pt idx="464">
                        <c:v>4.9290000000000003</c:v>
                      </c:pt>
                      <c:pt idx="465">
                        <c:v>4.9400000000000004</c:v>
                      </c:pt>
                      <c:pt idx="466">
                        <c:v>4.95</c:v>
                      </c:pt>
                      <c:pt idx="467">
                        <c:v>4.9619999999999997</c:v>
                      </c:pt>
                      <c:pt idx="468">
                        <c:v>4.9720000000000004</c:v>
                      </c:pt>
                      <c:pt idx="469">
                        <c:v>4.9829999999999997</c:v>
                      </c:pt>
                      <c:pt idx="470">
                        <c:v>4.9930000000000003</c:v>
                      </c:pt>
                      <c:pt idx="471">
                        <c:v>5.0039999999999996</c:v>
                      </c:pt>
                      <c:pt idx="472">
                        <c:v>5.0140000000000002</c:v>
                      </c:pt>
                      <c:pt idx="473">
                        <c:v>5.024</c:v>
                      </c:pt>
                      <c:pt idx="474">
                        <c:v>5.0350000000000001</c:v>
                      </c:pt>
                      <c:pt idx="475">
                        <c:v>5.0460000000000003</c:v>
                      </c:pt>
                      <c:pt idx="476">
                        <c:v>5.056</c:v>
                      </c:pt>
                      <c:pt idx="477">
                        <c:v>5.0670000000000002</c:v>
                      </c:pt>
                      <c:pt idx="478">
                        <c:v>5.0789999999999997</c:v>
                      </c:pt>
                      <c:pt idx="479">
                        <c:v>5.09</c:v>
                      </c:pt>
                      <c:pt idx="480">
                        <c:v>5.101</c:v>
                      </c:pt>
                      <c:pt idx="481">
                        <c:v>5.1120000000000001</c:v>
                      </c:pt>
                      <c:pt idx="482">
                        <c:v>5.1230000000000002</c:v>
                      </c:pt>
                      <c:pt idx="483">
                        <c:v>5.1340000000000003</c:v>
                      </c:pt>
                      <c:pt idx="484">
                        <c:v>5.1449999999999996</c:v>
                      </c:pt>
                      <c:pt idx="485">
                        <c:v>5.1559999999999997</c:v>
                      </c:pt>
                      <c:pt idx="486">
                        <c:v>5.1669999999999998</c:v>
                      </c:pt>
                      <c:pt idx="487">
                        <c:v>5.1779999999999999</c:v>
                      </c:pt>
                      <c:pt idx="488">
                        <c:v>5.1879999999999997</c:v>
                      </c:pt>
                      <c:pt idx="489">
                        <c:v>5.1989999999999998</c:v>
                      </c:pt>
                      <c:pt idx="490">
                        <c:v>5.21</c:v>
                      </c:pt>
                      <c:pt idx="491">
                        <c:v>5.2210000000000001</c:v>
                      </c:pt>
                      <c:pt idx="492">
                        <c:v>5.2309999999999999</c:v>
                      </c:pt>
                      <c:pt idx="493">
                        <c:v>5.242</c:v>
                      </c:pt>
                      <c:pt idx="494">
                        <c:v>5.2530000000000001</c:v>
                      </c:pt>
                      <c:pt idx="495">
                        <c:v>5.2640000000000002</c:v>
                      </c:pt>
                      <c:pt idx="496">
                        <c:v>5.274</c:v>
                      </c:pt>
                      <c:pt idx="497">
                        <c:v>5.2850000000000001</c:v>
                      </c:pt>
                      <c:pt idx="498">
                        <c:v>5.2960000000000003</c:v>
                      </c:pt>
                      <c:pt idx="499">
                        <c:v>5.3070000000000004</c:v>
                      </c:pt>
                      <c:pt idx="500">
                        <c:v>5.3170000000000002</c:v>
                      </c:pt>
                      <c:pt idx="501">
                        <c:v>5.3280000000000003</c:v>
                      </c:pt>
                      <c:pt idx="502">
                        <c:v>5.3390000000000004</c:v>
                      </c:pt>
                      <c:pt idx="503">
                        <c:v>5.35</c:v>
                      </c:pt>
                      <c:pt idx="504">
                        <c:v>5.36</c:v>
                      </c:pt>
                      <c:pt idx="505">
                        <c:v>5.37</c:v>
                      </c:pt>
                      <c:pt idx="506">
                        <c:v>5.3810000000000002</c:v>
                      </c:pt>
                      <c:pt idx="507">
                        <c:v>5.391</c:v>
                      </c:pt>
                      <c:pt idx="508">
                        <c:v>5.4029999999999996</c:v>
                      </c:pt>
                      <c:pt idx="509">
                        <c:v>5.4130000000000003</c:v>
                      </c:pt>
                      <c:pt idx="510">
                        <c:v>5.4240000000000004</c:v>
                      </c:pt>
                      <c:pt idx="511">
                        <c:v>5.4340000000000002</c:v>
                      </c:pt>
                      <c:pt idx="512">
                        <c:v>5.4459999999999997</c:v>
                      </c:pt>
                      <c:pt idx="513">
                        <c:v>5.4560000000000004</c:v>
                      </c:pt>
                      <c:pt idx="514">
                        <c:v>5.4660000000000002</c:v>
                      </c:pt>
                      <c:pt idx="515">
                        <c:v>5.4779999999999998</c:v>
                      </c:pt>
                      <c:pt idx="516">
                        <c:v>5.4880000000000004</c:v>
                      </c:pt>
                      <c:pt idx="517">
                        <c:v>5.4980000000000002</c:v>
                      </c:pt>
                      <c:pt idx="518">
                        <c:v>5.5090000000000003</c:v>
                      </c:pt>
                      <c:pt idx="519">
                        <c:v>5.52</c:v>
                      </c:pt>
                      <c:pt idx="520">
                        <c:v>5.53</c:v>
                      </c:pt>
                      <c:pt idx="521">
                        <c:v>5.54</c:v>
                      </c:pt>
                      <c:pt idx="522">
                        <c:v>5.5519999999999996</c:v>
                      </c:pt>
                      <c:pt idx="523">
                        <c:v>5.5620000000000003</c:v>
                      </c:pt>
                      <c:pt idx="524">
                        <c:v>5.5730000000000004</c:v>
                      </c:pt>
                      <c:pt idx="525">
                        <c:v>5.5839999999999996</c:v>
                      </c:pt>
                      <c:pt idx="526">
                        <c:v>5.5949999999999998</c:v>
                      </c:pt>
                      <c:pt idx="527">
                        <c:v>5.6050000000000004</c:v>
                      </c:pt>
                      <c:pt idx="528">
                        <c:v>5.6159999999999997</c:v>
                      </c:pt>
                      <c:pt idx="529">
                        <c:v>5.6269999999999998</c:v>
                      </c:pt>
                      <c:pt idx="530">
                        <c:v>5.6369999999999996</c:v>
                      </c:pt>
                      <c:pt idx="531">
                        <c:v>5.649</c:v>
                      </c:pt>
                      <c:pt idx="532">
                        <c:v>5.66</c:v>
                      </c:pt>
                      <c:pt idx="533">
                        <c:v>5.67</c:v>
                      </c:pt>
                      <c:pt idx="534">
                        <c:v>5.681</c:v>
                      </c:pt>
                      <c:pt idx="535">
                        <c:v>5.6920000000000002</c:v>
                      </c:pt>
                      <c:pt idx="536">
                        <c:v>5.702</c:v>
                      </c:pt>
                      <c:pt idx="537">
                        <c:v>5.7119999999999997</c:v>
                      </c:pt>
                      <c:pt idx="538">
                        <c:v>5.7240000000000002</c:v>
                      </c:pt>
                      <c:pt idx="539">
                        <c:v>5.734</c:v>
                      </c:pt>
                      <c:pt idx="540">
                        <c:v>5.7439999999999998</c:v>
                      </c:pt>
                      <c:pt idx="541">
                        <c:v>5.7560000000000002</c:v>
                      </c:pt>
                      <c:pt idx="542">
                        <c:v>5.766</c:v>
                      </c:pt>
                      <c:pt idx="543">
                        <c:v>5.7770000000000001</c:v>
                      </c:pt>
                      <c:pt idx="544">
                        <c:v>5.7880000000000003</c:v>
                      </c:pt>
                      <c:pt idx="545">
                        <c:v>5.8</c:v>
                      </c:pt>
                      <c:pt idx="546">
                        <c:v>5.81</c:v>
                      </c:pt>
                      <c:pt idx="547">
                        <c:v>5.8220000000000001</c:v>
                      </c:pt>
                      <c:pt idx="548">
                        <c:v>5.8319999999999999</c:v>
                      </c:pt>
                      <c:pt idx="549">
                        <c:v>5.8419999999999996</c:v>
                      </c:pt>
                      <c:pt idx="550">
                        <c:v>5.8540000000000001</c:v>
                      </c:pt>
                      <c:pt idx="551">
                        <c:v>5.8650000000000002</c:v>
                      </c:pt>
                      <c:pt idx="552">
                        <c:v>5.875</c:v>
                      </c:pt>
                      <c:pt idx="553">
                        <c:v>5.8860000000000001</c:v>
                      </c:pt>
                      <c:pt idx="554">
                        <c:v>5.8970000000000002</c:v>
                      </c:pt>
                      <c:pt idx="555">
                        <c:v>5.907</c:v>
                      </c:pt>
                      <c:pt idx="556">
                        <c:v>5.9169999999999998</c:v>
                      </c:pt>
                      <c:pt idx="557">
                        <c:v>5.9290000000000003</c:v>
                      </c:pt>
                      <c:pt idx="558">
                        <c:v>5.9390000000000001</c:v>
                      </c:pt>
                      <c:pt idx="559">
                        <c:v>5.9489999999999998</c:v>
                      </c:pt>
                      <c:pt idx="560">
                        <c:v>5.9610000000000003</c:v>
                      </c:pt>
                      <c:pt idx="561">
                        <c:v>5.9720000000000004</c:v>
                      </c:pt>
                      <c:pt idx="562">
                        <c:v>5.9820000000000002</c:v>
                      </c:pt>
                      <c:pt idx="563">
                        <c:v>5.9930000000000003</c:v>
                      </c:pt>
                      <c:pt idx="564">
                        <c:v>6.0039999999999996</c:v>
                      </c:pt>
                      <c:pt idx="565">
                        <c:v>6.0149999999999997</c:v>
                      </c:pt>
                      <c:pt idx="566">
                        <c:v>6.0250000000000004</c:v>
                      </c:pt>
                      <c:pt idx="567">
                        <c:v>6.0350000000000001</c:v>
                      </c:pt>
                      <c:pt idx="568">
                        <c:v>6.0460000000000003</c:v>
                      </c:pt>
                      <c:pt idx="569">
                        <c:v>6.0570000000000004</c:v>
                      </c:pt>
                      <c:pt idx="570">
                        <c:v>6.0670000000000002</c:v>
                      </c:pt>
                      <c:pt idx="571">
                        <c:v>6.0780000000000003</c:v>
                      </c:pt>
                      <c:pt idx="572">
                        <c:v>6.0890000000000004</c:v>
                      </c:pt>
                      <c:pt idx="573">
                        <c:v>6.1</c:v>
                      </c:pt>
                      <c:pt idx="574">
                        <c:v>6.11</c:v>
                      </c:pt>
                      <c:pt idx="575">
                        <c:v>6.1210000000000004</c:v>
                      </c:pt>
                      <c:pt idx="576">
                        <c:v>6.1319999999999997</c:v>
                      </c:pt>
                      <c:pt idx="577">
                        <c:v>6.1420000000000003</c:v>
                      </c:pt>
                      <c:pt idx="578">
                        <c:v>6.1529999999999996</c:v>
                      </c:pt>
                      <c:pt idx="579">
                        <c:v>6.1639999999999997</c:v>
                      </c:pt>
                      <c:pt idx="580">
                        <c:v>6.1740000000000004</c:v>
                      </c:pt>
                      <c:pt idx="581">
                        <c:v>6.1849999999999996</c:v>
                      </c:pt>
                      <c:pt idx="582">
                        <c:v>6.1950000000000003</c:v>
                      </c:pt>
                      <c:pt idx="583">
                        <c:v>6.2060000000000004</c:v>
                      </c:pt>
                      <c:pt idx="584">
                        <c:v>6.2160000000000002</c:v>
                      </c:pt>
                      <c:pt idx="585">
                        <c:v>6.2270000000000003</c:v>
                      </c:pt>
                      <c:pt idx="586">
                        <c:v>6.2380000000000004</c:v>
                      </c:pt>
                      <c:pt idx="587">
                        <c:v>6.2489999999999997</c:v>
                      </c:pt>
                      <c:pt idx="588">
                        <c:v>6.26</c:v>
                      </c:pt>
                      <c:pt idx="589">
                        <c:v>6.2709999999999999</c:v>
                      </c:pt>
                      <c:pt idx="590">
                        <c:v>6.2809999999999997</c:v>
                      </c:pt>
                      <c:pt idx="591">
                        <c:v>6.2919999999999998</c:v>
                      </c:pt>
                      <c:pt idx="592">
                        <c:v>6.3029999999999999</c:v>
                      </c:pt>
                      <c:pt idx="593">
                        <c:v>6.3129999999999997</c:v>
                      </c:pt>
                      <c:pt idx="594">
                        <c:v>6.3230000000000004</c:v>
                      </c:pt>
                      <c:pt idx="595">
                        <c:v>6.3339999999999996</c:v>
                      </c:pt>
                      <c:pt idx="596">
                        <c:v>6.3449999999999998</c:v>
                      </c:pt>
                      <c:pt idx="597">
                        <c:v>6.3550000000000004</c:v>
                      </c:pt>
                      <c:pt idx="598">
                        <c:v>6.3659999999999997</c:v>
                      </c:pt>
                      <c:pt idx="599">
                        <c:v>6.3769999999999998</c:v>
                      </c:pt>
                      <c:pt idx="600">
                        <c:v>6.3869999999999996</c:v>
                      </c:pt>
                      <c:pt idx="601">
                        <c:v>6.3979999999999997</c:v>
                      </c:pt>
                      <c:pt idx="602">
                        <c:v>6.4089999999999998</c:v>
                      </c:pt>
                      <c:pt idx="603">
                        <c:v>6.4189999999999996</c:v>
                      </c:pt>
                      <c:pt idx="604">
                        <c:v>6.43</c:v>
                      </c:pt>
                      <c:pt idx="605">
                        <c:v>6.44</c:v>
                      </c:pt>
                      <c:pt idx="606">
                        <c:v>6.4509999999999996</c:v>
                      </c:pt>
                      <c:pt idx="607">
                        <c:v>6.4610000000000003</c:v>
                      </c:pt>
                      <c:pt idx="608">
                        <c:v>6.4720000000000004</c:v>
                      </c:pt>
                      <c:pt idx="609">
                        <c:v>6.4829999999999997</c:v>
                      </c:pt>
                      <c:pt idx="610">
                        <c:v>6.4930000000000003</c:v>
                      </c:pt>
                      <c:pt idx="611">
                        <c:v>6.5030000000000001</c:v>
                      </c:pt>
                      <c:pt idx="612">
                        <c:v>6.5140000000000002</c:v>
                      </c:pt>
                      <c:pt idx="613">
                        <c:v>6.5250000000000004</c:v>
                      </c:pt>
                      <c:pt idx="614">
                        <c:v>6.5350000000000001</c:v>
                      </c:pt>
                      <c:pt idx="615">
                        <c:v>6.5460000000000003</c:v>
                      </c:pt>
                      <c:pt idx="616">
                        <c:v>6.5570000000000004</c:v>
                      </c:pt>
                      <c:pt idx="617">
                        <c:v>6.5670000000000002</c:v>
                      </c:pt>
                      <c:pt idx="618">
                        <c:v>6.577</c:v>
                      </c:pt>
                      <c:pt idx="619">
                        <c:v>6.5890000000000004</c:v>
                      </c:pt>
                      <c:pt idx="620">
                        <c:v>6.6</c:v>
                      </c:pt>
                      <c:pt idx="621">
                        <c:v>6.6109999999999998</c:v>
                      </c:pt>
                      <c:pt idx="622">
                        <c:v>6.6219999999999999</c:v>
                      </c:pt>
                      <c:pt idx="623">
                        <c:v>6.633</c:v>
                      </c:pt>
                      <c:pt idx="624">
                        <c:v>6.6440000000000001</c:v>
                      </c:pt>
                      <c:pt idx="625">
                        <c:v>6.6550000000000002</c:v>
                      </c:pt>
                      <c:pt idx="626">
                        <c:v>6.6660000000000004</c:v>
                      </c:pt>
                      <c:pt idx="627">
                        <c:v>6.6769999999999996</c:v>
                      </c:pt>
                      <c:pt idx="628">
                        <c:v>6.6879999999999997</c:v>
                      </c:pt>
                      <c:pt idx="629">
                        <c:v>6.6989999999999998</c:v>
                      </c:pt>
                      <c:pt idx="630">
                        <c:v>6.71</c:v>
                      </c:pt>
                      <c:pt idx="631">
                        <c:v>6.7210000000000001</c:v>
                      </c:pt>
                      <c:pt idx="632">
                        <c:v>6.7320000000000002</c:v>
                      </c:pt>
                      <c:pt idx="633">
                        <c:v>6.7430000000000003</c:v>
                      </c:pt>
                      <c:pt idx="634">
                        <c:v>6.7539999999999996</c:v>
                      </c:pt>
                      <c:pt idx="635">
                        <c:v>6.7649999999999997</c:v>
                      </c:pt>
                      <c:pt idx="636">
                        <c:v>6.7759999999999998</c:v>
                      </c:pt>
                      <c:pt idx="637">
                        <c:v>6.7859999999999996</c:v>
                      </c:pt>
                      <c:pt idx="638">
                        <c:v>6.798</c:v>
                      </c:pt>
                      <c:pt idx="639">
                        <c:v>6.8079999999999998</c:v>
                      </c:pt>
                      <c:pt idx="640">
                        <c:v>6.8179999999999996</c:v>
                      </c:pt>
                      <c:pt idx="641">
                        <c:v>6.83</c:v>
                      </c:pt>
                      <c:pt idx="642">
                        <c:v>6.84</c:v>
                      </c:pt>
                      <c:pt idx="643">
                        <c:v>6.851</c:v>
                      </c:pt>
                      <c:pt idx="644">
                        <c:v>6.8609999999999998</c:v>
                      </c:pt>
                      <c:pt idx="645">
                        <c:v>6.8719999999999999</c:v>
                      </c:pt>
                      <c:pt idx="646">
                        <c:v>6.8819999999999997</c:v>
                      </c:pt>
                      <c:pt idx="647">
                        <c:v>6.8929999999999998</c:v>
                      </c:pt>
                      <c:pt idx="648">
                        <c:v>6.9039999999999999</c:v>
                      </c:pt>
                      <c:pt idx="649">
                        <c:v>6.9139999999999997</c:v>
                      </c:pt>
                      <c:pt idx="650">
                        <c:v>6.9249999999999998</c:v>
                      </c:pt>
                      <c:pt idx="651">
                        <c:v>6.9359999999999999</c:v>
                      </c:pt>
                      <c:pt idx="652">
                        <c:v>6.9459999999999997</c:v>
                      </c:pt>
                      <c:pt idx="653">
                        <c:v>6.9569999999999999</c:v>
                      </c:pt>
                      <c:pt idx="654">
                        <c:v>6.968</c:v>
                      </c:pt>
                      <c:pt idx="655">
                        <c:v>6.9779999999999998</c:v>
                      </c:pt>
                      <c:pt idx="656">
                        <c:v>6.9880000000000004</c:v>
                      </c:pt>
                      <c:pt idx="657">
                        <c:v>6.9989999999999997</c:v>
                      </c:pt>
                      <c:pt idx="658">
                        <c:v>7.01</c:v>
                      </c:pt>
                      <c:pt idx="659">
                        <c:v>7.0209999999999999</c:v>
                      </c:pt>
                      <c:pt idx="660">
                        <c:v>7.0309999999999997</c:v>
                      </c:pt>
                      <c:pt idx="661">
                        <c:v>7.0419999999999998</c:v>
                      </c:pt>
                      <c:pt idx="662">
                        <c:v>7.0519999999999996</c:v>
                      </c:pt>
                      <c:pt idx="663">
                        <c:v>7.0629999999999997</c:v>
                      </c:pt>
                      <c:pt idx="664">
                        <c:v>7.0730000000000004</c:v>
                      </c:pt>
                      <c:pt idx="665">
                        <c:v>7.0839999999999996</c:v>
                      </c:pt>
                      <c:pt idx="666">
                        <c:v>7.0940000000000003</c:v>
                      </c:pt>
                      <c:pt idx="667">
                        <c:v>7.1050000000000004</c:v>
                      </c:pt>
                      <c:pt idx="668">
                        <c:v>7.1159999999999997</c:v>
                      </c:pt>
                      <c:pt idx="669">
                        <c:v>7.1260000000000003</c:v>
                      </c:pt>
                      <c:pt idx="670">
                        <c:v>7.1369999999999996</c:v>
                      </c:pt>
                      <c:pt idx="671">
                        <c:v>7.1479999999999997</c:v>
                      </c:pt>
                      <c:pt idx="672">
                        <c:v>7.1580000000000004</c:v>
                      </c:pt>
                      <c:pt idx="673">
                        <c:v>7.1680000000000001</c:v>
                      </c:pt>
                      <c:pt idx="674">
                        <c:v>7.1779999999999999</c:v>
                      </c:pt>
                      <c:pt idx="675">
                        <c:v>7.1890000000000001</c:v>
                      </c:pt>
                      <c:pt idx="676">
                        <c:v>7.1989999999999998</c:v>
                      </c:pt>
                      <c:pt idx="677">
                        <c:v>7.21</c:v>
                      </c:pt>
                      <c:pt idx="678">
                        <c:v>7.22</c:v>
                      </c:pt>
                      <c:pt idx="679">
                        <c:v>7.2320000000000002</c:v>
                      </c:pt>
                      <c:pt idx="680">
                        <c:v>7.2430000000000003</c:v>
                      </c:pt>
                      <c:pt idx="681">
                        <c:v>7.2530000000000001</c:v>
                      </c:pt>
                      <c:pt idx="682">
                        <c:v>7.2640000000000002</c:v>
                      </c:pt>
                      <c:pt idx="683">
                        <c:v>7.274</c:v>
                      </c:pt>
                      <c:pt idx="684">
                        <c:v>7.2850000000000001</c:v>
                      </c:pt>
                      <c:pt idx="685">
                        <c:v>7.2960000000000003</c:v>
                      </c:pt>
                      <c:pt idx="686">
                        <c:v>7.306</c:v>
                      </c:pt>
                      <c:pt idx="687">
                        <c:v>7.3159999999999998</c:v>
                      </c:pt>
                      <c:pt idx="688">
                        <c:v>7.327</c:v>
                      </c:pt>
                      <c:pt idx="689">
                        <c:v>7.3380000000000001</c:v>
                      </c:pt>
                      <c:pt idx="690">
                        <c:v>7.3490000000000002</c:v>
                      </c:pt>
                      <c:pt idx="691">
                        <c:v>7.36</c:v>
                      </c:pt>
                      <c:pt idx="692">
                        <c:v>7.37</c:v>
                      </c:pt>
                      <c:pt idx="693">
                        <c:v>7.3810000000000002</c:v>
                      </c:pt>
                      <c:pt idx="694">
                        <c:v>7.3920000000000003</c:v>
                      </c:pt>
                      <c:pt idx="695">
                        <c:v>7.4020000000000001</c:v>
                      </c:pt>
                      <c:pt idx="696">
                        <c:v>7.4130000000000003</c:v>
                      </c:pt>
                      <c:pt idx="697">
                        <c:v>7.423</c:v>
                      </c:pt>
                      <c:pt idx="698">
                        <c:v>7.4340000000000002</c:v>
                      </c:pt>
                      <c:pt idx="699">
                        <c:v>7.444</c:v>
                      </c:pt>
                      <c:pt idx="700">
                        <c:v>7.4550000000000001</c:v>
                      </c:pt>
                      <c:pt idx="701">
                        <c:v>7.4649999999999999</c:v>
                      </c:pt>
                      <c:pt idx="702">
                        <c:v>7.4770000000000003</c:v>
                      </c:pt>
                      <c:pt idx="703">
                        <c:v>7.4870000000000001</c:v>
                      </c:pt>
                      <c:pt idx="704">
                        <c:v>7.4969999999999999</c:v>
                      </c:pt>
                      <c:pt idx="705">
                        <c:v>7.508</c:v>
                      </c:pt>
                      <c:pt idx="706">
                        <c:v>7.5179999999999998</c:v>
                      </c:pt>
                      <c:pt idx="707">
                        <c:v>7.53</c:v>
                      </c:pt>
                      <c:pt idx="708">
                        <c:v>7.5410000000000004</c:v>
                      </c:pt>
                      <c:pt idx="709">
                        <c:v>7.5510000000000002</c:v>
                      </c:pt>
                      <c:pt idx="710">
                        <c:v>7.5609999999999999</c:v>
                      </c:pt>
                      <c:pt idx="711">
                        <c:v>7.5730000000000004</c:v>
                      </c:pt>
                      <c:pt idx="712">
                        <c:v>7.5830000000000002</c:v>
                      </c:pt>
                      <c:pt idx="713">
                        <c:v>7.593</c:v>
                      </c:pt>
                      <c:pt idx="714">
                        <c:v>7.6050000000000004</c:v>
                      </c:pt>
                      <c:pt idx="715">
                        <c:v>7.6159999999999997</c:v>
                      </c:pt>
                      <c:pt idx="716">
                        <c:v>7.6260000000000003</c:v>
                      </c:pt>
                      <c:pt idx="717">
                        <c:v>7.6379999999999999</c:v>
                      </c:pt>
                      <c:pt idx="718">
                        <c:v>7.649</c:v>
                      </c:pt>
                      <c:pt idx="719">
                        <c:v>7.66</c:v>
                      </c:pt>
                      <c:pt idx="720">
                        <c:v>7.67</c:v>
                      </c:pt>
                      <c:pt idx="721">
                        <c:v>7.68</c:v>
                      </c:pt>
                      <c:pt idx="722">
                        <c:v>7.6909999999999998</c:v>
                      </c:pt>
                      <c:pt idx="723">
                        <c:v>7.702</c:v>
                      </c:pt>
                      <c:pt idx="724">
                        <c:v>7.7130000000000001</c:v>
                      </c:pt>
                      <c:pt idx="725">
                        <c:v>7.7240000000000002</c:v>
                      </c:pt>
                      <c:pt idx="726">
                        <c:v>7.7350000000000003</c:v>
                      </c:pt>
                      <c:pt idx="727">
                        <c:v>7.7460000000000004</c:v>
                      </c:pt>
                      <c:pt idx="728">
                        <c:v>7.7569999999999997</c:v>
                      </c:pt>
                      <c:pt idx="729">
                        <c:v>7.7679999999999998</c:v>
                      </c:pt>
                      <c:pt idx="730">
                        <c:v>7.7789999999999999</c:v>
                      </c:pt>
                      <c:pt idx="731">
                        <c:v>7.7889999999999997</c:v>
                      </c:pt>
                      <c:pt idx="732">
                        <c:v>7.7990000000000004</c:v>
                      </c:pt>
                      <c:pt idx="733">
                        <c:v>7.81</c:v>
                      </c:pt>
                      <c:pt idx="734">
                        <c:v>7.8220000000000001</c:v>
                      </c:pt>
                      <c:pt idx="735">
                        <c:v>7.8330000000000002</c:v>
                      </c:pt>
                      <c:pt idx="736">
                        <c:v>7.8440000000000003</c:v>
                      </c:pt>
                      <c:pt idx="737">
                        <c:v>7.8540000000000001</c:v>
                      </c:pt>
                      <c:pt idx="738">
                        <c:v>7.8650000000000002</c:v>
                      </c:pt>
                      <c:pt idx="739">
                        <c:v>7.8769999999999998</c:v>
                      </c:pt>
                      <c:pt idx="740">
                        <c:v>7.8879999999999999</c:v>
                      </c:pt>
                      <c:pt idx="741">
                        <c:v>7.899</c:v>
                      </c:pt>
                      <c:pt idx="742">
                        <c:v>7.91</c:v>
                      </c:pt>
                      <c:pt idx="743">
                        <c:v>7.9210000000000003</c:v>
                      </c:pt>
                      <c:pt idx="744">
                        <c:v>7.9320000000000004</c:v>
                      </c:pt>
                      <c:pt idx="745">
                        <c:v>7.9429999999999996</c:v>
                      </c:pt>
                      <c:pt idx="746">
                        <c:v>7.9539999999999997</c:v>
                      </c:pt>
                      <c:pt idx="747">
                        <c:v>7.9649999999999999</c:v>
                      </c:pt>
                      <c:pt idx="748">
                        <c:v>7.976</c:v>
                      </c:pt>
                      <c:pt idx="749">
                        <c:v>7.9870000000000001</c:v>
                      </c:pt>
                      <c:pt idx="750">
                        <c:v>7.9980000000000002</c:v>
                      </c:pt>
                      <c:pt idx="751">
                        <c:v>8.0090000000000003</c:v>
                      </c:pt>
                      <c:pt idx="752">
                        <c:v>8.0190000000000001</c:v>
                      </c:pt>
                      <c:pt idx="753">
                        <c:v>8.0299999999999994</c:v>
                      </c:pt>
                      <c:pt idx="754">
                        <c:v>8.0410000000000004</c:v>
                      </c:pt>
                      <c:pt idx="755">
                        <c:v>8.0510000000000002</c:v>
                      </c:pt>
                      <c:pt idx="756">
                        <c:v>8.0619999999999994</c:v>
                      </c:pt>
                      <c:pt idx="757">
                        <c:v>8.0719999999999992</c:v>
                      </c:pt>
                      <c:pt idx="758">
                        <c:v>8.0830000000000002</c:v>
                      </c:pt>
                      <c:pt idx="759">
                        <c:v>8.093</c:v>
                      </c:pt>
                      <c:pt idx="760">
                        <c:v>8.1039999999999992</c:v>
                      </c:pt>
                      <c:pt idx="761">
                        <c:v>8.1150000000000002</c:v>
                      </c:pt>
                      <c:pt idx="762">
                        <c:v>8.1259999999999994</c:v>
                      </c:pt>
                      <c:pt idx="763">
                        <c:v>8.1379999999999999</c:v>
                      </c:pt>
                      <c:pt idx="764">
                        <c:v>8.1489999999999991</c:v>
                      </c:pt>
                      <c:pt idx="765">
                        <c:v>8.16</c:v>
                      </c:pt>
                      <c:pt idx="766">
                        <c:v>8.1709999999999994</c:v>
                      </c:pt>
                      <c:pt idx="767">
                        <c:v>8.1809999999999992</c:v>
                      </c:pt>
                      <c:pt idx="768">
                        <c:v>8.1920000000000002</c:v>
                      </c:pt>
                      <c:pt idx="769">
                        <c:v>8.2029999999999994</c:v>
                      </c:pt>
                      <c:pt idx="770">
                        <c:v>8.2129999999999992</c:v>
                      </c:pt>
                      <c:pt idx="771">
                        <c:v>8.2240000000000002</c:v>
                      </c:pt>
                      <c:pt idx="772">
                        <c:v>8.234</c:v>
                      </c:pt>
                      <c:pt idx="773">
                        <c:v>8.2439999999999998</c:v>
                      </c:pt>
                      <c:pt idx="774">
                        <c:v>8.2560000000000002</c:v>
                      </c:pt>
                      <c:pt idx="775">
                        <c:v>8.2669999999999995</c:v>
                      </c:pt>
                      <c:pt idx="776">
                        <c:v>8.2780000000000005</c:v>
                      </c:pt>
                      <c:pt idx="777">
                        <c:v>8.2880000000000003</c:v>
                      </c:pt>
                      <c:pt idx="778">
                        <c:v>8.2989999999999995</c:v>
                      </c:pt>
                      <c:pt idx="779">
                        <c:v>8.3089999999999993</c:v>
                      </c:pt>
                      <c:pt idx="780">
                        <c:v>8.32</c:v>
                      </c:pt>
                      <c:pt idx="781">
                        <c:v>8.3309999999999995</c:v>
                      </c:pt>
                      <c:pt idx="782">
                        <c:v>8.3409999999999993</c:v>
                      </c:pt>
                      <c:pt idx="783">
                        <c:v>8.3520000000000003</c:v>
                      </c:pt>
                      <c:pt idx="784">
                        <c:v>8.3629999999999995</c:v>
                      </c:pt>
                      <c:pt idx="785">
                        <c:v>8.3729999999999993</c:v>
                      </c:pt>
                      <c:pt idx="786">
                        <c:v>8.3829999999999991</c:v>
                      </c:pt>
                      <c:pt idx="787">
                        <c:v>8.3949999999999996</c:v>
                      </c:pt>
                      <c:pt idx="788">
                        <c:v>8.4049999999999994</c:v>
                      </c:pt>
                      <c:pt idx="789">
                        <c:v>8.4160000000000004</c:v>
                      </c:pt>
                      <c:pt idx="790">
                        <c:v>8.4269999999999996</c:v>
                      </c:pt>
                      <c:pt idx="791">
                        <c:v>8.4380000000000006</c:v>
                      </c:pt>
                      <c:pt idx="792">
                        <c:v>8.4480000000000004</c:v>
                      </c:pt>
                      <c:pt idx="793">
                        <c:v>8.4589999999999996</c:v>
                      </c:pt>
                      <c:pt idx="794">
                        <c:v>8.4700000000000006</c:v>
                      </c:pt>
                      <c:pt idx="795">
                        <c:v>8.48</c:v>
                      </c:pt>
                      <c:pt idx="796">
                        <c:v>8.4909999999999997</c:v>
                      </c:pt>
                      <c:pt idx="797">
                        <c:v>8.5020000000000007</c:v>
                      </c:pt>
                      <c:pt idx="798">
                        <c:v>8.5120000000000005</c:v>
                      </c:pt>
                      <c:pt idx="799">
                        <c:v>8.5220000000000002</c:v>
                      </c:pt>
                      <c:pt idx="800">
                        <c:v>8.5329999999999995</c:v>
                      </c:pt>
                      <c:pt idx="801">
                        <c:v>8.5440000000000005</c:v>
                      </c:pt>
                      <c:pt idx="802">
                        <c:v>8.5540000000000003</c:v>
                      </c:pt>
                      <c:pt idx="803">
                        <c:v>8.5649999999999995</c:v>
                      </c:pt>
                      <c:pt idx="804">
                        <c:v>8.5760000000000005</c:v>
                      </c:pt>
                      <c:pt idx="805">
                        <c:v>8.5860000000000003</c:v>
                      </c:pt>
                      <c:pt idx="806">
                        <c:v>8.5969999999999995</c:v>
                      </c:pt>
                      <c:pt idx="807">
                        <c:v>8.6080000000000005</c:v>
                      </c:pt>
                      <c:pt idx="808">
                        <c:v>8.6180000000000003</c:v>
                      </c:pt>
                      <c:pt idx="809">
                        <c:v>8.6289999999999996</c:v>
                      </c:pt>
                      <c:pt idx="810">
                        <c:v>8.64</c:v>
                      </c:pt>
                      <c:pt idx="811">
                        <c:v>8.65</c:v>
                      </c:pt>
                      <c:pt idx="812">
                        <c:v>8.66</c:v>
                      </c:pt>
                      <c:pt idx="813">
                        <c:v>8.6709999999999994</c:v>
                      </c:pt>
                      <c:pt idx="814">
                        <c:v>8.6820000000000004</c:v>
                      </c:pt>
                      <c:pt idx="815">
                        <c:v>8.6920000000000002</c:v>
                      </c:pt>
                      <c:pt idx="816">
                        <c:v>8.7029999999999994</c:v>
                      </c:pt>
                      <c:pt idx="817">
                        <c:v>8.7140000000000004</c:v>
                      </c:pt>
                      <c:pt idx="818">
                        <c:v>8.7240000000000002</c:v>
                      </c:pt>
                      <c:pt idx="819">
                        <c:v>8.7349999999999994</c:v>
                      </c:pt>
                      <c:pt idx="820">
                        <c:v>8.7460000000000004</c:v>
                      </c:pt>
                      <c:pt idx="821">
                        <c:v>8.7560000000000002</c:v>
                      </c:pt>
                      <c:pt idx="822">
                        <c:v>8.7669999999999995</c:v>
                      </c:pt>
                      <c:pt idx="823">
                        <c:v>8.7780000000000005</c:v>
                      </c:pt>
                      <c:pt idx="824">
                        <c:v>8.7889999999999997</c:v>
                      </c:pt>
                      <c:pt idx="825">
                        <c:v>8.8000000000000007</c:v>
                      </c:pt>
                      <c:pt idx="826">
                        <c:v>8.8109999999999999</c:v>
                      </c:pt>
                      <c:pt idx="827">
                        <c:v>8.8219999999999992</c:v>
                      </c:pt>
                      <c:pt idx="828">
                        <c:v>8.8330000000000002</c:v>
                      </c:pt>
                      <c:pt idx="829">
                        <c:v>8.8439999999999994</c:v>
                      </c:pt>
                      <c:pt idx="830">
                        <c:v>8.8550000000000004</c:v>
                      </c:pt>
                      <c:pt idx="831">
                        <c:v>8.8659999999999997</c:v>
                      </c:pt>
                      <c:pt idx="832">
                        <c:v>8.8770000000000007</c:v>
                      </c:pt>
                      <c:pt idx="833">
                        <c:v>8.8879999999999999</c:v>
                      </c:pt>
                      <c:pt idx="834">
                        <c:v>8.8989999999999991</c:v>
                      </c:pt>
                      <c:pt idx="835">
                        <c:v>8.91</c:v>
                      </c:pt>
                      <c:pt idx="836">
                        <c:v>8.9209999999999994</c:v>
                      </c:pt>
                      <c:pt idx="837">
                        <c:v>8.9320000000000004</c:v>
                      </c:pt>
                      <c:pt idx="838">
                        <c:v>8.9429999999999996</c:v>
                      </c:pt>
                      <c:pt idx="839">
                        <c:v>8.9540000000000006</c:v>
                      </c:pt>
                      <c:pt idx="840">
                        <c:v>8.9649999999999999</c:v>
                      </c:pt>
                      <c:pt idx="841">
                        <c:v>8.9749999999999996</c:v>
                      </c:pt>
                      <c:pt idx="842">
                        <c:v>8.9860000000000007</c:v>
                      </c:pt>
                      <c:pt idx="843">
                        <c:v>8.9969999999999999</c:v>
                      </c:pt>
                      <c:pt idx="844">
                        <c:v>9.0079999999999991</c:v>
                      </c:pt>
                      <c:pt idx="845">
                        <c:v>9.0180000000000007</c:v>
                      </c:pt>
                      <c:pt idx="846">
                        <c:v>9.0289999999999999</c:v>
                      </c:pt>
                      <c:pt idx="847">
                        <c:v>9.0389999999999997</c:v>
                      </c:pt>
                      <c:pt idx="848">
                        <c:v>9.0500000000000007</c:v>
                      </c:pt>
                      <c:pt idx="849">
                        <c:v>9.0609999999999999</c:v>
                      </c:pt>
                      <c:pt idx="850">
                        <c:v>9.0719999999999992</c:v>
                      </c:pt>
                      <c:pt idx="851">
                        <c:v>9.0830000000000002</c:v>
                      </c:pt>
                      <c:pt idx="852">
                        <c:v>9.093</c:v>
                      </c:pt>
                      <c:pt idx="853">
                        <c:v>9.1039999999999992</c:v>
                      </c:pt>
                      <c:pt idx="854">
                        <c:v>9.1150000000000002</c:v>
                      </c:pt>
                      <c:pt idx="855">
                        <c:v>9.125</c:v>
                      </c:pt>
                      <c:pt idx="856">
                        <c:v>9.1359999999999992</c:v>
                      </c:pt>
                      <c:pt idx="857">
                        <c:v>9.1470000000000002</c:v>
                      </c:pt>
                      <c:pt idx="858">
                        <c:v>9.1579999999999995</c:v>
                      </c:pt>
                      <c:pt idx="859">
                        <c:v>9.1669999999999998</c:v>
                      </c:pt>
                      <c:pt idx="860">
                        <c:v>9.1780000000000008</c:v>
                      </c:pt>
                      <c:pt idx="861">
                        <c:v>9.1890000000000001</c:v>
                      </c:pt>
                      <c:pt idx="862">
                        <c:v>9.1999999999999993</c:v>
                      </c:pt>
                      <c:pt idx="863">
                        <c:v>9.2100000000000009</c:v>
                      </c:pt>
                      <c:pt idx="864">
                        <c:v>9.2200000000000006</c:v>
                      </c:pt>
                      <c:pt idx="865">
                        <c:v>9.23</c:v>
                      </c:pt>
                      <c:pt idx="866">
                        <c:v>9.24</c:v>
                      </c:pt>
                      <c:pt idx="867">
                        <c:v>9.2509999999999994</c:v>
                      </c:pt>
                      <c:pt idx="868">
                        <c:v>9.2620000000000005</c:v>
                      </c:pt>
                      <c:pt idx="869">
                        <c:v>9.2720000000000002</c:v>
                      </c:pt>
                      <c:pt idx="870">
                        <c:v>9.2829999999999995</c:v>
                      </c:pt>
                      <c:pt idx="871">
                        <c:v>9.2940000000000005</c:v>
                      </c:pt>
                      <c:pt idx="872">
                        <c:v>9.3040000000000003</c:v>
                      </c:pt>
                      <c:pt idx="873">
                        <c:v>9.3149999999999995</c:v>
                      </c:pt>
                      <c:pt idx="874">
                        <c:v>9.3260000000000005</c:v>
                      </c:pt>
                      <c:pt idx="875">
                        <c:v>9.3360000000000003</c:v>
                      </c:pt>
                      <c:pt idx="876">
                        <c:v>9.3469999999999995</c:v>
                      </c:pt>
                      <c:pt idx="877">
                        <c:v>9.3580000000000005</c:v>
                      </c:pt>
                      <c:pt idx="878">
                        <c:v>9.3680000000000003</c:v>
                      </c:pt>
                      <c:pt idx="879">
                        <c:v>9.3800000000000008</c:v>
                      </c:pt>
                      <c:pt idx="880">
                        <c:v>9.391</c:v>
                      </c:pt>
                      <c:pt idx="881">
                        <c:v>9.4019999999999992</c:v>
                      </c:pt>
                      <c:pt idx="882">
                        <c:v>9.4130000000000003</c:v>
                      </c:pt>
                      <c:pt idx="883">
                        <c:v>9.4239999999999995</c:v>
                      </c:pt>
                      <c:pt idx="884">
                        <c:v>9.4350000000000005</c:v>
                      </c:pt>
                      <c:pt idx="885">
                        <c:v>9.4459999999999997</c:v>
                      </c:pt>
                      <c:pt idx="886">
                        <c:v>9.4570000000000007</c:v>
                      </c:pt>
                      <c:pt idx="887">
                        <c:v>9.468</c:v>
                      </c:pt>
                      <c:pt idx="888">
                        <c:v>9.4789999999999992</c:v>
                      </c:pt>
                      <c:pt idx="889">
                        <c:v>9.49</c:v>
                      </c:pt>
                      <c:pt idx="890">
                        <c:v>9.5009999999999994</c:v>
                      </c:pt>
                      <c:pt idx="891">
                        <c:v>9.5120000000000005</c:v>
                      </c:pt>
                      <c:pt idx="892">
                        <c:v>9.5229999999999997</c:v>
                      </c:pt>
                      <c:pt idx="893">
                        <c:v>9.5340000000000007</c:v>
                      </c:pt>
                      <c:pt idx="894">
                        <c:v>9.5449999999999999</c:v>
                      </c:pt>
                      <c:pt idx="895">
                        <c:v>9.5559999999999992</c:v>
                      </c:pt>
                      <c:pt idx="896">
                        <c:v>9.5670000000000002</c:v>
                      </c:pt>
                      <c:pt idx="897">
                        <c:v>9.5779999999999994</c:v>
                      </c:pt>
                      <c:pt idx="898">
                        <c:v>9.5890000000000004</c:v>
                      </c:pt>
                      <c:pt idx="899">
                        <c:v>9.6</c:v>
                      </c:pt>
                      <c:pt idx="900">
                        <c:v>9.6110000000000007</c:v>
                      </c:pt>
                      <c:pt idx="901">
                        <c:v>9.6219999999999999</c:v>
                      </c:pt>
                      <c:pt idx="902">
                        <c:v>9.6340000000000003</c:v>
                      </c:pt>
                      <c:pt idx="903">
                        <c:v>9.6449999999999996</c:v>
                      </c:pt>
                      <c:pt idx="904">
                        <c:v>9.6560000000000006</c:v>
                      </c:pt>
                      <c:pt idx="905">
                        <c:v>9.6660000000000004</c:v>
                      </c:pt>
                      <c:pt idx="906">
                        <c:v>9.6769999999999996</c:v>
                      </c:pt>
                      <c:pt idx="907">
                        <c:v>9.6880000000000006</c:v>
                      </c:pt>
                      <c:pt idx="908">
                        <c:v>9.6989999999999998</c:v>
                      </c:pt>
                      <c:pt idx="909">
                        <c:v>9.7089999999999996</c:v>
                      </c:pt>
                      <c:pt idx="910">
                        <c:v>9.7200000000000006</c:v>
                      </c:pt>
                      <c:pt idx="911">
                        <c:v>9.73</c:v>
                      </c:pt>
                      <c:pt idx="912">
                        <c:v>9.74</c:v>
                      </c:pt>
                      <c:pt idx="913">
                        <c:v>9.7520000000000007</c:v>
                      </c:pt>
                      <c:pt idx="914">
                        <c:v>9.7620000000000005</c:v>
                      </c:pt>
                      <c:pt idx="915">
                        <c:v>9.7729999999999997</c:v>
                      </c:pt>
                      <c:pt idx="916">
                        <c:v>9.7829999999999995</c:v>
                      </c:pt>
                      <c:pt idx="917">
                        <c:v>9.7940000000000005</c:v>
                      </c:pt>
                      <c:pt idx="918">
                        <c:v>9.8049999999999997</c:v>
                      </c:pt>
                      <c:pt idx="919">
                        <c:v>9.8149999999999995</c:v>
                      </c:pt>
                      <c:pt idx="920">
                        <c:v>9.8260000000000005</c:v>
                      </c:pt>
                      <c:pt idx="921">
                        <c:v>9.8360000000000003</c:v>
                      </c:pt>
                      <c:pt idx="922">
                        <c:v>9.8460000000000001</c:v>
                      </c:pt>
                      <c:pt idx="923">
                        <c:v>9.8569999999999993</c:v>
                      </c:pt>
                      <c:pt idx="924">
                        <c:v>9.8670000000000009</c:v>
                      </c:pt>
                      <c:pt idx="925">
                        <c:v>9.8780000000000001</c:v>
                      </c:pt>
                      <c:pt idx="926">
                        <c:v>9.8889999999999993</c:v>
                      </c:pt>
                      <c:pt idx="927">
                        <c:v>9.9</c:v>
                      </c:pt>
                      <c:pt idx="928">
                        <c:v>9.91</c:v>
                      </c:pt>
                      <c:pt idx="929">
                        <c:v>9.9209999999999994</c:v>
                      </c:pt>
                      <c:pt idx="930">
                        <c:v>9.9320000000000004</c:v>
                      </c:pt>
                      <c:pt idx="931">
                        <c:v>9.9429999999999996</c:v>
                      </c:pt>
                      <c:pt idx="932">
                        <c:v>9.9529999999999994</c:v>
                      </c:pt>
                      <c:pt idx="933">
                        <c:v>9.9640000000000004</c:v>
                      </c:pt>
                      <c:pt idx="934">
                        <c:v>9.9749999999999996</c:v>
                      </c:pt>
                      <c:pt idx="935">
                        <c:v>9.9849999999999994</c:v>
                      </c:pt>
                      <c:pt idx="936">
                        <c:v>9.9969999999999999</c:v>
                      </c:pt>
                      <c:pt idx="937">
                        <c:v>10.007</c:v>
                      </c:pt>
                      <c:pt idx="938">
                        <c:v>10.018000000000001</c:v>
                      </c:pt>
                      <c:pt idx="939">
                        <c:v>10.028</c:v>
                      </c:pt>
                      <c:pt idx="940">
                        <c:v>10.039</c:v>
                      </c:pt>
                      <c:pt idx="941">
                        <c:v>10.050000000000001</c:v>
                      </c:pt>
                      <c:pt idx="942">
                        <c:v>10.06</c:v>
                      </c:pt>
                      <c:pt idx="943">
                        <c:v>10.071</c:v>
                      </c:pt>
                      <c:pt idx="944">
                        <c:v>10.081</c:v>
                      </c:pt>
                      <c:pt idx="945">
                        <c:v>10.092000000000001</c:v>
                      </c:pt>
                      <c:pt idx="946">
                        <c:v>10.102</c:v>
                      </c:pt>
                      <c:pt idx="947">
                        <c:v>10.113</c:v>
                      </c:pt>
                      <c:pt idx="948">
                        <c:v>10.122999999999999</c:v>
                      </c:pt>
                      <c:pt idx="949">
                        <c:v>10.134</c:v>
                      </c:pt>
                      <c:pt idx="950">
                        <c:v>10.144</c:v>
                      </c:pt>
                      <c:pt idx="951">
                        <c:v>10.154999999999999</c:v>
                      </c:pt>
                      <c:pt idx="952">
                        <c:v>10.164999999999999</c:v>
                      </c:pt>
                      <c:pt idx="953">
                        <c:v>10.176</c:v>
                      </c:pt>
                      <c:pt idx="954">
                        <c:v>10.186</c:v>
                      </c:pt>
                      <c:pt idx="955">
                        <c:v>10.196999999999999</c:v>
                      </c:pt>
                      <c:pt idx="956">
                        <c:v>10.207000000000001</c:v>
                      </c:pt>
                      <c:pt idx="957">
                        <c:v>10.217000000000001</c:v>
                      </c:pt>
                      <c:pt idx="958">
                        <c:v>10.227</c:v>
                      </c:pt>
                      <c:pt idx="959">
                        <c:v>10.238</c:v>
                      </c:pt>
                      <c:pt idx="960">
                        <c:v>10.247999999999999</c:v>
                      </c:pt>
                      <c:pt idx="961">
                        <c:v>10.257999999999999</c:v>
                      </c:pt>
                      <c:pt idx="962">
                        <c:v>10.269</c:v>
                      </c:pt>
                      <c:pt idx="963">
                        <c:v>10.279</c:v>
                      </c:pt>
                      <c:pt idx="964">
                        <c:v>10.29</c:v>
                      </c:pt>
                      <c:pt idx="965">
                        <c:v>10.3</c:v>
                      </c:pt>
                      <c:pt idx="966">
                        <c:v>10.311</c:v>
                      </c:pt>
                      <c:pt idx="967">
                        <c:v>10.321999999999999</c:v>
                      </c:pt>
                      <c:pt idx="968">
                        <c:v>10.332000000000001</c:v>
                      </c:pt>
                      <c:pt idx="969">
                        <c:v>10.343</c:v>
                      </c:pt>
                      <c:pt idx="970">
                        <c:v>10.353</c:v>
                      </c:pt>
                      <c:pt idx="971">
                        <c:v>10.363</c:v>
                      </c:pt>
                      <c:pt idx="972">
                        <c:v>10.374000000000001</c:v>
                      </c:pt>
                      <c:pt idx="973">
                        <c:v>10.384</c:v>
                      </c:pt>
                      <c:pt idx="974">
                        <c:v>10.395</c:v>
                      </c:pt>
                      <c:pt idx="975">
                        <c:v>10.404999999999999</c:v>
                      </c:pt>
                      <c:pt idx="976">
                        <c:v>10.416</c:v>
                      </c:pt>
                      <c:pt idx="977">
                        <c:v>10.426</c:v>
                      </c:pt>
                      <c:pt idx="978">
                        <c:v>10.436999999999999</c:v>
                      </c:pt>
                      <c:pt idx="979">
                        <c:v>10.446999999999999</c:v>
                      </c:pt>
                      <c:pt idx="980">
                        <c:v>10.458</c:v>
                      </c:pt>
                      <c:pt idx="981">
                        <c:v>10.468</c:v>
                      </c:pt>
                      <c:pt idx="982">
                        <c:v>10.478</c:v>
                      </c:pt>
                      <c:pt idx="983">
                        <c:v>10.489000000000001</c:v>
                      </c:pt>
                      <c:pt idx="984">
                        <c:v>10.499000000000001</c:v>
                      </c:pt>
                      <c:pt idx="985">
                        <c:v>10.509</c:v>
                      </c:pt>
                      <c:pt idx="986">
                        <c:v>10.52</c:v>
                      </c:pt>
                      <c:pt idx="987">
                        <c:v>10.53</c:v>
                      </c:pt>
                      <c:pt idx="988">
                        <c:v>10.541</c:v>
                      </c:pt>
                      <c:pt idx="989">
                        <c:v>10.551</c:v>
                      </c:pt>
                      <c:pt idx="990">
                        <c:v>10.561999999999999</c:v>
                      </c:pt>
                      <c:pt idx="991">
                        <c:v>10.571999999999999</c:v>
                      </c:pt>
                      <c:pt idx="992">
                        <c:v>10.583</c:v>
                      </c:pt>
                      <c:pt idx="993">
                        <c:v>10.593</c:v>
                      </c:pt>
                      <c:pt idx="994">
                        <c:v>10.603999999999999</c:v>
                      </c:pt>
                      <c:pt idx="995">
                        <c:v>10.614000000000001</c:v>
                      </c:pt>
                      <c:pt idx="996">
                        <c:v>10.625</c:v>
                      </c:pt>
                      <c:pt idx="997">
                        <c:v>10.635</c:v>
                      </c:pt>
                      <c:pt idx="998">
                        <c:v>10.646000000000001</c:v>
                      </c:pt>
                      <c:pt idx="999">
                        <c:v>10.656000000000001</c:v>
                      </c:pt>
                      <c:pt idx="1000">
                        <c:v>10.666</c:v>
                      </c:pt>
                      <c:pt idx="1001">
                        <c:v>10.678000000000001</c:v>
                      </c:pt>
                      <c:pt idx="1002">
                        <c:v>10.688000000000001</c:v>
                      </c:pt>
                      <c:pt idx="1003">
                        <c:v>10.699</c:v>
                      </c:pt>
                      <c:pt idx="1004">
                        <c:v>10.709</c:v>
                      </c:pt>
                      <c:pt idx="1005">
                        <c:v>10.72</c:v>
                      </c:pt>
                      <c:pt idx="1006">
                        <c:v>10.73</c:v>
                      </c:pt>
                      <c:pt idx="1007">
                        <c:v>10.74</c:v>
                      </c:pt>
                      <c:pt idx="1008">
                        <c:v>10.75</c:v>
                      </c:pt>
                      <c:pt idx="1009">
                        <c:v>10.762</c:v>
                      </c:pt>
                      <c:pt idx="1010">
                        <c:v>10.773</c:v>
                      </c:pt>
                      <c:pt idx="1011">
                        <c:v>10.782999999999999</c:v>
                      </c:pt>
                      <c:pt idx="1012">
                        <c:v>10.795</c:v>
                      </c:pt>
                      <c:pt idx="1013">
                        <c:v>10.805</c:v>
                      </c:pt>
                      <c:pt idx="1014">
                        <c:v>10.816000000000001</c:v>
                      </c:pt>
                      <c:pt idx="1015">
                        <c:v>10.826000000000001</c:v>
                      </c:pt>
                      <c:pt idx="1016">
                        <c:v>10.837</c:v>
                      </c:pt>
                      <c:pt idx="1017">
                        <c:v>10.848000000000001</c:v>
                      </c:pt>
                      <c:pt idx="1018">
                        <c:v>10.859</c:v>
                      </c:pt>
                      <c:pt idx="1019">
                        <c:v>10.869</c:v>
                      </c:pt>
                      <c:pt idx="1020">
                        <c:v>10.88</c:v>
                      </c:pt>
                      <c:pt idx="1021">
                        <c:v>10.891</c:v>
                      </c:pt>
                      <c:pt idx="1022">
                        <c:v>10.901999999999999</c:v>
                      </c:pt>
                      <c:pt idx="1023">
                        <c:v>10.912000000000001</c:v>
                      </c:pt>
                      <c:pt idx="1024">
                        <c:v>10.923</c:v>
                      </c:pt>
                      <c:pt idx="1025">
                        <c:v>10.933999999999999</c:v>
                      </c:pt>
                      <c:pt idx="1026">
                        <c:v>10.945</c:v>
                      </c:pt>
                      <c:pt idx="1027">
                        <c:v>10.956</c:v>
                      </c:pt>
                      <c:pt idx="1028">
                        <c:v>10.967000000000001</c:v>
                      </c:pt>
                      <c:pt idx="1029">
                        <c:v>10.977</c:v>
                      </c:pt>
                      <c:pt idx="1030">
                        <c:v>10.988</c:v>
                      </c:pt>
                      <c:pt idx="1031">
                        <c:v>10.999000000000001</c:v>
                      </c:pt>
                      <c:pt idx="1032">
                        <c:v>11.01</c:v>
                      </c:pt>
                      <c:pt idx="1033">
                        <c:v>11.021000000000001</c:v>
                      </c:pt>
                      <c:pt idx="1034">
                        <c:v>11.031000000000001</c:v>
                      </c:pt>
                      <c:pt idx="1035">
                        <c:v>11.042</c:v>
                      </c:pt>
                      <c:pt idx="1036">
                        <c:v>11.053000000000001</c:v>
                      </c:pt>
                      <c:pt idx="1037">
                        <c:v>11.064</c:v>
                      </c:pt>
                      <c:pt idx="1038">
                        <c:v>11.074</c:v>
                      </c:pt>
                      <c:pt idx="1039">
                        <c:v>11.085000000000001</c:v>
                      </c:pt>
                      <c:pt idx="1040">
                        <c:v>11.095000000000001</c:v>
                      </c:pt>
                      <c:pt idx="1041">
                        <c:v>11.106</c:v>
                      </c:pt>
                      <c:pt idx="1042">
                        <c:v>11.118</c:v>
                      </c:pt>
                      <c:pt idx="1043">
                        <c:v>11.128</c:v>
                      </c:pt>
                      <c:pt idx="1044">
                        <c:v>11.138999999999999</c:v>
                      </c:pt>
                      <c:pt idx="1045">
                        <c:v>11.15</c:v>
                      </c:pt>
                      <c:pt idx="1046">
                        <c:v>11.16</c:v>
                      </c:pt>
                      <c:pt idx="1047">
                        <c:v>11.170999999999999</c:v>
                      </c:pt>
                      <c:pt idx="1048">
                        <c:v>11.182</c:v>
                      </c:pt>
                      <c:pt idx="1049">
                        <c:v>11.192</c:v>
                      </c:pt>
                      <c:pt idx="1050">
                        <c:v>11.202999999999999</c:v>
                      </c:pt>
                      <c:pt idx="1051">
                        <c:v>11.214</c:v>
                      </c:pt>
                      <c:pt idx="1052">
                        <c:v>11.225</c:v>
                      </c:pt>
                      <c:pt idx="1053">
                        <c:v>11.234999999999999</c:v>
                      </c:pt>
                      <c:pt idx="1054">
                        <c:v>11.246</c:v>
                      </c:pt>
                      <c:pt idx="1055">
                        <c:v>11.256</c:v>
                      </c:pt>
                      <c:pt idx="1056">
                        <c:v>11.266999999999999</c:v>
                      </c:pt>
                      <c:pt idx="1057">
                        <c:v>11.278</c:v>
                      </c:pt>
                      <c:pt idx="1058">
                        <c:v>11.29</c:v>
                      </c:pt>
                      <c:pt idx="1059">
                        <c:v>11.3</c:v>
                      </c:pt>
                      <c:pt idx="1060">
                        <c:v>11.311</c:v>
                      </c:pt>
                      <c:pt idx="1061">
                        <c:v>11.321999999999999</c:v>
                      </c:pt>
                      <c:pt idx="1062">
                        <c:v>11.333</c:v>
                      </c:pt>
                      <c:pt idx="1063">
                        <c:v>11.343</c:v>
                      </c:pt>
                      <c:pt idx="1064">
                        <c:v>11.353999999999999</c:v>
                      </c:pt>
                      <c:pt idx="1065">
                        <c:v>11.365</c:v>
                      </c:pt>
                      <c:pt idx="1066">
                        <c:v>11.375999999999999</c:v>
                      </c:pt>
                      <c:pt idx="1067">
                        <c:v>11.387</c:v>
                      </c:pt>
                      <c:pt idx="1068">
                        <c:v>11.397</c:v>
                      </c:pt>
                      <c:pt idx="1069">
                        <c:v>11.407999999999999</c:v>
                      </c:pt>
                      <c:pt idx="1070">
                        <c:v>11.419</c:v>
                      </c:pt>
                      <c:pt idx="1071">
                        <c:v>11.429</c:v>
                      </c:pt>
                      <c:pt idx="1072">
                        <c:v>11.44</c:v>
                      </c:pt>
                      <c:pt idx="1073">
                        <c:v>11.451000000000001</c:v>
                      </c:pt>
                      <c:pt idx="1074">
                        <c:v>11.462</c:v>
                      </c:pt>
                      <c:pt idx="1075">
                        <c:v>11.473000000000001</c:v>
                      </c:pt>
                      <c:pt idx="1076">
                        <c:v>11.484</c:v>
                      </c:pt>
                      <c:pt idx="1077">
                        <c:v>11.494</c:v>
                      </c:pt>
                      <c:pt idx="1078">
                        <c:v>11.505000000000001</c:v>
                      </c:pt>
                      <c:pt idx="1079">
                        <c:v>11.516</c:v>
                      </c:pt>
                      <c:pt idx="1080">
                        <c:v>11.526999999999999</c:v>
                      </c:pt>
                      <c:pt idx="1081">
                        <c:v>11.537000000000001</c:v>
                      </c:pt>
                      <c:pt idx="1082">
                        <c:v>11.548</c:v>
                      </c:pt>
                      <c:pt idx="1083">
                        <c:v>11.558999999999999</c:v>
                      </c:pt>
                      <c:pt idx="1084">
                        <c:v>11.569000000000001</c:v>
                      </c:pt>
                      <c:pt idx="1085">
                        <c:v>11.58</c:v>
                      </c:pt>
                      <c:pt idx="1086">
                        <c:v>11.590999999999999</c:v>
                      </c:pt>
                      <c:pt idx="1087">
                        <c:v>11.602</c:v>
                      </c:pt>
                      <c:pt idx="1088">
                        <c:v>11.613</c:v>
                      </c:pt>
                      <c:pt idx="1089">
                        <c:v>11.624000000000001</c:v>
                      </c:pt>
                      <c:pt idx="1090">
                        <c:v>11.635</c:v>
                      </c:pt>
                      <c:pt idx="1091">
                        <c:v>11.646000000000001</c:v>
                      </c:pt>
                      <c:pt idx="1092">
                        <c:v>11.656000000000001</c:v>
                      </c:pt>
                      <c:pt idx="1093">
                        <c:v>11.667</c:v>
                      </c:pt>
                      <c:pt idx="1094">
                        <c:v>11.678000000000001</c:v>
                      </c:pt>
                      <c:pt idx="1095">
                        <c:v>11.689</c:v>
                      </c:pt>
                      <c:pt idx="1096">
                        <c:v>11.699</c:v>
                      </c:pt>
                      <c:pt idx="1097">
                        <c:v>11.71</c:v>
                      </c:pt>
                      <c:pt idx="1098">
                        <c:v>11.72</c:v>
                      </c:pt>
                      <c:pt idx="1099">
                        <c:v>11.731</c:v>
                      </c:pt>
                      <c:pt idx="1100">
                        <c:v>11.741</c:v>
                      </c:pt>
                      <c:pt idx="1101">
                        <c:v>11.750999999999999</c:v>
                      </c:pt>
                      <c:pt idx="1102">
                        <c:v>11.762</c:v>
                      </c:pt>
                      <c:pt idx="1103">
                        <c:v>11.772</c:v>
                      </c:pt>
                      <c:pt idx="1104">
                        <c:v>11.782999999999999</c:v>
                      </c:pt>
                      <c:pt idx="1105">
                        <c:v>11.792999999999999</c:v>
                      </c:pt>
                      <c:pt idx="1106">
                        <c:v>11.804</c:v>
                      </c:pt>
                      <c:pt idx="1107">
                        <c:v>11.814</c:v>
                      </c:pt>
                      <c:pt idx="1108">
                        <c:v>11.824999999999999</c:v>
                      </c:pt>
                      <c:pt idx="1109">
                        <c:v>11.835000000000001</c:v>
                      </c:pt>
                      <c:pt idx="1110">
                        <c:v>11.845000000000001</c:v>
                      </c:pt>
                      <c:pt idx="1111">
                        <c:v>11.856999999999999</c:v>
                      </c:pt>
                      <c:pt idx="1112">
                        <c:v>11.867000000000001</c:v>
                      </c:pt>
                      <c:pt idx="1113">
                        <c:v>11.877000000000001</c:v>
                      </c:pt>
                      <c:pt idx="1114">
                        <c:v>11.888</c:v>
                      </c:pt>
                      <c:pt idx="1115">
                        <c:v>11.898999999999999</c:v>
                      </c:pt>
                      <c:pt idx="1116">
                        <c:v>11.909000000000001</c:v>
                      </c:pt>
                      <c:pt idx="1117">
                        <c:v>11.919</c:v>
                      </c:pt>
                      <c:pt idx="1118">
                        <c:v>11.930999999999999</c:v>
                      </c:pt>
                      <c:pt idx="1119">
                        <c:v>11.941000000000001</c:v>
                      </c:pt>
                      <c:pt idx="1120">
                        <c:v>11.952</c:v>
                      </c:pt>
                      <c:pt idx="1121">
                        <c:v>11.962</c:v>
                      </c:pt>
                      <c:pt idx="1122">
                        <c:v>11.973000000000001</c:v>
                      </c:pt>
                      <c:pt idx="1123">
                        <c:v>11.983000000000001</c:v>
                      </c:pt>
                      <c:pt idx="1124">
                        <c:v>11.994</c:v>
                      </c:pt>
                      <c:pt idx="1125">
                        <c:v>12.004</c:v>
                      </c:pt>
                      <c:pt idx="1126">
                        <c:v>12.013999999999999</c:v>
                      </c:pt>
                      <c:pt idx="1127">
                        <c:v>12.026</c:v>
                      </c:pt>
                      <c:pt idx="1128">
                        <c:v>12.036</c:v>
                      </c:pt>
                      <c:pt idx="1129">
                        <c:v>12.045999999999999</c:v>
                      </c:pt>
                      <c:pt idx="1130">
                        <c:v>12.058</c:v>
                      </c:pt>
                      <c:pt idx="1131">
                        <c:v>12.068</c:v>
                      </c:pt>
                      <c:pt idx="1132">
                        <c:v>12.079000000000001</c:v>
                      </c:pt>
                      <c:pt idx="1133">
                        <c:v>12.089</c:v>
                      </c:pt>
                      <c:pt idx="1134">
                        <c:v>12.1</c:v>
                      </c:pt>
                      <c:pt idx="1135">
                        <c:v>12.11</c:v>
                      </c:pt>
                      <c:pt idx="1136">
                        <c:v>12.121</c:v>
                      </c:pt>
                      <c:pt idx="1137">
                        <c:v>12.132</c:v>
                      </c:pt>
                      <c:pt idx="1138">
                        <c:v>12.141999999999999</c:v>
                      </c:pt>
                      <c:pt idx="1139">
                        <c:v>12.153</c:v>
                      </c:pt>
                      <c:pt idx="1140">
                        <c:v>12.163</c:v>
                      </c:pt>
                      <c:pt idx="1141">
                        <c:v>12.173999999999999</c:v>
                      </c:pt>
                      <c:pt idx="1142">
                        <c:v>12.183999999999999</c:v>
                      </c:pt>
                      <c:pt idx="1143">
                        <c:v>12.194000000000001</c:v>
                      </c:pt>
                      <c:pt idx="1144">
                        <c:v>12.205</c:v>
                      </c:pt>
                      <c:pt idx="1145">
                        <c:v>12.215999999999999</c:v>
                      </c:pt>
                      <c:pt idx="1146">
                        <c:v>12.226000000000001</c:v>
                      </c:pt>
                      <c:pt idx="1147">
                        <c:v>12.237</c:v>
                      </c:pt>
                      <c:pt idx="1148">
                        <c:v>12.247999999999999</c:v>
                      </c:pt>
                      <c:pt idx="1149">
                        <c:v>12.257999999999999</c:v>
                      </c:pt>
                      <c:pt idx="1150">
                        <c:v>12.269</c:v>
                      </c:pt>
                      <c:pt idx="1151">
                        <c:v>12.28</c:v>
                      </c:pt>
                      <c:pt idx="1152">
                        <c:v>12.29</c:v>
                      </c:pt>
                      <c:pt idx="1153">
                        <c:v>12.301</c:v>
                      </c:pt>
                      <c:pt idx="1154">
                        <c:v>12.311</c:v>
                      </c:pt>
                      <c:pt idx="1155">
                        <c:v>12.321</c:v>
                      </c:pt>
                      <c:pt idx="1156">
                        <c:v>12.333</c:v>
                      </c:pt>
                      <c:pt idx="1157">
                        <c:v>12.343</c:v>
                      </c:pt>
                      <c:pt idx="1158">
                        <c:v>12.353999999999999</c:v>
                      </c:pt>
                      <c:pt idx="1159">
                        <c:v>12.364000000000001</c:v>
                      </c:pt>
                      <c:pt idx="1160">
                        <c:v>12.375</c:v>
                      </c:pt>
                      <c:pt idx="1161">
                        <c:v>12.385</c:v>
                      </c:pt>
                      <c:pt idx="1162">
                        <c:v>12.396000000000001</c:v>
                      </c:pt>
                      <c:pt idx="1163">
                        <c:v>12.406000000000001</c:v>
                      </c:pt>
                      <c:pt idx="1164">
                        <c:v>12.417</c:v>
                      </c:pt>
                      <c:pt idx="1165">
                        <c:v>12.427</c:v>
                      </c:pt>
                      <c:pt idx="1166">
                        <c:v>12.438000000000001</c:v>
                      </c:pt>
                      <c:pt idx="1167">
                        <c:v>12.448</c:v>
                      </c:pt>
                      <c:pt idx="1168">
                        <c:v>12.46</c:v>
                      </c:pt>
                      <c:pt idx="1169">
                        <c:v>12.47</c:v>
                      </c:pt>
                      <c:pt idx="1170">
                        <c:v>12.481</c:v>
                      </c:pt>
                      <c:pt idx="1171">
                        <c:v>12.491</c:v>
                      </c:pt>
                      <c:pt idx="1172">
                        <c:v>12.503</c:v>
                      </c:pt>
                      <c:pt idx="1173">
                        <c:v>12.513</c:v>
                      </c:pt>
                      <c:pt idx="1174">
                        <c:v>12.523999999999999</c:v>
                      </c:pt>
                      <c:pt idx="1175">
                        <c:v>12.534000000000001</c:v>
                      </c:pt>
                      <c:pt idx="1176">
                        <c:v>12.545999999999999</c:v>
                      </c:pt>
                      <c:pt idx="1177">
                        <c:v>12.555999999999999</c:v>
                      </c:pt>
                      <c:pt idx="1178">
                        <c:v>12.567</c:v>
                      </c:pt>
                      <c:pt idx="1179">
                        <c:v>12.577</c:v>
                      </c:pt>
                      <c:pt idx="1180">
                        <c:v>12.587999999999999</c:v>
                      </c:pt>
                      <c:pt idx="1181">
                        <c:v>12.598000000000001</c:v>
                      </c:pt>
                      <c:pt idx="1182">
                        <c:v>12.609</c:v>
                      </c:pt>
                      <c:pt idx="1183">
                        <c:v>12.619</c:v>
                      </c:pt>
                      <c:pt idx="1184">
                        <c:v>12.63</c:v>
                      </c:pt>
                      <c:pt idx="1185">
                        <c:v>12.64</c:v>
                      </c:pt>
                      <c:pt idx="1186">
                        <c:v>12.651</c:v>
                      </c:pt>
                      <c:pt idx="1187">
                        <c:v>12.661</c:v>
                      </c:pt>
                      <c:pt idx="1188">
                        <c:v>12.672000000000001</c:v>
                      </c:pt>
                      <c:pt idx="1189">
                        <c:v>12.682</c:v>
                      </c:pt>
                      <c:pt idx="1190">
                        <c:v>12.693</c:v>
                      </c:pt>
                      <c:pt idx="1191">
                        <c:v>12.702999999999999</c:v>
                      </c:pt>
                      <c:pt idx="1192">
                        <c:v>12.714</c:v>
                      </c:pt>
                      <c:pt idx="1193">
                        <c:v>12.724</c:v>
                      </c:pt>
                      <c:pt idx="1194">
                        <c:v>12.734999999999999</c:v>
                      </c:pt>
                      <c:pt idx="1195">
                        <c:v>12.744999999999999</c:v>
                      </c:pt>
                      <c:pt idx="1196">
                        <c:v>12.756</c:v>
                      </c:pt>
                      <c:pt idx="1197">
                        <c:v>12.766999999999999</c:v>
                      </c:pt>
                      <c:pt idx="1198">
                        <c:v>12.776999999999999</c:v>
                      </c:pt>
                      <c:pt idx="1199">
                        <c:v>12.788</c:v>
                      </c:pt>
                      <c:pt idx="1200">
                        <c:v>12.798</c:v>
                      </c:pt>
                      <c:pt idx="1201">
                        <c:v>12.808999999999999</c:v>
                      </c:pt>
                      <c:pt idx="1202">
                        <c:v>12.819000000000001</c:v>
                      </c:pt>
                      <c:pt idx="1203">
                        <c:v>12.829000000000001</c:v>
                      </c:pt>
                      <c:pt idx="1204">
                        <c:v>12.84</c:v>
                      </c:pt>
                      <c:pt idx="1205">
                        <c:v>12.85</c:v>
                      </c:pt>
                      <c:pt idx="1206">
                        <c:v>12.861000000000001</c:v>
                      </c:pt>
                      <c:pt idx="1207">
                        <c:v>12.871</c:v>
                      </c:pt>
                      <c:pt idx="1208">
                        <c:v>12.882</c:v>
                      </c:pt>
                      <c:pt idx="1209">
                        <c:v>12.891999999999999</c:v>
                      </c:pt>
                      <c:pt idx="1210">
                        <c:v>12.903</c:v>
                      </c:pt>
                      <c:pt idx="1211">
                        <c:v>12.913</c:v>
                      </c:pt>
                      <c:pt idx="1212">
                        <c:v>12.923999999999999</c:v>
                      </c:pt>
                      <c:pt idx="1213">
                        <c:v>12.933999999999999</c:v>
                      </c:pt>
                      <c:pt idx="1214">
                        <c:v>12.944000000000001</c:v>
                      </c:pt>
                      <c:pt idx="1215">
                        <c:v>12.955</c:v>
                      </c:pt>
                      <c:pt idx="1216">
                        <c:v>12.965</c:v>
                      </c:pt>
                      <c:pt idx="1217">
                        <c:v>12.976000000000001</c:v>
                      </c:pt>
                      <c:pt idx="1218">
                        <c:v>12.986000000000001</c:v>
                      </c:pt>
                      <c:pt idx="1219">
                        <c:v>12.997</c:v>
                      </c:pt>
                      <c:pt idx="1220">
                        <c:v>13.007</c:v>
                      </c:pt>
                      <c:pt idx="1221">
                        <c:v>13.016999999999999</c:v>
                      </c:pt>
                      <c:pt idx="1222">
                        <c:v>13.029</c:v>
                      </c:pt>
                      <c:pt idx="1223">
                        <c:v>13.039</c:v>
                      </c:pt>
                      <c:pt idx="1224">
                        <c:v>13.05</c:v>
                      </c:pt>
                      <c:pt idx="1225">
                        <c:v>13.061</c:v>
                      </c:pt>
                      <c:pt idx="1226">
                        <c:v>13.071</c:v>
                      </c:pt>
                      <c:pt idx="1227">
                        <c:v>13.083</c:v>
                      </c:pt>
                      <c:pt idx="1228">
                        <c:v>13.093999999999999</c:v>
                      </c:pt>
                      <c:pt idx="1229">
                        <c:v>13.103999999999999</c:v>
                      </c:pt>
                      <c:pt idx="1230">
                        <c:v>13.115</c:v>
                      </c:pt>
                      <c:pt idx="1231">
                        <c:v>13.125999999999999</c:v>
                      </c:pt>
                      <c:pt idx="1232">
                        <c:v>13.135999999999999</c:v>
                      </c:pt>
                      <c:pt idx="1233">
                        <c:v>13.147</c:v>
                      </c:pt>
                      <c:pt idx="1234">
                        <c:v>13.157999999999999</c:v>
                      </c:pt>
                      <c:pt idx="1235">
                        <c:v>13.167999999999999</c:v>
                      </c:pt>
                      <c:pt idx="1236">
                        <c:v>13.179</c:v>
                      </c:pt>
                      <c:pt idx="1237">
                        <c:v>13.189</c:v>
                      </c:pt>
                      <c:pt idx="1238">
                        <c:v>13.2</c:v>
                      </c:pt>
                      <c:pt idx="1239">
                        <c:v>13.21</c:v>
                      </c:pt>
                      <c:pt idx="1240">
                        <c:v>13.221</c:v>
                      </c:pt>
                      <c:pt idx="1241">
                        <c:v>13.231999999999999</c:v>
                      </c:pt>
                      <c:pt idx="1242">
                        <c:v>13.242000000000001</c:v>
                      </c:pt>
                      <c:pt idx="1243">
                        <c:v>13.253</c:v>
                      </c:pt>
                      <c:pt idx="1244">
                        <c:v>13.263999999999999</c:v>
                      </c:pt>
                      <c:pt idx="1245">
                        <c:v>13.273999999999999</c:v>
                      </c:pt>
                      <c:pt idx="1246">
                        <c:v>13.284000000000001</c:v>
                      </c:pt>
                      <c:pt idx="1247">
                        <c:v>13.295</c:v>
                      </c:pt>
                      <c:pt idx="1248">
                        <c:v>13.305999999999999</c:v>
                      </c:pt>
                      <c:pt idx="1249">
                        <c:v>13.316000000000001</c:v>
                      </c:pt>
                      <c:pt idx="1250">
                        <c:v>13.327</c:v>
                      </c:pt>
                      <c:pt idx="1251">
                        <c:v>13.337999999999999</c:v>
                      </c:pt>
                      <c:pt idx="1252">
                        <c:v>13.349</c:v>
                      </c:pt>
                      <c:pt idx="1253">
                        <c:v>13.36</c:v>
                      </c:pt>
                      <c:pt idx="1254">
                        <c:v>13.37</c:v>
                      </c:pt>
                      <c:pt idx="1255">
                        <c:v>13.38</c:v>
                      </c:pt>
                      <c:pt idx="1256">
                        <c:v>13.391</c:v>
                      </c:pt>
                      <c:pt idx="1257">
                        <c:v>13.401999999999999</c:v>
                      </c:pt>
                      <c:pt idx="1258">
                        <c:v>13.413</c:v>
                      </c:pt>
                      <c:pt idx="1259">
                        <c:v>13.423999999999999</c:v>
                      </c:pt>
                      <c:pt idx="1260">
                        <c:v>13.435</c:v>
                      </c:pt>
                      <c:pt idx="1261">
                        <c:v>13.446</c:v>
                      </c:pt>
                      <c:pt idx="1262">
                        <c:v>13.457000000000001</c:v>
                      </c:pt>
                      <c:pt idx="1263">
                        <c:v>13.468</c:v>
                      </c:pt>
                      <c:pt idx="1264">
                        <c:v>13.478999999999999</c:v>
                      </c:pt>
                      <c:pt idx="1265">
                        <c:v>13.49</c:v>
                      </c:pt>
                      <c:pt idx="1266">
                        <c:v>13.500999999999999</c:v>
                      </c:pt>
                      <c:pt idx="1267">
                        <c:v>13.512</c:v>
                      </c:pt>
                      <c:pt idx="1268">
                        <c:v>13.523</c:v>
                      </c:pt>
                      <c:pt idx="1269">
                        <c:v>13.534000000000001</c:v>
                      </c:pt>
                      <c:pt idx="1270">
                        <c:v>13.545</c:v>
                      </c:pt>
                      <c:pt idx="1271">
                        <c:v>13.555999999999999</c:v>
                      </c:pt>
                      <c:pt idx="1272">
                        <c:v>13.567</c:v>
                      </c:pt>
                      <c:pt idx="1273">
                        <c:v>13.577999999999999</c:v>
                      </c:pt>
                      <c:pt idx="1274">
                        <c:v>13.589</c:v>
                      </c:pt>
                      <c:pt idx="1275">
                        <c:v>13.6</c:v>
                      </c:pt>
                      <c:pt idx="1276">
                        <c:v>13.611000000000001</c:v>
                      </c:pt>
                      <c:pt idx="1277">
                        <c:v>13.622</c:v>
                      </c:pt>
                      <c:pt idx="1278">
                        <c:v>13.632999999999999</c:v>
                      </c:pt>
                      <c:pt idx="1279">
                        <c:v>13.644</c:v>
                      </c:pt>
                      <c:pt idx="1280">
                        <c:v>13.654999999999999</c:v>
                      </c:pt>
                      <c:pt idx="1281">
                        <c:v>13.666</c:v>
                      </c:pt>
                      <c:pt idx="1282">
                        <c:v>13.677</c:v>
                      </c:pt>
                      <c:pt idx="1283">
                        <c:v>13.688000000000001</c:v>
                      </c:pt>
                      <c:pt idx="1284">
                        <c:v>13.699</c:v>
                      </c:pt>
                      <c:pt idx="1285">
                        <c:v>13.71</c:v>
                      </c:pt>
                      <c:pt idx="1286">
                        <c:v>13.721</c:v>
                      </c:pt>
                      <c:pt idx="1287">
                        <c:v>13.731999999999999</c:v>
                      </c:pt>
                      <c:pt idx="1288">
                        <c:v>13.743</c:v>
                      </c:pt>
                      <c:pt idx="1289">
                        <c:v>13.754</c:v>
                      </c:pt>
                      <c:pt idx="1290">
                        <c:v>13.765000000000001</c:v>
                      </c:pt>
                      <c:pt idx="1291">
                        <c:v>13.776</c:v>
                      </c:pt>
                      <c:pt idx="1292">
                        <c:v>13.786</c:v>
                      </c:pt>
                      <c:pt idx="1293">
                        <c:v>13.797000000000001</c:v>
                      </c:pt>
                      <c:pt idx="1294">
                        <c:v>13.808</c:v>
                      </c:pt>
                      <c:pt idx="1295">
                        <c:v>13.819000000000001</c:v>
                      </c:pt>
                      <c:pt idx="1296">
                        <c:v>13.83</c:v>
                      </c:pt>
                      <c:pt idx="1297">
                        <c:v>13.840999999999999</c:v>
                      </c:pt>
                      <c:pt idx="1298">
                        <c:v>13.852</c:v>
                      </c:pt>
                      <c:pt idx="1299">
                        <c:v>13.863</c:v>
                      </c:pt>
                      <c:pt idx="1300">
                        <c:v>13.874000000000001</c:v>
                      </c:pt>
                      <c:pt idx="1301">
                        <c:v>13.885</c:v>
                      </c:pt>
                      <c:pt idx="1302">
                        <c:v>13.896000000000001</c:v>
                      </c:pt>
                      <c:pt idx="1303">
                        <c:v>13.907</c:v>
                      </c:pt>
                      <c:pt idx="1304">
                        <c:v>13.917999999999999</c:v>
                      </c:pt>
                      <c:pt idx="1305">
                        <c:v>13.929</c:v>
                      </c:pt>
                      <c:pt idx="1306">
                        <c:v>13.94</c:v>
                      </c:pt>
                      <c:pt idx="1307">
                        <c:v>13.951000000000001</c:v>
                      </c:pt>
                      <c:pt idx="1308">
                        <c:v>13.961</c:v>
                      </c:pt>
                      <c:pt idx="1309">
                        <c:v>13.972</c:v>
                      </c:pt>
                      <c:pt idx="1310">
                        <c:v>13.981999999999999</c:v>
                      </c:pt>
                      <c:pt idx="1311">
                        <c:v>13.993</c:v>
                      </c:pt>
                      <c:pt idx="1312">
                        <c:v>14.004</c:v>
                      </c:pt>
                      <c:pt idx="1313">
                        <c:v>14.013999999999999</c:v>
                      </c:pt>
                      <c:pt idx="1314">
                        <c:v>14.025</c:v>
                      </c:pt>
                      <c:pt idx="1315">
                        <c:v>14.036</c:v>
                      </c:pt>
                      <c:pt idx="1316">
                        <c:v>14.045999999999999</c:v>
                      </c:pt>
                      <c:pt idx="1317">
                        <c:v>14.057</c:v>
                      </c:pt>
                      <c:pt idx="1318">
                        <c:v>14.067</c:v>
                      </c:pt>
                      <c:pt idx="1319">
                        <c:v>14.079000000000001</c:v>
                      </c:pt>
                      <c:pt idx="1320">
                        <c:v>14.09</c:v>
                      </c:pt>
                      <c:pt idx="1321">
                        <c:v>14.1</c:v>
                      </c:pt>
                      <c:pt idx="1322">
                        <c:v>14.111000000000001</c:v>
                      </c:pt>
                      <c:pt idx="1323">
                        <c:v>14.121</c:v>
                      </c:pt>
                      <c:pt idx="1324">
                        <c:v>14.131</c:v>
                      </c:pt>
                      <c:pt idx="1325">
                        <c:v>14.141999999999999</c:v>
                      </c:pt>
                      <c:pt idx="1326">
                        <c:v>14.153</c:v>
                      </c:pt>
                      <c:pt idx="1327">
                        <c:v>14.164</c:v>
                      </c:pt>
                      <c:pt idx="1328">
                        <c:v>14.175000000000001</c:v>
                      </c:pt>
                      <c:pt idx="1329">
                        <c:v>14.185</c:v>
                      </c:pt>
                      <c:pt idx="1330">
                        <c:v>14.195</c:v>
                      </c:pt>
                      <c:pt idx="1331">
                        <c:v>14.206</c:v>
                      </c:pt>
                      <c:pt idx="1332">
                        <c:v>14.217000000000001</c:v>
                      </c:pt>
                      <c:pt idx="1333">
                        <c:v>14.227</c:v>
                      </c:pt>
                      <c:pt idx="1334">
                        <c:v>14.238</c:v>
                      </c:pt>
                      <c:pt idx="1335">
                        <c:v>14.249000000000001</c:v>
                      </c:pt>
                      <c:pt idx="1336">
                        <c:v>14.259</c:v>
                      </c:pt>
                      <c:pt idx="1337">
                        <c:v>14.27</c:v>
                      </c:pt>
                      <c:pt idx="1338">
                        <c:v>14.281000000000001</c:v>
                      </c:pt>
                      <c:pt idx="1339">
                        <c:v>14.291</c:v>
                      </c:pt>
                      <c:pt idx="1340">
                        <c:v>14.301</c:v>
                      </c:pt>
                      <c:pt idx="1341">
                        <c:v>14.311999999999999</c:v>
                      </c:pt>
                      <c:pt idx="1342">
                        <c:v>14.323</c:v>
                      </c:pt>
                      <c:pt idx="1343">
                        <c:v>14.333</c:v>
                      </c:pt>
                      <c:pt idx="1344">
                        <c:v>14.343999999999999</c:v>
                      </c:pt>
                      <c:pt idx="1345">
                        <c:v>14.355</c:v>
                      </c:pt>
                      <c:pt idx="1346">
                        <c:v>14.365</c:v>
                      </c:pt>
                      <c:pt idx="1347">
                        <c:v>14.375999999999999</c:v>
                      </c:pt>
                      <c:pt idx="1348">
                        <c:v>14.385999999999999</c:v>
                      </c:pt>
                      <c:pt idx="1349">
                        <c:v>14.397</c:v>
                      </c:pt>
                      <c:pt idx="1350">
                        <c:v>14.407</c:v>
                      </c:pt>
                      <c:pt idx="1351">
                        <c:v>14.417999999999999</c:v>
                      </c:pt>
                      <c:pt idx="1352">
                        <c:v>14.429</c:v>
                      </c:pt>
                      <c:pt idx="1353">
                        <c:v>14.439</c:v>
                      </c:pt>
                      <c:pt idx="1354">
                        <c:v>14.45</c:v>
                      </c:pt>
                      <c:pt idx="1355">
                        <c:v>14.461</c:v>
                      </c:pt>
                      <c:pt idx="1356">
                        <c:v>14.471</c:v>
                      </c:pt>
                      <c:pt idx="1357">
                        <c:v>14.481</c:v>
                      </c:pt>
                      <c:pt idx="1358">
                        <c:v>14.492000000000001</c:v>
                      </c:pt>
                      <c:pt idx="1359">
                        <c:v>14.503</c:v>
                      </c:pt>
                      <c:pt idx="1360">
                        <c:v>14.513</c:v>
                      </c:pt>
                      <c:pt idx="1361">
                        <c:v>14.525</c:v>
                      </c:pt>
                      <c:pt idx="1362">
                        <c:v>14.536</c:v>
                      </c:pt>
                      <c:pt idx="1363">
                        <c:v>14.545999999999999</c:v>
                      </c:pt>
                      <c:pt idx="1364">
                        <c:v>14.557</c:v>
                      </c:pt>
                      <c:pt idx="1365">
                        <c:v>14.567</c:v>
                      </c:pt>
                      <c:pt idx="1366">
                        <c:v>14.577999999999999</c:v>
                      </c:pt>
                      <c:pt idx="1367">
                        <c:v>14.589</c:v>
                      </c:pt>
                      <c:pt idx="1368">
                        <c:v>14.599</c:v>
                      </c:pt>
                      <c:pt idx="1369">
                        <c:v>14.61</c:v>
                      </c:pt>
                      <c:pt idx="1370">
                        <c:v>14.621</c:v>
                      </c:pt>
                      <c:pt idx="1371">
                        <c:v>14.631</c:v>
                      </c:pt>
                      <c:pt idx="1372">
                        <c:v>14.641999999999999</c:v>
                      </c:pt>
                      <c:pt idx="1373">
                        <c:v>14.651999999999999</c:v>
                      </c:pt>
                      <c:pt idx="1374">
                        <c:v>14.663</c:v>
                      </c:pt>
                      <c:pt idx="1375">
                        <c:v>14.673</c:v>
                      </c:pt>
                      <c:pt idx="1376">
                        <c:v>14.683999999999999</c:v>
                      </c:pt>
                      <c:pt idx="1377">
                        <c:v>14.695</c:v>
                      </c:pt>
                      <c:pt idx="1378">
                        <c:v>14.705</c:v>
                      </c:pt>
                      <c:pt idx="1379">
                        <c:v>14.715999999999999</c:v>
                      </c:pt>
                      <c:pt idx="1380">
                        <c:v>14.727</c:v>
                      </c:pt>
                      <c:pt idx="1381">
                        <c:v>14.737</c:v>
                      </c:pt>
                      <c:pt idx="1382">
                        <c:v>14.747999999999999</c:v>
                      </c:pt>
                      <c:pt idx="1383">
                        <c:v>14.759</c:v>
                      </c:pt>
                      <c:pt idx="1384">
                        <c:v>14.77</c:v>
                      </c:pt>
                      <c:pt idx="1385">
                        <c:v>14.78</c:v>
                      </c:pt>
                      <c:pt idx="1386">
                        <c:v>14.791</c:v>
                      </c:pt>
                      <c:pt idx="1387">
                        <c:v>14.802</c:v>
                      </c:pt>
                      <c:pt idx="1388">
                        <c:v>14.811999999999999</c:v>
                      </c:pt>
                      <c:pt idx="1389">
                        <c:v>14.823</c:v>
                      </c:pt>
                      <c:pt idx="1390">
                        <c:v>14.834</c:v>
                      </c:pt>
                      <c:pt idx="1391">
                        <c:v>14.843999999999999</c:v>
                      </c:pt>
                      <c:pt idx="1392">
                        <c:v>14.855</c:v>
                      </c:pt>
                      <c:pt idx="1393">
                        <c:v>14.866</c:v>
                      </c:pt>
                      <c:pt idx="1394">
                        <c:v>14.877000000000001</c:v>
                      </c:pt>
                      <c:pt idx="1395">
                        <c:v>14.887</c:v>
                      </c:pt>
                      <c:pt idx="1396">
                        <c:v>14.898</c:v>
                      </c:pt>
                      <c:pt idx="1397">
                        <c:v>14.909000000000001</c:v>
                      </c:pt>
                      <c:pt idx="1398">
                        <c:v>14.919</c:v>
                      </c:pt>
                      <c:pt idx="1399">
                        <c:v>14.93</c:v>
                      </c:pt>
                      <c:pt idx="1400">
                        <c:v>14.941000000000001</c:v>
                      </c:pt>
                      <c:pt idx="1401">
                        <c:v>14.951000000000001</c:v>
                      </c:pt>
                      <c:pt idx="1402">
                        <c:v>14.962999999999999</c:v>
                      </c:pt>
                      <c:pt idx="1403">
                        <c:v>14.974</c:v>
                      </c:pt>
                      <c:pt idx="1404">
                        <c:v>14.984999999999999</c:v>
                      </c:pt>
                      <c:pt idx="1405">
                        <c:v>14.996</c:v>
                      </c:pt>
                      <c:pt idx="1406">
                        <c:v>15.007</c:v>
                      </c:pt>
                      <c:pt idx="1407">
                        <c:v>15.016999999999999</c:v>
                      </c:pt>
                      <c:pt idx="1408">
                        <c:v>15.028</c:v>
                      </c:pt>
                      <c:pt idx="1409">
                        <c:v>15.038</c:v>
                      </c:pt>
                      <c:pt idx="1410">
                        <c:v>15.048999999999999</c:v>
                      </c:pt>
                      <c:pt idx="1411">
                        <c:v>15.058999999999999</c:v>
                      </c:pt>
                      <c:pt idx="1412">
                        <c:v>15.07</c:v>
                      </c:pt>
                      <c:pt idx="1413">
                        <c:v>15.081</c:v>
                      </c:pt>
                      <c:pt idx="1414">
                        <c:v>15.090999999999999</c:v>
                      </c:pt>
                      <c:pt idx="1415">
                        <c:v>15.101000000000001</c:v>
                      </c:pt>
                      <c:pt idx="1416">
                        <c:v>15.112</c:v>
                      </c:pt>
                      <c:pt idx="1417">
                        <c:v>15.122</c:v>
                      </c:pt>
                      <c:pt idx="1418">
                        <c:v>15.132999999999999</c:v>
                      </c:pt>
                      <c:pt idx="1419">
                        <c:v>15.143000000000001</c:v>
                      </c:pt>
                      <c:pt idx="1420">
                        <c:v>15.154</c:v>
                      </c:pt>
                      <c:pt idx="1421">
                        <c:v>15.164</c:v>
                      </c:pt>
                      <c:pt idx="1422">
                        <c:v>15.173999999999999</c:v>
                      </c:pt>
                      <c:pt idx="1423">
                        <c:v>15.185</c:v>
                      </c:pt>
                      <c:pt idx="1424">
                        <c:v>15.195</c:v>
                      </c:pt>
                      <c:pt idx="1425">
                        <c:v>15.206</c:v>
                      </c:pt>
                      <c:pt idx="1426">
                        <c:v>15.217000000000001</c:v>
                      </c:pt>
                      <c:pt idx="1427">
                        <c:v>15.228</c:v>
                      </c:pt>
                      <c:pt idx="1428">
                        <c:v>15.238</c:v>
                      </c:pt>
                      <c:pt idx="1429">
                        <c:v>15.25</c:v>
                      </c:pt>
                      <c:pt idx="1430">
                        <c:v>15.26</c:v>
                      </c:pt>
                      <c:pt idx="1431">
                        <c:v>15.271000000000001</c:v>
                      </c:pt>
                      <c:pt idx="1432">
                        <c:v>15.281000000000001</c:v>
                      </c:pt>
                      <c:pt idx="1433">
                        <c:v>15.292</c:v>
                      </c:pt>
                      <c:pt idx="1434">
                        <c:v>15.302</c:v>
                      </c:pt>
                      <c:pt idx="1435">
                        <c:v>15.314</c:v>
                      </c:pt>
                      <c:pt idx="1436">
                        <c:v>15.324</c:v>
                      </c:pt>
                      <c:pt idx="1437">
                        <c:v>15.335000000000001</c:v>
                      </c:pt>
                      <c:pt idx="1438">
                        <c:v>15.345000000000001</c:v>
                      </c:pt>
                      <c:pt idx="1439">
                        <c:v>15.356</c:v>
                      </c:pt>
                      <c:pt idx="1440">
                        <c:v>15.366</c:v>
                      </c:pt>
                      <c:pt idx="1441">
                        <c:v>15.377000000000001</c:v>
                      </c:pt>
                      <c:pt idx="1442">
                        <c:v>15.387</c:v>
                      </c:pt>
                      <c:pt idx="1443">
                        <c:v>15.398</c:v>
                      </c:pt>
                      <c:pt idx="1444">
                        <c:v>15.409000000000001</c:v>
                      </c:pt>
                      <c:pt idx="1445">
                        <c:v>15.419</c:v>
                      </c:pt>
                      <c:pt idx="1446">
                        <c:v>15.429</c:v>
                      </c:pt>
                      <c:pt idx="1447">
                        <c:v>15.44</c:v>
                      </c:pt>
                      <c:pt idx="1448">
                        <c:v>15.45</c:v>
                      </c:pt>
                      <c:pt idx="1449">
                        <c:v>15.461</c:v>
                      </c:pt>
                      <c:pt idx="1450">
                        <c:v>15.471</c:v>
                      </c:pt>
                      <c:pt idx="1451">
                        <c:v>15.481999999999999</c:v>
                      </c:pt>
                      <c:pt idx="1452">
                        <c:v>15.492000000000001</c:v>
                      </c:pt>
                      <c:pt idx="1453">
                        <c:v>15.503</c:v>
                      </c:pt>
                      <c:pt idx="1454">
                        <c:v>15.513</c:v>
                      </c:pt>
                      <c:pt idx="1455">
                        <c:v>15.523999999999999</c:v>
                      </c:pt>
                      <c:pt idx="1456">
                        <c:v>15.534000000000001</c:v>
                      </c:pt>
                      <c:pt idx="1457">
                        <c:v>15.544</c:v>
                      </c:pt>
                      <c:pt idx="1458">
                        <c:v>15.555</c:v>
                      </c:pt>
                      <c:pt idx="1459">
                        <c:v>15.566000000000001</c:v>
                      </c:pt>
                      <c:pt idx="1460">
                        <c:v>15.576000000000001</c:v>
                      </c:pt>
                      <c:pt idx="1461">
                        <c:v>15.586</c:v>
                      </c:pt>
                      <c:pt idx="1462">
                        <c:v>15.598000000000001</c:v>
                      </c:pt>
                      <c:pt idx="1463">
                        <c:v>15.608000000000001</c:v>
                      </c:pt>
                      <c:pt idx="1464">
                        <c:v>15.619</c:v>
                      </c:pt>
                      <c:pt idx="1465">
                        <c:v>15.629</c:v>
                      </c:pt>
                      <c:pt idx="1466">
                        <c:v>15.64</c:v>
                      </c:pt>
                      <c:pt idx="1467">
                        <c:v>15.65</c:v>
                      </c:pt>
                      <c:pt idx="1468">
                        <c:v>15.661</c:v>
                      </c:pt>
                      <c:pt idx="1469">
                        <c:v>15.672000000000001</c:v>
                      </c:pt>
                      <c:pt idx="1470">
                        <c:v>15.682</c:v>
                      </c:pt>
                      <c:pt idx="1471">
                        <c:v>15.693</c:v>
                      </c:pt>
                      <c:pt idx="1472">
                        <c:v>15.704000000000001</c:v>
                      </c:pt>
                      <c:pt idx="1473">
                        <c:v>15.714</c:v>
                      </c:pt>
                      <c:pt idx="1474">
                        <c:v>15.725</c:v>
                      </c:pt>
                      <c:pt idx="1475">
                        <c:v>15.736000000000001</c:v>
                      </c:pt>
                      <c:pt idx="1476">
                        <c:v>15.746</c:v>
                      </c:pt>
                      <c:pt idx="1477">
                        <c:v>15.756</c:v>
                      </c:pt>
                      <c:pt idx="1478">
                        <c:v>15.768000000000001</c:v>
                      </c:pt>
                      <c:pt idx="1479">
                        <c:v>15.778</c:v>
                      </c:pt>
                      <c:pt idx="1480">
                        <c:v>15.788</c:v>
                      </c:pt>
                      <c:pt idx="1481">
                        <c:v>15.8</c:v>
                      </c:pt>
                      <c:pt idx="1482">
                        <c:v>15.811</c:v>
                      </c:pt>
                      <c:pt idx="1483">
                        <c:v>15.821999999999999</c:v>
                      </c:pt>
                      <c:pt idx="1484">
                        <c:v>15.833</c:v>
                      </c:pt>
                      <c:pt idx="1485">
                        <c:v>15.843999999999999</c:v>
                      </c:pt>
                      <c:pt idx="1486">
                        <c:v>15.853999999999999</c:v>
                      </c:pt>
                      <c:pt idx="1487">
                        <c:v>15.865</c:v>
                      </c:pt>
                      <c:pt idx="1488">
                        <c:v>15.875999999999999</c:v>
                      </c:pt>
                      <c:pt idx="1489">
                        <c:v>15.885999999999999</c:v>
                      </c:pt>
                      <c:pt idx="1490">
                        <c:v>15.897</c:v>
                      </c:pt>
                      <c:pt idx="1491">
                        <c:v>15.907</c:v>
                      </c:pt>
                      <c:pt idx="1492">
                        <c:v>15.917999999999999</c:v>
                      </c:pt>
                      <c:pt idx="1493">
                        <c:v>15.929</c:v>
                      </c:pt>
                      <c:pt idx="1494">
                        <c:v>15.939</c:v>
                      </c:pt>
                      <c:pt idx="1495">
                        <c:v>15.95</c:v>
                      </c:pt>
                      <c:pt idx="1496">
                        <c:v>15.961</c:v>
                      </c:pt>
                      <c:pt idx="1497">
                        <c:v>15.971</c:v>
                      </c:pt>
                      <c:pt idx="1498">
                        <c:v>15.981</c:v>
                      </c:pt>
                      <c:pt idx="1499">
                        <c:v>15.993</c:v>
                      </c:pt>
                      <c:pt idx="1500">
                        <c:v>16.003</c:v>
                      </c:pt>
                      <c:pt idx="1501">
                        <c:v>16.013000000000002</c:v>
                      </c:pt>
                      <c:pt idx="1502">
                        <c:v>16.024999999999999</c:v>
                      </c:pt>
                      <c:pt idx="1503">
                        <c:v>16.036000000000001</c:v>
                      </c:pt>
                      <c:pt idx="1504">
                        <c:v>16.047000000000001</c:v>
                      </c:pt>
                      <c:pt idx="1505">
                        <c:v>16.056999999999999</c:v>
                      </c:pt>
                      <c:pt idx="1506">
                        <c:v>16.068000000000001</c:v>
                      </c:pt>
                      <c:pt idx="1507">
                        <c:v>16.079000000000001</c:v>
                      </c:pt>
                      <c:pt idx="1508">
                        <c:v>16.088999999999999</c:v>
                      </c:pt>
                      <c:pt idx="1509">
                        <c:v>16.100000000000001</c:v>
                      </c:pt>
                      <c:pt idx="1510">
                        <c:v>16.111000000000001</c:v>
                      </c:pt>
                      <c:pt idx="1511">
                        <c:v>16.120999999999999</c:v>
                      </c:pt>
                      <c:pt idx="1512">
                        <c:v>16.132000000000001</c:v>
                      </c:pt>
                      <c:pt idx="1513">
                        <c:v>16.143000000000001</c:v>
                      </c:pt>
                      <c:pt idx="1514">
                        <c:v>16.154</c:v>
                      </c:pt>
                      <c:pt idx="1515">
                        <c:v>16.164000000000001</c:v>
                      </c:pt>
                      <c:pt idx="1516">
                        <c:v>16.175999999999998</c:v>
                      </c:pt>
                      <c:pt idx="1517">
                        <c:v>16.187000000000001</c:v>
                      </c:pt>
                      <c:pt idx="1518">
                        <c:v>16.196999999999999</c:v>
                      </c:pt>
                      <c:pt idx="1519">
                        <c:v>16.209</c:v>
                      </c:pt>
                      <c:pt idx="1520">
                        <c:v>16.22</c:v>
                      </c:pt>
                      <c:pt idx="1521">
                        <c:v>16.23</c:v>
                      </c:pt>
                      <c:pt idx="1522">
                        <c:v>16.239999999999998</c:v>
                      </c:pt>
                      <c:pt idx="1523">
                        <c:v>16.251999999999999</c:v>
                      </c:pt>
                      <c:pt idx="1524">
                        <c:v>16.262</c:v>
                      </c:pt>
                      <c:pt idx="1525">
                        <c:v>16.271999999999998</c:v>
                      </c:pt>
                      <c:pt idx="1526">
                        <c:v>16.283999999999999</c:v>
                      </c:pt>
                      <c:pt idx="1527">
                        <c:v>16.295000000000002</c:v>
                      </c:pt>
                      <c:pt idx="1528">
                        <c:v>16.305</c:v>
                      </c:pt>
                      <c:pt idx="1529">
                        <c:v>16.317</c:v>
                      </c:pt>
                      <c:pt idx="1530">
                        <c:v>16.327999999999999</c:v>
                      </c:pt>
                      <c:pt idx="1531">
                        <c:v>16.338000000000001</c:v>
                      </c:pt>
                      <c:pt idx="1532">
                        <c:v>16.347999999999999</c:v>
                      </c:pt>
                      <c:pt idx="1533">
                        <c:v>16.36</c:v>
                      </c:pt>
                      <c:pt idx="1534">
                        <c:v>16.37</c:v>
                      </c:pt>
                      <c:pt idx="1535">
                        <c:v>16.38</c:v>
                      </c:pt>
                      <c:pt idx="1536">
                        <c:v>16.391999999999999</c:v>
                      </c:pt>
                      <c:pt idx="1537">
                        <c:v>16.402999999999999</c:v>
                      </c:pt>
                      <c:pt idx="1538">
                        <c:v>16.413</c:v>
                      </c:pt>
                      <c:pt idx="1539">
                        <c:v>16.423999999999999</c:v>
                      </c:pt>
                      <c:pt idx="1540">
                        <c:v>16.434999999999999</c:v>
                      </c:pt>
                      <c:pt idx="1541">
                        <c:v>16.445</c:v>
                      </c:pt>
                      <c:pt idx="1542">
                        <c:v>16.454999999999998</c:v>
                      </c:pt>
                      <c:pt idx="1543">
                        <c:v>16.466999999999999</c:v>
                      </c:pt>
                      <c:pt idx="1544">
                        <c:v>16.477</c:v>
                      </c:pt>
                      <c:pt idx="1545">
                        <c:v>16.488</c:v>
                      </c:pt>
                      <c:pt idx="1546">
                        <c:v>16.498999999999999</c:v>
                      </c:pt>
                      <c:pt idx="1547">
                        <c:v>16.509</c:v>
                      </c:pt>
                      <c:pt idx="1548">
                        <c:v>16.52</c:v>
                      </c:pt>
                      <c:pt idx="1549">
                        <c:v>16.532</c:v>
                      </c:pt>
                      <c:pt idx="1550">
                        <c:v>16.542000000000002</c:v>
                      </c:pt>
                      <c:pt idx="1551">
                        <c:v>16.552</c:v>
                      </c:pt>
                      <c:pt idx="1552">
                        <c:v>16.564</c:v>
                      </c:pt>
                      <c:pt idx="1553">
                        <c:v>16.574999999999999</c:v>
                      </c:pt>
                      <c:pt idx="1554">
                        <c:v>16.585000000000001</c:v>
                      </c:pt>
                      <c:pt idx="1555">
                        <c:v>16.596</c:v>
                      </c:pt>
                      <c:pt idx="1556">
                        <c:v>16.606000000000002</c:v>
                      </c:pt>
                      <c:pt idx="1557">
                        <c:v>16.617000000000001</c:v>
                      </c:pt>
                      <c:pt idx="1558">
                        <c:v>16.628</c:v>
                      </c:pt>
                      <c:pt idx="1559">
                        <c:v>16.638000000000002</c:v>
                      </c:pt>
                      <c:pt idx="1560">
                        <c:v>16.649000000000001</c:v>
                      </c:pt>
                      <c:pt idx="1561">
                        <c:v>16.66</c:v>
                      </c:pt>
                      <c:pt idx="1562">
                        <c:v>16.670000000000002</c:v>
                      </c:pt>
                      <c:pt idx="1563">
                        <c:v>16.681000000000001</c:v>
                      </c:pt>
                      <c:pt idx="1564">
                        <c:v>16.692</c:v>
                      </c:pt>
                      <c:pt idx="1565">
                        <c:v>16.702000000000002</c:v>
                      </c:pt>
                      <c:pt idx="1566">
                        <c:v>16.712</c:v>
                      </c:pt>
                      <c:pt idx="1567">
                        <c:v>16.722000000000001</c:v>
                      </c:pt>
                      <c:pt idx="1568">
                        <c:v>16.734000000000002</c:v>
                      </c:pt>
                      <c:pt idx="1569">
                        <c:v>16.744</c:v>
                      </c:pt>
                      <c:pt idx="1570">
                        <c:v>16.754999999999999</c:v>
                      </c:pt>
                      <c:pt idx="1571">
                        <c:v>16.765999999999998</c:v>
                      </c:pt>
                      <c:pt idx="1572">
                        <c:v>16.776</c:v>
                      </c:pt>
                      <c:pt idx="1573">
                        <c:v>16.786000000000001</c:v>
                      </c:pt>
                      <c:pt idx="1574">
                        <c:v>16.797999999999998</c:v>
                      </c:pt>
                      <c:pt idx="1575">
                        <c:v>16.808</c:v>
                      </c:pt>
                      <c:pt idx="1576">
                        <c:v>16.82</c:v>
                      </c:pt>
                      <c:pt idx="1577">
                        <c:v>16.829999999999998</c:v>
                      </c:pt>
                      <c:pt idx="1578">
                        <c:v>16.841000000000001</c:v>
                      </c:pt>
                      <c:pt idx="1579">
                        <c:v>16.850999999999999</c:v>
                      </c:pt>
                      <c:pt idx="1580">
                        <c:v>16.861999999999998</c:v>
                      </c:pt>
                      <c:pt idx="1581">
                        <c:v>16.873000000000001</c:v>
                      </c:pt>
                      <c:pt idx="1582">
                        <c:v>16.882999999999999</c:v>
                      </c:pt>
                      <c:pt idx="1583">
                        <c:v>16.895</c:v>
                      </c:pt>
                      <c:pt idx="1584">
                        <c:v>16.905999999999999</c:v>
                      </c:pt>
                      <c:pt idx="1585">
                        <c:v>16.916</c:v>
                      </c:pt>
                      <c:pt idx="1586">
                        <c:v>16.927</c:v>
                      </c:pt>
                      <c:pt idx="1587">
                        <c:v>16.937000000000001</c:v>
                      </c:pt>
                      <c:pt idx="1588">
                        <c:v>16.948</c:v>
                      </c:pt>
                      <c:pt idx="1589">
                        <c:v>16.957999999999998</c:v>
                      </c:pt>
                      <c:pt idx="1590">
                        <c:v>16.969000000000001</c:v>
                      </c:pt>
                      <c:pt idx="1591">
                        <c:v>16.978999999999999</c:v>
                      </c:pt>
                      <c:pt idx="1592">
                        <c:v>16.989999999999998</c:v>
                      </c:pt>
                      <c:pt idx="1593">
                        <c:v>17</c:v>
                      </c:pt>
                      <c:pt idx="1594">
                        <c:v>17.010999999999999</c:v>
                      </c:pt>
                      <c:pt idx="1595">
                        <c:v>17.021000000000001</c:v>
                      </c:pt>
                      <c:pt idx="1596">
                        <c:v>17.032</c:v>
                      </c:pt>
                      <c:pt idx="1597">
                        <c:v>17.042000000000002</c:v>
                      </c:pt>
                      <c:pt idx="1598">
                        <c:v>17.053000000000001</c:v>
                      </c:pt>
                      <c:pt idx="1599">
                        <c:v>17.062999999999999</c:v>
                      </c:pt>
                      <c:pt idx="1600">
                        <c:v>17.074000000000002</c:v>
                      </c:pt>
                      <c:pt idx="1601">
                        <c:v>17.084</c:v>
                      </c:pt>
                      <c:pt idx="1602">
                        <c:v>17.094000000000001</c:v>
                      </c:pt>
                      <c:pt idx="1603">
                        <c:v>17.105</c:v>
                      </c:pt>
                      <c:pt idx="1604">
                        <c:v>17.114999999999998</c:v>
                      </c:pt>
                      <c:pt idx="1605">
                        <c:v>17.126000000000001</c:v>
                      </c:pt>
                      <c:pt idx="1606">
                        <c:v>17.135999999999999</c:v>
                      </c:pt>
                      <c:pt idx="1607">
                        <c:v>17.146999999999998</c:v>
                      </c:pt>
                      <c:pt idx="1608">
                        <c:v>17.157</c:v>
                      </c:pt>
                      <c:pt idx="1609">
                        <c:v>17.167000000000002</c:v>
                      </c:pt>
                      <c:pt idx="1610">
                        <c:v>17.178000000000001</c:v>
                      </c:pt>
                      <c:pt idx="1611">
                        <c:v>17.187999999999999</c:v>
                      </c:pt>
                      <c:pt idx="1612">
                        <c:v>17.199000000000002</c:v>
                      </c:pt>
                      <c:pt idx="1613">
                        <c:v>17.209</c:v>
                      </c:pt>
                      <c:pt idx="1614">
                        <c:v>17.22</c:v>
                      </c:pt>
                      <c:pt idx="1615">
                        <c:v>17.23</c:v>
                      </c:pt>
                      <c:pt idx="1616">
                        <c:v>17.242000000000001</c:v>
                      </c:pt>
                      <c:pt idx="1617">
                        <c:v>17.251999999999999</c:v>
                      </c:pt>
                      <c:pt idx="1618">
                        <c:v>17.263000000000002</c:v>
                      </c:pt>
                      <c:pt idx="1619">
                        <c:v>17.273</c:v>
                      </c:pt>
                      <c:pt idx="1620">
                        <c:v>17.283999999999999</c:v>
                      </c:pt>
                      <c:pt idx="1621">
                        <c:v>17.294</c:v>
                      </c:pt>
                      <c:pt idx="1622">
                        <c:v>17.305</c:v>
                      </c:pt>
                      <c:pt idx="1623">
                        <c:v>17.315000000000001</c:v>
                      </c:pt>
                      <c:pt idx="1624">
                        <c:v>17.324999999999999</c:v>
                      </c:pt>
                      <c:pt idx="1625">
                        <c:v>17.335000000000001</c:v>
                      </c:pt>
                      <c:pt idx="1626">
                        <c:v>17.346</c:v>
                      </c:pt>
                      <c:pt idx="1627">
                        <c:v>17.356999999999999</c:v>
                      </c:pt>
                      <c:pt idx="1628">
                        <c:v>17.367000000000001</c:v>
                      </c:pt>
                      <c:pt idx="1629">
                        <c:v>17.378</c:v>
                      </c:pt>
                      <c:pt idx="1630">
                        <c:v>17.388000000000002</c:v>
                      </c:pt>
                      <c:pt idx="1631">
                        <c:v>17.399000000000001</c:v>
                      </c:pt>
                      <c:pt idx="1632">
                        <c:v>17.41</c:v>
                      </c:pt>
                      <c:pt idx="1633">
                        <c:v>17.420000000000002</c:v>
                      </c:pt>
                      <c:pt idx="1634">
                        <c:v>17.431000000000001</c:v>
                      </c:pt>
                      <c:pt idx="1635">
                        <c:v>17.440999999999999</c:v>
                      </c:pt>
                      <c:pt idx="1636">
                        <c:v>17.452000000000002</c:v>
                      </c:pt>
                      <c:pt idx="1637">
                        <c:v>17.462</c:v>
                      </c:pt>
                      <c:pt idx="1638">
                        <c:v>17.472999999999999</c:v>
                      </c:pt>
                      <c:pt idx="1639">
                        <c:v>17.484000000000002</c:v>
                      </c:pt>
                      <c:pt idx="1640">
                        <c:v>17.494</c:v>
                      </c:pt>
                      <c:pt idx="1641">
                        <c:v>17.504000000000001</c:v>
                      </c:pt>
                      <c:pt idx="1642">
                        <c:v>17.515000000000001</c:v>
                      </c:pt>
                      <c:pt idx="1643">
                        <c:v>17.526</c:v>
                      </c:pt>
                      <c:pt idx="1644">
                        <c:v>17.536000000000001</c:v>
                      </c:pt>
                      <c:pt idx="1645">
                        <c:v>17.547999999999998</c:v>
                      </c:pt>
                      <c:pt idx="1646">
                        <c:v>17.558</c:v>
                      </c:pt>
                      <c:pt idx="1647">
                        <c:v>17.57</c:v>
                      </c:pt>
                      <c:pt idx="1648">
                        <c:v>17.581</c:v>
                      </c:pt>
                      <c:pt idx="1649">
                        <c:v>17.591000000000001</c:v>
                      </c:pt>
                      <c:pt idx="1650">
                        <c:v>17.602</c:v>
                      </c:pt>
                      <c:pt idx="1651">
                        <c:v>17.613</c:v>
                      </c:pt>
                      <c:pt idx="1652">
                        <c:v>17.623000000000001</c:v>
                      </c:pt>
                      <c:pt idx="1653">
                        <c:v>17.634</c:v>
                      </c:pt>
                      <c:pt idx="1654">
                        <c:v>17.645</c:v>
                      </c:pt>
                      <c:pt idx="1655">
                        <c:v>17.655000000000001</c:v>
                      </c:pt>
                      <c:pt idx="1656">
                        <c:v>17.664999999999999</c:v>
                      </c:pt>
                      <c:pt idx="1657">
                        <c:v>17.677</c:v>
                      </c:pt>
                      <c:pt idx="1658">
                        <c:v>17.687999999999999</c:v>
                      </c:pt>
                      <c:pt idx="1659">
                        <c:v>17.696999999999999</c:v>
                      </c:pt>
                      <c:pt idx="1660">
                        <c:v>17.709</c:v>
                      </c:pt>
                      <c:pt idx="1661">
                        <c:v>17.72</c:v>
                      </c:pt>
                      <c:pt idx="1662">
                        <c:v>17.73</c:v>
                      </c:pt>
                      <c:pt idx="1663">
                        <c:v>17.742000000000001</c:v>
                      </c:pt>
                      <c:pt idx="1664">
                        <c:v>17.753</c:v>
                      </c:pt>
                      <c:pt idx="1665">
                        <c:v>17.763000000000002</c:v>
                      </c:pt>
                      <c:pt idx="1666">
                        <c:v>17.774999999999999</c:v>
                      </c:pt>
                      <c:pt idx="1667">
                        <c:v>17.786000000000001</c:v>
                      </c:pt>
                      <c:pt idx="1668">
                        <c:v>17.795999999999999</c:v>
                      </c:pt>
                      <c:pt idx="1669">
                        <c:v>17.808</c:v>
                      </c:pt>
                      <c:pt idx="1670">
                        <c:v>17.818999999999999</c:v>
                      </c:pt>
                      <c:pt idx="1671">
                        <c:v>17.829000000000001</c:v>
                      </c:pt>
                      <c:pt idx="1672">
                        <c:v>17.84</c:v>
                      </c:pt>
                      <c:pt idx="1673">
                        <c:v>17.850999999999999</c:v>
                      </c:pt>
                      <c:pt idx="1674">
                        <c:v>17.861999999999998</c:v>
                      </c:pt>
                      <c:pt idx="1675">
                        <c:v>17.872</c:v>
                      </c:pt>
                      <c:pt idx="1676">
                        <c:v>17.882999999999999</c:v>
                      </c:pt>
                      <c:pt idx="1677">
                        <c:v>17.893999999999998</c:v>
                      </c:pt>
                      <c:pt idx="1678">
                        <c:v>17.905000000000001</c:v>
                      </c:pt>
                      <c:pt idx="1679">
                        <c:v>17.914999999999999</c:v>
                      </c:pt>
                      <c:pt idx="1680">
                        <c:v>17.925999999999998</c:v>
                      </c:pt>
                      <c:pt idx="1681">
                        <c:v>17.937999999999999</c:v>
                      </c:pt>
                      <c:pt idx="1682">
                        <c:v>17.949000000000002</c:v>
                      </c:pt>
                      <c:pt idx="1683">
                        <c:v>17.96</c:v>
                      </c:pt>
                      <c:pt idx="1684">
                        <c:v>17.97</c:v>
                      </c:pt>
                      <c:pt idx="1685">
                        <c:v>17.981000000000002</c:v>
                      </c:pt>
                      <c:pt idx="1686">
                        <c:v>17.992000000000001</c:v>
                      </c:pt>
                      <c:pt idx="1687">
                        <c:v>18.003</c:v>
                      </c:pt>
                      <c:pt idx="1688">
                        <c:v>18.013000000000002</c:v>
                      </c:pt>
                      <c:pt idx="1689">
                        <c:v>18.024000000000001</c:v>
                      </c:pt>
                      <c:pt idx="1690">
                        <c:v>18.035</c:v>
                      </c:pt>
                      <c:pt idx="1691">
                        <c:v>18.045999999999999</c:v>
                      </c:pt>
                      <c:pt idx="1692">
                        <c:v>18.056000000000001</c:v>
                      </c:pt>
                      <c:pt idx="1693">
                        <c:v>18.067</c:v>
                      </c:pt>
                      <c:pt idx="1694">
                        <c:v>18.077999999999999</c:v>
                      </c:pt>
                      <c:pt idx="1695">
                        <c:v>18.088000000000001</c:v>
                      </c:pt>
                      <c:pt idx="1696">
                        <c:v>18.097999999999999</c:v>
                      </c:pt>
                      <c:pt idx="1697">
                        <c:v>18.11</c:v>
                      </c:pt>
                      <c:pt idx="1698">
                        <c:v>18.12</c:v>
                      </c:pt>
                      <c:pt idx="1699">
                        <c:v>18.132000000000001</c:v>
                      </c:pt>
                      <c:pt idx="1700">
                        <c:v>18.141999999999999</c:v>
                      </c:pt>
                      <c:pt idx="1701">
                        <c:v>18.152000000000001</c:v>
                      </c:pt>
                      <c:pt idx="1702">
                        <c:v>18.161999999999999</c:v>
                      </c:pt>
                      <c:pt idx="1703">
                        <c:v>18.173999999999999</c:v>
                      </c:pt>
                      <c:pt idx="1704">
                        <c:v>18.184000000000001</c:v>
                      </c:pt>
                      <c:pt idx="1705">
                        <c:v>18.196000000000002</c:v>
                      </c:pt>
                      <c:pt idx="1706">
                        <c:v>18.206</c:v>
                      </c:pt>
                      <c:pt idx="1707">
                        <c:v>18.218</c:v>
                      </c:pt>
                      <c:pt idx="1708">
                        <c:v>18.228000000000002</c:v>
                      </c:pt>
                      <c:pt idx="1709">
                        <c:v>18.239000000000001</c:v>
                      </c:pt>
                      <c:pt idx="1710">
                        <c:v>18.25</c:v>
                      </c:pt>
                      <c:pt idx="1711">
                        <c:v>18.260000000000002</c:v>
                      </c:pt>
                      <c:pt idx="1712">
                        <c:v>18.271000000000001</c:v>
                      </c:pt>
                      <c:pt idx="1713">
                        <c:v>18.280999999999999</c:v>
                      </c:pt>
                      <c:pt idx="1714">
                        <c:v>18.292000000000002</c:v>
                      </c:pt>
                      <c:pt idx="1715">
                        <c:v>18.303000000000001</c:v>
                      </c:pt>
                      <c:pt idx="1716">
                        <c:v>18.315000000000001</c:v>
                      </c:pt>
                      <c:pt idx="1717">
                        <c:v>18.326000000000001</c:v>
                      </c:pt>
                      <c:pt idx="1718">
                        <c:v>18.335999999999999</c:v>
                      </c:pt>
                      <c:pt idx="1719">
                        <c:v>18.347000000000001</c:v>
                      </c:pt>
                      <c:pt idx="1720">
                        <c:v>18.358000000000001</c:v>
                      </c:pt>
                      <c:pt idx="1721">
                        <c:v>18.369</c:v>
                      </c:pt>
                      <c:pt idx="1722">
                        <c:v>18.379000000000001</c:v>
                      </c:pt>
                      <c:pt idx="1723">
                        <c:v>18.39</c:v>
                      </c:pt>
                      <c:pt idx="1724">
                        <c:v>18.401</c:v>
                      </c:pt>
                      <c:pt idx="1725">
                        <c:v>18.411999999999999</c:v>
                      </c:pt>
                      <c:pt idx="1726">
                        <c:v>18.422999999999998</c:v>
                      </c:pt>
                      <c:pt idx="1727">
                        <c:v>18.434000000000001</c:v>
                      </c:pt>
                      <c:pt idx="1728">
                        <c:v>18.445</c:v>
                      </c:pt>
                      <c:pt idx="1729">
                        <c:v>18.456</c:v>
                      </c:pt>
                      <c:pt idx="1730">
                        <c:v>18.466999999999999</c:v>
                      </c:pt>
                      <c:pt idx="1731">
                        <c:v>18.477</c:v>
                      </c:pt>
                      <c:pt idx="1732">
                        <c:v>18.486999999999998</c:v>
                      </c:pt>
                      <c:pt idx="1733">
                        <c:v>18.498000000000001</c:v>
                      </c:pt>
                      <c:pt idx="1734">
                        <c:v>18.507999999999999</c:v>
                      </c:pt>
                      <c:pt idx="1735">
                        <c:v>18.52</c:v>
                      </c:pt>
                      <c:pt idx="1736">
                        <c:v>18.53</c:v>
                      </c:pt>
                      <c:pt idx="1737">
                        <c:v>18.541</c:v>
                      </c:pt>
                      <c:pt idx="1738">
                        <c:v>18.550999999999998</c:v>
                      </c:pt>
                      <c:pt idx="1739">
                        <c:v>18.561</c:v>
                      </c:pt>
                      <c:pt idx="1740">
                        <c:v>18.571999999999999</c:v>
                      </c:pt>
                      <c:pt idx="1741">
                        <c:v>18.582000000000001</c:v>
                      </c:pt>
                      <c:pt idx="1742">
                        <c:v>18.593</c:v>
                      </c:pt>
                      <c:pt idx="1743">
                        <c:v>18.603000000000002</c:v>
                      </c:pt>
                      <c:pt idx="1744">
                        <c:v>18.613</c:v>
                      </c:pt>
                      <c:pt idx="1745">
                        <c:v>18.623999999999999</c:v>
                      </c:pt>
                      <c:pt idx="1746">
                        <c:v>18.634</c:v>
                      </c:pt>
                      <c:pt idx="1747">
                        <c:v>18.645</c:v>
                      </c:pt>
                      <c:pt idx="1748">
                        <c:v>18.655000000000001</c:v>
                      </c:pt>
                      <c:pt idx="1749">
                        <c:v>18.666</c:v>
                      </c:pt>
                      <c:pt idx="1750">
                        <c:v>18.675999999999998</c:v>
                      </c:pt>
                      <c:pt idx="1751">
                        <c:v>18.687999999999999</c:v>
                      </c:pt>
                      <c:pt idx="1752">
                        <c:v>18.698</c:v>
                      </c:pt>
                      <c:pt idx="1753">
                        <c:v>18.709</c:v>
                      </c:pt>
                      <c:pt idx="1754">
                        <c:v>18.719000000000001</c:v>
                      </c:pt>
                      <c:pt idx="1755">
                        <c:v>18.73</c:v>
                      </c:pt>
                      <c:pt idx="1756">
                        <c:v>18.739999999999998</c:v>
                      </c:pt>
                      <c:pt idx="1757">
                        <c:v>18.751000000000001</c:v>
                      </c:pt>
                      <c:pt idx="1758">
                        <c:v>18.760999999999999</c:v>
                      </c:pt>
                      <c:pt idx="1759">
                        <c:v>18.771000000000001</c:v>
                      </c:pt>
                      <c:pt idx="1760">
                        <c:v>18.782</c:v>
                      </c:pt>
                      <c:pt idx="1761">
                        <c:v>18.792999999999999</c:v>
                      </c:pt>
                      <c:pt idx="1762">
                        <c:v>18.803000000000001</c:v>
                      </c:pt>
                      <c:pt idx="1763">
                        <c:v>18.812999999999999</c:v>
                      </c:pt>
                      <c:pt idx="1764">
                        <c:v>18.824000000000002</c:v>
                      </c:pt>
                      <c:pt idx="1765">
                        <c:v>18.835000000000001</c:v>
                      </c:pt>
                      <c:pt idx="1766">
                        <c:v>18.847000000000001</c:v>
                      </c:pt>
                      <c:pt idx="1767">
                        <c:v>18.858000000000001</c:v>
                      </c:pt>
                      <c:pt idx="1768">
                        <c:v>18.869</c:v>
                      </c:pt>
                      <c:pt idx="1769">
                        <c:v>18.879000000000001</c:v>
                      </c:pt>
                      <c:pt idx="1770">
                        <c:v>18.89</c:v>
                      </c:pt>
                      <c:pt idx="1771">
                        <c:v>18.901</c:v>
                      </c:pt>
                      <c:pt idx="1772">
                        <c:v>18.911999999999999</c:v>
                      </c:pt>
                      <c:pt idx="1773">
                        <c:v>18.922000000000001</c:v>
                      </c:pt>
                      <c:pt idx="1774">
                        <c:v>18.933</c:v>
                      </c:pt>
                      <c:pt idx="1775">
                        <c:v>18.943999999999999</c:v>
                      </c:pt>
                      <c:pt idx="1776">
                        <c:v>18.954999999999998</c:v>
                      </c:pt>
                      <c:pt idx="1777">
                        <c:v>18.966000000000001</c:v>
                      </c:pt>
                      <c:pt idx="1778">
                        <c:v>18.977</c:v>
                      </c:pt>
                      <c:pt idx="1779">
                        <c:v>18.988</c:v>
                      </c:pt>
                      <c:pt idx="1780">
                        <c:v>18.998999999999999</c:v>
                      </c:pt>
                      <c:pt idx="1781">
                        <c:v>19.009</c:v>
                      </c:pt>
                      <c:pt idx="1782">
                        <c:v>19.02</c:v>
                      </c:pt>
                      <c:pt idx="1783">
                        <c:v>19.030999999999999</c:v>
                      </c:pt>
                      <c:pt idx="1784">
                        <c:v>19.042000000000002</c:v>
                      </c:pt>
                      <c:pt idx="1785">
                        <c:v>19.052</c:v>
                      </c:pt>
                      <c:pt idx="1786">
                        <c:v>19.062999999999999</c:v>
                      </c:pt>
                      <c:pt idx="1787">
                        <c:v>19.074000000000002</c:v>
                      </c:pt>
                      <c:pt idx="1788">
                        <c:v>19.085000000000001</c:v>
                      </c:pt>
                      <c:pt idx="1789">
                        <c:v>19.096</c:v>
                      </c:pt>
                      <c:pt idx="1790">
                        <c:v>19.106000000000002</c:v>
                      </c:pt>
                      <c:pt idx="1791">
                        <c:v>19.117000000000001</c:v>
                      </c:pt>
                      <c:pt idx="1792">
                        <c:v>19.128</c:v>
                      </c:pt>
                      <c:pt idx="1793">
                        <c:v>19.138000000000002</c:v>
                      </c:pt>
                      <c:pt idx="1794">
                        <c:v>19.149000000000001</c:v>
                      </c:pt>
                      <c:pt idx="1795">
                        <c:v>19.158999999999999</c:v>
                      </c:pt>
                      <c:pt idx="1796">
                        <c:v>19.170000000000002</c:v>
                      </c:pt>
                      <c:pt idx="1797">
                        <c:v>19.181000000000001</c:v>
                      </c:pt>
                      <c:pt idx="1798">
                        <c:v>19.190999999999999</c:v>
                      </c:pt>
                      <c:pt idx="1799">
                        <c:v>19.202000000000002</c:v>
                      </c:pt>
                      <c:pt idx="1800">
                        <c:v>19.213000000000001</c:v>
                      </c:pt>
                      <c:pt idx="1801">
                        <c:v>19.222999999999999</c:v>
                      </c:pt>
                      <c:pt idx="1802">
                        <c:v>19.234999999999999</c:v>
                      </c:pt>
                      <c:pt idx="1803">
                        <c:v>19.245000000000001</c:v>
                      </c:pt>
                      <c:pt idx="1804">
                        <c:v>19.254999999999999</c:v>
                      </c:pt>
                      <c:pt idx="1805">
                        <c:v>19.266999999999999</c:v>
                      </c:pt>
                      <c:pt idx="1806">
                        <c:v>19.277000000000001</c:v>
                      </c:pt>
                      <c:pt idx="1807">
                        <c:v>19.288</c:v>
                      </c:pt>
                      <c:pt idx="1808">
                        <c:v>19.297999999999998</c:v>
                      </c:pt>
                      <c:pt idx="1809">
                        <c:v>19.309000000000001</c:v>
                      </c:pt>
                      <c:pt idx="1810">
                        <c:v>19.318999999999999</c:v>
                      </c:pt>
                      <c:pt idx="1811">
                        <c:v>19.329999999999998</c:v>
                      </c:pt>
                      <c:pt idx="1812">
                        <c:v>19.34</c:v>
                      </c:pt>
                      <c:pt idx="1813">
                        <c:v>19.350000000000001</c:v>
                      </c:pt>
                      <c:pt idx="1814">
                        <c:v>19.361999999999998</c:v>
                      </c:pt>
                      <c:pt idx="1815">
                        <c:v>19.372</c:v>
                      </c:pt>
                      <c:pt idx="1816">
                        <c:v>19.382000000000001</c:v>
                      </c:pt>
                      <c:pt idx="1817">
                        <c:v>19.391999999999999</c:v>
                      </c:pt>
                      <c:pt idx="1818">
                        <c:v>19.402999999999999</c:v>
                      </c:pt>
                      <c:pt idx="1819">
                        <c:v>19.413</c:v>
                      </c:pt>
                      <c:pt idx="1820">
                        <c:v>19.423999999999999</c:v>
                      </c:pt>
                      <c:pt idx="1821">
                        <c:v>19.434000000000001</c:v>
                      </c:pt>
                      <c:pt idx="1822">
                        <c:v>19.445</c:v>
                      </c:pt>
                      <c:pt idx="1823">
                        <c:v>19.454999999999998</c:v>
                      </c:pt>
                      <c:pt idx="1824">
                        <c:v>19.466000000000001</c:v>
                      </c:pt>
                      <c:pt idx="1825">
                        <c:v>19.475999999999999</c:v>
                      </c:pt>
                      <c:pt idx="1826">
                        <c:v>19.486999999999998</c:v>
                      </c:pt>
                      <c:pt idx="1827">
                        <c:v>19.498000000000001</c:v>
                      </c:pt>
                      <c:pt idx="1828">
                        <c:v>19.507999999999999</c:v>
                      </c:pt>
                      <c:pt idx="1829">
                        <c:v>19.518999999999998</c:v>
                      </c:pt>
                      <c:pt idx="1830">
                        <c:v>19.529</c:v>
                      </c:pt>
                      <c:pt idx="1831">
                        <c:v>19.54</c:v>
                      </c:pt>
                      <c:pt idx="1832">
                        <c:v>19.55</c:v>
                      </c:pt>
                      <c:pt idx="1833">
                        <c:v>19.561</c:v>
                      </c:pt>
                      <c:pt idx="1834">
                        <c:v>19.571000000000002</c:v>
                      </c:pt>
                      <c:pt idx="1835">
                        <c:v>19.582999999999998</c:v>
                      </c:pt>
                      <c:pt idx="1836">
                        <c:v>19.593</c:v>
                      </c:pt>
                      <c:pt idx="1837">
                        <c:v>19.603000000000002</c:v>
                      </c:pt>
                      <c:pt idx="1838">
                        <c:v>19.614000000000001</c:v>
                      </c:pt>
                      <c:pt idx="1839">
                        <c:v>19.625</c:v>
                      </c:pt>
                      <c:pt idx="1840">
                        <c:v>19.635000000000002</c:v>
                      </c:pt>
                      <c:pt idx="1841">
                        <c:v>19.646000000000001</c:v>
                      </c:pt>
                      <c:pt idx="1842">
                        <c:v>19.655999999999999</c:v>
                      </c:pt>
                      <c:pt idx="1843">
                        <c:v>19.667000000000002</c:v>
                      </c:pt>
                      <c:pt idx="1844">
                        <c:v>19.677</c:v>
                      </c:pt>
                      <c:pt idx="1845">
                        <c:v>19.687999999999999</c:v>
                      </c:pt>
                      <c:pt idx="1846">
                        <c:v>19.698</c:v>
                      </c:pt>
                      <c:pt idx="1847">
                        <c:v>19.707999999999998</c:v>
                      </c:pt>
                      <c:pt idx="1848">
                        <c:v>19.719000000000001</c:v>
                      </c:pt>
                      <c:pt idx="1849">
                        <c:v>19.728999999999999</c:v>
                      </c:pt>
                      <c:pt idx="1850">
                        <c:v>19.739999999999998</c:v>
                      </c:pt>
                      <c:pt idx="1851">
                        <c:v>19.75</c:v>
                      </c:pt>
                      <c:pt idx="1852">
                        <c:v>19.760999999999999</c:v>
                      </c:pt>
                      <c:pt idx="1853">
                        <c:v>19.771000000000001</c:v>
                      </c:pt>
                      <c:pt idx="1854">
                        <c:v>19.782</c:v>
                      </c:pt>
                      <c:pt idx="1855">
                        <c:v>19.792000000000002</c:v>
                      </c:pt>
                      <c:pt idx="1856">
                        <c:v>19.803000000000001</c:v>
                      </c:pt>
                      <c:pt idx="1857">
                        <c:v>19.812999999999999</c:v>
                      </c:pt>
                      <c:pt idx="1858">
                        <c:v>19.824000000000002</c:v>
                      </c:pt>
                      <c:pt idx="1859">
                        <c:v>19.834</c:v>
                      </c:pt>
                      <c:pt idx="1860">
                        <c:v>19.846</c:v>
                      </c:pt>
                      <c:pt idx="1861">
                        <c:v>19.856000000000002</c:v>
                      </c:pt>
                      <c:pt idx="1862">
                        <c:v>19.866</c:v>
                      </c:pt>
                      <c:pt idx="1863">
                        <c:v>19.878</c:v>
                      </c:pt>
                      <c:pt idx="1864">
                        <c:v>19.888000000000002</c:v>
                      </c:pt>
                      <c:pt idx="1865">
                        <c:v>19.899999999999999</c:v>
                      </c:pt>
                      <c:pt idx="1866">
                        <c:v>19.911000000000001</c:v>
                      </c:pt>
                      <c:pt idx="1867">
                        <c:v>19.922999999999998</c:v>
                      </c:pt>
                      <c:pt idx="1868">
                        <c:v>19.934000000000001</c:v>
                      </c:pt>
                      <c:pt idx="1869">
                        <c:v>19.945</c:v>
                      </c:pt>
                      <c:pt idx="1870">
                        <c:v>19.954999999999998</c:v>
                      </c:pt>
                      <c:pt idx="1871">
                        <c:v>19.966999999999999</c:v>
                      </c:pt>
                      <c:pt idx="1872">
                        <c:v>19.977</c:v>
                      </c:pt>
                      <c:pt idx="1873">
                        <c:v>19.988</c:v>
                      </c:pt>
                      <c:pt idx="1874">
                        <c:v>19.998000000000001</c:v>
                      </c:pt>
                      <c:pt idx="1875">
                        <c:v>20.009</c:v>
                      </c:pt>
                      <c:pt idx="1876">
                        <c:v>20.02</c:v>
                      </c:pt>
                      <c:pt idx="1877">
                        <c:v>20.03</c:v>
                      </c:pt>
                      <c:pt idx="1878">
                        <c:v>20.041</c:v>
                      </c:pt>
                      <c:pt idx="1879">
                        <c:v>20.052</c:v>
                      </c:pt>
                      <c:pt idx="1880">
                        <c:v>20.062000000000001</c:v>
                      </c:pt>
                      <c:pt idx="1881">
                        <c:v>20.073</c:v>
                      </c:pt>
                      <c:pt idx="1882">
                        <c:v>20.084</c:v>
                      </c:pt>
                      <c:pt idx="1883">
                        <c:v>20.094000000000001</c:v>
                      </c:pt>
                      <c:pt idx="1884">
                        <c:v>20.105</c:v>
                      </c:pt>
                      <c:pt idx="1885">
                        <c:v>20.114999999999998</c:v>
                      </c:pt>
                      <c:pt idx="1886">
                        <c:v>20.126000000000001</c:v>
                      </c:pt>
                      <c:pt idx="1887">
                        <c:v>20.135999999999999</c:v>
                      </c:pt>
                      <c:pt idx="1888">
                        <c:v>20.146999999999998</c:v>
                      </c:pt>
                      <c:pt idx="1889">
                        <c:v>20.158000000000001</c:v>
                      </c:pt>
                      <c:pt idx="1890">
                        <c:v>20.167999999999999</c:v>
                      </c:pt>
                      <c:pt idx="1891">
                        <c:v>20.178999999999998</c:v>
                      </c:pt>
                      <c:pt idx="1892">
                        <c:v>20.190000000000001</c:v>
                      </c:pt>
                      <c:pt idx="1893">
                        <c:v>20.2</c:v>
                      </c:pt>
                      <c:pt idx="1894">
                        <c:v>20.210999999999999</c:v>
                      </c:pt>
                      <c:pt idx="1895">
                        <c:v>20.221</c:v>
                      </c:pt>
                      <c:pt idx="1896">
                        <c:v>20.231999999999999</c:v>
                      </c:pt>
                      <c:pt idx="1897">
                        <c:v>20.242000000000001</c:v>
                      </c:pt>
                      <c:pt idx="1898">
                        <c:v>20.253</c:v>
                      </c:pt>
                      <c:pt idx="1899">
                        <c:v>20.263999999999999</c:v>
                      </c:pt>
                      <c:pt idx="1900">
                        <c:v>20.274000000000001</c:v>
                      </c:pt>
                      <c:pt idx="1901">
                        <c:v>20.283999999999999</c:v>
                      </c:pt>
                      <c:pt idx="1902">
                        <c:v>20.295999999999999</c:v>
                      </c:pt>
                      <c:pt idx="1903">
                        <c:v>20.306999999999999</c:v>
                      </c:pt>
                      <c:pt idx="1904">
                        <c:v>20.317</c:v>
                      </c:pt>
                      <c:pt idx="1905">
                        <c:v>20.327999999999999</c:v>
                      </c:pt>
                      <c:pt idx="1906">
                        <c:v>20.338999999999999</c:v>
                      </c:pt>
                      <c:pt idx="1907">
                        <c:v>20.349</c:v>
                      </c:pt>
                      <c:pt idx="1908">
                        <c:v>20.36</c:v>
                      </c:pt>
                      <c:pt idx="1909">
                        <c:v>20.370999999999999</c:v>
                      </c:pt>
                      <c:pt idx="1910">
                        <c:v>20.381</c:v>
                      </c:pt>
                      <c:pt idx="1911">
                        <c:v>20.391999999999999</c:v>
                      </c:pt>
                      <c:pt idx="1912">
                        <c:v>20.402999999999999</c:v>
                      </c:pt>
                      <c:pt idx="1913">
                        <c:v>20.413</c:v>
                      </c:pt>
                      <c:pt idx="1914">
                        <c:v>20.423999999999999</c:v>
                      </c:pt>
                      <c:pt idx="1915">
                        <c:v>20.434999999999999</c:v>
                      </c:pt>
                      <c:pt idx="1916">
                        <c:v>20.445</c:v>
                      </c:pt>
                      <c:pt idx="1917">
                        <c:v>20.456</c:v>
                      </c:pt>
                      <c:pt idx="1918">
                        <c:v>20.466999999999999</c:v>
                      </c:pt>
                      <c:pt idx="1919">
                        <c:v>20.477</c:v>
                      </c:pt>
                      <c:pt idx="1920">
                        <c:v>20.486999999999998</c:v>
                      </c:pt>
                      <c:pt idx="1921">
                        <c:v>20.498999999999999</c:v>
                      </c:pt>
                      <c:pt idx="1922">
                        <c:v>20.51</c:v>
                      </c:pt>
                      <c:pt idx="1923">
                        <c:v>20.52</c:v>
                      </c:pt>
                      <c:pt idx="1924">
                        <c:v>20.530999999999999</c:v>
                      </c:pt>
                      <c:pt idx="1925">
                        <c:v>20.542000000000002</c:v>
                      </c:pt>
                      <c:pt idx="1926">
                        <c:v>20.552</c:v>
                      </c:pt>
                      <c:pt idx="1927">
                        <c:v>20.562000000000001</c:v>
                      </c:pt>
                      <c:pt idx="1928">
                        <c:v>20.574000000000002</c:v>
                      </c:pt>
                      <c:pt idx="1929">
                        <c:v>20.585000000000001</c:v>
                      </c:pt>
                      <c:pt idx="1930">
                        <c:v>20.594999999999999</c:v>
                      </c:pt>
                      <c:pt idx="1931">
                        <c:v>20.606000000000002</c:v>
                      </c:pt>
                      <c:pt idx="1932">
                        <c:v>20.617000000000001</c:v>
                      </c:pt>
                      <c:pt idx="1933">
                        <c:v>20.626999999999999</c:v>
                      </c:pt>
                      <c:pt idx="1934">
                        <c:v>20.638000000000002</c:v>
                      </c:pt>
                      <c:pt idx="1935">
                        <c:v>20.649000000000001</c:v>
                      </c:pt>
                      <c:pt idx="1936">
                        <c:v>20.658999999999999</c:v>
                      </c:pt>
                      <c:pt idx="1937">
                        <c:v>20.67</c:v>
                      </c:pt>
                      <c:pt idx="1938">
                        <c:v>20.681000000000001</c:v>
                      </c:pt>
                      <c:pt idx="1939">
                        <c:v>20.692</c:v>
                      </c:pt>
                      <c:pt idx="1940">
                        <c:v>20.702000000000002</c:v>
                      </c:pt>
                      <c:pt idx="1941">
                        <c:v>20.713000000000001</c:v>
                      </c:pt>
                      <c:pt idx="1942">
                        <c:v>20.724</c:v>
                      </c:pt>
                      <c:pt idx="1943">
                        <c:v>20.734999999999999</c:v>
                      </c:pt>
                      <c:pt idx="1944">
                        <c:v>20.745999999999999</c:v>
                      </c:pt>
                      <c:pt idx="1945">
                        <c:v>20.757000000000001</c:v>
                      </c:pt>
                      <c:pt idx="1946">
                        <c:v>20.768000000000001</c:v>
                      </c:pt>
                      <c:pt idx="1947">
                        <c:v>20.777999999999999</c:v>
                      </c:pt>
                      <c:pt idx="1948">
                        <c:v>20.788</c:v>
                      </c:pt>
                      <c:pt idx="1949">
                        <c:v>20.798999999999999</c:v>
                      </c:pt>
                      <c:pt idx="1950">
                        <c:v>20.81</c:v>
                      </c:pt>
                      <c:pt idx="1951">
                        <c:v>20.82</c:v>
                      </c:pt>
                      <c:pt idx="1952">
                        <c:v>20.832000000000001</c:v>
                      </c:pt>
                      <c:pt idx="1953">
                        <c:v>20.843</c:v>
                      </c:pt>
                      <c:pt idx="1954">
                        <c:v>20.853000000000002</c:v>
                      </c:pt>
                      <c:pt idx="1955">
                        <c:v>20.864000000000001</c:v>
                      </c:pt>
                      <c:pt idx="1956">
                        <c:v>20.873999999999999</c:v>
                      </c:pt>
                      <c:pt idx="1957">
                        <c:v>20.885999999999999</c:v>
                      </c:pt>
                      <c:pt idx="1958">
                        <c:v>20.896000000000001</c:v>
                      </c:pt>
                      <c:pt idx="1959">
                        <c:v>20.907</c:v>
                      </c:pt>
                      <c:pt idx="1960">
                        <c:v>20.917999999999999</c:v>
                      </c:pt>
                      <c:pt idx="1961">
                        <c:v>20.928000000000001</c:v>
                      </c:pt>
                      <c:pt idx="1962">
                        <c:v>20.939</c:v>
                      </c:pt>
                      <c:pt idx="1963">
                        <c:v>20.95</c:v>
                      </c:pt>
                      <c:pt idx="1964">
                        <c:v>20.96</c:v>
                      </c:pt>
                      <c:pt idx="1965">
                        <c:v>20.971</c:v>
                      </c:pt>
                      <c:pt idx="1966">
                        <c:v>20.981000000000002</c:v>
                      </c:pt>
                      <c:pt idx="1967">
                        <c:v>20.992000000000001</c:v>
                      </c:pt>
                      <c:pt idx="1968">
                        <c:v>21.001999999999999</c:v>
                      </c:pt>
                      <c:pt idx="1969">
                        <c:v>21.013000000000002</c:v>
                      </c:pt>
                      <c:pt idx="1970">
                        <c:v>21.024000000000001</c:v>
                      </c:pt>
                      <c:pt idx="1971">
                        <c:v>21.033999999999999</c:v>
                      </c:pt>
                      <c:pt idx="1972">
                        <c:v>21.045000000000002</c:v>
                      </c:pt>
                      <c:pt idx="1973">
                        <c:v>21.056000000000001</c:v>
                      </c:pt>
                      <c:pt idx="1974">
                        <c:v>21.065999999999999</c:v>
                      </c:pt>
                      <c:pt idx="1975">
                        <c:v>21.076000000000001</c:v>
                      </c:pt>
                      <c:pt idx="1976">
                        <c:v>21.087</c:v>
                      </c:pt>
                      <c:pt idx="1977">
                        <c:v>21.097999999999999</c:v>
                      </c:pt>
                      <c:pt idx="1978">
                        <c:v>21.108000000000001</c:v>
                      </c:pt>
                      <c:pt idx="1979">
                        <c:v>21.117999999999999</c:v>
                      </c:pt>
                      <c:pt idx="1980">
                        <c:v>21.129000000000001</c:v>
                      </c:pt>
                      <c:pt idx="1981">
                        <c:v>21.14</c:v>
                      </c:pt>
                      <c:pt idx="1982">
                        <c:v>21.151</c:v>
                      </c:pt>
                      <c:pt idx="1983">
                        <c:v>21.161999999999999</c:v>
                      </c:pt>
                      <c:pt idx="1984">
                        <c:v>21.172999999999998</c:v>
                      </c:pt>
                      <c:pt idx="1985">
                        <c:v>21.184000000000001</c:v>
                      </c:pt>
                      <c:pt idx="1986">
                        <c:v>21.195</c:v>
                      </c:pt>
                      <c:pt idx="1987">
                        <c:v>21.207000000000001</c:v>
                      </c:pt>
                      <c:pt idx="1988">
                        <c:v>21.216999999999999</c:v>
                      </c:pt>
                      <c:pt idx="1989">
                        <c:v>21.228000000000002</c:v>
                      </c:pt>
                      <c:pt idx="1990">
                        <c:v>21.239000000000001</c:v>
                      </c:pt>
                      <c:pt idx="1991">
                        <c:v>21.25</c:v>
                      </c:pt>
                      <c:pt idx="1992">
                        <c:v>21.260999999999999</c:v>
                      </c:pt>
                      <c:pt idx="1993">
                        <c:v>21.271000000000001</c:v>
                      </c:pt>
                      <c:pt idx="1994">
                        <c:v>21.282</c:v>
                      </c:pt>
                      <c:pt idx="1995">
                        <c:v>21.292999999999999</c:v>
                      </c:pt>
                      <c:pt idx="1996">
                        <c:v>21.303999999999998</c:v>
                      </c:pt>
                      <c:pt idx="1997">
                        <c:v>21.315000000000001</c:v>
                      </c:pt>
                      <c:pt idx="1998">
                        <c:v>21.326000000000001</c:v>
                      </c:pt>
                      <c:pt idx="1999">
                        <c:v>21.337</c:v>
                      </c:pt>
                      <c:pt idx="2000">
                        <c:v>21.347999999999999</c:v>
                      </c:pt>
                      <c:pt idx="2001">
                        <c:v>21.358000000000001</c:v>
                      </c:pt>
                      <c:pt idx="2002">
                        <c:v>21.369</c:v>
                      </c:pt>
                      <c:pt idx="2003">
                        <c:v>21.379000000000001</c:v>
                      </c:pt>
                      <c:pt idx="2004">
                        <c:v>21.39</c:v>
                      </c:pt>
                      <c:pt idx="2005">
                        <c:v>21.4</c:v>
                      </c:pt>
                      <c:pt idx="2006">
                        <c:v>21.411000000000001</c:v>
                      </c:pt>
                      <c:pt idx="2007">
                        <c:v>21.422000000000001</c:v>
                      </c:pt>
                      <c:pt idx="2008">
                        <c:v>21.433</c:v>
                      </c:pt>
                      <c:pt idx="2009">
                        <c:v>21.443000000000001</c:v>
                      </c:pt>
                      <c:pt idx="2010">
                        <c:v>21.454000000000001</c:v>
                      </c:pt>
                      <c:pt idx="2011">
                        <c:v>21.465</c:v>
                      </c:pt>
                      <c:pt idx="2012">
                        <c:v>21.475000000000001</c:v>
                      </c:pt>
                      <c:pt idx="2013">
                        <c:v>21.486000000000001</c:v>
                      </c:pt>
                      <c:pt idx="2014">
                        <c:v>21.497</c:v>
                      </c:pt>
                      <c:pt idx="2015">
                        <c:v>21.507000000000001</c:v>
                      </c:pt>
                      <c:pt idx="2016">
                        <c:v>21.516999999999999</c:v>
                      </c:pt>
                      <c:pt idx="2017">
                        <c:v>21.527999999999999</c:v>
                      </c:pt>
                      <c:pt idx="2018">
                        <c:v>21.539000000000001</c:v>
                      </c:pt>
                      <c:pt idx="2019">
                        <c:v>21.548999999999999</c:v>
                      </c:pt>
                      <c:pt idx="2020">
                        <c:v>21.56</c:v>
                      </c:pt>
                      <c:pt idx="2021">
                        <c:v>21.571000000000002</c:v>
                      </c:pt>
                      <c:pt idx="2022">
                        <c:v>21.581</c:v>
                      </c:pt>
                      <c:pt idx="2023">
                        <c:v>21.591999999999999</c:v>
                      </c:pt>
                      <c:pt idx="2024">
                        <c:v>21.603000000000002</c:v>
                      </c:pt>
                      <c:pt idx="2025">
                        <c:v>21.613</c:v>
                      </c:pt>
                      <c:pt idx="2026">
                        <c:v>21.623999999999999</c:v>
                      </c:pt>
                      <c:pt idx="2027">
                        <c:v>21.634</c:v>
                      </c:pt>
                      <c:pt idx="2028">
                        <c:v>21.645</c:v>
                      </c:pt>
                      <c:pt idx="2029">
                        <c:v>21.655999999999999</c:v>
                      </c:pt>
                      <c:pt idx="2030">
                        <c:v>21.666</c:v>
                      </c:pt>
                      <c:pt idx="2031">
                        <c:v>21.677</c:v>
                      </c:pt>
                      <c:pt idx="2032">
                        <c:v>21.687999999999999</c:v>
                      </c:pt>
                      <c:pt idx="2033">
                        <c:v>21.698</c:v>
                      </c:pt>
                      <c:pt idx="2034">
                        <c:v>21.709</c:v>
                      </c:pt>
                      <c:pt idx="2035">
                        <c:v>21.719000000000001</c:v>
                      </c:pt>
                      <c:pt idx="2036">
                        <c:v>21.728999999999999</c:v>
                      </c:pt>
                      <c:pt idx="2037">
                        <c:v>21.74</c:v>
                      </c:pt>
                      <c:pt idx="2038">
                        <c:v>21.751000000000001</c:v>
                      </c:pt>
                      <c:pt idx="2039">
                        <c:v>21.762</c:v>
                      </c:pt>
                      <c:pt idx="2040">
                        <c:v>21.773</c:v>
                      </c:pt>
                      <c:pt idx="2041">
                        <c:v>21.783999999999999</c:v>
                      </c:pt>
                      <c:pt idx="2042">
                        <c:v>21.794</c:v>
                      </c:pt>
                      <c:pt idx="2043">
                        <c:v>21.805</c:v>
                      </c:pt>
                      <c:pt idx="2044">
                        <c:v>21.815999999999999</c:v>
                      </c:pt>
                      <c:pt idx="2045">
                        <c:v>21.826000000000001</c:v>
                      </c:pt>
                      <c:pt idx="2046">
                        <c:v>21.837</c:v>
                      </c:pt>
                      <c:pt idx="2047">
                        <c:v>21.847999999999999</c:v>
                      </c:pt>
                      <c:pt idx="2048">
                        <c:v>21.858000000000001</c:v>
                      </c:pt>
                      <c:pt idx="2049">
                        <c:v>21.867999999999999</c:v>
                      </c:pt>
                      <c:pt idx="2050">
                        <c:v>21.879000000000001</c:v>
                      </c:pt>
                      <c:pt idx="2051">
                        <c:v>21.89</c:v>
                      </c:pt>
                      <c:pt idx="2052">
                        <c:v>21.9</c:v>
                      </c:pt>
                      <c:pt idx="2053">
                        <c:v>21.91</c:v>
                      </c:pt>
                      <c:pt idx="2054">
                        <c:v>21.922000000000001</c:v>
                      </c:pt>
                      <c:pt idx="2055">
                        <c:v>21.931999999999999</c:v>
                      </c:pt>
                      <c:pt idx="2056">
                        <c:v>21.942</c:v>
                      </c:pt>
                      <c:pt idx="2057">
                        <c:v>21.952999999999999</c:v>
                      </c:pt>
                      <c:pt idx="2058">
                        <c:v>21.963999999999999</c:v>
                      </c:pt>
                      <c:pt idx="2059">
                        <c:v>21.974</c:v>
                      </c:pt>
                      <c:pt idx="2060">
                        <c:v>21.984999999999999</c:v>
                      </c:pt>
                      <c:pt idx="2061">
                        <c:v>21.995999999999999</c:v>
                      </c:pt>
                      <c:pt idx="2062">
                        <c:v>22.007000000000001</c:v>
                      </c:pt>
                      <c:pt idx="2063">
                        <c:v>22.016999999999999</c:v>
                      </c:pt>
                      <c:pt idx="2064">
                        <c:v>22.027999999999999</c:v>
                      </c:pt>
                      <c:pt idx="2065">
                        <c:v>22.039000000000001</c:v>
                      </c:pt>
                      <c:pt idx="2066">
                        <c:v>22.048999999999999</c:v>
                      </c:pt>
                      <c:pt idx="2067">
                        <c:v>22.059000000000001</c:v>
                      </c:pt>
                      <c:pt idx="2068">
                        <c:v>22.07</c:v>
                      </c:pt>
                      <c:pt idx="2069">
                        <c:v>22.08</c:v>
                      </c:pt>
                      <c:pt idx="2070">
                        <c:v>22.091999999999999</c:v>
                      </c:pt>
                      <c:pt idx="2071">
                        <c:v>22.103000000000002</c:v>
                      </c:pt>
                      <c:pt idx="2072">
                        <c:v>22.114000000000001</c:v>
                      </c:pt>
                      <c:pt idx="2073">
                        <c:v>22.125</c:v>
                      </c:pt>
                      <c:pt idx="2074">
                        <c:v>22.135999999999999</c:v>
                      </c:pt>
                      <c:pt idx="2075">
                        <c:v>22.146000000000001</c:v>
                      </c:pt>
                      <c:pt idx="2076">
                        <c:v>22.157</c:v>
                      </c:pt>
                      <c:pt idx="2077">
                        <c:v>22.167999999999999</c:v>
                      </c:pt>
                      <c:pt idx="2078">
                        <c:v>22.18</c:v>
                      </c:pt>
                      <c:pt idx="2079">
                        <c:v>22.190999999999999</c:v>
                      </c:pt>
                      <c:pt idx="2080">
                        <c:v>22.202000000000002</c:v>
                      </c:pt>
                      <c:pt idx="2081">
                        <c:v>22.213000000000001</c:v>
                      </c:pt>
                      <c:pt idx="2082">
                        <c:v>22.224</c:v>
                      </c:pt>
                      <c:pt idx="2083">
                        <c:v>22.234999999999999</c:v>
                      </c:pt>
                      <c:pt idx="2084">
                        <c:v>22.245999999999999</c:v>
                      </c:pt>
                      <c:pt idx="2085">
                        <c:v>22.257000000000001</c:v>
                      </c:pt>
                      <c:pt idx="2086">
                        <c:v>22.268000000000001</c:v>
                      </c:pt>
                      <c:pt idx="2087">
                        <c:v>22.279</c:v>
                      </c:pt>
                      <c:pt idx="2088">
                        <c:v>22.29</c:v>
                      </c:pt>
                      <c:pt idx="2089">
                        <c:v>22.300999999999998</c:v>
                      </c:pt>
                      <c:pt idx="2090">
                        <c:v>22.312000000000001</c:v>
                      </c:pt>
                      <c:pt idx="2091">
                        <c:v>22.323</c:v>
                      </c:pt>
                      <c:pt idx="2092">
                        <c:v>22.334</c:v>
                      </c:pt>
                      <c:pt idx="2093">
                        <c:v>22.344999999999999</c:v>
                      </c:pt>
                      <c:pt idx="2094">
                        <c:v>22.356000000000002</c:v>
                      </c:pt>
                      <c:pt idx="2095">
                        <c:v>22.367000000000001</c:v>
                      </c:pt>
                      <c:pt idx="2096">
                        <c:v>22.378</c:v>
                      </c:pt>
                      <c:pt idx="2097">
                        <c:v>22.388999999999999</c:v>
                      </c:pt>
                      <c:pt idx="2098">
                        <c:v>22.399000000000001</c:v>
                      </c:pt>
                      <c:pt idx="2099">
                        <c:v>22.41</c:v>
                      </c:pt>
                      <c:pt idx="2100">
                        <c:v>22.42</c:v>
                      </c:pt>
                      <c:pt idx="2101">
                        <c:v>22.431000000000001</c:v>
                      </c:pt>
                      <c:pt idx="2102">
                        <c:v>22.440999999999999</c:v>
                      </c:pt>
                      <c:pt idx="2103">
                        <c:v>22.452000000000002</c:v>
                      </c:pt>
                      <c:pt idx="2104">
                        <c:v>22.462</c:v>
                      </c:pt>
                      <c:pt idx="2105">
                        <c:v>22.472999999999999</c:v>
                      </c:pt>
                      <c:pt idx="2106">
                        <c:v>22.484000000000002</c:v>
                      </c:pt>
                      <c:pt idx="2107">
                        <c:v>22.495000000000001</c:v>
                      </c:pt>
                      <c:pt idx="2108">
                        <c:v>22.506</c:v>
                      </c:pt>
                      <c:pt idx="2109">
                        <c:v>22.515999999999998</c:v>
                      </c:pt>
                      <c:pt idx="2110">
                        <c:v>22.527000000000001</c:v>
                      </c:pt>
                      <c:pt idx="2111">
                        <c:v>22.536999999999999</c:v>
                      </c:pt>
                      <c:pt idx="2112">
                        <c:v>22.547999999999998</c:v>
                      </c:pt>
                      <c:pt idx="2113">
                        <c:v>22.558</c:v>
                      </c:pt>
                      <c:pt idx="2114">
                        <c:v>22.568999999999999</c:v>
                      </c:pt>
                      <c:pt idx="2115">
                        <c:v>22.58</c:v>
                      </c:pt>
                      <c:pt idx="2116">
                        <c:v>22.59</c:v>
                      </c:pt>
                      <c:pt idx="2117">
                        <c:v>22.600999999999999</c:v>
                      </c:pt>
                      <c:pt idx="2118">
                        <c:v>22.611999999999998</c:v>
                      </c:pt>
                      <c:pt idx="2119">
                        <c:v>22.622</c:v>
                      </c:pt>
                      <c:pt idx="2120">
                        <c:v>22.632999999999999</c:v>
                      </c:pt>
                      <c:pt idx="2121">
                        <c:v>22.643999999999998</c:v>
                      </c:pt>
                      <c:pt idx="2122">
                        <c:v>22.654</c:v>
                      </c:pt>
                      <c:pt idx="2123">
                        <c:v>22.664999999999999</c:v>
                      </c:pt>
                      <c:pt idx="2124">
                        <c:v>22.675000000000001</c:v>
                      </c:pt>
                      <c:pt idx="2125">
                        <c:v>22.686</c:v>
                      </c:pt>
                      <c:pt idx="2126">
                        <c:v>22.696999999999999</c:v>
                      </c:pt>
                      <c:pt idx="2127">
                        <c:v>22.707999999999998</c:v>
                      </c:pt>
                      <c:pt idx="2128">
                        <c:v>22.718</c:v>
                      </c:pt>
                      <c:pt idx="2129">
                        <c:v>22.728000000000002</c:v>
                      </c:pt>
                      <c:pt idx="2130">
                        <c:v>22.739000000000001</c:v>
                      </c:pt>
                      <c:pt idx="2131">
                        <c:v>22.75</c:v>
                      </c:pt>
                      <c:pt idx="2132">
                        <c:v>22.76</c:v>
                      </c:pt>
                      <c:pt idx="2133">
                        <c:v>22.771000000000001</c:v>
                      </c:pt>
                      <c:pt idx="2134">
                        <c:v>22.783000000000001</c:v>
                      </c:pt>
                      <c:pt idx="2135">
                        <c:v>22.792999999999999</c:v>
                      </c:pt>
                      <c:pt idx="2136">
                        <c:v>22.803999999999998</c:v>
                      </c:pt>
                      <c:pt idx="2137">
                        <c:v>22.815000000000001</c:v>
                      </c:pt>
                      <c:pt idx="2138">
                        <c:v>22.824999999999999</c:v>
                      </c:pt>
                      <c:pt idx="2139">
                        <c:v>22.835000000000001</c:v>
                      </c:pt>
                      <c:pt idx="2140">
                        <c:v>22.846</c:v>
                      </c:pt>
                      <c:pt idx="2141">
                        <c:v>22.856999999999999</c:v>
                      </c:pt>
                      <c:pt idx="2142">
                        <c:v>22.867000000000001</c:v>
                      </c:pt>
                      <c:pt idx="2143">
                        <c:v>22.878</c:v>
                      </c:pt>
                      <c:pt idx="2144">
                        <c:v>22.888999999999999</c:v>
                      </c:pt>
                      <c:pt idx="2145">
                        <c:v>22.899000000000001</c:v>
                      </c:pt>
                      <c:pt idx="2146">
                        <c:v>22.91</c:v>
                      </c:pt>
                      <c:pt idx="2147">
                        <c:v>22.920999999999999</c:v>
                      </c:pt>
                      <c:pt idx="2148">
                        <c:v>22.931000000000001</c:v>
                      </c:pt>
                      <c:pt idx="2149">
                        <c:v>22.940999999999999</c:v>
                      </c:pt>
                      <c:pt idx="2150">
                        <c:v>22.952000000000002</c:v>
                      </c:pt>
                      <c:pt idx="2151">
                        <c:v>22.963999999999999</c:v>
                      </c:pt>
                      <c:pt idx="2152">
                        <c:v>22.972999999999999</c:v>
                      </c:pt>
                      <c:pt idx="2153">
                        <c:v>22.984000000000002</c:v>
                      </c:pt>
                      <c:pt idx="2154">
                        <c:v>22.995000000000001</c:v>
                      </c:pt>
                      <c:pt idx="2155">
                        <c:v>23.004999999999999</c:v>
                      </c:pt>
                      <c:pt idx="2156">
                        <c:v>23.016999999999999</c:v>
                      </c:pt>
                      <c:pt idx="2157">
                        <c:v>23.027999999999999</c:v>
                      </c:pt>
                      <c:pt idx="2158">
                        <c:v>23.039000000000001</c:v>
                      </c:pt>
                      <c:pt idx="2159">
                        <c:v>23.05</c:v>
                      </c:pt>
                      <c:pt idx="2160">
                        <c:v>23.061</c:v>
                      </c:pt>
                      <c:pt idx="2161">
                        <c:v>23.071999999999999</c:v>
                      </c:pt>
                      <c:pt idx="2162">
                        <c:v>23.082999999999998</c:v>
                      </c:pt>
                      <c:pt idx="2163">
                        <c:v>23.094000000000001</c:v>
                      </c:pt>
                      <c:pt idx="2164">
                        <c:v>23.105</c:v>
                      </c:pt>
                      <c:pt idx="2165">
                        <c:v>23.114999999999998</c:v>
                      </c:pt>
                      <c:pt idx="2166">
                        <c:v>23.126000000000001</c:v>
                      </c:pt>
                      <c:pt idx="2167">
                        <c:v>23.137</c:v>
                      </c:pt>
                      <c:pt idx="2168">
                        <c:v>23.146999999999998</c:v>
                      </c:pt>
                      <c:pt idx="2169">
                        <c:v>23.158000000000001</c:v>
                      </c:pt>
                      <c:pt idx="2170">
                        <c:v>23.169</c:v>
                      </c:pt>
                      <c:pt idx="2171">
                        <c:v>23.178999999999998</c:v>
                      </c:pt>
                      <c:pt idx="2172">
                        <c:v>23.19</c:v>
                      </c:pt>
                      <c:pt idx="2173">
                        <c:v>23.201000000000001</c:v>
                      </c:pt>
                      <c:pt idx="2174">
                        <c:v>23.210999999999999</c:v>
                      </c:pt>
                      <c:pt idx="2175">
                        <c:v>23.222000000000001</c:v>
                      </c:pt>
                      <c:pt idx="2176">
                        <c:v>23.231999999999999</c:v>
                      </c:pt>
                      <c:pt idx="2177">
                        <c:v>23.242999999999999</c:v>
                      </c:pt>
                      <c:pt idx="2178">
                        <c:v>23.253</c:v>
                      </c:pt>
                      <c:pt idx="2179">
                        <c:v>23.263999999999999</c:v>
                      </c:pt>
                      <c:pt idx="2180">
                        <c:v>23.274999999999999</c:v>
                      </c:pt>
                      <c:pt idx="2181">
                        <c:v>23.285</c:v>
                      </c:pt>
                      <c:pt idx="2182">
                        <c:v>23.295999999999999</c:v>
                      </c:pt>
                      <c:pt idx="2183">
                        <c:v>23.306999999999999</c:v>
                      </c:pt>
                      <c:pt idx="2184">
                        <c:v>23.317</c:v>
                      </c:pt>
                      <c:pt idx="2185">
                        <c:v>23.327999999999999</c:v>
                      </c:pt>
                      <c:pt idx="2186">
                        <c:v>23.338000000000001</c:v>
                      </c:pt>
                      <c:pt idx="2187">
                        <c:v>23.349</c:v>
                      </c:pt>
                      <c:pt idx="2188">
                        <c:v>23.359000000000002</c:v>
                      </c:pt>
                      <c:pt idx="2189">
                        <c:v>23.37</c:v>
                      </c:pt>
                      <c:pt idx="2190">
                        <c:v>23.381</c:v>
                      </c:pt>
                      <c:pt idx="2191">
                        <c:v>23.391999999999999</c:v>
                      </c:pt>
                      <c:pt idx="2192">
                        <c:v>23.402000000000001</c:v>
                      </c:pt>
                      <c:pt idx="2193">
                        <c:v>23.413</c:v>
                      </c:pt>
                      <c:pt idx="2194">
                        <c:v>23.422999999999998</c:v>
                      </c:pt>
                      <c:pt idx="2195">
                        <c:v>23.433</c:v>
                      </c:pt>
                      <c:pt idx="2196">
                        <c:v>23.443999999999999</c:v>
                      </c:pt>
                      <c:pt idx="2197">
                        <c:v>23.454999999999998</c:v>
                      </c:pt>
                      <c:pt idx="2198">
                        <c:v>23.466000000000001</c:v>
                      </c:pt>
                      <c:pt idx="2199">
                        <c:v>23.475999999999999</c:v>
                      </c:pt>
                      <c:pt idx="2200">
                        <c:v>23.486999999999998</c:v>
                      </c:pt>
                      <c:pt idx="2201">
                        <c:v>23.498000000000001</c:v>
                      </c:pt>
                      <c:pt idx="2202">
                        <c:v>23.509</c:v>
                      </c:pt>
                      <c:pt idx="2203">
                        <c:v>23.518999999999998</c:v>
                      </c:pt>
                      <c:pt idx="2204">
                        <c:v>23.530999999999999</c:v>
                      </c:pt>
                      <c:pt idx="2205">
                        <c:v>23.542000000000002</c:v>
                      </c:pt>
                      <c:pt idx="2206">
                        <c:v>23.553000000000001</c:v>
                      </c:pt>
                      <c:pt idx="2207">
                        <c:v>23.564</c:v>
                      </c:pt>
                      <c:pt idx="2208">
                        <c:v>23.574999999999999</c:v>
                      </c:pt>
                      <c:pt idx="2209">
                        <c:v>23.585999999999999</c:v>
                      </c:pt>
                      <c:pt idx="2210">
                        <c:v>23.597999999999999</c:v>
                      </c:pt>
                      <c:pt idx="2211">
                        <c:v>23.609000000000002</c:v>
                      </c:pt>
                      <c:pt idx="2212">
                        <c:v>23.62</c:v>
                      </c:pt>
                      <c:pt idx="2213">
                        <c:v>23.631</c:v>
                      </c:pt>
                      <c:pt idx="2214">
                        <c:v>23.641999999999999</c:v>
                      </c:pt>
                      <c:pt idx="2215">
                        <c:v>23.652999999999999</c:v>
                      </c:pt>
                      <c:pt idx="2216">
                        <c:v>23.664000000000001</c:v>
                      </c:pt>
                      <c:pt idx="2217">
                        <c:v>23.673999999999999</c:v>
                      </c:pt>
                      <c:pt idx="2218">
                        <c:v>23.684000000000001</c:v>
                      </c:pt>
                      <c:pt idx="2219">
                        <c:v>23.696000000000002</c:v>
                      </c:pt>
                      <c:pt idx="2220">
                        <c:v>23.706</c:v>
                      </c:pt>
                      <c:pt idx="2221">
                        <c:v>23.716000000000001</c:v>
                      </c:pt>
                      <c:pt idx="2222">
                        <c:v>23.725999999999999</c:v>
                      </c:pt>
                      <c:pt idx="2223">
                        <c:v>23.736000000000001</c:v>
                      </c:pt>
                      <c:pt idx="2224">
                        <c:v>23.745999999999999</c:v>
                      </c:pt>
                      <c:pt idx="2225">
                        <c:v>23.756</c:v>
                      </c:pt>
                      <c:pt idx="2226">
                        <c:v>23.765999999999998</c:v>
                      </c:pt>
                      <c:pt idx="2227">
                        <c:v>23.776</c:v>
                      </c:pt>
                      <c:pt idx="2228">
                        <c:v>23.786999999999999</c:v>
                      </c:pt>
                      <c:pt idx="2229">
                        <c:v>23.797000000000001</c:v>
                      </c:pt>
                      <c:pt idx="2230">
                        <c:v>23.808</c:v>
                      </c:pt>
                      <c:pt idx="2231">
                        <c:v>23.818000000000001</c:v>
                      </c:pt>
                      <c:pt idx="2232">
                        <c:v>23.829000000000001</c:v>
                      </c:pt>
                      <c:pt idx="2233">
                        <c:v>23.838999999999999</c:v>
                      </c:pt>
                      <c:pt idx="2234">
                        <c:v>23.85</c:v>
                      </c:pt>
                      <c:pt idx="2235">
                        <c:v>23.861000000000001</c:v>
                      </c:pt>
                      <c:pt idx="2236">
                        <c:v>23.870999999999999</c:v>
                      </c:pt>
                      <c:pt idx="2237">
                        <c:v>23.882000000000001</c:v>
                      </c:pt>
                      <c:pt idx="2238">
                        <c:v>23.891999999999999</c:v>
                      </c:pt>
                      <c:pt idx="2239">
                        <c:v>23.902999999999999</c:v>
                      </c:pt>
                      <c:pt idx="2240">
                        <c:v>23.913</c:v>
                      </c:pt>
                      <c:pt idx="2241">
                        <c:v>23.923999999999999</c:v>
                      </c:pt>
                      <c:pt idx="2242">
                        <c:v>23.934000000000001</c:v>
                      </c:pt>
                      <c:pt idx="2243">
                        <c:v>23.945</c:v>
                      </c:pt>
                      <c:pt idx="2244">
                        <c:v>23.954999999999998</c:v>
                      </c:pt>
                      <c:pt idx="2245">
                        <c:v>23.966000000000001</c:v>
                      </c:pt>
                      <c:pt idx="2246">
                        <c:v>23.975999999999999</c:v>
                      </c:pt>
                      <c:pt idx="2247">
                        <c:v>23.986999999999998</c:v>
                      </c:pt>
                      <c:pt idx="2248">
                        <c:v>23.997</c:v>
                      </c:pt>
                      <c:pt idx="2249">
                        <c:v>24.007999999999999</c:v>
                      </c:pt>
                      <c:pt idx="2250">
                        <c:v>24.018000000000001</c:v>
                      </c:pt>
                      <c:pt idx="2251">
                        <c:v>24.029</c:v>
                      </c:pt>
                      <c:pt idx="2252">
                        <c:v>24.039000000000001</c:v>
                      </c:pt>
                      <c:pt idx="2253">
                        <c:v>24.05</c:v>
                      </c:pt>
                      <c:pt idx="2254">
                        <c:v>24.06</c:v>
                      </c:pt>
                      <c:pt idx="2255">
                        <c:v>24.07</c:v>
                      </c:pt>
                      <c:pt idx="2256">
                        <c:v>24.081</c:v>
                      </c:pt>
                      <c:pt idx="2257">
                        <c:v>24.091000000000001</c:v>
                      </c:pt>
                      <c:pt idx="2258">
                        <c:v>24.100999999999999</c:v>
                      </c:pt>
                      <c:pt idx="2259">
                        <c:v>24.113</c:v>
                      </c:pt>
                      <c:pt idx="2260">
                        <c:v>24.123999999999999</c:v>
                      </c:pt>
                      <c:pt idx="2261">
                        <c:v>24.134</c:v>
                      </c:pt>
                      <c:pt idx="2262">
                        <c:v>24.145</c:v>
                      </c:pt>
                      <c:pt idx="2263">
                        <c:v>24.155000000000001</c:v>
                      </c:pt>
                      <c:pt idx="2264">
                        <c:v>24.166</c:v>
                      </c:pt>
                      <c:pt idx="2265">
                        <c:v>24.175999999999998</c:v>
                      </c:pt>
                      <c:pt idx="2266">
                        <c:v>24.187000000000001</c:v>
                      </c:pt>
                      <c:pt idx="2267">
                        <c:v>24.196999999999999</c:v>
                      </c:pt>
                      <c:pt idx="2268">
                        <c:v>24.207999999999998</c:v>
                      </c:pt>
                      <c:pt idx="2269">
                        <c:v>24.218</c:v>
                      </c:pt>
                      <c:pt idx="2270">
                        <c:v>24.228000000000002</c:v>
                      </c:pt>
                      <c:pt idx="2271">
                        <c:v>24.239000000000001</c:v>
                      </c:pt>
                      <c:pt idx="2272">
                        <c:v>24.248999999999999</c:v>
                      </c:pt>
                      <c:pt idx="2273">
                        <c:v>24.260999999999999</c:v>
                      </c:pt>
                      <c:pt idx="2274">
                        <c:v>24.271000000000001</c:v>
                      </c:pt>
                      <c:pt idx="2275">
                        <c:v>24.282</c:v>
                      </c:pt>
                      <c:pt idx="2276">
                        <c:v>24.292000000000002</c:v>
                      </c:pt>
                      <c:pt idx="2277">
                        <c:v>24.303000000000001</c:v>
                      </c:pt>
                      <c:pt idx="2278">
                        <c:v>24.312999999999999</c:v>
                      </c:pt>
                      <c:pt idx="2279">
                        <c:v>24.324000000000002</c:v>
                      </c:pt>
                      <c:pt idx="2280">
                        <c:v>24.334</c:v>
                      </c:pt>
                      <c:pt idx="2281">
                        <c:v>24.344999999999999</c:v>
                      </c:pt>
                      <c:pt idx="2282">
                        <c:v>24.355</c:v>
                      </c:pt>
                      <c:pt idx="2283">
                        <c:v>24.366</c:v>
                      </c:pt>
                      <c:pt idx="2284">
                        <c:v>24.376000000000001</c:v>
                      </c:pt>
                      <c:pt idx="2285">
                        <c:v>24.387</c:v>
                      </c:pt>
                      <c:pt idx="2286">
                        <c:v>24.396999999999998</c:v>
                      </c:pt>
                      <c:pt idx="2287">
                        <c:v>24.408000000000001</c:v>
                      </c:pt>
                      <c:pt idx="2288">
                        <c:v>24.417999999999999</c:v>
                      </c:pt>
                      <c:pt idx="2289">
                        <c:v>24.428000000000001</c:v>
                      </c:pt>
                      <c:pt idx="2290">
                        <c:v>24.439</c:v>
                      </c:pt>
                      <c:pt idx="2291">
                        <c:v>24.45</c:v>
                      </c:pt>
                      <c:pt idx="2292">
                        <c:v>24.460999999999999</c:v>
                      </c:pt>
                      <c:pt idx="2293">
                        <c:v>24.472000000000001</c:v>
                      </c:pt>
                      <c:pt idx="2294">
                        <c:v>24.481999999999999</c:v>
                      </c:pt>
                      <c:pt idx="2295">
                        <c:v>24.492000000000001</c:v>
                      </c:pt>
                      <c:pt idx="2296">
                        <c:v>24.503</c:v>
                      </c:pt>
                      <c:pt idx="2297">
                        <c:v>24.513000000000002</c:v>
                      </c:pt>
                      <c:pt idx="2298">
                        <c:v>24.524000000000001</c:v>
                      </c:pt>
                      <c:pt idx="2299">
                        <c:v>24.533999999999999</c:v>
                      </c:pt>
                      <c:pt idx="2300">
                        <c:v>24.544</c:v>
                      </c:pt>
                      <c:pt idx="2301">
                        <c:v>24.555</c:v>
                      </c:pt>
                      <c:pt idx="2302">
                        <c:v>24.565000000000001</c:v>
                      </c:pt>
                      <c:pt idx="2303">
                        <c:v>24.576000000000001</c:v>
                      </c:pt>
                      <c:pt idx="2304">
                        <c:v>24.585999999999999</c:v>
                      </c:pt>
                      <c:pt idx="2305">
                        <c:v>24.597000000000001</c:v>
                      </c:pt>
                      <c:pt idx="2306">
                        <c:v>24.606999999999999</c:v>
                      </c:pt>
                      <c:pt idx="2307">
                        <c:v>24.617999999999999</c:v>
                      </c:pt>
                      <c:pt idx="2308">
                        <c:v>24.629000000000001</c:v>
                      </c:pt>
                      <c:pt idx="2309">
                        <c:v>24.64</c:v>
                      </c:pt>
                      <c:pt idx="2310">
                        <c:v>24.65</c:v>
                      </c:pt>
                      <c:pt idx="2311">
                        <c:v>24.661999999999999</c:v>
                      </c:pt>
                      <c:pt idx="2312">
                        <c:v>24.672999999999998</c:v>
                      </c:pt>
                      <c:pt idx="2313">
                        <c:v>24.684000000000001</c:v>
                      </c:pt>
                      <c:pt idx="2314">
                        <c:v>24.693999999999999</c:v>
                      </c:pt>
                      <c:pt idx="2315">
                        <c:v>24.704999999999998</c:v>
                      </c:pt>
                      <c:pt idx="2316">
                        <c:v>24.716000000000001</c:v>
                      </c:pt>
                      <c:pt idx="2317">
                        <c:v>24.727</c:v>
                      </c:pt>
                      <c:pt idx="2318">
                        <c:v>24.736999999999998</c:v>
                      </c:pt>
                      <c:pt idx="2319">
                        <c:v>24.748000000000001</c:v>
                      </c:pt>
                      <c:pt idx="2320">
                        <c:v>24.759</c:v>
                      </c:pt>
                      <c:pt idx="2321">
                        <c:v>24.77</c:v>
                      </c:pt>
                      <c:pt idx="2322">
                        <c:v>24.780999999999999</c:v>
                      </c:pt>
                      <c:pt idx="2323">
                        <c:v>24.792000000000002</c:v>
                      </c:pt>
                      <c:pt idx="2324">
                        <c:v>24.802</c:v>
                      </c:pt>
                      <c:pt idx="2325">
                        <c:v>24.812999999999999</c:v>
                      </c:pt>
                      <c:pt idx="2326">
                        <c:v>24.824000000000002</c:v>
                      </c:pt>
                      <c:pt idx="2327">
                        <c:v>24.834</c:v>
                      </c:pt>
                      <c:pt idx="2328">
                        <c:v>24.844999999999999</c:v>
                      </c:pt>
                      <c:pt idx="2329">
                        <c:v>24.856000000000002</c:v>
                      </c:pt>
                      <c:pt idx="2330">
                        <c:v>24.867000000000001</c:v>
                      </c:pt>
                      <c:pt idx="2331">
                        <c:v>24.876999999999999</c:v>
                      </c:pt>
                      <c:pt idx="2332">
                        <c:v>24.888000000000002</c:v>
                      </c:pt>
                      <c:pt idx="2333">
                        <c:v>24.899000000000001</c:v>
                      </c:pt>
                      <c:pt idx="2334">
                        <c:v>24.91</c:v>
                      </c:pt>
                      <c:pt idx="2335">
                        <c:v>24.920999999999999</c:v>
                      </c:pt>
                      <c:pt idx="2336">
                        <c:v>24.931000000000001</c:v>
                      </c:pt>
                      <c:pt idx="2337">
                        <c:v>24.942</c:v>
                      </c:pt>
                      <c:pt idx="2338">
                        <c:v>24.952999999999999</c:v>
                      </c:pt>
                      <c:pt idx="2339">
                        <c:v>24.963999999999999</c:v>
                      </c:pt>
                      <c:pt idx="2340">
                        <c:v>24.974</c:v>
                      </c:pt>
                      <c:pt idx="2341">
                        <c:v>24.984999999999999</c:v>
                      </c:pt>
                      <c:pt idx="2342">
                        <c:v>24.995999999999999</c:v>
                      </c:pt>
                      <c:pt idx="2343">
                        <c:v>25.006</c:v>
                      </c:pt>
                      <c:pt idx="2344">
                        <c:v>25.015999999999998</c:v>
                      </c:pt>
                      <c:pt idx="2345">
                        <c:v>25.027999999999999</c:v>
                      </c:pt>
                      <c:pt idx="2346">
                        <c:v>25.038</c:v>
                      </c:pt>
                      <c:pt idx="2347">
                        <c:v>25.048999999999999</c:v>
                      </c:pt>
                      <c:pt idx="2348">
                        <c:v>25.059000000000001</c:v>
                      </c:pt>
                      <c:pt idx="2349">
                        <c:v>25.07</c:v>
                      </c:pt>
                      <c:pt idx="2350">
                        <c:v>25.08</c:v>
                      </c:pt>
                      <c:pt idx="2351">
                        <c:v>25.091000000000001</c:v>
                      </c:pt>
                      <c:pt idx="2352">
                        <c:v>25.100999999999999</c:v>
                      </c:pt>
                      <c:pt idx="2353">
                        <c:v>25.111999999999998</c:v>
                      </c:pt>
                      <c:pt idx="2354">
                        <c:v>25.122</c:v>
                      </c:pt>
                      <c:pt idx="2355">
                        <c:v>25.132000000000001</c:v>
                      </c:pt>
                      <c:pt idx="2356">
                        <c:v>25.143000000000001</c:v>
                      </c:pt>
                      <c:pt idx="2357">
                        <c:v>25.154</c:v>
                      </c:pt>
                      <c:pt idx="2358">
                        <c:v>25.164000000000001</c:v>
                      </c:pt>
                      <c:pt idx="2359">
                        <c:v>25.175000000000001</c:v>
                      </c:pt>
                      <c:pt idx="2360">
                        <c:v>25.184999999999999</c:v>
                      </c:pt>
                      <c:pt idx="2361">
                        <c:v>25.196000000000002</c:v>
                      </c:pt>
                      <c:pt idx="2362">
                        <c:v>25.206</c:v>
                      </c:pt>
                      <c:pt idx="2363">
                        <c:v>25.216999999999999</c:v>
                      </c:pt>
                      <c:pt idx="2364">
                        <c:v>25.227</c:v>
                      </c:pt>
                      <c:pt idx="2365">
                        <c:v>25.238</c:v>
                      </c:pt>
                      <c:pt idx="2366">
                        <c:v>25.248000000000001</c:v>
                      </c:pt>
                      <c:pt idx="2367">
                        <c:v>25.257999999999999</c:v>
                      </c:pt>
                      <c:pt idx="2368">
                        <c:v>25.27</c:v>
                      </c:pt>
                      <c:pt idx="2369">
                        <c:v>25.28</c:v>
                      </c:pt>
                      <c:pt idx="2370">
                        <c:v>25.291</c:v>
                      </c:pt>
                      <c:pt idx="2371">
                        <c:v>25.300999999999998</c:v>
                      </c:pt>
                      <c:pt idx="2372">
                        <c:v>25.312000000000001</c:v>
                      </c:pt>
                      <c:pt idx="2373">
                        <c:v>25.321999999999999</c:v>
                      </c:pt>
                      <c:pt idx="2374">
                        <c:v>25.332999999999998</c:v>
                      </c:pt>
                      <c:pt idx="2375">
                        <c:v>25.343</c:v>
                      </c:pt>
                      <c:pt idx="2376">
                        <c:v>25.353999999999999</c:v>
                      </c:pt>
                      <c:pt idx="2377">
                        <c:v>25.364000000000001</c:v>
                      </c:pt>
                      <c:pt idx="2378">
                        <c:v>25.375</c:v>
                      </c:pt>
                      <c:pt idx="2379">
                        <c:v>25.385999999999999</c:v>
                      </c:pt>
                      <c:pt idx="2380">
                        <c:v>25.396000000000001</c:v>
                      </c:pt>
                      <c:pt idx="2381">
                        <c:v>25.405999999999999</c:v>
                      </c:pt>
                      <c:pt idx="2382">
                        <c:v>25.417999999999999</c:v>
                      </c:pt>
                      <c:pt idx="2383">
                        <c:v>25.428000000000001</c:v>
                      </c:pt>
                      <c:pt idx="2384">
                        <c:v>25.439</c:v>
                      </c:pt>
                      <c:pt idx="2385">
                        <c:v>25.45</c:v>
                      </c:pt>
                      <c:pt idx="2386">
                        <c:v>25.462</c:v>
                      </c:pt>
                      <c:pt idx="2387">
                        <c:v>25.472999999999999</c:v>
                      </c:pt>
                      <c:pt idx="2388">
                        <c:v>25.483000000000001</c:v>
                      </c:pt>
                      <c:pt idx="2389">
                        <c:v>25.495000000000001</c:v>
                      </c:pt>
                      <c:pt idx="2390">
                        <c:v>25.506</c:v>
                      </c:pt>
                      <c:pt idx="2391">
                        <c:v>25.515999999999998</c:v>
                      </c:pt>
                      <c:pt idx="2392">
                        <c:v>25.527999999999999</c:v>
                      </c:pt>
                      <c:pt idx="2393">
                        <c:v>25.538</c:v>
                      </c:pt>
                      <c:pt idx="2394">
                        <c:v>25.547999999999998</c:v>
                      </c:pt>
                      <c:pt idx="2395">
                        <c:v>25.559000000000001</c:v>
                      </c:pt>
                      <c:pt idx="2396">
                        <c:v>25.57</c:v>
                      </c:pt>
                      <c:pt idx="2397">
                        <c:v>25.58</c:v>
                      </c:pt>
                      <c:pt idx="2398">
                        <c:v>25.591000000000001</c:v>
                      </c:pt>
                      <c:pt idx="2399">
                        <c:v>25.602</c:v>
                      </c:pt>
                      <c:pt idx="2400">
                        <c:v>25.611999999999998</c:v>
                      </c:pt>
                      <c:pt idx="2401">
                        <c:v>25.623000000000001</c:v>
                      </c:pt>
                      <c:pt idx="2402">
                        <c:v>25.634</c:v>
                      </c:pt>
                      <c:pt idx="2403">
                        <c:v>25.643999999999998</c:v>
                      </c:pt>
                      <c:pt idx="2404">
                        <c:v>25.654</c:v>
                      </c:pt>
                      <c:pt idx="2405">
                        <c:v>25.666</c:v>
                      </c:pt>
                      <c:pt idx="2406">
                        <c:v>25.675999999999998</c:v>
                      </c:pt>
                      <c:pt idx="2407">
                        <c:v>25.686</c:v>
                      </c:pt>
                      <c:pt idx="2408">
                        <c:v>25.698</c:v>
                      </c:pt>
                      <c:pt idx="2409">
                        <c:v>25.707999999999998</c:v>
                      </c:pt>
                      <c:pt idx="2410">
                        <c:v>25.718</c:v>
                      </c:pt>
                      <c:pt idx="2411">
                        <c:v>25.728999999999999</c:v>
                      </c:pt>
                      <c:pt idx="2412">
                        <c:v>25.74</c:v>
                      </c:pt>
                      <c:pt idx="2413">
                        <c:v>25.75</c:v>
                      </c:pt>
                      <c:pt idx="2414">
                        <c:v>25.762</c:v>
                      </c:pt>
                      <c:pt idx="2415">
                        <c:v>25.771999999999998</c:v>
                      </c:pt>
                      <c:pt idx="2416">
                        <c:v>25.782</c:v>
                      </c:pt>
                      <c:pt idx="2417">
                        <c:v>25.792999999999999</c:v>
                      </c:pt>
                      <c:pt idx="2418">
                        <c:v>25.803999999999998</c:v>
                      </c:pt>
                      <c:pt idx="2419">
                        <c:v>25.814</c:v>
                      </c:pt>
                      <c:pt idx="2420">
                        <c:v>25.824999999999999</c:v>
                      </c:pt>
                      <c:pt idx="2421">
                        <c:v>25.835999999999999</c:v>
                      </c:pt>
                      <c:pt idx="2422">
                        <c:v>25.846</c:v>
                      </c:pt>
                      <c:pt idx="2423">
                        <c:v>25.856999999999999</c:v>
                      </c:pt>
                      <c:pt idx="2424">
                        <c:v>25.867999999999999</c:v>
                      </c:pt>
                      <c:pt idx="2425">
                        <c:v>25.878</c:v>
                      </c:pt>
                      <c:pt idx="2426">
                        <c:v>25.888000000000002</c:v>
                      </c:pt>
                      <c:pt idx="2427">
                        <c:v>25.899000000000001</c:v>
                      </c:pt>
                      <c:pt idx="2428">
                        <c:v>25.91</c:v>
                      </c:pt>
                      <c:pt idx="2429">
                        <c:v>25.92</c:v>
                      </c:pt>
                      <c:pt idx="2430">
                        <c:v>25.931000000000001</c:v>
                      </c:pt>
                      <c:pt idx="2431">
                        <c:v>25.942</c:v>
                      </c:pt>
                      <c:pt idx="2432">
                        <c:v>25.952000000000002</c:v>
                      </c:pt>
                      <c:pt idx="2433">
                        <c:v>25.963000000000001</c:v>
                      </c:pt>
                      <c:pt idx="2434">
                        <c:v>25.974</c:v>
                      </c:pt>
                      <c:pt idx="2435">
                        <c:v>25.984000000000002</c:v>
                      </c:pt>
                      <c:pt idx="2436">
                        <c:v>25.995000000000001</c:v>
                      </c:pt>
                      <c:pt idx="2437">
                        <c:v>26.004999999999999</c:v>
                      </c:pt>
                      <c:pt idx="2438">
                        <c:v>26.015999999999998</c:v>
                      </c:pt>
                      <c:pt idx="2439">
                        <c:v>26.027000000000001</c:v>
                      </c:pt>
                      <c:pt idx="2440">
                        <c:v>26.038</c:v>
                      </c:pt>
                      <c:pt idx="2441">
                        <c:v>26.048999999999999</c:v>
                      </c:pt>
                      <c:pt idx="2442">
                        <c:v>26.059000000000001</c:v>
                      </c:pt>
                      <c:pt idx="2443">
                        <c:v>26.07</c:v>
                      </c:pt>
                      <c:pt idx="2444">
                        <c:v>26.081</c:v>
                      </c:pt>
                      <c:pt idx="2445">
                        <c:v>26.091999999999999</c:v>
                      </c:pt>
                      <c:pt idx="2446">
                        <c:v>26.102</c:v>
                      </c:pt>
                      <c:pt idx="2447">
                        <c:v>26.113</c:v>
                      </c:pt>
                      <c:pt idx="2448">
                        <c:v>26.123999999999999</c:v>
                      </c:pt>
                      <c:pt idx="2449">
                        <c:v>26.135000000000002</c:v>
                      </c:pt>
                      <c:pt idx="2450">
                        <c:v>26.146000000000001</c:v>
                      </c:pt>
                      <c:pt idx="2451">
                        <c:v>26.155999999999999</c:v>
                      </c:pt>
                      <c:pt idx="2452">
                        <c:v>26.167000000000002</c:v>
                      </c:pt>
                      <c:pt idx="2453">
                        <c:v>26.177</c:v>
                      </c:pt>
                      <c:pt idx="2454">
                        <c:v>26.187999999999999</c:v>
                      </c:pt>
                      <c:pt idx="2455">
                        <c:v>26.199000000000002</c:v>
                      </c:pt>
                      <c:pt idx="2456">
                        <c:v>26.21</c:v>
                      </c:pt>
                      <c:pt idx="2457">
                        <c:v>26.221</c:v>
                      </c:pt>
                      <c:pt idx="2458">
                        <c:v>26.231999999999999</c:v>
                      </c:pt>
                      <c:pt idx="2459">
                        <c:v>26.242000000000001</c:v>
                      </c:pt>
                      <c:pt idx="2460">
                        <c:v>26.253</c:v>
                      </c:pt>
                      <c:pt idx="2461">
                        <c:v>26.263999999999999</c:v>
                      </c:pt>
                      <c:pt idx="2462">
                        <c:v>26.274999999999999</c:v>
                      </c:pt>
                      <c:pt idx="2463">
                        <c:v>26.286000000000001</c:v>
                      </c:pt>
                      <c:pt idx="2464">
                        <c:v>26.295999999999999</c:v>
                      </c:pt>
                      <c:pt idx="2465">
                        <c:v>26.306999999999999</c:v>
                      </c:pt>
                      <c:pt idx="2466">
                        <c:v>26.317</c:v>
                      </c:pt>
                      <c:pt idx="2467">
                        <c:v>26.327999999999999</c:v>
                      </c:pt>
                      <c:pt idx="2468">
                        <c:v>26.338999999999999</c:v>
                      </c:pt>
                      <c:pt idx="2469">
                        <c:v>26.35</c:v>
                      </c:pt>
                      <c:pt idx="2470">
                        <c:v>26.361000000000001</c:v>
                      </c:pt>
                      <c:pt idx="2471">
                        <c:v>26.372</c:v>
                      </c:pt>
                      <c:pt idx="2472">
                        <c:v>26.382000000000001</c:v>
                      </c:pt>
                      <c:pt idx="2473">
                        <c:v>26.393000000000001</c:v>
                      </c:pt>
                      <c:pt idx="2474">
                        <c:v>26.404</c:v>
                      </c:pt>
                      <c:pt idx="2475">
                        <c:v>26.414999999999999</c:v>
                      </c:pt>
                      <c:pt idx="2476">
                        <c:v>26.425000000000001</c:v>
                      </c:pt>
                      <c:pt idx="2477">
                        <c:v>26.436</c:v>
                      </c:pt>
                      <c:pt idx="2478">
                        <c:v>26.446999999999999</c:v>
                      </c:pt>
                      <c:pt idx="2479">
                        <c:v>26.457999999999998</c:v>
                      </c:pt>
                      <c:pt idx="2480">
                        <c:v>26.468</c:v>
                      </c:pt>
                      <c:pt idx="2481">
                        <c:v>26.478999999999999</c:v>
                      </c:pt>
                      <c:pt idx="2482">
                        <c:v>26.489000000000001</c:v>
                      </c:pt>
                      <c:pt idx="2483">
                        <c:v>26.498999999999999</c:v>
                      </c:pt>
                      <c:pt idx="2484">
                        <c:v>26.51</c:v>
                      </c:pt>
                      <c:pt idx="2485">
                        <c:v>26.521000000000001</c:v>
                      </c:pt>
                      <c:pt idx="2486">
                        <c:v>26.530999999999999</c:v>
                      </c:pt>
                      <c:pt idx="2487">
                        <c:v>26.542000000000002</c:v>
                      </c:pt>
                      <c:pt idx="2488">
                        <c:v>26.553000000000001</c:v>
                      </c:pt>
                      <c:pt idx="2489">
                        <c:v>26.565000000000001</c:v>
                      </c:pt>
                      <c:pt idx="2490">
                        <c:v>26.574999999999999</c:v>
                      </c:pt>
                      <c:pt idx="2491">
                        <c:v>26.585999999999999</c:v>
                      </c:pt>
                      <c:pt idx="2492">
                        <c:v>26.597000000000001</c:v>
                      </c:pt>
                      <c:pt idx="2493">
                        <c:v>26.608000000000001</c:v>
                      </c:pt>
                      <c:pt idx="2494">
                        <c:v>26.617999999999999</c:v>
                      </c:pt>
                      <c:pt idx="2495">
                        <c:v>26.629000000000001</c:v>
                      </c:pt>
                      <c:pt idx="2496">
                        <c:v>26.64</c:v>
                      </c:pt>
                      <c:pt idx="2497">
                        <c:v>26.651</c:v>
                      </c:pt>
                      <c:pt idx="2498">
                        <c:v>26.661000000000001</c:v>
                      </c:pt>
                      <c:pt idx="2499">
                        <c:v>26.672000000000001</c:v>
                      </c:pt>
                      <c:pt idx="2500">
                        <c:v>26.683</c:v>
                      </c:pt>
                      <c:pt idx="2501">
                        <c:v>26.693999999999999</c:v>
                      </c:pt>
                      <c:pt idx="2502">
                        <c:v>26.704000000000001</c:v>
                      </c:pt>
                      <c:pt idx="2503">
                        <c:v>26.713999999999999</c:v>
                      </c:pt>
                      <c:pt idx="2504">
                        <c:v>26.724</c:v>
                      </c:pt>
                      <c:pt idx="2505">
                        <c:v>26.736000000000001</c:v>
                      </c:pt>
                      <c:pt idx="2506">
                        <c:v>26.747</c:v>
                      </c:pt>
                      <c:pt idx="2507">
                        <c:v>26.757000000000001</c:v>
                      </c:pt>
                      <c:pt idx="2508">
                        <c:v>26.768999999999998</c:v>
                      </c:pt>
                      <c:pt idx="2509">
                        <c:v>26.779</c:v>
                      </c:pt>
                      <c:pt idx="2510">
                        <c:v>26.79</c:v>
                      </c:pt>
                      <c:pt idx="2511">
                        <c:v>26.800999999999998</c:v>
                      </c:pt>
                      <c:pt idx="2512">
                        <c:v>26.811</c:v>
                      </c:pt>
                      <c:pt idx="2513">
                        <c:v>26.821000000000002</c:v>
                      </c:pt>
                      <c:pt idx="2514">
                        <c:v>26.832000000000001</c:v>
                      </c:pt>
                      <c:pt idx="2515">
                        <c:v>26.841999999999999</c:v>
                      </c:pt>
                      <c:pt idx="2516">
                        <c:v>26.853000000000002</c:v>
                      </c:pt>
                      <c:pt idx="2517">
                        <c:v>26.863</c:v>
                      </c:pt>
                      <c:pt idx="2518">
                        <c:v>26.873999999999999</c:v>
                      </c:pt>
                      <c:pt idx="2519">
                        <c:v>26.884</c:v>
                      </c:pt>
                      <c:pt idx="2520">
                        <c:v>26.893999999999998</c:v>
                      </c:pt>
                      <c:pt idx="2521">
                        <c:v>26.905000000000001</c:v>
                      </c:pt>
                      <c:pt idx="2522">
                        <c:v>26.916</c:v>
                      </c:pt>
                      <c:pt idx="2523">
                        <c:v>26.925999999999998</c:v>
                      </c:pt>
                      <c:pt idx="2524">
                        <c:v>26.936</c:v>
                      </c:pt>
                      <c:pt idx="2525">
                        <c:v>26.946999999999999</c:v>
                      </c:pt>
                      <c:pt idx="2526">
                        <c:v>26.957999999999998</c:v>
                      </c:pt>
                      <c:pt idx="2527">
                        <c:v>26.968</c:v>
                      </c:pt>
                      <c:pt idx="2528">
                        <c:v>26.978000000000002</c:v>
                      </c:pt>
                      <c:pt idx="2529">
                        <c:v>26.989000000000001</c:v>
                      </c:pt>
                      <c:pt idx="2530">
                        <c:v>26.998999999999999</c:v>
                      </c:pt>
                      <c:pt idx="2531">
                        <c:v>27.01</c:v>
                      </c:pt>
                      <c:pt idx="2532">
                        <c:v>27.02</c:v>
                      </c:pt>
                      <c:pt idx="2533">
                        <c:v>27.030999999999999</c:v>
                      </c:pt>
                      <c:pt idx="2534">
                        <c:v>27.041</c:v>
                      </c:pt>
                      <c:pt idx="2535">
                        <c:v>27.052</c:v>
                      </c:pt>
                      <c:pt idx="2536">
                        <c:v>27.062000000000001</c:v>
                      </c:pt>
                      <c:pt idx="2537">
                        <c:v>27.073</c:v>
                      </c:pt>
                      <c:pt idx="2538">
                        <c:v>27.082999999999998</c:v>
                      </c:pt>
                      <c:pt idx="2539">
                        <c:v>27.094000000000001</c:v>
                      </c:pt>
                      <c:pt idx="2540">
                        <c:v>27.103999999999999</c:v>
                      </c:pt>
                      <c:pt idx="2541">
                        <c:v>27.114999999999998</c:v>
                      </c:pt>
                      <c:pt idx="2542">
                        <c:v>27.125</c:v>
                      </c:pt>
                      <c:pt idx="2543">
                        <c:v>27.135999999999999</c:v>
                      </c:pt>
                      <c:pt idx="2544">
                        <c:v>27.146000000000001</c:v>
                      </c:pt>
                      <c:pt idx="2545">
                        <c:v>27.157</c:v>
                      </c:pt>
                      <c:pt idx="2546">
                        <c:v>27.167999999999999</c:v>
                      </c:pt>
                      <c:pt idx="2547">
                        <c:v>27.178999999999998</c:v>
                      </c:pt>
                      <c:pt idx="2548">
                        <c:v>27.19</c:v>
                      </c:pt>
                      <c:pt idx="2549">
                        <c:v>27.201000000000001</c:v>
                      </c:pt>
                      <c:pt idx="2550">
                        <c:v>27.210999999999999</c:v>
                      </c:pt>
                      <c:pt idx="2551">
                        <c:v>27.222000000000001</c:v>
                      </c:pt>
                      <c:pt idx="2552">
                        <c:v>27.233000000000001</c:v>
                      </c:pt>
                      <c:pt idx="2553">
                        <c:v>27.242999999999999</c:v>
                      </c:pt>
                      <c:pt idx="2554">
                        <c:v>27.254000000000001</c:v>
                      </c:pt>
                      <c:pt idx="2555">
                        <c:v>27.265000000000001</c:v>
                      </c:pt>
                      <c:pt idx="2556">
                        <c:v>27.274999999999999</c:v>
                      </c:pt>
                      <c:pt idx="2557">
                        <c:v>27.286000000000001</c:v>
                      </c:pt>
                      <c:pt idx="2558">
                        <c:v>27.295999999999999</c:v>
                      </c:pt>
                      <c:pt idx="2559">
                        <c:v>27.306999999999999</c:v>
                      </c:pt>
                      <c:pt idx="2560">
                        <c:v>27.317</c:v>
                      </c:pt>
                      <c:pt idx="2561">
                        <c:v>27.327999999999999</c:v>
                      </c:pt>
                      <c:pt idx="2562">
                        <c:v>27.338999999999999</c:v>
                      </c:pt>
                      <c:pt idx="2563">
                        <c:v>27.349</c:v>
                      </c:pt>
                      <c:pt idx="2564">
                        <c:v>27.36</c:v>
                      </c:pt>
                      <c:pt idx="2565">
                        <c:v>27.370999999999999</c:v>
                      </c:pt>
                      <c:pt idx="2566">
                        <c:v>27.381</c:v>
                      </c:pt>
                      <c:pt idx="2567">
                        <c:v>27.391999999999999</c:v>
                      </c:pt>
                      <c:pt idx="2568">
                        <c:v>27.402999999999999</c:v>
                      </c:pt>
                      <c:pt idx="2569">
                        <c:v>27.414000000000001</c:v>
                      </c:pt>
                      <c:pt idx="2570">
                        <c:v>27.425000000000001</c:v>
                      </c:pt>
                      <c:pt idx="2571">
                        <c:v>27.436</c:v>
                      </c:pt>
                      <c:pt idx="2572">
                        <c:v>27.446000000000002</c:v>
                      </c:pt>
                      <c:pt idx="2573">
                        <c:v>27.457000000000001</c:v>
                      </c:pt>
                      <c:pt idx="2574">
                        <c:v>27.468</c:v>
                      </c:pt>
                      <c:pt idx="2575">
                        <c:v>27.478999999999999</c:v>
                      </c:pt>
                      <c:pt idx="2576">
                        <c:v>27.49</c:v>
                      </c:pt>
                      <c:pt idx="2577">
                        <c:v>27.5</c:v>
                      </c:pt>
                      <c:pt idx="2578">
                        <c:v>27.510999999999999</c:v>
                      </c:pt>
                      <c:pt idx="2579">
                        <c:v>27.521000000000001</c:v>
                      </c:pt>
                      <c:pt idx="2580">
                        <c:v>27.532</c:v>
                      </c:pt>
                      <c:pt idx="2581">
                        <c:v>27.542999999999999</c:v>
                      </c:pt>
                      <c:pt idx="2582">
                        <c:v>27.553000000000001</c:v>
                      </c:pt>
                      <c:pt idx="2583">
                        <c:v>27.564</c:v>
                      </c:pt>
                      <c:pt idx="2584">
                        <c:v>27.574999999999999</c:v>
                      </c:pt>
                      <c:pt idx="2585">
                        <c:v>27.585000000000001</c:v>
                      </c:pt>
                      <c:pt idx="2586">
                        <c:v>27.594999999999999</c:v>
                      </c:pt>
                      <c:pt idx="2587">
                        <c:v>27.606999999999999</c:v>
                      </c:pt>
                      <c:pt idx="2588">
                        <c:v>27.617999999999999</c:v>
                      </c:pt>
                      <c:pt idx="2589">
                        <c:v>27.628</c:v>
                      </c:pt>
                      <c:pt idx="2590">
                        <c:v>27.638999999999999</c:v>
                      </c:pt>
                      <c:pt idx="2591">
                        <c:v>27.65</c:v>
                      </c:pt>
                      <c:pt idx="2592">
                        <c:v>27.66</c:v>
                      </c:pt>
                      <c:pt idx="2593">
                        <c:v>27.670999999999999</c:v>
                      </c:pt>
                      <c:pt idx="2594">
                        <c:v>27.681999999999999</c:v>
                      </c:pt>
                      <c:pt idx="2595">
                        <c:v>27.692</c:v>
                      </c:pt>
                      <c:pt idx="2596">
                        <c:v>27.702999999999999</c:v>
                      </c:pt>
                      <c:pt idx="2597">
                        <c:v>27.713000000000001</c:v>
                      </c:pt>
                      <c:pt idx="2598">
                        <c:v>27.724</c:v>
                      </c:pt>
                      <c:pt idx="2599">
                        <c:v>27.734000000000002</c:v>
                      </c:pt>
                      <c:pt idx="2600">
                        <c:v>27.745000000000001</c:v>
                      </c:pt>
                      <c:pt idx="2601">
                        <c:v>27.756</c:v>
                      </c:pt>
                      <c:pt idx="2602">
                        <c:v>27.765999999999998</c:v>
                      </c:pt>
                      <c:pt idx="2603">
                        <c:v>27.777000000000001</c:v>
                      </c:pt>
                      <c:pt idx="2604">
                        <c:v>27.788</c:v>
                      </c:pt>
                      <c:pt idx="2605">
                        <c:v>27.798999999999999</c:v>
                      </c:pt>
                      <c:pt idx="2606">
                        <c:v>27.809000000000001</c:v>
                      </c:pt>
                      <c:pt idx="2607">
                        <c:v>27.82</c:v>
                      </c:pt>
                      <c:pt idx="2608">
                        <c:v>27.831</c:v>
                      </c:pt>
                      <c:pt idx="2609">
                        <c:v>27.841999999999999</c:v>
                      </c:pt>
                      <c:pt idx="2610">
                        <c:v>27.853000000000002</c:v>
                      </c:pt>
                      <c:pt idx="2611">
                        <c:v>27.864000000000001</c:v>
                      </c:pt>
                      <c:pt idx="2612">
                        <c:v>27.875</c:v>
                      </c:pt>
                      <c:pt idx="2613">
                        <c:v>27.885000000000002</c:v>
                      </c:pt>
                      <c:pt idx="2614">
                        <c:v>27.896000000000001</c:v>
                      </c:pt>
                      <c:pt idx="2615">
                        <c:v>27.905999999999999</c:v>
                      </c:pt>
                      <c:pt idx="2616">
                        <c:v>27.917000000000002</c:v>
                      </c:pt>
                      <c:pt idx="2617">
                        <c:v>27.928000000000001</c:v>
                      </c:pt>
                      <c:pt idx="2618">
                        <c:v>27.939</c:v>
                      </c:pt>
                      <c:pt idx="2619">
                        <c:v>27.95</c:v>
                      </c:pt>
                      <c:pt idx="2620">
                        <c:v>27.96</c:v>
                      </c:pt>
                      <c:pt idx="2621">
                        <c:v>27.971</c:v>
                      </c:pt>
                      <c:pt idx="2622">
                        <c:v>27.981999999999999</c:v>
                      </c:pt>
                      <c:pt idx="2623">
                        <c:v>27.992999999999999</c:v>
                      </c:pt>
                      <c:pt idx="2624">
                        <c:v>28.004000000000001</c:v>
                      </c:pt>
                      <c:pt idx="2625">
                        <c:v>28.013999999999999</c:v>
                      </c:pt>
                      <c:pt idx="2626">
                        <c:v>28.024999999999999</c:v>
                      </c:pt>
                      <c:pt idx="2627">
                        <c:v>28.036000000000001</c:v>
                      </c:pt>
                      <c:pt idx="2628">
                        <c:v>28.047000000000001</c:v>
                      </c:pt>
                      <c:pt idx="2629">
                        <c:v>28.056999999999999</c:v>
                      </c:pt>
                      <c:pt idx="2630">
                        <c:v>28.068000000000001</c:v>
                      </c:pt>
                      <c:pt idx="2631">
                        <c:v>28.079000000000001</c:v>
                      </c:pt>
                      <c:pt idx="2632">
                        <c:v>28.09</c:v>
                      </c:pt>
                      <c:pt idx="2633">
                        <c:v>28.1</c:v>
                      </c:pt>
                      <c:pt idx="2634">
                        <c:v>28.111000000000001</c:v>
                      </c:pt>
                      <c:pt idx="2635">
                        <c:v>28.122</c:v>
                      </c:pt>
                      <c:pt idx="2636">
                        <c:v>28.132999999999999</c:v>
                      </c:pt>
                      <c:pt idx="2637">
                        <c:v>28.143999999999998</c:v>
                      </c:pt>
                      <c:pt idx="2638">
                        <c:v>28.154</c:v>
                      </c:pt>
                      <c:pt idx="2639">
                        <c:v>28.164999999999999</c:v>
                      </c:pt>
                      <c:pt idx="2640">
                        <c:v>28.175999999999998</c:v>
                      </c:pt>
                      <c:pt idx="2641">
                        <c:v>28.186</c:v>
                      </c:pt>
                      <c:pt idx="2642">
                        <c:v>28.196999999999999</c:v>
                      </c:pt>
                      <c:pt idx="2643">
                        <c:v>28.207999999999998</c:v>
                      </c:pt>
                      <c:pt idx="2644">
                        <c:v>28.218</c:v>
                      </c:pt>
                      <c:pt idx="2645">
                        <c:v>28.228999999999999</c:v>
                      </c:pt>
                      <c:pt idx="2646">
                        <c:v>28.24</c:v>
                      </c:pt>
                      <c:pt idx="2647">
                        <c:v>28.251000000000001</c:v>
                      </c:pt>
                      <c:pt idx="2648">
                        <c:v>28.260999999999999</c:v>
                      </c:pt>
                      <c:pt idx="2649">
                        <c:v>28.271999999999998</c:v>
                      </c:pt>
                      <c:pt idx="2650">
                        <c:v>28.283000000000001</c:v>
                      </c:pt>
                      <c:pt idx="2651">
                        <c:v>28.294</c:v>
                      </c:pt>
                      <c:pt idx="2652">
                        <c:v>28.305</c:v>
                      </c:pt>
                      <c:pt idx="2653">
                        <c:v>28.315000000000001</c:v>
                      </c:pt>
                      <c:pt idx="2654">
                        <c:v>28.326000000000001</c:v>
                      </c:pt>
                      <c:pt idx="2655">
                        <c:v>28.337</c:v>
                      </c:pt>
                      <c:pt idx="2656">
                        <c:v>28.347999999999999</c:v>
                      </c:pt>
                      <c:pt idx="2657">
                        <c:v>28.358000000000001</c:v>
                      </c:pt>
                      <c:pt idx="2658">
                        <c:v>28.369</c:v>
                      </c:pt>
                      <c:pt idx="2659">
                        <c:v>28.379000000000001</c:v>
                      </c:pt>
                      <c:pt idx="2660">
                        <c:v>28.39</c:v>
                      </c:pt>
                      <c:pt idx="2661">
                        <c:v>28.401</c:v>
                      </c:pt>
                      <c:pt idx="2662">
                        <c:v>28.411999999999999</c:v>
                      </c:pt>
                      <c:pt idx="2663">
                        <c:v>28.422999999999998</c:v>
                      </c:pt>
                      <c:pt idx="2664">
                        <c:v>28.433</c:v>
                      </c:pt>
                      <c:pt idx="2665">
                        <c:v>28.443999999999999</c:v>
                      </c:pt>
                      <c:pt idx="2666">
                        <c:v>28.454999999999998</c:v>
                      </c:pt>
                      <c:pt idx="2667">
                        <c:v>28.465</c:v>
                      </c:pt>
                      <c:pt idx="2668">
                        <c:v>28.475000000000001</c:v>
                      </c:pt>
                      <c:pt idx="2669">
                        <c:v>28.486999999999998</c:v>
                      </c:pt>
                      <c:pt idx="2670">
                        <c:v>28.497</c:v>
                      </c:pt>
                      <c:pt idx="2671">
                        <c:v>28.507000000000001</c:v>
                      </c:pt>
                      <c:pt idx="2672">
                        <c:v>28.518000000000001</c:v>
                      </c:pt>
                      <c:pt idx="2673">
                        <c:v>28.529</c:v>
                      </c:pt>
                      <c:pt idx="2674">
                        <c:v>28.539000000000001</c:v>
                      </c:pt>
                      <c:pt idx="2675">
                        <c:v>28.548999999999999</c:v>
                      </c:pt>
                      <c:pt idx="2676">
                        <c:v>28.56</c:v>
                      </c:pt>
                      <c:pt idx="2677">
                        <c:v>28.57</c:v>
                      </c:pt>
                      <c:pt idx="2678">
                        <c:v>28.581</c:v>
                      </c:pt>
                      <c:pt idx="2679">
                        <c:v>28.591000000000001</c:v>
                      </c:pt>
                      <c:pt idx="2680">
                        <c:v>28.602</c:v>
                      </c:pt>
                      <c:pt idx="2681">
                        <c:v>28.611999999999998</c:v>
                      </c:pt>
                      <c:pt idx="2682">
                        <c:v>28.623000000000001</c:v>
                      </c:pt>
                      <c:pt idx="2683">
                        <c:v>28.632999999999999</c:v>
                      </c:pt>
                      <c:pt idx="2684">
                        <c:v>28.643000000000001</c:v>
                      </c:pt>
                      <c:pt idx="2685">
                        <c:v>28.654</c:v>
                      </c:pt>
                      <c:pt idx="2686">
                        <c:v>28.664000000000001</c:v>
                      </c:pt>
                      <c:pt idx="2687">
                        <c:v>28.675000000000001</c:v>
                      </c:pt>
                      <c:pt idx="2688">
                        <c:v>28.684999999999999</c:v>
                      </c:pt>
                      <c:pt idx="2689">
                        <c:v>28.696000000000002</c:v>
                      </c:pt>
                      <c:pt idx="2690">
                        <c:v>28.706</c:v>
                      </c:pt>
                      <c:pt idx="2691">
                        <c:v>28.716000000000001</c:v>
                      </c:pt>
                      <c:pt idx="2692">
                        <c:v>28.727</c:v>
                      </c:pt>
                      <c:pt idx="2693">
                        <c:v>28.736999999999998</c:v>
                      </c:pt>
                      <c:pt idx="2694">
                        <c:v>28.748000000000001</c:v>
                      </c:pt>
                      <c:pt idx="2695">
                        <c:v>28.757999999999999</c:v>
                      </c:pt>
                      <c:pt idx="2696">
                        <c:v>28.768999999999998</c:v>
                      </c:pt>
                      <c:pt idx="2697">
                        <c:v>28.779</c:v>
                      </c:pt>
                      <c:pt idx="2698">
                        <c:v>28.79</c:v>
                      </c:pt>
                      <c:pt idx="2699">
                        <c:v>28.8</c:v>
                      </c:pt>
                      <c:pt idx="2700">
                        <c:v>28.811</c:v>
                      </c:pt>
                      <c:pt idx="2701">
                        <c:v>28.821000000000002</c:v>
                      </c:pt>
                      <c:pt idx="2702">
                        <c:v>28.832000000000001</c:v>
                      </c:pt>
                      <c:pt idx="2703">
                        <c:v>28.841999999999999</c:v>
                      </c:pt>
                      <c:pt idx="2704">
                        <c:v>28.852</c:v>
                      </c:pt>
                      <c:pt idx="2705">
                        <c:v>28.863</c:v>
                      </c:pt>
                      <c:pt idx="2706">
                        <c:v>28.873000000000001</c:v>
                      </c:pt>
                      <c:pt idx="2707">
                        <c:v>28.884</c:v>
                      </c:pt>
                      <c:pt idx="2708">
                        <c:v>28.893999999999998</c:v>
                      </c:pt>
                      <c:pt idx="2709">
                        <c:v>28.905999999999999</c:v>
                      </c:pt>
                      <c:pt idx="2710">
                        <c:v>28.916</c:v>
                      </c:pt>
                      <c:pt idx="2711">
                        <c:v>28.927</c:v>
                      </c:pt>
                      <c:pt idx="2712">
                        <c:v>28.937999999999999</c:v>
                      </c:pt>
                      <c:pt idx="2713">
                        <c:v>28.949000000000002</c:v>
                      </c:pt>
                      <c:pt idx="2714">
                        <c:v>28.959</c:v>
                      </c:pt>
                      <c:pt idx="2715">
                        <c:v>28.97</c:v>
                      </c:pt>
                      <c:pt idx="2716">
                        <c:v>28.981000000000002</c:v>
                      </c:pt>
                      <c:pt idx="2717">
                        <c:v>28.992000000000001</c:v>
                      </c:pt>
                      <c:pt idx="2718">
                        <c:v>29.001999999999999</c:v>
                      </c:pt>
                      <c:pt idx="2719">
                        <c:v>29.013000000000002</c:v>
                      </c:pt>
                      <c:pt idx="2720">
                        <c:v>29.024000000000001</c:v>
                      </c:pt>
                      <c:pt idx="2721">
                        <c:v>29.035</c:v>
                      </c:pt>
                      <c:pt idx="2722">
                        <c:v>29.045000000000002</c:v>
                      </c:pt>
                      <c:pt idx="2723">
                        <c:v>29.056000000000001</c:v>
                      </c:pt>
                      <c:pt idx="2724">
                        <c:v>29.065999999999999</c:v>
                      </c:pt>
                      <c:pt idx="2725">
                        <c:v>29.077999999999999</c:v>
                      </c:pt>
                      <c:pt idx="2726">
                        <c:v>29.088999999999999</c:v>
                      </c:pt>
                      <c:pt idx="2727">
                        <c:v>29.1</c:v>
                      </c:pt>
                      <c:pt idx="2728">
                        <c:v>29.11</c:v>
                      </c:pt>
                      <c:pt idx="2729">
                        <c:v>29.120999999999999</c:v>
                      </c:pt>
                      <c:pt idx="2730">
                        <c:v>29.132000000000001</c:v>
                      </c:pt>
                      <c:pt idx="2731">
                        <c:v>29.141999999999999</c:v>
                      </c:pt>
                      <c:pt idx="2732">
                        <c:v>29.152999999999999</c:v>
                      </c:pt>
                      <c:pt idx="2733">
                        <c:v>29.164000000000001</c:v>
                      </c:pt>
                      <c:pt idx="2734">
                        <c:v>29.175000000000001</c:v>
                      </c:pt>
                      <c:pt idx="2735">
                        <c:v>29.184999999999999</c:v>
                      </c:pt>
                      <c:pt idx="2736">
                        <c:v>29.196000000000002</c:v>
                      </c:pt>
                      <c:pt idx="2737">
                        <c:v>29.207000000000001</c:v>
                      </c:pt>
                      <c:pt idx="2738">
                        <c:v>29.218</c:v>
                      </c:pt>
                      <c:pt idx="2739">
                        <c:v>29.228000000000002</c:v>
                      </c:pt>
                      <c:pt idx="2740">
                        <c:v>29.238</c:v>
                      </c:pt>
                      <c:pt idx="2741">
                        <c:v>29.248999999999999</c:v>
                      </c:pt>
                      <c:pt idx="2742">
                        <c:v>29.259</c:v>
                      </c:pt>
                      <c:pt idx="2743">
                        <c:v>29.27</c:v>
                      </c:pt>
                      <c:pt idx="2744">
                        <c:v>29.28</c:v>
                      </c:pt>
                      <c:pt idx="2745">
                        <c:v>29.291</c:v>
                      </c:pt>
                      <c:pt idx="2746">
                        <c:v>29.300999999999998</c:v>
                      </c:pt>
                      <c:pt idx="2747">
                        <c:v>29.312000000000001</c:v>
                      </c:pt>
                      <c:pt idx="2748">
                        <c:v>29.321999999999999</c:v>
                      </c:pt>
                      <c:pt idx="2749">
                        <c:v>29.332999999999998</c:v>
                      </c:pt>
                      <c:pt idx="2750">
                        <c:v>29.343</c:v>
                      </c:pt>
                      <c:pt idx="2751">
                        <c:v>29.353000000000002</c:v>
                      </c:pt>
                      <c:pt idx="2752">
                        <c:v>29.364000000000001</c:v>
                      </c:pt>
                      <c:pt idx="2753">
                        <c:v>29.373999999999999</c:v>
                      </c:pt>
                      <c:pt idx="2754">
                        <c:v>29.385000000000002</c:v>
                      </c:pt>
                      <c:pt idx="2755">
                        <c:v>29.396000000000001</c:v>
                      </c:pt>
                      <c:pt idx="2756">
                        <c:v>29.405999999999999</c:v>
                      </c:pt>
                      <c:pt idx="2757">
                        <c:v>29.417000000000002</c:v>
                      </c:pt>
                      <c:pt idx="2758">
                        <c:v>29.428000000000001</c:v>
                      </c:pt>
                      <c:pt idx="2759">
                        <c:v>29.439</c:v>
                      </c:pt>
                      <c:pt idx="2760">
                        <c:v>29.45</c:v>
                      </c:pt>
                      <c:pt idx="2761">
                        <c:v>29.46</c:v>
                      </c:pt>
                      <c:pt idx="2762">
                        <c:v>29.471</c:v>
                      </c:pt>
                      <c:pt idx="2763">
                        <c:v>29.481999999999999</c:v>
                      </c:pt>
                      <c:pt idx="2764">
                        <c:v>29.492999999999999</c:v>
                      </c:pt>
                      <c:pt idx="2765">
                        <c:v>29.503</c:v>
                      </c:pt>
                      <c:pt idx="2766">
                        <c:v>29.513999999999999</c:v>
                      </c:pt>
                      <c:pt idx="2767">
                        <c:v>29.524999999999999</c:v>
                      </c:pt>
                      <c:pt idx="2768">
                        <c:v>29.536000000000001</c:v>
                      </c:pt>
                      <c:pt idx="2769">
                        <c:v>29.545999999999999</c:v>
                      </c:pt>
                      <c:pt idx="2770">
                        <c:v>29.558</c:v>
                      </c:pt>
                      <c:pt idx="2771">
                        <c:v>29.568000000000001</c:v>
                      </c:pt>
                      <c:pt idx="2772">
                        <c:v>29.579000000000001</c:v>
                      </c:pt>
                      <c:pt idx="2773">
                        <c:v>29.59</c:v>
                      </c:pt>
                      <c:pt idx="2774">
                        <c:v>29.600999999999999</c:v>
                      </c:pt>
                      <c:pt idx="2775">
                        <c:v>29.611000000000001</c:v>
                      </c:pt>
                      <c:pt idx="2776">
                        <c:v>29.622</c:v>
                      </c:pt>
                      <c:pt idx="2777">
                        <c:v>29.632999999999999</c:v>
                      </c:pt>
                      <c:pt idx="2778">
                        <c:v>29.643999999999998</c:v>
                      </c:pt>
                      <c:pt idx="2779">
                        <c:v>29.654</c:v>
                      </c:pt>
                      <c:pt idx="2780">
                        <c:v>29.664999999999999</c:v>
                      </c:pt>
                      <c:pt idx="2781">
                        <c:v>29.675999999999998</c:v>
                      </c:pt>
                      <c:pt idx="2782">
                        <c:v>29.687000000000001</c:v>
                      </c:pt>
                      <c:pt idx="2783">
                        <c:v>29.698</c:v>
                      </c:pt>
                      <c:pt idx="2784">
                        <c:v>29.709</c:v>
                      </c:pt>
                      <c:pt idx="2785">
                        <c:v>29.72</c:v>
                      </c:pt>
                      <c:pt idx="2786">
                        <c:v>29.73</c:v>
                      </c:pt>
                      <c:pt idx="2787">
                        <c:v>29.741</c:v>
                      </c:pt>
                      <c:pt idx="2788">
                        <c:v>29.751999999999999</c:v>
                      </c:pt>
                      <c:pt idx="2789">
                        <c:v>29.763000000000002</c:v>
                      </c:pt>
                      <c:pt idx="2790">
                        <c:v>29.773</c:v>
                      </c:pt>
                      <c:pt idx="2791">
                        <c:v>29.783999999999999</c:v>
                      </c:pt>
                      <c:pt idx="2792">
                        <c:v>29.795000000000002</c:v>
                      </c:pt>
                      <c:pt idx="2793">
                        <c:v>29.806000000000001</c:v>
                      </c:pt>
                      <c:pt idx="2794">
                        <c:v>29.815999999999999</c:v>
                      </c:pt>
                      <c:pt idx="2795">
                        <c:v>29.827000000000002</c:v>
                      </c:pt>
                      <c:pt idx="2796">
                        <c:v>29.838000000000001</c:v>
                      </c:pt>
                      <c:pt idx="2797">
                        <c:v>29.849</c:v>
                      </c:pt>
                      <c:pt idx="2798">
                        <c:v>29.86</c:v>
                      </c:pt>
                      <c:pt idx="2799">
                        <c:v>29.870999999999999</c:v>
                      </c:pt>
                      <c:pt idx="2800">
                        <c:v>29.881</c:v>
                      </c:pt>
                      <c:pt idx="2801">
                        <c:v>29.891999999999999</c:v>
                      </c:pt>
                      <c:pt idx="2802">
                        <c:v>29.902999999999999</c:v>
                      </c:pt>
                      <c:pt idx="2803">
                        <c:v>29.914000000000001</c:v>
                      </c:pt>
                      <c:pt idx="2804">
                        <c:v>29.923999999999999</c:v>
                      </c:pt>
                      <c:pt idx="2805">
                        <c:v>29.934999999999999</c:v>
                      </c:pt>
                      <c:pt idx="2806">
                        <c:v>29.946000000000002</c:v>
                      </c:pt>
                      <c:pt idx="2807">
                        <c:v>29.957000000000001</c:v>
                      </c:pt>
                      <c:pt idx="2808">
                        <c:v>29.966999999999999</c:v>
                      </c:pt>
                      <c:pt idx="2809">
                        <c:v>29.978000000000002</c:v>
                      </c:pt>
                      <c:pt idx="2810">
                        <c:v>29.989000000000001</c:v>
                      </c:pt>
                      <c:pt idx="2811">
                        <c:v>29.998999999999999</c:v>
                      </c:pt>
                      <c:pt idx="2812">
                        <c:v>30.01</c:v>
                      </c:pt>
                      <c:pt idx="2813">
                        <c:v>30.021000000000001</c:v>
                      </c:pt>
                      <c:pt idx="2814">
                        <c:v>30.032</c:v>
                      </c:pt>
                      <c:pt idx="2815">
                        <c:v>30.042999999999999</c:v>
                      </c:pt>
                      <c:pt idx="2816">
                        <c:v>30.053000000000001</c:v>
                      </c:pt>
                      <c:pt idx="2817">
                        <c:v>30.062999999999999</c:v>
                      </c:pt>
                      <c:pt idx="2818">
                        <c:v>30.074000000000002</c:v>
                      </c:pt>
                      <c:pt idx="2819">
                        <c:v>30.085000000000001</c:v>
                      </c:pt>
                      <c:pt idx="2820">
                        <c:v>30.094999999999999</c:v>
                      </c:pt>
                      <c:pt idx="2821">
                        <c:v>30.106000000000002</c:v>
                      </c:pt>
                      <c:pt idx="2822">
                        <c:v>30.116</c:v>
                      </c:pt>
                      <c:pt idx="2823">
                        <c:v>30.126999999999999</c:v>
                      </c:pt>
                      <c:pt idx="2824">
                        <c:v>30.138000000000002</c:v>
                      </c:pt>
                      <c:pt idx="2825">
                        <c:v>30.149000000000001</c:v>
                      </c:pt>
                      <c:pt idx="2826">
                        <c:v>30.158999999999999</c:v>
                      </c:pt>
                      <c:pt idx="2827">
                        <c:v>30.17</c:v>
                      </c:pt>
                      <c:pt idx="2828">
                        <c:v>30.18</c:v>
                      </c:pt>
                      <c:pt idx="2829">
                        <c:v>30.190999999999999</c:v>
                      </c:pt>
                      <c:pt idx="2830">
                        <c:v>30.202000000000002</c:v>
                      </c:pt>
                      <c:pt idx="2831">
                        <c:v>30.213000000000001</c:v>
                      </c:pt>
                      <c:pt idx="2832">
                        <c:v>30.224</c:v>
                      </c:pt>
                      <c:pt idx="2833">
                        <c:v>30.234999999999999</c:v>
                      </c:pt>
                      <c:pt idx="2834">
                        <c:v>30.245999999999999</c:v>
                      </c:pt>
                      <c:pt idx="2835">
                        <c:v>30.257000000000001</c:v>
                      </c:pt>
                      <c:pt idx="2836">
                        <c:v>30.266999999999999</c:v>
                      </c:pt>
                      <c:pt idx="2837">
                        <c:v>30.277999999999999</c:v>
                      </c:pt>
                      <c:pt idx="2838">
                        <c:v>30.289000000000001</c:v>
                      </c:pt>
                      <c:pt idx="2839">
                        <c:v>30.3</c:v>
                      </c:pt>
                      <c:pt idx="2840">
                        <c:v>30.31</c:v>
                      </c:pt>
                      <c:pt idx="2841">
                        <c:v>30.321000000000002</c:v>
                      </c:pt>
                      <c:pt idx="2842">
                        <c:v>30.332000000000001</c:v>
                      </c:pt>
                      <c:pt idx="2843">
                        <c:v>30.343</c:v>
                      </c:pt>
                      <c:pt idx="2844">
                        <c:v>30.353000000000002</c:v>
                      </c:pt>
                      <c:pt idx="2845">
                        <c:v>30.364000000000001</c:v>
                      </c:pt>
                      <c:pt idx="2846">
                        <c:v>30.375</c:v>
                      </c:pt>
                      <c:pt idx="2847">
                        <c:v>30.385999999999999</c:v>
                      </c:pt>
                      <c:pt idx="2848">
                        <c:v>30.396999999999998</c:v>
                      </c:pt>
                      <c:pt idx="2849">
                        <c:v>30.407</c:v>
                      </c:pt>
                      <c:pt idx="2850">
                        <c:v>30.417000000000002</c:v>
                      </c:pt>
                      <c:pt idx="2851">
                        <c:v>30.428000000000001</c:v>
                      </c:pt>
                      <c:pt idx="2852">
                        <c:v>30.439</c:v>
                      </c:pt>
                      <c:pt idx="2853">
                        <c:v>30.45</c:v>
                      </c:pt>
                      <c:pt idx="2854">
                        <c:v>30.46</c:v>
                      </c:pt>
                      <c:pt idx="2855">
                        <c:v>30.471</c:v>
                      </c:pt>
                      <c:pt idx="2856">
                        <c:v>30.481999999999999</c:v>
                      </c:pt>
                      <c:pt idx="2857">
                        <c:v>30.492999999999999</c:v>
                      </c:pt>
                      <c:pt idx="2858">
                        <c:v>30.503</c:v>
                      </c:pt>
                      <c:pt idx="2859">
                        <c:v>30.513999999999999</c:v>
                      </c:pt>
                      <c:pt idx="2860">
                        <c:v>30.524999999999999</c:v>
                      </c:pt>
                      <c:pt idx="2861">
                        <c:v>30.536000000000001</c:v>
                      </c:pt>
                      <c:pt idx="2862">
                        <c:v>30.545999999999999</c:v>
                      </c:pt>
                      <c:pt idx="2863">
                        <c:v>30.556999999999999</c:v>
                      </c:pt>
                      <c:pt idx="2864">
                        <c:v>30.568000000000001</c:v>
                      </c:pt>
                      <c:pt idx="2865">
                        <c:v>30.579000000000001</c:v>
                      </c:pt>
                      <c:pt idx="2866">
                        <c:v>30.59</c:v>
                      </c:pt>
                      <c:pt idx="2867">
                        <c:v>30.600999999999999</c:v>
                      </c:pt>
                      <c:pt idx="2868">
                        <c:v>30.611999999999998</c:v>
                      </c:pt>
                      <c:pt idx="2869">
                        <c:v>30.622</c:v>
                      </c:pt>
                      <c:pt idx="2870">
                        <c:v>30.632999999999999</c:v>
                      </c:pt>
                      <c:pt idx="2871">
                        <c:v>30.643999999999998</c:v>
                      </c:pt>
                      <c:pt idx="2872">
                        <c:v>30.655000000000001</c:v>
                      </c:pt>
                      <c:pt idx="2873">
                        <c:v>30.664999999999999</c:v>
                      </c:pt>
                      <c:pt idx="2874">
                        <c:v>30.675999999999998</c:v>
                      </c:pt>
                      <c:pt idx="2875">
                        <c:v>30.686</c:v>
                      </c:pt>
                      <c:pt idx="2876">
                        <c:v>30.696999999999999</c:v>
                      </c:pt>
                      <c:pt idx="2877">
                        <c:v>30.707999999999998</c:v>
                      </c:pt>
                      <c:pt idx="2878">
                        <c:v>30.719000000000001</c:v>
                      </c:pt>
                      <c:pt idx="2879">
                        <c:v>30.728999999999999</c:v>
                      </c:pt>
                      <c:pt idx="2880">
                        <c:v>30.74</c:v>
                      </c:pt>
                      <c:pt idx="2881">
                        <c:v>30.751000000000001</c:v>
                      </c:pt>
                      <c:pt idx="2882">
                        <c:v>30.762</c:v>
                      </c:pt>
                      <c:pt idx="2883">
                        <c:v>30.773</c:v>
                      </c:pt>
                      <c:pt idx="2884">
                        <c:v>30.783999999999999</c:v>
                      </c:pt>
                      <c:pt idx="2885">
                        <c:v>30.794</c:v>
                      </c:pt>
                      <c:pt idx="2886">
                        <c:v>30.805</c:v>
                      </c:pt>
                      <c:pt idx="2887">
                        <c:v>30.815999999999999</c:v>
                      </c:pt>
                      <c:pt idx="2888">
                        <c:v>30.827000000000002</c:v>
                      </c:pt>
                      <c:pt idx="2889">
                        <c:v>30.837</c:v>
                      </c:pt>
                      <c:pt idx="2890">
                        <c:v>30.847999999999999</c:v>
                      </c:pt>
                      <c:pt idx="2891">
                        <c:v>30.859000000000002</c:v>
                      </c:pt>
                      <c:pt idx="2892">
                        <c:v>30.87</c:v>
                      </c:pt>
                      <c:pt idx="2893">
                        <c:v>30.88</c:v>
                      </c:pt>
                      <c:pt idx="2894">
                        <c:v>30.890999999999998</c:v>
                      </c:pt>
                      <c:pt idx="2895">
                        <c:v>30.902000000000001</c:v>
                      </c:pt>
                      <c:pt idx="2896">
                        <c:v>30.911999999999999</c:v>
                      </c:pt>
                      <c:pt idx="2897">
                        <c:v>30.925000000000001</c:v>
                      </c:pt>
                      <c:pt idx="2898">
                        <c:v>30.934999999999999</c:v>
                      </c:pt>
                      <c:pt idx="2899">
                        <c:v>30.946000000000002</c:v>
                      </c:pt>
                      <c:pt idx="2900">
                        <c:v>30.957000000000001</c:v>
                      </c:pt>
                      <c:pt idx="2901">
                        <c:v>30.968</c:v>
                      </c:pt>
                      <c:pt idx="2902">
                        <c:v>30.978000000000002</c:v>
                      </c:pt>
                      <c:pt idx="2903">
                        <c:v>30.989000000000001</c:v>
                      </c:pt>
                      <c:pt idx="2904">
                        <c:v>31</c:v>
                      </c:pt>
                      <c:pt idx="2905">
                        <c:v>31.010999999999999</c:v>
                      </c:pt>
                      <c:pt idx="2906">
                        <c:v>31.021000000000001</c:v>
                      </c:pt>
                      <c:pt idx="2907">
                        <c:v>31.032</c:v>
                      </c:pt>
                      <c:pt idx="2908">
                        <c:v>31.042999999999999</c:v>
                      </c:pt>
                      <c:pt idx="2909">
                        <c:v>31.053999999999998</c:v>
                      </c:pt>
                      <c:pt idx="2910">
                        <c:v>31.065000000000001</c:v>
                      </c:pt>
                      <c:pt idx="2911">
                        <c:v>31.074999999999999</c:v>
                      </c:pt>
                      <c:pt idx="2912">
                        <c:v>31.085999999999999</c:v>
                      </c:pt>
                      <c:pt idx="2913">
                        <c:v>31.097000000000001</c:v>
                      </c:pt>
                      <c:pt idx="2914">
                        <c:v>31.108000000000001</c:v>
                      </c:pt>
                      <c:pt idx="2915">
                        <c:v>31.117999999999999</c:v>
                      </c:pt>
                      <c:pt idx="2916">
                        <c:v>31.129000000000001</c:v>
                      </c:pt>
                      <c:pt idx="2917">
                        <c:v>31.14</c:v>
                      </c:pt>
                      <c:pt idx="2918">
                        <c:v>31.151</c:v>
                      </c:pt>
                      <c:pt idx="2919">
                        <c:v>31.161000000000001</c:v>
                      </c:pt>
                      <c:pt idx="2920">
                        <c:v>31.172000000000001</c:v>
                      </c:pt>
                      <c:pt idx="2921">
                        <c:v>31.183</c:v>
                      </c:pt>
                      <c:pt idx="2922">
                        <c:v>31.193999999999999</c:v>
                      </c:pt>
                      <c:pt idx="2923">
                        <c:v>31.204000000000001</c:v>
                      </c:pt>
                      <c:pt idx="2924">
                        <c:v>31.215</c:v>
                      </c:pt>
                      <c:pt idx="2925">
                        <c:v>31.225999999999999</c:v>
                      </c:pt>
                      <c:pt idx="2926">
                        <c:v>31.236999999999998</c:v>
                      </c:pt>
                      <c:pt idx="2927">
                        <c:v>31.248000000000001</c:v>
                      </c:pt>
                      <c:pt idx="2928">
                        <c:v>31.259</c:v>
                      </c:pt>
                      <c:pt idx="2929">
                        <c:v>31.268999999999998</c:v>
                      </c:pt>
                      <c:pt idx="2930">
                        <c:v>31.28</c:v>
                      </c:pt>
                      <c:pt idx="2931">
                        <c:v>31.291</c:v>
                      </c:pt>
                      <c:pt idx="2932">
                        <c:v>31.302</c:v>
                      </c:pt>
                      <c:pt idx="2933">
                        <c:v>31.312000000000001</c:v>
                      </c:pt>
                      <c:pt idx="2934">
                        <c:v>31.323</c:v>
                      </c:pt>
                      <c:pt idx="2935">
                        <c:v>31.334</c:v>
                      </c:pt>
                      <c:pt idx="2936">
                        <c:v>31.344999999999999</c:v>
                      </c:pt>
                      <c:pt idx="2937">
                        <c:v>31.355</c:v>
                      </c:pt>
                      <c:pt idx="2938">
                        <c:v>31.366</c:v>
                      </c:pt>
                      <c:pt idx="2939">
                        <c:v>31.376999999999999</c:v>
                      </c:pt>
                      <c:pt idx="2940">
                        <c:v>31.388000000000002</c:v>
                      </c:pt>
                      <c:pt idx="2941">
                        <c:v>31.398</c:v>
                      </c:pt>
                      <c:pt idx="2942">
                        <c:v>31.408999999999999</c:v>
                      </c:pt>
                      <c:pt idx="2943">
                        <c:v>31.42</c:v>
                      </c:pt>
                      <c:pt idx="2944">
                        <c:v>31.431000000000001</c:v>
                      </c:pt>
                      <c:pt idx="2945">
                        <c:v>31.440999999999999</c:v>
                      </c:pt>
                      <c:pt idx="2946">
                        <c:v>31.452000000000002</c:v>
                      </c:pt>
                      <c:pt idx="2947">
                        <c:v>31.462</c:v>
                      </c:pt>
                      <c:pt idx="2948">
                        <c:v>31.472999999999999</c:v>
                      </c:pt>
                      <c:pt idx="2949">
                        <c:v>31.484000000000002</c:v>
                      </c:pt>
                      <c:pt idx="2950">
                        <c:v>31.495000000000001</c:v>
                      </c:pt>
                      <c:pt idx="2951">
                        <c:v>31.506</c:v>
                      </c:pt>
                      <c:pt idx="2952">
                        <c:v>31.516999999999999</c:v>
                      </c:pt>
                      <c:pt idx="2953">
                        <c:v>31.527999999999999</c:v>
                      </c:pt>
                      <c:pt idx="2954">
                        <c:v>31.538</c:v>
                      </c:pt>
                      <c:pt idx="2955">
                        <c:v>31.548999999999999</c:v>
                      </c:pt>
                      <c:pt idx="2956">
                        <c:v>31.56</c:v>
                      </c:pt>
                      <c:pt idx="2957">
                        <c:v>31.571000000000002</c:v>
                      </c:pt>
                      <c:pt idx="2958">
                        <c:v>31.581</c:v>
                      </c:pt>
                      <c:pt idx="2959">
                        <c:v>31.591999999999999</c:v>
                      </c:pt>
                      <c:pt idx="2960">
                        <c:v>31.603000000000002</c:v>
                      </c:pt>
                      <c:pt idx="2961">
                        <c:v>31.614000000000001</c:v>
                      </c:pt>
                      <c:pt idx="2962">
                        <c:v>31.623999999999999</c:v>
                      </c:pt>
                      <c:pt idx="2963">
                        <c:v>31.635000000000002</c:v>
                      </c:pt>
                      <c:pt idx="2964">
                        <c:v>31.646000000000001</c:v>
                      </c:pt>
                      <c:pt idx="2965">
                        <c:v>31.657</c:v>
                      </c:pt>
                      <c:pt idx="2966">
                        <c:v>31.667999999999999</c:v>
                      </c:pt>
                      <c:pt idx="2967">
                        <c:v>31.678999999999998</c:v>
                      </c:pt>
                      <c:pt idx="2968">
                        <c:v>31.69</c:v>
                      </c:pt>
                      <c:pt idx="2969">
                        <c:v>31.7</c:v>
                      </c:pt>
                      <c:pt idx="2970">
                        <c:v>31.710999999999999</c:v>
                      </c:pt>
                      <c:pt idx="2971">
                        <c:v>31.722000000000001</c:v>
                      </c:pt>
                      <c:pt idx="2972">
                        <c:v>31.733000000000001</c:v>
                      </c:pt>
                      <c:pt idx="2973">
                        <c:v>31.742999999999999</c:v>
                      </c:pt>
                      <c:pt idx="2974">
                        <c:v>31.754000000000001</c:v>
                      </c:pt>
                      <c:pt idx="2975">
                        <c:v>31.765000000000001</c:v>
                      </c:pt>
                      <c:pt idx="2976">
                        <c:v>31.776</c:v>
                      </c:pt>
                      <c:pt idx="2977">
                        <c:v>31.786000000000001</c:v>
                      </c:pt>
                      <c:pt idx="2978">
                        <c:v>31.797000000000001</c:v>
                      </c:pt>
                      <c:pt idx="2979">
                        <c:v>31.808</c:v>
                      </c:pt>
                      <c:pt idx="2980">
                        <c:v>31.818999999999999</c:v>
                      </c:pt>
                      <c:pt idx="2981">
                        <c:v>31.83</c:v>
                      </c:pt>
                      <c:pt idx="2982">
                        <c:v>31.841000000000001</c:v>
                      </c:pt>
                      <c:pt idx="2983">
                        <c:v>31.850999999999999</c:v>
                      </c:pt>
                      <c:pt idx="2984">
                        <c:v>31.861999999999998</c:v>
                      </c:pt>
                      <c:pt idx="2985">
                        <c:v>31.873000000000001</c:v>
                      </c:pt>
                      <c:pt idx="2986">
                        <c:v>31.884</c:v>
                      </c:pt>
                      <c:pt idx="2987">
                        <c:v>31.895</c:v>
                      </c:pt>
                      <c:pt idx="2988">
                        <c:v>31.905000000000001</c:v>
                      </c:pt>
                      <c:pt idx="2989">
                        <c:v>31.916</c:v>
                      </c:pt>
                      <c:pt idx="2990">
                        <c:v>31.927</c:v>
                      </c:pt>
                      <c:pt idx="2991">
                        <c:v>31.937999999999999</c:v>
                      </c:pt>
                      <c:pt idx="2992">
                        <c:v>31.948</c:v>
                      </c:pt>
                      <c:pt idx="2993">
                        <c:v>31.959</c:v>
                      </c:pt>
                      <c:pt idx="2994">
                        <c:v>31.969000000000001</c:v>
                      </c:pt>
                      <c:pt idx="2995">
                        <c:v>31.981000000000002</c:v>
                      </c:pt>
                      <c:pt idx="2996">
                        <c:v>31.991</c:v>
                      </c:pt>
                      <c:pt idx="2997">
                        <c:v>32.002000000000002</c:v>
                      </c:pt>
                      <c:pt idx="2998">
                        <c:v>32.012999999999998</c:v>
                      </c:pt>
                      <c:pt idx="2999">
                        <c:v>32.023000000000003</c:v>
                      </c:pt>
                      <c:pt idx="3000">
                        <c:v>32.033999999999999</c:v>
                      </c:pt>
                      <c:pt idx="3001">
                        <c:v>32.045000000000002</c:v>
                      </c:pt>
                      <c:pt idx="3002">
                        <c:v>32.055</c:v>
                      </c:pt>
                      <c:pt idx="3003">
                        <c:v>32.066000000000003</c:v>
                      </c:pt>
                      <c:pt idx="3004">
                        <c:v>32.076000000000001</c:v>
                      </c:pt>
                      <c:pt idx="3005">
                        <c:v>32.087000000000003</c:v>
                      </c:pt>
                      <c:pt idx="3006">
                        <c:v>32.097000000000001</c:v>
                      </c:pt>
                      <c:pt idx="3007">
                        <c:v>32.106999999999999</c:v>
                      </c:pt>
                      <c:pt idx="3008">
                        <c:v>32.116999999999997</c:v>
                      </c:pt>
                      <c:pt idx="3009">
                        <c:v>32.128999999999998</c:v>
                      </c:pt>
                      <c:pt idx="3010">
                        <c:v>32.139000000000003</c:v>
                      </c:pt>
                      <c:pt idx="3011">
                        <c:v>32.149000000000001</c:v>
                      </c:pt>
                      <c:pt idx="3012">
                        <c:v>32.159999999999997</c:v>
                      </c:pt>
                      <c:pt idx="3013">
                        <c:v>32.170999999999999</c:v>
                      </c:pt>
                      <c:pt idx="3014">
                        <c:v>32.180999999999997</c:v>
                      </c:pt>
                      <c:pt idx="3015">
                        <c:v>32.191000000000003</c:v>
                      </c:pt>
                      <c:pt idx="3016">
                        <c:v>32.201999999999998</c:v>
                      </c:pt>
                      <c:pt idx="3017">
                        <c:v>32.213000000000001</c:v>
                      </c:pt>
                      <c:pt idx="3018">
                        <c:v>32.222999999999999</c:v>
                      </c:pt>
                      <c:pt idx="3019">
                        <c:v>32.234000000000002</c:v>
                      </c:pt>
                      <c:pt idx="3020">
                        <c:v>32.244</c:v>
                      </c:pt>
                      <c:pt idx="3021">
                        <c:v>32.253999999999998</c:v>
                      </c:pt>
                      <c:pt idx="3022">
                        <c:v>32.265000000000001</c:v>
                      </c:pt>
                      <c:pt idx="3023">
                        <c:v>32.276000000000003</c:v>
                      </c:pt>
                      <c:pt idx="3024">
                        <c:v>32.286000000000001</c:v>
                      </c:pt>
                      <c:pt idx="3025">
                        <c:v>32.295999999999999</c:v>
                      </c:pt>
                      <c:pt idx="3026">
                        <c:v>32.308</c:v>
                      </c:pt>
                      <c:pt idx="3027">
                        <c:v>32.317999999999998</c:v>
                      </c:pt>
                      <c:pt idx="3028">
                        <c:v>32.328000000000003</c:v>
                      </c:pt>
                      <c:pt idx="3029">
                        <c:v>32.340000000000003</c:v>
                      </c:pt>
                      <c:pt idx="3030">
                        <c:v>32.35</c:v>
                      </c:pt>
                      <c:pt idx="3031">
                        <c:v>32.360999999999997</c:v>
                      </c:pt>
                      <c:pt idx="3032">
                        <c:v>32.372</c:v>
                      </c:pt>
                      <c:pt idx="3033">
                        <c:v>32.383000000000003</c:v>
                      </c:pt>
                      <c:pt idx="3034">
                        <c:v>32.393000000000001</c:v>
                      </c:pt>
                      <c:pt idx="3035">
                        <c:v>32.404000000000003</c:v>
                      </c:pt>
                      <c:pt idx="3036">
                        <c:v>32.414999999999999</c:v>
                      </c:pt>
                      <c:pt idx="3037">
                        <c:v>32.424999999999997</c:v>
                      </c:pt>
                      <c:pt idx="3038">
                        <c:v>32.436</c:v>
                      </c:pt>
                      <c:pt idx="3039">
                        <c:v>32.447000000000003</c:v>
                      </c:pt>
                      <c:pt idx="3040">
                        <c:v>32.457000000000001</c:v>
                      </c:pt>
                      <c:pt idx="3041">
                        <c:v>32.468000000000004</c:v>
                      </c:pt>
                      <c:pt idx="3042">
                        <c:v>32.478999999999999</c:v>
                      </c:pt>
                      <c:pt idx="3043">
                        <c:v>32.49</c:v>
                      </c:pt>
                      <c:pt idx="3044">
                        <c:v>32.5</c:v>
                      </c:pt>
                      <c:pt idx="3045">
                        <c:v>32.511000000000003</c:v>
                      </c:pt>
                      <c:pt idx="3046">
                        <c:v>32.521999999999998</c:v>
                      </c:pt>
                      <c:pt idx="3047">
                        <c:v>32.533000000000001</c:v>
                      </c:pt>
                      <c:pt idx="3048">
                        <c:v>32.543999999999997</c:v>
                      </c:pt>
                      <c:pt idx="3049">
                        <c:v>32.554000000000002</c:v>
                      </c:pt>
                      <c:pt idx="3050">
                        <c:v>32.564999999999998</c:v>
                      </c:pt>
                      <c:pt idx="3051">
                        <c:v>32.576000000000001</c:v>
                      </c:pt>
                      <c:pt idx="3052">
                        <c:v>32.585999999999999</c:v>
                      </c:pt>
                      <c:pt idx="3053">
                        <c:v>32.595999999999997</c:v>
                      </c:pt>
                      <c:pt idx="3054">
                        <c:v>32.607999999999997</c:v>
                      </c:pt>
                      <c:pt idx="3055">
                        <c:v>32.618000000000002</c:v>
                      </c:pt>
                      <c:pt idx="3056">
                        <c:v>32.628</c:v>
                      </c:pt>
                      <c:pt idx="3057">
                        <c:v>32.64</c:v>
                      </c:pt>
                      <c:pt idx="3058">
                        <c:v>32.65</c:v>
                      </c:pt>
                      <c:pt idx="3059">
                        <c:v>32.661000000000001</c:v>
                      </c:pt>
                      <c:pt idx="3060">
                        <c:v>32.671999999999997</c:v>
                      </c:pt>
                      <c:pt idx="3061">
                        <c:v>32.682000000000002</c:v>
                      </c:pt>
                      <c:pt idx="3062">
                        <c:v>32.692999999999998</c:v>
                      </c:pt>
                      <c:pt idx="3063">
                        <c:v>32.704000000000001</c:v>
                      </c:pt>
                      <c:pt idx="3064">
                        <c:v>32.713999999999999</c:v>
                      </c:pt>
                      <c:pt idx="3065">
                        <c:v>32.723999999999997</c:v>
                      </c:pt>
                      <c:pt idx="3066">
                        <c:v>32.735999999999997</c:v>
                      </c:pt>
                      <c:pt idx="3067">
                        <c:v>32.747</c:v>
                      </c:pt>
                      <c:pt idx="3068">
                        <c:v>32.756999999999998</c:v>
                      </c:pt>
                      <c:pt idx="3069">
                        <c:v>32.768000000000001</c:v>
                      </c:pt>
                      <c:pt idx="3070">
                        <c:v>32.777999999999999</c:v>
                      </c:pt>
                      <c:pt idx="3071">
                        <c:v>32.789000000000001</c:v>
                      </c:pt>
                      <c:pt idx="3072">
                        <c:v>32.799999999999997</c:v>
                      </c:pt>
                      <c:pt idx="3073">
                        <c:v>32.81</c:v>
                      </c:pt>
                      <c:pt idx="3074">
                        <c:v>32.82</c:v>
                      </c:pt>
                      <c:pt idx="3075">
                        <c:v>32.831000000000003</c:v>
                      </c:pt>
                      <c:pt idx="3076">
                        <c:v>32.841000000000001</c:v>
                      </c:pt>
                      <c:pt idx="3077">
                        <c:v>32.853000000000002</c:v>
                      </c:pt>
                      <c:pt idx="3078">
                        <c:v>32.863</c:v>
                      </c:pt>
                      <c:pt idx="3079">
                        <c:v>32.874000000000002</c:v>
                      </c:pt>
                      <c:pt idx="3080">
                        <c:v>32.884</c:v>
                      </c:pt>
                      <c:pt idx="3081">
                        <c:v>32.895000000000003</c:v>
                      </c:pt>
                      <c:pt idx="3082">
                        <c:v>32.905000000000001</c:v>
                      </c:pt>
                      <c:pt idx="3083">
                        <c:v>32.915999999999997</c:v>
                      </c:pt>
                      <c:pt idx="3084">
                        <c:v>32.926000000000002</c:v>
                      </c:pt>
                      <c:pt idx="3085">
                        <c:v>32.936</c:v>
                      </c:pt>
                      <c:pt idx="3086">
                        <c:v>32.947000000000003</c:v>
                      </c:pt>
                      <c:pt idx="3087">
                        <c:v>32.957000000000001</c:v>
                      </c:pt>
                      <c:pt idx="3088">
                        <c:v>32.968000000000004</c:v>
                      </c:pt>
                      <c:pt idx="3089">
                        <c:v>32.978000000000002</c:v>
                      </c:pt>
                      <c:pt idx="3090">
                        <c:v>32.988999999999997</c:v>
                      </c:pt>
                      <c:pt idx="3091">
                        <c:v>32.999000000000002</c:v>
                      </c:pt>
                      <c:pt idx="3092">
                        <c:v>33.01</c:v>
                      </c:pt>
                      <c:pt idx="3093">
                        <c:v>33.020000000000003</c:v>
                      </c:pt>
                      <c:pt idx="3094">
                        <c:v>33.03</c:v>
                      </c:pt>
                      <c:pt idx="3095">
                        <c:v>33.040999999999997</c:v>
                      </c:pt>
                      <c:pt idx="3096">
                        <c:v>33.052</c:v>
                      </c:pt>
                      <c:pt idx="3097">
                        <c:v>33.061999999999998</c:v>
                      </c:pt>
                      <c:pt idx="3098">
                        <c:v>33.072000000000003</c:v>
                      </c:pt>
                      <c:pt idx="3099">
                        <c:v>33.082999999999998</c:v>
                      </c:pt>
                      <c:pt idx="3100">
                        <c:v>33.093000000000004</c:v>
                      </c:pt>
                      <c:pt idx="3101">
                        <c:v>33.104999999999997</c:v>
                      </c:pt>
                      <c:pt idx="3102">
                        <c:v>33.115000000000002</c:v>
                      </c:pt>
                      <c:pt idx="3103">
                        <c:v>33.125999999999998</c:v>
                      </c:pt>
                      <c:pt idx="3104">
                        <c:v>33.136000000000003</c:v>
                      </c:pt>
                      <c:pt idx="3105">
                        <c:v>33.146999999999998</c:v>
                      </c:pt>
                      <c:pt idx="3106">
                        <c:v>33.156999999999996</c:v>
                      </c:pt>
                      <c:pt idx="3107">
                        <c:v>33.167999999999999</c:v>
                      </c:pt>
                      <c:pt idx="3108">
                        <c:v>33.177999999999997</c:v>
                      </c:pt>
                      <c:pt idx="3109">
                        <c:v>33.188000000000002</c:v>
                      </c:pt>
                      <c:pt idx="3110">
                        <c:v>33.198999999999998</c:v>
                      </c:pt>
                      <c:pt idx="3111">
                        <c:v>33.21</c:v>
                      </c:pt>
                      <c:pt idx="3112">
                        <c:v>33.22</c:v>
                      </c:pt>
                      <c:pt idx="3113">
                        <c:v>33.231999999999999</c:v>
                      </c:pt>
                      <c:pt idx="3114">
                        <c:v>33.241999999999997</c:v>
                      </c:pt>
                      <c:pt idx="3115">
                        <c:v>33.252000000000002</c:v>
                      </c:pt>
                      <c:pt idx="3116">
                        <c:v>33.262999999999998</c:v>
                      </c:pt>
                      <c:pt idx="3117">
                        <c:v>33.273000000000003</c:v>
                      </c:pt>
                      <c:pt idx="3118">
                        <c:v>33.283999999999999</c:v>
                      </c:pt>
                      <c:pt idx="3119">
                        <c:v>33.293999999999997</c:v>
                      </c:pt>
                      <c:pt idx="3120">
                        <c:v>33.305</c:v>
                      </c:pt>
                      <c:pt idx="3121">
                        <c:v>33.314999999999998</c:v>
                      </c:pt>
                      <c:pt idx="3122">
                        <c:v>33.326000000000001</c:v>
                      </c:pt>
                      <c:pt idx="3123">
                        <c:v>33.335999999999999</c:v>
                      </c:pt>
                      <c:pt idx="3124">
                        <c:v>33.347000000000001</c:v>
                      </c:pt>
                      <c:pt idx="3125">
                        <c:v>33.356999999999999</c:v>
                      </c:pt>
                      <c:pt idx="3126">
                        <c:v>33.368000000000002</c:v>
                      </c:pt>
                      <c:pt idx="3127">
                        <c:v>33.378</c:v>
                      </c:pt>
                      <c:pt idx="3128">
                        <c:v>33.389000000000003</c:v>
                      </c:pt>
                      <c:pt idx="3129">
                        <c:v>33.399000000000001</c:v>
                      </c:pt>
                      <c:pt idx="3130">
                        <c:v>33.409999999999997</c:v>
                      </c:pt>
                      <c:pt idx="3131">
                        <c:v>33.42</c:v>
                      </c:pt>
                      <c:pt idx="3132">
                        <c:v>33.430999999999997</c:v>
                      </c:pt>
                      <c:pt idx="3133">
                        <c:v>33.441000000000003</c:v>
                      </c:pt>
                      <c:pt idx="3134">
                        <c:v>33.451999999999998</c:v>
                      </c:pt>
                      <c:pt idx="3135">
                        <c:v>33.462000000000003</c:v>
                      </c:pt>
                      <c:pt idx="3136">
                        <c:v>33.472999999999999</c:v>
                      </c:pt>
                      <c:pt idx="3137">
                        <c:v>33.482999999999997</c:v>
                      </c:pt>
                      <c:pt idx="3138">
                        <c:v>33.494</c:v>
                      </c:pt>
                      <c:pt idx="3139">
                        <c:v>33.503999999999998</c:v>
                      </c:pt>
                      <c:pt idx="3140">
                        <c:v>33.515000000000001</c:v>
                      </c:pt>
                      <c:pt idx="3141">
                        <c:v>33.524999999999999</c:v>
                      </c:pt>
                      <c:pt idx="3142">
                        <c:v>33.536000000000001</c:v>
                      </c:pt>
                      <c:pt idx="3143">
                        <c:v>33.545999999999999</c:v>
                      </c:pt>
                      <c:pt idx="3144">
                        <c:v>33.555999999999997</c:v>
                      </c:pt>
                      <c:pt idx="3145">
                        <c:v>33.567</c:v>
                      </c:pt>
                      <c:pt idx="3146">
                        <c:v>33.576999999999998</c:v>
                      </c:pt>
                      <c:pt idx="3147">
                        <c:v>33.588000000000001</c:v>
                      </c:pt>
                      <c:pt idx="3148">
                        <c:v>33.597999999999999</c:v>
                      </c:pt>
                      <c:pt idx="3149">
                        <c:v>33.607999999999997</c:v>
                      </c:pt>
                      <c:pt idx="3150">
                        <c:v>33.619</c:v>
                      </c:pt>
                      <c:pt idx="3151">
                        <c:v>33.628999999999998</c:v>
                      </c:pt>
                      <c:pt idx="3152">
                        <c:v>33.64</c:v>
                      </c:pt>
                      <c:pt idx="3153">
                        <c:v>33.65</c:v>
                      </c:pt>
                      <c:pt idx="3154">
                        <c:v>33.661000000000001</c:v>
                      </c:pt>
                      <c:pt idx="3155">
                        <c:v>33.670999999999999</c:v>
                      </c:pt>
                      <c:pt idx="3156">
                        <c:v>33.682000000000002</c:v>
                      </c:pt>
                      <c:pt idx="3157">
                        <c:v>33.692</c:v>
                      </c:pt>
                      <c:pt idx="3158">
                        <c:v>33.703000000000003</c:v>
                      </c:pt>
                      <c:pt idx="3159">
                        <c:v>33.713000000000001</c:v>
                      </c:pt>
                      <c:pt idx="3160">
                        <c:v>33.723999999999997</c:v>
                      </c:pt>
                      <c:pt idx="3161">
                        <c:v>33.734000000000002</c:v>
                      </c:pt>
                      <c:pt idx="3162">
                        <c:v>33.744</c:v>
                      </c:pt>
                      <c:pt idx="3163">
                        <c:v>33.755000000000003</c:v>
                      </c:pt>
                      <c:pt idx="3164">
                        <c:v>33.765000000000001</c:v>
                      </c:pt>
                      <c:pt idx="3165">
                        <c:v>33.776000000000003</c:v>
                      </c:pt>
                      <c:pt idx="3166">
                        <c:v>33.786000000000001</c:v>
                      </c:pt>
                      <c:pt idx="3167">
                        <c:v>33.795999999999999</c:v>
                      </c:pt>
                      <c:pt idx="3168">
                        <c:v>33.808</c:v>
                      </c:pt>
                      <c:pt idx="3169">
                        <c:v>33.817999999999998</c:v>
                      </c:pt>
                      <c:pt idx="3170">
                        <c:v>33.828000000000003</c:v>
                      </c:pt>
                      <c:pt idx="3171">
                        <c:v>33.840000000000003</c:v>
                      </c:pt>
                      <c:pt idx="3172">
                        <c:v>33.85</c:v>
                      </c:pt>
                      <c:pt idx="3173">
                        <c:v>33.860999999999997</c:v>
                      </c:pt>
                      <c:pt idx="3174">
                        <c:v>33.872</c:v>
                      </c:pt>
                      <c:pt idx="3175">
                        <c:v>33.881999999999998</c:v>
                      </c:pt>
                      <c:pt idx="3176">
                        <c:v>33.892000000000003</c:v>
                      </c:pt>
                      <c:pt idx="3177">
                        <c:v>33.902999999999999</c:v>
                      </c:pt>
                      <c:pt idx="3178">
                        <c:v>33.914000000000001</c:v>
                      </c:pt>
                      <c:pt idx="3179">
                        <c:v>33.923999999999999</c:v>
                      </c:pt>
                      <c:pt idx="3180">
                        <c:v>33.936</c:v>
                      </c:pt>
                      <c:pt idx="3181">
                        <c:v>33.947000000000003</c:v>
                      </c:pt>
                      <c:pt idx="3182">
                        <c:v>33.957000000000001</c:v>
                      </c:pt>
                      <c:pt idx="3183">
                        <c:v>33.969000000000001</c:v>
                      </c:pt>
                      <c:pt idx="3184">
                        <c:v>33.979999999999997</c:v>
                      </c:pt>
                      <c:pt idx="3185">
                        <c:v>33.99</c:v>
                      </c:pt>
                      <c:pt idx="3186">
                        <c:v>34.002000000000002</c:v>
                      </c:pt>
                      <c:pt idx="3187">
                        <c:v>34.012</c:v>
                      </c:pt>
                      <c:pt idx="3188">
                        <c:v>34.023000000000003</c:v>
                      </c:pt>
                      <c:pt idx="3189">
                        <c:v>34.033000000000001</c:v>
                      </c:pt>
                      <c:pt idx="3190">
                        <c:v>34.045000000000002</c:v>
                      </c:pt>
                      <c:pt idx="3191">
                        <c:v>34.055999999999997</c:v>
                      </c:pt>
                      <c:pt idx="3192">
                        <c:v>34.067999999999998</c:v>
                      </c:pt>
                      <c:pt idx="3193">
                        <c:v>34.078000000000003</c:v>
                      </c:pt>
                      <c:pt idx="3194">
                        <c:v>34.088999999999999</c:v>
                      </c:pt>
                      <c:pt idx="3195">
                        <c:v>34.1</c:v>
                      </c:pt>
                      <c:pt idx="3196">
                        <c:v>34.110999999999997</c:v>
                      </c:pt>
                      <c:pt idx="3197">
                        <c:v>34.122</c:v>
                      </c:pt>
                      <c:pt idx="3198">
                        <c:v>34.133000000000003</c:v>
                      </c:pt>
                      <c:pt idx="3199">
                        <c:v>34.143000000000001</c:v>
                      </c:pt>
                      <c:pt idx="3200">
                        <c:v>34.154000000000003</c:v>
                      </c:pt>
                      <c:pt idx="3201">
                        <c:v>34.164999999999999</c:v>
                      </c:pt>
                      <c:pt idx="3202">
                        <c:v>34.174999999999997</c:v>
                      </c:pt>
                      <c:pt idx="3203">
                        <c:v>34.186</c:v>
                      </c:pt>
                      <c:pt idx="3204">
                        <c:v>34.195999999999998</c:v>
                      </c:pt>
                      <c:pt idx="3205">
                        <c:v>34.207999999999998</c:v>
                      </c:pt>
                      <c:pt idx="3206">
                        <c:v>34.219000000000001</c:v>
                      </c:pt>
                      <c:pt idx="3207">
                        <c:v>34.228999999999999</c:v>
                      </c:pt>
                      <c:pt idx="3208">
                        <c:v>34.24</c:v>
                      </c:pt>
                      <c:pt idx="3209">
                        <c:v>34.252000000000002</c:v>
                      </c:pt>
                      <c:pt idx="3210">
                        <c:v>34.262999999999998</c:v>
                      </c:pt>
                      <c:pt idx="3211">
                        <c:v>34.273000000000003</c:v>
                      </c:pt>
                      <c:pt idx="3212">
                        <c:v>34.283000000000001</c:v>
                      </c:pt>
                      <c:pt idx="3213">
                        <c:v>34.293999999999997</c:v>
                      </c:pt>
                      <c:pt idx="3214">
                        <c:v>34.304000000000002</c:v>
                      </c:pt>
                      <c:pt idx="3215">
                        <c:v>34.314999999999998</c:v>
                      </c:pt>
                      <c:pt idx="3216">
                        <c:v>34.326000000000001</c:v>
                      </c:pt>
                      <c:pt idx="3217">
                        <c:v>34.335999999999999</c:v>
                      </c:pt>
                      <c:pt idx="3218">
                        <c:v>34.347000000000001</c:v>
                      </c:pt>
                      <c:pt idx="3219">
                        <c:v>34.357999999999997</c:v>
                      </c:pt>
                      <c:pt idx="3220">
                        <c:v>34.368000000000002</c:v>
                      </c:pt>
                      <c:pt idx="3221">
                        <c:v>34.378</c:v>
                      </c:pt>
                      <c:pt idx="3222">
                        <c:v>34.389000000000003</c:v>
                      </c:pt>
                      <c:pt idx="3223">
                        <c:v>34.4</c:v>
                      </c:pt>
                      <c:pt idx="3224">
                        <c:v>34.409999999999997</c:v>
                      </c:pt>
                      <c:pt idx="3225">
                        <c:v>34.420999999999999</c:v>
                      </c:pt>
                      <c:pt idx="3226">
                        <c:v>34.432000000000002</c:v>
                      </c:pt>
                      <c:pt idx="3227">
                        <c:v>34.442</c:v>
                      </c:pt>
                      <c:pt idx="3228">
                        <c:v>34.453000000000003</c:v>
                      </c:pt>
                      <c:pt idx="3229">
                        <c:v>34.463999999999999</c:v>
                      </c:pt>
                      <c:pt idx="3230">
                        <c:v>34.473999999999997</c:v>
                      </c:pt>
                      <c:pt idx="3231">
                        <c:v>34.484999999999999</c:v>
                      </c:pt>
                      <c:pt idx="3232">
                        <c:v>34.496000000000002</c:v>
                      </c:pt>
                      <c:pt idx="3233">
                        <c:v>34.506</c:v>
                      </c:pt>
                      <c:pt idx="3234">
                        <c:v>34.515999999999998</c:v>
                      </c:pt>
                      <c:pt idx="3235">
                        <c:v>34.527999999999999</c:v>
                      </c:pt>
                      <c:pt idx="3236">
                        <c:v>34.539000000000001</c:v>
                      </c:pt>
                      <c:pt idx="3237">
                        <c:v>34.548999999999999</c:v>
                      </c:pt>
                      <c:pt idx="3238">
                        <c:v>34.56</c:v>
                      </c:pt>
                      <c:pt idx="3239">
                        <c:v>34.57</c:v>
                      </c:pt>
                      <c:pt idx="3240">
                        <c:v>34.581000000000003</c:v>
                      </c:pt>
                      <c:pt idx="3241">
                        <c:v>34.591999999999999</c:v>
                      </c:pt>
                      <c:pt idx="3242">
                        <c:v>34.603000000000002</c:v>
                      </c:pt>
                      <c:pt idx="3243">
                        <c:v>34.613999999999997</c:v>
                      </c:pt>
                      <c:pt idx="3244">
                        <c:v>34.625</c:v>
                      </c:pt>
                      <c:pt idx="3245">
                        <c:v>34.636000000000003</c:v>
                      </c:pt>
                      <c:pt idx="3246">
                        <c:v>34.646999999999998</c:v>
                      </c:pt>
                      <c:pt idx="3247">
                        <c:v>34.658000000000001</c:v>
                      </c:pt>
                      <c:pt idx="3248">
                        <c:v>34.668999999999997</c:v>
                      </c:pt>
                      <c:pt idx="3249">
                        <c:v>34.68</c:v>
                      </c:pt>
                      <c:pt idx="3250">
                        <c:v>34.691000000000003</c:v>
                      </c:pt>
                      <c:pt idx="3251">
                        <c:v>34.701999999999998</c:v>
                      </c:pt>
                      <c:pt idx="3252">
                        <c:v>34.713000000000001</c:v>
                      </c:pt>
                      <c:pt idx="3253">
                        <c:v>34.723999999999997</c:v>
                      </c:pt>
                      <c:pt idx="3254">
                        <c:v>34.734999999999999</c:v>
                      </c:pt>
                      <c:pt idx="3255">
                        <c:v>34.746000000000002</c:v>
                      </c:pt>
                      <c:pt idx="3256">
                        <c:v>34.756999999999998</c:v>
                      </c:pt>
                      <c:pt idx="3257">
                        <c:v>34.768000000000001</c:v>
                      </c:pt>
                      <c:pt idx="3258">
                        <c:v>34.779000000000003</c:v>
                      </c:pt>
                      <c:pt idx="3259">
                        <c:v>34.79</c:v>
                      </c:pt>
                      <c:pt idx="3260">
                        <c:v>34.801000000000002</c:v>
                      </c:pt>
                      <c:pt idx="3261">
                        <c:v>34.811999999999998</c:v>
                      </c:pt>
                      <c:pt idx="3262">
                        <c:v>34.823</c:v>
                      </c:pt>
                      <c:pt idx="3263">
                        <c:v>34.834000000000003</c:v>
                      </c:pt>
                      <c:pt idx="3264">
                        <c:v>34.844999999999999</c:v>
                      </c:pt>
                      <c:pt idx="3265">
                        <c:v>34.856000000000002</c:v>
                      </c:pt>
                      <c:pt idx="3266">
                        <c:v>34.866999999999997</c:v>
                      </c:pt>
                      <c:pt idx="3267">
                        <c:v>34.878</c:v>
                      </c:pt>
                      <c:pt idx="3268">
                        <c:v>34.889000000000003</c:v>
                      </c:pt>
                      <c:pt idx="3269">
                        <c:v>34.9</c:v>
                      </c:pt>
                      <c:pt idx="3270">
                        <c:v>34.911000000000001</c:v>
                      </c:pt>
                      <c:pt idx="3271">
                        <c:v>34.920999999999999</c:v>
                      </c:pt>
                      <c:pt idx="3272">
                        <c:v>34.930999999999997</c:v>
                      </c:pt>
                      <c:pt idx="3273">
                        <c:v>34.942</c:v>
                      </c:pt>
                      <c:pt idx="3274">
                        <c:v>34.953000000000003</c:v>
                      </c:pt>
                      <c:pt idx="3275">
                        <c:v>34.963000000000001</c:v>
                      </c:pt>
                      <c:pt idx="3276">
                        <c:v>34.973999999999997</c:v>
                      </c:pt>
                      <c:pt idx="3277">
                        <c:v>34.984000000000002</c:v>
                      </c:pt>
                      <c:pt idx="3278">
                        <c:v>34.994999999999997</c:v>
                      </c:pt>
                      <c:pt idx="3279">
                        <c:v>35.005000000000003</c:v>
                      </c:pt>
                      <c:pt idx="3280">
                        <c:v>35.015000000000001</c:v>
                      </c:pt>
                      <c:pt idx="3281">
                        <c:v>35.027000000000001</c:v>
                      </c:pt>
                      <c:pt idx="3282">
                        <c:v>35.037999999999997</c:v>
                      </c:pt>
                      <c:pt idx="3283">
                        <c:v>35.048000000000002</c:v>
                      </c:pt>
                      <c:pt idx="3284">
                        <c:v>35.058</c:v>
                      </c:pt>
                      <c:pt idx="3285">
                        <c:v>35.067999999999998</c:v>
                      </c:pt>
                      <c:pt idx="3286">
                        <c:v>35.079000000000001</c:v>
                      </c:pt>
                      <c:pt idx="3287">
                        <c:v>35.088999999999999</c:v>
                      </c:pt>
                      <c:pt idx="3288">
                        <c:v>35.1</c:v>
                      </c:pt>
                      <c:pt idx="3289">
                        <c:v>35.11</c:v>
                      </c:pt>
                      <c:pt idx="3290">
                        <c:v>35.121000000000002</c:v>
                      </c:pt>
                      <c:pt idx="3291">
                        <c:v>35.131999999999998</c:v>
                      </c:pt>
                      <c:pt idx="3292">
                        <c:v>35.142000000000003</c:v>
                      </c:pt>
                      <c:pt idx="3293">
                        <c:v>35.152999999999999</c:v>
                      </c:pt>
                      <c:pt idx="3294">
                        <c:v>35.162999999999997</c:v>
                      </c:pt>
                      <c:pt idx="3295">
                        <c:v>35.173000000000002</c:v>
                      </c:pt>
                      <c:pt idx="3296">
                        <c:v>35.183999999999997</c:v>
                      </c:pt>
                      <c:pt idx="3297">
                        <c:v>35.194000000000003</c:v>
                      </c:pt>
                      <c:pt idx="3298">
                        <c:v>35.204999999999998</c:v>
                      </c:pt>
                      <c:pt idx="3299">
                        <c:v>35.215000000000003</c:v>
                      </c:pt>
                      <c:pt idx="3300">
                        <c:v>35.225999999999999</c:v>
                      </c:pt>
                      <c:pt idx="3301">
                        <c:v>35.235999999999997</c:v>
                      </c:pt>
                      <c:pt idx="3302">
                        <c:v>35.247</c:v>
                      </c:pt>
                      <c:pt idx="3303">
                        <c:v>35.258000000000003</c:v>
                      </c:pt>
                      <c:pt idx="3304">
                        <c:v>35.268000000000001</c:v>
                      </c:pt>
                      <c:pt idx="3305">
                        <c:v>35.28</c:v>
                      </c:pt>
                      <c:pt idx="3306">
                        <c:v>35.290999999999997</c:v>
                      </c:pt>
                      <c:pt idx="3307">
                        <c:v>35.302</c:v>
                      </c:pt>
                      <c:pt idx="3308">
                        <c:v>35.313000000000002</c:v>
                      </c:pt>
                      <c:pt idx="3309">
                        <c:v>35.323999999999998</c:v>
                      </c:pt>
                      <c:pt idx="3310">
                        <c:v>35.335000000000001</c:v>
                      </c:pt>
                      <c:pt idx="3311">
                        <c:v>35.345999999999997</c:v>
                      </c:pt>
                      <c:pt idx="3312">
                        <c:v>35.356999999999999</c:v>
                      </c:pt>
                      <c:pt idx="3313">
                        <c:v>35.366999999999997</c:v>
                      </c:pt>
                      <c:pt idx="3314">
                        <c:v>35.378</c:v>
                      </c:pt>
                      <c:pt idx="3315">
                        <c:v>35.389000000000003</c:v>
                      </c:pt>
                      <c:pt idx="3316">
                        <c:v>35.4</c:v>
                      </c:pt>
                      <c:pt idx="3317">
                        <c:v>35.411000000000001</c:v>
                      </c:pt>
                      <c:pt idx="3318">
                        <c:v>35.421999999999997</c:v>
                      </c:pt>
                      <c:pt idx="3319">
                        <c:v>35.432000000000002</c:v>
                      </c:pt>
                      <c:pt idx="3320">
                        <c:v>35.442</c:v>
                      </c:pt>
                      <c:pt idx="3321">
                        <c:v>35.454000000000001</c:v>
                      </c:pt>
                      <c:pt idx="3322">
                        <c:v>35.465000000000003</c:v>
                      </c:pt>
                      <c:pt idx="3323">
                        <c:v>35.475000000000001</c:v>
                      </c:pt>
                      <c:pt idx="3324">
                        <c:v>35.485999999999997</c:v>
                      </c:pt>
                      <c:pt idx="3325">
                        <c:v>35.497</c:v>
                      </c:pt>
                      <c:pt idx="3326">
                        <c:v>35.506999999999998</c:v>
                      </c:pt>
                      <c:pt idx="3327">
                        <c:v>35.518000000000001</c:v>
                      </c:pt>
                      <c:pt idx="3328">
                        <c:v>35.529000000000003</c:v>
                      </c:pt>
                      <c:pt idx="3329">
                        <c:v>35.539000000000001</c:v>
                      </c:pt>
                      <c:pt idx="3330">
                        <c:v>35.549999999999997</c:v>
                      </c:pt>
                      <c:pt idx="3331">
                        <c:v>35.561</c:v>
                      </c:pt>
                      <c:pt idx="3332">
                        <c:v>35.570999999999998</c:v>
                      </c:pt>
                      <c:pt idx="3333">
                        <c:v>35.581000000000003</c:v>
                      </c:pt>
                      <c:pt idx="3334">
                        <c:v>35.593000000000004</c:v>
                      </c:pt>
                      <c:pt idx="3335">
                        <c:v>35.603999999999999</c:v>
                      </c:pt>
                      <c:pt idx="3336">
                        <c:v>35.615000000000002</c:v>
                      </c:pt>
                      <c:pt idx="3337">
                        <c:v>35.625</c:v>
                      </c:pt>
                      <c:pt idx="3338">
                        <c:v>35.637</c:v>
                      </c:pt>
                      <c:pt idx="3339">
                        <c:v>35.646999999999998</c:v>
                      </c:pt>
                      <c:pt idx="3340">
                        <c:v>35.656999999999996</c:v>
                      </c:pt>
                      <c:pt idx="3341">
                        <c:v>35.667999999999999</c:v>
                      </c:pt>
                      <c:pt idx="3342">
                        <c:v>35.679000000000002</c:v>
                      </c:pt>
                      <c:pt idx="3343">
                        <c:v>35.689</c:v>
                      </c:pt>
                      <c:pt idx="3344">
                        <c:v>35.700000000000003</c:v>
                      </c:pt>
                      <c:pt idx="3345">
                        <c:v>35.710999999999999</c:v>
                      </c:pt>
                      <c:pt idx="3346">
                        <c:v>35.720999999999997</c:v>
                      </c:pt>
                      <c:pt idx="3347">
                        <c:v>35.731000000000002</c:v>
                      </c:pt>
                      <c:pt idx="3348">
                        <c:v>35.743000000000002</c:v>
                      </c:pt>
                      <c:pt idx="3349">
                        <c:v>35.753</c:v>
                      </c:pt>
                      <c:pt idx="3350">
                        <c:v>35.762999999999998</c:v>
                      </c:pt>
                      <c:pt idx="3351">
                        <c:v>35.774999999999999</c:v>
                      </c:pt>
                      <c:pt idx="3352">
                        <c:v>35.786000000000001</c:v>
                      </c:pt>
                      <c:pt idx="3353">
                        <c:v>35.795999999999999</c:v>
                      </c:pt>
                      <c:pt idx="3354">
                        <c:v>35.808</c:v>
                      </c:pt>
                      <c:pt idx="3355">
                        <c:v>35.817999999999998</c:v>
                      </c:pt>
                      <c:pt idx="3356">
                        <c:v>35.828000000000003</c:v>
                      </c:pt>
                      <c:pt idx="3357">
                        <c:v>35.838999999999999</c:v>
                      </c:pt>
                      <c:pt idx="3358">
                        <c:v>35.85</c:v>
                      </c:pt>
                      <c:pt idx="3359">
                        <c:v>35.86</c:v>
                      </c:pt>
                      <c:pt idx="3360">
                        <c:v>35.869999999999997</c:v>
                      </c:pt>
                      <c:pt idx="3361">
                        <c:v>35.881999999999998</c:v>
                      </c:pt>
                      <c:pt idx="3362">
                        <c:v>35.892000000000003</c:v>
                      </c:pt>
                      <c:pt idx="3363">
                        <c:v>35.902000000000001</c:v>
                      </c:pt>
                      <c:pt idx="3364">
                        <c:v>35.912999999999997</c:v>
                      </c:pt>
                      <c:pt idx="3365">
                        <c:v>35.923999999999999</c:v>
                      </c:pt>
                      <c:pt idx="3366">
                        <c:v>35.933999999999997</c:v>
                      </c:pt>
                      <c:pt idx="3367">
                        <c:v>35.945999999999998</c:v>
                      </c:pt>
                      <c:pt idx="3368">
                        <c:v>35.957000000000001</c:v>
                      </c:pt>
                      <c:pt idx="3369">
                        <c:v>35.968000000000004</c:v>
                      </c:pt>
                      <c:pt idx="3370">
                        <c:v>35.978000000000002</c:v>
                      </c:pt>
                      <c:pt idx="3371">
                        <c:v>35.99</c:v>
                      </c:pt>
                      <c:pt idx="3372">
                        <c:v>36.000999999999998</c:v>
                      </c:pt>
                      <c:pt idx="3373">
                        <c:v>36.012</c:v>
                      </c:pt>
                      <c:pt idx="3374">
                        <c:v>36.021999999999998</c:v>
                      </c:pt>
                      <c:pt idx="3375">
                        <c:v>36.033999999999999</c:v>
                      </c:pt>
                      <c:pt idx="3376">
                        <c:v>36.045000000000002</c:v>
                      </c:pt>
                      <c:pt idx="3377">
                        <c:v>36.055</c:v>
                      </c:pt>
                      <c:pt idx="3378">
                        <c:v>36.066000000000003</c:v>
                      </c:pt>
                      <c:pt idx="3379">
                        <c:v>36.076999999999998</c:v>
                      </c:pt>
                      <c:pt idx="3380">
                        <c:v>36.087000000000003</c:v>
                      </c:pt>
                      <c:pt idx="3381">
                        <c:v>36.097000000000001</c:v>
                      </c:pt>
                      <c:pt idx="3382">
                        <c:v>36.107999999999997</c:v>
                      </c:pt>
                      <c:pt idx="3383">
                        <c:v>36.119</c:v>
                      </c:pt>
                      <c:pt idx="3384">
                        <c:v>36.131</c:v>
                      </c:pt>
                      <c:pt idx="3385">
                        <c:v>36.140999999999998</c:v>
                      </c:pt>
                      <c:pt idx="3386">
                        <c:v>36.151000000000003</c:v>
                      </c:pt>
                      <c:pt idx="3387">
                        <c:v>36.161999999999999</c:v>
                      </c:pt>
                      <c:pt idx="3388">
                        <c:v>36.171999999999997</c:v>
                      </c:pt>
                      <c:pt idx="3389">
                        <c:v>36.183</c:v>
                      </c:pt>
                      <c:pt idx="3390">
                        <c:v>36.192999999999998</c:v>
                      </c:pt>
                      <c:pt idx="3391">
                        <c:v>36.204000000000001</c:v>
                      </c:pt>
                      <c:pt idx="3392">
                        <c:v>36.213999999999999</c:v>
                      </c:pt>
                      <c:pt idx="3393">
                        <c:v>36.223999999999997</c:v>
                      </c:pt>
                      <c:pt idx="3394">
                        <c:v>36.234999999999999</c:v>
                      </c:pt>
                      <c:pt idx="3395">
                        <c:v>36.244999999999997</c:v>
                      </c:pt>
                      <c:pt idx="3396">
                        <c:v>36.256</c:v>
                      </c:pt>
                      <c:pt idx="3397">
                        <c:v>36.267000000000003</c:v>
                      </c:pt>
                      <c:pt idx="3398">
                        <c:v>36.277000000000001</c:v>
                      </c:pt>
                      <c:pt idx="3399">
                        <c:v>36.287999999999997</c:v>
                      </c:pt>
                      <c:pt idx="3400">
                        <c:v>36.298000000000002</c:v>
                      </c:pt>
                      <c:pt idx="3401">
                        <c:v>36.308</c:v>
                      </c:pt>
                      <c:pt idx="3402">
                        <c:v>36.32</c:v>
                      </c:pt>
                      <c:pt idx="3403">
                        <c:v>36.33</c:v>
                      </c:pt>
                      <c:pt idx="3404">
                        <c:v>36.341000000000001</c:v>
                      </c:pt>
                      <c:pt idx="3405">
                        <c:v>36.350999999999999</c:v>
                      </c:pt>
                      <c:pt idx="3406">
                        <c:v>36.362000000000002</c:v>
                      </c:pt>
                      <c:pt idx="3407">
                        <c:v>36.372</c:v>
                      </c:pt>
                      <c:pt idx="3408">
                        <c:v>36.381999999999998</c:v>
                      </c:pt>
                      <c:pt idx="3409">
                        <c:v>36.393999999999998</c:v>
                      </c:pt>
                      <c:pt idx="3410">
                        <c:v>36.404000000000003</c:v>
                      </c:pt>
                      <c:pt idx="3411">
                        <c:v>36.415999999999997</c:v>
                      </c:pt>
                      <c:pt idx="3412">
                        <c:v>36.426000000000002</c:v>
                      </c:pt>
                      <c:pt idx="3413">
                        <c:v>36.436999999999998</c:v>
                      </c:pt>
                      <c:pt idx="3414">
                        <c:v>36.448</c:v>
                      </c:pt>
                      <c:pt idx="3415">
                        <c:v>36.457999999999998</c:v>
                      </c:pt>
                      <c:pt idx="3416">
                        <c:v>36.468000000000004</c:v>
                      </c:pt>
                      <c:pt idx="3417">
                        <c:v>36.479999999999997</c:v>
                      </c:pt>
                      <c:pt idx="3418">
                        <c:v>36.49</c:v>
                      </c:pt>
                      <c:pt idx="3419">
                        <c:v>36.500999999999998</c:v>
                      </c:pt>
                      <c:pt idx="3420">
                        <c:v>36.511000000000003</c:v>
                      </c:pt>
                      <c:pt idx="3421">
                        <c:v>36.521999999999998</c:v>
                      </c:pt>
                      <c:pt idx="3422">
                        <c:v>36.531999999999996</c:v>
                      </c:pt>
                      <c:pt idx="3423">
                        <c:v>36.542999999999999</c:v>
                      </c:pt>
                      <c:pt idx="3424">
                        <c:v>36.552999999999997</c:v>
                      </c:pt>
                      <c:pt idx="3425">
                        <c:v>36.563000000000002</c:v>
                      </c:pt>
                      <c:pt idx="3426">
                        <c:v>36.575000000000003</c:v>
                      </c:pt>
                      <c:pt idx="3427">
                        <c:v>36.585000000000001</c:v>
                      </c:pt>
                      <c:pt idx="3428">
                        <c:v>36.595999999999997</c:v>
                      </c:pt>
                      <c:pt idx="3429">
                        <c:v>36.606000000000002</c:v>
                      </c:pt>
                      <c:pt idx="3430">
                        <c:v>36.616</c:v>
                      </c:pt>
                      <c:pt idx="3431">
                        <c:v>36.627000000000002</c:v>
                      </c:pt>
                      <c:pt idx="3432">
                        <c:v>36.637999999999998</c:v>
                      </c:pt>
                      <c:pt idx="3433">
                        <c:v>36.648000000000003</c:v>
                      </c:pt>
                      <c:pt idx="3434">
                        <c:v>36.658000000000001</c:v>
                      </c:pt>
                      <c:pt idx="3435">
                        <c:v>36.668999999999997</c:v>
                      </c:pt>
                      <c:pt idx="3436">
                        <c:v>36.679000000000002</c:v>
                      </c:pt>
                      <c:pt idx="3437">
                        <c:v>36.69</c:v>
                      </c:pt>
                      <c:pt idx="3438">
                        <c:v>36.700000000000003</c:v>
                      </c:pt>
                      <c:pt idx="3439">
                        <c:v>36.710999999999999</c:v>
                      </c:pt>
                      <c:pt idx="3440">
                        <c:v>36.720999999999997</c:v>
                      </c:pt>
                      <c:pt idx="3441">
                        <c:v>36.731999999999999</c:v>
                      </c:pt>
                      <c:pt idx="3442">
                        <c:v>36.741999999999997</c:v>
                      </c:pt>
                      <c:pt idx="3443">
                        <c:v>36.753</c:v>
                      </c:pt>
                      <c:pt idx="3444">
                        <c:v>36.762999999999998</c:v>
                      </c:pt>
                      <c:pt idx="3445">
                        <c:v>36.774000000000001</c:v>
                      </c:pt>
                      <c:pt idx="3446">
                        <c:v>36.783999999999999</c:v>
                      </c:pt>
                      <c:pt idx="3447">
                        <c:v>36.793999999999997</c:v>
                      </c:pt>
                      <c:pt idx="3448">
                        <c:v>36.805</c:v>
                      </c:pt>
                      <c:pt idx="3449">
                        <c:v>36.814999999999998</c:v>
                      </c:pt>
                      <c:pt idx="3450">
                        <c:v>36.826000000000001</c:v>
                      </c:pt>
                      <c:pt idx="3451">
                        <c:v>36.835999999999999</c:v>
                      </c:pt>
                      <c:pt idx="3452">
                        <c:v>36.845999999999997</c:v>
                      </c:pt>
                      <c:pt idx="3453">
                        <c:v>36.856999999999999</c:v>
                      </c:pt>
                      <c:pt idx="3454">
                        <c:v>36.866999999999997</c:v>
                      </c:pt>
                      <c:pt idx="3455">
                        <c:v>36.878</c:v>
                      </c:pt>
                      <c:pt idx="3456">
                        <c:v>36.887999999999998</c:v>
                      </c:pt>
                      <c:pt idx="3457">
                        <c:v>36.899000000000001</c:v>
                      </c:pt>
                      <c:pt idx="3458">
                        <c:v>36.908999999999999</c:v>
                      </c:pt>
                      <c:pt idx="3459">
                        <c:v>36.920999999999999</c:v>
                      </c:pt>
                      <c:pt idx="3460">
                        <c:v>36.930999999999997</c:v>
                      </c:pt>
                      <c:pt idx="3461">
                        <c:v>36.942</c:v>
                      </c:pt>
                      <c:pt idx="3462">
                        <c:v>36.951999999999998</c:v>
                      </c:pt>
                      <c:pt idx="3463">
                        <c:v>36.963000000000001</c:v>
                      </c:pt>
                      <c:pt idx="3464">
                        <c:v>36.972999999999999</c:v>
                      </c:pt>
                      <c:pt idx="3465">
                        <c:v>36.984000000000002</c:v>
                      </c:pt>
                      <c:pt idx="3466">
                        <c:v>36.994</c:v>
                      </c:pt>
                      <c:pt idx="3467">
                        <c:v>37.005000000000003</c:v>
                      </c:pt>
                      <c:pt idx="3468">
                        <c:v>37.015000000000001</c:v>
                      </c:pt>
                      <c:pt idx="3469">
                        <c:v>37.024999999999999</c:v>
                      </c:pt>
                      <c:pt idx="3470">
                        <c:v>37.036000000000001</c:v>
                      </c:pt>
                      <c:pt idx="3471">
                        <c:v>37.048000000000002</c:v>
                      </c:pt>
                      <c:pt idx="3472">
                        <c:v>37.058999999999997</c:v>
                      </c:pt>
                      <c:pt idx="3473">
                        <c:v>37.069000000000003</c:v>
                      </c:pt>
                      <c:pt idx="3474">
                        <c:v>37.08</c:v>
                      </c:pt>
                      <c:pt idx="3475">
                        <c:v>37.091000000000001</c:v>
                      </c:pt>
                      <c:pt idx="3476">
                        <c:v>37.101999999999997</c:v>
                      </c:pt>
                      <c:pt idx="3477">
                        <c:v>37.112000000000002</c:v>
                      </c:pt>
                      <c:pt idx="3478">
                        <c:v>37.122999999999998</c:v>
                      </c:pt>
                      <c:pt idx="3479">
                        <c:v>37.134</c:v>
                      </c:pt>
                      <c:pt idx="3480">
                        <c:v>37.145000000000003</c:v>
                      </c:pt>
                      <c:pt idx="3481">
                        <c:v>37.155000000000001</c:v>
                      </c:pt>
                      <c:pt idx="3482">
                        <c:v>37.165999999999997</c:v>
                      </c:pt>
                      <c:pt idx="3483">
                        <c:v>37.176000000000002</c:v>
                      </c:pt>
                      <c:pt idx="3484">
                        <c:v>37.186999999999998</c:v>
                      </c:pt>
                      <c:pt idx="3485">
                        <c:v>37.198999999999998</c:v>
                      </c:pt>
                      <c:pt idx="3486">
                        <c:v>37.21</c:v>
                      </c:pt>
                      <c:pt idx="3487">
                        <c:v>37.220999999999997</c:v>
                      </c:pt>
                      <c:pt idx="3488">
                        <c:v>37.231000000000002</c:v>
                      </c:pt>
                      <c:pt idx="3489">
                        <c:v>37.241999999999997</c:v>
                      </c:pt>
                      <c:pt idx="3490">
                        <c:v>37.253</c:v>
                      </c:pt>
                      <c:pt idx="3491">
                        <c:v>37.264000000000003</c:v>
                      </c:pt>
                      <c:pt idx="3492">
                        <c:v>37.274000000000001</c:v>
                      </c:pt>
                      <c:pt idx="3493">
                        <c:v>37.284999999999997</c:v>
                      </c:pt>
                      <c:pt idx="3494">
                        <c:v>37.295999999999999</c:v>
                      </c:pt>
                      <c:pt idx="3495">
                        <c:v>37.307000000000002</c:v>
                      </c:pt>
                      <c:pt idx="3496">
                        <c:v>37.317999999999998</c:v>
                      </c:pt>
                      <c:pt idx="3497">
                        <c:v>37.328000000000003</c:v>
                      </c:pt>
                      <c:pt idx="3498">
                        <c:v>37.340000000000003</c:v>
                      </c:pt>
                      <c:pt idx="3499">
                        <c:v>37.350999999999999</c:v>
                      </c:pt>
                      <c:pt idx="3500">
                        <c:v>37.362000000000002</c:v>
                      </c:pt>
                      <c:pt idx="3501">
                        <c:v>37.372</c:v>
                      </c:pt>
                      <c:pt idx="3502">
                        <c:v>37.383000000000003</c:v>
                      </c:pt>
                      <c:pt idx="3503">
                        <c:v>37.393999999999998</c:v>
                      </c:pt>
                      <c:pt idx="3504">
                        <c:v>37.405000000000001</c:v>
                      </c:pt>
                      <c:pt idx="3505">
                        <c:v>37.414999999999999</c:v>
                      </c:pt>
                      <c:pt idx="3506">
                        <c:v>37.426000000000002</c:v>
                      </c:pt>
                      <c:pt idx="3507">
                        <c:v>37.436</c:v>
                      </c:pt>
                      <c:pt idx="3508">
                        <c:v>37.447000000000003</c:v>
                      </c:pt>
                      <c:pt idx="3509">
                        <c:v>37.457999999999998</c:v>
                      </c:pt>
                      <c:pt idx="3510">
                        <c:v>37.469000000000001</c:v>
                      </c:pt>
                      <c:pt idx="3511">
                        <c:v>37.479999999999997</c:v>
                      </c:pt>
                      <c:pt idx="3512">
                        <c:v>37.491</c:v>
                      </c:pt>
                      <c:pt idx="3513">
                        <c:v>37.500999999999998</c:v>
                      </c:pt>
                      <c:pt idx="3514">
                        <c:v>37.511000000000003</c:v>
                      </c:pt>
                      <c:pt idx="3515">
                        <c:v>37.521999999999998</c:v>
                      </c:pt>
                      <c:pt idx="3516">
                        <c:v>37.531999999999996</c:v>
                      </c:pt>
                      <c:pt idx="3517">
                        <c:v>37.542999999999999</c:v>
                      </c:pt>
                      <c:pt idx="3518">
                        <c:v>37.552999999999997</c:v>
                      </c:pt>
                      <c:pt idx="3519">
                        <c:v>37.564</c:v>
                      </c:pt>
                      <c:pt idx="3520">
                        <c:v>37.575000000000003</c:v>
                      </c:pt>
                      <c:pt idx="3521">
                        <c:v>37.585000000000001</c:v>
                      </c:pt>
                      <c:pt idx="3522">
                        <c:v>37.594999999999999</c:v>
                      </c:pt>
                      <c:pt idx="3523">
                        <c:v>37.606000000000002</c:v>
                      </c:pt>
                      <c:pt idx="3524">
                        <c:v>37.616999999999997</c:v>
                      </c:pt>
                      <c:pt idx="3525">
                        <c:v>37.628</c:v>
                      </c:pt>
                      <c:pt idx="3526">
                        <c:v>37.637999999999998</c:v>
                      </c:pt>
                      <c:pt idx="3527">
                        <c:v>37.648000000000003</c:v>
                      </c:pt>
                      <c:pt idx="3528">
                        <c:v>37.658999999999999</c:v>
                      </c:pt>
                      <c:pt idx="3529">
                        <c:v>37.67</c:v>
                      </c:pt>
                      <c:pt idx="3530">
                        <c:v>37.68</c:v>
                      </c:pt>
                      <c:pt idx="3531">
                        <c:v>37.691000000000003</c:v>
                      </c:pt>
                      <c:pt idx="3532">
                        <c:v>37.701000000000001</c:v>
                      </c:pt>
                      <c:pt idx="3533">
                        <c:v>37.712000000000003</c:v>
                      </c:pt>
                      <c:pt idx="3534">
                        <c:v>37.722000000000001</c:v>
                      </c:pt>
                      <c:pt idx="3535">
                        <c:v>37.732999999999997</c:v>
                      </c:pt>
                      <c:pt idx="3536">
                        <c:v>37.743000000000002</c:v>
                      </c:pt>
                      <c:pt idx="3537">
                        <c:v>37.753999999999998</c:v>
                      </c:pt>
                      <c:pt idx="3538">
                        <c:v>37.764000000000003</c:v>
                      </c:pt>
                      <c:pt idx="3539">
                        <c:v>37.774999999999999</c:v>
                      </c:pt>
                      <c:pt idx="3540">
                        <c:v>37.784999999999997</c:v>
                      </c:pt>
                      <c:pt idx="3541">
                        <c:v>37.795999999999999</c:v>
                      </c:pt>
                      <c:pt idx="3542">
                        <c:v>37.805999999999997</c:v>
                      </c:pt>
                      <c:pt idx="3543">
                        <c:v>37.817999999999998</c:v>
                      </c:pt>
                      <c:pt idx="3544">
                        <c:v>37.829000000000001</c:v>
                      </c:pt>
                      <c:pt idx="3545">
                        <c:v>37.840000000000003</c:v>
                      </c:pt>
                      <c:pt idx="3546">
                        <c:v>37.850999999999999</c:v>
                      </c:pt>
                      <c:pt idx="3547">
                        <c:v>37.862000000000002</c:v>
                      </c:pt>
                      <c:pt idx="3548">
                        <c:v>37.872999999999998</c:v>
                      </c:pt>
                      <c:pt idx="3549">
                        <c:v>37.884</c:v>
                      </c:pt>
                      <c:pt idx="3550">
                        <c:v>37.895000000000003</c:v>
                      </c:pt>
                      <c:pt idx="3551">
                        <c:v>37.905999999999999</c:v>
                      </c:pt>
                      <c:pt idx="3552">
                        <c:v>37.917000000000002</c:v>
                      </c:pt>
                      <c:pt idx="3553">
                        <c:v>37.927999999999997</c:v>
                      </c:pt>
                      <c:pt idx="3554">
                        <c:v>37.938000000000002</c:v>
                      </c:pt>
                      <c:pt idx="3555">
                        <c:v>37.948999999999998</c:v>
                      </c:pt>
                      <c:pt idx="3556">
                        <c:v>37.960999999999999</c:v>
                      </c:pt>
                      <c:pt idx="3557">
                        <c:v>37.970999999999997</c:v>
                      </c:pt>
                      <c:pt idx="3558">
                        <c:v>37.981999999999999</c:v>
                      </c:pt>
                      <c:pt idx="3559">
                        <c:v>37.991999999999997</c:v>
                      </c:pt>
                      <c:pt idx="3560">
                        <c:v>38.003</c:v>
                      </c:pt>
                      <c:pt idx="3561">
                        <c:v>38.012999999999998</c:v>
                      </c:pt>
                      <c:pt idx="3562">
                        <c:v>38.024000000000001</c:v>
                      </c:pt>
                      <c:pt idx="3563">
                        <c:v>38.033999999999999</c:v>
                      </c:pt>
                      <c:pt idx="3564">
                        <c:v>38.045000000000002</c:v>
                      </c:pt>
                      <c:pt idx="3565">
                        <c:v>38.055</c:v>
                      </c:pt>
                      <c:pt idx="3566">
                        <c:v>38.066000000000003</c:v>
                      </c:pt>
                      <c:pt idx="3567">
                        <c:v>38.076000000000001</c:v>
                      </c:pt>
                      <c:pt idx="3568">
                        <c:v>38.087000000000003</c:v>
                      </c:pt>
                      <c:pt idx="3569">
                        <c:v>38.097000000000001</c:v>
                      </c:pt>
                      <c:pt idx="3570">
                        <c:v>38.106999999999999</c:v>
                      </c:pt>
                      <c:pt idx="3571">
                        <c:v>38.118000000000002</c:v>
                      </c:pt>
                      <c:pt idx="3572">
                        <c:v>38.128999999999998</c:v>
                      </c:pt>
                      <c:pt idx="3573">
                        <c:v>38.139000000000003</c:v>
                      </c:pt>
                      <c:pt idx="3574">
                        <c:v>38.149000000000001</c:v>
                      </c:pt>
                      <c:pt idx="3575">
                        <c:v>38.159999999999997</c:v>
                      </c:pt>
                      <c:pt idx="3576">
                        <c:v>38.17</c:v>
                      </c:pt>
                      <c:pt idx="3577">
                        <c:v>38.180999999999997</c:v>
                      </c:pt>
                      <c:pt idx="3578">
                        <c:v>38.191000000000003</c:v>
                      </c:pt>
                      <c:pt idx="3579">
                        <c:v>38.203000000000003</c:v>
                      </c:pt>
                      <c:pt idx="3580">
                        <c:v>38.213000000000001</c:v>
                      </c:pt>
                      <c:pt idx="3581">
                        <c:v>38.223999999999997</c:v>
                      </c:pt>
                      <c:pt idx="3582">
                        <c:v>38.235999999999997</c:v>
                      </c:pt>
                      <c:pt idx="3583">
                        <c:v>38.247</c:v>
                      </c:pt>
                      <c:pt idx="3584">
                        <c:v>38.256999999999998</c:v>
                      </c:pt>
                      <c:pt idx="3585">
                        <c:v>38.268000000000001</c:v>
                      </c:pt>
                      <c:pt idx="3586">
                        <c:v>38.277999999999999</c:v>
                      </c:pt>
                      <c:pt idx="3587">
                        <c:v>38.289000000000001</c:v>
                      </c:pt>
                      <c:pt idx="3588">
                        <c:v>38.298999999999999</c:v>
                      </c:pt>
                      <c:pt idx="3589">
                        <c:v>38.31</c:v>
                      </c:pt>
                      <c:pt idx="3590">
                        <c:v>38.32</c:v>
                      </c:pt>
                      <c:pt idx="3591">
                        <c:v>38.33</c:v>
                      </c:pt>
                      <c:pt idx="3592">
                        <c:v>38.341000000000001</c:v>
                      </c:pt>
                      <c:pt idx="3593">
                        <c:v>38.350999999999999</c:v>
                      </c:pt>
                      <c:pt idx="3594">
                        <c:v>38.363</c:v>
                      </c:pt>
                      <c:pt idx="3595">
                        <c:v>38.372999999999998</c:v>
                      </c:pt>
                      <c:pt idx="3596">
                        <c:v>38.384</c:v>
                      </c:pt>
                      <c:pt idx="3597">
                        <c:v>38.393999999999998</c:v>
                      </c:pt>
                      <c:pt idx="3598">
                        <c:v>38.405999999999999</c:v>
                      </c:pt>
                      <c:pt idx="3599">
                        <c:v>38.415999999999997</c:v>
                      </c:pt>
                      <c:pt idx="3600">
                        <c:v>38.427</c:v>
                      </c:pt>
                      <c:pt idx="3601">
                        <c:v>38.436999999999998</c:v>
                      </c:pt>
                      <c:pt idx="3602">
                        <c:v>38.448999999999998</c:v>
                      </c:pt>
                      <c:pt idx="3603">
                        <c:v>38.459000000000003</c:v>
                      </c:pt>
                      <c:pt idx="3604">
                        <c:v>38.47</c:v>
                      </c:pt>
                      <c:pt idx="3605">
                        <c:v>38.479999999999997</c:v>
                      </c:pt>
                      <c:pt idx="3606">
                        <c:v>38.491</c:v>
                      </c:pt>
                      <c:pt idx="3607">
                        <c:v>38.503</c:v>
                      </c:pt>
                      <c:pt idx="3608">
                        <c:v>38.514000000000003</c:v>
                      </c:pt>
                      <c:pt idx="3609">
                        <c:v>38.524999999999999</c:v>
                      </c:pt>
                      <c:pt idx="3610">
                        <c:v>38.534999999999997</c:v>
                      </c:pt>
                      <c:pt idx="3611">
                        <c:v>38.545999999999999</c:v>
                      </c:pt>
                      <c:pt idx="3612">
                        <c:v>38.555999999999997</c:v>
                      </c:pt>
                      <c:pt idx="3613">
                        <c:v>38.567</c:v>
                      </c:pt>
                      <c:pt idx="3614">
                        <c:v>38.576999999999998</c:v>
                      </c:pt>
                      <c:pt idx="3615">
                        <c:v>38.588999999999999</c:v>
                      </c:pt>
                      <c:pt idx="3616">
                        <c:v>38.598999999999997</c:v>
                      </c:pt>
                      <c:pt idx="3617">
                        <c:v>38.609000000000002</c:v>
                      </c:pt>
                      <c:pt idx="3618">
                        <c:v>38.619999999999997</c:v>
                      </c:pt>
                      <c:pt idx="3619">
                        <c:v>38.630000000000003</c:v>
                      </c:pt>
                      <c:pt idx="3620">
                        <c:v>38.642000000000003</c:v>
                      </c:pt>
                      <c:pt idx="3621">
                        <c:v>38.652000000000001</c:v>
                      </c:pt>
                      <c:pt idx="3622">
                        <c:v>38.662999999999997</c:v>
                      </c:pt>
                      <c:pt idx="3623">
                        <c:v>38.673000000000002</c:v>
                      </c:pt>
                      <c:pt idx="3624">
                        <c:v>38.683</c:v>
                      </c:pt>
                      <c:pt idx="3625">
                        <c:v>38.695</c:v>
                      </c:pt>
                      <c:pt idx="3626">
                        <c:v>38.706000000000003</c:v>
                      </c:pt>
                      <c:pt idx="3627">
                        <c:v>38.716000000000001</c:v>
                      </c:pt>
                      <c:pt idx="3628">
                        <c:v>38.725999999999999</c:v>
                      </c:pt>
                      <c:pt idx="3629">
                        <c:v>38.737000000000002</c:v>
                      </c:pt>
                      <c:pt idx="3630">
                        <c:v>38.747</c:v>
                      </c:pt>
                      <c:pt idx="3631">
                        <c:v>38.756999999999998</c:v>
                      </c:pt>
                      <c:pt idx="3632">
                        <c:v>38.768000000000001</c:v>
                      </c:pt>
                      <c:pt idx="3633">
                        <c:v>38.779000000000003</c:v>
                      </c:pt>
                      <c:pt idx="3634">
                        <c:v>38.789000000000001</c:v>
                      </c:pt>
                      <c:pt idx="3635">
                        <c:v>38.798999999999999</c:v>
                      </c:pt>
                      <c:pt idx="3636">
                        <c:v>38.81</c:v>
                      </c:pt>
                      <c:pt idx="3637">
                        <c:v>38.82</c:v>
                      </c:pt>
                      <c:pt idx="3638">
                        <c:v>38.832000000000001</c:v>
                      </c:pt>
                      <c:pt idx="3639">
                        <c:v>38.841999999999999</c:v>
                      </c:pt>
                      <c:pt idx="3640">
                        <c:v>38.851999999999997</c:v>
                      </c:pt>
                      <c:pt idx="3641">
                        <c:v>38.863999999999997</c:v>
                      </c:pt>
                      <c:pt idx="3642">
                        <c:v>38.874000000000002</c:v>
                      </c:pt>
                      <c:pt idx="3643">
                        <c:v>38.884</c:v>
                      </c:pt>
                      <c:pt idx="3644">
                        <c:v>38.896000000000001</c:v>
                      </c:pt>
                      <c:pt idx="3645">
                        <c:v>38.906999999999996</c:v>
                      </c:pt>
                      <c:pt idx="3646">
                        <c:v>38.917000000000002</c:v>
                      </c:pt>
                      <c:pt idx="3647">
                        <c:v>38.927999999999997</c:v>
                      </c:pt>
                      <c:pt idx="3648">
                        <c:v>38.939</c:v>
                      </c:pt>
                      <c:pt idx="3649">
                        <c:v>38.950000000000003</c:v>
                      </c:pt>
                      <c:pt idx="3650">
                        <c:v>38.962000000000003</c:v>
                      </c:pt>
                      <c:pt idx="3651">
                        <c:v>38.972999999999999</c:v>
                      </c:pt>
                      <c:pt idx="3652">
                        <c:v>38.982999999999997</c:v>
                      </c:pt>
                      <c:pt idx="3653">
                        <c:v>38.994</c:v>
                      </c:pt>
                      <c:pt idx="3654">
                        <c:v>39.005000000000003</c:v>
                      </c:pt>
                      <c:pt idx="3655">
                        <c:v>39.015000000000001</c:v>
                      </c:pt>
                      <c:pt idx="3656">
                        <c:v>39.024999999999999</c:v>
                      </c:pt>
                      <c:pt idx="3657">
                        <c:v>39.036999999999999</c:v>
                      </c:pt>
                      <c:pt idx="3658">
                        <c:v>39.046999999999997</c:v>
                      </c:pt>
                      <c:pt idx="3659">
                        <c:v>39.057000000000002</c:v>
                      </c:pt>
                      <c:pt idx="3660">
                        <c:v>39.069000000000003</c:v>
                      </c:pt>
                      <c:pt idx="3661">
                        <c:v>39.08</c:v>
                      </c:pt>
                      <c:pt idx="3662">
                        <c:v>39.091000000000001</c:v>
                      </c:pt>
                      <c:pt idx="3663">
                        <c:v>39.100999999999999</c:v>
                      </c:pt>
                      <c:pt idx="3664">
                        <c:v>39.113</c:v>
                      </c:pt>
                      <c:pt idx="3665">
                        <c:v>39.122999999999998</c:v>
                      </c:pt>
                      <c:pt idx="3666">
                        <c:v>39.133000000000003</c:v>
                      </c:pt>
                      <c:pt idx="3667">
                        <c:v>39.143999999999998</c:v>
                      </c:pt>
                      <c:pt idx="3668">
                        <c:v>39.155000000000001</c:v>
                      </c:pt>
                      <c:pt idx="3669">
                        <c:v>39.164999999999999</c:v>
                      </c:pt>
                      <c:pt idx="3670">
                        <c:v>39.176000000000002</c:v>
                      </c:pt>
                      <c:pt idx="3671">
                        <c:v>39.186999999999998</c:v>
                      </c:pt>
                      <c:pt idx="3672">
                        <c:v>39.197000000000003</c:v>
                      </c:pt>
                      <c:pt idx="3673">
                        <c:v>39.207000000000001</c:v>
                      </c:pt>
                      <c:pt idx="3674">
                        <c:v>39.219000000000001</c:v>
                      </c:pt>
                      <c:pt idx="3675">
                        <c:v>39.229999999999997</c:v>
                      </c:pt>
                      <c:pt idx="3676">
                        <c:v>39.24</c:v>
                      </c:pt>
                      <c:pt idx="3677">
                        <c:v>39.252000000000002</c:v>
                      </c:pt>
                      <c:pt idx="3678">
                        <c:v>39.262999999999998</c:v>
                      </c:pt>
                      <c:pt idx="3679">
                        <c:v>39.274000000000001</c:v>
                      </c:pt>
                      <c:pt idx="3680">
                        <c:v>39.283999999999999</c:v>
                      </c:pt>
                      <c:pt idx="3681">
                        <c:v>39.293999999999997</c:v>
                      </c:pt>
                      <c:pt idx="3682">
                        <c:v>39.305</c:v>
                      </c:pt>
                      <c:pt idx="3683">
                        <c:v>39.316000000000003</c:v>
                      </c:pt>
                      <c:pt idx="3684">
                        <c:v>39.326999999999998</c:v>
                      </c:pt>
                      <c:pt idx="3685">
                        <c:v>39.337000000000003</c:v>
                      </c:pt>
                      <c:pt idx="3686">
                        <c:v>39.347999999999999</c:v>
                      </c:pt>
                      <c:pt idx="3687">
                        <c:v>39.359000000000002</c:v>
                      </c:pt>
                      <c:pt idx="3688">
                        <c:v>39.369</c:v>
                      </c:pt>
                      <c:pt idx="3689">
                        <c:v>39.380000000000003</c:v>
                      </c:pt>
                      <c:pt idx="3690">
                        <c:v>39.390999999999998</c:v>
                      </c:pt>
                      <c:pt idx="3691">
                        <c:v>39.401000000000003</c:v>
                      </c:pt>
                      <c:pt idx="3692">
                        <c:v>39.411999999999999</c:v>
                      </c:pt>
                      <c:pt idx="3693">
                        <c:v>39.423000000000002</c:v>
                      </c:pt>
                      <c:pt idx="3694">
                        <c:v>39.433</c:v>
                      </c:pt>
                      <c:pt idx="3695">
                        <c:v>39.444000000000003</c:v>
                      </c:pt>
                      <c:pt idx="3696">
                        <c:v>39.454999999999998</c:v>
                      </c:pt>
                      <c:pt idx="3697">
                        <c:v>39.465000000000003</c:v>
                      </c:pt>
                      <c:pt idx="3698">
                        <c:v>39.475000000000001</c:v>
                      </c:pt>
                      <c:pt idx="3699">
                        <c:v>39.485999999999997</c:v>
                      </c:pt>
                      <c:pt idx="3700">
                        <c:v>39.497</c:v>
                      </c:pt>
                      <c:pt idx="3701">
                        <c:v>39.506999999999998</c:v>
                      </c:pt>
                      <c:pt idx="3702">
                        <c:v>39.518000000000001</c:v>
                      </c:pt>
                      <c:pt idx="3703">
                        <c:v>39.529000000000003</c:v>
                      </c:pt>
                      <c:pt idx="3704">
                        <c:v>39.539000000000001</c:v>
                      </c:pt>
                      <c:pt idx="3705">
                        <c:v>39.548999999999999</c:v>
                      </c:pt>
                      <c:pt idx="3706">
                        <c:v>39.56</c:v>
                      </c:pt>
                      <c:pt idx="3707">
                        <c:v>39.570999999999998</c:v>
                      </c:pt>
                      <c:pt idx="3708">
                        <c:v>39.581000000000003</c:v>
                      </c:pt>
                      <c:pt idx="3709">
                        <c:v>39.591999999999999</c:v>
                      </c:pt>
                      <c:pt idx="3710">
                        <c:v>39.603000000000002</c:v>
                      </c:pt>
                      <c:pt idx="3711">
                        <c:v>39.613</c:v>
                      </c:pt>
                      <c:pt idx="3712">
                        <c:v>39.624000000000002</c:v>
                      </c:pt>
                      <c:pt idx="3713">
                        <c:v>39.634999999999998</c:v>
                      </c:pt>
                      <c:pt idx="3714">
                        <c:v>39.645000000000003</c:v>
                      </c:pt>
                      <c:pt idx="3715">
                        <c:v>39.655000000000001</c:v>
                      </c:pt>
                      <c:pt idx="3716">
                        <c:v>39.665999999999997</c:v>
                      </c:pt>
                      <c:pt idx="3717">
                        <c:v>39.677</c:v>
                      </c:pt>
                      <c:pt idx="3718">
                        <c:v>39.686999999999998</c:v>
                      </c:pt>
                      <c:pt idx="3719">
                        <c:v>39.698</c:v>
                      </c:pt>
                      <c:pt idx="3720">
                        <c:v>39.709000000000003</c:v>
                      </c:pt>
                      <c:pt idx="3721">
                        <c:v>39.719000000000001</c:v>
                      </c:pt>
                      <c:pt idx="3722">
                        <c:v>39.729999999999997</c:v>
                      </c:pt>
                      <c:pt idx="3723">
                        <c:v>39.741</c:v>
                      </c:pt>
                      <c:pt idx="3724">
                        <c:v>39.750999999999998</c:v>
                      </c:pt>
                      <c:pt idx="3725">
                        <c:v>39.761000000000003</c:v>
                      </c:pt>
                      <c:pt idx="3726">
                        <c:v>39.771999999999998</c:v>
                      </c:pt>
                      <c:pt idx="3727">
                        <c:v>39.783000000000001</c:v>
                      </c:pt>
                      <c:pt idx="3728">
                        <c:v>39.792999999999999</c:v>
                      </c:pt>
                      <c:pt idx="3729">
                        <c:v>39.804000000000002</c:v>
                      </c:pt>
                      <c:pt idx="3730">
                        <c:v>39.814999999999998</c:v>
                      </c:pt>
                      <c:pt idx="3731">
                        <c:v>39.825000000000003</c:v>
                      </c:pt>
                      <c:pt idx="3732">
                        <c:v>39.835999999999999</c:v>
                      </c:pt>
                      <c:pt idx="3733">
                        <c:v>39.847000000000001</c:v>
                      </c:pt>
                      <c:pt idx="3734">
                        <c:v>39.856999999999999</c:v>
                      </c:pt>
                      <c:pt idx="3735">
                        <c:v>39.866999999999997</c:v>
                      </c:pt>
                      <c:pt idx="3736">
                        <c:v>39.878</c:v>
                      </c:pt>
                      <c:pt idx="3737">
                        <c:v>39.887999999999998</c:v>
                      </c:pt>
                      <c:pt idx="3738">
                        <c:v>39.899000000000001</c:v>
                      </c:pt>
                      <c:pt idx="3739">
                        <c:v>39.909999999999997</c:v>
                      </c:pt>
                      <c:pt idx="3740">
                        <c:v>39.92</c:v>
                      </c:pt>
                      <c:pt idx="3741">
                        <c:v>39.930999999999997</c:v>
                      </c:pt>
                      <c:pt idx="3742">
                        <c:v>39.942</c:v>
                      </c:pt>
                      <c:pt idx="3743">
                        <c:v>39.953000000000003</c:v>
                      </c:pt>
                      <c:pt idx="3744">
                        <c:v>39.963000000000001</c:v>
                      </c:pt>
                      <c:pt idx="3745">
                        <c:v>39.973999999999997</c:v>
                      </c:pt>
                      <c:pt idx="3746">
                        <c:v>39.984999999999999</c:v>
                      </c:pt>
                      <c:pt idx="3747">
                        <c:v>39.996000000000002</c:v>
                      </c:pt>
                      <c:pt idx="3748">
                        <c:v>40.006999999999998</c:v>
                      </c:pt>
                      <c:pt idx="3749">
                        <c:v>40.017000000000003</c:v>
                      </c:pt>
                      <c:pt idx="3750">
                        <c:v>40.027000000000001</c:v>
                      </c:pt>
                      <c:pt idx="3751">
                        <c:v>40.037999999999997</c:v>
                      </c:pt>
                      <c:pt idx="3752">
                        <c:v>40.048999999999999</c:v>
                      </c:pt>
                      <c:pt idx="3753">
                        <c:v>40.058999999999997</c:v>
                      </c:pt>
                      <c:pt idx="3754">
                        <c:v>40.07</c:v>
                      </c:pt>
                      <c:pt idx="3755">
                        <c:v>40.081000000000003</c:v>
                      </c:pt>
                      <c:pt idx="3756">
                        <c:v>40.091000000000001</c:v>
                      </c:pt>
                      <c:pt idx="3757">
                        <c:v>40.101999999999997</c:v>
                      </c:pt>
                      <c:pt idx="3758">
                        <c:v>40.113</c:v>
                      </c:pt>
                      <c:pt idx="3759">
                        <c:v>40.122999999999998</c:v>
                      </c:pt>
                      <c:pt idx="3760">
                        <c:v>40.134</c:v>
                      </c:pt>
                      <c:pt idx="3761">
                        <c:v>40.145000000000003</c:v>
                      </c:pt>
                      <c:pt idx="3762">
                        <c:v>40.155000000000001</c:v>
                      </c:pt>
                      <c:pt idx="3763">
                        <c:v>40.165999999999997</c:v>
                      </c:pt>
                      <c:pt idx="3764">
                        <c:v>40.176000000000002</c:v>
                      </c:pt>
                      <c:pt idx="3765">
                        <c:v>40.186999999999998</c:v>
                      </c:pt>
                      <c:pt idx="3766">
                        <c:v>40.197000000000003</c:v>
                      </c:pt>
                      <c:pt idx="3767">
                        <c:v>40.207000000000001</c:v>
                      </c:pt>
                      <c:pt idx="3768">
                        <c:v>40.219000000000001</c:v>
                      </c:pt>
                      <c:pt idx="3769">
                        <c:v>40.229999999999997</c:v>
                      </c:pt>
                      <c:pt idx="3770">
                        <c:v>40.241</c:v>
                      </c:pt>
                      <c:pt idx="3771">
                        <c:v>40.252000000000002</c:v>
                      </c:pt>
                      <c:pt idx="3772">
                        <c:v>40.262999999999998</c:v>
                      </c:pt>
                      <c:pt idx="3773">
                        <c:v>40.274000000000001</c:v>
                      </c:pt>
                      <c:pt idx="3774">
                        <c:v>40.284999999999997</c:v>
                      </c:pt>
                      <c:pt idx="3775">
                        <c:v>40.295999999999999</c:v>
                      </c:pt>
                      <c:pt idx="3776">
                        <c:v>40.305999999999997</c:v>
                      </c:pt>
                      <c:pt idx="3777">
                        <c:v>40.317999999999998</c:v>
                      </c:pt>
                      <c:pt idx="3778">
                        <c:v>40.329000000000001</c:v>
                      </c:pt>
                      <c:pt idx="3779">
                        <c:v>40.340000000000003</c:v>
                      </c:pt>
                      <c:pt idx="3780">
                        <c:v>40.350999999999999</c:v>
                      </c:pt>
                      <c:pt idx="3781">
                        <c:v>40.362000000000002</c:v>
                      </c:pt>
                      <c:pt idx="3782">
                        <c:v>40.372999999999998</c:v>
                      </c:pt>
                      <c:pt idx="3783">
                        <c:v>40.384</c:v>
                      </c:pt>
                      <c:pt idx="3784">
                        <c:v>40.395000000000003</c:v>
                      </c:pt>
                      <c:pt idx="3785">
                        <c:v>40.405999999999999</c:v>
                      </c:pt>
                      <c:pt idx="3786">
                        <c:v>40.417000000000002</c:v>
                      </c:pt>
                      <c:pt idx="3787">
                        <c:v>40.427999999999997</c:v>
                      </c:pt>
                      <c:pt idx="3788">
                        <c:v>40.439</c:v>
                      </c:pt>
                      <c:pt idx="3789">
                        <c:v>40.450000000000003</c:v>
                      </c:pt>
                      <c:pt idx="3790">
                        <c:v>40.460999999999999</c:v>
                      </c:pt>
                      <c:pt idx="3791">
                        <c:v>40.472000000000001</c:v>
                      </c:pt>
                      <c:pt idx="3792">
                        <c:v>40.482999999999997</c:v>
                      </c:pt>
                      <c:pt idx="3793">
                        <c:v>40.494</c:v>
                      </c:pt>
                      <c:pt idx="3794">
                        <c:v>40.505000000000003</c:v>
                      </c:pt>
                      <c:pt idx="3795">
                        <c:v>40.515999999999998</c:v>
                      </c:pt>
                      <c:pt idx="3796">
                        <c:v>40.527000000000001</c:v>
                      </c:pt>
                      <c:pt idx="3797">
                        <c:v>40.536999999999999</c:v>
                      </c:pt>
                      <c:pt idx="3798">
                        <c:v>40.548000000000002</c:v>
                      </c:pt>
                      <c:pt idx="3799">
                        <c:v>40.558999999999997</c:v>
                      </c:pt>
                      <c:pt idx="3800">
                        <c:v>40.57</c:v>
                      </c:pt>
                      <c:pt idx="3801">
                        <c:v>40.58</c:v>
                      </c:pt>
                      <c:pt idx="3802">
                        <c:v>40.591000000000001</c:v>
                      </c:pt>
                      <c:pt idx="3803">
                        <c:v>40.601999999999997</c:v>
                      </c:pt>
                      <c:pt idx="3804">
                        <c:v>40.613</c:v>
                      </c:pt>
                      <c:pt idx="3805">
                        <c:v>40.624000000000002</c:v>
                      </c:pt>
                      <c:pt idx="3806">
                        <c:v>40.634</c:v>
                      </c:pt>
                      <c:pt idx="3807">
                        <c:v>40.645000000000003</c:v>
                      </c:pt>
                      <c:pt idx="3808">
                        <c:v>40.655999999999999</c:v>
                      </c:pt>
                      <c:pt idx="3809">
                        <c:v>40.667000000000002</c:v>
                      </c:pt>
                      <c:pt idx="3810">
                        <c:v>40.677999999999997</c:v>
                      </c:pt>
                      <c:pt idx="3811">
                        <c:v>40.688000000000002</c:v>
                      </c:pt>
                      <c:pt idx="3812">
                        <c:v>40.698</c:v>
                      </c:pt>
                      <c:pt idx="3813">
                        <c:v>40.709000000000003</c:v>
                      </c:pt>
                      <c:pt idx="3814">
                        <c:v>40.72</c:v>
                      </c:pt>
                      <c:pt idx="3815">
                        <c:v>40.731000000000002</c:v>
                      </c:pt>
                      <c:pt idx="3816">
                        <c:v>40.741999999999997</c:v>
                      </c:pt>
                      <c:pt idx="3817">
                        <c:v>40.752000000000002</c:v>
                      </c:pt>
                      <c:pt idx="3818">
                        <c:v>40.762999999999998</c:v>
                      </c:pt>
                      <c:pt idx="3819">
                        <c:v>40.773000000000003</c:v>
                      </c:pt>
                      <c:pt idx="3820">
                        <c:v>40.783000000000001</c:v>
                      </c:pt>
                      <c:pt idx="3821">
                        <c:v>40.793999999999997</c:v>
                      </c:pt>
                      <c:pt idx="3822">
                        <c:v>40.805</c:v>
                      </c:pt>
                      <c:pt idx="3823">
                        <c:v>40.816000000000003</c:v>
                      </c:pt>
                      <c:pt idx="3824">
                        <c:v>40.826999999999998</c:v>
                      </c:pt>
                      <c:pt idx="3825">
                        <c:v>40.838000000000001</c:v>
                      </c:pt>
                      <c:pt idx="3826">
                        <c:v>40.848999999999997</c:v>
                      </c:pt>
                      <c:pt idx="3827">
                        <c:v>40.859000000000002</c:v>
                      </c:pt>
                      <c:pt idx="3828">
                        <c:v>40.869</c:v>
                      </c:pt>
                      <c:pt idx="3829">
                        <c:v>40.880000000000003</c:v>
                      </c:pt>
                      <c:pt idx="3830">
                        <c:v>40.890999999999998</c:v>
                      </c:pt>
                      <c:pt idx="3831">
                        <c:v>40.902000000000001</c:v>
                      </c:pt>
                      <c:pt idx="3832">
                        <c:v>40.911999999999999</c:v>
                      </c:pt>
                      <c:pt idx="3833">
                        <c:v>40.923000000000002</c:v>
                      </c:pt>
                      <c:pt idx="3834">
                        <c:v>40.933999999999997</c:v>
                      </c:pt>
                      <c:pt idx="3835">
                        <c:v>40.944000000000003</c:v>
                      </c:pt>
                      <c:pt idx="3836">
                        <c:v>40.954999999999998</c:v>
                      </c:pt>
                      <c:pt idx="3837">
                        <c:v>40.966000000000001</c:v>
                      </c:pt>
                      <c:pt idx="3838">
                        <c:v>40.976999999999997</c:v>
                      </c:pt>
                      <c:pt idx="3839">
                        <c:v>40.988</c:v>
                      </c:pt>
                      <c:pt idx="3840">
                        <c:v>40.997999999999998</c:v>
                      </c:pt>
                      <c:pt idx="3841">
                        <c:v>41.009</c:v>
                      </c:pt>
                      <c:pt idx="3842">
                        <c:v>41.02</c:v>
                      </c:pt>
                      <c:pt idx="3843">
                        <c:v>41.03</c:v>
                      </c:pt>
                      <c:pt idx="3844">
                        <c:v>41.040999999999997</c:v>
                      </c:pt>
                      <c:pt idx="3845">
                        <c:v>41.052</c:v>
                      </c:pt>
                      <c:pt idx="3846">
                        <c:v>41.063000000000002</c:v>
                      </c:pt>
                      <c:pt idx="3847">
                        <c:v>41.073999999999998</c:v>
                      </c:pt>
                      <c:pt idx="3848">
                        <c:v>41.084000000000003</c:v>
                      </c:pt>
                      <c:pt idx="3849">
                        <c:v>41.094999999999999</c:v>
                      </c:pt>
                      <c:pt idx="3850">
                        <c:v>41.106000000000002</c:v>
                      </c:pt>
                      <c:pt idx="3851">
                        <c:v>41.116</c:v>
                      </c:pt>
                      <c:pt idx="3852">
                        <c:v>41.127000000000002</c:v>
                      </c:pt>
                      <c:pt idx="3853">
                        <c:v>41.137999999999998</c:v>
                      </c:pt>
                      <c:pt idx="3854">
                        <c:v>41.149000000000001</c:v>
                      </c:pt>
                      <c:pt idx="3855">
                        <c:v>41.158999999999999</c:v>
                      </c:pt>
                      <c:pt idx="3856">
                        <c:v>41.17</c:v>
                      </c:pt>
                      <c:pt idx="3857">
                        <c:v>41.180999999999997</c:v>
                      </c:pt>
                      <c:pt idx="3858">
                        <c:v>41.192</c:v>
                      </c:pt>
                      <c:pt idx="3859">
                        <c:v>41.201999999999998</c:v>
                      </c:pt>
                      <c:pt idx="3860">
                        <c:v>41.213000000000001</c:v>
                      </c:pt>
                      <c:pt idx="3861">
                        <c:v>41.223999999999997</c:v>
                      </c:pt>
                      <c:pt idx="3862">
                        <c:v>41.234999999999999</c:v>
                      </c:pt>
                      <c:pt idx="3863">
                        <c:v>41.246000000000002</c:v>
                      </c:pt>
                      <c:pt idx="3864">
                        <c:v>41.256</c:v>
                      </c:pt>
                      <c:pt idx="3865">
                        <c:v>41.268000000000001</c:v>
                      </c:pt>
                      <c:pt idx="3866">
                        <c:v>41.277999999999999</c:v>
                      </c:pt>
                      <c:pt idx="3867">
                        <c:v>41.289000000000001</c:v>
                      </c:pt>
                      <c:pt idx="3868">
                        <c:v>41.3</c:v>
                      </c:pt>
                      <c:pt idx="3869">
                        <c:v>41.311</c:v>
                      </c:pt>
                      <c:pt idx="3870">
                        <c:v>41.320999999999998</c:v>
                      </c:pt>
                      <c:pt idx="3871">
                        <c:v>41.332000000000001</c:v>
                      </c:pt>
                      <c:pt idx="3872">
                        <c:v>41.343000000000004</c:v>
                      </c:pt>
                      <c:pt idx="3873">
                        <c:v>41.353999999999999</c:v>
                      </c:pt>
                      <c:pt idx="3874">
                        <c:v>41.363999999999997</c:v>
                      </c:pt>
                      <c:pt idx="3875">
                        <c:v>41.375</c:v>
                      </c:pt>
                      <c:pt idx="3876">
                        <c:v>41.386000000000003</c:v>
                      </c:pt>
                      <c:pt idx="3877">
                        <c:v>41.396999999999998</c:v>
                      </c:pt>
                      <c:pt idx="3878">
                        <c:v>41.408000000000001</c:v>
                      </c:pt>
                      <c:pt idx="3879">
                        <c:v>41.417999999999999</c:v>
                      </c:pt>
                      <c:pt idx="3880">
                        <c:v>41.43</c:v>
                      </c:pt>
                      <c:pt idx="3881">
                        <c:v>41.44</c:v>
                      </c:pt>
                      <c:pt idx="3882">
                        <c:v>41.451000000000001</c:v>
                      </c:pt>
                      <c:pt idx="3883">
                        <c:v>41.460999999999999</c:v>
                      </c:pt>
                      <c:pt idx="3884">
                        <c:v>41.470999999999997</c:v>
                      </c:pt>
                      <c:pt idx="3885">
                        <c:v>41.481999999999999</c:v>
                      </c:pt>
                      <c:pt idx="3886">
                        <c:v>41.493000000000002</c:v>
                      </c:pt>
                      <c:pt idx="3887">
                        <c:v>41.503</c:v>
                      </c:pt>
                      <c:pt idx="3888">
                        <c:v>41.514000000000003</c:v>
                      </c:pt>
                      <c:pt idx="3889">
                        <c:v>41.524000000000001</c:v>
                      </c:pt>
                      <c:pt idx="3890">
                        <c:v>41.534999999999997</c:v>
                      </c:pt>
                      <c:pt idx="3891">
                        <c:v>41.545000000000002</c:v>
                      </c:pt>
                      <c:pt idx="3892">
                        <c:v>41.555999999999997</c:v>
                      </c:pt>
                      <c:pt idx="3893">
                        <c:v>41.566000000000003</c:v>
                      </c:pt>
                      <c:pt idx="3894">
                        <c:v>41.576999999999998</c:v>
                      </c:pt>
                      <c:pt idx="3895">
                        <c:v>41.587000000000003</c:v>
                      </c:pt>
                      <c:pt idx="3896">
                        <c:v>41.598999999999997</c:v>
                      </c:pt>
                      <c:pt idx="3897">
                        <c:v>41.609000000000002</c:v>
                      </c:pt>
                      <c:pt idx="3898">
                        <c:v>41.619</c:v>
                      </c:pt>
                      <c:pt idx="3899">
                        <c:v>41.63</c:v>
                      </c:pt>
                      <c:pt idx="3900">
                        <c:v>41.64</c:v>
                      </c:pt>
                      <c:pt idx="3901">
                        <c:v>41.65</c:v>
                      </c:pt>
                      <c:pt idx="3902">
                        <c:v>41.661000000000001</c:v>
                      </c:pt>
                      <c:pt idx="3903">
                        <c:v>41.670999999999999</c:v>
                      </c:pt>
                      <c:pt idx="3904">
                        <c:v>41.682000000000002</c:v>
                      </c:pt>
                      <c:pt idx="3905">
                        <c:v>41.692</c:v>
                      </c:pt>
                      <c:pt idx="3906">
                        <c:v>41.703000000000003</c:v>
                      </c:pt>
                      <c:pt idx="3907">
                        <c:v>41.713000000000001</c:v>
                      </c:pt>
                      <c:pt idx="3908">
                        <c:v>41.723999999999997</c:v>
                      </c:pt>
                      <c:pt idx="3909">
                        <c:v>41.734000000000002</c:v>
                      </c:pt>
                      <c:pt idx="3910">
                        <c:v>41.744999999999997</c:v>
                      </c:pt>
                      <c:pt idx="3911">
                        <c:v>41.755000000000003</c:v>
                      </c:pt>
                      <c:pt idx="3912">
                        <c:v>41.765999999999998</c:v>
                      </c:pt>
                      <c:pt idx="3913">
                        <c:v>41.776000000000003</c:v>
                      </c:pt>
                      <c:pt idx="3914">
                        <c:v>41.787999999999997</c:v>
                      </c:pt>
                      <c:pt idx="3915">
                        <c:v>41.798000000000002</c:v>
                      </c:pt>
                      <c:pt idx="3916">
                        <c:v>41.808999999999997</c:v>
                      </c:pt>
                      <c:pt idx="3917">
                        <c:v>41.820999999999998</c:v>
                      </c:pt>
                      <c:pt idx="3918">
                        <c:v>41.832000000000001</c:v>
                      </c:pt>
                      <c:pt idx="3919">
                        <c:v>41.843000000000004</c:v>
                      </c:pt>
                      <c:pt idx="3920">
                        <c:v>41.853999999999999</c:v>
                      </c:pt>
                      <c:pt idx="3921">
                        <c:v>41.866</c:v>
                      </c:pt>
                      <c:pt idx="3922">
                        <c:v>41.877000000000002</c:v>
                      </c:pt>
                      <c:pt idx="3923">
                        <c:v>41.887</c:v>
                      </c:pt>
                      <c:pt idx="3924">
                        <c:v>41.898000000000003</c:v>
                      </c:pt>
                      <c:pt idx="3925">
                        <c:v>41.908999999999999</c:v>
                      </c:pt>
                      <c:pt idx="3926">
                        <c:v>41.92</c:v>
                      </c:pt>
                      <c:pt idx="3927">
                        <c:v>41.93</c:v>
                      </c:pt>
                      <c:pt idx="3928">
                        <c:v>41.941000000000003</c:v>
                      </c:pt>
                      <c:pt idx="3929">
                        <c:v>41.951999999999998</c:v>
                      </c:pt>
                      <c:pt idx="3930">
                        <c:v>41.963000000000001</c:v>
                      </c:pt>
                      <c:pt idx="3931">
                        <c:v>41.972999999999999</c:v>
                      </c:pt>
                      <c:pt idx="3932">
                        <c:v>41.982999999999997</c:v>
                      </c:pt>
                      <c:pt idx="3933">
                        <c:v>41.994</c:v>
                      </c:pt>
                      <c:pt idx="3934">
                        <c:v>42.003999999999998</c:v>
                      </c:pt>
                      <c:pt idx="3935">
                        <c:v>42.015000000000001</c:v>
                      </c:pt>
                      <c:pt idx="3936">
                        <c:v>42.024999999999999</c:v>
                      </c:pt>
                      <c:pt idx="3937">
                        <c:v>42.036000000000001</c:v>
                      </c:pt>
                      <c:pt idx="3938">
                        <c:v>42.046999999999997</c:v>
                      </c:pt>
                      <c:pt idx="3939">
                        <c:v>42.057000000000002</c:v>
                      </c:pt>
                      <c:pt idx="3940">
                        <c:v>42.067999999999998</c:v>
                      </c:pt>
                      <c:pt idx="3941">
                        <c:v>42.078000000000003</c:v>
                      </c:pt>
                      <c:pt idx="3942">
                        <c:v>42.088999999999999</c:v>
                      </c:pt>
                      <c:pt idx="3943">
                        <c:v>42.098999999999997</c:v>
                      </c:pt>
                      <c:pt idx="3944">
                        <c:v>42.11</c:v>
                      </c:pt>
                      <c:pt idx="3945">
                        <c:v>42.12</c:v>
                      </c:pt>
                      <c:pt idx="3946">
                        <c:v>42.131</c:v>
                      </c:pt>
                      <c:pt idx="3947">
                        <c:v>42.140999999999998</c:v>
                      </c:pt>
                      <c:pt idx="3948">
                        <c:v>42.151000000000003</c:v>
                      </c:pt>
                      <c:pt idx="3949">
                        <c:v>42.161999999999999</c:v>
                      </c:pt>
                      <c:pt idx="3950">
                        <c:v>42.171999999999997</c:v>
                      </c:pt>
                      <c:pt idx="3951">
                        <c:v>42.183</c:v>
                      </c:pt>
                      <c:pt idx="3952">
                        <c:v>42.192999999999998</c:v>
                      </c:pt>
                      <c:pt idx="3953">
                        <c:v>42.204000000000001</c:v>
                      </c:pt>
                      <c:pt idx="3954">
                        <c:v>42.213999999999999</c:v>
                      </c:pt>
                      <c:pt idx="3955">
                        <c:v>42.223999999999997</c:v>
                      </c:pt>
                      <c:pt idx="3956">
                        <c:v>42.234999999999999</c:v>
                      </c:pt>
                      <c:pt idx="3957">
                        <c:v>42.244999999999997</c:v>
                      </c:pt>
                      <c:pt idx="3958">
                        <c:v>42.256</c:v>
                      </c:pt>
                      <c:pt idx="3959">
                        <c:v>42.265999999999998</c:v>
                      </c:pt>
                      <c:pt idx="3960">
                        <c:v>42.276000000000003</c:v>
                      </c:pt>
                      <c:pt idx="3961">
                        <c:v>42.286999999999999</c:v>
                      </c:pt>
                      <c:pt idx="3962">
                        <c:v>42.298000000000002</c:v>
                      </c:pt>
                      <c:pt idx="3963">
                        <c:v>42.308999999999997</c:v>
                      </c:pt>
                      <c:pt idx="3964">
                        <c:v>42.319000000000003</c:v>
                      </c:pt>
                      <c:pt idx="3965">
                        <c:v>42.33</c:v>
                      </c:pt>
                      <c:pt idx="3966">
                        <c:v>42.34</c:v>
                      </c:pt>
                      <c:pt idx="3967">
                        <c:v>42.350999999999999</c:v>
                      </c:pt>
                      <c:pt idx="3968">
                        <c:v>42.360999999999997</c:v>
                      </c:pt>
                      <c:pt idx="3969">
                        <c:v>42.372999999999998</c:v>
                      </c:pt>
                      <c:pt idx="3970">
                        <c:v>42.383000000000003</c:v>
                      </c:pt>
                      <c:pt idx="3971">
                        <c:v>42.393999999999998</c:v>
                      </c:pt>
                      <c:pt idx="3972">
                        <c:v>42.404000000000003</c:v>
                      </c:pt>
                      <c:pt idx="3973">
                        <c:v>42.414999999999999</c:v>
                      </c:pt>
                      <c:pt idx="3974">
                        <c:v>42.424999999999997</c:v>
                      </c:pt>
                      <c:pt idx="3975">
                        <c:v>42.436</c:v>
                      </c:pt>
                      <c:pt idx="3976">
                        <c:v>42.445999999999998</c:v>
                      </c:pt>
                      <c:pt idx="3977">
                        <c:v>42.456000000000003</c:v>
                      </c:pt>
                      <c:pt idx="3978">
                        <c:v>42.466999999999999</c:v>
                      </c:pt>
                      <c:pt idx="3979">
                        <c:v>42.476999999999997</c:v>
                      </c:pt>
                      <c:pt idx="3980">
                        <c:v>42.488</c:v>
                      </c:pt>
                      <c:pt idx="3981">
                        <c:v>42.497999999999998</c:v>
                      </c:pt>
                      <c:pt idx="3982">
                        <c:v>42.509</c:v>
                      </c:pt>
                      <c:pt idx="3983">
                        <c:v>42.518999999999998</c:v>
                      </c:pt>
                      <c:pt idx="3984">
                        <c:v>42.530999999999999</c:v>
                      </c:pt>
                      <c:pt idx="3985">
                        <c:v>42.540999999999997</c:v>
                      </c:pt>
                      <c:pt idx="3986">
                        <c:v>42.552</c:v>
                      </c:pt>
                      <c:pt idx="3987">
                        <c:v>42.561999999999998</c:v>
                      </c:pt>
                      <c:pt idx="3988">
                        <c:v>42.572000000000003</c:v>
                      </c:pt>
                      <c:pt idx="3989">
                        <c:v>42.582999999999998</c:v>
                      </c:pt>
                      <c:pt idx="3990">
                        <c:v>42.593000000000004</c:v>
                      </c:pt>
                      <c:pt idx="3991">
                        <c:v>42.603999999999999</c:v>
                      </c:pt>
                      <c:pt idx="3992">
                        <c:v>42.613999999999997</c:v>
                      </c:pt>
                      <c:pt idx="3993">
                        <c:v>42.625</c:v>
                      </c:pt>
                      <c:pt idx="3994">
                        <c:v>42.634999999999998</c:v>
                      </c:pt>
                      <c:pt idx="3995">
                        <c:v>42.646000000000001</c:v>
                      </c:pt>
                      <c:pt idx="3996">
                        <c:v>42.655999999999999</c:v>
                      </c:pt>
                      <c:pt idx="3997">
                        <c:v>42.667000000000002</c:v>
                      </c:pt>
                      <c:pt idx="3998">
                        <c:v>42.677999999999997</c:v>
                      </c:pt>
                      <c:pt idx="3999">
                        <c:v>42.688000000000002</c:v>
                      </c:pt>
                      <c:pt idx="4000">
                        <c:v>42.698999999999998</c:v>
                      </c:pt>
                      <c:pt idx="4001">
                        <c:v>42.709000000000003</c:v>
                      </c:pt>
                      <c:pt idx="4002">
                        <c:v>42.72</c:v>
                      </c:pt>
                      <c:pt idx="4003">
                        <c:v>42.73</c:v>
                      </c:pt>
                      <c:pt idx="4004">
                        <c:v>42.741</c:v>
                      </c:pt>
                      <c:pt idx="4005">
                        <c:v>42.750999999999998</c:v>
                      </c:pt>
                      <c:pt idx="4006">
                        <c:v>42.761000000000003</c:v>
                      </c:pt>
                      <c:pt idx="4007">
                        <c:v>42.771999999999998</c:v>
                      </c:pt>
                      <c:pt idx="4008">
                        <c:v>42.781999999999996</c:v>
                      </c:pt>
                      <c:pt idx="4009">
                        <c:v>42.792999999999999</c:v>
                      </c:pt>
                      <c:pt idx="4010">
                        <c:v>42.802999999999997</c:v>
                      </c:pt>
                      <c:pt idx="4011">
                        <c:v>42.814</c:v>
                      </c:pt>
                      <c:pt idx="4012">
                        <c:v>42.823999999999998</c:v>
                      </c:pt>
                      <c:pt idx="4013">
                        <c:v>42.835999999999999</c:v>
                      </c:pt>
                      <c:pt idx="4014">
                        <c:v>42.845999999999997</c:v>
                      </c:pt>
                      <c:pt idx="4015">
                        <c:v>42.856999999999999</c:v>
                      </c:pt>
                      <c:pt idx="4016">
                        <c:v>42.866999999999997</c:v>
                      </c:pt>
                      <c:pt idx="4017">
                        <c:v>42.878</c:v>
                      </c:pt>
                      <c:pt idx="4018">
                        <c:v>42.889000000000003</c:v>
                      </c:pt>
                      <c:pt idx="4019">
                        <c:v>42.9</c:v>
                      </c:pt>
                      <c:pt idx="4020">
                        <c:v>42.911000000000001</c:v>
                      </c:pt>
                      <c:pt idx="4021">
                        <c:v>42.921999999999997</c:v>
                      </c:pt>
                      <c:pt idx="4022">
                        <c:v>42.933</c:v>
                      </c:pt>
                      <c:pt idx="4023">
                        <c:v>42.944000000000003</c:v>
                      </c:pt>
                      <c:pt idx="4024">
                        <c:v>42.954000000000001</c:v>
                      </c:pt>
                      <c:pt idx="4025">
                        <c:v>42.966000000000001</c:v>
                      </c:pt>
                      <c:pt idx="4026">
                        <c:v>42.976999999999997</c:v>
                      </c:pt>
                      <c:pt idx="4027">
                        <c:v>42.987000000000002</c:v>
                      </c:pt>
                      <c:pt idx="4028">
                        <c:v>42.997999999999998</c:v>
                      </c:pt>
                      <c:pt idx="4029">
                        <c:v>43.009</c:v>
                      </c:pt>
                      <c:pt idx="4030">
                        <c:v>43.02</c:v>
                      </c:pt>
                      <c:pt idx="4031">
                        <c:v>43.03</c:v>
                      </c:pt>
                      <c:pt idx="4032">
                        <c:v>43.040999999999997</c:v>
                      </c:pt>
                      <c:pt idx="4033">
                        <c:v>43.052</c:v>
                      </c:pt>
                      <c:pt idx="4034">
                        <c:v>43.063000000000002</c:v>
                      </c:pt>
                      <c:pt idx="4035">
                        <c:v>43.073999999999998</c:v>
                      </c:pt>
                      <c:pt idx="4036">
                        <c:v>43.085000000000001</c:v>
                      </c:pt>
                      <c:pt idx="4037">
                        <c:v>43.095999999999997</c:v>
                      </c:pt>
                      <c:pt idx="4038">
                        <c:v>43.106999999999999</c:v>
                      </c:pt>
                      <c:pt idx="4039">
                        <c:v>43.116999999999997</c:v>
                      </c:pt>
                      <c:pt idx="4040">
                        <c:v>43.127000000000002</c:v>
                      </c:pt>
                      <c:pt idx="4041">
                        <c:v>43.137999999999998</c:v>
                      </c:pt>
                      <c:pt idx="4042">
                        <c:v>43.149000000000001</c:v>
                      </c:pt>
                      <c:pt idx="4043">
                        <c:v>43.158999999999999</c:v>
                      </c:pt>
                      <c:pt idx="4044">
                        <c:v>43.17</c:v>
                      </c:pt>
                      <c:pt idx="4045">
                        <c:v>43.18</c:v>
                      </c:pt>
                      <c:pt idx="4046">
                        <c:v>43.191000000000003</c:v>
                      </c:pt>
                      <c:pt idx="4047">
                        <c:v>43.201000000000001</c:v>
                      </c:pt>
                      <c:pt idx="4048">
                        <c:v>43.212000000000003</c:v>
                      </c:pt>
                      <c:pt idx="4049">
                        <c:v>43.222000000000001</c:v>
                      </c:pt>
                      <c:pt idx="4050">
                        <c:v>43.231999999999999</c:v>
                      </c:pt>
                      <c:pt idx="4051">
                        <c:v>43.243000000000002</c:v>
                      </c:pt>
                      <c:pt idx="4052">
                        <c:v>43.253</c:v>
                      </c:pt>
                      <c:pt idx="4053">
                        <c:v>43.264000000000003</c:v>
                      </c:pt>
                      <c:pt idx="4054">
                        <c:v>43.274000000000001</c:v>
                      </c:pt>
                      <c:pt idx="4055">
                        <c:v>43.283999999999999</c:v>
                      </c:pt>
                      <c:pt idx="4056">
                        <c:v>43.295000000000002</c:v>
                      </c:pt>
                      <c:pt idx="4057">
                        <c:v>43.305</c:v>
                      </c:pt>
                      <c:pt idx="4058">
                        <c:v>43.316000000000003</c:v>
                      </c:pt>
                      <c:pt idx="4059">
                        <c:v>43.326000000000001</c:v>
                      </c:pt>
                      <c:pt idx="4060">
                        <c:v>43.337000000000003</c:v>
                      </c:pt>
                      <c:pt idx="4061">
                        <c:v>43.347999999999999</c:v>
                      </c:pt>
                      <c:pt idx="4062">
                        <c:v>43.359000000000002</c:v>
                      </c:pt>
                      <c:pt idx="4063">
                        <c:v>43.369</c:v>
                      </c:pt>
                      <c:pt idx="4064">
                        <c:v>43.378999999999998</c:v>
                      </c:pt>
                      <c:pt idx="4065">
                        <c:v>43.39</c:v>
                      </c:pt>
                      <c:pt idx="4066">
                        <c:v>43.4</c:v>
                      </c:pt>
                      <c:pt idx="4067">
                        <c:v>43.411000000000001</c:v>
                      </c:pt>
                      <c:pt idx="4068">
                        <c:v>43.420999999999999</c:v>
                      </c:pt>
                      <c:pt idx="4069">
                        <c:v>43.430999999999997</c:v>
                      </c:pt>
                      <c:pt idx="4070">
                        <c:v>43.442</c:v>
                      </c:pt>
                      <c:pt idx="4071">
                        <c:v>43.451999999999998</c:v>
                      </c:pt>
                      <c:pt idx="4072">
                        <c:v>43.463000000000001</c:v>
                      </c:pt>
                      <c:pt idx="4073">
                        <c:v>43.472999999999999</c:v>
                      </c:pt>
                      <c:pt idx="4074">
                        <c:v>43.484000000000002</c:v>
                      </c:pt>
                      <c:pt idx="4075">
                        <c:v>43.494</c:v>
                      </c:pt>
                      <c:pt idx="4076">
                        <c:v>43.505000000000003</c:v>
                      </c:pt>
                      <c:pt idx="4077">
                        <c:v>43.515000000000001</c:v>
                      </c:pt>
                      <c:pt idx="4078">
                        <c:v>43.526000000000003</c:v>
                      </c:pt>
                      <c:pt idx="4079">
                        <c:v>43.536000000000001</c:v>
                      </c:pt>
                      <c:pt idx="4080">
                        <c:v>43.546999999999997</c:v>
                      </c:pt>
                      <c:pt idx="4081">
                        <c:v>43.557000000000002</c:v>
                      </c:pt>
                      <c:pt idx="4082">
                        <c:v>43.567</c:v>
                      </c:pt>
                      <c:pt idx="4083">
                        <c:v>43.578000000000003</c:v>
                      </c:pt>
                      <c:pt idx="4084">
                        <c:v>43.588000000000001</c:v>
                      </c:pt>
                      <c:pt idx="4085">
                        <c:v>43.597999999999999</c:v>
                      </c:pt>
                      <c:pt idx="4086">
                        <c:v>43.607999999999997</c:v>
                      </c:pt>
                      <c:pt idx="4087">
                        <c:v>43.619</c:v>
                      </c:pt>
                      <c:pt idx="4088">
                        <c:v>43.628999999999998</c:v>
                      </c:pt>
                      <c:pt idx="4089">
                        <c:v>43.64</c:v>
                      </c:pt>
                      <c:pt idx="4090">
                        <c:v>43.65</c:v>
                      </c:pt>
                      <c:pt idx="4091">
                        <c:v>43.661000000000001</c:v>
                      </c:pt>
                      <c:pt idx="4092">
                        <c:v>43.670999999999999</c:v>
                      </c:pt>
                      <c:pt idx="4093">
                        <c:v>43.682000000000002</c:v>
                      </c:pt>
                      <c:pt idx="4094">
                        <c:v>43.692</c:v>
                      </c:pt>
                      <c:pt idx="4095">
                        <c:v>43.703000000000003</c:v>
                      </c:pt>
                      <c:pt idx="4096">
                        <c:v>43.713000000000001</c:v>
                      </c:pt>
                      <c:pt idx="4097">
                        <c:v>43.722999999999999</c:v>
                      </c:pt>
                      <c:pt idx="4098">
                        <c:v>43.734000000000002</c:v>
                      </c:pt>
                      <c:pt idx="4099">
                        <c:v>43.744</c:v>
                      </c:pt>
                      <c:pt idx="4100">
                        <c:v>43.755000000000003</c:v>
                      </c:pt>
                      <c:pt idx="4101">
                        <c:v>43.765000000000001</c:v>
                      </c:pt>
                      <c:pt idx="4102">
                        <c:v>43.777000000000001</c:v>
                      </c:pt>
                      <c:pt idx="4103">
                        <c:v>43.786999999999999</c:v>
                      </c:pt>
                      <c:pt idx="4104">
                        <c:v>43.798999999999999</c:v>
                      </c:pt>
                      <c:pt idx="4105">
                        <c:v>43.808999999999997</c:v>
                      </c:pt>
                      <c:pt idx="4106">
                        <c:v>43.819000000000003</c:v>
                      </c:pt>
                      <c:pt idx="4107">
                        <c:v>43.831000000000003</c:v>
                      </c:pt>
                      <c:pt idx="4108">
                        <c:v>43.841999999999999</c:v>
                      </c:pt>
                      <c:pt idx="4109">
                        <c:v>43.851999999999997</c:v>
                      </c:pt>
                      <c:pt idx="4110">
                        <c:v>43.863</c:v>
                      </c:pt>
                      <c:pt idx="4111">
                        <c:v>43.874000000000002</c:v>
                      </c:pt>
                      <c:pt idx="4112">
                        <c:v>43.884</c:v>
                      </c:pt>
                      <c:pt idx="4113">
                        <c:v>43.895000000000003</c:v>
                      </c:pt>
                      <c:pt idx="4114">
                        <c:v>43.905999999999999</c:v>
                      </c:pt>
                      <c:pt idx="4115">
                        <c:v>43.915999999999997</c:v>
                      </c:pt>
                      <c:pt idx="4116">
                        <c:v>43.927</c:v>
                      </c:pt>
                      <c:pt idx="4117">
                        <c:v>43.938000000000002</c:v>
                      </c:pt>
                      <c:pt idx="4118">
                        <c:v>43.948</c:v>
                      </c:pt>
                      <c:pt idx="4119">
                        <c:v>43.957999999999998</c:v>
                      </c:pt>
                      <c:pt idx="4120">
                        <c:v>43.969000000000001</c:v>
                      </c:pt>
                      <c:pt idx="4121">
                        <c:v>43.98</c:v>
                      </c:pt>
                      <c:pt idx="4122">
                        <c:v>43.99</c:v>
                      </c:pt>
                      <c:pt idx="4123">
                        <c:v>44.002000000000002</c:v>
                      </c:pt>
                      <c:pt idx="4124">
                        <c:v>44.012999999999998</c:v>
                      </c:pt>
                      <c:pt idx="4125">
                        <c:v>44.023000000000003</c:v>
                      </c:pt>
                      <c:pt idx="4126">
                        <c:v>44.033999999999999</c:v>
                      </c:pt>
                      <c:pt idx="4127">
                        <c:v>44.045000000000002</c:v>
                      </c:pt>
                      <c:pt idx="4128">
                        <c:v>44.055</c:v>
                      </c:pt>
                      <c:pt idx="4129">
                        <c:v>44.066000000000003</c:v>
                      </c:pt>
                      <c:pt idx="4130">
                        <c:v>44.076999999999998</c:v>
                      </c:pt>
                      <c:pt idx="4131">
                        <c:v>44.087000000000003</c:v>
                      </c:pt>
                      <c:pt idx="4132">
                        <c:v>44.097999999999999</c:v>
                      </c:pt>
                      <c:pt idx="4133">
                        <c:v>44.109000000000002</c:v>
                      </c:pt>
                      <c:pt idx="4134">
                        <c:v>44.119</c:v>
                      </c:pt>
                      <c:pt idx="4135">
                        <c:v>44.128999999999998</c:v>
                      </c:pt>
                      <c:pt idx="4136">
                        <c:v>44.14</c:v>
                      </c:pt>
                      <c:pt idx="4137">
                        <c:v>44.151000000000003</c:v>
                      </c:pt>
                      <c:pt idx="4138">
                        <c:v>44.161000000000001</c:v>
                      </c:pt>
                      <c:pt idx="4139">
                        <c:v>44.173000000000002</c:v>
                      </c:pt>
                      <c:pt idx="4140">
                        <c:v>44.183999999999997</c:v>
                      </c:pt>
                      <c:pt idx="4141">
                        <c:v>44.194000000000003</c:v>
                      </c:pt>
                      <c:pt idx="4142">
                        <c:v>44.204999999999998</c:v>
                      </c:pt>
                      <c:pt idx="4143">
                        <c:v>44.216000000000001</c:v>
                      </c:pt>
                      <c:pt idx="4144">
                        <c:v>44.225999999999999</c:v>
                      </c:pt>
                      <c:pt idx="4145">
                        <c:v>44.237000000000002</c:v>
                      </c:pt>
                      <c:pt idx="4146">
                        <c:v>44.247999999999998</c:v>
                      </c:pt>
                      <c:pt idx="4147">
                        <c:v>44.259</c:v>
                      </c:pt>
                      <c:pt idx="4148">
                        <c:v>44.268999999999998</c:v>
                      </c:pt>
                      <c:pt idx="4149">
                        <c:v>44.28</c:v>
                      </c:pt>
                      <c:pt idx="4150">
                        <c:v>44.290999999999997</c:v>
                      </c:pt>
                      <c:pt idx="4151">
                        <c:v>44.302</c:v>
                      </c:pt>
                      <c:pt idx="4152">
                        <c:v>44.311999999999998</c:v>
                      </c:pt>
                      <c:pt idx="4153">
                        <c:v>44.322000000000003</c:v>
                      </c:pt>
                      <c:pt idx="4154">
                        <c:v>44.332999999999998</c:v>
                      </c:pt>
                      <c:pt idx="4155">
                        <c:v>44.344000000000001</c:v>
                      </c:pt>
                      <c:pt idx="4156">
                        <c:v>44.353999999999999</c:v>
                      </c:pt>
                      <c:pt idx="4157">
                        <c:v>44.365000000000002</c:v>
                      </c:pt>
                      <c:pt idx="4158">
                        <c:v>44.375999999999998</c:v>
                      </c:pt>
                      <c:pt idx="4159">
                        <c:v>44.387</c:v>
                      </c:pt>
                      <c:pt idx="4160">
                        <c:v>44.398000000000003</c:v>
                      </c:pt>
                      <c:pt idx="4161">
                        <c:v>44.408000000000001</c:v>
                      </c:pt>
                      <c:pt idx="4162">
                        <c:v>44.418999999999997</c:v>
                      </c:pt>
                      <c:pt idx="4163">
                        <c:v>44.43</c:v>
                      </c:pt>
                      <c:pt idx="4164">
                        <c:v>44.441000000000003</c:v>
                      </c:pt>
                      <c:pt idx="4165">
                        <c:v>44.451999999999998</c:v>
                      </c:pt>
                      <c:pt idx="4166">
                        <c:v>44.462000000000003</c:v>
                      </c:pt>
                      <c:pt idx="4167">
                        <c:v>44.472999999999999</c:v>
                      </c:pt>
                      <c:pt idx="4168">
                        <c:v>44.484000000000002</c:v>
                      </c:pt>
                      <c:pt idx="4169">
                        <c:v>44.494999999999997</c:v>
                      </c:pt>
                      <c:pt idx="4170">
                        <c:v>44.506</c:v>
                      </c:pt>
                      <c:pt idx="4171">
                        <c:v>44.515999999999998</c:v>
                      </c:pt>
                      <c:pt idx="4172">
                        <c:v>44.527000000000001</c:v>
                      </c:pt>
                      <c:pt idx="4173">
                        <c:v>44.536999999999999</c:v>
                      </c:pt>
                      <c:pt idx="4174">
                        <c:v>44.548000000000002</c:v>
                      </c:pt>
                      <c:pt idx="4175">
                        <c:v>44.558999999999997</c:v>
                      </c:pt>
                      <c:pt idx="4176">
                        <c:v>44.569000000000003</c:v>
                      </c:pt>
                      <c:pt idx="4177">
                        <c:v>44.58</c:v>
                      </c:pt>
                      <c:pt idx="4178">
                        <c:v>44.59</c:v>
                      </c:pt>
                      <c:pt idx="4179">
                        <c:v>44.600999999999999</c:v>
                      </c:pt>
                      <c:pt idx="4180">
                        <c:v>44.612000000000002</c:v>
                      </c:pt>
                      <c:pt idx="4181">
                        <c:v>44.622</c:v>
                      </c:pt>
                      <c:pt idx="4182">
                        <c:v>44.633000000000003</c:v>
                      </c:pt>
                      <c:pt idx="4183">
                        <c:v>44.643000000000001</c:v>
                      </c:pt>
                      <c:pt idx="4184">
                        <c:v>44.654000000000003</c:v>
                      </c:pt>
                      <c:pt idx="4185">
                        <c:v>44.664999999999999</c:v>
                      </c:pt>
                      <c:pt idx="4186">
                        <c:v>44.674999999999997</c:v>
                      </c:pt>
                      <c:pt idx="4187">
                        <c:v>44.685000000000002</c:v>
                      </c:pt>
                      <c:pt idx="4188">
                        <c:v>44.695999999999998</c:v>
                      </c:pt>
                      <c:pt idx="4189">
                        <c:v>44.707000000000001</c:v>
                      </c:pt>
                      <c:pt idx="4190">
                        <c:v>44.716999999999999</c:v>
                      </c:pt>
                      <c:pt idx="4191">
                        <c:v>44.728000000000002</c:v>
                      </c:pt>
                      <c:pt idx="4192">
                        <c:v>44.738</c:v>
                      </c:pt>
                      <c:pt idx="4193">
                        <c:v>44.749000000000002</c:v>
                      </c:pt>
                      <c:pt idx="4194">
                        <c:v>44.759</c:v>
                      </c:pt>
                      <c:pt idx="4195">
                        <c:v>44.77</c:v>
                      </c:pt>
                      <c:pt idx="4196">
                        <c:v>44.780999999999999</c:v>
                      </c:pt>
                      <c:pt idx="4197">
                        <c:v>44.792000000000002</c:v>
                      </c:pt>
                      <c:pt idx="4198">
                        <c:v>44.802999999999997</c:v>
                      </c:pt>
                      <c:pt idx="4199">
                        <c:v>44.813000000000002</c:v>
                      </c:pt>
                      <c:pt idx="4200">
                        <c:v>44.823999999999998</c:v>
                      </c:pt>
                      <c:pt idx="4201">
                        <c:v>44.835000000000001</c:v>
                      </c:pt>
                      <c:pt idx="4202">
                        <c:v>44.845999999999997</c:v>
                      </c:pt>
                      <c:pt idx="4203">
                        <c:v>44.856000000000002</c:v>
                      </c:pt>
                      <c:pt idx="4204">
                        <c:v>44.866999999999997</c:v>
                      </c:pt>
                      <c:pt idx="4205">
                        <c:v>44.878</c:v>
                      </c:pt>
                      <c:pt idx="4206">
                        <c:v>44.889000000000003</c:v>
                      </c:pt>
                      <c:pt idx="4207">
                        <c:v>44.899000000000001</c:v>
                      </c:pt>
                      <c:pt idx="4208">
                        <c:v>44.91</c:v>
                      </c:pt>
                      <c:pt idx="4209">
                        <c:v>44.920999999999999</c:v>
                      </c:pt>
                      <c:pt idx="4210">
                        <c:v>44.932000000000002</c:v>
                      </c:pt>
                      <c:pt idx="4211">
                        <c:v>44.942999999999998</c:v>
                      </c:pt>
                      <c:pt idx="4212">
                        <c:v>44.953000000000003</c:v>
                      </c:pt>
                      <c:pt idx="4213">
                        <c:v>44.963999999999999</c:v>
                      </c:pt>
                      <c:pt idx="4214">
                        <c:v>44.973999999999997</c:v>
                      </c:pt>
                      <c:pt idx="4215">
                        <c:v>44.984999999999999</c:v>
                      </c:pt>
                      <c:pt idx="4216">
                        <c:v>44.996000000000002</c:v>
                      </c:pt>
                      <c:pt idx="4217">
                        <c:v>45.006999999999998</c:v>
                      </c:pt>
                      <c:pt idx="4218">
                        <c:v>45.018000000000001</c:v>
                      </c:pt>
                      <c:pt idx="4219">
                        <c:v>45.029000000000003</c:v>
                      </c:pt>
                      <c:pt idx="4220">
                        <c:v>45.04</c:v>
                      </c:pt>
                      <c:pt idx="4221">
                        <c:v>45.051000000000002</c:v>
                      </c:pt>
                      <c:pt idx="4222">
                        <c:v>45.061999999999998</c:v>
                      </c:pt>
                      <c:pt idx="4223">
                        <c:v>45.073</c:v>
                      </c:pt>
                      <c:pt idx="4224">
                        <c:v>45.084000000000003</c:v>
                      </c:pt>
                      <c:pt idx="4225">
                        <c:v>45.094999999999999</c:v>
                      </c:pt>
                      <c:pt idx="4226">
                        <c:v>45.106000000000002</c:v>
                      </c:pt>
                      <c:pt idx="4227">
                        <c:v>45.116999999999997</c:v>
                      </c:pt>
                      <c:pt idx="4228">
                        <c:v>45.128</c:v>
                      </c:pt>
                      <c:pt idx="4229">
                        <c:v>45.139000000000003</c:v>
                      </c:pt>
                      <c:pt idx="4230">
                        <c:v>45.15</c:v>
                      </c:pt>
                      <c:pt idx="4231">
                        <c:v>45.161000000000001</c:v>
                      </c:pt>
                      <c:pt idx="4232">
                        <c:v>45.171999999999997</c:v>
                      </c:pt>
                      <c:pt idx="4233">
                        <c:v>45.183</c:v>
                      </c:pt>
                      <c:pt idx="4234">
                        <c:v>45.194000000000003</c:v>
                      </c:pt>
                      <c:pt idx="4235">
                        <c:v>45.204999999999998</c:v>
                      </c:pt>
                      <c:pt idx="4236">
                        <c:v>45.216000000000001</c:v>
                      </c:pt>
                      <c:pt idx="4237">
                        <c:v>45.226999999999997</c:v>
                      </c:pt>
                      <c:pt idx="4238">
                        <c:v>45.238</c:v>
                      </c:pt>
                      <c:pt idx="4239">
                        <c:v>45.249000000000002</c:v>
                      </c:pt>
                      <c:pt idx="4240">
                        <c:v>45.26</c:v>
                      </c:pt>
                      <c:pt idx="4241">
                        <c:v>45.271000000000001</c:v>
                      </c:pt>
                      <c:pt idx="4242">
                        <c:v>45.281999999999996</c:v>
                      </c:pt>
                      <c:pt idx="4243">
                        <c:v>45.292999999999999</c:v>
                      </c:pt>
                      <c:pt idx="4244">
                        <c:v>45.304000000000002</c:v>
                      </c:pt>
                      <c:pt idx="4245">
                        <c:v>45.314999999999998</c:v>
                      </c:pt>
                      <c:pt idx="4246">
                        <c:v>45.326000000000001</c:v>
                      </c:pt>
                      <c:pt idx="4247">
                        <c:v>45.337000000000003</c:v>
                      </c:pt>
                      <c:pt idx="4248">
                        <c:v>45.347999999999999</c:v>
                      </c:pt>
                      <c:pt idx="4249">
                        <c:v>45.359000000000002</c:v>
                      </c:pt>
                      <c:pt idx="4250">
                        <c:v>45.37</c:v>
                      </c:pt>
                      <c:pt idx="4251">
                        <c:v>45.381</c:v>
                      </c:pt>
                      <c:pt idx="4252">
                        <c:v>45.392000000000003</c:v>
                      </c:pt>
                      <c:pt idx="4253">
                        <c:v>45.402999999999999</c:v>
                      </c:pt>
                      <c:pt idx="4254">
                        <c:v>45.414000000000001</c:v>
                      </c:pt>
                      <c:pt idx="4255">
                        <c:v>45.424999999999997</c:v>
                      </c:pt>
                      <c:pt idx="4256">
                        <c:v>45.436</c:v>
                      </c:pt>
                      <c:pt idx="4257">
                        <c:v>45.445999999999998</c:v>
                      </c:pt>
                      <c:pt idx="4258">
                        <c:v>45.457000000000001</c:v>
                      </c:pt>
                      <c:pt idx="4259">
                        <c:v>45.468000000000004</c:v>
                      </c:pt>
                      <c:pt idx="4260">
                        <c:v>45.478999999999999</c:v>
                      </c:pt>
                      <c:pt idx="4261">
                        <c:v>45.49</c:v>
                      </c:pt>
                      <c:pt idx="4262">
                        <c:v>45.500999999999998</c:v>
                      </c:pt>
                      <c:pt idx="4263">
                        <c:v>45.512</c:v>
                      </c:pt>
                      <c:pt idx="4264">
                        <c:v>45.523000000000003</c:v>
                      </c:pt>
                      <c:pt idx="4265">
                        <c:v>45.533999999999999</c:v>
                      </c:pt>
                      <c:pt idx="4266">
                        <c:v>45.545000000000002</c:v>
                      </c:pt>
                      <c:pt idx="4267">
                        <c:v>45.555999999999997</c:v>
                      </c:pt>
                      <c:pt idx="4268">
                        <c:v>45.566000000000003</c:v>
                      </c:pt>
                      <c:pt idx="4269">
                        <c:v>45.576999999999998</c:v>
                      </c:pt>
                      <c:pt idx="4270">
                        <c:v>45.588000000000001</c:v>
                      </c:pt>
                      <c:pt idx="4271">
                        <c:v>45.597999999999999</c:v>
                      </c:pt>
                      <c:pt idx="4272">
                        <c:v>45.609000000000002</c:v>
                      </c:pt>
                      <c:pt idx="4273">
                        <c:v>45.62</c:v>
                      </c:pt>
                      <c:pt idx="4274">
                        <c:v>45.631</c:v>
                      </c:pt>
                      <c:pt idx="4275">
                        <c:v>45.642000000000003</c:v>
                      </c:pt>
                      <c:pt idx="4276">
                        <c:v>45.652000000000001</c:v>
                      </c:pt>
                      <c:pt idx="4277">
                        <c:v>45.662999999999997</c:v>
                      </c:pt>
                      <c:pt idx="4278">
                        <c:v>45.673999999999999</c:v>
                      </c:pt>
                      <c:pt idx="4279">
                        <c:v>45.683999999999997</c:v>
                      </c:pt>
                      <c:pt idx="4280">
                        <c:v>45.695</c:v>
                      </c:pt>
                      <c:pt idx="4281">
                        <c:v>45.706000000000003</c:v>
                      </c:pt>
                      <c:pt idx="4282">
                        <c:v>45.716999999999999</c:v>
                      </c:pt>
                      <c:pt idx="4283">
                        <c:v>45.728000000000002</c:v>
                      </c:pt>
                      <c:pt idx="4284">
                        <c:v>45.738999999999997</c:v>
                      </c:pt>
                      <c:pt idx="4285">
                        <c:v>45.75</c:v>
                      </c:pt>
                      <c:pt idx="4286">
                        <c:v>45.76</c:v>
                      </c:pt>
                      <c:pt idx="4287">
                        <c:v>45.771000000000001</c:v>
                      </c:pt>
                      <c:pt idx="4288">
                        <c:v>45.781999999999996</c:v>
                      </c:pt>
                      <c:pt idx="4289">
                        <c:v>45.792000000000002</c:v>
                      </c:pt>
                      <c:pt idx="4290">
                        <c:v>45.802999999999997</c:v>
                      </c:pt>
                      <c:pt idx="4291">
                        <c:v>45.814</c:v>
                      </c:pt>
                      <c:pt idx="4292">
                        <c:v>45.823999999999998</c:v>
                      </c:pt>
                      <c:pt idx="4293">
                        <c:v>45.835000000000001</c:v>
                      </c:pt>
                      <c:pt idx="4294">
                        <c:v>45.845999999999997</c:v>
                      </c:pt>
                      <c:pt idx="4295">
                        <c:v>45.856999999999999</c:v>
                      </c:pt>
                      <c:pt idx="4296">
                        <c:v>45.868000000000002</c:v>
                      </c:pt>
                      <c:pt idx="4297">
                        <c:v>45.878999999999998</c:v>
                      </c:pt>
                      <c:pt idx="4298">
                        <c:v>45.889000000000003</c:v>
                      </c:pt>
                      <c:pt idx="4299">
                        <c:v>45.9</c:v>
                      </c:pt>
                      <c:pt idx="4300">
                        <c:v>45.911000000000001</c:v>
                      </c:pt>
                      <c:pt idx="4301">
                        <c:v>45.920999999999999</c:v>
                      </c:pt>
                      <c:pt idx="4302">
                        <c:v>45.932000000000002</c:v>
                      </c:pt>
                      <c:pt idx="4303">
                        <c:v>45.942999999999998</c:v>
                      </c:pt>
                      <c:pt idx="4304">
                        <c:v>45.954000000000001</c:v>
                      </c:pt>
                      <c:pt idx="4305">
                        <c:v>45.963999999999999</c:v>
                      </c:pt>
                      <c:pt idx="4306">
                        <c:v>45.975000000000001</c:v>
                      </c:pt>
                      <c:pt idx="4307">
                        <c:v>45.985999999999997</c:v>
                      </c:pt>
                      <c:pt idx="4308">
                        <c:v>45.997</c:v>
                      </c:pt>
                      <c:pt idx="4309">
                        <c:v>46.006999999999998</c:v>
                      </c:pt>
                      <c:pt idx="4310">
                        <c:v>46.018000000000001</c:v>
                      </c:pt>
                      <c:pt idx="4311">
                        <c:v>46.029000000000003</c:v>
                      </c:pt>
                      <c:pt idx="4312">
                        <c:v>46.04</c:v>
                      </c:pt>
                      <c:pt idx="4313">
                        <c:v>46.05</c:v>
                      </c:pt>
                      <c:pt idx="4314">
                        <c:v>46.061</c:v>
                      </c:pt>
                      <c:pt idx="4315">
                        <c:v>46.070999999999998</c:v>
                      </c:pt>
                      <c:pt idx="4316">
                        <c:v>46.082000000000001</c:v>
                      </c:pt>
                      <c:pt idx="4317">
                        <c:v>46.091999999999999</c:v>
                      </c:pt>
                      <c:pt idx="4318">
                        <c:v>46.103000000000002</c:v>
                      </c:pt>
                      <c:pt idx="4319">
                        <c:v>46.113999999999997</c:v>
                      </c:pt>
                      <c:pt idx="4320">
                        <c:v>46.125</c:v>
                      </c:pt>
                      <c:pt idx="4321">
                        <c:v>46.134999999999998</c:v>
                      </c:pt>
                      <c:pt idx="4322">
                        <c:v>46.146000000000001</c:v>
                      </c:pt>
                      <c:pt idx="4323">
                        <c:v>46.156999999999996</c:v>
                      </c:pt>
                      <c:pt idx="4324">
                        <c:v>46.167000000000002</c:v>
                      </c:pt>
                      <c:pt idx="4325">
                        <c:v>46.177</c:v>
                      </c:pt>
                      <c:pt idx="4326">
                        <c:v>46.189</c:v>
                      </c:pt>
                      <c:pt idx="4327">
                        <c:v>46.198999999999998</c:v>
                      </c:pt>
                      <c:pt idx="4328">
                        <c:v>46.209000000000003</c:v>
                      </c:pt>
                      <c:pt idx="4329">
                        <c:v>46.22</c:v>
                      </c:pt>
                      <c:pt idx="4330">
                        <c:v>46.23</c:v>
                      </c:pt>
                      <c:pt idx="4331">
                        <c:v>46.241999999999997</c:v>
                      </c:pt>
                      <c:pt idx="4332">
                        <c:v>46.252000000000002</c:v>
                      </c:pt>
                      <c:pt idx="4333">
                        <c:v>46.262</c:v>
                      </c:pt>
                      <c:pt idx="4334">
                        <c:v>46.273000000000003</c:v>
                      </c:pt>
                      <c:pt idx="4335">
                        <c:v>46.283000000000001</c:v>
                      </c:pt>
                      <c:pt idx="4336">
                        <c:v>46.293999999999997</c:v>
                      </c:pt>
                      <c:pt idx="4337">
                        <c:v>46.304000000000002</c:v>
                      </c:pt>
                      <c:pt idx="4338">
                        <c:v>46.314999999999998</c:v>
                      </c:pt>
                      <c:pt idx="4339">
                        <c:v>46.325000000000003</c:v>
                      </c:pt>
                      <c:pt idx="4340">
                        <c:v>46.335999999999999</c:v>
                      </c:pt>
                      <c:pt idx="4341">
                        <c:v>46.345999999999997</c:v>
                      </c:pt>
                      <c:pt idx="4342">
                        <c:v>46.356000000000002</c:v>
                      </c:pt>
                      <c:pt idx="4343">
                        <c:v>46.368000000000002</c:v>
                      </c:pt>
                      <c:pt idx="4344">
                        <c:v>46.378</c:v>
                      </c:pt>
                      <c:pt idx="4345">
                        <c:v>46.389000000000003</c:v>
                      </c:pt>
                      <c:pt idx="4346">
                        <c:v>46.399000000000001</c:v>
                      </c:pt>
                      <c:pt idx="4347">
                        <c:v>46.41</c:v>
                      </c:pt>
                      <c:pt idx="4348">
                        <c:v>46.42</c:v>
                      </c:pt>
                      <c:pt idx="4349">
                        <c:v>46.430999999999997</c:v>
                      </c:pt>
                      <c:pt idx="4350">
                        <c:v>46.441000000000003</c:v>
                      </c:pt>
                      <c:pt idx="4351">
                        <c:v>46.451999999999998</c:v>
                      </c:pt>
                      <c:pt idx="4352">
                        <c:v>46.462000000000003</c:v>
                      </c:pt>
                      <c:pt idx="4353">
                        <c:v>46.472999999999999</c:v>
                      </c:pt>
                      <c:pt idx="4354">
                        <c:v>46.482999999999997</c:v>
                      </c:pt>
                      <c:pt idx="4355">
                        <c:v>46.494</c:v>
                      </c:pt>
                      <c:pt idx="4356">
                        <c:v>46.503999999999998</c:v>
                      </c:pt>
                      <c:pt idx="4357">
                        <c:v>46.515000000000001</c:v>
                      </c:pt>
                      <c:pt idx="4358">
                        <c:v>46.524999999999999</c:v>
                      </c:pt>
                      <c:pt idx="4359">
                        <c:v>46.536000000000001</c:v>
                      </c:pt>
                      <c:pt idx="4360">
                        <c:v>46.545999999999999</c:v>
                      </c:pt>
                      <c:pt idx="4361">
                        <c:v>46.557000000000002</c:v>
                      </c:pt>
                      <c:pt idx="4362">
                        <c:v>46.567999999999998</c:v>
                      </c:pt>
                      <c:pt idx="4363">
                        <c:v>46.579000000000001</c:v>
                      </c:pt>
                      <c:pt idx="4364">
                        <c:v>46.59</c:v>
                      </c:pt>
                      <c:pt idx="4365">
                        <c:v>46.600999999999999</c:v>
                      </c:pt>
                      <c:pt idx="4366">
                        <c:v>46.610999999999997</c:v>
                      </c:pt>
                      <c:pt idx="4367">
                        <c:v>46.622</c:v>
                      </c:pt>
                      <c:pt idx="4368">
                        <c:v>46.633000000000003</c:v>
                      </c:pt>
                      <c:pt idx="4369">
                        <c:v>46.643000000000001</c:v>
                      </c:pt>
                      <c:pt idx="4370">
                        <c:v>46.654000000000003</c:v>
                      </c:pt>
                      <c:pt idx="4371">
                        <c:v>46.664999999999999</c:v>
                      </c:pt>
                      <c:pt idx="4372">
                        <c:v>46.674999999999997</c:v>
                      </c:pt>
                      <c:pt idx="4373">
                        <c:v>46.685000000000002</c:v>
                      </c:pt>
                      <c:pt idx="4374">
                        <c:v>46.695999999999998</c:v>
                      </c:pt>
                      <c:pt idx="4375">
                        <c:v>46.707000000000001</c:v>
                      </c:pt>
                      <c:pt idx="4376">
                        <c:v>46.716999999999999</c:v>
                      </c:pt>
                      <c:pt idx="4377">
                        <c:v>46.726999999999997</c:v>
                      </c:pt>
                      <c:pt idx="4378">
                        <c:v>46.738999999999997</c:v>
                      </c:pt>
                      <c:pt idx="4379">
                        <c:v>46.749000000000002</c:v>
                      </c:pt>
                      <c:pt idx="4380">
                        <c:v>46.759</c:v>
                      </c:pt>
                      <c:pt idx="4381">
                        <c:v>46.77</c:v>
                      </c:pt>
                      <c:pt idx="4382">
                        <c:v>46.780999999999999</c:v>
                      </c:pt>
                      <c:pt idx="4383">
                        <c:v>46.790999999999997</c:v>
                      </c:pt>
                      <c:pt idx="4384">
                        <c:v>46.802999999999997</c:v>
                      </c:pt>
                      <c:pt idx="4385">
                        <c:v>46.814</c:v>
                      </c:pt>
                      <c:pt idx="4386">
                        <c:v>46.823999999999998</c:v>
                      </c:pt>
                      <c:pt idx="4387">
                        <c:v>46.835000000000001</c:v>
                      </c:pt>
                      <c:pt idx="4388">
                        <c:v>46.845999999999997</c:v>
                      </c:pt>
                      <c:pt idx="4389">
                        <c:v>46.856000000000002</c:v>
                      </c:pt>
                      <c:pt idx="4390">
                        <c:v>46.866</c:v>
                      </c:pt>
                      <c:pt idx="4391">
                        <c:v>46.877000000000002</c:v>
                      </c:pt>
                      <c:pt idx="4392">
                        <c:v>46.887999999999998</c:v>
                      </c:pt>
                      <c:pt idx="4393">
                        <c:v>46.898000000000003</c:v>
                      </c:pt>
                      <c:pt idx="4394">
                        <c:v>46.908000000000001</c:v>
                      </c:pt>
                      <c:pt idx="4395">
                        <c:v>46.92</c:v>
                      </c:pt>
                      <c:pt idx="4396">
                        <c:v>46.93</c:v>
                      </c:pt>
                      <c:pt idx="4397">
                        <c:v>46.94</c:v>
                      </c:pt>
                      <c:pt idx="4398">
                        <c:v>46.951999999999998</c:v>
                      </c:pt>
                      <c:pt idx="4399">
                        <c:v>46.963000000000001</c:v>
                      </c:pt>
                      <c:pt idx="4400">
                        <c:v>46.972999999999999</c:v>
                      </c:pt>
                      <c:pt idx="4401">
                        <c:v>46.984000000000002</c:v>
                      </c:pt>
                      <c:pt idx="4402">
                        <c:v>46.994999999999997</c:v>
                      </c:pt>
                      <c:pt idx="4403">
                        <c:v>47.006</c:v>
                      </c:pt>
                      <c:pt idx="4404">
                        <c:v>47.017000000000003</c:v>
                      </c:pt>
                      <c:pt idx="4405">
                        <c:v>47.027999999999999</c:v>
                      </c:pt>
                      <c:pt idx="4406">
                        <c:v>47.037999999999997</c:v>
                      </c:pt>
                      <c:pt idx="4407">
                        <c:v>47.048999999999999</c:v>
                      </c:pt>
                      <c:pt idx="4408">
                        <c:v>47.06</c:v>
                      </c:pt>
                      <c:pt idx="4409">
                        <c:v>47.070999999999998</c:v>
                      </c:pt>
                      <c:pt idx="4410">
                        <c:v>47.081000000000003</c:v>
                      </c:pt>
                      <c:pt idx="4411">
                        <c:v>47.091999999999999</c:v>
                      </c:pt>
                      <c:pt idx="4412">
                        <c:v>47.103000000000002</c:v>
                      </c:pt>
                      <c:pt idx="4413">
                        <c:v>47.113</c:v>
                      </c:pt>
                      <c:pt idx="4414">
                        <c:v>47.124000000000002</c:v>
                      </c:pt>
                      <c:pt idx="4415">
                        <c:v>47.134999999999998</c:v>
                      </c:pt>
                      <c:pt idx="4416">
                        <c:v>47.145000000000003</c:v>
                      </c:pt>
                      <c:pt idx="4417">
                        <c:v>47.155999999999999</c:v>
                      </c:pt>
                      <c:pt idx="4418">
                        <c:v>47.167000000000002</c:v>
                      </c:pt>
                      <c:pt idx="4419">
                        <c:v>47.177999999999997</c:v>
                      </c:pt>
                      <c:pt idx="4420">
                        <c:v>47.189</c:v>
                      </c:pt>
                      <c:pt idx="4421">
                        <c:v>47.2</c:v>
                      </c:pt>
                      <c:pt idx="4422">
                        <c:v>47.210999999999999</c:v>
                      </c:pt>
                      <c:pt idx="4423">
                        <c:v>47.222000000000001</c:v>
                      </c:pt>
                      <c:pt idx="4424">
                        <c:v>47.231999999999999</c:v>
                      </c:pt>
                      <c:pt idx="4425">
                        <c:v>47.241999999999997</c:v>
                      </c:pt>
                      <c:pt idx="4426">
                        <c:v>47.253</c:v>
                      </c:pt>
                      <c:pt idx="4427">
                        <c:v>47.264000000000003</c:v>
                      </c:pt>
                      <c:pt idx="4428">
                        <c:v>47.274000000000001</c:v>
                      </c:pt>
                      <c:pt idx="4429">
                        <c:v>47.283999999999999</c:v>
                      </c:pt>
                      <c:pt idx="4430">
                        <c:v>47.295000000000002</c:v>
                      </c:pt>
                      <c:pt idx="4431">
                        <c:v>47.305999999999997</c:v>
                      </c:pt>
                      <c:pt idx="4432">
                        <c:v>47.316000000000003</c:v>
                      </c:pt>
                      <c:pt idx="4433">
                        <c:v>47.328000000000003</c:v>
                      </c:pt>
                      <c:pt idx="4434">
                        <c:v>47.338999999999999</c:v>
                      </c:pt>
                      <c:pt idx="4435">
                        <c:v>47.348999999999997</c:v>
                      </c:pt>
                      <c:pt idx="4436">
                        <c:v>47.36</c:v>
                      </c:pt>
                      <c:pt idx="4437">
                        <c:v>47.371000000000002</c:v>
                      </c:pt>
                      <c:pt idx="4438">
                        <c:v>47.381</c:v>
                      </c:pt>
                      <c:pt idx="4439">
                        <c:v>47.392000000000003</c:v>
                      </c:pt>
                      <c:pt idx="4440">
                        <c:v>47.402999999999999</c:v>
                      </c:pt>
                      <c:pt idx="4441">
                        <c:v>47.414000000000001</c:v>
                      </c:pt>
                      <c:pt idx="4442">
                        <c:v>47.423999999999999</c:v>
                      </c:pt>
                      <c:pt idx="4443">
                        <c:v>47.435000000000002</c:v>
                      </c:pt>
                      <c:pt idx="4444">
                        <c:v>47.445999999999998</c:v>
                      </c:pt>
                      <c:pt idx="4445">
                        <c:v>47.456000000000003</c:v>
                      </c:pt>
                      <c:pt idx="4446">
                        <c:v>47.466999999999999</c:v>
                      </c:pt>
                      <c:pt idx="4447">
                        <c:v>47.478000000000002</c:v>
                      </c:pt>
                      <c:pt idx="4448">
                        <c:v>47.488999999999997</c:v>
                      </c:pt>
                      <c:pt idx="4449">
                        <c:v>47.5</c:v>
                      </c:pt>
                      <c:pt idx="4450">
                        <c:v>47.51</c:v>
                      </c:pt>
                      <c:pt idx="4451">
                        <c:v>47.521000000000001</c:v>
                      </c:pt>
                      <c:pt idx="4452">
                        <c:v>47.531999999999996</c:v>
                      </c:pt>
                      <c:pt idx="4453">
                        <c:v>47.542999999999999</c:v>
                      </c:pt>
                      <c:pt idx="4454">
                        <c:v>47.552999999999997</c:v>
                      </c:pt>
                      <c:pt idx="4455">
                        <c:v>47.564</c:v>
                      </c:pt>
                      <c:pt idx="4456">
                        <c:v>47.575000000000003</c:v>
                      </c:pt>
                      <c:pt idx="4457">
                        <c:v>47.585999999999999</c:v>
                      </c:pt>
                      <c:pt idx="4458">
                        <c:v>47.595999999999997</c:v>
                      </c:pt>
                      <c:pt idx="4459">
                        <c:v>47.606999999999999</c:v>
                      </c:pt>
                      <c:pt idx="4460">
                        <c:v>47.616999999999997</c:v>
                      </c:pt>
                      <c:pt idx="4461">
                        <c:v>47.628</c:v>
                      </c:pt>
                      <c:pt idx="4462">
                        <c:v>47.639000000000003</c:v>
                      </c:pt>
                      <c:pt idx="4463">
                        <c:v>47.65</c:v>
                      </c:pt>
                      <c:pt idx="4464">
                        <c:v>47.66</c:v>
                      </c:pt>
                      <c:pt idx="4465">
                        <c:v>47.670999999999999</c:v>
                      </c:pt>
                      <c:pt idx="4466">
                        <c:v>47.682000000000002</c:v>
                      </c:pt>
                      <c:pt idx="4467">
                        <c:v>47.692999999999998</c:v>
                      </c:pt>
                      <c:pt idx="4468">
                        <c:v>47.703000000000003</c:v>
                      </c:pt>
                      <c:pt idx="4469">
                        <c:v>47.713999999999999</c:v>
                      </c:pt>
                      <c:pt idx="4470">
                        <c:v>47.725000000000001</c:v>
                      </c:pt>
                      <c:pt idx="4471">
                        <c:v>47.735999999999997</c:v>
                      </c:pt>
                      <c:pt idx="4472">
                        <c:v>47.747</c:v>
                      </c:pt>
                      <c:pt idx="4473">
                        <c:v>47.756999999999998</c:v>
                      </c:pt>
                      <c:pt idx="4474">
                        <c:v>47.767000000000003</c:v>
                      </c:pt>
                      <c:pt idx="4475">
                        <c:v>47.777999999999999</c:v>
                      </c:pt>
                      <c:pt idx="4476">
                        <c:v>47.789000000000001</c:v>
                      </c:pt>
                      <c:pt idx="4477">
                        <c:v>47.8</c:v>
                      </c:pt>
                      <c:pt idx="4478">
                        <c:v>47.81</c:v>
                      </c:pt>
                      <c:pt idx="4479">
                        <c:v>47.820999999999998</c:v>
                      </c:pt>
                      <c:pt idx="4480">
                        <c:v>47.831000000000003</c:v>
                      </c:pt>
                      <c:pt idx="4481">
                        <c:v>47.841000000000001</c:v>
                      </c:pt>
                      <c:pt idx="4482">
                        <c:v>47.851999999999997</c:v>
                      </c:pt>
                      <c:pt idx="4483">
                        <c:v>47.862000000000002</c:v>
                      </c:pt>
                      <c:pt idx="4484">
                        <c:v>47.872999999999998</c:v>
                      </c:pt>
                      <c:pt idx="4485">
                        <c:v>47.883000000000003</c:v>
                      </c:pt>
                      <c:pt idx="4486">
                        <c:v>47.893000000000001</c:v>
                      </c:pt>
                      <c:pt idx="4487">
                        <c:v>47.905000000000001</c:v>
                      </c:pt>
                      <c:pt idx="4488">
                        <c:v>47.914999999999999</c:v>
                      </c:pt>
                      <c:pt idx="4489">
                        <c:v>47.926000000000002</c:v>
                      </c:pt>
                      <c:pt idx="4490">
                        <c:v>47.936</c:v>
                      </c:pt>
                      <c:pt idx="4491">
                        <c:v>47.947000000000003</c:v>
                      </c:pt>
                      <c:pt idx="4492">
                        <c:v>47.957000000000001</c:v>
                      </c:pt>
                      <c:pt idx="4493">
                        <c:v>47.968000000000004</c:v>
                      </c:pt>
                      <c:pt idx="4494">
                        <c:v>47.978000000000002</c:v>
                      </c:pt>
                      <c:pt idx="4495">
                        <c:v>47.988999999999997</c:v>
                      </c:pt>
                      <c:pt idx="4496">
                        <c:v>47.999000000000002</c:v>
                      </c:pt>
                      <c:pt idx="4497">
                        <c:v>48.01</c:v>
                      </c:pt>
                      <c:pt idx="4498">
                        <c:v>48.02</c:v>
                      </c:pt>
                      <c:pt idx="4499">
                        <c:v>48.03</c:v>
                      </c:pt>
                      <c:pt idx="4500">
                        <c:v>48.040999999999997</c:v>
                      </c:pt>
                      <c:pt idx="4501">
                        <c:v>48.051000000000002</c:v>
                      </c:pt>
                      <c:pt idx="4502">
                        <c:v>48.061999999999998</c:v>
                      </c:pt>
                      <c:pt idx="4503">
                        <c:v>48.072000000000003</c:v>
                      </c:pt>
                      <c:pt idx="4504">
                        <c:v>48.082999999999998</c:v>
                      </c:pt>
                      <c:pt idx="4505">
                        <c:v>48.093000000000004</c:v>
                      </c:pt>
                      <c:pt idx="4506">
                        <c:v>48.103999999999999</c:v>
                      </c:pt>
                      <c:pt idx="4507">
                        <c:v>48.113999999999997</c:v>
                      </c:pt>
                      <c:pt idx="4508">
                        <c:v>48.125</c:v>
                      </c:pt>
                      <c:pt idx="4509">
                        <c:v>48.134999999999998</c:v>
                      </c:pt>
                      <c:pt idx="4510">
                        <c:v>48.146000000000001</c:v>
                      </c:pt>
                      <c:pt idx="4511">
                        <c:v>48.155999999999999</c:v>
                      </c:pt>
                      <c:pt idx="4512">
                        <c:v>48.165999999999997</c:v>
                      </c:pt>
                      <c:pt idx="4513">
                        <c:v>48.177</c:v>
                      </c:pt>
                      <c:pt idx="4514">
                        <c:v>48.186999999999998</c:v>
                      </c:pt>
                      <c:pt idx="4515">
                        <c:v>48.198</c:v>
                      </c:pt>
                      <c:pt idx="4516">
                        <c:v>48.209000000000003</c:v>
                      </c:pt>
                      <c:pt idx="4517">
                        <c:v>48.219000000000001</c:v>
                      </c:pt>
                      <c:pt idx="4518">
                        <c:v>48.23</c:v>
                      </c:pt>
                      <c:pt idx="4519">
                        <c:v>48.241</c:v>
                      </c:pt>
                      <c:pt idx="4520">
                        <c:v>48.250999999999998</c:v>
                      </c:pt>
                      <c:pt idx="4521">
                        <c:v>48.262999999999998</c:v>
                      </c:pt>
                      <c:pt idx="4522">
                        <c:v>48.273000000000003</c:v>
                      </c:pt>
                      <c:pt idx="4523">
                        <c:v>48.283999999999999</c:v>
                      </c:pt>
                      <c:pt idx="4524">
                        <c:v>48.293999999999997</c:v>
                      </c:pt>
                      <c:pt idx="4525">
                        <c:v>48.304000000000002</c:v>
                      </c:pt>
                      <c:pt idx="4526">
                        <c:v>48.314999999999998</c:v>
                      </c:pt>
                      <c:pt idx="4527">
                        <c:v>48.325000000000003</c:v>
                      </c:pt>
                      <c:pt idx="4528">
                        <c:v>48.335999999999999</c:v>
                      </c:pt>
                      <c:pt idx="4529">
                        <c:v>48.347000000000001</c:v>
                      </c:pt>
                      <c:pt idx="4530">
                        <c:v>48.356999999999999</c:v>
                      </c:pt>
                      <c:pt idx="4531">
                        <c:v>48.366999999999997</c:v>
                      </c:pt>
                      <c:pt idx="4532">
                        <c:v>48.377000000000002</c:v>
                      </c:pt>
                      <c:pt idx="4533">
                        <c:v>48.387999999999998</c:v>
                      </c:pt>
                      <c:pt idx="4534">
                        <c:v>48.399000000000001</c:v>
                      </c:pt>
                      <c:pt idx="4535">
                        <c:v>48.408999999999999</c:v>
                      </c:pt>
                      <c:pt idx="4536">
                        <c:v>48.418999999999997</c:v>
                      </c:pt>
                      <c:pt idx="4537">
                        <c:v>48.43</c:v>
                      </c:pt>
                      <c:pt idx="4538">
                        <c:v>48.44</c:v>
                      </c:pt>
                      <c:pt idx="4539">
                        <c:v>48.451000000000001</c:v>
                      </c:pt>
                      <c:pt idx="4540">
                        <c:v>48.460999999999999</c:v>
                      </c:pt>
                      <c:pt idx="4541">
                        <c:v>48.472000000000001</c:v>
                      </c:pt>
                      <c:pt idx="4542">
                        <c:v>48.481999999999999</c:v>
                      </c:pt>
                      <c:pt idx="4543">
                        <c:v>48.493000000000002</c:v>
                      </c:pt>
                      <c:pt idx="4544">
                        <c:v>48.503</c:v>
                      </c:pt>
                      <c:pt idx="4545">
                        <c:v>48.514000000000003</c:v>
                      </c:pt>
                      <c:pt idx="4546">
                        <c:v>48.524000000000001</c:v>
                      </c:pt>
                      <c:pt idx="4547">
                        <c:v>48.533999999999999</c:v>
                      </c:pt>
                      <c:pt idx="4548">
                        <c:v>48.545000000000002</c:v>
                      </c:pt>
                      <c:pt idx="4549">
                        <c:v>48.555999999999997</c:v>
                      </c:pt>
                      <c:pt idx="4550">
                        <c:v>48.566000000000003</c:v>
                      </c:pt>
                      <c:pt idx="4551">
                        <c:v>48.576000000000001</c:v>
                      </c:pt>
                      <c:pt idx="4552">
                        <c:v>48.587000000000003</c:v>
                      </c:pt>
                      <c:pt idx="4553">
                        <c:v>48.597999999999999</c:v>
                      </c:pt>
                      <c:pt idx="4554">
                        <c:v>48.609000000000002</c:v>
                      </c:pt>
                      <c:pt idx="4555">
                        <c:v>48.619</c:v>
                      </c:pt>
                      <c:pt idx="4556">
                        <c:v>48.63</c:v>
                      </c:pt>
                      <c:pt idx="4557">
                        <c:v>48.64</c:v>
                      </c:pt>
                      <c:pt idx="4558">
                        <c:v>48.651000000000003</c:v>
                      </c:pt>
                      <c:pt idx="4559">
                        <c:v>48.661000000000001</c:v>
                      </c:pt>
                      <c:pt idx="4560">
                        <c:v>48.671999999999997</c:v>
                      </c:pt>
                      <c:pt idx="4561">
                        <c:v>48.682000000000002</c:v>
                      </c:pt>
                      <c:pt idx="4562">
                        <c:v>48.692</c:v>
                      </c:pt>
                      <c:pt idx="4563">
                        <c:v>48.703000000000003</c:v>
                      </c:pt>
                      <c:pt idx="4564">
                        <c:v>48.713000000000001</c:v>
                      </c:pt>
                      <c:pt idx="4565">
                        <c:v>48.725000000000001</c:v>
                      </c:pt>
                      <c:pt idx="4566">
                        <c:v>48.734999999999999</c:v>
                      </c:pt>
                      <c:pt idx="4567">
                        <c:v>48.746000000000002</c:v>
                      </c:pt>
                      <c:pt idx="4568">
                        <c:v>48.756999999999998</c:v>
                      </c:pt>
                      <c:pt idx="4569">
                        <c:v>48.767000000000003</c:v>
                      </c:pt>
                      <c:pt idx="4570">
                        <c:v>48.777999999999999</c:v>
                      </c:pt>
                      <c:pt idx="4571">
                        <c:v>48.787999999999997</c:v>
                      </c:pt>
                      <c:pt idx="4572">
                        <c:v>48.798999999999999</c:v>
                      </c:pt>
                      <c:pt idx="4573">
                        <c:v>48.808999999999997</c:v>
                      </c:pt>
                      <c:pt idx="4574">
                        <c:v>48.82</c:v>
                      </c:pt>
                      <c:pt idx="4575">
                        <c:v>48.83</c:v>
                      </c:pt>
                      <c:pt idx="4576">
                        <c:v>48.841000000000001</c:v>
                      </c:pt>
                      <c:pt idx="4577">
                        <c:v>48.850999999999999</c:v>
                      </c:pt>
                      <c:pt idx="4578">
                        <c:v>48.862000000000002</c:v>
                      </c:pt>
                      <c:pt idx="4579">
                        <c:v>48.872</c:v>
                      </c:pt>
                      <c:pt idx="4580">
                        <c:v>48.883000000000003</c:v>
                      </c:pt>
                      <c:pt idx="4581">
                        <c:v>48.893000000000001</c:v>
                      </c:pt>
                      <c:pt idx="4582">
                        <c:v>48.904000000000003</c:v>
                      </c:pt>
                      <c:pt idx="4583">
                        <c:v>48.914999999999999</c:v>
                      </c:pt>
                      <c:pt idx="4584">
                        <c:v>48.924999999999997</c:v>
                      </c:pt>
                      <c:pt idx="4585">
                        <c:v>48.935000000000002</c:v>
                      </c:pt>
                      <c:pt idx="4586">
                        <c:v>48.945999999999998</c:v>
                      </c:pt>
                      <c:pt idx="4587">
                        <c:v>48.956000000000003</c:v>
                      </c:pt>
                      <c:pt idx="4588">
                        <c:v>48.966999999999999</c:v>
                      </c:pt>
                      <c:pt idx="4589">
                        <c:v>48.976999999999997</c:v>
                      </c:pt>
                      <c:pt idx="4590">
                        <c:v>48.988</c:v>
                      </c:pt>
                      <c:pt idx="4591">
                        <c:v>48.997999999999998</c:v>
                      </c:pt>
                      <c:pt idx="4592">
                        <c:v>49.009</c:v>
                      </c:pt>
                      <c:pt idx="4593">
                        <c:v>49.018999999999998</c:v>
                      </c:pt>
                      <c:pt idx="4594">
                        <c:v>49.03</c:v>
                      </c:pt>
                      <c:pt idx="4595">
                        <c:v>49.04</c:v>
                      </c:pt>
                      <c:pt idx="4596">
                        <c:v>49.051000000000002</c:v>
                      </c:pt>
                      <c:pt idx="4597">
                        <c:v>49.061</c:v>
                      </c:pt>
                      <c:pt idx="4598">
                        <c:v>49.072000000000003</c:v>
                      </c:pt>
                      <c:pt idx="4599">
                        <c:v>49.082000000000001</c:v>
                      </c:pt>
                      <c:pt idx="4600">
                        <c:v>49.093000000000004</c:v>
                      </c:pt>
                      <c:pt idx="4601">
                        <c:v>49.103000000000002</c:v>
                      </c:pt>
                      <c:pt idx="4602">
                        <c:v>49.113</c:v>
                      </c:pt>
                      <c:pt idx="4603">
                        <c:v>49.124000000000002</c:v>
                      </c:pt>
                      <c:pt idx="4604">
                        <c:v>49.134</c:v>
                      </c:pt>
                      <c:pt idx="4605">
                        <c:v>49.146000000000001</c:v>
                      </c:pt>
                      <c:pt idx="4606">
                        <c:v>49.155999999999999</c:v>
                      </c:pt>
                      <c:pt idx="4607">
                        <c:v>49.167999999999999</c:v>
                      </c:pt>
                      <c:pt idx="4608">
                        <c:v>49.179000000000002</c:v>
                      </c:pt>
                      <c:pt idx="4609">
                        <c:v>49.189</c:v>
                      </c:pt>
                      <c:pt idx="4610">
                        <c:v>49.201000000000001</c:v>
                      </c:pt>
                      <c:pt idx="4611">
                        <c:v>49.212000000000003</c:v>
                      </c:pt>
                      <c:pt idx="4612">
                        <c:v>49.222999999999999</c:v>
                      </c:pt>
                      <c:pt idx="4613">
                        <c:v>49.234000000000002</c:v>
                      </c:pt>
                      <c:pt idx="4614">
                        <c:v>49.244999999999997</c:v>
                      </c:pt>
                      <c:pt idx="4615">
                        <c:v>49.256</c:v>
                      </c:pt>
                      <c:pt idx="4616">
                        <c:v>49.267000000000003</c:v>
                      </c:pt>
                      <c:pt idx="4617">
                        <c:v>49.277999999999999</c:v>
                      </c:pt>
                      <c:pt idx="4618">
                        <c:v>49.289000000000001</c:v>
                      </c:pt>
                      <c:pt idx="4619">
                        <c:v>49.3</c:v>
                      </c:pt>
                      <c:pt idx="4620">
                        <c:v>49.311</c:v>
                      </c:pt>
                      <c:pt idx="4621">
                        <c:v>49.322000000000003</c:v>
                      </c:pt>
                      <c:pt idx="4622">
                        <c:v>49.332999999999998</c:v>
                      </c:pt>
                      <c:pt idx="4623">
                        <c:v>49.344000000000001</c:v>
                      </c:pt>
                      <c:pt idx="4624">
                        <c:v>49.354999999999997</c:v>
                      </c:pt>
                      <c:pt idx="4625">
                        <c:v>49.366</c:v>
                      </c:pt>
                      <c:pt idx="4626">
                        <c:v>49.377000000000002</c:v>
                      </c:pt>
                      <c:pt idx="4627">
                        <c:v>49.387999999999998</c:v>
                      </c:pt>
                      <c:pt idx="4628">
                        <c:v>49.398000000000003</c:v>
                      </c:pt>
                      <c:pt idx="4629">
                        <c:v>49.41</c:v>
                      </c:pt>
                      <c:pt idx="4630">
                        <c:v>49.42</c:v>
                      </c:pt>
                      <c:pt idx="4631">
                        <c:v>49.430999999999997</c:v>
                      </c:pt>
                      <c:pt idx="4632">
                        <c:v>49.441000000000003</c:v>
                      </c:pt>
                      <c:pt idx="4633">
                        <c:v>49.451999999999998</c:v>
                      </c:pt>
                      <c:pt idx="4634">
                        <c:v>49.462000000000003</c:v>
                      </c:pt>
                      <c:pt idx="4635">
                        <c:v>49.472999999999999</c:v>
                      </c:pt>
                      <c:pt idx="4636">
                        <c:v>49.484000000000002</c:v>
                      </c:pt>
                      <c:pt idx="4637">
                        <c:v>49.494</c:v>
                      </c:pt>
                      <c:pt idx="4638">
                        <c:v>49.505000000000003</c:v>
                      </c:pt>
                      <c:pt idx="4639">
                        <c:v>49.515000000000001</c:v>
                      </c:pt>
                      <c:pt idx="4640">
                        <c:v>49.526000000000003</c:v>
                      </c:pt>
                      <c:pt idx="4641">
                        <c:v>49.536999999999999</c:v>
                      </c:pt>
                      <c:pt idx="4642">
                        <c:v>49.546999999999997</c:v>
                      </c:pt>
                      <c:pt idx="4643">
                        <c:v>49.558</c:v>
                      </c:pt>
                      <c:pt idx="4644">
                        <c:v>49.567999999999998</c:v>
                      </c:pt>
                      <c:pt idx="4645">
                        <c:v>49.579000000000001</c:v>
                      </c:pt>
                      <c:pt idx="4646">
                        <c:v>49.591000000000001</c:v>
                      </c:pt>
                      <c:pt idx="4647">
                        <c:v>49.600999999999999</c:v>
                      </c:pt>
                      <c:pt idx="4648">
                        <c:v>49.612000000000002</c:v>
                      </c:pt>
                      <c:pt idx="4649">
                        <c:v>49.622</c:v>
                      </c:pt>
                      <c:pt idx="4650">
                        <c:v>49.634</c:v>
                      </c:pt>
                      <c:pt idx="4651">
                        <c:v>49.643999999999998</c:v>
                      </c:pt>
                      <c:pt idx="4652">
                        <c:v>49.655000000000001</c:v>
                      </c:pt>
                      <c:pt idx="4653">
                        <c:v>49.665999999999997</c:v>
                      </c:pt>
                      <c:pt idx="4654">
                        <c:v>49.676000000000002</c:v>
                      </c:pt>
                      <c:pt idx="4655">
                        <c:v>49.686</c:v>
                      </c:pt>
                      <c:pt idx="4656">
                        <c:v>49.698</c:v>
                      </c:pt>
                      <c:pt idx="4657">
                        <c:v>49.707999999999998</c:v>
                      </c:pt>
                      <c:pt idx="4658">
                        <c:v>49.718000000000004</c:v>
                      </c:pt>
                      <c:pt idx="4659">
                        <c:v>49.73</c:v>
                      </c:pt>
                      <c:pt idx="4660">
                        <c:v>49.741</c:v>
                      </c:pt>
                      <c:pt idx="4661">
                        <c:v>49.750999999999998</c:v>
                      </c:pt>
                      <c:pt idx="4662">
                        <c:v>49.762999999999998</c:v>
                      </c:pt>
                      <c:pt idx="4663">
                        <c:v>49.774000000000001</c:v>
                      </c:pt>
                      <c:pt idx="4664">
                        <c:v>49.783999999999999</c:v>
                      </c:pt>
                      <c:pt idx="4665">
                        <c:v>49.795999999999999</c:v>
                      </c:pt>
                      <c:pt idx="4666">
                        <c:v>49.807000000000002</c:v>
                      </c:pt>
                      <c:pt idx="4667">
                        <c:v>49.817</c:v>
                      </c:pt>
                      <c:pt idx="4668">
                        <c:v>49.828000000000003</c:v>
                      </c:pt>
                      <c:pt idx="4669">
                        <c:v>49.838999999999999</c:v>
                      </c:pt>
                      <c:pt idx="4670">
                        <c:v>49.848999999999997</c:v>
                      </c:pt>
                      <c:pt idx="4671">
                        <c:v>49.86</c:v>
                      </c:pt>
                      <c:pt idx="4672">
                        <c:v>49.871000000000002</c:v>
                      </c:pt>
                      <c:pt idx="4673">
                        <c:v>49.881</c:v>
                      </c:pt>
                      <c:pt idx="4674">
                        <c:v>49.892000000000003</c:v>
                      </c:pt>
                      <c:pt idx="4675">
                        <c:v>49.902999999999999</c:v>
                      </c:pt>
                      <c:pt idx="4676">
                        <c:v>49.912999999999997</c:v>
                      </c:pt>
                      <c:pt idx="4677">
                        <c:v>49.923000000000002</c:v>
                      </c:pt>
                      <c:pt idx="4678">
                        <c:v>49.933999999999997</c:v>
                      </c:pt>
                      <c:pt idx="4679">
                        <c:v>49.945</c:v>
                      </c:pt>
                      <c:pt idx="4680">
                        <c:v>49.954999999999998</c:v>
                      </c:pt>
                      <c:pt idx="4681">
                        <c:v>49.965000000000003</c:v>
                      </c:pt>
                      <c:pt idx="4682">
                        <c:v>49.975999999999999</c:v>
                      </c:pt>
                      <c:pt idx="4683">
                        <c:v>49.988</c:v>
                      </c:pt>
                      <c:pt idx="4684">
                        <c:v>49.999000000000002</c:v>
                      </c:pt>
                      <c:pt idx="4685">
                        <c:v>50.01</c:v>
                      </c:pt>
                      <c:pt idx="4686">
                        <c:v>50.02</c:v>
                      </c:pt>
                      <c:pt idx="4687">
                        <c:v>50.03</c:v>
                      </c:pt>
                      <c:pt idx="4688">
                        <c:v>50.040999999999997</c:v>
                      </c:pt>
                      <c:pt idx="4689">
                        <c:v>50.052</c:v>
                      </c:pt>
                      <c:pt idx="4690">
                        <c:v>50.061999999999998</c:v>
                      </c:pt>
                      <c:pt idx="4691">
                        <c:v>50.073</c:v>
                      </c:pt>
                      <c:pt idx="4692">
                        <c:v>50.084000000000003</c:v>
                      </c:pt>
                      <c:pt idx="4693">
                        <c:v>50.094000000000001</c:v>
                      </c:pt>
                      <c:pt idx="4694">
                        <c:v>50.104999999999997</c:v>
                      </c:pt>
                      <c:pt idx="4695">
                        <c:v>50.116</c:v>
                      </c:pt>
                      <c:pt idx="4696">
                        <c:v>50.125999999999998</c:v>
                      </c:pt>
                      <c:pt idx="4697">
                        <c:v>50.137</c:v>
                      </c:pt>
                      <c:pt idx="4698">
                        <c:v>50.148000000000003</c:v>
                      </c:pt>
                      <c:pt idx="4699">
                        <c:v>50.158000000000001</c:v>
                      </c:pt>
                      <c:pt idx="4700">
                        <c:v>50.167999999999999</c:v>
                      </c:pt>
                      <c:pt idx="4701">
                        <c:v>50.18</c:v>
                      </c:pt>
                      <c:pt idx="4702">
                        <c:v>50.19</c:v>
                      </c:pt>
                      <c:pt idx="4703">
                        <c:v>50.2</c:v>
                      </c:pt>
                      <c:pt idx="4704">
                        <c:v>50.212000000000003</c:v>
                      </c:pt>
                      <c:pt idx="4705">
                        <c:v>50.222999999999999</c:v>
                      </c:pt>
                      <c:pt idx="4706">
                        <c:v>50.234000000000002</c:v>
                      </c:pt>
                      <c:pt idx="4707">
                        <c:v>50.244</c:v>
                      </c:pt>
                      <c:pt idx="4708">
                        <c:v>50.255000000000003</c:v>
                      </c:pt>
                      <c:pt idx="4709">
                        <c:v>50.265999999999998</c:v>
                      </c:pt>
                      <c:pt idx="4710">
                        <c:v>50.276000000000003</c:v>
                      </c:pt>
                      <c:pt idx="4711">
                        <c:v>50.286999999999999</c:v>
                      </c:pt>
                      <c:pt idx="4712">
                        <c:v>50.298000000000002</c:v>
                      </c:pt>
                      <c:pt idx="4713">
                        <c:v>50.308999999999997</c:v>
                      </c:pt>
                      <c:pt idx="4714">
                        <c:v>50.319000000000003</c:v>
                      </c:pt>
                      <c:pt idx="4715">
                        <c:v>50.33</c:v>
                      </c:pt>
                      <c:pt idx="4716">
                        <c:v>50.341000000000001</c:v>
                      </c:pt>
                      <c:pt idx="4717">
                        <c:v>50.351999999999997</c:v>
                      </c:pt>
                      <c:pt idx="4718">
                        <c:v>50.362000000000002</c:v>
                      </c:pt>
                      <c:pt idx="4719">
                        <c:v>50.372999999999998</c:v>
                      </c:pt>
                      <c:pt idx="4720">
                        <c:v>50.384999999999998</c:v>
                      </c:pt>
                      <c:pt idx="4721">
                        <c:v>50.396000000000001</c:v>
                      </c:pt>
                      <c:pt idx="4722">
                        <c:v>50.405999999999999</c:v>
                      </c:pt>
                      <c:pt idx="4723">
                        <c:v>50.415999999999997</c:v>
                      </c:pt>
                      <c:pt idx="4724">
                        <c:v>50.427</c:v>
                      </c:pt>
                      <c:pt idx="4725">
                        <c:v>50.438000000000002</c:v>
                      </c:pt>
                      <c:pt idx="4726">
                        <c:v>50.448999999999998</c:v>
                      </c:pt>
                      <c:pt idx="4727">
                        <c:v>50.459000000000003</c:v>
                      </c:pt>
                      <c:pt idx="4728">
                        <c:v>50.47</c:v>
                      </c:pt>
                      <c:pt idx="4729">
                        <c:v>50.481000000000002</c:v>
                      </c:pt>
                      <c:pt idx="4730">
                        <c:v>50.491999999999997</c:v>
                      </c:pt>
                      <c:pt idx="4731">
                        <c:v>50.502000000000002</c:v>
                      </c:pt>
                      <c:pt idx="4732">
                        <c:v>50.512999999999998</c:v>
                      </c:pt>
                      <c:pt idx="4733">
                        <c:v>50.524000000000001</c:v>
                      </c:pt>
                      <c:pt idx="4734">
                        <c:v>50.534999999999997</c:v>
                      </c:pt>
                      <c:pt idx="4735">
                        <c:v>50.545999999999999</c:v>
                      </c:pt>
                      <c:pt idx="4736">
                        <c:v>50.555999999999997</c:v>
                      </c:pt>
                      <c:pt idx="4737">
                        <c:v>50.567999999999998</c:v>
                      </c:pt>
                      <c:pt idx="4738">
                        <c:v>50.579000000000001</c:v>
                      </c:pt>
                      <c:pt idx="4739">
                        <c:v>50.59</c:v>
                      </c:pt>
                      <c:pt idx="4740">
                        <c:v>50.6</c:v>
                      </c:pt>
                      <c:pt idx="4741">
                        <c:v>50.610999999999997</c:v>
                      </c:pt>
                      <c:pt idx="4742">
                        <c:v>50.622</c:v>
                      </c:pt>
                      <c:pt idx="4743">
                        <c:v>50.631999999999998</c:v>
                      </c:pt>
                      <c:pt idx="4744">
                        <c:v>50.643000000000001</c:v>
                      </c:pt>
                      <c:pt idx="4745">
                        <c:v>50.654000000000003</c:v>
                      </c:pt>
                      <c:pt idx="4746">
                        <c:v>50.664000000000001</c:v>
                      </c:pt>
                      <c:pt idx="4747">
                        <c:v>50.674999999999997</c:v>
                      </c:pt>
                      <c:pt idx="4748">
                        <c:v>50.686</c:v>
                      </c:pt>
                      <c:pt idx="4749">
                        <c:v>50.695999999999998</c:v>
                      </c:pt>
                      <c:pt idx="4750">
                        <c:v>50.707000000000001</c:v>
                      </c:pt>
                      <c:pt idx="4751">
                        <c:v>50.718000000000004</c:v>
                      </c:pt>
                      <c:pt idx="4752">
                        <c:v>50.728999999999999</c:v>
                      </c:pt>
                      <c:pt idx="4753">
                        <c:v>50.738999999999997</c:v>
                      </c:pt>
                      <c:pt idx="4754">
                        <c:v>50.75</c:v>
                      </c:pt>
                      <c:pt idx="4755">
                        <c:v>50.761000000000003</c:v>
                      </c:pt>
                      <c:pt idx="4756">
                        <c:v>50.771999999999998</c:v>
                      </c:pt>
                      <c:pt idx="4757">
                        <c:v>50.781999999999996</c:v>
                      </c:pt>
                      <c:pt idx="4758">
                        <c:v>50.792999999999999</c:v>
                      </c:pt>
                      <c:pt idx="4759">
                        <c:v>50.804000000000002</c:v>
                      </c:pt>
                      <c:pt idx="4760">
                        <c:v>50.814999999999998</c:v>
                      </c:pt>
                      <c:pt idx="4761">
                        <c:v>50.826000000000001</c:v>
                      </c:pt>
                      <c:pt idx="4762">
                        <c:v>50.835999999999999</c:v>
                      </c:pt>
                      <c:pt idx="4763">
                        <c:v>50.847000000000001</c:v>
                      </c:pt>
                      <c:pt idx="4764">
                        <c:v>50.857999999999997</c:v>
                      </c:pt>
                      <c:pt idx="4765">
                        <c:v>50.869</c:v>
                      </c:pt>
                      <c:pt idx="4766">
                        <c:v>50.88</c:v>
                      </c:pt>
                      <c:pt idx="4767">
                        <c:v>50.89</c:v>
                      </c:pt>
                      <c:pt idx="4768">
                        <c:v>50.901000000000003</c:v>
                      </c:pt>
                      <c:pt idx="4769">
                        <c:v>50.911000000000001</c:v>
                      </c:pt>
                      <c:pt idx="4770">
                        <c:v>50.921999999999997</c:v>
                      </c:pt>
                      <c:pt idx="4771">
                        <c:v>50.933</c:v>
                      </c:pt>
                      <c:pt idx="4772">
                        <c:v>50.942999999999998</c:v>
                      </c:pt>
                      <c:pt idx="4773">
                        <c:v>50.954000000000001</c:v>
                      </c:pt>
                      <c:pt idx="4774">
                        <c:v>50.965000000000003</c:v>
                      </c:pt>
                      <c:pt idx="4775">
                        <c:v>50.975999999999999</c:v>
                      </c:pt>
                      <c:pt idx="4776">
                        <c:v>50.985999999999997</c:v>
                      </c:pt>
                      <c:pt idx="4777">
                        <c:v>50.997</c:v>
                      </c:pt>
                      <c:pt idx="4778">
                        <c:v>51.008000000000003</c:v>
                      </c:pt>
                      <c:pt idx="4779">
                        <c:v>51.018999999999998</c:v>
                      </c:pt>
                      <c:pt idx="4780">
                        <c:v>51.029000000000003</c:v>
                      </c:pt>
                      <c:pt idx="4781">
                        <c:v>51.04</c:v>
                      </c:pt>
                      <c:pt idx="4782">
                        <c:v>51.051000000000002</c:v>
                      </c:pt>
                      <c:pt idx="4783">
                        <c:v>51.061999999999998</c:v>
                      </c:pt>
                      <c:pt idx="4784">
                        <c:v>51.073</c:v>
                      </c:pt>
                      <c:pt idx="4785">
                        <c:v>51.082999999999998</c:v>
                      </c:pt>
                      <c:pt idx="4786">
                        <c:v>51.094000000000001</c:v>
                      </c:pt>
                      <c:pt idx="4787">
                        <c:v>51.104999999999997</c:v>
                      </c:pt>
                      <c:pt idx="4788">
                        <c:v>51.115000000000002</c:v>
                      </c:pt>
                      <c:pt idx="4789">
                        <c:v>51.125999999999998</c:v>
                      </c:pt>
                      <c:pt idx="4790">
                        <c:v>51.137</c:v>
                      </c:pt>
                      <c:pt idx="4791">
                        <c:v>51.146999999999998</c:v>
                      </c:pt>
                      <c:pt idx="4792">
                        <c:v>51.156999999999996</c:v>
                      </c:pt>
                      <c:pt idx="4793">
                        <c:v>51.167999999999999</c:v>
                      </c:pt>
                      <c:pt idx="4794">
                        <c:v>51.179000000000002</c:v>
                      </c:pt>
                      <c:pt idx="4795">
                        <c:v>51.189</c:v>
                      </c:pt>
                      <c:pt idx="4796">
                        <c:v>51.2</c:v>
                      </c:pt>
                      <c:pt idx="4797">
                        <c:v>51.210999999999999</c:v>
                      </c:pt>
                      <c:pt idx="4798">
                        <c:v>51.220999999999997</c:v>
                      </c:pt>
                      <c:pt idx="4799">
                        <c:v>51.231000000000002</c:v>
                      </c:pt>
                      <c:pt idx="4800">
                        <c:v>51.243000000000002</c:v>
                      </c:pt>
                      <c:pt idx="4801">
                        <c:v>51.253</c:v>
                      </c:pt>
                      <c:pt idx="4802">
                        <c:v>51.262999999999998</c:v>
                      </c:pt>
                      <c:pt idx="4803">
                        <c:v>51.274000000000001</c:v>
                      </c:pt>
                      <c:pt idx="4804">
                        <c:v>51.284999999999997</c:v>
                      </c:pt>
                      <c:pt idx="4805">
                        <c:v>51.295000000000002</c:v>
                      </c:pt>
                      <c:pt idx="4806">
                        <c:v>51.305</c:v>
                      </c:pt>
                      <c:pt idx="4807">
                        <c:v>51.317</c:v>
                      </c:pt>
                      <c:pt idx="4808">
                        <c:v>51.326999999999998</c:v>
                      </c:pt>
                      <c:pt idx="4809">
                        <c:v>51.337000000000003</c:v>
                      </c:pt>
                      <c:pt idx="4810">
                        <c:v>51.348999999999997</c:v>
                      </c:pt>
                      <c:pt idx="4811">
                        <c:v>51.36</c:v>
                      </c:pt>
                      <c:pt idx="4812">
                        <c:v>51.371000000000002</c:v>
                      </c:pt>
                      <c:pt idx="4813">
                        <c:v>51.381999999999998</c:v>
                      </c:pt>
                      <c:pt idx="4814">
                        <c:v>51.392000000000003</c:v>
                      </c:pt>
                      <c:pt idx="4815">
                        <c:v>51.402000000000001</c:v>
                      </c:pt>
                      <c:pt idx="4816">
                        <c:v>51.412999999999997</c:v>
                      </c:pt>
                      <c:pt idx="4817">
                        <c:v>51.423999999999999</c:v>
                      </c:pt>
                      <c:pt idx="4818">
                        <c:v>51.433999999999997</c:v>
                      </c:pt>
                      <c:pt idx="4819">
                        <c:v>51.445</c:v>
                      </c:pt>
                      <c:pt idx="4820">
                        <c:v>51.456000000000003</c:v>
                      </c:pt>
                      <c:pt idx="4821">
                        <c:v>51.466000000000001</c:v>
                      </c:pt>
                      <c:pt idx="4822">
                        <c:v>51.475999999999999</c:v>
                      </c:pt>
                      <c:pt idx="4823">
                        <c:v>51.488</c:v>
                      </c:pt>
                      <c:pt idx="4824">
                        <c:v>51.497999999999998</c:v>
                      </c:pt>
                      <c:pt idx="4825">
                        <c:v>51.508000000000003</c:v>
                      </c:pt>
                      <c:pt idx="4826">
                        <c:v>51.52</c:v>
                      </c:pt>
                      <c:pt idx="4827">
                        <c:v>51.530999999999999</c:v>
                      </c:pt>
                      <c:pt idx="4828">
                        <c:v>51.540999999999997</c:v>
                      </c:pt>
                      <c:pt idx="4829">
                        <c:v>51.552</c:v>
                      </c:pt>
                      <c:pt idx="4830">
                        <c:v>51.563000000000002</c:v>
                      </c:pt>
                      <c:pt idx="4831">
                        <c:v>51.573999999999998</c:v>
                      </c:pt>
                      <c:pt idx="4832">
                        <c:v>51.585000000000001</c:v>
                      </c:pt>
                      <c:pt idx="4833">
                        <c:v>51.595999999999997</c:v>
                      </c:pt>
                      <c:pt idx="4834">
                        <c:v>51.606000000000002</c:v>
                      </c:pt>
                      <c:pt idx="4835">
                        <c:v>51.616999999999997</c:v>
                      </c:pt>
                      <c:pt idx="4836">
                        <c:v>51.628</c:v>
                      </c:pt>
                      <c:pt idx="4837">
                        <c:v>51.637999999999998</c:v>
                      </c:pt>
                      <c:pt idx="4838">
                        <c:v>51.648000000000003</c:v>
                      </c:pt>
                      <c:pt idx="4839">
                        <c:v>51.658999999999999</c:v>
                      </c:pt>
                      <c:pt idx="4840">
                        <c:v>51.67</c:v>
                      </c:pt>
                      <c:pt idx="4841">
                        <c:v>51.68</c:v>
                      </c:pt>
                      <c:pt idx="4842">
                        <c:v>51.691000000000003</c:v>
                      </c:pt>
                      <c:pt idx="4843">
                        <c:v>51.701999999999998</c:v>
                      </c:pt>
                      <c:pt idx="4844">
                        <c:v>51.712000000000003</c:v>
                      </c:pt>
                      <c:pt idx="4845">
                        <c:v>51.722999999999999</c:v>
                      </c:pt>
                      <c:pt idx="4846">
                        <c:v>51.734000000000002</c:v>
                      </c:pt>
                      <c:pt idx="4847">
                        <c:v>51.744</c:v>
                      </c:pt>
                      <c:pt idx="4848">
                        <c:v>51.753999999999998</c:v>
                      </c:pt>
                      <c:pt idx="4849">
                        <c:v>51.765000000000001</c:v>
                      </c:pt>
                      <c:pt idx="4850">
                        <c:v>51.776000000000003</c:v>
                      </c:pt>
                      <c:pt idx="4851">
                        <c:v>51.786000000000001</c:v>
                      </c:pt>
                      <c:pt idx="4852">
                        <c:v>51.795999999999999</c:v>
                      </c:pt>
                      <c:pt idx="4853">
                        <c:v>51.808</c:v>
                      </c:pt>
                      <c:pt idx="4854">
                        <c:v>51.817999999999998</c:v>
                      </c:pt>
                      <c:pt idx="4855">
                        <c:v>51.829000000000001</c:v>
                      </c:pt>
                      <c:pt idx="4856">
                        <c:v>51.84</c:v>
                      </c:pt>
                      <c:pt idx="4857">
                        <c:v>51.850999999999999</c:v>
                      </c:pt>
                      <c:pt idx="4858">
                        <c:v>51.860999999999997</c:v>
                      </c:pt>
                      <c:pt idx="4859">
                        <c:v>51.872</c:v>
                      </c:pt>
                      <c:pt idx="4860">
                        <c:v>51.883000000000003</c:v>
                      </c:pt>
                      <c:pt idx="4861">
                        <c:v>51.893999999999998</c:v>
                      </c:pt>
                      <c:pt idx="4862">
                        <c:v>51.904000000000003</c:v>
                      </c:pt>
                      <c:pt idx="4863">
                        <c:v>51.914999999999999</c:v>
                      </c:pt>
                      <c:pt idx="4864">
                        <c:v>51.926000000000002</c:v>
                      </c:pt>
                      <c:pt idx="4865">
                        <c:v>51.936</c:v>
                      </c:pt>
                      <c:pt idx="4866">
                        <c:v>51.947000000000003</c:v>
                      </c:pt>
                      <c:pt idx="4867">
                        <c:v>51.957999999999998</c:v>
                      </c:pt>
                      <c:pt idx="4868">
                        <c:v>51.968000000000004</c:v>
                      </c:pt>
                      <c:pt idx="4869">
                        <c:v>51.978000000000002</c:v>
                      </c:pt>
                      <c:pt idx="4870">
                        <c:v>51.99</c:v>
                      </c:pt>
                      <c:pt idx="4871">
                        <c:v>52.000999999999998</c:v>
                      </c:pt>
                      <c:pt idx="4872">
                        <c:v>52.012</c:v>
                      </c:pt>
                      <c:pt idx="4873">
                        <c:v>52.023000000000003</c:v>
                      </c:pt>
                      <c:pt idx="4874">
                        <c:v>52.033999999999999</c:v>
                      </c:pt>
                      <c:pt idx="4875">
                        <c:v>52.043999999999997</c:v>
                      </c:pt>
                      <c:pt idx="4876">
                        <c:v>52.054000000000002</c:v>
                      </c:pt>
                      <c:pt idx="4877">
                        <c:v>52.066000000000003</c:v>
                      </c:pt>
                      <c:pt idx="4878">
                        <c:v>52.076000000000001</c:v>
                      </c:pt>
                      <c:pt idx="4879">
                        <c:v>52.087000000000003</c:v>
                      </c:pt>
                      <c:pt idx="4880">
                        <c:v>52.097999999999999</c:v>
                      </c:pt>
                      <c:pt idx="4881">
                        <c:v>52.107999999999997</c:v>
                      </c:pt>
                      <c:pt idx="4882">
                        <c:v>52.119</c:v>
                      </c:pt>
                      <c:pt idx="4883">
                        <c:v>52.13</c:v>
                      </c:pt>
                      <c:pt idx="4884">
                        <c:v>52.14</c:v>
                      </c:pt>
                      <c:pt idx="4885">
                        <c:v>52.15</c:v>
                      </c:pt>
                      <c:pt idx="4886">
                        <c:v>52.161000000000001</c:v>
                      </c:pt>
                      <c:pt idx="4887">
                        <c:v>52.171999999999997</c:v>
                      </c:pt>
                      <c:pt idx="4888">
                        <c:v>52.182000000000002</c:v>
                      </c:pt>
                      <c:pt idx="4889">
                        <c:v>52.192</c:v>
                      </c:pt>
                      <c:pt idx="4890">
                        <c:v>52.203000000000003</c:v>
                      </c:pt>
                      <c:pt idx="4891">
                        <c:v>52.213999999999999</c:v>
                      </c:pt>
                      <c:pt idx="4892">
                        <c:v>52.223999999999997</c:v>
                      </c:pt>
                      <c:pt idx="4893">
                        <c:v>52.234999999999999</c:v>
                      </c:pt>
                      <c:pt idx="4894">
                        <c:v>52.246000000000002</c:v>
                      </c:pt>
                      <c:pt idx="4895">
                        <c:v>52.256999999999998</c:v>
                      </c:pt>
                      <c:pt idx="4896">
                        <c:v>52.268000000000001</c:v>
                      </c:pt>
                      <c:pt idx="4897">
                        <c:v>52.279000000000003</c:v>
                      </c:pt>
                      <c:pt idx="4898">
                        <c:v>52.289000000000001</c:v>
                      </c:pt>
                      <c:pt idx="4899">
                        <c:v>52.3</c:v>
                      </c:pt>
                      <c:pt idx="4900">
                        <c:v>52.311</c:v>
                      </c:pt>
                      <c:pt idx="4901">
                        <c:v>52.322000000000003</c:v>
                      </c:pt>
                      <c:pt idx="4902">
                        <c:v>52.332000000000001</c:v>
                      </c:pt>
                      <c:pt idx="4903">
                        <c:v>52.343000000000004</c:v>
                      </c:pt>
                      <c:pt idx="4904">
                        <c:v>52.353999999999999</c:v>
                      </c:pt>
                      <c:pt idx="4905">
                        <c:v>52.363999999999997</c:v>
                      </c:pt>
                      <c:pt idx="4906">
                        <c:v>52.375</c:v>
                      </c:pt>
                      <c:pt idx="4907">
                        <c:v>52.386000000000003</c:v>
                      </c:pt>
                      <c:pt idx="4908">
                        <c:v>52.396000000000001</c:v>
                      </c:pt>
                      <c:pt idx="4909">
                        <c:v>52.406999999999996</c:v>
                      </c:pt>
                      <c:pt idx="4910">
                        <c:v>52.417999999999999</c:v>
                      </c:pt>
                      <c:pt idx="4911">
                        <c:v>52.429000000000002</c:v>
                      </c:pt>
                      <c:pt idx="4912">
                        <c:v>52.439</c:v>
                      </c:pt>
                      <c:pt idx="4913">
                        <c:v>52.45</c:v>
                      </c:pt>
                      <c:pt idx="4914">
                        <c:v>52.460999999999999</c:v>
                      </c:pt>
                      <c:pt idx="4915">
                        <c:v>52.470999999999997</c:v>
                      </c:pt>
                      <c:pt idx="4916">
                        <c:v>52.481999999999999</c:v>
                      </c:pt>
                      <c:pt idx="4917">
                        <c:v>52.493000000000002</c:v>
                      </c:pt>
                      <c:pt idx="4918">
                        <c:v>52.503</c:v>
                      </c:pt>
                      <c:pt idx="4919">
                        <c:v>52.512999999999998</c:v>
                      </c:pt>
                      <c:pt idx="4920">
                        <c:v>52.524000000000001</c:v>
                      </c:pt>
                      <c:pt idx="4921">
                        <c:v>52.534999999999997</c:v>
                      </c:pt>
                      <c:pt idx="4922">
                        <c:v>52.545000000000002</c:v>
                      </c:pt>
                      <c:pt idx="4923">
                        <c:v>52.555</c:v>
                      </c:pt>
                      <c:pt idx="4924">
                        <c:v>52.567</c:v>
                      </c:pt>
                      <c:pt idx="4925">
                        <c:v>52.576999999999998</c:v>
                      </c:pt>
                      <c:pt idx="4926">
                        <c:v>52.587000000000003</c:v>
                      </c:pt>
                      <c:pt idx="4927">
                        <c:v>52.597999999999999</c:v>
                      </c:pt>
                      <c:pt idx="4928">
                        <c:v>52.609000000000002</c:v>
                      </c:pt>
                      <c:pt idx="4929">
                        <c:v>52.619</c:v>
                      </c:pt>
                      <c:pt idx="4930">
                        <c:v>52.63</c:v>
                      </c:pt>
                      <c:pt idx="4931">
                        <c:v>52.640999999999998</c:v>
                      </c:pt>
                      <c:pt idx="4932">
                        <c:v>52.651000000000003</c:v>
                      </c:pt>
                      <c:pt idx="4933">
                        <c:v>52.661999999999999</c:v>
                      </c:pt>
                      <c:pt idx="4934">
                        <c:v>52.673000000000002</c:v>
                      </c:pt>
                      <c:pt idx="4935">
                        <c:v>52.683</c:v>
                      </c:pt>
                      <c:pt idx="4936">
                        <c:v>52.692999999999998</c:v>
                      </c:pt>
                      <c:pt idx="4937">
                        <c:v>52.704000000000001</c:v>
                      </c:pt>
                      <c:pt idx="4938">
                        <c:v>52.715000000000003</c:v>
                      </c:pt>
                      <c:pt idx="4939">
                        <c:v>52.725999999999999</c:v>
                      </c:pt>
                      <c:pt idx="4940">
                        <c:v>52.737000000000002</c:v>
                      </c:pt>
                      <c:pt idx="4941">
                        <c:v>52.747999999999998</c:v>
                      </c:pt>
                      <c:pt idx="4942">
                        <c:v>52.758000000000003</c:v>
                      </c:pt>
                      <c:pt idx="4943">
                        <c:v>52.768999999999998</c:v>
                      </c:pt>
                      <c:pt idx="4944">
                        <c:v>52.779000000000003</c:v>
                      </c:pt>
                      <c:pt idx="4945">
                        <c:v>52.790999999999997</c:v>
                      </c:pt>
                      <c:pt idx="4946">
                        <c:v>52.801000000000002</c:v>
                      </c:pt>
                      <c:pt idx="4947">
                        <c:v>52.813000000000002</c:v>
                      </c:pt>
                      <c:pt idx="4948">
                        <c:v>52.823999999999998</c:v>
                      </c:pt>
                      <c:pt idx="4949">
                        <c:v>52.834000000000003</c:v>
                      </c:pt>
                      <c:pt idx="4950">
                        <c:v>52.844999999999999</c:v>
                      </c:pt>
                      <c:pt idx="4951">
                        <c:v>52.856000000000002</c:v>
                      </c:pt>
                      <c:pt idx="4952">
                        <c:v>52.866</c:v>
                      </c:pt>
                      <c:pt idx="4953">
                        <c:v>52.878</c:v>
                      </c:pt>
                      <c:pt idx="4954">
                        <c:v>52.887999999999998</c:v>
                      </c:pt>
                      <c:pt idx="4955">
                        <c:v>52.899000000000001</c:v>
                      </c:pt>
                      <c:pt idx="4956">
                        <c:v>52.91</c:v>
                      </c:pt>
                      <c:pt idx="4957">
                        <c:v>52.920999999999999</c:v>
                      </c:pt>
                      <c:pt idx="4958">
                        <c:v>52.932000000000002</c:v>
                      </c:pt>
                      <c:pt idx="4959">
                        <c:v>52.942999999999998</c:v>
                      </c:pt>
                      <c:pt idx="4960">
                        <c:v>52.954000000000001</c:v>
                      </c:pt>
                      <c:pt idx="4961">
                        <c:v>52.965000000000003</c:v>
                      </c:pt>
                      <c:pt idx="4962">
                        <c:v>52.975000000000001</c:v>
                      </c:pt>
                      <c:pt idx="4963">
                        <c:v>52.985999999999997</c:v>
                      </c:pt>
                      <c:pt idx="4964">
                        <c:v>52.997</c:v>
                      </c:pt>
                      <c:pt idx="4965">
                        <c:v>53.006999999999998</c:v>
                      </c:pt>
                      <c:pt idx="4966">
                        <c:v>53.018000000000001</c:v>
                      </c:pt>
                      <c:pt idx="4967">
                        <c:v>53.029000000000003</c:v>
                      </c:pt>
                      <c:pt idx="4968">
                        <c:v>53.04</c:v>
                      </c:pt>
                      <c:pt idx="4969">
                        <c:v>53.051000000000002</c:v>
                      </c:pt>
                      <c:pt idx="4970">
                        <c:v>53.061</c:v>
                      </c:pt>
                      <c:pt idx="4971">
                        <c:v>53.072000000000003</c:v>
                      </c:pt>
                      <c:pt idx="4972">
                        <c:v>53.082000000000001</c:v>
                      </c:pt>
                      <c:pt idx="4973">
                        <c:v>53.093000000000004</c:v>
                      </c:pt>
                      <c:pt idx="4974">
                        <c:v>53.103999999999999</c:v>
                      </c:pt>
                      <c:pt idx="4975">
                        <c:v>53.113999999999997</c:v>
                      </c:pt>
                      <c:pt idx="4976">
                        <c:v>53.125</c:v>
                      </c:pt>
                      <c:pt idx="4977">
                        <c:v>53.136000000000003</c:v>
                      </c:pt>
                      <c:pt idx="4978">
                        <c:v>53.146000000000001</c:v>
                      </c:pt>
                      <c:pt idx="4979">
                        <c:v>53.156999999999996</c:v>
                      </c:pt>
                      <c:pt idx="4980">
                        <c:v>53.167000000000002</c:v>
                      </c:pt>
                      <c:pt idx="4981">
                        <c:v>53.177999999999997</c:v>
                      </c:pt>
                      <c:pt idx="4982">
                        <c:v>53.188000000000002</c:v>
                      </c:pt>
                      <c:pt idx="4983">
                        <c:v>53.198999999999998</c:v>
                      </c:pt>
                      <c:pt idx="4984">
                        <c:v>53.21</c:v>
                      </c:pt>
                      <c:pt idx="4985">
                        <c:v>53.22</c:v>
                      </c:pt>
                      <c:pt idx="4986">
                        <c:v>53.231000000000002</c:v>
                      </c:pt>
                      <c:pt idx="4987">
                        <c:v>53.241999999999997</c:v>
                      </c:pt>
                      <c:pt idx="4988">
                        <c:v>53.253</c:v>
                      </c:pt>
                      <c:pt idx="4989">
                        <c:v>53.262</c:v>
                      </c:pt>
                      <c:pt idx="4990">
                        <c:v>53.273000000000003</c:v>
                      </c:pt>
                      <c:pt idx="4991">
                        <c:v>53.283999999999999</c:v>
                      </c:pt>
                      <c:pt idx="4992">
                        <c:v>53.295000000000002</c:v>
                      </c:pt>
                      <c:pt idx="4993">
                        <c:v>53.305</c:v>
                      </c:pt>
                      <c:pt idx="4994">
                        <c:v>53.316000000000003</c:v>
                      </c:pt>
                      <c:pt idx="4995">
                        <c:v>53.326000000000001</c:v>
                      </c:pt>
                      <c:pt idx="4996">
                        <c:v>53.337000000000003</c:v>
                      </c:pt>
                      <c:pt idx="4997">
                        <c:v>53.347999999999999</c:v>
                      </c:pt>
                      <c:pt idx="4998">
                        <c:v>53.357999999999997</c:v>
                      </c:pt>
                      <c:pt idx="4999">
                        <c:v>53.368000000000002</c:v>
                      </c:pt>
                      <c:pt idx="5000">
                        <c:v>53.378999999999998</c:v>
                      </c:pt>
                      <c:pt idx="5001">
                        <c:v>53.39</c:v>
                      </c:pt>
                      <c:pt idx="5002">
                        <c:v>53.4</c:v>
                      </c:pt>
                      <c:pt idx="5003">
                        <c:v>53.411000000000001</c:v>
                      </c:pt>
                      <c:pt idx="5004">
                        <c:v>53.421999999999997</c:v>
                      </c:pt>
                      <c:pt idx="5005">
                        <c:v>53.433</c:v>
                      </c:pt>
                      <c:pt idx="5006">
                        <c:v>53.444000000000003</c:v>
                      </c:pt>
                      <c:pt idx="5007">
                        <c:v>53.454999999999998</c:v>
                      </c:pt>
                      <c:pt idx="5008">
                        <c:v>53.466000000000001</c:v>
                      </c:pt>
                      <c:pt idx="5009">
                        <c:v>53.476999999999997</c:v>
                      </c:pt>
                      <c:pt idx="5010">
                        <c:v>53.488</c:v>
                      </c:pt>
                      <c:pt idx="5011">
                        <c:v>53.499000000000002</c:v>
                      </c:pt>
                      <c:pt idx="5012">
                        <c:v>53.51</c:v>
                      </c:pt>
                      <c:pt idx="5013">
                        <c:v>53.521000000000001</c:v>
                      </c:pt>
                      <c:pt idx="5014">
                        <c:v>53.531999999999996</c:v>
                      </c:pt>
                      <c:pt idx="5015">
                        <c:v>53.542999999999999</c:v>
                      </c:pt>
                      <c:pt idx="5016">
                        <c:v>53.554000000000002</c:v>
                      </c:pt>
                      <c:pt idx="5017">
                        <c:v>53.564999999999998</c:v>
                      </c:pt>
                      <c:pt idx="5018">
                        <c:v>53.576000000000001</c:v>
                      </c:pt>
                      <c:pt idx="5019">
                        <c:v>53.587000000000003</c:v>
                      </c:pt>
                      <c:pt idx="5020">
                        <c:v>53.597999999999999</c:v>
                      </c:pt>
                      <c:pt idx="5021">
                        <c:v>53.607999999999997</c:v>
                      </c:pt>
                      <c:pt idx="5022">
                        <c:v>53.619</c:v>
                      </c:pt>
                      <c:pt idx="5023">
                        <c:v>53.628999999999998</c:v>
                      </c:pt>
                      <c:pt idx="5024">
                        <c:v>53.640999999999998</c:v>
                      </c:pt>
                      <c:pt idx="5025">
                        <c:v>53.652000000000001</c:v>
                      </c:pt>
                      <c:pt idx="5026">
                        <c:v>53.661999999999999</c:v>
                      </c:pt>
                      <c:pt idx="5027">
                        <c:v>53.673000000000002</c:v>
                      </c:pt>
                      <c:pt idx="5028">
                        <c:v>53.683999999999997</c:v>
                      </c:pt>
                      <c:pt idx="5029">
                        <c:v>53.694000000000003</c:v>
                      </c:pt>
                      <c:pt idx="5030">
                        <c:v>53.704999999999998</c:v>
                      </c:pt>
                      <c:pt idx="5031">
                        <c:v>53.716000000000001</c:v>
                      </c:pt>
                      <c:pt idx="5032">
                        <c:v>53.725999999999999</c:v>
                      </c:pt>
                      <c:pt idx="5033">
                        <c:v>53.737000000000002</c:v>
                      </c:pt>
                      <c:pt idx="5034">
                        <c:v>53.747999999999998</c:v>
                      </c:pt>
                      <c:pt idx="5035">
                        <c:v>53.758000000000003</c:v>
                      </c:pt>
                      <c:pt idx="5036">
                        <c:v>53.768000000000001</c:v>
                      </c:pt>
                      <c:pt idx="5037">
                        <c:v>53.779000000000003</c:v>
                      </c:pt>
                      <c:pt idx="5038">
                        <c:v>53.79</c:v>
                      </c:pt>
                      <c:pt idx="5039">
                        <c:v>53.8</c:v>
                      </c:pt>
                      <c:pt idx="5040">
                        <c:v>53.811</c:v>
                      </c:pt>
                      <c:pt idx="5041">
                        <c:v>53.822000000000003</c:v>
                      </c:pt>
                      <c:pt idx="5042">
                        <c:v>53.832000000000001</c:v>
                      </c:pt>
                      <c:pt idx="5043">
                        <c:v>53.843000000000004</c:v>
                      </c:pt>
                      <c:pt idx="5044">
                        <c:v>53.853999999999999</c:v>
                      </c:pt>
                      <c:pt idx="5045">
                        <c:v>53.863999999999997</c:v>
                      </c:pt>
                      <c:pt idx="5046">
                        <c:v>53.875</c:v>
                      </c:pt>
                      <c:pt idx="5047">
                        <c:v>53.884999999999998</c:v>
                      </c:pt>
                      <c:pt idx="5048">
                        <c:v>53.896000000000001</c:v>
                      </c:pt>
                      <c:pt idx="5049">
                        <c:v>53.906999999999996</c:v>
                      </c:pt>
                      <c:pt idx="5050">
                        <c:v>53.917999999999999</c:v>
                      </c:pt>
                      <c:pt idx="5051">
                        <c:v>53.929000000000002</c:v>
                      </c:pt>
                      <c:pt idx="5052">
                        <c:v>53.939</c:v>
                      </c:pt>
                      <c:pt idx="5053">
                        <c:v>53.95</c:v>
                      </c:pt>
                      <c:pt idx="5054">
                        <c:v>53.960999999999999</c:v>
                      </c:pt>
                      <c:pt idx="5055">
                        <c:v>53.970999999999997</c:v>
                      </c:pt>
                      <c:pt idx="5056">
                        <c:v>53.981999999999999</c:v>
                      </c:pt>
                      <c:pt idx="5057">
                        <c:v>53.991999999999997</c:v>
                      </c:pt>
                      <c:pt idx="5058">
                        <c:v>54.003</c:v>
                      </c:pt>
                      <c:pt idx="5059">
                        <c:v>54.012999999999998</c:v>
                      </c:pt>
                      <c:pt idx="5060">
                        <c:v>54.024000000000001</c:v>
                      </c:pt>
                      <c:pt idx="5061">
                        <c:v>54.034999999999997</c:v>
                      </c:pt>
                      <c:pt idx="5062">
                        <c:v>54.045000000000002</c:v>
                      </c:pt>
                      <c:pt idx="5063">
                        <c:v>54.055999999999997</c:v>
                      </c:pt>
                      <c:pt idx="5064">
                        <c:v>54.067</c:v>
                      </c:pt>
                      <c:pt idx="5065">
                        <c:v>54.076999999999998</c:v>
                      </c:pt>
                      <c:pt idx="5066">
                        <c:v>54.088000000000001</c:v>
                      </c:pt>
                      <c:pt idx="5067">
                        <c:v>54.098999999999997</c:v>
                      </c:pt>
                      <c:pt idx="5068">
                        <c:v>54.109000000000002</c:v>
                      </c:pt>
                      <c:pt idx="5069">
                        <c:v>54.12</c:v>
                      </c:pt>
                      <c:pt idx="5070">
                        <c:v>54.131</c:v>
                      </c:pt>
                      <c:pt idx="5071">
                        <c:v>54.142000000000003</c:v>
                      </c:pt>
                      <c:pt idx="5072">
                        <c:v>54.152999999999999</c:v>
                      </c:pt>
                      <c:pt idx="5073">
                        <c:v>54.162999999999997</c:v>
                      </c:pt>
                      <c:pt idx="5074">
                        <c:v>54.173999999999999</c:v>
                      </c:pt>
                      <c:pt idx="5075">
                        <c:v>54.185000000000002</c:v>
                      </c:pt>
                      <c:pt idx="5076">
                        <c:v>54.195</c:v>
                      </c:pt>
                      <c:pt idx="5077">
                        <c:v>54.206000000000003</c:v>
                      </c:pt>
                      <c:pt idx="5078">
                        <c:v>54.216999999999999</c:v>
                      </c:pt>
                      <c:pt idx="5079">
                        <c:v>54.226999999999997</c:v>
                      </c:pt>
                      <c:pt idx="5080">
                        <c:v>54.237000000000002</c:v>
                      </c:pt>
                      <c:pt idx="5081">
                        <c:v>54.247999999999998</c:v>
                      </c:pt>
                      <c:pt idx="5082">
                        <c:v>54.259</c:v>
                      </c:pt>
                      <c:pt idx="5083">
                        <c:v>54.268999999999998</c:v>
                      </c:pt>
                      <c:pt idx="5084">
                        <c:v>54.28</c:v>
                      </c:pt>
                      <c:pt idx="5085">
                        <c:v>54.290999999999997</c:v>
                      </c:pt>
                      <c:pt idx="5086">
                        <c:v>54.301000000000002</c:v>
                      </c:pt>
                      <c:pt idx="5087">
                        <c:v>54.311999999999998</c:v>
                      </c:pt>
                      <c:pt idx="5088">
                        <c:v>54.323</c:v>
                      </c:pt>
                      <c:pt idx="5089">
                        <c:v>54.334000000000003</c:v>
                      </c:pt>
                      <c:pt idx="5090">
                        <c:v>54.344000000000001</c:v>
                      </c:pt>
                      <c:pt idx="5091">
                        <c:v>54.354999999999997</c:v>
                      </c:pt>
                      <c:pt idx="5092">
                        <c:v>54.366999999999997</c:v>
                      </c:pt>
                      <c:pt idx="5093">
                        <c:v>54.377000000000002</c:v>
                      </c:pt>
                      <c:pt idx="5094">
                        <c:v>54.387</c:v>
                      </c:pt>
                      <c:pt idx="5095">
                        <c:v>54.398000000000003</c:v>
                      </c:pt>
                      <c:pt idx="5096">
                        <c:v>54.408999999999999</c:v>
                      </c:pt>
                      <c:pt idx="5097">
                        <c:v>54.418999999999997</c:v>
                      </c:pt>
                      <c:pt idx="5098">
                        <c:v>54.43</c:v>
                      </c:pt>
                      <c:pt idx="5099">
                        <c:v>54.441000000000003</c:v>
                      </c:pt>
                      <c:pt idx="5100">
                        <c:v>54.451000000000001</c:v>
                      </c:pt>
                      <c:pt idx="5101">
                        <c:v>54.462000000000003</c:v>
                      </c:pt>
                      <c:pt idx="5102">
                        <c:v>54.472999999999999</c:v>
                      </c:pt>
                      <c:pt idx="5103">
                        <c:v>54.484000000000002</c:v>
                      </c:pt>
                      <c:pt idx="5104">
                        <c:v>54.494</c:v>
                      </c:pt>
                      <c:pt idx="5105">
                        <c:v>54.505000000000003</c:v>
                      </c:pt>
                      <c:pt idx="5106">
                        <c:v>54.515000000000001</c:v>
                      </c:pt>
                      <c:pt idx="5107">
                        <c:v>54.526000000000003</c:v>
                      </c:pt>
                      <c:pt idx="5108">
                        <c:v>54.536999999999999</c:v>
                      </c:pt>
                      <c:pt idx="5109">
                        <c:v>54.546999999999997</c:v>
                      </c:pt>
                      <c:pt idx="5110">
                        <c:v>54.557000000000002</c:v>
                      </c:pt>
                      <c:pt idx="5111">
                        <c:v>54.567999999999998</c:v>
                      </c:pt>
                      <c:pt idx="5112">
                        <c:v>54.578000000000003</c:v>
                      </c:pt>
                      <c:pt idx="5113">
                        <c:v>54.588999999999999</c:v>
                      </c:pt>
                      <c:pt idx="5114">
                        <c:v>54.598999999999997</c:v>
                      </c:pt>
                      <c:pt idx="5115">
                        <c:v>54.61</c:v>
                      </c:pt>
                      <c:pt idx="5116">
                        <c:v>54.62</c:v>
                      </c:pt>
                      <c:pt idx="5117">
                        <c:v>54.631</c:v>
                      </c:pt>
                      <c:pt idx="5118">
                        <c:v>54.642000000000003</c:v>
                      </c:pt>
                      <c:pt idx="5119">
                        <c:v>54.652000000000001</c:v>
                      </c:pt>
                      <c:pt idx="5120">
                        <c:v>54.662999999999997</c:v>
                      </c:pt>
                      <c:pt idx="5121">
                        <c:v>54.673999999999999</c:v>
                      </c:pt>
                      <c:pt idx="5122">
                        <c:v>54.683999999999997</c:v>
                      </c:pt>
                      <c:pt idx="5123">
                        <c:v>54.695</c:v>
                      </c:pt>
                      <c:pt idx="5124">
                        <c:v>54.706000000000003</c:v>
                      </c:pt>
                      <c:pt idx="5125">
                        <c:v>54.716000000000001</c:v>
                      </c:pt>
                      <c:pt idx="5126">
                        <c:v>54.726999999999997</c:v>
                      </c:pt>
                      <c:pt idx="5127">
                        <c:v>54.738</c:v>
                      </c:pt>
                      <c:pt idx="5128">
                        <c:v>54.747999999999998</c:v>
                      </c:pt>
                      <c:pt idx="5129">
                        <c:v>54.759</c:v>
                      </c:pt>
                      <c:pt idx="5130">
                        <c:v>54.77</c:v>
                      </c:pt>
                      <c:pt idx="5131">
                        <c:v>54.78</c:v>
                      </c:pt>
                      <c:pt idx="5132">
                        <c:v>54.790999999999997</c:v>
                      </c:pt>
                      <c:pt idx="5133">
                        <c:v>54.802</c:v>
                      </c:pt>
                      <c:pt idx="5134">
                        <c:v>54.811999999999998</c:v>
                      </c:pt>
                      <c:pt idx="5135">
                        <c:v>54.823</c:v>
                      </c:pt>
                      <c:pt idx="5136">
                        <c:v>54.834000000000003</c:v>
                      </c:pt>
                      <c:pt idx="5137">
                        <c:v>54.844000000000001</c:v>
                      </c:pt>
                      <c:pt idx="5138">
                        <c:v>54.854999999999997</c:v>
                      </c:pt>
                      <c:pt idx="5139">
                        <c:v>54.866</c:v>
                      </c:pt>
                      <c:pt idx="5140">
                        <c:v>54.875999999999998</c:v>
                      </c:pt>
                      <c:pt idx="5141">
                        <c:v>54.887</c:v>
                      </c:pt>
                      <c:pt idx="5142">
                        <c:v>54.896999999999998</c:v>
                      </c:pt>
                      <c:pt idx="5143">
                        <c:v>54.908000000000001</c:v>
                      </c:pt>
                      <c:pt idx="5144">
                        <c:v>54.918999999999997</c:v>
                      </c:pt>
                      <c:pt idx="5145">
                        <c:v>54.929000000000002</c:v>
                      </c:pt>
                      <c:pt idx="5146">
                        <c:v>54.94</c:v>
                      </c:pt>
                      <c:pt idx="5147">
                        <c:v>54.95</c:v>
                      </c:pt>
                      <c:pt idx="5148">
                        <c:v>54.960999999999999</c:v>
                      </c:pt>
                      <c:pt idx="5149">
                        <c:v>54.972000000000001</c:v>
                      </c:pt>
                      <c:pt idx="5150">
                        <c:v>54.982999999999997</c:v>
                      </c:pt>
                      <c:pt idx="5151">
                        <c:v>54.993000000000002</c:v>
                      </c:pt>
                      <c:pt idx="5152">
                        <c:v>55.003999999999998</c:v>
                      </c:pt>
                      <c:pt idx="5153">
                        <c:v>55.015000000000001</c:v>
                      </c:pt>
                      <c:pt idx="5154">
                        <c:v>55.024999999999999</c:v>
                      </c:pt>
                      <c:pt idx="5155">
                        <c:v>55.036000000000001</c:v>
                      </c:pt>
                      <c:pt idx="5156">
                        <c:v>55.046999999999997</c:v>
                      </c:pt>
                      <c:pt idx="5157">
                        <c:v>55.057000000000002</c:v>
                      </c:pt>
                      <c:pt idx="5158">
                        <c:v>55.067999999999998</c:v>
                      </c:pt>
                      <c:pt idx="5159">
                        <c:v>55.079000000000001</c:v>
                      </c:pt>
                      <c:pt idx="5160">
                        <c:v>55.088999999999999</c:v>
                      </c:pt>
                      <c:pt idx="5161">
                        <c:v>55.1</c:v>
                      </c:pt>
                      <c:pt idx="5162">
                        <c:v>55.110999999999997</c:v>
                      </c:pt>
                      <c:pt idx="5163">
                        <c:v>55.121000000000002</c:v>
                      </c:pt>
                      <c:pt idx="5164">
                        <c:v>55.131</c:v>
                      </c:pt>
                      <c:pt idx="5165">
                        <c:v>55.142000000000003</c:v>
                      </c:pt>
                      <c:pt idx="5166">
                        <c:v>55.154000000000003</c:v>
                      </c:pt>
                      <c:pt idx="5167">
                        <c:v>55.162999999999997</c:v>
                      </c:pt>
                      <c:pt idx="5168">
                        <c:v>55.173999999999999</c:v>
                      </c:pt>
                      <c:pt idx="5169">
                        <c:v>55.185000000000002</c:v>
                      </c:pt>
                      <c:pt idx="5170">
                        <c:v>55.195</c:v>
                      </c:pt>
                      <c:pt idx="5171">
                        <c:v>55.207000000000001</c:v>
                      </c:pt>
                      <c:pt idx="5172">
                        <c:v>55.218000000000004</c:v>
                      </c:pt>
                      <c:pt idx="5173">
                        <c:v>55.228000000000002</c:v>
                      </c:pt>
                      <c:pt idx="5174">
                        <c:v>55.238999999999997</c:v>
                      </c:pt>
                      <c:pt idx="5175">
                        <c:v>55.25</c:v>
                      </c:pt>
                      <c:pt idx="5176">
                        <c:v>55.26</c:v>
                      </c:pt>
                      <c:pt idx="5177">
                        <c:v>55.27</c:v>
                      </c:pt>
                      <c:pt idx="5178">
                        <c:v>55.280999999999999</c:v>
                      </c:pt>
                      <c:pt idx="5179">
                        <c:v>55.292000000000002</c:v>
                      </c:pt>
                      <c:pt idx="5180">
                        <c:v>55.302</c:v>
                      </c:pt>
                      <c:pt idx="5181">
                        <c:v>55.313000000000002</c:v>
                      </c:pt>
                      <c:pt idx="5182">
                        <c:v>55.323999999999998</c:v>
                      </c:pt>
                      <c:pt idx="5183">
                        <c:v>55.334000000000003</c:v>
                      </c:pt>
                      <c:pt idx="5184">
                        <c:v>55.344999999999999</c:v>
                      </c:pt>
                      <c:pt idx="5185">
                        <c:v>55.356000000000002</c:v>
                      </c:pt>
                      <c:pt idx="5186">
                        <c:v>55.366</c:v>
                      </c:pt>
                      <c:pt idx="5187">
                        <c:v>55.377000000000002</c:v>
                      </c:pt>
                      <c:pt idx="5188">
                        <c:v>55.387999999999998</c:v>
                      </c:pt>
                      <c:pt idx="5189">
                        <c:v>55.399000000000001</c:v>
                      </c:pt>
                      <c:pt idx="5190">
                        <c:v>55.408000000000001</c:v>
                      </c:pt>
                      <c:pt idx="5191">
                        <c:v>55.418999999999997</c:v>
                      </c:pt>
                      <c:pt idx="5192">
                        <c:v>55.43</c:v>
                      </c:pt>
                      <c:pt idx="5193">
                        <c:v>55.44</c:v>
                      </c:pt>
                      <c:pt idx="5194">
                        <c:v>55.451000000000001</c:v>
                      </c:pt>
                      <c:pt idx="5195">
                        <c:v>55.463000000000001</c:v>
                      </c:pt>
                      <c:pt idx="5196">
                        <c:v>55.472999999999999</c:v>
                      </c:pt>
                      <c:pt idx="5197">
                        <c:v>55.484000000000002</c:v>
                      </c:pt>
                      <c:pt idx="5198">
                        <c:v>55.494999999999997</c:v>
                      </c:pt>
                      <c:pt idx="5199">
                        <c:v>55.505000000000003</c:v>
                      </c:pt>
                      <c:pt idx="5200">
                        <c:v>55.515999999999998</c:v>
                      </c:pt>
                      <c:pt idx="5201">
                        <c:v>55.527000000000001</c:v>
                      </c:pt>
                      <c:pt idx="5202">
                        <c:v>55.536999999999999</c:v>
                      </c:pt>
                      <c:pt idx="5203">
                        <c:v>55.546999999999997</c:v>
                      </c:pt>
                      <c:pt idx="5204">
                        <c:v>55.558</c:v>
                      </c:pt>
                      <c:pt idx="5205">
                        <c:v>55.569000000000003</c:v>
                      </c:pt>
                      <c:pt idx="5206">
                        <c:v>55.579000000000001</c:v>
                      </c:pt>
                      <c:pt idx="5207">
                        <c:v>55.59</c:v>
                      </c:pt>
                      <c:pt idx="5208">
                        <c:v>55.600999999999999</c:v>
                      </c:pt>
                      <c:pt idx="5209">
                        <c:v>55.610999999999997</c:v>
                      </c:pt>
                      <c:pt idx="5210">
                        <c:v>55.622</c:v>
                      </c:pt>
                      <c:pt idx="5211">
                        <c:v>55.633000000000003</c:v>
                      </c:pt>
                      <c:pt idx="5212">
                        <c:v>55.643000000000001</c:v>
                      </c:pt>
                      <c:pt idx="5213">
                        <c:v>55.652999999999999</c:v>
                      </c:pt>
                      <c:pt idx="5214">
                        <c:v>55.664000000000001</c:v>
                      </c:pt>
                      <c:pt idx="5215">
                        <c:v>55.674999999999997</c:v>
                      </c:pt>
                      <c:pt idx="5216">
                        <c:v>55.686</c:v>
                      </c:pt>
                      <c:pt idx="5217">
                        <c:v>55.695</c:v>
                      </c:pt>
                      <c:pt idx="5218">
                        <c:v>55.706000000000003</c:v>
                      </c:pt>
                      <c:pt idx="5219">
                        <c:v>55.716999999999999</c:v>
                      </c:pt>
                      <c:pt idx="5220">
                        <c:v>55.726999999999997</c:v>
                      </c:pt>
                      <c:pt idx="5221">
                        <c:v>55.737000000000002</c:v>
                      </c:pt>
                      <c:pt idx="5222">
                        <c:v>55.747999999999998</c:v>
                      </c:pt>
                      <c:pt idx="5223">
                        <c:v>55.758000000000003</c:v>
                      </c:pt>
                      <c:pt idx="5224">
                        <c:v>55.768000000000001</c:v>
                      </c:pt>
                      <c:pt idx="5225">
                        <c:v>55.78</c:v>
                      </c:pt>
                      <c:pt idx="5226">
                        <c:v>55.790999999999997</c:v>
                      </c:pt>
                      <c:pt idx="5227">
                        <c:v>55.802</c:v>
                      </c:pt>
                      <c:pt idx="5228">
                        <c:v>55.813000000000002</c:v>
                      </c:pt>
                      <c:pt idx="5229">
                        <c:v>55.823999999999998</c:v>
                      </c:pt>
                      <c:pt idx="5230">
                        <c:v>55.835000000000001</c:v>
                      </c:pt>
                      <c:pt idx="5231">
                        <c:v>55.845999999999997</c:v>
                      </c:pt>
                      <c:pt idx="5232">
                        <c:v>55.856999999999999</c:v>
                      </c:pt>
                      <c:pt idx="5233">
                        <c:v>55.868000000000002</c:v>
                      </c:pt>
                      <c:pt idx="5234">
                        <c:v>55.878999999999998</c:v>
                      </c:pt>
                      <c:pt idx="5235">
                        <c:v>55.89</c:v>
                      </c:pt>
                      <c:pt idx="5236">
                        <c:v>55.901000000000003</c:v>
                      </c:pt>
                      <c:pt idx="5237">
                        <c:v>55.911000000000001</c:v>
                      </c:pt>
                      <c:pt idx="5238">
                        <c:v>55.923000000000002</c:v>
                      </c:pt>
                      <c:pt idx="5239">
                        <c:v>55.933999999999997</c:v>
                      </c:pt>
                      <c:pt idx="5240">
                        <c:v>55.945</c:v>
                      </c:pt>
                      <c:pt idx="5241">
                        <c:v>55.956000000000003</c:v>
                      </c:pt>
                      <c:pt idx="5242">
                        <c:v>55.966999999999999</c:v>
                      </c:pt>
                      <c:pt idx="5243">
                        <c:v>55.976999999999997</c:v>
                      </c:pt>
                      <c:pt idx="5244">
                        <c:v>55.988</c:v>
                      </c:pt>
                      <c:pt idx="5245">
                        <c:v>56</c:v>
                      </c:pt>
                      <c:pt idx="5246">
                        <c:v>56.011000000000003</c:v>
                      </c:pt>
                      <c:pt idx="5247">
                        <c:v>56.021999999999998</c:v>
                      </c:pt>
                      <c:pt idx="5248">
                        <c:v>56.031999999999996</c:v>
                      </c:pt>
                      <c:pt idx="5249">
                        <c:v>56.043999999999997</c:v>
                      </c:pt>
                      <c:pt idx="5250">
                        <c:v>56.055</c:v>
                      </c:pt>
                      <c:pt idx="5251">
                        <c:v>56.066000000000003</c:v>
                      </c:pt>
                      <c:pt idx="5252">
                        <c:v>56.078000000000003</c:v>
                      </c:pt>
                      <c:pt idx="5253">
                        <c:v>56.088999999999999</c:v>
                      </c:pt>
                      <c:pt idx="5254">
                        <c:v>56.1</c:v>
                      </c:pt>
                      <c:pt idx="5255">
                        <c:v>56.110999999999997</c:v>
                      </c:pt>
                      <c:pt idx="5256">
                        <c:v>56.122</c:v>
                      </c:pt>
                      <c:pt idx="5257">
                        <c:v>56.133000000000003</c:v>
                      </c:pt>
                      <c:pt idx="5258">
                        <c:v>56.143999999999998</c:v>
                      </c:pt>
                      <c:pt idx="5259">
                        <c:v>56.155000000000001</c:v>
                      </c:pt>
                      <c:pt idx="5260">
                        <c:v>56.165999999999997</c:v>
                      </c:pt>
                      <c:pt idx="5261">
                        <c:v>56.177</c:v>
                      </c:pt>
                      <c:pt idx="5262">
                        <c:v>56.186999999999998</c:v>
                      </c:pt>
                      <c:pt idx="5263">
                        <c:v>56.198</c:v>
                      </c:pt>
                      <c:pt idx="5264">
                        <c:v>56.209000000000003</c:v>
                      </c:pt>
                      <c:pt idx="5265">
                        <c:v>56.22</c:v>
                      </c:pt>
                      <c:pt idx="5266">
                        <c:v>56.231000000000002</c:v>
                      </c:pt>
                      <c:pt idx="5267">
                        <c:v>56.241999999999997</c:v>
                      </c:pt>
                      <c:pt idx="5268">
                        <c:v>56.253</c:v>
                      </c:pt>
                      <c:pt idx="5269">
                        <c:v>56.264000000000003</c:v>
                      </c:pt>
                      <c:pt idx="5270">
                        <c:v>56.274999999999999</c:v>
                      </c:pt>
                      <c:pt idx="5271">
                        <c:v>56.286000000000001</c:v>
                      </c:pt>
                      <c:pt idx="5272">
                        <c:v>56.296999999999997</c:v>
                      </c:pt>
                      <c:pt idx="5273">
                        <c:v>56.307000000000002</c:v>
                      </c:pt>
                      <c:pt idx="5274">
                        <c:v>56.317</c:v>
                      </c:pt>
                      <c:pt idx="5275">
                        <c:v>56.326999999999998</c:v>
                      </c:pt>
                      <c:pt idx="5276">
                        <c:v>56.337000000000003</c:v>
                      </c:pt>
                      <c:pt idx="5277">
                        <c:v>56.348999999999997</c:v>
                      </c:pt>
                      <c:pt idx="5278">
                        <c:v>56.36</c:v>
                      </c:pt>
                      <c:pt idx="5279">
                        <c:v>56.372</c:v>
                      </c:pt>
                      <c:pt idx="5280">
                        <c:v>56.383000000000003</c:v>
                      </c:pt>
                      <c:pt idx="5281">
                        <c:v>56.393999999999998</c:v>
                      </c:pt>
                      <c:pt idx="5282">
                        <c:v>56.404000000000003</c:v>
                      </c:pt>
                      <c:pt idx="5283">
                        <c:v>56.414999999999999</c:v>
                      </c:pt>
                      <c:pt idx="5284">
                        <c:v>56.427</c:v>
                      </c:pt>
                      <c:pt idx="5285">
                        <c:v>56.438000000000002</c:v>
                      </c:pt>
                      <c:pt idx="5286">
                        <c:v>56.448999999999998</c:v>
                      </c:pt>
                      <c:pt idx="5287">
                        <c:v>56.46</c:v>
                      </c:pt>
                      <c:pt idx="5288">
                        <c:v>56.470999999999997</c:v>
                      </c:pt>
                      <c:pt idx="5289">
                        <c:v>56.481000000000002</c:v>
                      </c:pt>
                      <c:pt idx="5290">
                        <c:v>56.493000000000002</c:v>
                      </c:pt>
                      <c:pt idx="5291">
                        <c:v>56.503999999999998</c:v>
                      </c:pt>
                      <c:pt idx="5292">
                        <c:v>56.515000000000001</c:v>
                      </c:pt>
                      <c:pt idx="5293">
                        <c:v>56.524999999999999</c:v>
                      </c:pt>
                      <c:pt idx="5294">
                        <c:v>56.536999999999999</c:v>
                      </c:pt>
                      <c:pt idx="5295">
                        <c:v>56.548999999999999</c:v>
                      </c:pt>
                      <c:pt idx="5296">
                        <c:v>56.56</c:v>
                      </c:pt>
                      <c:pt idx="5297">
                        <c:v>56.570999999999998</c:v>
                      </c:pt>
                      <c:pt idx="5298">
                        <c:v>56.582000000000001</c:v>
                      </c:pt>
                      <c:pt idx="5299">
                        <c:v>56.591999999999999</c:v>
                      </c:pt>
                      <c:pt idx="5300">
                        <c:v>56.601999999999997</c:v>
                      </c:pt>
                      <c:pt idx="5301">
                        <c:v>56.612000000000002</c:v>
                      </c:pt>
                      <c:pt idx="5302">
                        <c:v>56.624000000000002</c:v>
                      </c:pt>
                      <c:pt idx="5303">
                        <c:v>56.634999999999998</c:v>
                      </c:pt>
                      <c:pt idx="5304">
                        <c:v>56.645000000000003</c:v>
                      </c:pt>
                      <c:pt idx="5305">
                        <c:v>56.655999999999999</c:v>
                      </c:pt>
                      <c:pt idx="5306">
                        <c:v>56.667000000000002</c:v>
                      </c:pt>
                      <c:pt idx="5307">
                        <c:v>56.677999999999997</c:v>
                      </c:pt>
                      <c:pt idx="5308">
                        <c:v>56.689</c:v>
                      </c:pt>
                      <c:pt idx="5309">
                        <c:v>56.701000000000001</c:v>
                      </c:pt>
                      <c:pt idx="5310">
                        <c:v>56.712000000000003</c:v>
                      </c:pt>
                      <c:pt idx="5311">
                        <c:v>56.722999999999999</c:v>
                      </c:pt>
                      <c:pt idx="5312">
                        <c:v>56.734000000000002</c:v>
                      </c:pt>
                      <c:pt idx="5313">
                        <c:v>56.744999999999997</c:v>
                      </c:pt>
                      <c:pt idx="5314">
                        <c:v>56.756</c:v>
                      </c:pt>
                      <c:pt idx="5315">
                        <c:v>56.768000000000001</c:v>
                      </c:pt>
                      <c:pt idx="5316">
                        <c:v>56.777999999999999</c:v>
                      </c:pt>
                      <c:pt idx="5317">
                        <c:v>56.789000000000001</c:v>
                      </c:pt>
                      <c:pt idx="5318">
                        <c:v>56.798999999999999</c:v>
                      </c:pt>
                      <c:pt idx="5319">
                        <c:v>56.81</c:v>
                      </c:pt>
                      <c:pt idx="5320">
                        <c:v>56.822000000000003</c:v>
                      </c:pt>
                      <c:pt idx="5321">
                        <c:v>56.832999999999998</c:v>
                      </c:pt>
                      <c:pt idx="5322">
                        <c:v>56.844000000000001</c:v>
                      </c:pt>
                      <c:pt idx="5323">
                        <c:v>56.853999999999999</c:v>
                      </c:pt>
                      <c:pt idx="5324">
                        <c:v>56.865000000000002</c:v>
                      </c:pt>
                      <c:pt idx="5325">
                        <c:v>56.875</c:v>
                      </c:pt>
                      <c:pt idx="5326">
                        <c:v>56.886000000000003</c:v>
                      </c:pt>
                      <c:pt idx="5327">
                        <c:v>56.896000000000001</c:v>
                      </c:pt>
                      <c:pt idx="5328">
                        <c:v>56.906999999999996</c:v>
                      </c:pt>
                      <c:pt idx="5329">
                        <c:v>56.917000000000002</c:v>
                      </c:pt>
                      <c:pt idx="5330">
                        <c:v>56.927</c:v>
                      </c:pt>
                      <c:pt idx="5331">
                        <c:v>56.938000000000002</c:v>
                      </c:pt>
                      <c:pt idx="5332">
                        <c:v>56.948</c:v>
                      </c:pt>
                      <c:pt idx="5333">
                        <c:v>56.959000000000003</c:v>
                      </c:pt>
                      <c:pt idx="5334">
                        <c:v>56.969000000000001</c:v>
                      </c:pt>
                      <c:pt idx="5335">
                        <c:v>56.978999999999999</c:v>
                      </c:pt>
                      <c:pt idx="5336">
                        <c:v>56.99</c:v>
                      </c:pt>
                      <c:pt idx="5337">
                        <c:v>57.000999999999998</c:v>
                      </c:pt>
                      <c:pt idx="5338">
                        <c:v>57.011000000000003</c:v>
                      </c:pt>
                      <c:pt idx="5339">
                        <c:v>57.021000000000001</c:v>
                      </c:pt>
                      <c:pt idx="5340">
                        <c:v>57.031999999999996</c:v>
                      </c:pt>
                      <c:pt idx="5341">
                        <c:v>57.042999999999999</c:v>
                      </c:pt>
                      <c:pt idx="5342">
                        <c:v>57.052999999999997</c:v>
                      </c:pt>
                      <c:pt idx="5343">
                        <c:v>57.063000000000002</c:v>
                      </c:pt>
                      <c:pt idx="5344">
                        <c:v>57.073999999999998</c:v>
                      </c:pt>
                      <c:pt idx="5345">
                        <c:v>57.085000000000001</c:v>
                      </c:pt>
                      <c:pt idx="5346">
                        <c:v>57.095999999999997</c:v>
                      </c:pt>
                      <c:pt idx="5347">
                        <c:v>57.106000000000002</c:v>
                      </c:pt>
                      <c:pt idx="5348">
                        <c:v>57.116999999999997</c:v>
                      </c:pt>
                      <c:pt idx="5349">
                        <c:v>57.127000000000002</c:v>
                      </c:pt>
                      <c:pt idx="5350">
                        <c:v>57.139000000000003</c:v>
                      </c:pt>
                      <c:pt idx="5351">
                        <c:v>57.15</c:v>
                      </c:pt>
                      <c:pt idx="5352">
                        <c:v>57.161000000000001</c:v>
                      </c:pt>
                      <c:pt idx="5353">
                        <c:v>57.170999999999999</c:v>
                      </c:pt>
                      <c:pt idx="5354">
                        <c:v>57.182000000000002</c:v>
                      </c:pt>
                      <c:pt idx="5355">
                        <c:v>57.192999999999998</c:v>
                      </c:pt>
                      <c:pt idx="5356">
                        <c:v>57.204000000000001</c:v>
                      </c:pt>
                      <c:pt idx="5357">
                        <c:v>57.213999999999999</c:v>
                      </c:pt>
                      <c:pt idx="5358">
                        <c:v>57.225000000000001</c:v>
                      </c:pt>
                      <c:pt idx="5359">
                        <c:v>57.235999999999997</c:v>
                      </c:pt>
                      <c:pt idx="5360">
                        <c:v>57.247</c:v>
                      </c:pt>
                      <c:pt idx="5361">
                        <c:v>57.258000000000003</c:v>
                      </c:pt>
                      <c:pt idx="5362">
                        <c:v>57.268000000000001</c:v>
                      </c:pt>
                      <c:pt idx="5363">
                        <c:v>57.279000000000003</c:v>
                      </c:pt>
                      <c:pt idx="5364">
                        <c:v>57.29</c:v>
                      </c:pt>
                      <c:pt idx="5365">
                        <c:v>57.3</c:v>
                      </c:pt>
                      <c:pt idx="5366">
                        <c:v>57.311</c:v>
                      </c:pt>
                      <c:pt idx="5367">
                        <c:v>57.320999999999998</c:v>
                      </c:pt>
                      <c:pt idx="5368">
                        <c:v>57.331000000000003</c:v>
                      </c:pt>
                      <c:pt idx="5369">
                        <c:v>57.341999999999999</c:v>
                      </c:pt>
                      <c:pt idx="5370">
                        <c:v>57.351999999999997</c:v>
                      </c:pt>
                      <c:pt idx="5371">
                        <c:v>57.363</c:v>
                      </c:pt>
                      <c:pt idx="5372">
                        <c:v>57.372999999999998</c:v>
                      </c:pt>
                      <c:pt idx="5373">
                        <c:v>57.384999999999998</c:v>
                      </c:pt>
                      <c:pt idx="5374">
                        <c:v>57.395000000000003</c:v>
                      </c:pt>
                      <c:pt idx="5375">
                        <c:v>57.405999999999999</c:v>
                      </c:pt>
                      <c:pt idx="5376">
                        <c:v>57.417000000000002</c:v>
                      </c:pt>
                      <c:pt idx="5377">
                        <c:v>57.427</c:v>
                      </c:pt>
                      <c:pt idx="5378">
                        <c:v>57.436999999999998</c:v>
                      </c:pt>
                      <c:pt idx="5379">
                        <c:v>57.448</c:v>
                      </c:pt>
                      <c:pt idx="5380">
                        <c:v>57.457999999999998</c:v>
                      </c:pt>
                      <c:pt idx="5381">
                        <c:v>57.468000000000004</c:v>
                      </c:pt>
                      <c:pt idx="5382">
                        <c:v>57.478999999999999</c:v>
                      </c:pt>
                      <c:pt idx="5383">
                        <c:v>57.488999999999997</c:v>
                      </c:pt>
                      <c:pt idx="5384">
                        <c:v>57.499000000000002</c:v>
                      </c:pt>
                      <c:pt idx="5385">
                        <c:v>57.51</c:v>
                      </c:pt>
                      <c:pt idx="5386">
                        <c:v>57.521000000000001</c:v>
                      </c:pt>
                      <c:pt idx="5387">
                        <c:v>57.53</c:v>
                      </c:pt>
                      <c:pt idx="5388">
                        <c:v>57.540999999999997</c:v>
                      </c:pt>
                      <c:pt idx="5389">
                        <c:v>57.552</c:v>
                      </c:pt>
                      <c:pt idx="5390">
                        <c:v>57.561999999999998</c:v>
                      </c:pt>
                      <c:pt idx="5391">
                        <c:v>57.573</c:v>
                      </c:pt>
                      <c:pt idx="5392">
                        <c:v>57.582999999999998</c:v>
                      </c:pt>
                      <c:pt idx="5393">
                        <c:v>57.594000000000001</c:v>
                      </c:pt>
                      <c:pt idx="5394">
                        <c:v>57.603999999999999</c:v>
                      </c:pt>
                      <c:pt idx="5395">
                        <c:v>57.615000000000002</c:v>
                      </c:pt>
                      <c:pt idx="5396">
                        <c:v>57.625</c:v>
                      </c:pt>
                      <c:pt idx="5397">
                        <c:v>57.634999999999998</c:v>
                      </c:pt>
                      <c:pt idx="5398">
                        <c:v>57.646000000000001</c:v>
                      </c:pt>
                      <c:pt idx="5399">
                        <c:v>57.656999999999996</c:v>
                      </c:pt>
                      <c:pt idx="5400">
                        <c:v>57.667000000000002</c:v>
                      </c:pt>
                      <c:pt idx="5401">
                        <c:v>57.677</c:v>
                      </c:pt>
                      <c:pt idx="5402">
                        <c:v>57.688000000000002</c:v>
                      </c:pt>
                      <c:pt idx="5403">
                        <c:v>57.698</c:v>
                      </c:pt>
                      <c:pt idx="5404">
                        <c:v>57.71</c:v>
                      </c:pt>
                      <c:pt idx="5405">
                        <c:v>57.72</c:v>
                      </c:pt>
                      <c:pt idx="5406">
                        <c:v>57.731000000000002</c:v>
                      </c:pt>
                      <c:pt idx="5407">
                        <c:v>57.741</c:v>
                      </c:pt>
                      <c:pt idx="5408">
                        <c:v>57.753</c:v>
                      </c:pt>
                      <c:pt idx="5409">
                        <c:v>57.762999999999998</c:v>
                      </c:pt>
                      <c:pt idx="5410">
                        <c:v>57.774000000000001</c:v>
                      </c:pt>
                      <c:pt idx="5411">
                        <c:v>57.783999999999999</c:v>
                      </c:pt>
                      <c:pt idx="5412">
                        <c:v>57.795000000000002</c:v>
                      </c:pt>
                      <c:pt idx="5413">
                        <c:v>57.805</c:v>
                      </c:pt>
                      <c:pt idx="5414">
                        <c:v>57.816000000000003</c:v>
                      </c:pt>
                      <c:pt idx="5415">
                        <c:v>57.826000000000001</c:v>
                      </c:pt>
                      <c:pt idx="5416">
                        <c:v>57.835999999999999</c:v>
                      </c:pt>
                      <c:pt idx="5417">
                        <c:v>57.847000000000001</c:v>
                      </c:pt>
                      <c:pt idx="5418">
                        <c:v>57.856999999999999</c:v>
                      </c:pt>
                      <c:pt idx="5419">
                        <c:v>57.869</c:v>
                      </c:pt>
                      <c:pt idx="5420">
                        <c:v>57.88</c:v>
                      </c:pt>
                      <c:pt idx="5421">
                        <c:v>57.89</c:v>
                      </c:pt>
                      <c:pt idx="5422">
                        <c:v>57.901000000000003</c:v>
                      </c:pt>
                      <c:pt idx="5423">
                        <c:v>57.911000000000001</c:v>
                      </c:pt>
                      <c:pt idx="5424">
                        <c:v>57.921999999999997</c:v>
                      </c:pt>
                      <c:pt idx="5425">
                        <c:v>57.932000000000002</c:v>
                      </c:pt>
                      <c:pt idx="5426">
                        <c:v>57.942</c:v>
                      </c:pt>
                      <c:pt idx="5427">
                        <c:v>57.953000000000003</c:v>
                      </c:pt>
                      <c:pt idx="5428">
                        <c:v>57.963000000000001</c:v>
                      </c:pt>
                      <c:pt idx="5429">
                        <c:v>57.973999999999997</c:v>
                      </c:pt>
                      <c:pt idx="5430">
                        <c:v>57.984000000000002</c:v>
                      </c:pt>
                      <c:pt idx="5431">
                        <c:v>57.994</c:v>
                      </c:pt>
                      <c:pt idx="5432">
                        <c:v>58.005000000000003</c:v>
                      </c:pt>
                      <c:pt idx="5433">
                        <c:v>58.015999999999998</c:v>
                      </c:pt>
                      <c:pt idx="5434">
                        <c:v>58.026000000000003</c:v>
                      </c:pt>
                      <c:pt idx="5435">
                        <c:v>58.036000000000001</c:v>
                      </c:pt>
                      <c:pt idx="5436">
                        <c:v>58.048000000000002</c:v>
                      </c:pt>
                      <c:pt idx="5437">
                        <c:v>58.058</c:v>
                      </c:pt>
                      <c:pt idx="5438">
                        <c:v>58.069000000000003</c:v>
                      </c:pt>
                      <c:pt idx="5439">
                        <c:v>58.079000000000001</c:v>
                      </c:pt>
                      <c:pt idx="5440">
                        <c:v>58.088999999999999</c:v>
                      </c:pt>
                      <c:pt idx="5441">
                        <c:v>58.1</c:v>
                      </c:pt>
                      <c:pt idx="5442">
                        <c:v>58.110999999999997</c:v>
                      </c:pt>
                      <c:pt idx="5443">
                        <c:v>58.121000000000002</c:v>
                      </c:pt>
                      <c:pt idx="5444">
                        <c:v>58.131</c:v>
                      </c:pt>
                      <c:pt idx="5445">
                        <c:v>58.142000000000003</c:v>
                      </c:pt>
                      <c:pt idx="5446">
                        <c:v>58.152000000000001</c:v>
                      </c:pt>
                      <c:pt idx="5447">
                        <c:v>58.162999999999997</c:v>
                      </c:pt>
                      <c:pt idx="5448">
                        <c:v>58.173000000000002</c:v>
                      </c:pt>
                      <c:pt idx="5449">
                        <c:v>58.183999999999997</c:v>
                      </c:pt>
                      <c:pt idx="5450">
                        <c:v>58.194000000000003</c:v>
                      </c:pt>
                      <c:pt idx="5451">
                        <c:v>58.204000000000001</c:v>
                      </c:pt>
                      <c:pt idx="5452">
                        <c:v>58.215000000000003</c:v>
                      </c:pt>
                      <c:pt idx="5453">
                        <c:v>58.225000000000001</c:v>
                      </c:pt>
                      <c:pt idx="5454">
                        <c:v>58.235999999999997</c:v>
                      </c:pt>
                      <c:pt idx="5455">
                        <c:v>58.246000000000002</c:v>
                      </c:pt>
                      <c:pt idx="5456">
                        <c:v>58.256999999999998</c:v>
                      </c:pt>
                      <c:pt idx="5457">
                        <c:v>58.27</c:v>
                      </c:pt>
                      <c:pt idx="5458">
                        <c:v>58.28</c:v>
                      </c:pt>
                      <c:pt idx="5459">
                        <c:v>58.29</c:v>
                      </c:pt>
                      <c:pt idx="5460">
                        <c:v>58.301000000000002</c:v>
                      </c:pt>
                      <c:pt idx="5461">
                        <c:v>58.311</c:v>
                      </c:pt>
                      <c:pt idx="5462">
                        <c:v>58.323</c:v>
                      </c:pt>
                    </c:numCache>
                  </c:numRef>
                </c:xVal>
                <c:yVal>
                  <c:numRef>
                    <c:extLst>
                      <c:ext xmlns:c15="http://schemas.microsoft.com/office/drawing/2012/chart" uri="{02D57815-91ED-43cb-92C2-25804820EDAC}">
                        <c15:formulaRef>
                          <c15:sqref>Hoja1!$G$9:$G$5471</c15:sqref>
                        </c15:formulaRef>
                      </c:ext>
                    </c:extLst>
                    <c:numCache>
                      <c:formatCode>0</c:formatCode>
                      <c:ptCount val="5463"/>
                      <c:pt idx="0">
                        <c:v>-40.532800000000002</c:v>
                      </c:pt>
                      <c:pt idx="1">
                        <c:v>-63.817599999999999</c:v>
                      </c:pt>
                      <c:pt idx="2">
                        <c:v>-87.964799999999997</c:v>
                      </c:pt>
                      <c:pt idx="3">
                        <c:v>-114.69920000000002</c:v>
                      </c:pt>
                      <c:pt idx="4">
                        <c:v>-94.00160000000001</c:v>
                      </c:pt>
                      <c:pt idx="5">
                        <c:v>-114.69920000000002</c:v>
                      </c:pt>
                      <c:pt idx="6">
                        <c:v>-127.6352</c:v>
                      </c:pt>
                      <c:pt idx="7">
                        <c:v>-121.5984</c:v>
                      </c:pt>
                      <c:pt idx="8">
                        <c:v>-127.6352</c:v>
                      </c:pt>
                      <c:pt idx="9">
                        <c:v>-121.5984</c:v>
                      </c:pt>
                      <c:pt idx="10">
                        <c:v>-114.69920000000002</c:v>
                      </c:pt>
                      <c:pt idx="11">
                        <c:v>-118.14880000000002</c:v>
                      </c:pt>
                      <c:pt idx="12">
                        <c:v>-118.14880000000002</c:v>
                      </c:pt>
                      <c:pt idx="13">
                        <c:v>-104.35040000000001</c:v>
                      </c:pt>
                      <c:pt idx="14">
                        <c:v>-107.80000000000001</c:v>
                      </c:pt>
                      <c:pt idx="15">
                        <c:v>-114.69920000000002</c:v>
                      </c:pt>
                      <c:pt idx="16">
                        <c:v>-111.24960000000002</c:v>
                      </c:pt>
                      <c:pt idx="17">
                        <c:v>-131.0848</c:v>
                      </c:pt>
                      <c:pt idx="18">
                        <c:v>-127.6352</c:v>
                      </c:pt>
                      <c:pt idx="19">
                        <c:v>-131.0848</c:v>
                      </c:pt>
                      <c:pt idx="20">
                        <c:v>-131.0848</c:v>
                      </c:pt>
                      <c:pt idx="21">
                        <c:v>-118.14880000000002</c:v>
                      </c:pt>
                      <c:pt idx="22">
                        <c:v>-131.0848</c:v>
                      </c:pt>
                      <c:pt idx="23">
                        <c:v>-131.0848</c:v>
                      </c:pt>
                      <c:pt idx="24">
                        <c:v>-127.6352</c:v>
                      </c:pt>
                      <c:pt idx="25">
                        <c:v>-127.6352</c:v>
                      </c:pt>
                      <c:pt idx="26">
                        <c:v>-131.0848</c:v>
                      </c:pt>
                      <c:pt idx="27">
                        <c:v>-121.5984</c:v>
                      </c:pt>
                      <c:pt idx="28">
                        <c:v>-121.5984</c:v>
                      </c:pt>
                      <c:pt idx="29">
                        <c:v>-114.69920000000002</c:v>
                      </c:pt>
                      <c:pt idx="30">
                        <c:v>-125.048</c:v>
                      </c:pt>
                      <c:pt idx="31">
                        <c:v>-121.5984</c:v>
                      </c:pt>
                      <c:pt idx="32">
                        <c:v>-118.14880000000002</c:v>
                      </c:pt>
                      <c:pt idx="33">
                        <c:v>-118.14880000000002</c:v>
                      </c:pt>
                      <c:pt idx="34">
                        <c:v>-118.14880000000002</c:v>
                      </c:pt>
                      <c:pt idx="35">
                        <c:v>-121.5984</c:v>
                      </c:pt>
                      <c:pt idx="36">
                        <c:v>-125.048</c:v>
                      </c:pt>
                      <c:pt idx="37">
                        <c:v>-125.048</c:v>
                      </c:pt>
                      <c:pt idx="38">
                        <c:v>-125.048</c:v>
                      </c:pt>
                      <c:pt idx="39">
                        <c:v>-127.6352</c:v>
                      </c:pt>
                      <c:pt idx="40">
                        <c:v>-125.048</c:v>
                      </c:pt>
                      <c:pt idx="41">
                        <c:v>-125.048</c:v>
                      </c:pt>
                      <c:pt idx="42">
                        <c:v>-127.6352</c:v>
                      </c:pt>
                      <c:pt idx="43">
                        <c:v>-131.0848</c:v>
                      </c:pt>
                      <c:pt idx="44">
                        <c:v>-127.6352</c:v>
                      </c:pt>
                      <c:pt idx="45">
                        <c:v>-127.6352</c:v>
                      </c:pt>
                      <c:pt idx="46">
                        <c:v>-127.6352</c:v>
                      </c:pt>
                      <c:pt idx="47">
                        <c:v>-134.53440000000001</c:v>
                      </c:pt>
                      <c:pt idx="48">
                        <c:v>-121.5984</c:v>
                      </c:pt>
                      <c:pt idx="49">
                        <c:v>-125.048</c:v>
                      </c:pt>
                      <c:pt idx="50">
                        <c:v>-131.0848</c:v>
                      </c:pt>
                      <c:pt idx="51">
                        <c:v>-125.048</c:v>
                      </c:pt>
                      <c:pt idx="52">
                        <c:v>-114.69920000000002</c:v>
                      </c:pt>
                      <c:pt idx="53">
                        <c:v>-131.0848</c:v>
                      </c:pt>
                      <c:pt idx="54">
                        <c:v>-118.14880000000002</c:v>
                      </c:pt>
                      <c:pt idx="55">
                        <c:v>-127.6352</c:v>
                      </c:pt>
                      <c:pt idx="56">
                        <c:v>-127.6352</c:v>
                      </c:pt>
                      <c:pt idx="57">
                        <c:v>-127.6352</c:v>
                      </c:pt>
                      <c:pt idx="58">
                        <c:v>-125.048</c:v>
                      </c:pt>
                      <c:pt idx="59">
                        <c:v>-131.0848</c:v>
                      </c:pt>
                      <c:pt idx="60">
                        <c:v>-131.0848</c:v>
                      </c:pt>
                      <c:pt idx="61">
                        <c:v>-134.53440000000001</c:v>
                      </c:pt>
                      <c:pt idx="62">
                        <c:v>-127.6352</c:v>
                      </c:pt>
                      <c:pt idx="63">
                        <c:v>-127.6352</c:v>
                      </c:pt>
                      <c:pt idx="64">
                        <c:v>-134.53440000000001</c:v>
                      </c:pt>
                      <c:pt idx="65">
                        <c:v>-127.6352</c:v>
                      </c:pt>
                      <c:pt idx="66">
                        <c:v>-141.43360000000001</c:v>
                      </c:pt>
                      <c:pt idx="67">
                        <c:v>-127.6352</c:v>
                      </c:pt>
                      <c:pt idx="68">
                        <c:v>-131.0848</c:v>
                      </c:pt>
                      <c:pt idx="69">
                        <c:v>-125.048</c:v>
                      </c:pt>
                      <c:pt idx="70">
                        <c:v>-134.53440000000001</c:v>
                      </c:pt>
                      <c:pt idx="71">
                        <c:v>-134.53440000000001</c:v>
                      </c:pt>
                      <c:pt idx="72">
                        <c:v>-141.43360000000001</c:v>
                      </c:pt>
                      <c:pt idx="73">
                        <c:v>-148.33279999999999</c:v>
                      </c:pt>
                      <c:pt idx="74">
                        <c:v>-144.88320000000002</c:v>
                      </c:pt>
                      <c:pt idx="75">
                        <c:v>-151.7824</c:v>
                      </c:pt>
                      <c:pt idx="76">
                        <c:v>-137.98400000000001</c:v>
                      </c:pt>
                      <c:pt idx="77">
                        <c:v>-137.98400000000001</c:v>
                      </c:pt>
                      <c:pt idx="78">
                        <c:v>-168.16800000000001</c:v>
                      </c:pt>
                      <c:pt idx="79">
                        <c:v>-162.13120000000001</c:v>
                      </c:pt>
                      <c:pt idx="80">
                        <c:v>-155.232</c:v>
                      </c:pt>
                      <c:pt idx="81">
                        <c:v>-178.51679999999999</c:v>
                      </c:pt>
                      <c:pt idx="82">
                        <c:v>-107.80000000000001</c:v>
                      </c:pt>
                      <c:pt idx="83">
                        <c:v>-168.16800000000001</c:v>
                      </c:pt>
                      <c:pt idx="84">
                        <c:v>-90.552000000000007</c:v>
                      </c:pt>
                      <c:pt idx="85">
                        <c:v>-114.69920000000002</c:v>
                      </c:pt>
                      <c:pt idx="86">
                        <c:v>-87.964799999999997</c:v>
                      </c:pt>
                      <c:pt idx="87">
                        <c:v>-104.35040000000001</c:v>
                      </c:pt>
                      <c:pt idx="88">
                        <c:v>-114.69920000000002</c:v>
                      </c:pt>
                      <c:pt idx="89">
                        <c:v>-125.048</c:v>
                      </c:pt>
                      <c:pt idx="90">
                        <c:v>-137.98400000000001</c:v>
                      </c:pt>
                      <c:pt idx="91">
                        <c:v>-144.88320000000002</c:v>
                      </c:pt>
                      <c:pt idx="92">
                        <c:v>-155.232</c:v>
                      </c:pt>
                      <c:pt idx="93">
                        <c:v>-158.6816</c:v>
                      </c:pt>
                      <c:pt idx="94">
                        <c:v>-162.13120000000001</c:v>
                      </c:pt>
                      <c:pt idx="95">
                        <c:v>-144.88320000000002</c:v>
                      </c:pt>
                      <c:pt idx="96">
                        <c:v>-148.33279999999999</c:v>
                      </c:pt>
                      <c:pt idx="97">
                        <c:v>-125.048</c:v>
                      </c:pt>
                      <c:pt idx="98">
                        <c:v>-144.88320000000002</c:v>
                      </c:pt>
                      <c:pt idx="99">
                        <c:v>-114.69920000000002</c:v>
                      </c:pt>
                      <c:pt idx="100">
                        <c:v>-111.24960000000002</c:v>
                      </c:pt>
                      <c:pt idx="101">
                        <c:v>-94.00160000000001</c:v>
                      </c:pt>
                      <c:pt idx="102">
                        <c:v>-158.6816</c:v>
                      </c:pt>
                      <c:pt idx="103">
                        <c:v>-37.083199999999998</c:v>
                      </c:pt>
                      <c:pt idx="104">
                        <c:v>6.8992000000000004</c:v>
                      </c:pt>
                      <c:pt idx="105">
                        <c:v>-104.35040000000001</c:v>
                      </c:pt>
                      <c:pt idx="106">
                        <c:v>-222.49920000000003</c:v>
                      </c:pt>
                      <c:pt idx="107">
                        <c:v>-168.16800000000001</c:v>
                      </c:pt>
                      <c:pt idx="108">
                        <c:v>-77.616</c:v>
                      </c:pt>
                      <c:pt idx="109">
                        <c:v>-84.515200000000007</c:v>
                      </c:pt>
                      <c:pt idx="110">
                        <c:v>-114.69920000000002</c:v>
                      </c:pt>
                      <c:pt idx="111">
                        <c:v>-111.24960000000002</c:v>
                      </c:pt>
                      <c:pt idx="112">
                        <c:v>-111.24960000000002</c:v>
                      </c:pt>
                      <c:pt idx="113">
                        <c:v>-104.35040000000001</c:v>
                      </c:pt>
                      <c:pt idx="114">
                        <c:v>-111.24960000000002</c:v>
                      </c:pt>
                      <c:pt idx="115">
                        <c:v>-118.14880000000002</c:v>
                      </c:pt>
                      <c:pt idx="116">
                        <c:v>-134.53440000000001</c:v>
                      </c:pt>
                      <c:pt idx="117">
                        <c:v>-125.048</c:v>
                      </c:pt>
                      <c:pt idx="118">
                        <c:v>-107.80000000000001</c:v>
                      </c:pt>
                      <c:pt idx="119">
                        <c:v>-144.88320000000002</c:v>
                      </c:pt>
                      <c:pt idx="120">
                        <c:v>-272.51840000000004</c:v>
                      </c:pt>
                      <c:pt idx="121">
                        <c:v>-229.39840000000004</c:v>
                      </c:pt>
                      <c:pt idx="122">
                        <c:v>-367.38240000000002</c:v>
                      </c:pt>
                      <c:pt idx="123">
                        <c:v>-350.13440000000003</c:v>
                      </c:pt>
                      <c:pt idx="124">
                        <c:v>-279.41760000000005</c:v>
                      </c:pt>
                      <c:pt idx="125">
                        <c:v>-350.13440000000003</c:v>
                      </c:pt>
                      <c:pt idx="126">
                        <c:v>-195.76480000000001</c:v>
                      </c:pt>
                      <c:pt idx="127">
                        <c:v>-185.416</c:v>
                      </c:pt>
                      <c:pt idx="128">
                        <c:v>-195.76480000000001</c:v>
                      </c:pt>
                      <c:pt idx="129">
                        <c:v>-141.43360000000001</c:v>
                      </c:pt>
                      <c:pt idx="130">
                        <c:v>-168.16800000000001</c:v>
                      </c:pt>
                      <c:pt idx="131">
                        <c:v>-104.35040000000001</c:v>
                      </c:pt>
                      <c:pt idx="132">
                        <c:v>-40.532800000000002</c:v>
                      </c:pt>
                      <c:pt idx="133">
                        <c:v>3.4496000000000002</c:v>
                      </c:pt>
                      <c:pt idx="134">
                        <c:v>10.348800000000001</c:v>
                      </c:pt>
                      <c:pt idx="135">
                        <c:v>30.184000000000005</c:v>
                      </c:pt>
                      <c:pt idx="136">
                        <c:v>17.248000000000001</c:v>
                      </c:pt>
                      <c:pt idx="137">
                        <c:v>-13.798400000000001</c:v>
                      </c:pt>
                      <c:pt idx="138">
                        <c:v>-17.248000000000001</c:v>
                      </c:pt>
                      <c:pt idx="139">
                        <c:v>-188.8656</c:v>
                      </c:pt>
                      <c:pt idx="140">
                        <c:v>-229.39840000000004</c:v>
                      </c:pt>
                      <c:pt idx="141">
                        <c:v>-296.66559999999998</c:v>
                      </c:pt>
                      <c:pt idx="142">
                        <c:v>-238.88480000000004</c:v>
                      </c:pt>
                      <c:pt idx="143">
                        <c:v>-235.43520000000004</c:v>
                      </c:pt>
                      <c:pt idx="144">
                        <c:v>-178.51679999999999</c:v>
                      </c:pt>
                      <c:pt idx="145">
                        <c:v>-94.00160000000001</c:v>
                      </c:pt>
                      <c:pt idx="146">
                        <c:v>-53.468800000000002</c:v>
                      </c:pt>
                      <c:pt idx="147">
                        <c:v>-23.284800000000001</c:v>
                      </c:pt>
                      <c:pt idx="148">
                        <c:v>50.881600000000006</c:v>
                      </c:pt>
                      <c:pt idx="149">
                        <c:v>100.90080000000002</c:v>
                      </c:pt>
                      <c:pt idx="150">
                        <c:v>114.69920000000002</c:v>
                      </c:pt>
                      <c:pt idx="151">
                        <c:v>84.515200000000007</c:v>
                      </c:pt>
                      <c:pt idx="152">
                        <c:v>70.716800000000006</c:v>
                      </c:pt>
                      <c:pt idx="153">
                        <c:v>127.6352</c:v>
                      </c:pt>
                      <c:pt idx="154">
                        <c:v>87.964799999999997</c:v>
                      </c:pt>
                      <c:pt idx="155">
                        <c:v>40.532800000000002</c:v>
                      </c:pt>
                      <c:pt idx="156">
                        <c:v>13.798400000000001</c:v>
                      </c:pt>
                      <c:pt idx="157">
                        <c:v>53.468800000000002</c:v>
                      </c:pt>
                      <c:pt idx="158">
                        <c:v>30.184000000000005</c:v>
                      </c:pt>
                      <c:pt idx="159">
                        <c:v>50.881600000000006</c:v>
                      </c:pt>
                      <c:pt idx="160">
                        <c:v>56.918400000000005</c:v>
                      </c:pt>
                      <c:pt idx="161">
                        <c:v>67.267200000000003</c:v>
                      </c:pt>
                      <c:pt idx="162">
                        <c:v>40.532800000000002</c:v>
                      </c:pt>
                      <c:pt idx="163">
                        <c:v>-26.734400000000001</c:v>
                      </c:pt>
                      <c:pt idx="164">
                        <c:v>-33.633600000000001</c:v>
                      </c:pt>
                      <c:pt idx="165">
                        <c:v>-13.798400000000001</c:v>
                      </c:pt>
                      <c:pt idx="166">
                        <c:v>-19.8352</c:v>
                      </c:pt>
                      <c:pt idx="167">
                        <c:v>-63.817599999999999</c:v>
                      </c:pt>
                      <c:pt idx="168">
                        <c:v>-30.184000000000005</c:v>
                      </c:pt>
                      <c:pt idx="169">
                        <c:v>-70.716800000000006</c:v>
                      </c:pt>
                      <c:pt idx="170">
                        <c:v>-43.982399999999998</c:v>
                      </c:pt>
                      <c:pt idx="171">
                        <c:v>-56.918400000000005</c:v>
                      </c:pt>
                      <c:pt idx="172">
                        <c:v>-125.048</c:v>
                      </c:pt>
                      <c:pt idx="173">
                        <c:v>-107.80000000000001</c:v>
                      </c:pt>
                      <c:pt idx="174">
                        <c:v>-97.451200000000014</c:v>
                      </c:pt>
                      <c:pt idx="175">
                        <c:v>-111.24960000000002</c:v>
                      </c:pt>
                      <c:pt idx="176">
                        <c:v>-107.80000000000001</c:v>
                      </c:pt>
                      <c:pt idx="177">
                        <c:v>-67.267200000000003</c:v>
                      </c:pt>
                      <c:pt idx="178">
                        <c:v>-63.817599999999999</c:v>
                      </c:pt>
                      <c:pt idx="179">
                        <c:v>-70.716800000000006</c:v>
                      </c:pt>
                      <c:pt idx="180">
                        <c:v>-84.515200000000007</c:v>
                      </c:pt>
                      <c:pt idx="181">
                        <c:v>-100.90080000000002</c:v>
                      </c:pt>
                      <c:pt idx="182">
                        <c:v>-131.0848</c:v>
                      </c:pt>
                      <c:pt idx="183">
                        <c:v>-104.35040000000001</c:v>
                      </c:pt>
                      <c:pt idx="184">
                        <c:v>-118.14880000000002</c:v>
                      </c:pt>
                      <c:pt idx="185">
                        <c:v>-144.88320000000002</c:v>
                      </c:pt>
                      <c:pt idx="186">
                        <c:v>-137.98400000000001</c:v>
                      </c:pt>
                      <c:pt idx="187">
                        <c:v>296.66559999999998</c:v>
                      </c:pt>
                      <c:pt idx="188">
                        <c:v>1159.0656000000001</c:v>
                      </c:pt>
                      <c:pt idx="189">
                        <c:v>896.03359999999998</c:v>
                      </c:pt>
                      <c:pt idx="190">
                        <c:v>666.63520000000005</c:v>
                      </c:pt>
                      <c:pt idx="191">
                        <c:v>67.267200000000003</c:v>
                      </c:pt>
                      <c:pt idx="192">
                        <c:v>37.083199999999998</c:v>
                      </c:pt>
                      <c:pt idx="193">
                        <c:v>263.03200000000004</c:v>
                      </c:pt>
                      <c:pt idx="194">
                        <c:v>131.0848</c:v>
                      </c:pt>
                      <c:pt idx="195">
                        <c:v>-131.0848</c:v>
                      </c:pt>
                      <c:pt idx="196">
                        <c:v>-181.96639999999999</c:v>
                      </c:pt>
                      <c:pt idx="197">
                        <c:v>1074.5504000000001</c:v>
                      </c:pt>
                      <c:pt idx="198">
                        <c:v>319.9504</c:v>
                      </c:pt>
                      <c:pt idx="199">
                        <c:v>899.48320000000001</c:v>
                      </c:pt>
                      <c:pt idx="200">
                        <c:v>1205.6351999999999</c:v>
                      </c:pt>
                      <c:pt idx="201">
                        <c:v>609.71680000000003</c:v>
                      </c:pt>
                      <c:pt idx="202">
                        <c:v>-10.348800000000001</c:v>
                      </c:pt>
                      <c:pt idx="203">
                        <c:v>545.89920000000006</c:v>
                      </c:pt>
                      <c:pt idx="204">
                        <c:v>104.35040000000001</c:v>
                      </c:pt>
                      <c:pt idx="205">
                        <c:v>-252.6832</c:v>
                      </c:pt>
                      <c:pt idx="206">
                        <c:v>-198.35200000000003</c:v>
                      </c:pt>
                      <c:pt idx="207">
                        <c:v>-263.03200000000004</c:v>
                      </c:pt>
                      <c:pt idx="208">
                        <c:v>17.248000000000001</c:v>
                      </c:pt>
                      <c:pt idx="209">
                        <c:v>67.267200000000003</c:v>
                      </c:pt>
                      <c:pt idx="210">
                        <c:v>67.267200000000003</c:v>
                      </c:pt>
                      <c:pt idx="211">
                        <c:v>-97.451200000000014</c:v>
                      </c:pt>
                      <c:pt idx="212">
                        <c:v>-50.881600000000006</c:v>
                      </c:pt>
                      <c:pt idx="213">
                        <c:v>-37.083199999999998</c:v>
                      </c:pt>
                      <c:pt idx="214">
                        <c:v>-53.468800000000002</c:v>
                      </c:pt>
                      <c:pt idx="215">
                        <c:v>-50.881600000000006</c:v>
                      </c:pt>
                      <c:pt idx="216">
                        <c:v>-60.368000000000009</c:v>
                      </c:pt>
                      <c:pt idx="217">
                        <c:v>313.05119999999999</c:v>
                      </c:pt>
                      <c:pt idx="218">
                        <c:v>-70.716800000000006</c:v>
                      </c:pt>
                      <c:pt idx="219">
                        <c:v>-444.99840000000006</c:v>
                      </c:pt>
                      <c:pt idx="220">
                        <c:v>683.8832000000001</c:v>
                      </c:pt>
                      <c:pt idx="221">
                        <c:v>-137.98400000000001</c:v>
                      </c:pt>
                      <c:pt idx="222">
                        <c:v>-383.76800000000009</c:v>
                      </c:pt>
                      <c:pt idx="223">
                        <c:v>-959.85120000000006</c:v>
                      </c:pt>
                      <c:pt idx="224">
                        <c:v>-660.59840000000008</c:v>
                      </c:pt>
                      <c:pt idx="225">
                        <c:v>-192.3152</c:v>
                      </c:pt>
                      <c:pt idx="226">
                        <c:v>-125.048</c:v>
                      </c:pt>
                      <c:pt idx="227">
                        <c:v>50.881600000000006</c:v>
                      </c:pt>
                      <c:pt idx="228">
                        <c:v>-63.817599999999999</c:v>
                      </c:pt>
                      <c:pt idx="229">
                        <c:v>30.184000000000005</c:v>
                      </c:pt>
                      <c:pt idx="230">
                        <c:v>205.25120000000001</c:v>
                      </c:pt>
                      <c:pt idx="231">
                        <c:v>242.33440000000004</c:v>
                      </c:pt>
                      <c:pt idx="232">
                        <c:v>47.432000000000002</c:v>
                      </c:pt>
                      <c:pt idx="233">
                        <c:v>40.532800000000002</c:v>
                      </c:pt>
                      <c:pt idx="234">
                        <c:v>17.248000000000001</c:v>
                      </c:pt>
                      <c:pt idx="235">
                        <c:v>-114.69920000000002</c:v>
                      </c:pt>
                      <c:pt idx="236">
                        <c:v>-30.184000000000005</c:v>
                      </c:pt>
                      <c:pt idx="237">
                        <c:v>-171.61760000000001</c:v>
                      </c:pt>
                      <c:pt idx="238">
                        <c:v>-431.20000000000005</c:v>
                      </c:pt>
                      <c:pt idx="239">
                        <c:v>-636.45120000000009</c:v>
                      </c:pt>
                      <c:pt idx="240">
                        <c:v>-818.41760000000011</c:v>
                      </c:pt>
                      <c:pt idx="241">
                        <c:v>-111.24960000000002</c:v>
                      </c:pt>
                      <c:pt idx="242">
                        <c:v>26.734400000000001</c:v>
                      </c:pt>
                      <c:pt idx="243">
                        <c:v>-229.39840000000004</c:v>
                      </c:pt>
                      <c:pt idx="244">
                        <c:v>-131.0848</c:v>
                      </c:pt>
                      <c:pt idx="245">
                        <c:v>-118.14880000000002</c:v>
                      </c:pt>
                      <c:pt idx="246">
                        <c:v>30.184000000000005</c:v>
                      </c:pt>
                      <c:pt idx="247">
                        <c:v>23.284800000000001</c:v>
                      </c:pt>
                      <c:pt idx="248">
                        <c:v>-3.4496000000000002</c:v>
                      </c:pt>
                      <c:pt idx="249">
                        <c:v>-81.065600000000003</c:v>
                      </c:pt>
                      <c:pt idx="250">
                        <c:v>-175.06720000000001</c:v>
                      </c:pt>
                      <c:pt idx="251">
                        <c:v>-212.15040000000002</c:v>
                      </c:pt>
                      <c:pt idx="252">
                        <c:v>-171.61760000000001</c:v>
                      </c:pt>
                      <c:pt idx="253">
                        <c:v>-1431.5840000000001</c:v>
                      </c:pt>
                      <c:pt idx="254">
                        <c:v>-1327.2336</c:v>
                      </c:pt>
                      <c:pt idx="255">
                        <c:v>-411.3648</c:v>
                      </c:pt>
                      <c:pt idx="256">
                        <c:v>151.7824</c:v>
                      </c:pt>
                      <c:pt idx="257">
                        <c:v>141.43360000000001</c:v>
                      </c:pt>
                      <c:pt idx="258">
                        <c:v>19.8352</c:v>
                      </c:pt>
                      <c:pt idx="259">
                        <c:v>162.13120000000001</c:v>
                      </c:pt>
                      <c:pt idx="260">
                        <c:v>37.083199999999998</c:v>
                      </c:pt>
                      <c:pt idx="261">
                        <c:v>-111.24960000000002</c:v>
                      </c:pt>
                      <c:pt idx="262">
                        <c:v>-70.716800000000006</c:v>
                      </c:pt>
                      <c:pt idx="263">
                        <c:v>-17.248000000000001</c:v>
                      </c:pt>
                      <c:pt idx="264">
                        <c:v>43.982399999999998</c:v>
                      </c:pt>
                      <c:pt idx="265">
                        <c:v>131.0848</c:v>
                      </c:pt>
                      <c:pt idx="266">
                        <c:v>70.716800000000006</c:v>
                      </c:pt>
                      <c:pt idx="267">
                        <c:v>17.248000000000001</c:v>
                      </c:pt>
                      <c:pt idx="268">
                        <c:v>-87.964799999999997</c:v>
                      </c:pt>
                      <c:pt idx="269">
                        <c:v>-104.35040000000001</c:v>
                      </c:pt>
                      <c:pt idx="270">
                        <c:v>-87.964799999999997</c:v>
                      </c:pt>
                      <c:pt idx="271">
                        <c:v>-84.515200000000007</c:v>
                      </c:pt>
                      <c:pt idx="272">
                        <c:v>-67.267200000000003</c:v>
                      </c:pt>
                      <c:pt idx="273">
                        <c:v>-70.716800000000006</c:v>
                      </c:pt>
                      <c:pt idx="274">
                        <c:v>-67.267200000000003</c:v>
                      </c:pt>
                      <c:pt idx="275">
                        <c:v>-118.14880000000002</c:v>
                      </c:pt>
                      <c:pt idx="276">
                        <c:v>-90.552000000000007</c:v>
                      </c:pt>
                      <c:pt idx="277">
                        <c:v>-74.166399999999996</c:v>
                      </c:pt>
                      <c:pt idx="278">
                        <c:v>-53.468800000000002</c:v>
                      </c:pt>
                      <c:pt idx="279">
                        <c:v>-37.083199999999998</c:v>
                      </c:pt>
                      <c:pt idx="280">
                        <c:v>-26.734400000000001</c:v>
                      </c:pt>
                      <c:pt idx="281">
                        <c:v>-19.8352</c:v>
                      </c:pt>
                      <c:pt idx="282">
                        <c:v>-13.798400000000001</c:v>
                      </c:pt>
                      <c:pt idx="283">
                        <c:v>-53.468800000000002</c:v>
                      </c:pt>
                      <c:pt idx="284">
                        <c:v>-6.8992000000000004</c:v>
                      </c:pt>
                      <c:pt idx="285">
                        <c:v>-3.4496000000000002</c:v>
                      </c:pt>
                      <c:pt idx="286">
                        <c:v>-87.964799999999997</c:v>
                      </c:pt>
                      <c:pt idx="287">
                        <c:v>-100.90080000000002</c:v>
                      </c:pt>
                      <c:pt idx="288">
                        <c:v>-30.184000000000005</c:v>
                      </c:pt>
                      <c:pt idx="289">
                        <c:v>-30.184000000000005</c:v>
                      </c:pt>
                      <c:pt idx="290">
                        <c:v>-37.083199999999998</c:v>
                      </c:pt>
                      <c:pt idx="291">
                        <c:v>-67.267200000000003</c:v>
                      </c:pt>
                      <c:pt idx="292">
                        <c:v>-56.918400000000005</c:v>
                      </c:pt>
                      <c:pt idx="293">
                        <c:v>-37.083199999999998</c:v>
                      </c:pt>
                      <c:pt idx="294">
                        <c:v>-81.065600000000003</c:v>
                      </c:pt>
                      <c:pt idx="295">
                        <c:v>-118.14880000000002</c:v>
                      </c:pt>
                      <c:pt idx="296">
                        <c:v>-100.90080000000002</c:v>
                      </c:pt>
                      <c:pt idx="297">
                        <c:v>-121.5984</c:v>
                      </c:pt>
                      <c:pt idx="298">
                        <c:v>-104.35040000000001</c:v>
                      </c:pt>
                      <c:pt idx="299">
                        <c:v>-118.14880000000002</c:v>
                      </c:pt>
                      <c:pt idx="300">
                        <c:v>-50.881600000000006</c:v>
                      </c:pt>
                      <c:pt idx="301">
                        <c:v>-90.552000000000007</c:v>
                      </c:pt>
                      <c:pt idx="302">
                        <c:v>-81.065600000000003</c:v>
                      </c:pt>
                      <c:pt idx="303">
                        <c:v>-43.982399999999998</c:v>
                      </c:pt>
                      <c:pt idx="304">
                        <c:v>-40.532800000000002</c:v>
                      </c:pt>
                      <c:pt idx="305">
                        <c:v>-19.8352</c:v>
                      </c:pt>
                      <c:pt idx="306">
                        <c:v>-56.918400000000005</c:v>
                      </c:pt>
                      <c:pt idx="307">
                        <c:v>-47.432000000000002</c:v>
                      </c:pt>
                      <c:pt idx="308">
                        <c:v>13.798400000000001</c:v>
                      </c:pt>
                      <c:pt idx="309">
                        <c:v>-19.8352</c:v>
                      </c:pt>
                      <c:pt idx="310">
                        <c:v>3.4496000000000002</c:v>
                      </c:pt>
                      <c:pt idx="311">
                        <c:v>-17.248000000000001</c:v>
                      </c:pt>
                      <c:pt idx="312">
                        <c:v>-53.468800000000002</c:v>
                      </c:pt>
                      <c:pt idx="313">
                        <c:v>-60.368000000000009</c:v>
                      </c:pt>
                      <c:pt idx="314">
                        <c:v>-37.083199999999998</c:v>
                      </c:pt>
                      <c:pt idx="315">
                        <c:v>-67.267200000000003</c:v>
                      </c:pt>
                      <c:pt idx="316">
                        <c:v>-67.267200000000003</c:v>
                      </c:pt>
                      <c:pt idx="317">
                        <c:v>-26.734400000000001</c:v>
                      </c:pt>
                      <c:pt idx="318">
                        <c:v>0</c:v>
                      </c:pt>
                      <c:pt idx="319">
                        <c:v>33.633600000000001</c:v>
                      </c:pt>
                      <c:pt idx="320">
                        <c:v>56.918400000000005</c:v>
                      </c:pt>
                      <c:pt idx="321">
                        <c:v>0</c:v>
                      </c:pt>
                      <c:pt idx="322">
                        <c:v>10.348800000000001</c:v>
                      </c:pt>
                      <c:pt idx="323">
                        <c:v>-23.284800000000001</c:v>
                      </c:pt>
                      <c:pt idx="324">
                        <c:v>30.184000000000005</c:v>
                      </c:pt>
                      <c:pt idx="325">
                        <c:v>70.716800000000006</c:v>
                      </c:pt>
                      <c:pt idx="326">
                        <c:v>60.368000000000009</c:v>
                      </c:pt>
                      <c:pt idx="327">
                        <c:v>-17.248000000000001</c:v>
                      </c:pt>
                      <c:pt idx="328">
                        <c:v>-33.633600000000001</c:v>
                      </c:pt>
                      <c:pt idx="329">
                        <c:v>-40.532800000000002</c:v>
                      </c:pt>
                      <c:pt idx="330">
                        <c:v>-3.4496000000000002</c:v>
                      </c:pt>
                      <c:pt idx="331">
                        <c:v>23.284800000000001</c:v>
                      </c:pt>
                      <c:pt idx="332">
                        <c:v>3.4496000000000002</c:v>
                      </c:pt>
                      <c:pt idx="333">
                        <c:v>40.532800000000002</c:v>
                      </c:pt>
                      <c:pt idx="334">
                        <c:v>-40.532800000000002</c:v>
                      </c:pt>
                      <c:pt idx="335">
                        <c:v>-77.616</c:v>
                      </c:pt>
                      <c:pt idx="336">
                        <c:v>-97.451200000000014</c:v>
                      </c:pt>
                      <c:pt idx="337">
                        <c:v>-30.184000000000005</c:v>
                      </c:pt>
                      <c:pt idx="338">
                        <c:v>23.284800000000001</c:v>
                      </c:pt>
                      <c:pt idx="339">
                        <c:v>26.734400000000001</c:v>
                      </c:pt>
                      <c:pt idx="340">
                        <c:v>74.166399999999996</c:v>
                      </c:pt>
                      <c:pt idx="341">
                        <c:v>43.982399999999998</c:v>
                      </c:pt>
                      <c:pt idx="342">
                        <c:v>-40.532800000000002</c:v>
                      </c:pt>
                      <c:pt idx="343">
                        <c:v>-26.734400000000001</c:v>
                      </c:pt>
                      <c:pt idx="344">
                        <c:v>-13.798400000000001</c:v>
                      </c:pt>
                      <c:pt idx="345">
                        <c:v>-17.248000000000001</c:v>
                      </c:pt>
                      <c:pt idx="346">
                        <c:v>-13.798400000000001</c:v>
                      </c:pt>
                      <c:pt idx="347">
                        <c:v>37.083199999999998</c:v>
                      </c:pt>
                      <c:pt idx="348">
                        <c:v>77.616</c:v>
                      </c:pt>
                      <c:pt idx="349">
                        <c:v>60.368000000000009</c:v>
                      </c:pt>
                      <c:pt idx="350">
                        <c:v>-43.982399999999998</c:v>
                      </c:pt>
                      <c:pt idx="351">
                        <c:v>-40.532800000000002</c:v>
                      </c:pt>
                      <c:pt idx="352">
                        <c:v>-33.633600000000001</c:v>
                      </c:pt>
                      <c:pt idx="353">
                        <c:v>125.048</c:v>
                      </c:pt>
                      <c:pt idx="354">
                        <c:v>151.7824</c:v>
                      </c:pt>
                      <c:pt idx="355">
                        <c:v>81.065600000000003</c:v>
                      </c:pt>
                      <c:pt idx="356">
                        <c:v>-3.4496000000000002</c:v>
                      </c:pt>
                      <c:pt idx="357">
                        <c:v>-131.0848</c:v>
                      </c:pt>
                      <c:pt idx="358">
                        <c:v>0</c:v>
                      </c:pt>
                      <c:pt idx="359">
                        <c:v>43.982399999999998</c:v>
                      </c:pt>
                      <c:pt idx="360">
                        <c:v>-10.348800000000001</c:v>
                      </c:pt>
                      <c:pt idx="361">
                        <c:v>-198.35200000000003</c:v>
                      </c:pt>
                      <c:pt idx="362">
                        <c:v>-242.33440000000004</c:v>
                      </c:pt>
                      <c:pt idx="363">
                        <c:v>-252.6832</c:v>
                      </c:pt>
                      <c:pt idx="364">
                        <c:v>-56.918400000000005</c:v>
                      </c:pt>
                      <c:pt idx="365">
                        <c:v>-164.7184</c:v>
                      </c:pt>
                      <c:pt idx="366">
                        <c:v>-137.98400000000001</c:v>
                      </c:pt>
                      <c:pt idx="367">
                        <c:v>-289.76640000000003</c:v>
                      </c:pt>
                      <c:pt idx="368">
                        <c:v>-155.232</c:v>
                      </c:pt>
                      <c:pt idx="369">
                        <c:v>-90.552000000000007</c:v>
                      </c:pt>
                      <c:pt idx="370">
                        <c:v>-81.065600000000003</c:v>
                      </c:pt>
                      <c:pt idx="371">
                        <c:v>-50.881600000000006</c:v>
                      </c:pt>
                      <c:pt idx="372">
                        <c:v>43.982399999999998</c:v>
                      </c:pt>
                      <c:pt idx="373">
                        <c:v>56.918400000000005</c:v>
                      </c:pt>
                      <c:pt idx="374">
                        <c:v>43.982399999999998</c:v>
                      </c:pt>
                      <c:pt idx="375">
                        <c:v>-60.368000000000009</c:v>
                      </c:pt>
                      <c:pt idx="376">
                        <c:v>-70.716800000000006</c:v>
                      </c:pt>
                      <c:pt idx="377">
                        <c:v>-107.80000000000001</c:v>
                      </c:pt>
                      <c:pt idx="378">
                        <c:v>-127.6352</c:v>
                      </c:pt>
                      <c:pt idx="379">
                        <c:v>-60.368000000000009</c:v>
                      </c:pt>
                      <c:pt idx="380">
                        <c:v>-10.348800000000001</c:v>
                      </c:pt>
                      <c:pt idx="381">
                        <c:v>-17.248000000000001</c:v>
                      </c:pt>
                      <c:pt idx="382">
                        <c:v>81.065600000000003</c:v>
                      </c:pt>
                      <c:pt idx="383">
                        <c:v>94.00160000000001</c:v>
                      </c:pt>
                      <c:pt idx="384">
                        <c:v>-3.4496000000000002</c:v>
                      </c:pt>
                      <c:pt idx="385">
                        <c:v>56.918400000000005</c:v>
                      </c:pt>
                      <c:pt idx="386">
                        <c:v>81.065600000000003</c:v>
                      </c:pt>
                      <c:pt idx="387">
                        <c:v>53.468800000000002</c:v>
                      </c:pt>
                      <c:pt idx="388">
                        <c:v>3.4496000000000002</c:v>
                      </c:pt>
                      <c:pt idx="389">
                        <c:v>-77.616</c:v>
                      </c:pt>
                      <c:pt idx="390">
                        <c:v>13.798400000000001</c:v>
                      </c:pt>
                      <c:pt idx="391">
                        <c:v>114.69920000000002</c:v>
                      </c:pt>
                      <c:pt idx="392">
                        <c:v>43.982399999999998</c:v>
                      </c:pt>
                      <c:pt idx="393">
                        <c:v>107.80000000000001</c:v>
                      </c:pt>
                      <c:pt idx="394">
                        <c:v>60.368000000000009</c:v>
                      </c:pt>
                      <c:pt idx="395">
                        <c:v>269.06880000000001</c:v>
                      </c:pt>
                      <c:pt idx="396">
                        <c:v>275.96800000000002</c:v>
                      </c:pt>
                      <c:pt idx="397">
                        <c:v>515.71519999999998</c:v>
                      </c:pt>
                      <c:pt idx="398">
                        <c:v>333.74880000000002</c:v>
                      </c:pt>
                      <c:pt idx="399">
                        <c:v>259.58240000000001</c:v>
                      </c:pt>
                      <c:pt idx="400">
                        <c:v>181.96639999999999</c:v>
                      </c:pt>
                      <c:pt idx="401">
                        <c:v>141.43360000000001</c:v>
                      </c:pt>
                      <c:pt idx="402">
                        <c:v>26.734400000000001</c:v>
                      </c:pt>
                      <c:pt idx="403">
                        <c:v>-171.61760000000001</c:v>
                      </c:pt>
                      <c:pt idx="404">
                        <c:v>-53.468800000000002</c:v>
                      </c:pt>
                      <c:pt idx="405">
                        <c:v>-377.7312</c:v>
                      </c:pt>
                      <c:pt idx="406">
                        <c:v>-532.10080000000005</c:v>
                      </c:pt>
                      <c:pt idx="407">
                        <c:v>87.964799999999997</c:v>
                      </c:pt>
                      <c:pt idx="408">
                        <c:v>56.918400000000005</c:v>
                      </c:pt>
                      <c:pt idx="409">
                        <c:v>-148.33279999999999</c:v>
                      </c:pt>
                      <c:pt idx="410">
                        <c:v>-326.84960000000007</c:v>
                      </c:pt>
                      <c:pt idx="411">
                        <c:v>-272.51840000000004</c:v>
                      </c:pt>
                      <c:pt idx="412">
                        <c:v>81.065600000000003</c:v>
                      </c:pt>
                      <c:pt idx="413">
                        <c:v>-595.91840000000002</c:v>
                      </c:pt>
                      <c:pt idx="414">
                        <c:v>-629.55200000000002</c:v>
                      </c:pt>
                      <c:pt idx="415">
                        <c:v>-111.24960000000002</c:v>
                      </c:pt>
                      <c:pt idx="416">
                        <c:v>148.33279999999999</c:v>
                      </c:pt>
                      <c:pt idx="417">
                        <c:v>23.284800000000001</c:v>
                      </c:pt>
                      <c:pt idx="418">
                        <c:v>-212.15040000000002</c:v>
                      </c:pt>
                      <c:pt idx="419">
                        <c:v>-63.817599999999999</c:v>
                      </c:pt>
                      <c:pt idx="420">
                        <c:v>19.8352</c:v>
                      </c:pt>
                      <c:pt idx="421">
                        <c:v>-616.61599999999999</c:v>
                      </c:pt>
                      <c:pt idx="422">
                        <c:v>-363.93279999999999</c:v>
                      </c:pt>
                      <c:pt idx="423">
                        <c:v>-215.60000000000002</c:v>
                      </c:pt>
                      <c:pt idx="424">
                        <c:v>-23.284800000000001</c:v>
                      </c:pt>
                      <c:pt idx="425">
                        <c:v>407.91519999999997</c:v>
                      </c:pt>
                      <c:pt idx="426">
                        <c:v>471.73280000000005</c:v>
                      </c:pt>
                      <c:pt idx="427">
                        <c:v>-454.48480000000006</c:v>
                      </c:pt>
                      <c:pt idx="428">
                        <c:v>-626.96480000000008</c:v>
                      </c:pt>
                      <c:pt idx="429">
                        <c:v>-370.83199999999999</c:v>
                      </c:pt>
                      <c:pt idx="430">
                        <c:v>-569.18400000000008</c:v>
                      </c:pt>
                      <c:pt idx="431">
                        <c:v>-357.03359999999998</c:v>
                      </c:pt>
                      <c:pt idx="432">
                        <c:v>-966.75040000000001</c:v>
                      </c:pt>
                      <c:pt idx="433">
                        <c:v>-525.20159999999998</c:v>
                      </c:pt>
                      <c:pt idx="434">
                        <c:v>-279.41760000000005</c:v>
                      </c:pt>
                      <c:pt idx="435">
                        <c:v>-495.01759999999996</c:v>
                      </c:pt>
                      <c:pt idx="436">
                        <c:v>104.35040000000001</c:v>
                      </c:pt>
                      <c:pt idx="437">
                        <c:v>47.432000000000002</c:v>
                      </c:pt>
                      <c:pt idx="438">
                        <c:v>-417.40160000000003</c:v>
                      </c:pt>
                      <c:pt idx="439">
                        <c:v>-43.982399999999998</c:v>
                      </c:pt>
                      <c:pt idx="440">
                        <c:v>-222.49920000000003</c:v>
                      </c:pt>
                      <c:pt idx="441">
                        <c:v>-417.40160000000003</c:v>
                      </c:pt>
                      <c:pt idx="442">
                        <c:v>-6.8992000000000004</c:v>
                      </c:pt>
                      <c:pt idx="443">
                        <c:v>-118.14880000000002</c:v>
                      </c:pt>
                      <c:pt idx="444">
                        <c:v>-319.9504</c:v>
                      </c:pt>
                      <c:pt idx="445">
                        <c:v>-90.552000000000007</c:v>
                      </c:pt>
                      <c:pt idx="446">
                        <c:v>-40.532800000000002</c:v>
                      </c:pt>
                      <c:pt idx="447">
                        <c:v>151.7824</c:v>
                      </c:pt>
                      <c:pt idx="448">
                        <c:v>175.06720000000001</c:v>
                      </c:pt>
                      <c:pt idx="449">
                        <c:v>94.00160000000001</c:v>
                      </c:pt>
                      <c:pt idx="450">
                        <c:v>279.41760000000005</c:v>
                      </c:pt>
                      <c:pt idx="451">
                        <c:v>377.7312</c:v>
                      </c:pt>
                      <c:pt idx="452">
                        <c:v>643.35040000000004</c:v>
                      </c:pt>
                      <c:pt idx="453">
                        <c:v>673.53440000000012</c:v>
                      </c:pt>
                      <c:pt idx="454">
                        <c:v>818.41760000000011</c:v>
                      </c:pt>
                      <c:pt idx="455">
                        <c:v>839.11519999999996</c:v>
                      </c:pt>
                      <c:pt idx="456">
                        <c:v>973.64960000000008</c:v>
                      </c:pt>
                      <c:pt idx="457">
                        <c:v>616.61599999999999</c:v>
                      </c:pt>
                      <c:pt idx="458">
                        <c:v>676.98400000000004</c:v>
                      </c:pt>
                      <c:pt idx="459">
                        <c:v>582.9824000000001</c:v>
                      </c:pt>
                      <c:pt idx="460">
                        <c:v>438.09920000000005</c:v>
                      </c:pt>
                      <c:pt idx="461">
                        <c:v>434.64960000000008</c:v>
                      </c:pt>
                      <c:pt idx="462">
                        <c:v>626.96480000000008</c:v>
                      </c:pt>
                      <c:pt idx="463">
                        <c:v>323.40000000000003</c:v>
                      </c:pt>
                      <c:pt idx="464">
                        <c:v>404.46559999999999</c:v>
                      </c:pt>
                      <c:pt idx="465">
                        <c:v>151.7824</c:v>
                      </c:pt>
                      <c:pt idx="466">
                        <c:v>346.68480000000005</c:v>
                      </c:pt>
                      <c:pt idx="467">
                        <c:v>-114.69920000000002</c:v>
                      </c:pt>
                      <c:pt idx="468">
                        <c:v>-219.04960000000003</c:v>
                      </c:pt>
                      <c:pt idx="469">
                        <c:v>-43.982399999999998</c:v>
                      </c:pt>
                      <c:pt idx="470">
                        <c:v>-316.50080000000003</c:v>
                      </c:pt>
                      <c:pt idx="471">
                        <c:v>238.88480000000004</c:v>
                      </c:pt>
                      <c:pt idx="472">
                        <c:v>-337.19840000000005</c:v>
                      </c:pt>
                      <c:pt idx="473">
                        <c:v>-424.30080000000004</c:v>
                      </c:pt>
                      <c:pt idx="474">
                        <c:v>-457.93440000000004</c:v>
                      </c:pt>
                      <c:pt idx="475">
                        <c:v>-438.09920000000005</c:v>
                      </c:pt>
                      <c:pt idx="476">
                        <c:v>-242.33440000000004</c:v>
                      </c:pt>
                      <c:pt idx="477">
                        <c:v>-811.51840000000004</c:v>
                      </c:pt>
                      <c:pt idx="478">
                        <c:v>-717.51679999999999</c:v>
                      </c:pt>
                      <c:pt idx="479">
                        <c:v>-552.79840000000002</c:v>
                      </c:pt>
                      <c:pt idx="480">
                        <c:v>-131.0848</c:v>
                      </c:pt>
                      <c:pt idx="481">
                        <c:v>-225.94880000000003</c:v>
                      </c:pt>
                      <c:pt idx="482">
                        <c:v>-30.184000000000005</c:v>
                      </c:pt>
                      <c:pt idx="483">
                        <c:v>-323.40000000000003</c:v>
                      </c:pt>
                      <c:pt idx="484">
                        <c:v>-162.13120000000001</c:v>
                      </c:pt>
                      <c:pt idx="485">
                        <c:v>-363.93279999999999</c:v>
                      </c:pt>
                      <c:pt idx="486">
                        <c:v>-586.43200000000013</c:v>
                      </c:pt>
                      <c:pt idx="487">
                        <c:v>-751.15039999999999</c:v>
                      </c:pt>
                      <c:pt idx="488">
                        <c:v>-707.16800000000001</c:v>
                      </c:pt>
                      <c:pt idx="489">
                        <c:v>-131.0848</c:v>
                      </c:pt>
                      <c:pt idx="490">
                        <c:v>-482.08160000000009</c:v>
                      </c:pt>
                      <c:pt idx="491">
                        <c:v>-333.74880000000002</c:v>
                      </c:pt>
                      <c:pt idx="492">
                        <c:v>-289.76640000000003</c:v>
                      </c:pt>
                      <c:pt idx="493">
                        <c:v>84.515200000000007</c:v>
                      </c:pt>
                      <c:pt idx="494">
                        <c:v>13.798400000000001</c:v>
                      </c:pt>
                      <c:pt idx="495">
                        <c:v>532.10080000000005</c:v>
                      </c:pt>
                      <c:pt idx="496">
                        <c:v>215.60000000000002</c:v>
                      </c:pt>
                      <c:pt idx="497">
                        <c:v>495.01759999999996</c:v>
                      </c:pt>
                      <c:pt idx="498">
                        <c:v>521.75199999999995</c:v>
                      </c:pt>
                      <c:pt idx="499">
                        <c:v>593.33119999999997</c:v>
                      </c:pt>
                      <c:pt idx="500">
                        <c:v>643.35040000000004</c:v>
                      </c:pt>
                      <c:pt idx="501">
                        <c:v>438.09920000000005</c:v>
                      </c:pt>
                      <c:pt idx="502">
                        <c:v>1199.5984000000001</c:v>
                      </c:pt>
                      <c:pt idx="503">
                        <c:v>731.3152</c:v>
                      </c:pt>
                      <c:pt idx="504">
                        <c:v>417.40160000000003</c:v>
                      </c:pt>
                      <c:pt idx="505">
                        <c:v>623.51520000000005</c:v>
                      </c:pt>
                      <c:pt idx="506">
                        <c:v>397.5664000000001</c:v>
                      </c:pt>
                      <c:pt idx="507">
                        <c:v>650.2496000000001</c:v>
                      </c:pt>
                      <c:pt idx="508">
                        <c:v>768.39840000000004</c:v>
                      </c:pt>
                      <c:pt idx="509">
                        <c:v>306.15199999999999</c:v>
                      </c:pt>
                      <c:pt idx="510">
                        <c:v>259.58240000000001</c:v>
                      </c:pt>
                      <c:pt idx="511">
                        <c:v>225.94880000000003</c:v>
                      </c:pt>
                      <c:pt idx="512">
                        <c:v>-67.267200000000003</c:v>
                      </c:pt>
                      <c:pt idx="513">
                        <c:v>-377.7312</c:v>
                      </c:pt>
                      <c:pt idx="514">
                        <c:v>-1178.9008000000001</c:v>
                      </c:pt>
                      <c:pt idx="515">
                        <c:v>-1182.3504</c:v>
                      </c:pt>
                      <c:pt idx="516">
                        <c:v>-606.2672</c:v>
                      </c:pt>
                      <c:pt idx="517">
                        <c:v>-848.60160000000008</c:v>
                      </c:pt>
                      <c:pt idx="518">
                        <c:v>-946.91520000000014</c:v>
                      </c:pt>
                      <c:pt idx="519">
                        <c:v>-983.99840000000006</c:v>
                      </c:pt>
                      <c:pt idx="520">
                        <c:v>-694.23200000000008</c:v>
                      </c:pt>
                      <c:pt idx="521">
                        <c:v>326.84960000000007</c:v>
                      </c:pt>
                      <c:pt idx="522">
                        <c:v>-319.9504</c:v>
                      </c:pt>
                      <c:pt idx="523">
                        <c:v>70.716800000000006</c:v>
                      </c:pt>
                      <c:pt idx="524">
                        <c:v>6.8992000000000004</c:v>
                      </c:pt>
                      <c:pt idx="525">
                        <c:v>-131.0848</c:v>
                      </c:pt>
                      <c:pt idx="526">
                        <c:v>63.817599999999999</c:v>
                      </c:pt>
                      <c:pt idx="527">
                        <c:v>-158.6816</c:v>
                      </c:pt>
                      <c:pt idx="528">
                        <c:v>100.90080000000002</c:v>
                      </c:pt>
                      <c:pt idx="529">
                        <c:v>286.31680000000006</c:v>
                      </c:pt>
                      <c:pt idx="530">
                        <c:v>235.43520000000004</c:v>
                      </c:pt>
                      <c:pt idx="531">
                        <c:v>464.83360000000005</c:v>
                      </c:pt>
                      <c:pt idx="532">
                        <c:v>56.918400000000005</c:v>
                      </c:pt>
                      <c:pt idx="533">
                        <c:v>-508.81599999999997</c:v>
                      </c:pt>
                      <c:pt idx="534">
                        <c:v>-225.94880000000003</c:v>
                      </c:pt>
                      <c:pt idx="535">
                        <c:v>90.552000000000007</c:v>
                      </c:pt>
                      <c:pt idx="536">
                        <c:v>-137.98400000000001</c:v>
                      </c:pt>
                      <c:pt idx="537">
                        <c:v>404.46559999999999</c:v>
                      </c:pt>
                      <c:pt idx="538">
                        <c:v>420.85120000000006</c:v>
                      </c:pt>
                      <c:pt idx="539">
                        <c:v>390.66720000000009</c:v>
                      </c:pt>
                      <c:pt idx="540">
                        <c:v>2206.8816000000002</c:v>
                      </c:pt>
                      <c:pt idx="541">
                        <c:v>417.40160000000003</c:v>
                      </c:pt>
                      <c:pt idx="542">
                        <c:v>821.86719999999991</c:v>
                      </c:pt>
                      <c:pt idx="543">
                        <c:v>-67.267200000000003</c:v>
                      </c:pt>
                      <c:pt idx="544">
                        <c:v>-805.48160000000018</c:v>
                      </c:pt>
                      <c:pt idx="545">
                        <c:v>168.16800000000001</c:v>
                      </c:pt>
                      <c:pt idx="546">
                        <c:v>-225.94880000000003</c:v>
                      </c:pt>
                      <c:pt idx="547">
                        <c:v>1081.4496000000001</c:v>
                      </c:pt>
                      <c:pt idx="548">
                        <c:v>-326.84960000000007</c:v>
                      </c:pt>
                      <c:pt idx="549">
                        <c:v>562.28480000000013</c:v>
                      </c:pt>
                      <c:pt idx="550">
                        <c:v>127.6352</c:v>
                      </c:pt>
                      <c:pt idx="551">
                        <c:v>-390.66720000000009</c:v>
                      </c:pt>
                      <c:pt idx="552">
                        <c:v>858.95040000000006</c:v>
                      </c:pt>
                      <c:pt idx="553">
                        <c:v>84.515200000000007</c:v>
                      </c:pt>
                      <c:pt idx="554">
                        <c:v>491.56799999999998</c:v>
                      </c:pt>
                      <c:pt idx="555">
                        <c:v>84.515200000000007</c:v>
                      </c:pt>
                      <c:pt idx="556">
                        <c:v>-90.552000000000007</c:v>
                      </c:pt>
                      <c:pt idx="557">
                        <c:v>-127.6352</c:v>
                      </c:pt>
                      <c:pt idx="558">
                        <c:v>-245.78399999999999</c:v>
                      </c:pt>
                      <c:pt idx="559">
                        <c:v>-777.88480000000015</c:v>
                      </c:pt>
                      <c:pt idx="560">
                        <c:v>-966.75040000000001</c:v>
                      </c:pt>
                      <c:pt idx="561">
                        <c:v>390.66720000000009</c:v>
                      </c:pt>
                      <c:pt idx="562">
                        <c:v>-734.76480000000004</c:v>
                      </c:pt>
                      <c:pt idx="563">
                        <c:v>-390.66720000000009</c:v>
                      </c:pt>
                      <c:pt idx="564">
                        <c:v>-508.81599999999997</c:v>
                      </c:pt>
                      <c:pt idx="565">
                        <c:v>-636.45120000000009</c:v>
                      </c:pt>
                      <c:pt idx="566">
                        <c:v>-1297.0496000000001</c:v>
                      </c:pt>
                      <c:pt idx="567">
                        <c:v>-1138.3680000000002</c:v>
                      </c:pt>
                      <c:pt idx="568">
                        <c:v>279.41760000000005</c:v>
                      </c:pt>
                      <c:pt idx="569">
                        <c:v>3052.0336000000002</c:v>
                      </c:pt>
                      <c:pt idx="570">
                        <c:v>-444.99840000000006</c:v>
                      </c:pt>
                      <c:pt idx="571">
                        <c:v>-90.552000000000007</c:v>
                      </c:pt>
                      <c:pt idx="572">
                        <c:v>1883.4816000000003</c:v>
                      </c:pt>
                      <c:pt idx="573">
                        <c:v>1778.2688000000001</c:v>
                      </c:pt>
                      <c:pt idx="574">
                        <c:v>2684.6512000000002</c:v>
                      </c:pt>
                      <c:pt idx="575">
                        <c:v>229.39840000000004</c:v>
                      </c:pt>
                      <c:pt idx="576">
                        <c:v>1084.8992000000001</c:v>
                      </c:pt>
                      <c:pt idx="577">
                        <c:v>2037.8512000000001</c:v>
                      </c:pt>
                      <c:pt idx="578">
                        <c:v>319.9504</c:v>
                      </c:pt>
                      <c:pt idx="579">
                        <c:v>-178.51679999999999</c:v>
                      </c:pt>
                      <c:pt idx="580">
                        <c:v>963.30079999999998</c:v>
                      </c:pt>
                      <c:pt idx="581">
                        <c:v>289.76640000000003</c:v>
                      </c:pt>
                      <c:pt idx="582">
                        <c:v>1566.1184000000001</c:v>
                      </c:pt>
                      <c:pt idx="583">
                        <c:v>-441.54880000000003</c:v>
                      </c:pt>
                      <c:pt idx="584">
                        <c:v>879.64800000000014</c:v>
                      </c:pt>
                      <c:pt idx="585">
                        <c:v>1182.3504</c:v>
                      </c:pt>
                      <c:pt idx="586">
                        <c:v>134.53440000000001</c:v>
                      </c:pt>
                      <c:pt idx="587">
                        <c:v>-343.23520000000002</c:v>
                      </c:pt>
                      <c:pt idx="588">
                        <c:v>-781.33440000000019</c:v>
                      </c:pt>
                      <c:pt idx="589">
                        <c:v>-2055.0992000000001</c:v>
                      </c:pt>
                      <c:pt idx="590">
                        <c:v>-1634.248</c:v>
                      </c:pt>
                      <c:pt idx="591">
                        <c:v>-111.24960000000002</c:v>
                      </c:pt>
                      <c:pt idx="592">
                        <c:v>-943.46560000000011</c:v>
                      </c:pt>
                      <c:pt idx="593">
                        <c:v>805.48160000000018</c:v>
                      </c:pt>
                      <c:pt idx="594">
                        <c:v>-2640.6687999999999</c:v>
                      </c:pt>
                      <c:pt idx="595">
                        <c:v>-1374.6656000000003</c:v>
                      </c:pt>
                      <c:pt idx="596">
                        <c:v>272.51840000000004</c:v>
                      </c:pt>
                      <c:pt idx="597">
                        <c:v>973.64960000000008</c:v>
                      </c:pt>
                      <c:pt idx="598">
                        <c:v>238.88480000000004</c:v>
                      </c:pt>
                      <c:pt idx="599">
                        <c:v>1273.7648000000002</c:v>
                      </c:pt>
                      <c:pt idx="600">
                        <c:v>781.33440000000019</c:v>
                      </c:pt>
                      <c:pt idx="601">
                        <c:v>-144.88320000000002</c:v>
                      </c:pt>
                      <c:pt idx="602">
                        <c:v>828.76640000000009</c:v>
                      </c:pt>
                      <c:pt idx="603">
                        <c:v>482.08160000000009</c:v>
                      </c:pt>
                      <c:pt idx="604">
                        <c:v>653.69920000000013</c:v>
                      </c:pt>
                      <c:pt idx="605">
                        <c:v>754.6</c:v>
                      </c:pt>
                      <c:pt idx="606">
                        <c:v>192.3152</c:v>
                      </c:pt>
                      <c:pt idx="607">
                        <c:v>404.46559999999999</c:v>
                      </c:pt>
                      <c:pt idx="608">
                        <c:v>983.99840000000006</c:v>
                      </c:pt>
                      <c:pt idx="609">
                        <c:v>-219.04960000000003</c:v>
                      </c:pt>
                      <c:pt idx="610">
                        <c:v>-104.35040000000001</c:v>
                      </c:pt>
                      <c:pt idx="611">
                        <c:v>427.75040000000001</c:v>
                      </c:pt>
                      <c:pt idx="612">
                        <c:v>293.21600000000007</c:v>
                      </c:pt>
                      <c:pt idx="613">
                        <c:v>30.184000000000005</c:v>
                      </c:pt>
                      <c:pt idx="614">
                        <c:v>67.267200000000003</c:v>
                      </c:pt>
                      <c:pt idx="615">
                        <c:v>125.048</c:v>
                      </c:pt>
                      <c:pt idx="616">
                        <c:v>-451.03520000000003</c:v>
                      </c:pt>
                      <c:pt idx="617">
                        <c:v>30.184000000000005</c:v>
                      </c:pt>
                      <c:pt idx="618">
                        <c:v>-350.13440000000003</c:v>
                      </c:pt>
                      <c:pt idx="619">
                        <c:v>70.716800000000006</c:v>
                      </c:pt>
                      <c:pt idx="620">
                        <c:v>19.8352</c:v>
                      </c:pt>
                      <c:pt idx="621">
                        <c:v>542.44960000000003</c:v>
                      </c:pt>
                      <c:pt idx="622">
                        <c:v>114.69920000000002</c:v>
                      </c:pt>
                      <c:pt idx="623">
                        <c:v>-420.85120000000006</c:v>
                      </c:pt>
                      <c:pt idx="624">
                        <c:v>-229.39840000000004</c:v>
                      </c:pt>
                      <c:pt idx="625">
                        <c:v>256.13280000000003</c:v>
                      </c:pt>
                      <c:pt idx="626">
                        <c:v>17.248000000000001</c:v>
                      </c:pt>
                      <c:pt idx="627">
                        <c:v>-387.2176</c:v>
                      </c:pt>
                      <c:pt idx="628">
                        <c:v>-602.81759999999997</c:v>
                      </c:pt>
                      <c:pt idx="629">
                        <c:v>-464.83360000000005</c:v>
                      </c:pt>
                      <c:pt idx="630">
                        <c:v>-97.451200000000014</c:v>
                      </c:pt>
                      <c:pt idx="631">
                        <c:v>774.43520000000001</c:v>
                      </c:pt>
                      <c:pt idx="632">
                        <c:v>125.048</c:v>
                      </c:pt>
                      <c:pt idx="633">
                        <c:v>63.817599999999999</c:v>
                      </c:pt>
                      <c:pt idx="634">
                        <c:v>-646.80000000000007</c:v>
                      </c:pt>
                      <c:pt idx="635">
                        <c:v>-424.30080000000004</c:v>
                      </c:pt>
                      <c:pt idx="636">
                        <c:v>249.2336</c:v>
                      </c:pt>
                      <c:pt idx="637">
                        <c:v>-279.41760000000005</c:v>
                      </c:pt>
                      <c:pt idx="638">
                        <c:v>-377.7312</c:v>
                      </c:pt>
                      <c:pt idx="639">
                        <c:v>-350.13440000000003</c:v>
                      </c:pt>
                      <c:pt idx="640">
                        <c:v>397.5664000000001</c:v>
                      </c:pt>
                      <c:pt idx="641">
                        <c:v>-275.96800000000002</c:v>
                      </c:pt>
                      <c:pt idx="642">
                        <c:v>383.76800000000009</c:v>
                      </c:pt>
                      <c:pt idx="643">
                        <c:v>-407.91519999999997</c:v>
                      </c:pt>
                      <c:pt idx="644">
                        <c:v>700.26880000000006</c:v>
                      </c:pt>
                      <c:pt idx="645">
                        <c:v>434.64960000000008</c:v>
                      </c:pt>
                      <c:pt idx="646">
                        <c:v>350.13440000000003</c:v>
                      </c:pt>
                      <c:pt idx="647">
                        <c:v>346.68480000000005</c:v>
                      </c:pt>
                      <c:pt idx="648">
                        <c:v>-155.232</c:v>
                      </c:pt>
                      <c:pt idx="649">
                        <c:v>-754.6</c:v>
                      </c:pt>
                      <c:pt idx="650">
                        <c:v>-1047.816</c:v>
                      </c:pt>
                      <c:pt idx="651">
                        <c:v>-676.98400000000004</c:v>
                      </c:pt>
                      <c:pt idx="652">
                        <c:v>-363.93279999999999</c:v>
                      </c:pt>
                      <c:pt idx="653">
                        <c:v>-333.74880000000002</c:v>
                      </c:pt>
                      <c:pt idx="654">
                        <c:v>-572.63360000000011</c:v>
                      </c:pt>
                      <c:pt idx="655">
                        <c:v>-1529.0352</c:v>
                      </c:pt>
                      <c:pt idx="656">
                        <c:v>-1485.9152000000001</c:v>
                      </c:pt>
                      <c:pt idx="657">
                        <c:v>-734.76480000000004</c:v>
                      </c:pt>
                      <c:pt idx="658">
                        <c:v>420.85120000000006</c:v>
                      </c:pt>
                      <c:pt idx="659">
                        <c:v>-1060.752</c:v>
                      </c:pt>
                      <c:pt idx="660">
                        <c:v>323.40000000000003</c:v>
                      </c:pt>
                      <c:pt idx="661">
                        <c:v>-30.184000000000005</c:v>
                      </c:pt>
                      <c:pt idx="662">
                        <c:v>1482.4656000000002</c:v>
                      </c:pt>
                      <c:pt idx="663">
                        <c:v>-420.85120000000006</c:v>
                      </c:pt>
                      <c:pt idx="664">
                        <c:v>-188.8656</c:v>
                      </c:pt>
                      <c:pt idx="665">
                        <c:v>-670.08480000000009</c:v>
                      </c:pt>
                      <c:pt idx="666">
                        <c:v>164.7184</c:v>
                      </c:pt>
                      <c:pt idx="667">
                        <c:v>-181.96639999999999</c:v>
                      </c:pt>
                      <c:pt idx="668">
                        <c:v>-50.881600000000006</c:v>
                      </c:pt>
                      <c:pt idx="669">
                        <c:v>-448.44800000000009</c:v>
                      </c:pt>
                      <c:pt idx="670">
                        <c:v>370.83199999999999</c:v>
                      </c:pt>
                      <c:pt idx="671">
                        <c:v>933.11680000000013</c:v>
                      </c:pt>
                      <c:pt idx="672">
                        <c:v>13.798400000000001</c:v>
                      </c:pt>
                      <c:pt idx="673">
                        <c:v>81.065600000000003</c:v>
                      </c:pt>
                      <c:pt idx="674">
                        <c:v>-33.633600000000001</c:v>
                      </c:pt>
                      <c:pt idx="675">
                        <c:v>-74.166399999999996</c:v>
                      </c:pt>
                      <c:pt idx="676">
                        <c:v>326.84960000000007</c:v>
                      </c:pt>
                      <c:pt idx="677">
                        <c:v>97.451200000000014</c:v>
                      </c:pt>
                      <c:pt idx="678">
                        <c:v>125.048</c:v>
                      </c:pt>
                      <c:pt idx="679">
                        <c:v>309.60160000000002</c:v>
                      </c:pt>
                      <c:pt idx="680">
                        <c:v>417.40160000000003</c:v>
                      </c:pt>
                      <c:pt idx="681">
                        <c:v>670.08480000000009</c:v>
                      </c:pt>
                      <c:pt idx="682">
                        <c:v>235.43520000000004</c:v>
                      </c:pt>
                      <c:pt idx="683">
                        <c:v>525.20159999999998</c:v>
                      </c:pt>
                      <c:pt idx="684">
                        <c:v>401.01600000000002</c:v>
                      </c:pt>
                      <c:pt idx="685">
                        <c:v>346.68480000000005</c:v>
                      </c:pt>
                      <c:pt idx="686">
                        <c:v>272.51840000000004</c:v>
                      </c:pt>
                      <c:pt idx="687">
                        <c:v>394.11680000000001</c:v>
                      </c:pt>
                      <c:pt idx="688">
                        <c:v>-137.98400000000001</c:v>
                      </c:pt>
                      <c:pt idx="689">
                        <c:v>535.55039999999997</c:v>
                      </c:pt>
                      <c:pt idx="690">
                        <c:v>367.38240000000002</c:v>
                      </c:pt>
                      <c:pt idx="691">
                        <c:v>919.31840000000011</c:v>
                      </c:pt>
                      <c:pt idx="692">
                        <c:v>1495.4015999999999</c:v>
                      </c:pt>
                      <c:pt idx="693">
                        <c:v>81.065600000000003</c:v>
                      </c:pt>
                      <c:pt idx="694">
                        <c:v>-286.31680000000006</c:v>
                      </c:pt>
                      <c:pt idx="695">
                        <c:v>-593.33119999999997</c:v>
                      </c:pt>
                      <c:pt idx="696">
                        <c:v>397.5664000000001</c:v>
                      </c:pt>
                      <c:pt idx="697">
                        <c:v>127.6352</c:v>
                      </c:pt>
                      <c:pt idx="698">
                        <c:v>17.248000000000001</c:v>
                      </c:pt>
                      <c:pt idx="699">
                        <c:v>-599.36800000000005</c:v>
                      </c:pt>
                      <c:pt idx="700">
                        <c:v>-67.267200000000003</c:v>
                      </c:pt>
                      <c:pt idx="701">
                        <c:v>-367.38240000000002</c:v>
                      </c:pt>
                      <c:pt idx="702">
                        <c:v>-417.40160000000003</c:v>
                      </c:pt>
                      <c:pt idx="703">
                        <c:v>316.50080000000003</c:v>
                      </c:pt>
                      <c:pt idx="704">
                        <c:v>1233.232</c:v>
                      </c:pt>
                      <c:pt idx="705">
                        <c:v>-491.56799999999998</c:v>
                      </c:pt>
                      <c:pt idx="706">
                        <c:v>417.40160000000003</c:v>
                      </c:pt>
                      <c:pt idx="707">
                        <c:v>-319.9504</c:v>
                      </c:pt>
                      <c:pt idx="708">
                        <c:v>-906.38240000000008</c:v>
                      </c:pt>
                      <c:pt idx="709">
                        <c:v>475.18240000000009</c:v>
                      </c:pt>
                      <c:pt idx="710">
                        <c:v>-47.432000000000002</c:v>
                      </c:pt>
                      <c:pt idx="711">
                        <c:v>279.41760000000005</c:v>
                      </c:pt>
                      <c:pt idx="712">
                        <c:v>424.30080000000004</c:v>
                      </c:pt>
                      <c:pt idx="713">
                        <c:v>593.33119999999997</c:v>
                      </c:pt>
                      <c:pt idx="714">
                        <c:v>-825.31680000000006</c:v>
                      </c:pt>
                      <c:pt idx="715">
                        <c:v>195.76480000000001</c:v>
                      </c:pt>
                      <c:pt idx="716">
                        <c:v>802.03200000000004</c:v>
                      </c:pt>
                      <c:pt idx="717">
                        <c:v>-1873.1328000000003</c:v>
                      </c:pt>
                      <c:pt idx="718">
                        <c:v>-100.90080000000002</c:v>
                      </c:pt>
                      <c:pt idx="719">
                        <c:v>337.19840000000005</c:v>
                      </c:pt>
                      <c:pt idx="720">
                        <c:v>565.73440000000005</c:v>
                      </c:pt>
                      <c:pt idx="721">
                        <c:v>195.76480000000001</c:v>
                      </c:pt>
                      <c:pt idx="722">
                        <c:v>737.35199999999998</c:v>
                      </c:pt>
                      <c:pt idx="723">
                        <c:v>-703.71839999999997</c:v>
                      </c:pt>
                      <c:pt idx="724">
                        <c:v>256.13280000000003</c:v>
                      </c:pt>
                      <c:pt idx="725">
                        <c:v>-407.91519999999997</c:v>
                      </c:pt>
                      <c:pt idx="726">
                        <c:v>279.41760000000005</c:v>
                      </c:pt>
                      <c:pt idx="727">
                        <c:v>-208.70080000000002</c:v>
                      </c:pt>
                      <c:pt idx="728">
                        <c:v>724.41600000000005</c:v>
                      </c:pt>
                      <c:pt idx="729">
                        <c:v>-141.43360000000001</c:v>
                      </c:pt>
                      <c:pt idx="730">
                        <c:v>-353.584</c:v>
                      </c:pt>
                      <c:pt idx="731">
                        <c:v>-148.33279999999999</c:v>
                      </c:pt>
                      <c:pt idx="732">
                        <c:v>380.31840000000005</c:v>
                      </c:pt>
                      <c:pt idx="733">
                        <c:v>431.20000000000005</c:v>
                      </c:pt>
                      <c:pt idx="734">
                        <c:v>269.06880000000001</c:v>
                      </c:pt>
                      <c:pt idx="735">
                        <c:v>81.065600000000003</c:v>
                      </c:pt>
                      <c:pt idx="736">
                        <c:v>-195.76480000000001</c:v>
                      </c:pt>
                      <c:pt idx="737">
                        <c:v>-74.166399999999996</c:v>
                      </c:pt>
                      <c:pt idx="738">
                        <c:v>87.964799999999997</c:v>
                      </c:pt>
                      <c:pt idx="739">
                        <c:v>323.40000000000003</c:v>
                      </c:pt>
                      <c:pt idx="740">
                        <c:v>97.451200000000014</c:v>
                      </c:pt>
                      <c:pt idx="741">
                        <c:v>411.3648</c:v>
                      </c:pt>
                      <c:pt idx="742">
                        <c:v>229.39840000000004</c:v>
                      </c:pt>
                      <c:pt idx="743">
                        <c:v>-198.35200000000003</c:v>
                      </c:pt>
                      <c:pt idx="744">
                        <c:v>-353.584</c:v>
                      </c:pt>
                      <c:pt idx="745">
                        <c:v>-141.43360000000001</c:v>
                      </c:pt>
                      <c:pt idx="746">
                        <c:v>-155.232</c:v>
                      </c:pt>
                      <c:pt idx="747">
                        <c:v>-774.43520000000001</c:v>
                      </c:pt>
                      <c:pt idx="748">
                        <c:v>-67.267200000000003</c:v>
                      </c:pt>
                      <c:pt idx="749">
                        <c:v>353.584</c:v>
                      </c:pt>
                      <c:pt idx="750">
                        <c:v>313.05119999999999</c:v>
                      </c:pt>
                      <c:pt idx="751">
                        <c:v>-171.61760000000001</c:v>
                      </c:pt>
                      <c:pt idx="752">
                        <c:v>43.982399999999998</c:v>
                      </c:pt>
                      <c:pt idx="753">
                        <c:v>-256.13280000000003</c:v>
                      </c:pt>
                      <c:pt idx="754">
                        <c:v>-164.7184</c:v>
                      </c:pt>
                      <c:pt idx="755">
                        <c:v>33.633600000000001</c:v>
                      </c:pt>
                      <c:pt idx="756">
                        <c:v>67.267200000000003</c:v>
                      </c:pt>
                      <c:pt idx="757">
                        <c:v>-235.43520000000004</c:v>
                      </c:pt>
                      <c:pt idx="758">
                        <c:v>235.43520000000004</c:v>
                      </c:pt>
                      <c:pt idx="759">
                        <c:v>87.964799999999997</c:v>
                      </c:pt>
                      <c:pt idx="760">
                        <c:v>90.552000000000007</c:v>
                      </c:pt>
                      <c:pt idx="761">
                        <c:v>81.065600000000003</c:v>
                      </c:pt>
                      <c:pt idx="762">
                        <c:v>-208.70080000000002</c:v>
                      </c:pt>
                      <c:pt idx="763">
                        <c:v>-181.96639999999999</c:v>
                      </c:pt>
                      <c:pt idx="764">
                        <c:v>337.19840000000005</c:v>
                      </c:pt>
                      <c:pt idx="765">
                        <c:v>-67.267200000000003</c:v>
                      </c:pt>
                      <c:pt idx="766">
                        <c:v>-97.451200000000014</c:v>
                      </c:pt>
                      <c:pt idx="767">
                        <c:v>-47.432000000000002</c:v>
                      </c:pt>
                      <c:pt idx="768">
                        <c:v>-100.90080000000002</c:v>
                      </c:pt>
                      <c:pt idx="769">
                        <c:v>13.798400000000001</c:v>
                      </c:pt>
                      <c:pt idx="770">
                        <c:v>-104.35040000000001</c:v>
                      </c:pt>
                      <c:pt idx="771">
                        <c:v>-259.58240000000001</c:v>
                      </c:pt>
                      <c:pt idx="772">
                        <c:v>309.60160000000002</c:v>
                      </c:pt>
                      <c:pt idx="773">
                        <c:v>319.9504</c:v>
                      </c:pt>
                      <c:pt idx="774">
                        <c:v>-171.61760000000001</c:v>
                      </c:pt>
                      <c:pt idx="775">
                        <c:v>323.40000000000003</c:v>
                      </c:pt>
                      <c:pt idx="776">
                        <c:v>107.80000000000001</c:v>
                      </c:pt>
                      <c:pt idx="777">
                        <c:v>-286.31680000000006</c:v>
                      </c:pt>
                      <c:pt idx="778">
                        <c:v>-94.00160000000001</c:v>
                      </c:pt>
                      <c:pt idx="779">
                        <c:v>461.38400000000007</c:v>
                      </c:pt>
                      <c:pt idx="780">
                        <c:v>175.06720000000001</c:v>
                      </c:pt>
                      <c:pt idx="781">
                        <c:v>431.20000000000005</c:v>
                      </c:pt>
                      <c:pt idx="782">
                        <c:v>-528.65120000000002</c:v>
                      </c:pt>
                      <c:pt idx="783">
                        <c:v>-185.416</c:v>
                      </c:pt>
                      <c:pt idx="784">
                        <c:v>56.918400000000005</c:v>
                      </c:pt>
                      <c:pt idx="785">
                        <c:v>43.982399999999998</c:v>
                      </c:pt>
                      <c:pt idx="786">
                        <c:v>740.80160000000001</c:v>
                      </c:pt>
                      <c:pt idx="787">
                        <c:v>-2000.768</c:v>
                      </c:pt>
                      <c:pt idx="788">
                        <c:v>-397.5664000000001</c:v>
                      </c:pt>
                      <c:pt idx="789">
                        <c:v>498.46719999999999</c:v>
                      </c:pt>
                      <c:pt idx="790">
                        <c:v>-238.88480000000004</c:v>
                      </c:pt>
                      <c:pt idx="791">
                        <c:v>-676.98400000000004</c:v>
                      </c:pt>
                      <c:pt idx="792">
                        <c:v>-162.13120000000001</c:v>
                      </c:pt>
                      <c:pt idx="793">
                        <c:v>-404.46559999999999</c:v>
                      </c:pt>
                      <c:pt idx="794">
                        <c:v>353.584</c:v>
                      </c:pt>
                      <c:pt idx="795">
                        <c:v>599.36800000000005</c:v>
                      </c:pt>
                      <c:pt idx="796">
                        <c:v>-758.04960000000005</c:v>
                      </c:pt>
                      <c:pt idx="797">
                        <c:v>-444.99840000000006</c:v>
                      </c:pt>
                      <c:pt idx="798">
                        <c:v>-90.552000000000007</c:v>
                      </c:pt>
                      <c:pt idx="799">
                        <c:v>774.43520000000001</c:v>
                      </c:pt>
                      <c:pt idx="800">
                        <c:v>47.432000000000002</c:v>
                      </c:pt>
                      <c:pt idx="801">
                        <c:v>906.38240000000008</c:v>
                      </c:pt>
                      <c:pt idx="802">
                        <c:v>521.75199999999995</c:v>
                      </c:pt>
                      <c:pt idx="803">
                        <c:v>639.9008</c:v>
                      </c:pt>
                      <c:pt idx="804">
                        <c:v>-56.918400000000005</c:v>
                      </c:pt>
                      <c:pt idx="805">
                        <c:v>-30.184000000000005</c:v>
                      </c:pt>
                      <c:pt idx="806">
                        <c:v>420.85120000000006</c:v>
                      </c:pt>
                      <c:pt idx="807">
                        <c:v>198.35200000000003</c:v>
                      </c:pt>
                      <c:pt idx="808">
                        <c:v>720.96640000000002</c:v>
                      </c:pt>
                      <c:pt idx="809">
                        <c:v>50.881600000000006</c:v>
                      </c:pt>
                      <c:pt idx="810">
                        <c:v>828.76640000000009</c:v>
                      </c:pt>
                      <c:pt idx="811">
                        <c:v>-158.6816</c:v>
                      </c:pt>
                      <c:pt idx="812">
                        <c:v>-687.33280000000013</c:v>
                      </c:pt>
                      <c:pt idx="813">
                        <c:v>519.16480000000001</c:v>
                      </c:pt>
                      <c:pt idx="814">
                        <c:v>-60.368000000000009</c:v>
                      </c:pt>
                      <c:pt idx="815">
                        <c:v>475.18240000000009</c:v>
                      </c:pt>
                      <c:pt idx="816">
                        <c:v>872.74880000000007</c:v>
                      </c:pt>
                      <c:pt idx="817">
                        <c:v>-131.0848</c:v>
                      </c:pt>
                      <c:pt idx="818">
                        <c:v>144.88320000000002</c:v>
                      </c:pt>
                      <c:pt idx="819">
                        <c:v>-501.91679999999997</c:v>
                      </c:pt>
                      <c:pt idx="820">
                        <c:v>-3.4496000000000002</c:v>
                      </c:pt>
                      <c:pt idx="821">
                        <c:v>639.9008</c:v>
                      </c:pt>
                      <c:pt idx="822">
                        <c:v>-289.76640000000003</c:v>
                      </c:pt>
                      <c:pt idx="823">
                        <c:v>-293.21600000000007</c:v>
                      </c:pt>
                      <c:pt idx="824">
                        <c:v>-198.35200000000003</c:v>
                      </c:pt>
                      <c:pt idx="825">
                        <c:v>-181.96639999999999</c:v>
                      </c:pt>
                      <c:pt idx="826">
                        <c:v>-23.284800000000001</c:v>
                      </c:pt>
                      <c:pt idx="827">
                        <c:v>188.8656</c:v>
                      </c:pt>
                      <c:pt idx="828">
                        <c:v>272.51840000000004</c:v>
                      </c:pt>
                      <c:pt idx="829">
                        <c:v>104.35040000000001</c:v>
                      </c:pt>
                      <c:pt idx="830">
                        <c:v>56.918400000000005</c:v>
                      </c:pt>
                      <c:pt idx="831">
                        <c:v>-811.51840000000004</c:v>
                      </c:pt>
                      <c:pt idx="832">
                        <c:v>-100.90080000000002</c:v>
                      </c:pt>
                      <c:pt idx="833">
                        <c:v>-107.80000000000001</c:v>
                      </c:pt>
                      <c:pt idx="834">
                        <c:v>269.06880000000001</c:v>
                      </c:pt>
                      <c:pt idx="835">
                        <c:v>90.552000000000007</c:v>
                      </c:pt>
                      <c:pt idx="836">
                        <c:v>-337.19840000000005</c:v>
                      </c:pt>
                      <c:pt idx="837">
                        <c:v>100.90080000000002</c:v>
                      </c:pt>
                      <c:pt idx="838">
                        <c:v>-448.44800000000009</c:v>
                      </c:pt>
                      <c:pt idx="839">
                        <c:v>-404.46559999999999</c:v>
                      </c:pt>
                      <c:pt idx="840">
                        <c:v>125.048</c:v>
                      </c:pt>
                      <c:pt idx="841">
                        <c:v>602.81759999999997</c:v>
                      </c:pt>
                      <c:pt idx="842">
                        <c:v>394.11680000000001</c:v>
                      </c:pt>
                      <c:pt idx="843">
                        <c:v>60.368000000000009</c:v>
                      </c:pt>
                      <c:pt idx="844">
                        <c:v>438.09920000000005</c:v>
                      </c:pt>
                      <c:pt idx="845">
                        <c:v>323.40000000000003</c:v>
                      </c:pt>
                      <c:pt idx="846">
                        <c:v>19.8352</c:v>
                      </c:pt>
                      <c:pt idx="847">
                        <c:v>-158.6816</c:v>
                      </c:pt>
                      <c:pt idx="848">
                        <c:v>114.69920000000002</c:v>
                      </c:pt>
                      <c:pt idx="849">
                        <c:v>26.734400000000001</c:v>
                      </c:pt>
                      <c:pt idx="850">
                        <c:v>411.3648</c:v>
                      </c:pt>
                      <c:pt idx="851">
                        <c:v>-286.31680000000006</c:v>
                      </c:pt>
                      <c:pt idx="852">
                        <c:v>-114.69920000000002</c:v>
                      </c:pt>
                      <c:pt idx="853">
                        <c:v>-411.3648</c:v>
                      </c:pt>
                      <c:pt idx="854">
                        <c:v>-155.232</c:v>
                      </c:pt>
                      <c:pt idx="855">
                        <c:v>-50.881600000000006</c:v>
                      </c:pt>
                      <c:pt idx="856">
                        <c:v>-168.16800000000001</c:v>
                      </c:pt>
                      <c:pt idx="857">
                        <c:v>687.33280000000013</c:v>
                      </c:pt>
                      <c:pt idx="858">
                        <c:v>869.29920000000016</c:v>
                      </c:pt>
                      <c:pt idx="859">
                        <c:v>340.64800000000008</c:v>
                      </c:pt>
                      <c:pt idx="860">
                        <c:v>-74.166399999999996</c:v>
                      </c:pt>
                      <c:pt idx="861">
                        <c:v>-333.74880000000002</c:v>
                      </c:pt>
                      <c:pt idx="862">
                        <c:v>81.065600000000003</c:v>
                      </c:pt>
                      <c:pt idx="863">
                        <c:v>-282.86720000000003</c:v>
                      </c:pt>
                      <c:pt idx="864">
                        <c:v>-323.40000000000003</c:v>
                      </c:pt>
                      <c:pt idx="865">
                        <c:v>-97.451200000000014</c:v>
                      </c:pt>
                      <c:pt idx="866">
                        <c:v>-162.13120000000001</c:v>
                      </c:pt>
                      <c:pt idx="867">
                        <c:v>208.70080000000002</c:v>
                      </c:pt>
                      <c:pt idx="868">
                        <c:v>589.88160000000016</c:v>
                      </c:pt>
                      <c:pt idx="869">
                        <c:v>309.60160000000002</c:v>
                      </c:pt>
                      <c:pt idx="870">
                        <c:v>319.9504</c:v>
                      </c:pt>
                      <c:pt idx="871">
                        <c:v>63.817599999999999</c:v>
                      </c:pt>
                      <c:pt idx="872">
                        <c:v>-263.03200000000004</c:v>
                      </c:pt>
                      <c:pt idx="873">
                        <c:v>-306.15199999999999</c:v>
                      </c:pt>
                      <c:pt idx="874">
                        <c:v>-137.98400000000001</c:v>
                      </c:pt>
                      <c:pt idx="875">
                        <c:v>-181.96639999999999</c:v>
                      </c:pt>
                      <c:pt idx="876">
                        <c:v>-97.451200000000014</c:v>
                      </c:pt>
                      <c:pt idx="877">
                        <c:v>-53.468800000000002</c:v>
                      </c:pt>
                      <c:pt idx="878">
                        <c:v>-107.80000000000001</c:v>
                      </c:pt>
                      <c:pt idx="879">
                        <c:v>201.80160000000004</c:v>
                      </c:pt>
                      <c:pt idx="880">
                        <c:v>-74.166399999999996</c:v>
                      </c:pt>
                      <c:pt idx="881">
                        <c:v>-374.28160000000003</c:v>
                      </c:pt>
                      <c:pt idx="882">
                        <c:v>181.96639999999999</c:v>
                      </c:pt>
                      <c:pt idx="883">
                        <c:v>23.284800000000001</c:v>
                      </c:pt>
                      <c:pt idx="884">
                        <c:v>-90.552000000000007</c:v>
                      </c:pt>
                      <c:pt idx="885">
                        <c:v>229.39840000000004</c:v>
                      </c:pt>
                      <c:pt idx="886">
                        <c:v>272.51840000000004</c:v>
                      </c:pt>
                      <c:pt idx="887">
                        <c:v>90.552000000000007</c:v>
                      </c:pt>
                      <c:pt idx="888">
                        <c:v>441.54880000000003</c:v>
                      </c:pt>
                      <c:pt idx="889">
                        <c:v>-363.93279999999999</c:v>
                      </c:pt>
                      <c:pt idx="890">
                        <c:v>-417.40160000000003</c:v>
                      </c:pt>
                      <c:pt idx="891">
                        <c:v>438.09920000000005</c:v>
                      </c:pt>
                      <c:pt idx="892">
                        <c:v>-293.21600000000007</c:v>
                      </c:pt>
                      <c:pt idx="893">
                        <c:v>-703.71839999999997</c:v>
                      </c:pt>
                      <c:pt idx="894">
                        <c:v>370.83199999999999</c:v>
                      </c:pt>
                      <c:pt idx="895">
                        <c:v>-201.80160000000004</c:v>
                      </c:pt>
                      <c:pt idx="896">
                        <c:v>171.61760000000001</c:v>
                      </c:pt>
                      <c:pt idx="897">
                        <c:v>158.6816</c:v>
                      </c:pt>
                      <c:pt idx="898">
                        <c:v>-47.432000000000002</c:v>
                      </c:pt>
                      <c:pt idx="899">
                        <c:v>-282.86720000000003</c:v>
                      </c:pt>
                      <c:pt idx="900">
                        <c:v>-650.2496000000001</c:v>
                      </c:pt>
                      <c:pt idx="901">
                        <c:v>232.84800000000004</c:v>
                      </c:pt>
                      <c:pt idx="902">
                        <c:v>272.51840000000004</c:v>
                      </c:pt>
                      <c:pt idx="903">
                        <c:v>185.416</c:v>
                      </c:pt>
                      <c:pt idx="904">
                        <c:v>-269.06880000000001</c:v>
                      </c:pt>
                      <c:pt idx="905">
                        <c:v>-296.66559999999998</c:v>
                      </c:pt>
                      <c:pt idx="906">
                        <c:v>441.54880000000003</c:v>
                      </c:pt>
                      <c:pt idx="907">
                        <c:v>505.3664</c:v>
                      </c:pt>
                      <c:pt idx="908">
                        <c:v>-333.74880000000002</c:v>
                      </c:pt>
                      <c:pt idx="909">
                        <c:v>-387.2176</c:v>
                      </c:pt>
                      <c:pt idx="910">
                        <c:v>-242.33440000000004</c:v>
                      </c:pt>
                      <c:pt idx="911">
                        <c:v>104.35040000000001</c:v>
                      </c:pt>
                      <c:pt idx="912">
                        <c:v>491.56799999999998</c:v>
                      </c:pt>
                      <c:pt idx="913">
                        <c:v>-623.51520000000005</c:v>
                      </c:pt>
                      <c:pt idx="914">
                        <c:v>-539</c:v>
                      </c:pt>
                      <c:pt idx="915">
                        <c:v>-515.71519999999998</c:v>
                      </c:pt>
                      <c:pt idx="916">
                        <c:v>-892.58400000000006</c:v>
                      </c:pt>
                      <c:pt idx="917">
                        <c:v>-687.33280000000013</c:v>
                      </c:pt>
                      <c:pt idx="918">
                        <c:v>-657.14880000000005</c:v>
                      </c:pt>
                      <c:pt idx="919">
                        <c:v>-229.39840000000004</c:v>
                      </c:pt>
                      <c:pt idx="920">
                        <c:v>-256.13280000000003</c:v>
                      </c:pt>
                      <c:pt idx="921">
                        <c:v>229.39840000000004</c:v>
                      </c:pt>
                      <c:pt idx="922">
                        <c:v>235.43520000000004</c:v>
                      </c:pt>
                      <c:pt idx="923">
                        <c:v>-134.53440000000001</c:v>
                      </c:pt>
                      <c:pt idx="924">
                        <c:v>-512.26560000000006</c:v>
                      </c:pt>
                      <c:pt idx="925">
                        <c:v>-222.49920000000003</c:v>
                      </c:pt>
                      <c:pt idx="926">
                        <c:v>390.66720000000009</c:v>
                      </c:pt>
                      <c:pt idx="927">
                        <c:v>482.08160000000009</c:v>
                      </c:pt>
                      <c:pt idx="928">
                        <c:v>357.03359999999998</c:v>
                      </c:pt>
                      <c:pt idx="929">
                        <c:v>134.53440000000001</c:v>
                      </c:pt>
                      <c:pt idx="930">
                        <c:v>125.048</c:v>
                      </c:pt>
                      <c:pt idx="931">
                        <c:v>798.58240000000001</c:v>
                      </c:pt>
                      <c:pt idx="932">
                        <c:v>306.15199999999999</c:v>
                      </c:pt>
                      <c:pt idx="933">
                        <c:v>346.68480000000005</c:v>
                      </c:pt>
                      <c:pt idx="934">
                        <c:v>121.5984</c:v>
                      </c:pt>
                      <c:pt idx="935">
                        <c:v>-155.232</c:v>
                      </c:pt>
                      <c:pt idx="936">
                        <c:v>266.48160000000001</c:v>
                      </c:pt>
                      <c:pt idx="937">
                        <c:v>-282.86720000000003</c:v>
                      </c:pt>
                      <c:pt idx="938">
                        <c:v>-300.11520000000002</c:v>
                      </c:pt>
                      <c:pt idx="939">
                        <c:v>-53.468800000000002</c:v>
                      </c:pt>
                      <c:pt idx="940">
                        <c:v>-464.83360000000005</c:v>
                      </c:pt>
                      <c:pt idx="941">
                        <c:v>-542.44960000000003</c:v>
                      </c:pt>
                      <c:pt idx="942">
                        <c:v>-532.10080000000005</c:v>
                      </c:pt>
                      <c:pt idx="943">
                        <c:v>-259.58240000000001</c:v>
                      </c:pt>
                      <c:pt idx="944">
                        <c:v>420.85120000000006</c:v>
                      </c:pt>
                      <c:pt idx="945">
                        <c:v>-155.232</c:v>
                      </c:pt>
                      <c:pt idx="946">
                        <c:v>-326.84960000000007</c:v>
                      </c:pt>
                      <c:pt idx="947">
                        <c:v>-171.61760000000001</c:v>
                      </c:pt>
                      <c:pt idx="948">
                        <c:v>-306.15199999999999</c:v>
                      </c:pt>
                      <c:pt idx="949">
                        <c:v>-1364.3168000000003</c:v>
                      </c:pt>
                      <c:pt idx="950">
                        <c:v>501.91679999999997</c:v>
                      </c:pt>
                      <c:pt idx="951">
                        <c:v>589.88160000000016</c:v>
                      </c:pt>
                      <c:pt idx="952">
                        <c:v>-195.76480000000001</c:v>
                      </c:pt>
                      <c:pt idx="953">
                        <c:v>1021.0816</c:v>
                      </c:pt>
                      <c:pt idx="954">
                        <c:v>1000.384</c:v>
                      </c:pt>
                      <c:pt idx="955">
                        <c:v>323.40000000000003</c:v>
                      </c:pt>
                      <c:pt idx="956">
                        <c:v>346.68480000000005</c:v>
                      </c:pt>
                      <c:pt idx="957">
                        <c:v>-229.39840000000004</c:v>
                      </c:pt>
                      <c:pt idx="958">
                        <c:v>-26.734400000000001</c:v>
                      </c:pt>
                      <c:pt idx="959">
                        <c:v>84.515200000000007</c:v>
                      </c:pt>
                      <c:pt idx="960">
                        <c:v>67.267200000000003</c:v>
                      </c:pt>
                      <c:pt idx="961">
                        <c:v>539</c:v>
                      </c:pt>
                      <c:pt idx="962">
                        <c:v>222.49920000000003</c:v>
                      </c:pt>
                      <c:pt idx="963">
                        <c:v>-70.716800000000006</c:v>
                      </c:pt>
                      <c:pt idx="964">
                        <c:v>198.35200000000003</c:v>
                      </c:pt>
                      <c:pt idx="965">
                        <c:v>-181.96639999999999</c:v>
                      </c:pt>
                      <c:pt idx="966">
                        <c:v>-43.982399999999998</c:v>
                      </c:pt>
                      <c:pt idx="967">
                        <c:v>269.06880000000001</c:v>
                      </c:pt>
                      <c:pt idx="968">
                        <c:v>-353.584</c:v>
                      </c:pt>
                      <c:pt idx="969">
                        <c:v>427.75040000000001</c:v>
                      </c:pt>
                      <c:pt idx="970">
                        <c:v>60.368000000000009</c:v>
                      </c:pt>
                      <c:pt idx="971">
                        <c:v>60.368000000000009</c:v>
                      </c:pt>
                      <c:pt idx="972">
                        <c:v>293.21600000000007</c:v>
                      </c:pt>
                      <c:pt idx="973">
                        <c:v>-818.41760000000011</c:v>
                      </c:pt>
                      <c:pt idx="974">
                        <c:v>-164.7184</c:v>
                      </c:pt>
                      <c:pt idx="975">
                        <c:v>-303.56479999999999</c:v>
                      </c:pt>
                      <c:pt idx="976">
                        <c:v>-269.06880000000001</c:v>
                      </c:pt>
                      <c:pt idx="977">
                        <c:v>-411.3648</c:v>
                      </c:pt>
                      <c:pt idx="978">
                        <c:v>-839.11519999999996</c:v>
                      </c:pt>
                      <c:pt idx="979">
                        <c:v>-420.85120000000006</c:v>
                      </c:pt>
                      <c:pt idx="980">
                        <c:v>-602.81759999999997</c:v>
                      </c:pt>
                      <c:pt idx="981">
                        <c:v>374.28160000000003</c:v>
                      </c:pt>
                      <c:pt idx="982">
                        <c:v>201.80160000000004</c:v>
                      </c:pt>
                      <c:pt idx="983">
                        <c:v>427.75040000000001</c:v>
                      </c:pt>
                      <c:pt idx="984">
                        <c:v>168.16800000000001</c:v>
                      </c:pt>
                      <c:pt idx="985">
                        <c:v>185.416</c:v>
                      </c:pt>
                      <c:pt idx="986">
                        <c:v>-606.2672</c:v>
                      </c:pt>
                      <c:pt idx="987">
                        <c:v>286.31680000000006</c:v>
                      </c:pt>
                      <c:pt idx="988">
                        <c:v>19.8352</c:v>
                      </c:pt>
                      <c:pt idx="989">
                        <c:v>-201.80160000000004</c:v>
                      </c:pt>
                      <c:pt idx="990">
                        <c:v>10.348800000000001</c:v>
                      </c:pt>
                      <c:pt idx="991">
                        <c:v>-242.33440000000004</c:v>
                      </c:pt>
                      <c:pt idx="992">
                        <c:v>-23.284800000000001</c:v>
                      </c:pt>
                      <c:pt idx="993">
                        <c:v>-137.98400000000001</c:v>
                      </c:pt>
                      <c:pt idx="994">
                        <c:v>-134.53440000000001</c:v>
                      </c:pt>
                      <c:pt idx="995">
                        <c:v>-303.56479999999999</c:v>
                      </c:pt>
                      <c:pt idx="996">
                        <c:v>-225.94880000000003</c:v>
                      </c:pt>
                      <c:pt idx="997">
                        <c:v>-275.96800000000002</c:v>
                      </c:pt>
                      <c:pt idx="998">
                        <c:v>-77.616</c:v>
                      </c:pt>
                      <c:pt idx="999">
                        <c:v>50.881600000000006</c:v>
                      </c:pt>
                      <c:pt idx="1000">
                        <c:v>-50.881600000000006</c:v>
                      </c:pt>
                      <c:pt idx="1001">
                        <c:v>-185.416</c:v>
                      </c:pt>
                      <c:pt idx="1002">
                        <c:v>171.61760000000001</c:v>
                      </c:pt>
                      <c:pt idx="1003">
                        <c:v>-26.734400000000001</c:v>
                      </c:pt>
                      <c:pt idx="1004">
                        <c:v>-3.4496000000000002</c:v>
                      </c:pt>
                      <c:pt idx="1005">
                        <c:v>-501.91679999999997</c:v>
                      </c:pt>
                      <c:pt idx="1006">
                        <c:v>-100.90080000000002</c:v>
                      </c:pt>
                      <c:pt idx="1007">
                        <c:v>-620.06560000000002</c:v>
                      </c:pt>
                      <c:pt idx="1008">
                        <c:v>-162.13120000000001</c:v>
                      </c:pt>
                      <c:pt idx="1009">
                        <c:v>-606.2672</c:v>
                      </c:pt>
                      <c:pt idx="1010">
                        <c:v>-198.35200000000003</c:v>
                      </c:pt>
                      <c:pt idx="1011">
                        <c:v>17.248000000000001</c:v>
                      </c:pt>
                      <c:pt idx="1012">
                        <c:v>-303.56479999999999</c:v>
                      </c:pt>
                      <c:pt idx="1013">
                        <c:v>-259.58240000000001</c:v>
                      </c:pt>
                      <c:pt idx="1014">
                        <c:v>-212.15040000000002</c:v>
                      </c:pt>
                      <c:pt idx="1015">
                        <c:v>40.532800000000002</c:v>
                      </c:pt>
                      <c:pt idx="1016">
                        <c:v>97.451200000000014</c:v>
                      </c:pt>
                      <c:pt idx="1017">
                        <c:v>26.734400000000001</c:v>
                      </c:pt>
                      <c:pt idx="1018">
                        <c:v>185.416</c:v>
                      </c:pt>
                      <c:pt idx="1019">
                        <c:v>353.584</c:v>
                      </c:pt>
                      <c:pt idx="1020">
                        <c:v>219.04960000000003</c:v>
                      </c:pt>
                      <c:pt idx="1021">
                        <c:v>259.58240000000001</c:v>
                      </c:pt>
                      <c:pt idx="1022">
                        <c:v>148.33279999999999</c:v>
                      </c:pt>
                      <c:pt idx="1023">
                        <c:v>-13.798400000000001</c:v>
                      </c:pt>
                      <c:pt idx="1024">
                        <c:v>-40.532800000000002</c:v>
                      </c:pt>
                      <c:pt idx="1025">
                        <c:v>-188.8656</c:v>
                      </c:pt>
                      <c:pt idx="1026">
                        <c:v>-26.734400000000001</c:v>
                      </c:pt>
                      <c:pt idx="1027">
                        <c:v>50.881600000000006</c:v>
                      </c:pt>
                      <c:pt idx="1028">
                        <c:v>94.00160000000001</c:v>
                      </c:pt>
                      <c:pt idx="1029">
                        <c:v>-225.94880000000003</c:v>
                      </c:pt>
                      <c:pt idx="1030">
                        <c:v>23.284800000000001</c:v>
                      </c:pt>
                      <c:pt idx="1031">
                        <c:v>-201.80160000000004</c:v>
                      </c:pt>
                      <c:pt idx="1032">
                        <c:v>-579.53280000000007</c:v>
                      </c:pt>
                      <c:pt idx="1033">
                        <c:v>-232.84800000000004</c:v>
                      </c:pt>
                      <c:pt idx="1034">
                        <c:v>94.00160000000001</c:v>
                      </c:pt>
                      <c:pt idx="1035">
                        <c:v>171.61760000000001</c:v>
                      </c:pt>
                      <c:pt idx="1036">
                        <c:v>609.71680000000003</c:v>
                      </c:pt>
                      <c:pt idx="1037">
                        <c:v>-178.51679999999999</c:v>
                      </c:pt>
                      <c:pt idx="1038">
                        <c:v>-94.00160000000001</c:v>
                      </c:pt>
                      <c:pt idx="1039">
                        <c:v>-164.7184</c:v>
                      </c:pt>
                      <c:pt idx="1040">
                        <c:v>-727.86559999999997</c:v>
                      </c:pt>
                      <c:pt idx="1041">
                        <c:v>-151.7824</c:v>
                      </c:pt>
                      <c:pt idx="1042">
                        <c:v>-141.43360000000001</c:v>
                      </c:pt>
                      <c:pt idx="1043">
                        <c:v>818.41760000000011</c:v>
                      </c:pt>
                      <c:pt idx="1044">
                        <c:v>-484.66880000000009</c:v>
                      </c:pt>
                      <c:pt idx="1045">
                        <c:v>-1711.0016000000001</c:v>
                      </c:pt>
                      <c:pt idx="1046">
                        <c:v>-30.184000000000005</c:v>
                      </c:pt>
                      <c:pt idx="1047">
                        <c:v>198.35200000000003</c:v>
                      </c:pt>
                      <c:pt idx="1048">
                        <c:v>-232.84800000000004</c:v>
                      </c:pt>
                      <c:pt idx="1049">
                        <c:v>478.63200000000006</c:v>
                      </c:pt>
                      <c:pt idx="1050">
                        <c:v>-70.716800000000006</c:v>
                      </c:pt>
                      <c:pt idx="1051">
                        <c:v>657.14880000000005</c:v>
                      </c:pt>
                      <c:pt idx="1052">
                        <c:v>825.31680000000006</c:v>
                      </c:pt>
                      <c:pt idx="1053">
                        <c:v>23.284800000000001</c:v>
                      </c:pt>
                      <c:pt idx="1054">
                        <c:v>495.01759999999996</c:v>
                      </c:pt>
                      <c:pt idx="1055">
                        <c:v>340.64800000000008</c:v>
                      </c:pt>
                      <c:pt idx="1056">
                        <c:v>94.00160000000001</c:v>
                      </c:pt>
                      <c:pt idx="1057">
                        <c:v>346.68480000000005</c:v>
                      </c:pt>
                      <c:pt idx="1058">
                        <c:v>-791.68320000000017</c:v>
                      </c:pt>
                      <c:pt idx="1059">
                        <c:v>687.33280000000013</c:v>
                      </c:pt>
                      <c:pt idx="1060">
                        <c:v>589.88160000000016</c:v>
                      </c:pt>
                      <c:pt idx="1061">
                        <c:v>482.08160000000009</c:v>
                      </c:pt>
                      <c:pt idx="1062">
                        <c:v>13.798400000000001</c:v>
                      </c:pt>
                      <c:pt idx="1063">
                        <c:v>-1078</c:v>
                      </c:pt>
                      <c:pt idx="1064">
                        <c:v>-326.84960000000007</c:v>
                      </c:pt>
                      <c:pt idx="1065">
                        <c:v>595.91840000000002</c:v>
                      </c:pt>
                      <c:pt idx="1066">
                        <c:v>-222.49920000000003</c:v>
                      </c:pt>
                      <c:pt idx="1067">
                        <c:v>-680.43360000000007</c:v>
                      </c:pt>
                      <c:pt idx="1068">
                        <c:v>19.8352</c:v>
                      </c:pt>
                      <c:pt idx="1069">
                        <c:v>-1138.3680000000002</c:v>
                      </c:pt>
                      <c:pt idx="1070">
                        <c:v>-1246.1680000000001</c:v>
                      </c:pt>
                      <c:pt idx="1071">
                        <c:v>-1680.8176000000001</c:v>
                      </c:pt>
                      <c:pt idx="1072">
                        <c:v>-1657.5328000000002</c:v>
                      </c:pt>
                      <c:pt idx="1073">
                        <c:v>-623.51520000000005</c:v>
                      </c:pt>
                      <c:pt idx="1074">
                        <c:v>-144.88320000000002</c:v>
                      </c:pt>
                      <c:pt idx="1075">
                        <c:v>-222.49920000000003</c:v>
                      </c:pt>
                      <c:pt idx="1076">
                        <c:v>1236.6816000000001</c:v>
                      </c:pt>
                      <c:pt idx="1077">
                        <c:v>-869.29920000000016</c:v>
                      </c:pt>
                      <c:pt idx="1078">
                        <c:v>-576.08320000000015</c:v>
                      </c:pt>
                      <c:pt idx="1079">
                        <c:v>-303.56479999999999</c:v>
                      </c:pt>
                      <c:pt idx="1080">
                        <c:v>43.982399999999998</c:v>
                      </c:pt>
                      <c:pt idx="1081">
                        <c:v>1152.1664000000003</c:v>
                      </c:pt>
                      <c:pt idx="1082">
                        <c:v>1192.6992000000002</c:v>
                      </c:pt>
                      <c:pt idx="1083">
                        <c:v>839.11519999999996</c:v>
                      </c:pt>
                      <c:pt idx="1084">
                        <c:v>127.6352</c:v>
                      </c:pt>
                      <c:pt idx="1085">
                        <c:v>1088.3488</c:v>
                      </c:pt>
                      <c:pt idx="1086">
                        <c:v>1553.1824000000001</c:v>
                      </c:pt>
                      <c:pt idx="1087">
                        <c:v>1148.7168000000001</c:v>
                      </c:pt>
                      <c:pt idx="1088">
                        <c:v>1118.5328</c:v>
                      </c:pt>
                      <c:pt idx="1089">
                        <c:v>720.96640000000002</c:v>
                      </c:pt>
                      <c:pt idx="1090">
                        <c:v>676.98400000000004</c:v>
                      </c:pt>
                      <c:pt idx="1091">
                        <c:v>889.13440000000003</c:v>
                      </c:pt>
                      <c:pt idx="1092">
                        <c:v>468.28320000000008</c:v>
                      </c:pt>
                      <c:pt idx="1093">
                        <c:v>-593.33119999999997</c:v>
                      </c:pt>
                      <c:pt idx="1094">
                        <c:v>-198.35200000000003</c:v>
                      </c:pt>
                      <c:pt idx="1095">
                        <c:v>876.19840000000011</c:v>
                      </c:pt>
                      <c:pt idx="1096">
                        <c:v>367.38240000000002</c:v>
                      </c:pt>
                      <c:pt idx="1097">
                        <c:v>97.451200000000014</c:v>
                      </c:pt>
                      <c:pt idx="1098">
                        <c:v>-1364.3168000000003</c:v>
                      </c:pt>
                      <c:pt idx="1099">
                        <c:v>-1802.4159999999999</c:v>
                      </c:pt>
                      <c:pt idx="1100">
                        <c:v>-936.56640000000016</c:v>
                      </c:pt>
                      <c:pt idx="1101">
                        <c:v>-1384.1520000000003</c:v>
                      </c:pt>
                      <c:pt idx="1102">
                        <c:v>1889.5184000000002</c:v>
                      </c:pt>
                      <c:pt idx="1103">
                        <c:v>-2910.6000000000004</c:v>
                      </c:pt>
                      <c:pt idx="1104">
                        <c:v>-1636.8352000000002</c:v>
                      </c:pt>
                      <c:pt idx="1105">
                        <c:v>-118.14880000000002</c:v>
                      </c:pt>
                      <c:pt idx="1106">
                        <c:v>-2749.3312000000005</c:v>
                      </c:pt>
                      <c:pt idx="1107">
                        <c:v>1104.7344000000001</c:v>
                      </c:pt>
                      <c:pt idx="1108">
                        <c:v>-340.64800000000008</c:v>
                      </c:pt>
                      <c:pt idx="1109">
                        <c:v>279.41760000000005</c:v>
                      </c:pt>
                      <c:pt idx="1110">
                        <c:v>-2000.768</c:v>
                      </c:pt>
                      <c:pt idx="1111">
                        <c:v>-471.73280000000005</c:v>
                      </c:pt>
                      <c:pt idx="1112">
                        <c:v>-1017.6319999999999</c:v>
                      </c:pt>
                      <c:pt idx="1113">
                        <c:v>664.04800000000012</c:v>
                      </c:pt>
                      <c:pt idx="1114">
                        <c:v>-1081.4496000000001</c:v>
                      </c:pt>
                      <c:pt idx="1115">
                        <c:v>286.31680000000006</c:v>
                      </c:pt>
                      <c:pt idx="1116">
                        <c:v>919.31840000000011</c:v>
                      </c:pt>
                      <c:pt idx="1117">
                        <c:v>293.21600000000007</c:v>
                      </c:pt>
                      <c:pt idx="1118">
                        <c:v>798.58240000000001</c:v>
                      </c:pt>
                      <c:pt idx="1119">
                        <c:v>569.18400000000008</c:v>
                      </c:pt>
                      <c:pt idx="1120">
                        <c:v>-613.16640000000007</c:v>
                      </c:pt>
                      <c:pt idx="1121">
                        <c:v>737.35199999999998</c:v>
                      </c:pt>
                      <c:pt idx="1122">
                        <c:v>424.30080000000004</c:v>
                      </c:pt>
                      <c:pt idx="1123">
                        <c:v>1290.1504</c:v>
                      </c:pt>
                      <c:pt idx="1124">
                        <c:v>1027.1184000000001</c:v>
                      </c:pt>
                      <c:pt idx="1125">
                        <c:v>1532.4848000000002</c:v>
                      </c:pt>
                      <c:pt idx="1126">
                        <c:v>269.06880000000001</c:v>
                      </c:pt>
                      <c:pt idx="1127">
                        <c:v>-666.63520000000005</c:v>
                      </c:pt>
                      <c:pt idx="1128">
                        <c:v>-1152.1664000000003</c:v>
                      </c:pt>
                      <c:pt idx="1129">
                        <c:v>137.98400000000001</c:v>
                      </c:pt>
                      <c:pt idx="1130">
                        <c:v>2041.3008</c:v>
                      </c:pt>
                      <c:pt idx="1131">
                        <c:v>-1903.3167999999998</c:v>
                      </c:pt>
                      <c:pt idx="1132">
                        <c:v>-208.70080000000002</c:v>
                      </c:pt>
                      <c:pt idx="1133">
                        <c:v>-771.84800000000007</c:v>
                      </c:pt>
                      <c:pt idx="1134">
                        <c:v>-636.45120000000009</c:v>
                      </c:pt>
                      <c:pt idx="1135">
                        <c:v>-1815.3520000000003</c:v>
                      </c:pt>
                      <c:pt idx="1136">
                        <c:v>-862.40000000000009</c:v>
                      </c:pt>
                      <c:pt idx="1137">
                        <c:v>-2970.9679999999998</c:v>
                      </c:pt>
                      <c:pt idx="1138">
                        <c:v>-1519.5488000000003</c:v>
                      </c:pt>
                      <c:pt idx="1139">
                        <c:v>-1145.2672000000002</c:v>
                      </c:pt>
                      <c:pt idx="1140">
                        <c:v>104.35040000000001</c:v>
                      </c:pt>
                      <c:pt idx="1141">
                        <c:v>-1899.8671999999999</c:v>
                      </c:pt>
                      <c:pt idx="1142">
                        <c:v>-155.232</c:v>
                      </c:pt>
                      <c:pt idx="1143">
                        <c:v>-512.26560000000006</c:v>
                      </c:pt>
                      <c:pt idx="1144">
                        <c:v>-1785.1680000000001</c:v>
                      </c:pt>
                      <c:pt idx="1145">
                        <c:v>-40.532800000000002</c:v>
                      </c:pt>
                      <c:pt idx="1146">
                        <c:v>0</c:v>
                      </c:pt>
                      <c:pt idx="1147">
                        <c:v>125.048</c:v>
                      </c:pt>
                      <c:pt idx="1148">
                        <c:v>562.28480000000013</c:v>
                      </c:pt>
                      <c:pt idx="1149">
                        <c:v>235.43520000000004</c:v>
                      </c:pt>
                      <c:pt idx="1150">
                        <c:v>107.80000000000001</c:v>
                      </c:pt>
                      <c:pt idx="1151">
                        <c:v>-1205.6351999999999</c:v>
                      </c:pt>
                      <c:pt idx="1152">
                        <c:v>47.432000000000002</c:v>
                      </c:pt>
                      <c:pt idx="1153">
                        <c:v>-569.18400000000008</c:v>
                      </c:pt>
                      <c:pt idx="1154">
                        <c:v>-104.35040000000001</c:v>
                      </c:pt>
                      <c:pt idx="1155">
                        <c:v>279.41760000000005</c:v>
                      </c:pt>
                      <c:pt idx="1156">
                        <c:v>-13.798400000000001</c:v>
                      </c:pt>
                      <c:pt idx="1157">
                        <c:v>-155.232</c:v>
                      </c:pt>
                      <c:pt idx="1158">
                        <c:v>90.552000000000007</c:v>
                      </c:pt>
                      <c:pt idx="1159">
                        <c:v>-201.80160000000004</c:v>
                      </c:pt>
                      <c:pt idx="1160">
                        <c:v>-229.39840000000004</c:v>
                      </c:pt>
                      <c:pt idx="1161">
                        <c:v>175.06720000000001</c:v>
                      </c:pt>
                      <c:pt idx="1162">
                        <c:v>263.03200000000004</c:v>
                      </c:pt>
                      <c:pt idx="1163">
                        <c:v>-512.26560000000006</c:v>
                      </c:pt>
                      <c:pt idx="1164">
                        <c:v>-151.7824</c:v>
                      </c:pt>
                      <c:pt idx="1165">
                        <c:v>542.44960000000003</c:v>
                      </c:pt>
                      <c:pt idx="1166">
                        <c:v>-795.1328000000002</c:v>
                      </c:pt>
                      <c:pt idx="1167">
                        <c:v>-293.21600000000007</c:v>
                      </c:pt>
                      <c:pt idx="1168">
                        <c:v>219.04960000000003</c:v>
                      </c:pt>
                      <c:pt idx="1169">
                        <c:v>377.7312</c:v>
                      </c:pt>
                      <c:pt idx="1170">
                        <c:v>-235.43520000000004</c:v>
                      </c:pt>
                      <c:pt idx="1171">
                        <c:v>-427.75040000000001</c:v>
                      </c:pt>
                      <c:pt idx="1172">
                        <c:v>482.08160000000009</c:v>
                      </c:pt>
                      <c:pt idx="1173">
                        <c:v>464.83360000000005</c:v>
                      </c:pt>
                      <c:pt idx="1174">
                        <c:v>1118.5328</c:v>
                      </c:pt>
                      <c:pt idx="1175">
                        <c:v>1353.9680000000001</c:v>
                      </c:pt>
                      <c:pt idx="1176">
                        <c:v>53.468800000000002</c:v>
                      </c:pt>
                      <c:pt idx="1177">
                        <c:v>1495.4015999999999</c:v>
                      </c:pt>
                      <c:pt idx="1178">
                        <c:v>313.05119999999999</c:v>
                      </c:pt>
                      <c:pt idx="1179">
                        <c:v>482.08160000000009</c:v>
                      </c:pt>
                      <c:pt idx="1180">
                        <c:v>-1556.6320000000001</c:v>
                      </c:pt>
                      <c:pt idx="1181">
                        <c:v>-370.83199999999999</c:v>
                      </c:pt>
                      <c:pt idx="1182">
                        <c:v>-300.11520000000002</c:v>
                      </c:pt>
                      <c:pt idx="1183">
                        <c:v>340.64800000000008</c:v>
                      </c:pt>
                      <c:pt idx="1184">
                        <c:v>-10.348800000000001</c:v>
                      </c:pt>
                      <c:pt idx="1185">
                        <c:v>1424.6848000000002</c:v>
                      </c:pt>
                      <c:pt idx="1186">
                        <c:v>50.881600000000006</c:v>
                      </c:pt>
                      <c:pt idx="1187">
                        <c:v>980.54880000000003</c:v>
                      </c:pt>
                      <c:pt idx="1188">
                        <c:v>-367.38240000000002</c:v>
                      </c:pt>
                      <c:pt idx="1189">
                        <c:v>6.8992000000000004</c:v>
                      </c:pt>
                      <c:pt idx="1190">
                        <c:v>413.952</c:v>
                      </c:pt>
                      <c:pt idx="1191">
                        <c:v>306.15199999999999</c:v>
                      </c:pt>
                      <c:pt idx="1192">
                        <c:v>1014.1824</c:v>
                      </c:pt>
                      <c:pt idx="1193">
                        <c:v>53.468800000000002</c:v>
                      </c:pt>
                      <c:pt idx="1194">
                        <c:v>-282.86720000000003</c:v>
                      </c:pt>
                      <c:pt idx="1195">
                        <c:v>275.96800000000002</c:v>
                      </c:pt>
                      <c:pt idx="1196">
                        <c:v>-427.75040000000001</c:v>
                      </c:pt>
                      <c:pt idx="1197">
                        <c:v>-1095.248</c:v>
                      </c:pt>
                      <c:pt idx="1198">
                        <c:v>3.4496000000000002</c:v>
                      </c:pt>
                      <c:pt idx="1199">
                        <c:v>377.7312</c:v>
                      </c:pt>
                      <c:pt idx="1200">
                        <c:v>454.48480000000006</c:v>
                      </c:pt>
                      <c:pt idx="1201">
                        <c:v>-491.56799999999998</c:v>
                      </c:pt>
                      <c:pt idx="1202">
                        <c:v>-535.55039999999997</c:v>
                      </c:pt>
                      <c:pt idx="1203">
                        <c:v>67.267200000000003</c:v>
                      </c:pt>
                      <c:pt idx="1204">
                        <c:v>-286.31680000000006</c:v>
                      </c:pt>
                      <c:pt idx="1205">
                        <c:v>-454.48480000000006</c:v>
                      </c:pt>
                      <c:pt idx="1206">
                        <c:v>687.33280000000013</c:v>
                      </c:pt>
                      <c:pt idx="1207">
                        <c:v>491.56799999999998</c:v>
                      </c:pt>
                      <c:pt idx="1208">
                        <c:v>-885.6848</c:v>
                      </c:pt>
                      <c:pt idx="1209">
                        <c:v>-77.616</c:v>
                      </c:pt>
                      <c:pt idx="1210">
                        <c:v>438.09920000000005</c:v>
                      </c:pt>
                      <c:pt idx="1211">
                        <c:v>-380.31840000000005</c:v>
                      </c:pt>
                      <c:pt idx="1212">
                        <c:v>-238.88480000000004</c:v>
                      </c:pt>
                      <c:pt idx="1213">
                        <c:v>175.06720000000001</c:v>
                      </c:pt>
                      <c:pt idx="1214">
                        <c:v>296.66559999999998</c:v>
                      </c:pt>
                      <c:pt idx="1215">
                        <c:v>-63.817599999999999</c:v>
                      </c:pt>
                      <c:pt idx="1216">
                        <c:v>43.982399999999998</c:v>
                      </c:pt>
                      <c:pt idx="1217">
                        <c:v>-198.35200000000003</c:v>
                      </c:pt>
                      <c:pt idx="1218">
                        <c:v>-60.368000000000009</c:v>
                      </c:pt>
                      <c:pt idx="1219">
                        <c:v>-10.348800000000001</c:v>
                      </c:pt>
                      <c:pt idx="1220">
                        <c:v>-70.716800000000006</c:v>
                      </c:pt>
                      <c:pt idx="1221">
                        <c:v>-383.76800000000009</c:v>
                      </c:pt>
                      <c:pt idx="1222">
                        <c:v>-212.15040000000002</c:v>
                      </c:pt>
                      <c:pt idx="1223">
                        <c:v>333.74880000000002</c:v>
                      </c:pt>
                      <c:pt idx="1224">
                        <c:v>-1021.0816</c:v>
                      </c:pt>
                      <c:pt idx="1225">
                        <c:v>-468.28320000000008</c:v>
                      </c:pt>
                      <c:pt idx="1226">
                        <c:v>-263.03200000000004</c:v>
                      </c:pt>
                      <c:pt idx="1227">
                        <c:v>94.00160000000001</c:v>
                      </c:pt>
                      <c:pt idx="1228">
                        <c:v>282.86720000000003</c:v>
                      </c:pt>
                      <c:pt idx="1229">
                        <c:v>-84.515200000000007</c:v>
                      </c:pt>
                      <c:pt idx="1230">
                        <c:v>286.31680000000006</c:v>
                      </c:pt>
                      <c:pt idx="1231">
                        <c:v>383.76800000000009</c:v>
                      </c:pt>
                      <c:pt idx="1232">
                        <c:v>118.14880000000002</c:v>
                      </c:pt>
                      <c:pt idx="1233">
                        <c:v>579.53280000000007</c:v>
                      </c:pt>
                      <c:pt idx="1234">
                        <c:v>-670.08480000000009</c:v>
                      </c:pt>
                      <c:pt idx="1235">
                        <c:v>-413.952</c:v>
                      </c:pt>
                      <c:pt idx="1236">
                        <c:v>293.21600000000007</c:v>
                      </c:pt>
                      <c:pt idx="1237">
                        <c:v>127.6352</c:v>
                      </c:pt>
                      <c:pt idx="1238">
                        <c:v>-374.28160000000003</c:v>
                      </c:pt>
                      <c:pt idx="1239">
                        <c:v>-478.63200000000006</c:v>
                      </c:pt>
                      <c:pt idx="1240">
                        <c:v>-134.53440000000001</c:v>
                      </c:pt>
                      <c:pt idx="1241">
                        <c:v>-535.55039999999997</c:v>
                      </c:pt>
                      <c:pt idx="1242">
                        <c:v>81.065600000000003</c:v>
                      </c:pt>
                      <c:pt idx="1243">
                        <c:v>683.8832000000001</c:v>
                      </c:pt>
                      <c:pt idx="1244">
                        <c:v>-629.55200000000002</c:v>
                      </c:pt>
                      <c:pt idx="1245">
                        <c:v>569.18400000000008</c:v>
                      </c:pt>
                      <c:pt idx="1246">
                        <c:v>121.5984</c:v>
                      </c:pt>
                      <c:pt idx="1247">
                        <c:v>-208.70080000000002</c:v>
                      </c:pt>
                      <c:pt idx="1248">
                        <c:v>643.35040000000004</c:v>
                      </c:pt>
                      <c:pt idx="1249">
                        <c:v>222.49920000000003</c:v>
                      </c:pt>
                      <c:pt idx="1250">
                        <c:v>-144.88320000000002</c:v>
                      </c:pt>
                      <c:pt idx="1251">
                        <c:v>100.90080000000002</c:v>
                      </c:pt>
                      <c:pt idx="1252">
                        <c:v>50.881600000000006</c:v>
                      </c:pt>
                      <c:pt idx="1253">
                        <c:v>188.8656</c:v>
                      </c:pt>
                      <c:pt idx="1254">
                        <c:v>501.91679999999997</c:v>
                      </c:pt>
                      <c:pt idx="1255">
                        <c:v>208.70080000000002</c:v>
                      </c:pt>
                      <c:pt idx="1256">
                        <c:v>-653.69920000000013</c:v>
                      </c:pt>
                      <c:pt idx="1257">
                        <c:v>-508.81599999999997</c:v>
                      </c:pt>
                      <c:pt idx="1258">
                        <c:v>-263.03200000000004</c:v>
                      </c:pt>
                      <c:pt idx="1259">
                        <c:v>-353.584</c:v>
                      </c:pt>
                      <c:pt idx="1260">
                        <c:v>-397.5664000000001</c:v>
                      </c:pt>
                      <c:pt idx="1261">
                        <c:v>-795.1328000000002</c:v>
                      </c:pt>
                      <c:pt idx="1262">
                        <c:v>-993.48479999999995</c:v>
                      </c:pt>
                      <c:pt idx="1263">
                        <c:v>282.86720000000003</c:v>
                      </c:pt>
                      <c:pt idx="1264">
                        <c:v>-740.80160000000001</c:v>
                      </c:pt>
                      <c:pt idx="1265">
                        <c:v>-141.43360000000001</c:v>
                      </c:pt>
                      <c:pt idx="1266">
                        <c:v>-593.33119999999997</c:v>
                      </c:pt>
                      <c:pt idx="1267">
                        <c:v>1233.232</c:v>
                      </c:pt>
                      <c:pt idx="1268">
                        <c:v>703.71839999999997</c:v>
                      </c:pt>
                      <c:pt idx="1269">
                        <c:v>37.083199999999998</c:v>
                      </c:pt>
                      <c:pt idx="1270">
                        <c:v>-1007.2832</c:v>
                      </c:pt>
                      <c:pt idx="1271">
                        <c:v>562.28480000000013</c:v>
                      </c:pt>
                      <c:pt idx="1272">
                        <c:v>56.918400000000005</c:v>
                      </c:pt>
                      <c:pt idx="1273">
                        <c:v>606.2672</c:v>
                      </c:pt>
                      <c:pt idx="1274">
                        <c:v>720.96640000000002</c:v>
                      </c:pt>
                      <c:pt idx="1275">
                        <c:v>650.2496000000001</c:v>
                      </c:pt>
                      <c:pt idx="1276">
                        <c:v>744.25120000000004</c:v>
                      </c:pt>
                      <c:pt idx="1277">
                        <c:v>1060.752</c:v>
                      </c:pt>
                      <c:pt idx="1278">
                        <c:v>1630.7984000000004</c:v>
                      </c:pt>
                      <c:pt idx="1279">
                        <c:v>595.91840000000002</c:v>
                      </c:pt>
                      <c:pt idx="1280">
                        <c:v>178.51679999999999</c:v>
                      </c:pt>
                      <c:pt idx="1281">
                        <c:v>185.416</c:v>
                      </c:pt>
                      <c:pt idx="1282">
                        <c:v>50.881600000000006</c:v>
                      </c:pt>
                      <c:pt idx="1283">
                        <c:v>-121.5984</c:v>
                      </c:pt>
                      <c:pt idx="1284">
                        <c:v>-26.734400000000001</c:v>
                      </c:pt>
                      <c:pt idx="1285">
                        <c:v>-269.06880000000001</c:v>
                      </c:pt>
                      <c:pt idx="1286">
                        <c:v>-134.53440000000001</c:v>
                      </c:pt>
                      <c:pt idx="1287">
                        <c:v>-751.15039999999999</c:v>
                      </c:pt>
                      <c:pt idx="1288">
                        <c:v>-876.19840000000011</c:v>
                      </c:pt>
                      <c:pt idx="1289">
                        <c:v>-50.881600000000006</c:v>
                      </c:pt>
                      <c:pt idx="1290">
                        <c:v>-107.80000000000001</c:v>
                      </c:pt>
                      <c:pt idx="1291">
                        <c:v>-198.35200000000003</c:v>
                      </c:pt>
                      <c:pt idx="1292">
                        <c:v>-478.63200000000006</c:v>
                      </c:pt>
                      <c:pt idx="1293">
                        <c:v>-1421.2352000000001</c:v>
                      </c:pt>
                      <c:pt idx="1294">
                        <c:v>-1067.6512</c:v>
                      </c:pt>
                      <c:pt idx="1295">
                        <c:v>-802.03200000000004</c:v>
                      </c:pt>
                      <c:pt idx="1296">
                        <c:v>-164.7184</c:v>
                      </c:pt>
                      <c:pt idx="1297">
                        <c:v>-676.98400000000004</c:v>
                      </c:pt>
                      <c:pt idx="1298">
                        <c:v>97.451200000000014</c:v>
                      </c:pt>
                      <c:pt idx="1299">
                        <c:v>451.03520000000003</c:v>
                      </c:pt>
                      <c:pt idx="1300">
                        <c:v>-488.11839999999995</c:v>
                      </c:pt>
                      <c:pt idx="1301">
                        <c:v>-451.03520000000003</c:v>
                      </c:pt>
                      <c:pt idx="1302">
                        <c:v>-404.46559999999999</c:v>
                      </c:pt>
                      <c:pt idx="1303">
                        <c:v>-720.96640000000002</c:v>
                      </c:pt>
                      <c:pt idx="1304">
                        <c:v>-1203.0480000000002</c:v>
                      </c:pt>
                      <c:pt idx="1305">
                        <c:v>-650.2496000000001</c:v>
                      </c:pt>
                      <c:pt idx="1306">
                        <c:v>-963.30079999999998</c:v>
                      </c:pt>
                      <c:pt idx="1307">
                        <c:v>-431.20000000000005</c:v>
                      </c:pt>
                      <c:pt idx="1308">
                        <c:v>-565.73440000000005</c:v>
                      </c:pt>
                      <c:pt idx="1309">
                        <c:v>-404.46559999999999</c:v>
                      </c:pt>
                      <c:pt idx="1310">
                        <c:v>-222.49920000000003</c:v>
                      </c:pt>
                      <c:pt idx="1311">
                        <c:v>-40.532800000000002</c:v>
                      </c:pt>
                      <c:pt idx="1312">
                        <c:v>-374.28160000000003</c:v>
                      </c:pt>
                      <c:pt idx="1313">
                        <c:v>848.60160000000008</c:v>
                      </c:pt>
                      <c:pt idx="1314">
                        <c:v>664.04800000000012</c:v>
                      </c:pt>
                      <c:pt idx="1315">
                        <c:v>162.13120000000001</c:v>
                      </c:pt>
                      <c:pt idx="1316">
                        <c:v>1391.0511999999999</c:v>
                      </c:pt>
                      <c:pt idx="1317">
                        <c:v>586.43200000000013</c:v>
                      </c:pt>
                      <c:pt idx="1318">
                        <c:v>178.51679999999999</c:v>
                      </c:pt>
                      <c:pt idx="1319">
                        <c:v>-235.43520000000004</c:v>
                      </c:pt>
                      <c:pt idx="1320">
                        <c:v>528.65120000000002</c:v>
                      </c:pt>
                      <c:pt idx="1321">
                        <c:v>222.49920000000003</c:v>
                      </c:pt>
                      <c:pt idx="1322">
                        <c:v>333.74880000000002</c:v>
                      </c:pt>
                      <c:pt idx="1323">
                        <c:v>-195.76480000000001</c:v>
                      </c:pt>
                      <c:pt idx="1324">
                        <c:v>740.80160000000001</c:v>
                      </c:pt>
                      <c:pt idx="1325">
                        <c:v>208.70080000000002</c:v>
                      </c:pt>
                      <c:pt idx="1326">
                        <c:v>269.06880000000001</c:v>
                      </c:pt>
                      <c:pt idx="1327">
                        <c:v>-420.85120000000006</c:v>
                      </c:pt>
                      <c:pt idx="1328">
                        <c:v>-680.43360000000007</c:v>
                      </c:pt>
                      <c:pt idx="1329">
                        <c:v>-549.34879999999998</c:v>
                      </c:pt>
                      <c:pt idx="1330">
                        <c:v>-164.7184</c:v>
                      </c:pt>
                      <c:pt idx="1331">
                        <c:v>-181.96639999999999</c:v>
                      </c:pt>
                      <c:pt idx="1332">
                        <c:v>53.468800000000002</c:v>
                      </c:pt>
                      <c:pt idx="1333">
                        <c:v>188.8656</c:v>
                      </c:pt>
                      <c:pt idx="1334">
                        <c:v>125.048</c:v>
                      </c:pt>
                      <c:pt idx="1335">
                        <c:v>-444.99840000000006</c:v>
                      </c:pt>
                      <c:pt idx="1336">
                        <c:v>-407.91519999999997</c:v>
                      </c:pt>
                      <c:pt idx="1337">
                        <c:v>471.73280000000005</c:v>
                      </c:pt>
                      <c:pt idx="1338">
                        <c:v>-1074.5504000000001</c:v>
                      </c:pt>
                      <c:pt idx="1339">
                        <c:v>178.51679999999999</c:v>
                      </c:pt>
                      <c:pt idx="1340">
                        <c:v>134.53440000000001</c:v>
                      </c:pt>
                      <c:pt idx="1341">
                        <c:v>-795.1328000000002</c:v>
                      </c:pt>
                      <c:pt idx="1342">
                        <c:v>222.49920000000003</c:v>
                      </c:pt>
                      <c:pt idx="1343">
                        <c:v>424.30080000000004</c:v>
                      </c:pt>
                      <c:pt idx="1344">
                        <c:v>-582.9824000000001</c:v>
                      </c:pt>
                      <c:pt idx="1345">
                        <c:v>266.48160000000001</c:v>
                      </c:pt>
                      <c:pt idx="1346">
                        <c:v>461.38400000000007</c:v>
                      </c:pt>
                      <c:pt idx="1347">
                        <c:v>114.69920000000002</c:v>
                      </c:pt>
                      <c:pt idx="1348">
                        <c:v>835.66559999999993</c:v>
                      </c:pt>
                      <c:pt idx="1349">
                        <c:v>498.46719999999999</c:v>
                      </c:pt>
                      <c:pt idx="1350">
                        <c:v>162.13120000000001</c:v>
                      </c:pt>
                      <c:pt idx="1351">
                        <c:v>478.63200000000006</c:v>
                      </c:pt>
                      <c:pt idx="1352">
                        <c:v>457.93440000000004</c:v>
                      </c:pt>
                      <c:pt idx="1353">
                        <c:v>70.716800000000006</c:v>
                      </c:pt>
                      <c:pt idx="1354">
                        <c:v>-370.83199999999999</c:v>
                      </c:pt>
                      <c:pt idx="1355">
                        <c:v>-232.84800000000004</c:v>
                      </c:pt>
                      <c:pt idx="1356">
                        <c:v>-1297.0496000000001</c:v>
                      </c:pt>
                      <c:pt idx="1357">
                        <c:v>-272.51840000000004</c:v>
                      </c:pt>
                      <c:pt idx="1358">
                        <c:v>-387.2176</c:v>
                      </c:pt>
                      <c:pt idx="1359">
                        <c:v>-821.86719999999991</c:v>
                      </c:pt>
                      <c:pt idx="1360">
                        <c:v>-768.39840000000004</c:v>
                      </c:pt>
                      <c:pt idx="1361">
                        <c:v>-1003.8335999999999</c:v>
                      </c:pt>
                      <c:pt idx="1362">
                        <c:v>0</c:v>
                      </c:pt>
                      <c:pt idx="1363">
                        <c:v>-141.43360000000001</c:v>
                      </c:pt>
                      <c:pt idx="1364">
                        <c:v>-121.5984</c:v>
                      </c:pt>
                      <c:pt idx="1365">
                        <c:v>-350.13440000000003</c:v>
                      </c:pt>
                      <c:pt idx="1366">
                        <c:v>-148.33279999999999</c:v>
                      </c:pt>
                      <c:pt idx="1367">
                        <c:v>50.881600000000006</c:v>
                      </c:pt>
                      <c:pt idx="1368">
                        <c:v>67.267200000000003</c:v>
                      </c:pt>
                      <c:pt idx="1369">
                        <c:v>-552.79840000000002</c:v>
                      </c:pt>
                      <c:pt idx="1370">
                        <c:v>956.40160000000003</c:v>
                      </c:pt>
                      <c:pt idx="1371">
                        <c:v>-245.78399999999999</c:v>
                      </c:pt>
                      <c:pt idx="1372">
                        <c:v>576.08320000000015</c:v>
                      </c:pt>
                      <c:pt idx="1373">
                        <c:v>293.21600000000007</c:v>
                      </c:pt>
                      <c:pt idx="1374">
                        <c:v>249.2336</c:v>
                      </c:pt>
                      <c:pt idx="1375">
                        <c:v>777.88480000000015</c:v>
                      </c:pt>
                      <c:pt idx="1376">
                        <c:v>47.432000000000002</c:v>
                      </c:pt>
                      <c:pt idx="1377">
                        <c:v>-569.18400000000008</c:v>
                      </c:pt>
                      <c:pt idx="1378">
                        <c:v>1539.384</c:v>
                      </c:pt>
                      <c:pt idx="1379">
                        <c:v>-175.06720000000001</c:v>
                      </c:pt>
                      <c:pt idx="1380">
                        <c:v>-882.23519999999996</c:v>
                      </c:pt>
                      <c:pt idx="1381">
                        <c:v>-256.13280000000003</c:v>
                      </c:pt>
                      <c:pt idx="1382">
                        <c:v>-970.2</c:v>
                      </c:pt>
                      <c:pt idx="1383">
                        <c:v>-703.71839999999997</c:v>
                      </c:pt>
                      <c:pt idx="1384">
                        <c:v>-401.01600000000002</c:v>
                      </c:pt>
                      <c:pt idx="1385">
                        <c:v>192.3152</c:v>
                      </c:pt>
                      <c:pt idx="1386">
                        <c:v>-825.31680000000006</c:v>
                      </c:pt>
                      <c:pt idx="1387">
                        <c:v>-549.34879999999998</c:v>
                      </c:pt>
                      <c:pt idx="1388">
                        <c:v>-444.99840000000006</c:v>
                      </c:pt>
                      <c:pt idx="1389">
                        <c:v>1485.9152000000001</c:v>
                      </c:pt>
                      <c:pt idx="1390">
                        <c:v>1562.6688000000004</c:v>
                      </c:pt>
                      <c:pt idx="1391">
                        <c:v>-222.49920000000003</c:v>
                      </c:pt>
                      <c:pt idx="1392">
                        <c:v>-134.53440000000001</c:v>
                      </c:pt>
                      <c:pt idx="1393">
                        <c:v>1535.9343999999999</c:v>
                      </c:pt>
                      <c:pt idx="1394">
                        <c:v>155.232</c:v>
                      </c:pt>
                      <c:pt idx="1395">
                        <c:v>454.48480000000006</c:v>
                      </c:pt>
                      <c:pt idx="1396">
                        <c:v>646.80000000000007</c:v>
                      </c:pt>
                      <c:pt idx="1397">
                        <c:v>676.98400000000004</c:v>
                      </c:pt>
                      <c:pt idx="1398">
                        <c:v>282.86720000000003</c:v>
                      </c:pt>
                      <c:pt idx="1399">
                        <c:v>181.96639999999999</c:v>
                      </c:pt>
                      <c:pt idx="1400">
                        <c:v>1381.5648000000001</c:v>
                      </c:pt>
                      <c:pt idx="1401">
                        <c:v>1259.9664000000002</c:v>
                      </c:pt>
                      <c:pt idx="1402">
                        <c:v>2028.3648000000001</c:v>
                      </c:pt>
                      <c:pt idx="1403">
                        <c:v>1546.2832000000001</c:v>
                      </c:pt>
                      <c:pt idx="1404">
                        <c:v>316.50080000000003</c:v>
                      </c:pt>
                      <c:pt idx="1405">
                        <c:v>512.26560000000006</c:v>
                      </c:pt>
                      <c:pt idx="1406">
                        <c:v>380.31840000000005</c:v>
                      </c:pt>
                      <c:pt idx="1407">
                        <c:v>353.584</c:v>
                      </c:pt>
                      <c:pt idx="1408">
                        <c:v>724.41600000000005</c:v>
                      </c:pt>
                      <c:pt idx="1409">
                        <c:v>-107.80000000000001</c:v>
                      </c:pt>
                      <c:pt idx="1410">
                        <c:v>256.13280000000003</c:v>
                      </c:pt>
                      <c:pt idx="1411">
                        <c:v>-235.43520000000004</c:v>
                      </c:pt>
                      <c:pt idx="1412">
                        <c:v>293.21600000000007</c:v>
                      </c:pt>
                      <c:pt idx="1413">
                        <c:v>-2654.4672</c:v>
                      </c:pt>
                      <c:pt idx="1414">
                        <c:v>-1738.5984000000003</c:v>
                      </c:pt>
                      <c:pt idx="1415">
                        <c:v>-1522.9984000000002</c:v>
                      </c:pt>
                      <c:pt idx="1416">
                        <c:v>707.16800000000001</c:v>
                      </c:pt>
                      <c:pt idx="1417">
                        <c:v>319.9504</c:v>
                      </c:pt>
                      <c:pt idx="1418">
                        <c:v>-1024.5312000000001</c:v>
                      </c:pt>
                      <c:pt idx="1419">
                        <c:v>457.93440000000004</c:v>
                      </c:pt>
                      <c:pt idx="1420">
                        <c:v>-1415.1984000000002</c:v>
                      </c:pt>
                      <c:pt idx="1421">
                        <c:v>33.633600000000001</c:v>
                      </c:pt>
                      <c:pt idx="1422">
                        <c:v>-158.6816</c:v>
                      </c:pt>
                      <c:pt idx="1423">
                        <c:v>471.73280000000005</c:v>
                      </c:pt>
                      <c:pt idx="1424">
                        <c:v>832.21600000000012</c:v>
                      </c:pt>
                      <c:pt idx="1425">
                        <c:v>821.86719999999991</c:v>
                      </c:pt>
                      <c:pt idx="1426">
                        <c:v>734.76480000000004</c:v>
                      </c:pt>
                      <c:pt idx="1427">
                        <c:v>330.29920000000004</c:v>
                      </c:pt>
                      <c:pt idx="1428">
                        <c:v>565.73440000000005</c:v>
                      </c:pt>
                      <c:pt idx="1429">
                        <c:v>858.95040000000006</c:v>
                      </c:pt>
                      <c:pt idx="1430">
                        <c:v>1030.5680000000002</c:v>
                      </c:pt>
                      <c:pt idx="1431">
                        <c:v>1185.8000000000002</c:v>
                      </c:pt>
                      <c:pt idx="1432">
                        <c:v>-205.25120000000001</c:v>
                      </c:pt>
                      <c:pt idx="1433">
                        <c:v>-586.43200000000013</c:v>
                      </c:pt>
                      <c:pt idx="1434">
                        <c:v>-168.16800000000001</c:v>
                      </c:pt>
                      <c:pt idx="1435">
                        <c:v>-84.515200000000007</c:v>
                      </c:pt>
                      <c:pt idx="1436">
                        <c:v>-188.8656</c:v>
                      </c:pt>
                      <c:pt idx="1437">
                        <c:v>162.13120000000001</c:v>
                      </c:pt>
                      <c:pt idx="1438">
                        <c:v>17.248000000000001</c:v>
                      </c:pt>
                      <c:pt idx="1439">
                        <c:v>90.552000000000007</c:v>
                      </c:pt>
                      <c:pt idx="1440">
                        <c:v>-397.5664000000001</c:v>
                      </c:pt>
                      <c:pt idx="1441">
                        <c:v>-441.54880000000003</c:v>
                      </c:pt>
                      <c:pt idx="1442">
                        <c:v>-784.78399999999999</c:v>
                      </c:pt>
                      <c:pt idx="1443">
                        <c:v>-795.1328000000002</c:v>
                      </c:pt>
                      <c:pt idx="1444">
                        <c:v>-1350.5183999999999</c:v>
                      </c:pt>
                      <c:pt idx="1445">
                        <c:v>279.41760000000005</c:v>
                      </c:pt>
                      <c:pt idx="1446">
                        <c:v>-754.6</c:v>
                      </c:pt>
                      <c:pt idx="1447">
                        <c:v>-171.61760000000001</c:v>
                      </c:pt>
                      <c:pt idx="1448">
                        <c:v>-508.81599999999997</c:v>
                      </c:pt>
                      <c:pt idx="1449">
                        <c:v>-882.23519999999996</c:v>
                      </c:pt>
                      <c:pt idx="1450">
                        <c:v>-208.70080000000002</c:v>
                      </c:pt>
                      <c:pt idx="1451">
                        <c:v>417.40160000000003</c:v>
                      </c:pt>
                      <c:pt idx="1452">
                        <c:v>-420.85120000000006</c:v>
                      </c:pt>
                      <c:pt idx="1453">
                        <c:v>-70.716800000000006</c:v>
                      </c:pt>
                      <c:pt idx="1454">
                        <c:v>-515.71519999999998</c:v>
                      </c:pt>
                      <c:pt idx="1455">
                        <c:v>-286.31680000000006</c:v>
                      </c:pt>
                      <c:pt idx="1456">
                        <c:v>-266.48160000000001</c:v>
                      </c:pt>
                      <c:pt idx="1457">
                        <c:v>-346.68480000000005</c:v>
                      </c:pt>
                      <c:pt idx="1458">
                        <c:v>137.98400000000001</c:v>
                      </c:pt>
                      <c:pt idx="1459">
                        <c:v>259.58240000000001</c:v>
                      </c:pt>
                      <c:pt idx="1460">
                        <c:v>-454.48480000000006</c:v>
                      </c:pt>
                      <c:pt idx="1461">
                        <c:v>-309.60160000000002</c:v>
                      </c:pt>
                      <c:pt idx="1462">
                        <c:v>-104.35040000000001</c:v>
                      </c:pt>
                      <c:pt idx="1463">
                        <c:v>-478.63200000000006</c:v>
                      </c:pt>
                      <c:pt idx="1464">
                        <c:v>-337.19840000000005</c:v>
                      </c:pt>
                      <c:pt idx="1465">
                        <c:v>-137.98400000000001</c:v>
                      </c:pt>
                      <c:pt idx="1466">
                        <c:v>-461.38400000000007</c:v>
                      </c:pt>
                      <c:pt idx="1467">
                        <c:v>380.31840000000005</c:v>
                      </c:pt>
                      <c:pt idx="1468">
                        <c:v>407.91519999999997</c:v>
                      </c:pt>
                      <c:pt idx="1469">
                        <c:v>-158.6816</c:v>
                      </c:pt>
                      <c:pt idx="1470">
                        <c:v>63.817599999999999</c:v>
                      </c:pt>
                      <c:pt idx="1471">
                        <c:v>552.79840000000002</c:v>
                      </c:pt>
                      <c:pt idx="1472">
                        <c:v>127.6352</c:v>
                      </c:pt>
                      <c:pt idx="1473">
                        <c:v>162.13120000000001</c:v>
                      </c:pt>
                      <c:pt idx="1474">
                        <c:v>340.64800000000008</c:v>
                      </c:pt>
                      <c:pt idx="1475">
                        <c:v>111.24960000000002</c:v>
                      </c:pt>
                      <c:pt idx="1476">
                        <c:v>164.7184</c:v>
                      </c:pt>
                      <c:pt idx="1477">
                        <c:v>-286.31680000000006</c:v>
                      </c:pt>
                      <c:pt idx="1478">
                        <c:v>-471.73280000000005</c:v>
                      </c:pt>
                      <c:pt idx="1479">
                        <c:v>-475.18240000000009</c:v>
                      </c:pt>
                      <c:pt idx="1480">
                        <c:v>188.8656</c:v>
                      </c:pt>
                      <c:pt idx="1481">
                        <c:v>111.24960000000002</c:v>
                      </c:pt>
                      <c:pt idx="1482">
                        <c:v>-337.19840000000005</c:v>
                      </c:pt>
                      <c:pt idx="1483">
                        <c:v>-357.03359999999998</c:v>
                      </c:pt>
                      <c:pt idx="1484">
                        <c:v>-777.88480000000015</c:v>
                      </c:pt>
                      <c:pt idx="1485">
                        <c:v>293.21600000000007</c:v>
                      </c:pt>
                      <c:pt idx="1486">
                        <c:v>-205.25120000000001</c:v>
                      </c:pt>
                      <c:pt idx="1487">
                        <c:v>259.58240000000001</c:v>
                      </c:pt>
                      <c:pt idx="1488">
                        <c:v>525.20159999999998</c:v>
                      </c:pt>
                      <c:pt idx="1489">
                        <c:v>-70.716800000000006</c:v>
                      </c:pt>
                      <c:pt idx="1490">
                        <c:v>-111.24960000000002</c:v>
                      </c:pt>
                      <c:pt idx="1491">
                        <c:v>235.43520000000004</c:v>
                      </c:pt>
                      <c:pt idx="1492">
                        <c:v>424.30080000000004</c:v>
                      </c:pt>
                      <c:pt idx="1493">
                        <c:v>413.952</c:v>
                      </c:pt>
                      <c:pt idx="1494">
                        <c:v>879.64800000000014</c:v>
                      </c:pt>
                      <c:pt idx="1495">
                        <c:v>-498.46719999999999</c:v>
                      </c:pt>
                      <c:pt idx="1496">
                        <c:v>-444.99840000000006</c:v>
                      </c:pt>
                      <c:pt idx="1497">
                        <c:v>17.248000000000001</c:v>
                      </c:pt>
                      <c:pt idx="1498">
                        <c:v>275.96800000000002</c:v>
                      </c:pt>
                      <c:pt idx="1499">
                        <c:v>404.46559999999999</c:v>
                      </c:pt>
                      <c:pt idx="1500">
                        <c:v>229.39840000000004</c:v>
                      </c:pt>
                      <c:pt idx="1501">
                        <c:v>441.54880000000003</c:v>
                      </c:pt>
                      <c:pt idx="1502">
                        <c:v>-81.065600000000003</c:v>
                      </c:pt>
                      <c:pt idx="1503">
                        <c:v>-683.8832000000001</c:v>
                      </c:pt>
                      <c:pt idx="1504">
                        <c:v>-137.98400000000001</c:v>
                      </c:pt>
                      <c:pt idx="1505">
                        <c:v>192.3152</c:v>
                      </c:pt>
                      <c:pt idx="1506">
                        <c:v>37.083199999999998</c:v>
                      </c:pt>
                      <c:pt idx="1507">
                        <c:v>3.4496000000000002</c:v>
                      </c:pt>
                      <c:pt idx="1508">
                        <c:v>539</c:v>
                      </c:pt>
                      <c:pt idx="1509">
                        <c:v>-407.91519999999997</c:v>
                      </c:pt>
                      <c:pt idx="1510">
                        <c:v>-350.13440000000003</c:v>
                      </c:pt>
                      <c:pt idx="1511">
                        <c:v>-245.78399999999999</c:v>
                      </c:pt>
                      <c:pt idx="1512">
                        <c:v>-357.03359999999998</c:v>
                      </c:pt>
                      <c:pt idx="1513">
                        <c:v>-238.88480000000004</c:v>
                      </c:pt>
                      <c:pt idx="1514">
                        <c:v>-235.43520000000004</c:v>
                      </c:pt>
                      <c:pt idx="1515">
                        <c:v>-461.38400000000007</c:v>
                      </c:pt>
                      <c:pt idx="1516">
                        <c:v>-326.84960000000007</c:v>
                      </c:pt>
                      <c:pt idx="1517">
                        <c:v>-731.3152</c:v>
                      </c:pt>
                      <c:pt idx="1518">
                        <c:v>-259.58240000000001</c:v>
                      </c:pt>
                      <c:pt idx="1519">
                        <c:v>387.2176</c:v>
                      </c:pt>
                      <c:pt idx="1520">
                        <c:v>-367.38240000000002</c:v>
                      </c:pt>
                      <c:pt idx="1521">
                        <c:v>293.21600000000007</c:v>
                      </c:pt>
                      <c:pt idx="1522">
                        <c:v>394.11680000000001</c:v>
                      </c:pt>
                      <c:pt idx="1523">
                        <c:v>23.284800000000001</c:v>
                      </c:pt>
                      <c:pt idx="1524">
                        <c:v>482.08160000000009</c:v>
                      </c:pt>
                      <c:pt idx="1525">
                        <c:v>404.46559999999999</c:v>
                      </c:pt>
                      <c:pt idx="1526">
                        <c:v>-286.31680000000006</c:v>
                      </c:pt>
                      <c:pt idx="1527">
                        <c:v>-475.18240000000009</c:v>
                      </c:pt>
                      <c:pt idx="1528">
                        <c:v>309.60160000000002</c:v>
                      </c:pt>
                      <c:pt idx="1529">
                        <c:v>111.24960000000002</c:v>
                      </c:pt>
                      <c:pt idx="1530">
                        <c:v>316.50080000000003</c:v>
                      </c:pt>
                      <c:pt idx="1531">
                        <c:v>-162.13120000000001</c:v>
                      </c:pt>
                      <c:pt idx="1532">
                        <c:v>232.84800000000004</c:v>
                      </c:pt>
                      <c:pt idx="1533">
                        <c:v>-411.3648</c:v>
                      </c:pt>
                      <c:pt idx="1534">
                        <c:v>100.90080000000002</c:v>
                      </c:pt>
                      <c:pt idx="1535">
                        <c:v>390.66720000000009</c:v>
                      </c:pt>
                      <c:pt idx="1536">
                        <c:v>-151.7824</c:v>
                      </c:pt>
                      <c:pt idx="1537">
                        <c:v>-67.267200000000003</c:v>
                      </c:pt>
                      <c:pt idx="1538">
                        <c:v>-121.5984</c:v>
                      </c:pt>
                      <c:pt idx="1539">
                        <c:v>636.45120000000009</c:v>
                      </c:pt>
                      <c:pt idx="1540">
                        <c:v>579.53280000000007</c:v>
                      </c:pt>
                      <c:pt idx="1541">
                        <c:v>-367.38240000000002</c:v>
                      </c:pt>
                      <c:pt idx="1542">
                        <c:v>-19.8352</c:v>
                      </c:pt>
                      <c:pt idx="1543">
                        <c:v>-185.416</c:v>
                      </c:pt>
                      <c:pt idx="1544">
                        <c:v>-208.70080000000002</c:v>
                      </c:pt>
                      <c:pt idx="1545">
                        <c:v>-353.584</c:v>
                      </c:pt>
                      <c:pt idx="1546">
                        <c:v>-296.66559999999998</c:v>
                      </c:pt>
                      <c:pt idx="1547">
                        <c:v>319.9504</c:v>
                      </c:pt>
                      <c:pt idx="1548">
                        <c:v>-761.49920000000009</c:v>
                      </c:pt>
                      <c:pt idx="1549">
                        <c:v>-525.20159999999998</c:v>
                      </c:pt>
                      <c:pt idx="1550">
                        <c:v>-43.982399999999998</c:v>
                      </c:pt>
                      <c:pt idx="1551">
                        <c:v>-188.8656</c:v>
                      </c:pt>
                      <c:pt idx="1552">
                        <c:v>259.58240000000001</c:v>
                      </c:pt>
                      <c:pt idx="1553">
                        <c:v>-81.065600000000003</c:v>
                      </c:pt>
                      <c:pt idx="1554">
                        <c:v>162.13120000000001</c:v>
                      </c:pt>
                      <c:pt idx="1555">
                        <c:v>-1051.2656000000002</c:v>
                      </c:pt>
                      <c:pt idx="1556">
                        <c:v>-980.54880000000003</c:v>
                      </c:pt>
                      <c:pt idx="1557">
                        <c:v>-913.28160000000003</c:v>
                      </c:pt>
                      <c:pt idx="1558">
                        <c:v>-448.44800000000009</c:v>
                      </c:pt>
                      <c:pt idx="1559">
                        <c:v>-420.85120000000006</c:v>
                      </c:pt>
                      <c:pt idx="1560">
                        <c:v>-252.6832</c:v>
                      </c:pt>
                      <c:pt idx="1561">
                        <c:v>148.33279999999999</c:v>
                      </c:pt>
                      <c:pt idx="1562">
                        <c:v>-148.33279999999999</c:v>
                      </c:pt>
                      <c:pt idx="1563">
                        <c:v>680.43360000000007</c:v>
                      </c:pt>
                      <c:pt idx="1564">
                        <c:v>380.31840000000005</c:v>
                      </c:pt>
                      <c:pt idx="1565">
                        <c:v>586.43200000000013</c:v>
                      </c:pt>
                      <c:pt idx="1566">
                        <c:v>-63.817599999999999</c:v>
                      </c:pt>
                      <c:pt idx="1567">
                        <c:v>650.2496000000001</c:v>
                      </c:pt>
                      <c:pt idx="1568">
                        <c:v>198.35200000000003</c:v>
                      </c:pt>
                      <c:pt idx="1569">
                        <c:v>-111.24960000000002</c:v>
                      </c:pt>
                      <c:pt idx="1570">
                        <c:v>387.2176</c:v>
                      </c:pt>
                      <c:pt idx="1571">
                        <c:v>-158.6816</c:v>
                      </c:pt>
                      <c:pt idx="1572">
                        <c:v>-337.19840000000005</c:v>
                      </c:pt>
                      <c:pt idx="1573">
                        <c:v>-1259.9664000000002</c:v>
                      </c:pt>
                      <c:pt idx="1574">
                        <c:v>-346.68480000000005</c:v>
                      </c:pt>
                      <c:pt idx="1575">
                        <c:v>-852.05120000000011</c:v>
                      </c:pt>
                      <c:pt idx="1576">
                        <c:v>37.083199999999998</c:v>
                      </c:pt>
                      <c:pt idx="1577">
                        <c:v>-788.23360000000002</c:v>
                      </c:pt>
                      <c:pt idx="1578">
                        <c:v>-10.348800000000001</c:v>
                      </c:pt>
                      <c:pt idx="1579">
                        <c:v>-609.71680000000003</c:v>
                      </c:pt>
                      <c:pt idx="1580">
                        <c:v>501.91679999999997</c:v>
                      </c:pt>
                      <c:pt idx="1581">
                        <c:v>-363.93279999999999</c:v>
                      </c:pt>
                      <c:pt idx="1582">
                        <c:v>-683.8832000000001</c:v>
                      </c:pt>
                      <c:pt idx="1583">
                        <c:v>77.616</c:v>
                      </c:pt>
                      <c:pt idx="1584">
                        <c:v>758.04960000000005</c:v>
                      </c:pt>
                      <c:pt idx="1585">
                        <c:v>148.33279999999999</c:v>
                      </c:pt>
                      <c:pt idx="1586">
                        <c:v>131.0848</c:v>
                      </c:pt>
                      <c:pt idx="1587">
                        <c:v>306.15199999999999</c:v>
                      </c:pt>
                      <c:pt idx="1588">
                        <c:v>256.13280000000003</c:v>
                      </c:pt>
                      <c:pt idx="1589">
                        <c:v>798.58240000000001</c:v>
                      </c:pt>
                      <c:pt idx="1590">
                        <c:v>-390.66720000000009</c:v>
                      </c:pt>
                      <c:pt idx="1591">
                        <c:v>-586.43200000000013</c:v>
                      </c:pt>
                      <c:pt idx="1592">
                        <c:v>-946.91520000000014</c:v>
                      </c:pt>
                      <c:pt idx="1593">
                        <c:v>-1603.2015999999999</c:v>
                      </c:pt>
                      <c:pt idx="1594">
                        <c:v>-367.38240000000002</c:v>
                      </c:pt>
                      <c:pt idx="1595">
                        <c:v>-438.09920000000005</c:v>
                      </c:pt>
                      <c:pt idx="1596">
                        <c:v>484.66880000000009</c:v>
                      </c:pt>
                      <c:pt idx="1597">
                        <c:v>-556.24800000000005</c:v>
                      </c:pt>
                      <c:pt idx="1598">
                        <c:v>-579.53280000000007</c:v>
                      </c:pt>
                      <c:pt idx="1599">
                        <c:v>-380.31840000000005</c:v>
                      </c:pt>
                      <c:pt idx="1600">
                        <c:v>-1249.6176</c:v>
                      </c:pt>
                      <c:pt idx="1601">
                        <c:v>-464.83360000000005</c:v>
                      </c:pt>
                      <c:pt idx="1602">
                        <c:v>-303.56479999999999</c:v>
                      </c:pt>
                      <c:pt idx="1603">
                        <c:v>-168.16800000000001</c:v>
                      </c:pt>
                      <c:pt idx="1604">
                        <c:v>-484.66880000000009</c:v>
                      </c:pt>
                      <c:pt idx="1605">
                        <c:v>-602.81759999999997</c:v>
                      </c:pt>
                      <c:pt idx="1606">
                        <c:v>-192.3152</c:v>
                      </c:pt>
                      <c:pt idx="1607">
                        <c:v>582.9824000000001</c:v>
                      </c:pt>
                      <c:pt idx="1608">
                        <c:v>148.33279999999999</c:v>
                      </c:pt>
                      <c:pt idx="1609">
                        <c:v>346.68480000000005</c:v>
                      </c:pt>
                      <c:pt idx="1610">
                        <c:v>-377.7312</c:v>
                      </c:pt>
                      <c:pt idx="1611">
                        <c:v>81.065600000000003</c:v>
                      </c:pt>
                      <c:pt idx="1612">
                        <c:v>-162.13120000000001</c:v>
                      </c:pt>
                      <c:pt idx="1613">
                        <c:v>357.03359999999998</c:v>
                      </c:pt>
                      <c:pt idx="1614">
                        <c:v>-586.43200000000013</c:v>
                      </c:pt>
                      <c:pt idx="1615">
                        <c:v>-959.85120000000006</c:v>
                      </c:pt>
                      <c:pt idx="1616">
                        <c:v>1084.8992000000001</c:v>
                      </c:pt>
                      <c:pt idx="1617">
                        <c:v>-188.8656</c:v>
                      </c:pt>
                      <c:pt idx="1618">
                        <c:v>-47.432000000000002</c:v>
                      </c:pt>
                      <c:pt idx="1619">
                        <c:v>-300.11520000000002</c:v>
                      </c:pt>
                      <c:pt idx="1620">
                        <c:v>-606.2672</c:v>
                      </c:pt>
                      <c:pt idx="1621">
                        <c:v>-940.01600000000008</c:v>
                      </c:pt>
                      <c:pt idx="1622">
                        <c:v>-1148.7168000000001</c:v>
                      </c:pt>
                      <c:pt idx="1623">
                        <c:v>-1014.1824</c:v>
                      </c:pt>
                      <c:pt idx="1624">
                        <c:v>-862.40000000000009</c:v>
                      </c:pt>
                      <c:pt idx="1625">
                        <c:v>219.04960000000003</c:v>
                      </c:pt>
                      <c:pt idx="1626">
                        <c:v>90.552000000000007</c:v>
                      </c:pt>
                      <c:pt idx="1627">
                        <c:v>-17.248000000000001</c:v>
                      </c:pt>
                      <c:pt idx="1628">
                        <c:v>-855.50080000000003</c:v>
                      </c:pt>
                      <c:pt idx="1629">
                        <c:v>-407.91519999999997</c:v>
                      </c:pt>
                      <c:pt idx="1630">
                        <c:v>181.96639999999999</c:v>
                      </c:pt>
                      <c:pt idx="1631">
                        <c:v>-488.11839999999995</c:v>
                      </c:pt>
                      <c:pt idx="1632">
                        <c:v>-37.083199999999998</c:v>
                      </c:pt>
                      <c:pt idx="1633">
                        <c:v>-6.8992000000000004</c:v>
                      </c:pt>
                      <c:pt idx="1634">
                        <c:v>-195.76480000000001</c:v>
                      </c:pt>
                      <c:pt idx="1635">
                        <c:v>272.51840000000004</c:v>
                      </c:pt>
                      <c:pt idx="1636">
                        <c:v>-683.8832000000001</c:v>
                      </c:pt>
                      <c:pt idx="1637">
                        <c:v>626.96480000000008</c:v>
                      </c:pt>
                      <c:pt idx="1638">
                        <c:v>181.96639999999999</c:v>
                      </c:pt>
                      <c:pt idx="1639">
                        <c:v>-181.96639999999999</c:v>
                      </c:pt>
                      <c:pt idx="1640">
                        <c:v>471.73280000000005</c:v>
                      </c:pt>
                      <c:pt idx="1641">
                        <c:v>558.8352000000001</c:v>
                      </c:pt>
                      <c:pt idx="1642">
                        <c:v>377.7312</c:v>
                      </c:pt>
                      <c:pt idx="1643">
                        <c:v>6.8992000000000004</c:v>
                      </c:pt>
                      <c:pt idx="1644">
                        <c:v>-377.7312</c:v>
                      </c:pt>
                      <c:pt idx="1645">
                        <c:v>178.51679999999999</c:v>
                      </c:pt>
                      <c:pt idx="1646">
                        <c:v>599.36800000000005</c:v>
                      </c:pt>
                      <c:pt idx="1647">
                        <c:v>185.416</c:v>
                      </c:pt>
                      <c:pt idx="1648">
                        <c:v>404.46559999999999</c:v>
                      </c:pt>
                      <c:pt idx="1649">
                        <c:v>-232.84800000000004</c:v>
                      </c:pt>
                      <c:pt idx="1650">
                        <c:v>-353.584</c:v>
                      </c:pt>
                      <c:pt idx="1651">
                        <c:v>-43.982399999999998</c:v>
                      </c:pt>
                      <c:pt idx="1652">
                        <c:v>168.16800000000001</c:v>
                      </c:pt>
                      <c:pt idx="1653">
                        <c:v>137.98400000000001</c:v>
                      </c:pt>
                      <c:pt idx="1654">
                        <c:v>495.01759999999996</c:v>
                      </c:pt>
                      <c:pt idx="1655">
                        <c:v>111.24960000000002</c:v>
                      </c:pt>
                      <c:pt idx="1656">
                        <c:v>-238.88480000000004</c:v>
                      </c:pt>
                      <c:pt idx="1657">
                        <c:v>482.08160000000009</c:v>
                      </c:pt>
                      <c:pt idx="1658">
                        <c:v>660.59840000000008</c:v>
                      </c:pt>
                      <c:pt idx="1659">
                        <c:v>343.23520000000002</c:v>
                      </c:pt>
                      <c:pt idx="1660">
                        <c:v>484.66880000000009</c:v>
                      </c:pt>
                      <c:pt idx="1661">
                        <c:v>309.60160000000002</c:v>
                      </c:pt>
                      <c:pt idx="1662">
                        <c:v>576.08320000000015</c:v>
                      </c:pt>
                      <c:pt idx="1663">
                        <c:v>144.88320000000002</c:v>
                      </c:pt>
                      <c:pt idx="1664">
                        <c:v>215.60000000000002</c:v>
                      </c:pt>
                      <c:pt idx="1665">
                        <c:v>-40.532800000000002</c:v>
                      </c:pt>
                      <c:pt idx="1666">
                        <c:v>599.36800000000005</c:v>
                      </c:pt>
                      <c:pt idx="1667">
                        <c:v>839.11519999999996</c:v>
                      </c:pt>
                      <c:pt idx="1668">
                        <c:v>754.6</c:v>
                      </c:pt>
                      <c:pt idx="1669">
                        <c:v>252.6832</c:v>
                      </c:pt>
                      <c:pt idx="1670">
                        <c:v>33.633600000000001</c:v>
                      </c:pt>
                      <c:pt idx="1671">
                        <c:v>-269.06880000000001</c:v>
                      </c:pt>
                      <c:pt idx="1672">
                        <c:v>367.38240000000002</c:v>
                      </c:pt>
                      <c:pt idx="1673">
                        <c:v>576.08320000000015</c:v>
                      </c:pt>
                      <c:pt idx="1674">
                        <c:v>-208.70080000000002</c:v>
                      </c:pt>
                      <c:pt idx="1675">
                        <c:v>-1108.184</c:v>
                      </c:pt>
                      <c:pt idx="1676">
                        <c:v>-1724.8000000000002</c:v>
                      </c:pt>
                      <c:pt idx="1677">
                        <c:v>47.432000000000002</c:v>
                      </c:pt>
                      <c:pt idx="1678">
                        <c:v>-6.8992000000000004</c:v>
                      </c:pt>
                      <c:pt idx="1679">
                        <c:v>162.13120000000001</c:v>
                      </c:pt>
                      <c:pt idx="1680">
                        <c:v>-1134.9184000000002</c:v>
                      </c:pt>
                      <c:pt idx="1681">
                        <c:v>720.96640000000002</c:v>
                      </c:pt>
                      <c:pt idx="1682">
                        <c:v>-1027.1184000000001</c:v>
                      </c:pt>
                      <c:pt idx="1683">
                        <c:v>-444.99840000000006</c:v>
                      </c:pt>
                      <c:pt idx="1684">
                        <c:v>300.11520000000002</c:v>
                      </c:pt>
                      <c:pt idx="1685">
                        <c:v>1007.2832</c:v>
                      </c:pt>
                      <c:pt idx="1686">
                        <c:v>586.43200000000013</c:v>
                      </c:pt>
                      <c:pt idx="1687">
                        <c:v>-569.18400000000008</c:v>
                      </c:pt>
                      <c:pt idx="1688">
                        <c:v>491.56799999999998</c:v>
                      </c:pt>
                      <c:pt idx="1689">
                        <c:v>353.584</c:v>
                      </c:pt>
                      <c:pt idx="1690">
                        <c:v>222.49920000000003</c:v>
                      </c:pt>
                      <c:pt idx="1691">
                        <c:v>545.89920000000006</c:v>
                      </c:pt>
                      <c:pt idx="1692">
                        <c:v>114.69920000000002</c:v>
                      </c:pt>
                      <c:pt idx="1693">
                        <c:v>835.66559999999993</c:v>
                      </c:pt>
                      <c:pt idx="1694">
                        <c:v>1266.8656000000003</c:v>
                      </c:pt>
                      <c:pt idx="1695">
                        <c:v>940.01600000000008</c:v>
                      </c:pt>
                      <c:pt idx="1696">
                        <c:v>1175.4512000000002</c:v>
                      </c:pt>
                      <c:pt idx="1697">
                        <c:v>387.2176</c:v>
                      </c:pt>
                      <c:pt idx="1698">
                        <c:v>-205.25120000000001</c:v>
                      </c:pt>
                      <c:pt idx="1699">
                        <c:v>629.55200000000002</c:v>
                      </c:pt>
                      <c:pt idx="1700">
                        <c:v>1024.5312000000001</c:v>
                      </c:pt>
                      <c:pt idx="1701">
                        <c:v>582.9824000000001</c:v>
                      </c:pt>
                      <c:pt idx="1702">
                        <c:v>162.13120000000001</c:v>
                      </c:pt>
                      <c:pt idx="1703">
                        <c:v>-222.49920000000003</c:v>
                      </c:pt>
                      <c:pt idx="1704">
                        <c:v>508.81599999999997</c:v>
                      </c:pt>
                      <c:pt idx="1705">
                        <c:v>-613.16640000000007</c:v>
                      </c:pt>
                      <c:pt idx="1706">
                        <c:v>185.416</c:v>
                      </c:pt>
                      <c:pt idx="1707">
                        <c:v>-397.5664000000001</c:v>
                      </c:pt>
                      <c:pt idx="1708">
                        <c:v>-438.09920000000005</c:v>
                      </c:pt>
                      <c:pt idx="1709">
                        <c:v>33.633600000000001</c:v>
                      </c:pt>
                      <c:pt idx="1710">
                        <c:v>-1091.7984000000001</c:v>
                      </c:pt>
                      <c:pt idx="1711">
                        <c:v>-761.49920000000009</c:v>
                      </c:pt>
                      <c:pt idx="1712">
                        <c:v>-528.65120000000002</c:v>
                      </c:pt>
                      <c:pt idx="1713">
                        <c:v>-532.10080000000005</c:v>
                      </c:pt>
                      <c:pt idx="1714">
                        <c:v>-869.29920000000016</c:v>
                      </c:pt>
                      <c:pt idx="1715">
                        <c:v>-879.64800000000014</c:v>
                      </c:pt>
                      <c:pt idx="1716">
                        <c:v>-387.2176</c:v>
                      </c:pt>
                      <c:pt idx="1717">
                        <c:v>-1293.6000000000001</c:v>
                      </c:pt>
                      <c:pt idx="1718">
                        <c:v>-761.49920000000009</c:v>
                      </c:pt>
                      <c:pt idx="1719">
                        <c:v>-1303.9488000000001</c:v>
                      </c:pt>
                      <c:pt idx="1720">
                        <c:v>-411.3648</c:v>
                      </c:pt>
                      <c:pt idx="1721">
                        <c:v>-468.28320000000008</c:v>
                      </c:pt>
                      <c:pt idx="1722">
                        <c:v>-444.99840000000006</c:v>
                      </c:pt>
                      <c:pt idx="1723">
                        <c:v>-30.184000000000005</c:v>
                      </c:pt>
                      <c:pt idx="1724">
                        <c:v>-501.91679999999997</c:v>
                      </c:pt>
                      <c:pt idx="1725">
                        <c:v>343.23520000000002</c:v>
                      </c:pt>
                      <c:pt idx="1726">
                        <c:v>-670.08480000000009</c:v>
                      </c:pt>
                      <c:pt idx="1727">
                        <c:v>-586.43200000000013</c:v>
                      </c:pt>
                      <c:pt idx="1728">
                        <c:v>788.23360000000002</c:v>
                      </c:pt>
                      <c:pt idx="1729">
                        <c:v>333.74880000000002</c:v>
                      </c:pt>
                      <c:pt idx="1730">
                        <c:v>350.13440000000003</c:v>
                      </c:pt>
                      <c:pt idx="1731">
                        <c:v>279.41760000000005</c:v>
                      </c:pt>
                      <c:pt idx="1732">
                        <c:v>1576.4672</c:v>
                      </c:pt>
                      <c:pt idx="1733">
                        <c:v>1869.6832000000004</c:v>
                      </c:pt>
                      <c:pt idx="1734">
                        <c:v>1650.6336000000001</c:v>
                      </c:pt>
                      <c:pt idx="1735">
                        <c:v>1822.2511999999999</c:v>
                      </c:pt>
                      <c:pt idx="1736">
                        <c:v>340.64800000000008</c:v>
                      </c:pt>
                      <c:pt idx="1737">
                        <c:v>1411.7488000000003</c:v>
                      </c:pt>
                      <c:pt idx="1738">
                        <c:v>758.04960000000005</c:v>
                      </c:pt>
                      <c:pt idx="1739">
                        <c:v>-589.88160000000016</c:v>
                      </c:pt>
                      <c:pt idx="1740">
                        <c:v>-141.43360000000001</c:v>
                      </c:pt>
                      <c:pt idx="1741">
                        <c:v>-512.26560000000006</c:v>
                      </c:pt>
                      <c:pt idx="1742">
                        <c:v>-205.25120000000001</c:v>
                      </c:pt>
                      <c:pt idx="1743">
                        <c:v>-1798.9664</c:v>
                      </c:pt>
                      <c:pt idx="1744">
                        <c:v>-2206.8816000000002</c:v>
                      </c:pt>
                      <c:pt idx="1745">
                        <c:v>-303.56479999999999</c:v>
                      </c:pt>
                      <c:pt idx="1746">
                        <c:v>-795.1328000000002</c:v>
                      </c:pt>
                      <c:pt idx="1747">
                        <c:v>-1634.248</c:v>
                      </c:pt>
                      <c:pt idx="1748">
                        <c:v>-1765.3328000000004</c:v>
                      </c:pt>
                      <c:pt idx="1749">
                        <c:v>-2378.4992000000002</c:v>
                      </c:pt>
                      <c:pt idx="1750">
                        <c:v>-839.11519999999996</c:v>
                      </c:pt>
                      <c:pt idx="1751">
                        <c:v>-2742.4320000000007</c:v>
                      </c:pt>
                      <c:pt idx="1752">
                        <c:v>-1246.1680000000001</c:v>
                      </c:pt>
                      <c:pt idx="1753">
                        <c:v>-845.15200000000004</c:v>
                      </c:pt>
                      <c:pt idx="1754">
                        <c:v>-579.53280000000007</c:v>
                      </c:pt>
                      <c:pt idx="1755">
                        <c:v>-2337.9663999999998</c:v>
                      </c:pt>
                      <c:pt idx="1756">
                        <c:v>151.7824</c:v>
                      </c:pt>
                      <c:pt idx="1757">
                        <c:v>181.96639999999999</c:v>
                      </c:pt>
                      <c:pt idx="1758">
                        <c:v>-602.81759999999997</c:v>
                      </c:pt>
                      <c:pt idx="1759">
                        <c:v>-363.93279999999999</c:v>
                      </c:pt>
                      <c:pt idx="1760">
                        <c:v>-690.78240000000005</c:v>
                      </c:pt>
                      <c:pt idx="1761">
                        <c:v>-451.03520000000003</c:v>
                      </c:pt>
                      <c:pt idx="1762">
                        <c:v>171.61760000000001</c:v>
                      </c:pt>
                      <c:pt idx="1763">
                        <c:v>-367.38240000000002</c:v>
                      </c:pt>
                      <c:pt idx="1764">
                        <c:v>-521.75199999999995</c:v>
                      </c:pt>
                      <c:pt idx="1765">
                        <c:v>528.65120000000002</c:v>
                      </c:pt>
                      <c:pt idx="1766">
                        <c:v>963.30079999999998</c:v>
                      </c:pt>
                      <c:pt idx="1767">
                        <c:v>491.56799999999998</c:v>
                      </c:pt>
                      <c:pt idx="1768">
                        <c:v>1455.7311999999999</c:v>
                      </c:pt>
                      <c:pt idx="1769">
                        <c:v>56.918400000000005</c:v>
                      </c:pt>
                      <c:pt idx="1770">
                        <c:v>1505.7504000000001</c:v>
                      </c:pt>
                      <c:pt idx="1771">
                        <c:v>1836.0496000000003</c:v>
                      </c:pt>
                      <c:pt idx="1772">
                        <c:v>134.53440000000001</c:v>
                      </c:pt>
                      <c:pt idx="1773">
                        <c:v>-266.48160000000001</c:v>
                      </c:pt>
                      <c:pt idx="1774">
                        <c:v>-842.5648000000001</c:v>
                      </c:pt>
                      <c:pt idx="1775">
                        <c:v>906.38240000000008</c:v>
                      </c:pt>
                      <c:pt idx="1776">
                        <c:v>620.06560000000002</c:v>
                      </c:pt>
                      <c:pt idx="1777">
                        <c:v>666.63520000000005</c:v>
                      </c:pt>
                      <c:pt idx="1778">
                        <c:v>862.40000000000009</c:v>
                      </c:pt>
                      <c:pt idx="1779">
                        <c:v>519.16480000000001</c:v>
                      </c:pt>
                      <c:pt idx="1780">
                        <c:v>-225.94880000000003</c:v>
                      </c:pt>
                      <c:pt idx="1781">
                        <c:v>973.64960000000008</c:v>
                      </c:pt>
                      <c:pt idx="1782">
                        <c:v>1479.0160000000003</c:v>
                      </c:pt>
                      <c:pt idx="1783">
                        <c:v>313.05119999999999</c:v>
                      </c:pt>
                      <c:pt idx="1784">
                        <c:v>-23.284800000000001</c:v>
                      </c:pt>
                      <c:pt idx="1785">
                        <c:v>754.6</c:v>
                      </c:pt>
                      <c:pt idx="1786">
                        <c:v>-784.78399999999999</c:v>
                      </c:pt>
                      <c:pt idx="1787">
                        <c:v>118.14880000000002</c:v>
                      </c:pt>
                      <c:pt idx="1788">
                        <c:v>-30.184000000000005</c:v>
                      </c:pt>
                      <c:pt idx="1789">
                        <c:v>-572.63360000000011</c:v>
                      </c:pt>
                      <c:pt idx="1790">
                        <c:v>-2357.8016000000002</c:v>
                      </c:pt>
                      <c:pt idx="1791">
                        <c:v>-1115.0832</c:v>
                      </c:pt>
                      <c:pt idx="1792">
                        <c:v>-1677.3680000000002</c:v>
                      </c:pt>
                      <c:pt idx="1793">
                        <c:v>-2055.0992000000001</c:v>
                      </c:pt>
                      <c:pt idx="1794">
                        <c:v>-2502.6848000000005</c:v>
                      </c:pt>
                      <c:pt idx="1795">
                        <c:v>131.0848</c:v>
                      </c:pt>
                      <c:pt idx="1796">
                        <c:v>-77.616</c:v>
                      </c:pt>
                      <c:pt idx="1797">
                        <c:v>-1307.3984000000003</c:v>
                      </c:pt>
                      <c:pt idx="1798">
                        <c:v>-1482.4656000000002</c:v>
                      </c:pt>
                      <c:pt idx="1799">
                        <c:v>-1448.8320000000001</c:v>
                      </c:pt>
                      <c:pt idx="1800">
                        <c:v>-727.86559999999997</c:v>
                      </c:pt>
                      <c:pt idx="1801">
                        <c:v>70.716800000000006</c:v>
                      </c:pt>
                      <c:pt idx="1802">
                        <c:v>-50.881600000000006</c:v>
                      </c:pt>
                      <c:pt idx="1803">
                        <c:v>623.51520000000005</c:v>
                      </c:pt>
                      <c:pt idx="1804">
                        <c:v>293.21600000000007</c:v>
                      </c:pt>
                      <c:pt idx="1805">
                        <c:v>225.94880000000003</c:v>
                      </c:pt>
                      <c:pt idx="1806">
                        <c:v>185.416</c:v>
                      </c:pt>
                      <c:pt idx="1807">
                        <c:v>296.66559999999998</c:v>
                      </c:pt>
                      <c:pt idx="1808">
                        <c:v>754.6</c:v>
                      </c:pt>
                      <c:pt idx="1809">
                        <c:v>1253.0672000000002</c:v>
                      </c:pt>
                      <c:pt idx="1810">
                        <c:v>1128.8815999999999</c:v>
                      </c:pt>
                      <c:pt idx="1811">
                        <c:v>1034.0176000000001</c:v>
                      </c:pt>
                      <c:pt idx="1812">
                        <c:v>956.40160000000003</c:v>
                      </c:pt>
                      <c:pt idx="1813">
                        <c:v>168.16800000000001</c:v>
                      </c:pt>
                      <c:pt idx="1814">
                        <c:v>1310.848</c:v>
                      </c:pt>
                      <c:pt idx="1815">
                        <c:v>599.36800000000005</c:v>
                      </c:pt>
                      <c:pt idx="1816">
                        <c:v>282.86720000000003</c:v>
                      </c:pt>
                      <c:pt idx="1817">
                        <c:v>505.3664</c:v>
                      </c:pt>
                      <c:pt idx="1818">
                        <c:v>582.9824000000001</c:v>
                      </c:pt>
                      <c:pt idx="1819">
                        <c:v>151.7824</c:v>
                      </c:pt>
                      <c:pt idx="1820">
                        <c:v>-13.798400000000001</c:v>
                      </c:pt>
                      <c:pt idx="1821">
                        <c:v>-444.99840000000006</c:v>
                      </c:pt>
                      <c:pt idx="1822">
                        <c:v>-1192.6992000000002</c:v>
                      </c:pt>
                      <c:pt idx="1823">
                        <c:v>-1007.2832</c:v>
                      </c:pt>
                      <c:pt idx="1824">
                        <c:v>-731.3152</c:v>
                      </c:pt>
                      <c:pt idx="1825">
                        <c:v>-747.70079999999996</c:v>
                      </c:pt>
                      <c:pt idx="1826">
                        <c:v>-1468.6672000000001</c:v>
                      </c:pt>
                      <c:pt idx="1827">
                        <c:v>-1344.4816000000001</c:v>
                      </c:pt>
                      <c:pt idx="1828">
                        <c:v>-1495.4015999999999</c:v>
                      </c:pt>
                      <c:pt idx="1829">
                        <c:v>-909.83199999999999</c:v>
                      </c:pt>
                      <c:pt idx="1830">
                        <c:v>-413.952</c:v>
                      </c:pt>
                      <c:pt idx="1831">
                        <c:v>-710.61760000000004</c:v>
                      </c:pt>
                      <c:pt idx="1832">
                        <c:v>100.90080000000002</c:v>
                      </c:pt>
                      <c:pt idx="1833">
                        <c:v>-87.964799999999997</c:v>
                      </c:pt>
                      <c:pt idx="1834">
                        <c:v>188.8656</c:v>
                      </c:pt>
                      <c:pt idx="1835">
                        <c:v>508.81599999999997</c:v>
                      </c:pt>
                      <c:pt idx="1836">
                        <c:v>420.85120000000006</c:v>
                      </c:pt>
                      <c:pt idx="1837">
                        <c:v>1337.5824</c:v>
                      </c:pt>
                      <c:pt idx="1838">
                        <c:v>-60.368000000000009</c:v>
                      </c:pt>
                      <c:pt idx="1839">
                        <c:v>690.78240000000005</c:v>
                      </c:pt>
                      <c:pt idx="1840">
                        <c:v>104.35040000000001</c:v>
                      </c:pt>
                      <c:pt idx="1841">
                        <c:v>650.2496000000001</c:v>
                      </c:pt>
                      <c:pt idx="1842">
                        <c:v>407.91519999999997</c:v>
                      </c:pt>
                      <c:pt idx="1843">
                        <c:v>162.13120000000001</c:v>
                      </c:pt>
                      <c:pt idx="1844">
                        <c:v>-97.451200000000014</c:v>
                      </c:pt>
                      <c:pt idx="1845">
                        <c:v>542.44960000000003</c:v>
                      </c:pt>
                      <c:pt idx="1846">
                        <c:v>-306.15199999999999</c:v>
                      </c:pt>
                      <c:pt idx="1847">
                        <c:v>330.29920000000004</c:v>
                      </c:pt>
                      <c:pt idx="1848">
                        <c:v>-6.8992000000000004</c:v>
                      </c:pt>
                      <c:pt idx="1849">
                        <c:v>808.93119999999999</c:v>
                      </c:pt>
                      <c:pt idx="1850">
                        <c:v>-346.68480000000005</c:v>
                      </c:pt>
                      <c:pt idx="1851">
                        <c:v>-6.8992000000000004</c:v>
                      </c:pt>
                      <c:pt idx="1852">
                        <c:v>-586.43200000000013</c:v>
                      </c:pt>
                      <c:pt idx="1853">
                        <c:v>114.69920000000002</c:v>
                      </c:pt>
                      <c:pt idx="1854">
                        <c:v>319.9504</c:v>
                      </c:pt>
                      <c:pt idx="1855">
                        <c:v>340.64800000000008</c:v>
                      </c:pt>
                      <c:pt idx="1856">
                        <c:v>-556.24800000000005</c:v>
                      </c:pt>
                      <c:pt idx="1857">
                        <c:v>508.81599999999997</c:v>
                      </c:pt>
                      <c:pt idx="1858">
                        <c:v>-764.94880000000001</c:v>
                      </c:pt>
                      <c:pt idx="1859">
                        <c:v>528.65120000000002</c:v>
                      </c:pt>
                      <c:pt idx="1860">
                        <c:v>519.16480000000001</c:v>
                      </c:pt>
                      <c:pt idx="1861">
                        <c:v>263.03200000000004</c:v>
                      </c:pt>
                      <c:pt idx="1862">
                        <c:v>700.26880000000006</c:v>
                      </c:pt>
                      <c:pt idx="1863">
                        <c:v>47.432000000000002</c:v>
                      </c:pt>
                      <c:pt idx="1864">
                        <c:v>865.84960000000012</c:v>
                      </c:pt>
                      <c:pt idx="1865">
                        <c:v>-401.01600000000002</c:v>
                      </c:pt>
                      <c:pt idx="1866">
                        <c:v>266.48160000000001</c:v>
                      </c:pt>
                      <c:pt idx="1867">
                        <c:v>407.91519999999997</c:v>
                      </c:pt>
                      <c:pt idx="1868">
                        <c:v>-215.60000000000002</c:v>
                      </c:pt>
                      <c:pt idx="1869">
                        <c:v>-225.94880000000003</c:v>
                      </c:pt>
                      <c:pt idx="1870">
                        <c:v>-309.60160000000002</c:v>
                      </c:pt>
                      <c:pt idx="1871">
                        <c:v>-542.44960000000003</c:v>
                      </c:pt>
                      <c:pt idx="1872">
                        <c:v>-340.64800000000008</c:v>
                      </c:pt>
                      <c:pt idx="1873">
                        <c:v>-269.06880000000001</c:v>
                      </c:pt>
                      <c:pt idx="1874">
                        <c:v>484.66880000000009</c:v>
                      </c:pt>
                      <c:pt idx="1875">
                        <c:v>151.7824</c:v>
                      </c:pt>
                      <c:pt idx="1876">
                        <c:v>768.39840000000004</c:v>
                      </c:pt>
                      <c:pt idx="1877">
                        <c:v>-788.23360000000002</c:v>
                      </c:pt>
                      <c:pt idx="1878">
                        <c:v>-188.8656</c:v>
                      </c:pt>
                      <c:pt idx="1879">
                        <c:v>-164.7184</c:v>
                      </c:pt>
                      <c:pt idx="1880">
                        <c:v>212.15040000000002</c:v>
                      </c:pt>
                      <c:pt idx="1881">
                        <c:v>664.04800000000012</c:v>
                      </c:pt>
                      <c:pt idx="1882">
                        <c:v>-293.21600000000007</c:v>
                      </c:pt>
                      <c:pt idx="1883">
                        <c:v>-272.51840000000004</c:v>
                      </c:pt>
                      <c:pt idx="1884">
                        <c:v>-293.21600000000007</c:v>
                      </c:pt>
                      <c:pt idx="1885">
                        <c:v>710.61760000000004</c:v>
                      </c:pt>
                      <c:pt idx="1886">
                        <c:v>259.58240000000001</c:v>
                      </c:pt>
                      <c:pt idx="1887">
                        <c:v>353.584</c:v>
                      </c:pt>
                      <c:pt idx="1888">
                        <c:v>420.85120000000006</c:v>
                      </c:pt>
                      <c:pt idx="1889">
                        <c:v>30.184000000000005</c:v>
                      </c:pt>
                      <c:pt idx="1890">
                        <c:v>-127.6352</c:v>
                      </c:pt>
                      <c:pt idx="1891">
                        <c:v>-205.25120000000001</c:v>
                      </c:pt>
                      <c:pt idx="1892">
                        <c:v>-6.8992000000000004</c:v>
                      </c:pt>
                      <c:pt idx="1893">
                        <c:v>235.43520000000004</c:v>
                      </c:pt>
                      <c:pt idx="1894">
                        <c:v>100.90080000000002</c:v>
                      </c:pt>
                      <c:pt idx="1895">
                        <c:v>242.33440000000004</c:v>
                      </c:pt>
                      <c:pt idx="1896">
                        <c:v>6.8992000000000004</c:v>
                      </c:pt>
                      <c:pt idx="1897">
                        <c:v>111.24960000000002</c:v>
                      </c:pt>
                      <c:pt idx="1898">
                        <c:v>-148.33279999999999</c:v>
                      </c:pt>
                      <c:pt idx="1899">
                        <c:v>-181.96639999999999</c:v>
                      </c:pt>
                      <c:pt idx="1900">
                        <c:v>-448.44800000000009</c:v>
                      </c:pt>
                      <c:pt idx="1901">
                        <c:v>-491.56799999999998</c:v>
                      </c:pt>
                      <c:pt idx="1902">
                        <c:v>-330.29920000000004</c:v>
                      </c:pt>
                      <c:pt idx="1903">
                        <c:v>-2203.4320000000002</c:v>
                      </c:pt>
                      <c:pt idx="1904">
                        <c:v>-589.88160000000016</c:v>
                      </c:pt>
                      <c:pt idx="1905">
                        <c:v>-1007.2832</c:v>
                      </c:pt>
                      <c:pt idx="1906">
                        <c:v>-238.88480000000004</c:v>
                      </c:pt>
                      <c:pt idx="1907">
                        <c:v>-192.3152</c:v>
                      </c:pt>
                      <c:pt idx="1908">
                        <c:v>657.14880000000005</c:v>
                      </c:pt>
                      <c:pt idx="1909">
                        <c:v>-495.01759999999996</c:v>
                      </c:pt>
                      <c:pt idx="1910">
                        <c:v>-144.88320000000002</c:v>
                      </c:pt>
                      <c:pt idx="1911">
                        <c:v>-818.41760000000011</c:v>
                      </c:pt>
                      <c:pt idx="1912">
                        <c:v>-549.34879999999998</c:v>
                      </c:pt>
                      <c:pt idx="1913">
                        <c:v>178.51679999999999</c:v>
                      </c:pt>
                      <c:pt idx="1914">
                        <c:v>-407.91519999999997</c:v>
                      </c:pt>
                      <c:pt idx="1915">
                        <c:v>-148.33279999999999</c:v>
                      </c:pt>
                      <c:pt idx="1916">
                        <c:v>-360.48320000000001</c:v>
                      </c:pt>
                      <c:pt idx="1917">
                        <c:v>-148.33279999999999</c:v>
                      </c:pt>
                      <c:pt idx="1918">
                        <c:v>238.88480000000004</c:v>
                      </c:pt>
                      <c:pt idx="1919">
                        <c:v>225.94880000000003</c:v>
                      </c:pt>
                      <c:pt idx="1920">
                        <c:v>-383.76800000000009</c:v>
                      </c:pt>
                      <c:pt idx="1921">
                        <c:v>-256.13280000000003</c:v>
                      </c:pt>
                      <c:pt idx="1922">
                        <c:v>-242.33440000000004</c:v>
                      </c:pt>
                      <c:pt idx="1923">
                        <c:v>629.55200000000002</c:v>
                      </c:pt>
                      <c:pt idx="1924">
                        <c:v>125.048</c:v>
                      </c:pt>
                      <c:pt idx="1925">
                        <c:v>-545.89920000000006</c:v>
                      </c:pt>
                      <c:pt idx="1926">
                        <c:v>-333.74880000000002</c:v>
                      </c:pt>
                      <c:pt idx="1927">
                        <c:v>-141.43360000000001</c:v>
                      </c:pt>
                      <c:pt idx="1928">
                        <c:v>171.61760000000001</c:v>
                      </c:pt>
                      <c:pt idx="1929">
                        <c:v>17.248000000000001</c:v>
                      </c:pt>
                      <c:pt idx="1930">
                        <c:v>47.432000000000002</c:v>
                      </c:pt>
                      <c:pt idx="1931">
                        <c:v>680.43360000000007</c:v>
                      </c:pt>
                      <c:pt idx="1932">
                        <c:v>-90.552000000000007</c:v>
                      </c:pt>
                      <c:pt idx="1933">
                        <c:v>528.65120000000002</c:v>
                      </c:pt>
                      <c:pt idx="1934">
                        <c:v>805.48160000000018</c:v>
                      </c:pt>
                      <c:pt idx="1935">
                        <c:v>275.96800000000002</c:v>
                      </c:pt>
                      <c:pt idx="1936">
                        <c:v>346.68480000000005</c:v>
                      </c:pt>
                      <c:pt idx="1937">
                        <c:v>303.56479999999999</c:v>
                      </c:pt>
                      <c:pt idx="1938">
                        <c:v>1037.4672</c:v>
                      </c:pt>
                      <c:pt idx="1939">
                        <c:v>229.39840000000004</c:v>
                      </c:pt>
                      <c:pt idx="1940">
                        <c:v>-670.08480000000009</c:v>
                      </c:pt>
                      <c:pt idx="1941">
                        <c:v>40.532800000000002</c:v>
                      </c:pt>
                      <c:pt idx="1942">
                        <c:v>2041.3008</c:v>
                      </c:pt>
                      <c:pt idx="1943">
                        <c:v>1000.384</c:v>
                      </c:pt>
                      <c:pt idx="1944">
                        <c:v>1350.5183999999999</c:v>
                      </c:pt>
                      <c:pt idx="1945">
                        <c:v>326.84960000000007</c:v>
                      </c:pt>
                      <c:pt idx="1946">
                        <c:v>839.11519999999996</c:v>
                      </c:pt>
                      <c:pt idx="1947">
                        <c:v>407.91519999999997</c:v>
                      </c:pt>
                      <c:pt idx="1948">
                        <c:v>222.49920000000003</c:v>
                      </c:pt>
                      <c:pt idx="1949">
                        <c:v>-121.5984</c:v>
                      </c:pt>
                      <c:pt idx="1950">
                        <c:v>-438.09920000000005</c:v>
                      </c:pt>
                      <c:pt idx="1951">
                        <c:v>-532.10080000000005</c:v>
                      </c:pt>
                      <c:pt idx="1952">
                        <c:v>-737.35199999999998</c:v>
                      </c:pt>
                      <c:pt idx="1953">
                        <c:v>-162.13120000000001</c:v>
                      </c:pt>
                      <c:pt idx="1954">
                        <c:v>-330.29920000000004</c:v>
                      </c:pt>
                      <c:pt idx="1955">
                        <c:v>-155.232</c:v>
                      </c:pt>
                      <c:pt idx="1956">
                        <c:v>-703.71839999999997</c:v>
                      </c:pt>
                      <c:pt idx="1957">
                        <c:v>242.33440000000004</c:v>
                      </c:pt>
                      <c:pt idx="1958">
                        <c:v>562.28480000000013</c:v>
                      </c:pt>
                      <c:pt idx="1959">
                        <c:v>613.16640000000007</c:v>
                      </c:pt>
                      <c:pt idx="1960">
                        <c:v>869.29920000000016</c:v>
                      </c:pt>
                      <c:pt idx="1961">
                        <c:v>269.06880000000001</c:v>
                      </c:pt>
                      <c:pt idx="1962">
                        <c:v>-23.284800000000001</c:v>
                      </c:pt>
                      <c:pt idx="1963">
                        <c:v>-525.20159999999998</c:v>
                      </c:pt>
                      <c:pt idx="1964">
                        <c:v>26.734400000000001</c:v>
                      </c:pt>
                      <c:pt idx="1965">
                        <c:v>-263.03200000000004</c:v>
                      </c:pt>
                      <c:pt idx="1966">
                        <c:v>515.71519999999998</c:v>
                      </c:pt>
                      <c:pt idx="1967">
                        <c:v>-296.66559999999998</c:v>
                      </c:pt>
                      <c:pt idx="1968">
                        <c:v>-158.6816</c:v>
                      </c:pt>
                      <c:pt idx="1969">
                        <c:v>484.66880000000009</c:v>
                      </c:pt>
                      <c:pt idx="1970">
                        <c:v>-252.6832</c:v>
                      </c:pt>
                      <c:pt idx="1971">
                        <c:v>-67.267200000000003</c:v>
                      </c:pt>
                      <c:pt idx="1972">
                        <c:v>235.43520000000004</c:v>
                      </c:pt>
                      <c:pt idx="1973">
                        <c:v>407.91519999999997</c:v>
                      </c:pt>
                      <c:pt idx="1974">
                        <c:v>111.24960000000002</c:v>
                      </c:pt>
                      <c:pt idx="1975">
                        <c:v>-484.66880000000009</c:v>
                      </c:pt>
                      <c:pt idx="1976">
                        <c:v>471.73280000000005</c:v>
                      </c:pt>
                      <c:pt idx="1977">
                        <c:v>-26.734400000000001</c:v>
                      </c:pt>
                      <c:pt idx="1978">
                        <c:v>-676.98400000000004</c:v>
                      </c:pt>
                      <c:pt idx="1979">
                        <c:v>296.66559999999998</c:v>
                      </c:pt>
                      <c:pt idx="1980">
                        <c:v>-340.64800000000008</c:v>
                      </c:pt>
                      <c:pt idx="1981">
                        <c:v>33.633600000000001</c:v>
                      </c:pt>
                      <c:pt idx="1982">
                        <c:v>43.982399999999998</c:v>
                      </c:pt>
                      <c:pt idx="1983">
                        <c:v>3.4496000000000002</c:v>
                      </c:pt>
                      <c:pt idx="1984">
                        <c:v>30.184000000000005</c:v>
                      </c:pt>
                      <c:pt idx="1985">
                        <c:v>70.716800000000006</c:v>
                      </c:pt>
                      <c:pt idx="1986">
                        <c:v>461.38400000000007</c:v>
                      </c:pt>
                      <c:pt idx="1987">
                        <c:v>343.23520000000002</c:v>
                      </c:pt>
                      <c:pt idx="1988">
                        <c:v>259.58240000000001</c:v>
                      </c:pt>
                      <c:pt idx="1989">
                        <c:v>306.15199999999999</c:v>
                      </c:pt>
                      <c:pt idx="1990">
                        <c:v>97.451200000000014</c:v>
                      </c:pt>
                      <c:pt idx="1991">
                        <c:v>-67.267200000000003</c:v>
                      </c:pt>
                      <c:pt idx="1992">
                        <c:v>-464.83360000000005</c:v>
                      </c:pt>
                      <c:pt idx="1993">
                        <c:v>-319.9504</c:v>
                      </c:pt>
                      <c:pt idx="1994">
                        <c:v>441.54880000000003</c:v>
                      </c:pt>
                      <c:pt idx="1995">
                        <c:v>-464.83360000000005</c:v>
                      </c:pt>
                      <c:pt idx="1996">
                        <c:v>-134.53440000000001</c:v>
                      </c:pt>
                      <c:pt idx="1997">
                        <c:v>-275.96800000000002</c:v>
                      </c:pt>
                      <c:pt idx="1998">
                        <c:v>212.15040000000002</c:v>
                      </c:pt>
                      <c:pt idx="1999">
                        <c:v>-111.24960000000002</c:v>
                      </c:pt>
                      <c:pt idx="2000">
                        <c:v>60.368000000000009</c:v>
                      </c:pt>
                      <c:pt idx="2001">
                        <c:v>-74.166399999999996</c:v>
                      </c:pt>
                      <c:pt idx="2002">
                        <c:v>333.74880000000002</c:v>
                      </c:pt>
                      <c:pt idx="2003">
                        <c:v>269.06880000000001</c:v>
                      </c:pt>
                      <c:pt idx="2004">
                        <c:v>178.51679999999999</c:v>
                      </c:pt>
                      <c:pt idx="2005">
                        <c:v>-178.51679999999999</c:v>
                      </c:pt>
                      <c:pt idx="2006">
                        <c:v>-229.39840000000004</c:v>
                      </c:pt>
                      <c:pt idx="2007">
                        <c:v>323.40000000000003</c:v>
                      </c:pt>
                      <c:pt idx="2008">
                        <c:v>-855.50080000000003</c:v>
                      </c:pt>
                      <c:pt idx="2009">
                        <c:v>2189.6336000000001</c:v>
                      </c:pt>
                      <c:pt idx="2010">
                        <c:v>340.64800000000008</c:v>
                      </c:pt>
                      <c:pt idx="2011">
                        <c:v>242.33440000000004</c:v>
                      </c:pt>
                      <c:pt idx="2012">
                        <c:v>286.31680000000006</c:v>
                      </c:pt>
                      <c:pt idx="2013">
                        <c:v>74.166399999999996</c:v>
                      </c:pt>
                      <c:pt idx="2014">
                        <c:v>275.96800000000002</c:v>
                      </c:pt>
                      <c:pt idx="2015">
                        <c:v>-63.817599999999999</c:v>
                      </c:pt>
                      <c:pt idx="2016">
                        <c:v>-67.267200000000003</c:v>
                      </c:pt>
                      <c:pt idx="2017">
                        <c:v>-56.918400000000005</c:v>
                      </c:pt>
                      <c:pt idx="2018">
                        <c:v>56.918400000000005</c:v>
                      </c:pt>
                      <c:pt idx="2019">
                        <c:v>175.06720000000001</c:v>
                      </c:pt>
                      <c:pt idx="2020">
                        <c:v>275.96800000000002</c:v>
                      </c:pt>
                      <c:pt idx="2021">
                        <c:v>222.49920000000003</c:v>
                      </c:pt>
                      <c:pt idx="2022">
                        <c:v>56.918400000000005</c:v>
                      </c:pt>
                      <c:pt idx="2023">
                        <c:v>192.3152</c:v>
                      </c:pt>
                      <c:pt idx="2024">
                        <c:v>118.14880000000002</c:v>
                      </c:pt>
                      <c:pt idx="2025">
                        <c:v>137.98400000000001</c:v>
                      </c:pt>
                      <c:pt idx="2026">
                        <c:v>256.13280000000003</c:v>
                      </c:pt>
                      <c:pt idx="2027">
                        <c:v>-10.348800000000001</c:v>
                      </c:pt>
                      <c:pt idx="2028">
                        <c:v>77.616</c:v>
                      </c:pt>
                      <c:pt idx="2029">
                        <c:v>158.6816</c:v>
                      </c:pt>
                      <c:pt idx="2030">
                        <c:v>222.49920000000003</c:v>
                      </c:pt>
                      <c:pt idx="2031">
                        <c:v>162.13120000000001</c:v>
                      </c:pt>
                      <c:pt idx="2032">
                        <c:v>198.35200000000003</c:v>
                      </c:pt>
                      <c:pt idx="2033">
                        <c:v>-144.88320000000002</c:v>
                      </c:pt>
                      <c:pt idx="2034">
                        <c:v>-141.43360000000001</c:v>
                      </c:pt>
                      <c:pt idx="2035">
                        <c:v>-63.817599999999999</c:v>
                      </c:pt>
                      <c:pt idx="2036">
                        <c:v>-17.248000000000001</c:v>
                      </c:pt>
                      <c:pt idx="2037">
                        <c:v>97.451200000000014</c:v>
                      </c:pt>
                      <c:pt idx="2038">
                        <c:v>155.232</c:v>
                      </c:pt>
                      <c:pt idx="2039">
                        <c:v>-606.2672</c:v>
                      </c:pt>
                      <c:pt idx="2040">
                        <c:v>-501.91679999999997</c:v>
                      </c:pt>
                      <c:pt idx="2041">
                        <c:v>-495.01759999999996</c:v>
                      </c:pt>
                      <c:pt idx="2042">
                        <c:v>-70.716800000000006</c:v>
                      </c:pt>
                      <c:pt idx="2043">
                        <c:v>222.49920000000003</c:v>
                      </c:pt>
                      <c:pt idx="2044">
                        <c:v>144.88320000000002</c:v>
                      </c:pt>
                      <c:pt idx="2045">
                        <c:v>74.166399999999996</c:v>
                      </c:pt>
                      <c:pt idx="2046">
                        <c:v>235.43520000000004</c:v>
                      </c:pt>
                      <c:pt idx="2047">
                        <c:v>293.21600000000007</c:v>
                      </c:pt>
                      <c:pt idx="2048">
                        <c:v>222.49920000000003</c:v>
                      </c:pt>
                      <c:pt idx="2049">
                        <c:v>-111.24960000000002</c:v>
                      </c:pt>
                      <c:pt idx="2050">
                        <c:v>100.90080000000002</c:v>
                      </c:pt>
                      <c:pt idx="2051">
                        <c:v>-53.468800000000002</c:v>
                      </c:pt>
                      <c:pt idx="2052">
                        <c:v>380.31840000000005</c:v>
                      </c:pt>
                      <c:pt idx="2053">
                        <c:v>-404.46559999999999</c:v>
                      </c:pt>
                      <c:pt idx="2054">
                        <c:v>-475.18240000000009</c:v>
                      </c:pt>
                      <c:pt idx="2055">
                        <c:v>737.35199999999998</c:v>
                      </c:pt>
                      <c:pt idx="2056">
                        <c:v>407.91519999999997</c:v>
                      </c:pt>
                      <c:pt idx="2057">
                        <c:v>1698.0656000000004</c:v>
                      </c:pt>
                      <c:pt idx="2058">
                        <c:v>300.11520000000002</c:v>
                      </c:pt>
                      <c:pt idx="2059">
                        <c:v>1805.8656000000001</c:v>
                      </c:pt>
                      <c:pt idx="2060">
                        <c:v>235.43520000000004</c:v>
                      </c:pt>
                      <c:pt idx="2061">
                        <c:v>-19.8352</c:v>
                      </c:pt>
                      <c:pt idx="2062">
                        <c:v>256.13280000000003</c:v>
                      </c:pt>
                      <c:pt idx="2063">
                        <c:v>-936.56640000000016</c:v>
                      </c:pt>
                      <c:pt idx="2064">
                        <c:v>84.515200000000007</c:v>
                      </c:pt>
                      <c:pt idx="2065">
                        <c:v>-549.34879999999998</c:v>
                      </c:pt>
                      <c:pt idx="2066">
                        <c:v>-512.26560000000006</c:v>
                      </c:pt>
                      <c:pt idx="2067">
                        <c:v>350.13440000000003</c:v>
                      </c:pt>
                      <c:pt idx="2068">
                        <c:v>-835.66559999999993</c:v>
                      </c:pt>
                      <c:pt idx="2069">
                        <c:v>-902.93280000000004</c:v>
                      </c:pt>
                      <c:pt idx="2070">
                        <c:v>-758.04960000000005</c:v>
                      </c:pt>
                      <c:pt idx="2071">
                        <c:v>-724.41600000000005</c:v>
                      </c:pt>
                      <c:pt idx="2072">
                        <c:v>431.20000000000005</c:v>
                      </c:pt>
                      <c:pt idx="2073">
                        <c:v>-2099.0816000000004</c:v>
                      </c:pt>
                      <c:pt idx="2074">
                        <c:v>-306.15199999999999</c:v>
                      </c:pt>
                      <c:pt idx="2075">
                        <c:v>-1259.9664000000002</c:v>
                      </c:pt>
                      <c:pt idx="2076">
                        <c:v>768.39840000000004</c:v>
                      </c:pt>
                      <c:pt idx="2077">
                        <c:v>576.08320000000015</c:v>
                      </c:pt>
                      <c:pt idx="2078">
                        <c:v>90.552000000000007</c:v>
                      </c:pt>
                      <c:pt idx="2079">
                        <c:v>158.6816</c:v>
                      </c:pt>
                      <c:pt idx="2080">
                        <c:v>-380.31840000000005</c:v>
                      </c:pt>
                      <c:pt idx="2081">
                        <c:v>519.16480000000001</c:v>
                      </c:pt>
                      <c:pt idx="2082">
                        <c:v>1091.7984000000001</c:v>
                      </c:pt>
                      <c:pt idx="2083">
                        <c:v>940.01600000000008</c:v>
                      </c:pt>
                      <c:pt idx="2084">
                        <c:v>1701.5152</c:v>
                      </c:pt>
                      <c:pt idx="2085">
                        <c:v>835.66559999999993</c:v>
                      </c:pt>
                      <c:pt idx="2086">
                        <c:v>-471.73280000000005</c:v>
                      </c:pt>
                      <c:pt idx="2087">
                        <c:v>-229.39840000000004</c:v>
                      </c:pt>
                      <c:pt idx="2088">
                        <c:v>1236.6816000000001</c:v>
                      </c:pt>
                      <c:pt idx="2089">
                        <c:v>636.45120000000009</c:v>
                      </c:pt>
                      <c:pt idx="2090">
                        <c:v>-293.21600000000007</c:v>
                      </c:pt>
                      <c:pt idx="2091">
                        <c:v>424.30080000000004</c:v>
                      </c:pt>
                      <c:pt idx="2092">
                        <c:v>81.065600000000003</c:v>
                      </c:pt>
                      <c:pt idx="2093">
                        <c:v>-181.96639999999999</c:v>
                      </c:pt>
                      <c:pt idx="2094">
                        <c:v>754.6</c:v>
                      </c:pt>
                      <c:pt idx="2095">
                        <c:v>-835.66559999999993</c:v>
                      </c:pt>
                      <c:pt idx="2096">
                        <c:v>-1327.2336</c:v>
                      </c:pt>
                      <c:pt idx="2097">
                        <c:v>-2000.768</c:v>
                      </c:pt>
                      <c:pt idx="2098">
                        <c:v>-515.71519999999998</c:v>
                      </c:pt>
                      <c:pt idx="2099">
                        <c:v>-549.34879999999998</c:v>
                      </c:pt>
                      <c:pt idx="2100">
                        <c:v>-444.99840000000006</c:v>
                      </c:pt>
                      <c:pt idx="2101">
                        <c:v>-293.21600000000007</c:v>
                      </c:pt>
                      <c:pt idx="2102">
                        <c:v>0</c:v>
                      </c:pt>
                      <c:pt idx="2103">
                        <c:v>-1270.3152</c:v>
                      </c:pt>
                      <c:pt idx="2104">
                        <c:v>-256.13280000000003</c:v>
                      </c:pt>
                      <c:pt idx="2105">
                        <c:v>-687.33280000000013</c:v>
                      </c:pt>
                      <c:pt idx="2106">
                        <c:v>-946.91520000000014</c:v>
                      </c:pt>
                      <c:pt idx="2107">
                        <c:v>633.00160000000005</c:v>
                      </c:pt>
                      <c:pt idx="2108">
                        <c:v>1347.0688000000002</c:v>
                      </c:pt>
                      <c:pt idx="2109">
                        <c:v>-629.55200000000002</c:v>
                      </c:pt>
                      <c:pt idx="2110">
                        <c:v>-1037.4672</c:v>
                      </c:pt>
                      <c:pt idx="2111">
                        <c:v>582.9824000000001</c:v>
                      </c:pt>
                      <c:pt idx="2112">
                        <c:v>30.184000000000005</c:v>
                      </c:pt>
                      <c:pt idx="2113">
                        <c:v>-515.71519999999998</c:v>
                      </c:pt>
                      <c:pt idx="2114">
                        <c:v>-90.552000000000007</c:v>
                      </c:pt>
                      <c:pt idx="2115">
                        <c:v>-360.48320000000001</c:v>
                      </c:pt>
                      <c:pt idx="2116">
                        <c:v>-1078</c:v>
                      </c:pt>
                      <c:pt idx="2117">
                        <c:v>-343.23520000000002</c:v>
                      </c:pt>
                      <c:pt idx="2118">
                        <c:v>30.184000000000005</c:v>
                      </c:pt>
                      <c:pt idx="2119">
                        <c:v>-111.24960000000002</c:v>
                      </c:pt>
                      <c:pt idx="2120">
                        <c:v>-387.2176</c:v>
                      </c:pt>
                      <c:pt idx="2121">
                        <c:v>-525.20159999999998</c:v>
                      </c:pt>
                      <c:pt idx="2122">
                        <c:v>238.88480000000004</c:v>
                      </c:pt>
                      <c:pt idx="2123">
                        <c:v>-394.11680000000001</c:v>
                      </c:pt>
                      <c:pt idx="2124">
                        <c:v>-87.964799999999997</c:v>
                      </c:pt>
                      <c:pt idx="2125">
                        <c:v>-461.38400000000007</c:v>
                      </c:pt>
                      <c:pt idx="2126">
                        <c:v>-1408.2992000000002</c:v>
                      </c:pt>
                      <c:pt idx="2127">
                        <c:v>-434.64960000000008</c:v>
                      </c:pt>
                      <c:pt idx="2128">
                        <c:v>-420.85120000000006</c:v>
                      </c:pt>
                      <c:pt idx="2129">
                        <c:v>475.18240000000009</c:v>
                      </c:pt>
                      <c:pt idx="2130">
                        <c:v>-1111.6335999999999</c:v>
                      </c:pt>
                      <c:pt idx="2131">
                        <c:v>289.76640000000003</c:v>
                      </c:pt>
                      <c:pt idx="2132">
                        <c:v>-535.55039999999997</c:v>
                      </c:pt>
                      <c:pt idx="2133">
                        <c:v>77.616</c:v>
                      </c:pt>
                      <c:pt idx="2134">
                        <c:v>346.68480000000005</c:v>
                      </c:pt>
                      <c:pt idx="2135">
                        <c:v>454.48480000000006</c:v>
                      </c:pt>
                      <c:pt idx="2136">
                        <c:v>-650.2496000000001</c:v>
                      </c:pt>
                      <c:pt idx="2137">
                        <c:v>219.04960000000003</c:v>
                      </c:pt>
                      <c:pt idx="2138">
                        <c:v>468.28320000000008</c:v>
                      </c:pt>
                      <c:pt idx="2139">
                        <c:v>407.91519999999997</c:v>
                      </c:pt>
                      <c:pt idx="2140">
                        <c:v>-256.13280000000003</c:v>
                      </c:pt>
                      <c:pt idx="2141">
                        <c:v>259.58240000000001</c:v>
                      </c:pt>
                      <c:pt idx="2142">
                        <c:v>175.06720000000001</c:v>
                      </c:pt>
                      <c:pt idx="2143">
                        <c:v>97.451200000000014</c:v>
                      </c:pt>
                      <c:pt idx="2144">
                        <c:v>-144.88320000000002</c:v>
                      </c:pt>
                      <c:pt idx="2145">
                        <c:v>-491.56799999999998</c:v>
                      </c:pt>
                      <c:pt idx="2146">
                        <c:v>-576.08320000000015</c:v>
                      </c:pt>
                      <c:pt idx="2147">
                        <c:v>63.817599999999999</c:v>
                      </c:pt>
                      <c:pt idx="2148">
                        <c:v>-482.08160000000009</c:v>
                      </c:pt>
                      <c:pt idx="2149">
                        <c:v>-300.11520000000002</c:v>
                      </c:pt>
                      <c:pt idx="2150">
                        <c:v>-74.166399999999996</c:v>
                      </c:pt>
                      <c:pt idx="2151">
                        <c:v>-390.66720000000009</c:v>
                      </c:pt>
                      <c:pt idx="2152">
                        <c:v>168.16800000000001</c:v>
                      </c:pt>
                      <c:pt idx="2153">
                        <c:v>201.80160000000004</c:v>
                      </c:pt>
                      <c:pt idx="2154">
                        <c:v>-282.86720000000003</c:v>
                      </c:pt>
                      <c:pt idx="2155">
                        <c:v>81.065600000000003</c:v>
                      </c:pt>
                      <c:pt idx="2156">
                        <c:v>127.6352</c:v>
                      </c:pt>
                      <c:pt idx="2157">
                        <c:v>330.29920000000004</c:v>
                      </c:pt>
                      <c:pt idx="2158">
                        <c:v>175.06720000000001</c:v>
                      </c:pt>
                      <c:pt idx="2159">
                        <c:v>37.083199999999998</c:v>
                      </c:pt>
                      <c:pt idx="2160">
                        <c:v>114.69920000000002</c:v>
                      </c:pt>
                      <c:pt idx="2161">
                        <c:v>53.468800000000002</c:v>
                      </c:pt>
                      <c:pt idx="2162">
                        <c:v>235.43520000000004</c:v>
                      </c:pt>
                      <c:pt idx="2163">
                        <c:v>67.267200000000003</c:v>
                      </c:pt>
                      <c:pt idx="2164">
                        <c:v>225.94880000000003</c:v>
                      </c:pt>
                      <c:pt idx="2165">
                        <c:v>134.53440000000001</c:v>
                      </c:pt>
                      <c:pt idx="2166">
                        <c:v>74.166399999999996</c:v>
                      </c:pt>
                      <c:pt idx="2167">
                        <c:v>-377.7312</c:v>
                      </c:pt>
                      <c:pt idx="2168">
                        <c:v>-232.84800000000004</c:v>
                      </c:pt>
                      <c:pt idx="2169">
                        <c:v>-303.56479999999999</c:v>
                      </c:pt>
                      <c:pt idx="2170">
                        <c:v>525.20159999999998</c:v>
                      </c:pt>
                      <c:pt idx="2171">
                        <c:v>131.0848</c:v>
                      </c:pt>
                      <c:pt idx="2172">
                        <c:v>-643.35040000000004</c:v>
                      </c:pt>
                      <c:pt idx="2173">
                        <c:v>505.3664</c:v>
                      </c:pt>
                      <c:pt idx="2174">
                        <c:v>10.348800000000001</c:v>
                      </c:pt>
                      <c:pt idx="2175">
                        <c:v>-238.88480000000004</c:v>
                      </c:pt>
                      <c:pt idx="2176">
                        <c:v>-63.817599999999999</c:v>
                      </c:pt>
                      <c:pt idx="2177">
                        <c:v>-70.716800000000006</c:v>
                      </c:pt>
                      <c:pt idx="2178">
                        <c:v>205.25120000000001</c:v>
                      </c:pt>
                      <c:pt idx="2179">
                        <c:v>266.48160000000001</c:v>
                      </c:pt>
                      <c:pt idx="2180">
                        <c:v>360.48320000000001</c:v>
                      </c:pt>
                      <c:pt idx="2181">
                        <c:v>501.91679999999997</c:v>
                      </c:pt>
                      <c:pt idx="2182">
                        <c:v>23.284800000000001</c:v>
                      </c:pt>
                      <c:pt idx="2183">
                        <c:v>238.88480000000004</c:v>
                      </c:pt>
                      <c:pt idx="2184">
                        <c:v>-155.232</c:v>
                      </c:pt>
                      <c:pt idx="2185">
                        <c:v>-441.54880000000003</c:v>
                      </c:pt>
                      <c:pt idx="2186">
                        <c:v>-208.70080000000002</c:v>
                      </c:pt>
                      <c:pt idx="2187">
                        <c:v>-188.8656</c:v>
                      </c:pt>
                      <c:pt idx="2188">
                        <c:v>-53.468800000000002</c:v>
                      </c:pt>
                      <c:pt idx="2189">
                        <c:v>-346.68480000000005</c:v>
                      </c:pt>
                      <c:pt idx="2190">
                        <c:v>-97.451200000000014</c:v>
                      </c:pt>
                      <c:pt idx="2191">
                        <c:v>-17.248000000000001</c:v>
                      </c:pt>
                      <c:pt idx="2192">
                        <c:v>70.716800000000006</c:v>
                      </c:pt>
                      <c:pt idx="2193">
                        <c:v>337.19840000000005</c:v>
                      </c:pt>
                      <c:pt idx="2194">
                        <c:v>63.817599999999999</c:v>
                      </c:pt>
                      <c:pt idx="2195">
                        <c:v>-219.04960000000003</c:v>
                      </c:pt>
                      <c:pt idx="2196">
                        <c:v>37.083199999999998</c:v>
                      </c:pt>
                      <c:pt idx="2197">
                        <c:v>-296.66559999999998</c:v>
                      </c:pt>
                      <c:pt idx="2198">
                        <c:v>-201.80160000000004</c:v>
                      </c:pt>
                      <c:pt idx="2199">
                        <c:v>-77.616</c:v>
                      </c:pt>
                      <c:pt idx="2200">
                        <c:v>-70.716800000000006</c:v>
                      </c:pt>
                      <c:pt idx="2201">
                        <c:v>-137.98400000000001</c:v>
                      </c:pt>
                      <c:pt idx="2202">
                        <c:v>-10.348800000000001</c:v>
                      </c:pt>
                      <c:pt idx="2203">
                        <c:v>-63.817599999999999</c:v>
                      </c:pt>
                      <c:pt idx="2204">
                        <c:v>3.4496000000000002</c:v>
                      </c:pt>
                      <c:pt idx="2205">
                        <c:v>-118.14880000000002</c:v>
                      </c:pt>
                      <c:pt idx="2206">
                        <c:v>-296.66559999999998</c:v>
                      </c:pt>
                      <c:pt idx="2207">
                        <c:v>-212.15040000000002</c:v>
                      </c:pt>
                      <c:pt idx="2208">
                        <c:v>-74.166399999999996</c:v>
                      </c:pt>
                      <c:pt idx="2209">
                        <c:v>134.53440000000001</c:v>
                      </c:pt>
                      <c:pt idx="2210">
                        <c:v>205.25120000000001</c:v>
                      </c:pt>
                      <c:pt idx="2211">
                        <c:v>114.69920000000002</c:v>
                      </c:pt>
                      <c:pt idx="2212">
                        <c:v>53.468800000000002</c:v>
                      </c:pt>
                      <c:pt idx="2213">
                        <c:v>-121.5984</c:v>
                      </c:pt>
                      <c:pt idx="2214">
                        <c:v>43.982399999999998</c:v>
                      </c:pt>
                      <c:pt idx="2215">
                        <c:v>198.35200000000003</c:v>
                      </c:pt>
                      <c:pt idx="2216">
                        <c:v>252.6832</c:v>
                      </c:pt>
                      <c:pt idx="2217">
                        <c:v>-3.4496000000000002</c:v>
                      </c:pt>
                      <c:pt idx="2218">
                        <c:v>13.798400000000001</c:v>
                      </c:pt>
                      <c:pt idx="2219">
                        <c:v>-47.432000000000002</c:v>
                      </c:pt>
                      <c:pt idx="2220">
                        <c:v>-609.71680000000003</c:v>
                      </c:pt>
                      <c:pt idx="2221">
                        <c:v>-1205.6351999999999</c:v>
                      </c:pt>
                      <c:pt idx="2222">
                        <c:v>-602.81759999999997</c:v>
                      </c:pt>
                      <c:pt idx="2223">
                        <c:v>-690.78240000000005</c:v>
                      </c:pt>
                      <c:pt idx="2224">
                        <c:v>94.00160000000001</c:v>
                      </c:pt>
                      <c:pt idx="2225">
                        <c:v>-512.26560000000006</c:v>
                      </c:pt>
                      <c:pt idx="2226">
                        <c:v>1509.2</c:v>
                      </c:pt>
                      <c:pt idx="2227">
                        <c:v>1058.1648000000002</c:v>
                      </c:pt>
                      <c:pt idx="2228">
                        <c:v>269.06880000000001</c:v>
                      </c:pt>
                      <c:pt idx="2229">
                        <c:v>417.40160000000003</c:v>
                      </c:pt>
                      <c:pt idx="2230">
                        <c:v>-212.15040000000002</c:v>
                      </c:pt>
                      <c:pt idx="2231">
                        <c:v>586.43200000000013</c:v>
                      </c:pt>
                      <c:pt idx="2232">
                        <c:v>205.25120000000001</c:v>
                      </c:pt>
                      <c:pt idx="2233">
                        <c:v>2300.8832000000002</c:v>
                      </c:pt>
                      <c:pt idx="2234">
                        <c:v>-185.416</c:v>
                      </c:pt>
                      <c:pt idx="2235">
                        <c:v>-286.31680000000006</c:v>
                      </c:pt>
                      <c:pt idx="2236">
                        <c:v>-1620.4496000000001</c:v>
                      </c:pt>
                      <c:pt idx="2237">
                        <c:v>-996.93439999999998</c:v>
                      </c:pt>
                      <c:pt idx="2238">
                        <c:v>178.51679999999999</c:v>
                      </c:pt>
                      <c:pt idx="2239">
                        <c:v>1350.5183999999999</c:v>
                      </c:pt>
                      <c:pt idx="2240">
                        <c:v>-323.40000000000003</c:v>
                      </c:pt>
                      <c:pt idx="2241">
                        <c:v>-131.0848</c:v>
                      </c:pt>
                      <c:pt idx="2242">
                        <c:v>-643.35040000000004</c:v>
                      </c:pt>
                      <c:pt idx="2243">
                        <c:v>87.964799999999997</c:v>
                      </c:pt>
                      <c:pt idx="2244">
                        <c:v>293.21600000000007</c:v>
                      </c:pt>
                      <c:pt idx="2245">
                        <c:v>-252.6832</c:v>
                      </c:pt>
                      <c:pt idx="2246">
                        <c:v>498.46719999999999</c:v>
                      </c:pt>
                      <c:pt idx="2247">
                        <c:v>-100.90080000000002</c:v>
                      </c:pt>
                      <c:pt idx="2248">
                        <c:v>323.40000000000003</c:v>
                      </c:pt>
                      <c:pt idx="2249">
                        <c:v>569.18400000000008</c:v>
                      </c:pt>
                      <c:pt idx="2250">
                        <c:v>17.248000000000001</c:v>
                      </c:pt>
                      <c:pt idx="2251">
                        <c:v>235.43520000000004</c:v>
                      </c:pt>
                      <c:pt idx="2252">
                        <c:v>-562.28480000000013</c:v>
                      </c:pt>
                      <c:pt idx="2253">
                        <c:v>-413.952</c:v>
                      </c:pt>
                      <c:pt idx="2254">
                        <c:v>87.964799999999997</c:v>
                      </c:pt>
                      <c:pt idx="2255">
                        <c:v>-282.86720000000003</c:v>
                      </c:pt>
                      <c:pt idx="2256">
                        <c:v>676.98400000000004</c:v>
                      </c:pt>
                      <c:pt idx="2257">
                        <c:v>-579.53280000000007</c:v>
                      </c:pt>
                      <c:pt idx="2258">
                        <c:v>-326.84960000000007</c:v>
                      </c:pt>
                      <c:pt idx="2259">
                        <c:v>-353.584</c:v>
                      </c:pt>
                      <c:pt idx="2260">
                        <c:v>37.083199999999998</c:v>
                      </c:pt>
                      <c:pt idx="2261">
                        <c:v>-158.6816</c:v>
                      </c:pt>
                      <c:pt idx="2262">
                        <c:v>212.15040000000002</c:v>
                      </c:pt>
                      <c:pt idx="2263">
                        <c:v>-387.2176</c:v>
                      </c:pt>
                      <c:pt idx="2264">
                        <c:v>118.14880000000002</c:v>
                      </c:pt>
                      <c:pt idx="2265">
                        <c:v>33.633600000000001</c:v>
                      </c:pt>
                      <c:pt idx="2266">
                        <c:v>-263.03200000000004</c:v>
                      </c:pt>
                      <c:pt idx="2267">
                        <c:v>-316.50080000000003</c:v>
                      </c:pt>
                      <c:pt idx="2268">
                        <c:v>-1047.816</c:v>
                      </c:pt>
                      <c:pt idx="2269">
                        <c:v>-181.96639999999999</c:v>
                      </c:pt>
                      <c:pt idx="2270">
                        <c:v>-1529.0352</c:v>
                      </c:pt>
                      <c:pt idx="2271">
                        <c:v>-1189.2496000000001</c:v>
                      </c:pt>
                      <c:pt idx="2272">
                        <c:v>690.78240000000005</c:v>
                      </c:pt>
                      <c:pt idx="2273">
                        <c:v>1566.1184000000001</c:v>
                      </c:pt>
                      <c:pt idx="2274">
                        <c:v>913.28160000000003</c:v>
                      </c:pt>
                      <c:pt idx="2275">
                        <c:v>1620.4496000000001</c:v>
                      </c:pt>
                      <c:pt idx="2276">
                        <c:v>2179.2848000000004</c:v>
                      </c:pt>
                      <c:pt idx="2277">
                        <c:v>2250.0016000000001</c:v>
                      </c:pt>
                      <c:pt idx="2278">
                        <c:v>272.51840000000004</c:v>
                      </c:pt>
                      <c:pt idx="2279">
                        <c:v>549.34879999999998</c:v>
                      </c:pt>
                      <c:pt idx="2280">
                        <c:v>1000.384</c:v>
                      </c:pt>
                      <c:pt idx="2281">
                        <c:v>936.56640000000016</c:v>
                      </c:pt>
                      <c:pt idx="2282">
                        <c:v>666.63520000000005</c:v>
                      </c:pt>
                      <c:pt idx="2283">
                        <c:v>1313.4352000000001</c:v>
                      </c:pt>
                      <c:pt idx="2284">
                        <c:v>438.09920000000005</c:v>
                      </c:pt>
                      <c:pt idx="2285">
                        <c:v>242.33440000000004</c:v>
                      </c:pt>
                      <c:pt idx="2286">
                        <c:v>53.468800000000002</c:v>
                      </c:pt>
                      <c:pt idx="2287">
                        <c:v>-286.31680000000006</c:v>
                      </c:pt>
                      <c:pt idx="2288">
                        <c:v>-162.13120000000001</c:v>
                      </c:pt>
                      <c:pt idx="2289">
                        <c:v>-238.88480000000004</c:v>
                      </c:pt>
                      <c:pt idx="2290">
                        <c:v>141.43360000000001</c:v>
                      </c:pt>
                      <c:pt idx="2291">
                        <c:v>-337.19840000000005</c:v>
                      </c:pt>
                      <c:pt idx="2292">
                        <c:v>390.66720000000009</c:v>
                      </c:pt>
                      <c:pt idx="2293">
                        <c:v>-3.4496000000000002</c:v>
                      </c:pt>
                      <c:pt idx="2294">
                        <c:v>90.552000000000007</c:v>
                      </c:pt>
                      <c:pt idx="2295">
                        <c:v>387.2176</c:v>
                      </c:pt>
                      <c:pt idx="2296">
                        <c:v>90.552000000000007</c:v>
                      </c:pt>
                      <c:pt idx="2297">
                        <c:v>316.50080000000003</c:v>
                      </c:pt>
                      <c:pt idx="2298">
                        <c:v>17.248000000000001</c:v>
                      </c:pt>
                      <c:pt idx="2299">
                        <c:v>269.06880000000001</c:v>
                      </c:pt>
                      <c:pt idx="2300">
                        <c:v>-1219.4336000000001</c:v>
                      </c:pt>
                      <c:pt idx="2301">
                        <c:v>-1115.0832</c:v>
                      </c:pt>
                      <c:pt idx="2302">
                        <c:v>-731.3152</c:v>
                      </c:pt>
                      <c:pt idx="2303">
                        <c:v>-805.48160000000018</c:v>
                      </c:pt>
                      <c:pt idx="2304">
                        <c:v>-131.0848</c:v>
                      </c:pt>
                      <c:pt idx="2305">
                        <c:v>-155.232</c:v>
                      </c:pt>
                      <c:pt idx="2306">
                        <c:v>451.03520000000003</c:v>
                      </c:pt>
                      <c:pt idx="2307">
                        <c:v>-1034.0176000000001</c:v>
                      </c:pt>
                      <c:pt idx="2308">
                        <c:v>-397.5664000000001</c:v>
                      </c:pt>
                      <c:pt idx="2309">
                        <c:v>444.99840000000006</c:v>
                      </c:pt>
                      <c:pt idx="2310">
                        <c:v>-309.60160000000002</c:v>
                      </c:pt>
                      <c:pt idx="2311">
                        <c:v>-457.93440000000004</c:v>
                      </c:pt>
                      <c:pt idx="2312">
                        <c:v>-309.60160000000002</c:v>
                      </c:pt>
                      <c:pt idx="2313">
                        <c:v>-556.24800000000005</c:v>
                      </c:pt>
                      <c:pt idx="2314">
                        <c:v>-330.29920000000004</c:v>
                      </c:pt>
                      <c:pt idx="2315">
                        <c:v>97.451200000000014</c:v>
                      </c:pt>
                      <c:pt idx="2316">
                        <c:v>141.43360000000001</c:v>
                      </c:pt>
                      <c:pt idx="2317">
                        <c:v>-81.065600000000003</c:v>
                      </c:pt>
                      <c:pt idx="2318">
                        <c:v>-23.284800000000001</c:v>
                      </c:pt>
                      <c:pt idx="2319">
                        <c:v>-225.94880000000003</c:v>
                      </c:pt>
                      <c:pt idx="2320">
                        <c:v>272.51840000000004</c:v>
                      </c:pt>
                      <c:pt idx="2321">
                        <c:v>417.40160000000003</c:v>
                      </c:pt>
                      <c:pt idx="2322">
                        <c:v>-94.00160000000001</c:v>
                      </c:pt>
                      <c:pt idx="2323">
                        <c:v>-471.73280000000005</c:v>
                      </c:pt>
                      <c:pt idx="2324">
                        <c:v>-212.15040000000002</c:v>
                      </c:pt>
                      <c:pt idx="2325">
                        <c:v>-407.91519999999997</c:v>
                      </c:pt>
                      <c:pt idx="2326">
                        <c:v>390.66720000000009</c:v>
                      </c:pt>
                      <c:pt idx="2327">
                        <c:v>380.31840000000005</c:v>
                      </c:pt>
                      <c:pt idx="2328">
                        <c:v>491.56799999999998</c:v>
                      </c:pt>
                      <c:pt idx="2329">
                        <c:v>205.25120000000001</c:v>
                      </c:pt>
                      <c:pt idx="2330">
                        <c:v>-19.8352</c:v>
                      </c:pt>
                      <c:pt idx="2331">
                        <c:v>-569.18400000000008</c:v>
                      </c:pt>
                      <c:pt idx="2332">
                        <c:v>-899.48320000000001</c:v>
                      </c:pt>
                      <c:pt idx="2333">
                        <c:v>-377.7312</c:v>
                      </c:pt>
                      <c:pt idx="2334">
                        <c:v>441.54880000000003</c:v>
                      </c:pt>
                      <c:pt idx="2335">
                        <c:v>-47.432000000000002</c:v>
                      </c:pt>
                      <c:pt idx="2336">
                        <c:v>-337.19840000000005</c:v>
                      </c:pt>
                      <c:pt idx="2337">
                        <c:v>-13.798400000000001</c:v>
                      </c:pt>
                      <c:pt idx="2338">
                        <c:v>-556.24800000000005</c:v>
                      </c:pt>
                      <c:pt idx="2339">
                        <c:v>552.79840000000002</c:v>
                      </c:pt>
                      <c:pt idx="2340">
                        <c:v>-168.16800000000001</c:v>
                      </c:pt>
                      <c:pt idx="2341">
                        <c:v>43.982399999999998</c:v>
                      </c:pt>
                      <c:pt idx="2342">
                        <c:v>-882.23519999999996</c:v>
                      </c:pt>
                      <c:pt idx="2343">
                        <c:v>-457.93440000000004</c:v>
                      </c:pt>
                      <c:pt idx="2344">
                        <c:v>-558.8352000000001</c:v>
                      </c:pt>
                      <c:pt idx="2345">
                        <c:v>-219.04960000000003</c:v>
                      </c:pt>
                      <c:pt idx="2346">
                        <c:v>-131.0848</c:v>
                      </c:pt>
                      <c:pt idx="2347">
                        <c:v>-43.982399999999998</c:v>
                      </c:pt>
                      <c:pt idx="2348">
                        <c:v>10.348800000000001</c:v>
                      </c:pt>
                      <c:pt idx="2349">
                        <c:v>53.468800000000002</c:v>
                      </c:pt>
                      <c:pt idx="2350">
                        <c:v>-164.7184</c:v>
                      </c:pt>
                      <c:pt idx="2351">
                        <c:v>-552.79840000000002</c:v>
                      </c:pt>
                      <c:pt idx="2352">
                        <c:v>-525.20159999999998</c:v>
                      </c:pt>
                      <c:pt idx="2353">
                        <c:v>-357.03359999999998</c:v>
                      </c:pt>
                      <c:pt idx="2354">
                        <c:v>47.432000000000002</c:v>
                      </c:pt>
                      <c:pt idx="2355">
                        <c:v>-6.8992000000000004</c:v>
                      </c:pt>
                      <c:pt idx="2356">
                        <c:v>60.368000000000009</c:v>
                      </c:pt>
                      <c:pt idx="2357">
                        <c:v>-134.53440000000001</c:v>
                      </c:pt>
                      <c:pt idx="2358">
                        <c:v>-488.11839999999995</c:v>
                      </c:pt>
                      <c:pt idx="2359">
                        <c:v>-626.96480000000008</c:v>
                      </c:pt>
                      <c:pt idx="2360">
                        <c:v>-717.51679999999999</c:v>
                      </c:pt>
                      <c:pt idx="2361">
                        <c:v>33.633600000000001</c:v>
                      </c:pt>
                      <c:pt idx="2362">
                        <c:v>121.5984</c:v>
                      </c:pt>
                      <c:pt idx="2363">
                        <c:v>-185.416</c:v>
                      </c:pt>
                      <c:pt idx="2364">
                        <c:v>-178.51679999999999</c:v>
                      </c:pt>
                      <c:pt idx="2365">
                        <c:v>-185.416</c:v>
                      </c:pt>
                      <c:pt idx="2366">
                        <c:v>-501.91679999999997</c:v>
                      </c:pt>
                      <c:pt idx="2367">
                        <c:v>-495.01759999999996</c:v>
                      </c:pt>
                      <c:pt idx="2368">
                        <c:v>178.51679999999999</c:v>
                      </c:pt>
                      <c:pt idx="2369">
                        <c:v>808.93119999999999</c:v>
                      </c:pt>
                      <c:pt idx="2370">
                        <c:v>845.15200000000004</c:v>
                      </c:pt>
                      <c:pt idx="2371">
                        <c:v>417.40160000000003</c:v>
                      </c:pt>
                      <c:pt idx="2372">
                        <c:v>279.41760000000005</c:v>
                      </c:pt>
                      <c:pt idx="2373">
                        <c:v>-225.94880000000003</c:v>
                      </c:pt>
                      <c:pt idx="2374">
                        <c:v>-306.15199999999999</c:v>
                      </c:pt>
                      <c:pt idx="2375">
                        <c:v>-680.43360000000007</c:v>
                      </c:pt>
                      <c:pt idx="2376">
                        <c:v>296.66559999999998</c:v>
                      </c:pt>
                      <c:pt idx="2377">
                        <c:v>-296.66559999999998</c:v>
                      </c:pt>
                      <c:pt idx="2378">
                        <c:v>104.35040000000001</c:v>
                      </c:pt>
                      <c:pt idx="2379">
                        <c:v>582.9824000000001</c:v>
                      </c:pt>
                      <c:pt idx="2380">
                        <c:v>589.88160000000016</c:v>
                      </c:pt>
                      <c:pt idx="2381">
                        <c:v>468.28320000000008</c:v>
                      </c:pt>
                      <c:pt idx="2382">
                        <c:v>47.432000000000002</c:v>
                      </c:pt>
                      <c:pt idx="2383">
                        <c:v>-802.03200000000004</c:v>
                      </c:pt>
                      <c:pt idx="2384">
                        <c:v>-963.30079999999998</c:v>
                      </c:pt>
                      <c:pt idx="2385">
                        <c:v>-407.91519999999997</c:v>
                      </c:pt>
                      <c:pt idx="2386">
                        <c:v>296.66559999999998</c:v>
                      </c:pt>
                      <c:pt idx="2387">
                        <c:v>1021.0816</c:v>
                      </c:pt>
                      <c:pt idx="2388">
                        <c:v>212.15040000000002</c:v>
                      </c:pt>
                      <c:pt idx="2389">
                        <c:v>-707.16800000000001</c:v>
                      </c:pt>
                      <c:pt idx="2390">
                        <c:v>-855.50080000000003</c:v>
                      </c:pt>
                      <c:pt idx="2391">
                        <c:v>-805.48160000000018</c:v>
                      </c:pt>
                      <c:pt idx="2392">
                        <c:v>70.716800000000006</c:v>
                      </c:pt>
                      <c:pt idx="2393">
                        <c:v>282.86720000000003</c:v>
                      </c:pt>
                      <c:pt idx="2394">
                        <c:v>-137.98400000000001</c:v>
                      </c:pt>
                      <c:pt idx="2395">
                        <c:v>-448.44800000000009</c:v>
                      </c:pt>
                      <c:pt idx="2396">
                        <c:v>-683.8832000000001</c:v>
                      </c:pt>
                      <c:pt idx="2397">
                        <c:v>-959.85120000000006</c:v>
                      </c:pt>
                      <c:pt idx="2398">
                        <c:v>-107.80000000000001</c:v>
                      </c:pt>
                      <c:pt idx="2399">
                        <c:v>326.84960000000007</c:v>
                      </c:pt>
                      <c:pt idx="2400">
                        <c:v>293.21600000000007</c:v>
                      </c:pt>
                      <c:pt idx="2401">
                        <c:v>501.91679999999997</c:v>
                      </c:pt>
                      <c:pt idx="2402">
                        <c:v>821.86719999999991</c:v>
                      </c:pt>
                      <c:pt idx="2403">
                        <c:v>-100.90080000000002</c:v>
                      </c:pt>
                      <c:pt idx="2404">
                        <c:v>-438.09920000000005</c:v>
                      </c:pt>
                      <c:pt idx="2405">
                        <c:v>-572.63360000000011</c:v>
                      </c:pt>
                      <c:pt idx="2406">
                        <c:v>441.54880000000003</c:v>
                      </c:pt>
                      <c:pt idx="2407">
                        <c:v>181.96639999999999</c:v>
                      </c:pt>
                      <c:pt idx="2408">
                        <c:v>431.20000000000005</c:v>
                      </c:pt>
                      <c:pt idx="2409">
                        <c:v>19.8352</c:v>
                      </c:pt>
                      <c:pt idx="2410">
                        <c:v>-626.96480000000008</c:v>
                      </c:pt>
                      <c:pt idx="2411">
                        <c:v>-451.03520000000003</c:v>
                      </c:pt>
                      <c:pt idx="2412">
                        <c:v>125.048</c:v>
                      </c:pt>
                      <c:pt idx="2413">
                        <c:v>-158.6816</c:v>
                      </c:pt>
                      <c:pt idx="2414">
                        <c:v>30.184000000000005</c:v>
                      </c:pt>
                      <c:pt idx="2415">
                        <c:v>380.31840000000005</c:v>
                      </c:pt>
                      <c:pt idx="2416">
                        <c:v>275.96800000000002</c:v>
                      </c:pt>
                      <c:pt idx="2417">
                        <c:v>-168.16800000000001</c:v>
                      </c:pt>
                      <c:pt idx="2418">
                        <c:v>-484.66880000000009</c:v>
                      </c:pt>
                      <c:pt idx="2419">
                        <c:v>-454.48480000000006</c:v>
                      </c:pt>
                      <c:pt idx="2420">
                        <c:v>-1155.6160000000002</c:v>
                      </c:pt>
                      <c:pt idx="2421">
                        <c:v>-360.48320000000001</c:v>
                      </c:pt>
                      <c:pt idx="2422">
                        <c:v>-118.14880000000002</c:v>
                      </c:pt>
                      <c:pt idx="2423">
                        <c:v>427.75040000000001</c:v>
                      </c:pt>
                      <c:pt idx="2424">
                        <c:v>670.08480000000009</c:v>
                      </c:pt>
                      <c:pt idx="2425">
                        <c:v>104.35040000000001</c:v>
                      </c:pt>
                      <c:pt idx="2426">
                        <c:v>-424.30080000000004</c:v>
                      </c:pt>
                      <c:pt idx="2427">
                        <c:v>-562.28480000000013</c:v>
                      </c:pt>
                      <c:pt idx="2428">
                        <c:v>-201.80160000000004</c:v>
                      </c:pt>
                      <c:pt idx="2429">
                        <c:v>-313.05119999999999</c:v>
                      </c:pt>
                      <c:pt idx="2430">
                        <c:v>1242.7184000000002</c:v>
                      </c:pt>
                      <c:pt idx="2431">
                        <c:v>1233.232</c:v>
                      </c:pt>
                      <c:pt idx="2432">
                        <c:v>1024.5312000000001</c:v>
                      </c:pt>
                      <c:pt idx="2433">
                        <c:v>-17.248000000000001</c:v>
                      </c:pt>
                      <c:pt idx="2434">
                        <c:v>-374.28160000000003</c:v>
                      </c:pt>
                      <c:pt idx="2435">
                        <c:v>-131.0848</c:v>
                      </c:pt>
                      <c:pt idx="2436">
                        <c:v>-6.8992000000000004</c:v>
                      </c:pt>
                      <c:pt idx="2437">
                        <c:v>249.2336</c:v>
                      </c:pt>
                      <c:pt idx="2438">
                        <c:v>626.96480000000008</c:v>
                      </c:pt>
                      <c:pt idx="2439">
                        <c:v>164.7184</c:v>
                      </c:pt>
                      <c:pt idx="2440">
                        <c:v>-636.45120000000009</c:v>
                      </c:pt>
                      <c:pt idx="2441">
                        <c:v>-411.3648</c:v>
                      </c:pt>
                      <c:pt idx="2442">
                        <c:v>-208.70080000000002</c:v>
                      </c:pt>
                      <c:pt idx="2443">
                        <c:v>-77.616</c:v>
                      </c:pt>
                      <c:pt idx="2444">
                        <c:v>491.56799999999998</c:v>
                      </c:pt>
                      <c:pt idx="2445">
                        <c:v>151.7824</c:v>
                      </c:pt>
                      <c:pt idx="2446">
                        <c:v>-141.43360000000001</c:v>
                      </c:pt>
                      <c:pt idx="2447">
                        <c:v>-814.96800000000007</c:v>
                      </c:pt>
                      <c:pt idx="2448">
                        <c:v>-839.11519999999996</c:v>
                      </c:pt>
                      <c:pt idx="2449">
                        <c:v>-501.91679999999997</c:v>
                      </c:pt>
                      <c:pt idx="2450">
                        <c:v>-370.83199999999999</c:v>
                      </c:pt>
                      <c:pt idx="2451">
                        <c:v>-673.53440000000012</c:v>
                      </c:pt>
                      <c:pt idx="2452">
                        <c:v>-542.44960000000003</c:v>
                      </c:pt>
                      <c:pt idx="2453">
                        <c:v>-235.43520000000004</c:v>
                      </c:pt>
                      <c:pt idx="2454">
                        <c:v>-413.952</c:v>
                      </c:pt>
                      <c:pt idx="2455">
                        <c:v>-26.734400000000001</c:v>
                      </c:pt>
                      <c:pt idx="2456">
                        <c:v>363.93279999999999</c:v>
                      </c:pt>
                      <c:pt idx="2457">
                        <c:v>185.416</c:v>
                      </c:pt>
                      <c:pt idx="2458">
                        <c:v>687.33280000000013</c:v>
                      </c:pt>
                      <c:pt idx="2459">
                        <c:v>148.33279999999999</c:v>
                      </c:pt>
                      <c:pt idx="2460">
                        <c:v>232.84800000000004</c:v>
                      </c:pt>
                      <c:pt idx="2461">
                        <c:v>-293.21600000000007</c:v>
                      </c:pt>
                      <c:pt idx="2462">
                        <c:v>-441.54880000000003</c:v>
                      </c:pt>
                      <c:pt idx="2463">
                        <c:v>-70.716800000000006</c:v>
                      </c:pt>
                      <c:pt idx="2464">
                        <c:v>195.76480000000001</c:v>
                      </c:pt>
                      <c:pt idx="2465">
                        <c:v>879.64800000000014</c:v>
                      </c:pt>
                      <c:pt idx="2466">
                        <c:v>970.2</c:v>
                      </c:pt>
                      <c:pt idx="2467">
                        <c:v>710.61760000000004</c:v>
                      </c:pt>
                      <c:pt idx="2468">
                        <c:v>747.70079999999996</c:v>
                      </c:pt>
                      <c:pt idx="2469">
                        <c:v>1007.2832</c:v>
                      </c:pt>
                      <c:pt idx="2470">
                        <c:v>-144.88320000000002</c:v>
                      </c:pt>
                      <c:pt idx="2471">
                        <c:v>-293.21600000000007</c:v>
                      </c:pt>
                      <c:pt idx="2472">
                        <c:v>724.41600000000005</c:v>
                      </c:pt>
                      <c:pt idx="2473">
                        <c:v>0</c:v>
                      </c:pt>
                      <c:pt idx="2474">
                        <c:v>-229.39840000000004</c:v>
                      </c:pt>
                      <c:pt idx="2475">
                        <c:v>-1118.5328</c:v>
                      </c:pt>
                      <c:pt idx="2476">
                        <c:v>-171.61760000000001</c:v>
                      </c:pt>
                      <c:pt idx="2477">
                        <c:v>-300.11520000000002</c:v>
                      </c:pt>
                      <c:pt idx="2478">
                        <c:v>26.734400000000001</c:v>
                      </c:pt>
                      <c:pt idx="2479">
                        <c:v>-141.43360000000001</c:v>
                      </c:pt>
                      <c:pt idx="2480">
                        <c:v>-60.368000000000009</c:v>
                      </c:pt>
                      <c:pt idx="2481">
                        <c:v>-464.83360000000005</c:v>
                      </c:pt>
                      <c:pt idx="2482">
                        <c:v>-457.93440000000004</c:v>
                      </c:pt>
                      <c:pt idx="2483">
                        <c:v>-848.60160000000008</c:v>
                      </c:pt>
                      <c:pt idx="2484">
                        <c:v>-252.6832</c:v>
                      </c:pt>
                      <c:pt idx="2485">
                        <c:v>-53.468800000000002</c:v>
                      </c:pt>
                      <c:pt idx="2486">
                        <c:v>-26.734400000000001</c:v>
                      </c:pt>
                      <c:pt idx="2487">
                        <c:v>461.38400000000007</c:v>
                      </c:pt>
                      <c:pt idx="2488">
                        <c:v>-764.94880000000001</c:v>
                      </c:pt>
                      <c:pt idx="2489">
                        <c:v>-33.633600000000001</c:v>
                      </c:pt>
                      <c:pt idx="2490">
                        <c:v>-380.31840000000005</c:v>
                      </c:pt>
                      <c:pt idx="2491">
                        <c:v>-333.74880000000002</c:v>
                      </c:pt>
                      <c:pt idx="2492">
                        <c:v>-720.96640000000002</c:v>
                      </c:pt>
                      <c:pt idx="2493">
                        <c:v>-323.40000000000003</c:v>
                      </c:pt>
                      <c:pt idx="2494">
                        <c:v>-532.10080000000005</c:v>
                      </c:pt>
                      <c:pt idx="2495">
                        <c:v>-266.48160000000001</c:v>
                      </c:pt>
                      <c:pt idx="2496">
                        <c:v>-383.76800000000009</c:v>
                      </c:pt>
                      <c:pt idx="2497">
                        <c:v>-84.515200000000007</c:v>
                      </c:pt>
                      <c:pt idx="2498">
                        <c:v>-586.43200000000013</c:v>
                      </c:pt>
                      <c:pt idx="2499">
                        <c:v>-848.60160000000008</c:v>
                      </c:pt>
                      <c:pt idx="2500">
                        <c:v>-1286.7008000000001</c:v>
                      </c:pt>
                      <c:pt idx="2501">
                        <c:v>475.18240000000009</c:v>
                      </c:pt>
                      <c:pt idx="2502">
                        <c:v>676.98400000000004</c:v>
                      </c:pt>
                      <c:pt idx="2503">
                        <c:v>620.06560000000002</c:v>
                      </c:pt>
                      <c:pt idx="2504">
                        <c:v>808.93119999999999</c:v>
                      </c:pt>
                      <c:pt idx="2505">
                        <c:v>498.46719999999999</c:v>
                      </c:pt>
                      <c:pt idx="2506">
                        <c:v>993.48479999999995</c:v>
                      </c:pt>
                      <c:pt idx="2507">
                        <c:v>1259.9664000000002</c:v>
                      </c:pt>
                      <c:pt idx="2508">
                        <c:v>1586.8160000000003</c:v>
                      </c:pt>
                      <c:pt idx="2509">
                        <c:v>1441.9328</c:v>
                      </c:pt>
                      <c:pt idx="2510">
                        <c:v>1240.1312</c:v>
                      </c:pt>
                      <c:pt idx="2511">
                        <c:v>710.61760000000004</c:v>
                      </c:pt>
                      <c:pt idx="2512">
                        <c:v>461.38400000000007</c:v>
                      </c:pt>
                      <c:pt idx="2513">
                        <c:v>950.36480000000017</c:v>
                      </c:pt>
                      <c:pt idx="2514">
                        <c:v>1064.2016000000001</c:v>
                      </c:pt>
                      <c:pt idx="2515">
                        <c:v>734.76480000000004</c:v>
                      </c:pt>
                      <c:pt idx="2516">
                        <c:v>556.24800000000005</c:v>
                      </c:pt>
                      <c:pt idx="2517">
                        <c:v>731.3152</c:v>
                      </c:pt>
                      <c:pt idx="2518">
                        <c:v>74.166399999999996</c:v>
                      </c:pt>
                      <c:pt idx="2519">
                        <c:v>303.56479999999999</c:v>
                      </c:pt>
                      <c:pt idx="2520">
                        <c:v>-222.49920000000003</c:v>
                      </c:pt>
                      <c:pt idx="2521">
                        <c:v>-623.51520000000005</c:v>
                      </c:pt>
                      <c:pt idx="2522">
                        <c:v>-542.44960000000003</c:v>
                      </c:pt>
                      <c:pt idx="2523">
                        <c:v>-444.99840000000006</c:v>
                      </c:pt>
                      <c:pt idx="2524">
                        <c:v>-869.29920000000016</c:v>
                      </c:pt>
                      <c:pt idx="2525">
                        <c:v>-936.56640000000016</c:v>
                      </c:pt>
                      <c:pt idx="2526">
                        <c:v>-855.50080000000003</c:v>
                      </c:pt>
                      <c:pt idx="2527">
                        <c:v>249.2336</c:v>
                      </c:pt>
                      <c:pt idx="2528">
                        <c:v>107.80000000000001</c:v>
                      </c:pt>
                      <c:pt idx="2529">
                        <c:v>340.64800000000008</c:v>
                      </c:pt>
                      <c:pt idx="2530">
                        <c:v>-495.01759999999996</c:v>
                      </c:pt>
                      <c:pt idx="2531">
                        <c:v>-535.55039999999997</c:v>
                      </c:pt>
                      <c:pt idx="2532">
                        <c:v>-37.083199999999998</c:v>
                      </c:pt>
                      <c:pt idx="2533">
                        <c:v>-922.76800000000014</c:v>
                      </c:pt>
                      <c:pt idx="2534">
                        <c:v>-788.23360000000002</c:v>
                      </c:pt>
                      <c:pt idx="2535">
                        <c:v>-872.74880000000007</c:v>
                      </c:pt>
                      <c:pt idx="2536">
                        <c:v>306.15199999999999</c:v>
                      </c:pt>
                      <c:pt idx="2537">
                        <c:v>-306.15199999999999</c:v>
                      </c:pt>
                      <c:pt idx="2538">
                        <c:v>724.41600000000005</c:v>
                      </c:pt>
                      <c:pt idx="2539">
                        <c:v>198.35200000000003</c:v>
                      </c:pt>
                      <c:pt idx="2540">
                        <c:v>963.30079999999998</c:v>
                      </c:pt>
                      <c:pt idx="2541">
                        <c:v>539</c:v>
                      </c:pt>
                      <c:pt idx="2542">
                        <c:v>562.28480000000013</c:v>
                      </c:pt>
                      <c:pt idx="2543">
                        <c:v>915.86880000000008</c:v>
                      </c:pt>
                      <c:pt idx="2544">
                        <c:v>333.74880000000002</c:v>
                      </c:pt>
                      <c:pt idx="2545">
                        <c:v>6.8992000000000004</c:v>
                      </c:pt>
                      <c:pt idx="2546">
                        <c:v>-151.7824</c:v>
                      </c:pt>
                      <c:pt idx="2547">
                        <c:v>164.7184</c:v>
                      </c:pt>
                      <c:pt idx="2548">
                        <c:v>164.7184</c:v>
                      </c:pt>
                      <c:pt idx="2549">
                        <c:v>275.96800000000002</c:v>
                      </c:pt>
                      <c:pt idx="2550">
                        <c:v>586.43200000000013</c:v>
                      </c:pt>
                      <c:pt idx="2551">
                        <c:v>330.29920000000004</c:v>
                      </c:pt>
                      <c:pt idx="2552">
                        <c:v>275.96800000000002</c:v>
                      </c:pt>
                      <c:pt idx="2553">
                        <c:v>67.267200000000003</c:v>
                      </c:pt>
                      <c:pt idx="2554">
                        <c:v>-141.43360000000001</c:v>
                      </c:pt>
                      <c:pt idx="2555">
                        <c:v>303.56479999999999</c:v>
                      </c:pt>
                      <c:pt idx="2556">
                        <c:v>306.15199999999999</c:v>
                      </c:pt>
                      <c:pt idx="2557">
                        <c:v>121.5984</c:v>
                      </c:pt>
                      <c:pt idx="2558">
                        <c:v>-164.7184</c:v>
                      </c:pt>
                      <c:pt idx="2559">
                        <c:v>0</c:v>
                      </c:pt>
                      <c:pt idx="2560">
                        <c:v>-178.51679999999999</c:v>
                      </c:pt>
                      <c:pt idx="2561">
                        <c:v>-50.881600000000006</c:v>
                      </c:pt>
                      <c:pt idx="2562">
                        <c:v>-164.7184</c:v>
                      </c:pt>
                      <c:pt idx="2563">
                        <c:v>-636.45120000000009</c:v>
                      </c:pt>
                      <c:pt idx="2564">
                        <c:v>-263.03200000000004</c:v>
                      </c:pt>
                      <c:pt idx="2565">
                        <c:v>-306.15199999999999</c:v>
                      </c:pt>
                      <c:pt idx="2566">
                        <c:v>-10.348800000000001</c:v>
                      </c:pt>
                      <c:pt idx="2567">
                        <c:v>-131.0848</c:v>
                      </c:pt>
                      <c:pt idx="2568">
                        <c:v>350.13440000000003</c:v>
                      </c:pt>
                      <c:pt idx="2569">
                        <c:v>-60.368000000000009</c:v>
                      </c:pt>
                      <c:pt idx="2570">
                        <c:v>97.451200000000014</c:v>
                      </c:pt>
                      <c:pt idx="2571">
                        <c:v>-235.43520000000004</c:v>
                      </c:pt>
                      <c:pt idx="2572">
                        <c:v>-303.56479999999999</c:v>
                      </c:pt>
                      <c:pt idx="2573">
                        <c:v>-330.29920000000004</c:v>
                      </c:pt>
                      <c:pt idx="2574">
                        <c:v>-67.267200000000003</c:v>
                      </c:pt>
                      <c:pt idx="2575">
                        <c:v>229.39840000000004</c:v>
                      </c:pt>
                      <c:pt idx="2576">
                        <c:v>171.61760000000001</c:v>
                      </c:pt>
                      <c:pt idx="2577">
                        <c:v>242.33440000000004</c:v>
                      </c:pt>
                      <c:pt idx="2578">
                        <c:v>-3.4496000000000002</c:v>
                      </c:pt>
                      <c:pt idx="2579">
                        <c:v>-282.86720000000003</c:v>
                      </c:pt>
                      <c:pt idx="2580">
                        <c:v>-346.68480000000005</c:v>
                      </c:pt>
                      <c:pt idx="2581">
                        <c:v>185.416</c:v>
                      </c:pt>
                      <c:pt idx="2582">
                        <c:v>275.96800000000002</c:v>
                      </c:pt>
                      <c:pt idx="2583">
                        <c:v>-74.166399999999996</c:v>
                      </c:pt>
                      <c:pt idx="2584">
                        <c:v>77.616</c:v>
                      </c:pt>
                      <c:pt idx="2585">
                        <c:v>155.232</c:v>
                      </c:pt>
                      <c:pt idx="2586">
                        <c:v>245.78399999999999</c:v>
                      </c:pt>
                      <c:pt idx="2587">
                        <c:v>-84.515200000000007</c:v>
                      </c:pt>
                      <c:pt idx="2588">
                        <c:v>225.94880000000003</c:v>
                      </c:pt>
                      <c:pt idx="2589">
                        <c:v>282.86720000000003</c:v>
                      </c:pt>
                      <c:pt idx="2590">
                        <c:v>164.7184</c:v>
                      </c:pt>
                      <c:pt idx="2591">
                        <c:v>178.51679999999999</c:v>
                      </c:pt>
                      <c:pt idx="2592">
                        <c:v>134.53440000000001</c:v>
                      </c:pt>
                      <c:pt idx="2593">
                        <c:v>50.881600000000006</c:v>
                      </c:pt>
                      <c:pt idx="2594">
                        <c:v>367.38240000000002</c:v>
                      </c:pt>
                      <c:pt idx="2595">
                        <c:v>-357.03359999999998</c:v>
                      </c:pt>
                      <c:pt idx="2596">
                        <c:v>629.55200000000002</c:v>
                      </c:pt>
                      <c:pt idx="2597">
                        <c:v>-198.35200000000003</c:v>
                      </c:pt>
                      <c:pt idx="2598">
                        <c:v>-192.3152</c:v>
                      </c:pt>
                      <c:pt idx="2599">
                        <c:v>-162.13120000000001</c:v>
                      </c:pt>
                      <c:pt idx="2600">
                        <c:v>-212.15040000000002</c:v>
                      </c:pt>
                      <c:pt idx="2601">
                        <c:v>380.31840000000005</c:v>
                      </c:pt>
                      <c:pt idx="2602">
                        <c:v>232.84800000000004</c:v>
                      </c:pt>
                      <c:pt idx="2603">
                        <c:v>-175.06720000000001</c:v>
                      </c:pt>
                      <c:pt idx="2604">
                        <c:v>-602.81759999999997</c:v>
                      </c:pt>
                      <c:pt idx="2605">
                        <c:v>-60.368000000000009</c:v>
                      </c:pt>
                      <c:pt idx="2606">
                        <c:v>309.60160000000002</c:v>
                      </c:pt>
                      <c:pt idx="2607">
                        <c:v>-178.51679999999999</c:v>
                      </c:pt>
                      <c:pt idx="2608">
                        <c:v>63.817599999999999</c:v>
                      </c:pt>
                      <c:pt idx="2609">
                        <c:v>-484.66880000000009</c:v>
                      </c:pt>
                      <c:pt idx="2610">
                        <c:v>-3.4496000000000002</c:v>
                      </c:pt>
                      <c:pt idx="2611">
                        <c:v>151.7824</c:v>
                      </c:pt>
                      <c:pt idx="2612">
                        <c:v>313.05119999999999</c:v>
                      </c:pt>
                      <c:pt idx="2613">
                        <c:v>633.00160000000005</c:v>
                      </c:pt>
                      <c:pt idx="2614">
                        <c:v>53.468800000000002</c:v>
                      </c:pt>
                      <c:pt idx="2615">
                        <c:v>377.7312</c:v>
                      </c:pt>
                      <c:pt idx="2616">
                        <c:v>259.58240000000001</c:v>
                      </c:pt>
                      <c:pt idx="2617">
                        <c:v>-127.6352</c:v>
                      </c:pt>
                      <c:pt idx="2618">
                        <c:v>532.10080000000005</c:v>
                      </c:pt>
                      <c:pt idx="2619">
                        <c:v>286.31680000000006</c:v>
                      </c:pt>
                      <c:pt idx="2620">
                        <c:v>-171.61760000000001</c:v>
                      </c:pt>
                      <c:pt idx="2621">
                        <c:v>-205.25120000000001</c:v>
                      </c:pt>
                      <c:pt idx="2622">
                        <c:v>100.90080000000002</c:v>
                      </c:pt>
                      <c:pt idx="2623">
                        <c:v>-23.284800000000001</c:v>
                      </c:pt>
                      <c:pt idx="2624">
                        <c:v>-242.33440000000004</c:v>
                      </c:pt>
                      <c:pt idx="2625">
                        <c:v>188.8656</c:v>
                      </c:pt>
                      <c:pt idx="2626">
                        <c:v>599.36800000000005</c:v>
                      </c:pt>
                      <c:pt idx="2627">
                        <c:v>275.96800000000002</c:v>
                      </c:pt>
                      <c:pt idx="2628">
                        <c:v>330.29920000000004</c:v>
                      </c:pt>
                      <c:pt idx="2629">
                        <c:v>94.00160000000001</c:v>
                      </c:pt>
                      <c:pt idx="2630">
                        <c:v>111.24960000000002</c:v>
                      </c:pt>
                      <c:pt idx="2631">
                        <c:v>-13.798400000000001</c:v>
                      </c:pt>
                      <c:pt idx="2632">
                        <c:v>-94.00160000000001</c:v>
                      </c:pt>
                      <c:pt idx="2633">
                        <c:v>-175.06720000000001</c:v>
                      </c:pt>
                      <c:pt idx="2634">
                        <c:v>-579.53280000000007</c:v>
                      </c:pt>
                      <c:pt idx="2635">
                        <c:v>-242.33440000000004</c:v>
                      </c:pt>
                      <c:pt idx="2636">
                        <c:v>-17.248000000000001</c:v>
                      </c:pt>
                      <c:pt idx="2637">
                        <c:v>137.98400000000001</c:v>
                      </c:pt>
                      <c:pt idx="2638">
                        <c:v>87.964799999999997</c:v>
                      </c:pt>
                      <c:pt idx="2639">
                        <c:v>47.432000000000002</c:v>
                      </c:pt>
                      <c:pt idx="2640">
                        <c:v>148.33279999999999</c:v>
                      </c:pt>
                      <c:pt idx="2641">
                        <c:v>3.4496000000000002</c:v>
                      </c:pt>
                      <c:pt idx="2642">
                        <c:v>-104.35040000000001</c:v>
                      </c:pt>
                      <c:pt idx="2643">
                        <c:v>-162.13120000000001</c:v>
                      </c:pt>
                      <c:pt idx="2644">
                        <c:v>-43.982399999999998</c:v>
                      </c:pt>
                      <c:pt idx="2645">
                        <c:v>100.90080000000002</c:v>
                      </c:pt>
                      <c:pt idx="2646">
                        <c:v>491.56799999999998</c:v>
                      </c:pt>
                      <c:pt idx="2647">
                        <c:v>47.432000000000002</c:v>
                      </c:pt>
                      <c:pt idx="2648">
                        <c:v>-141.43360000000001</c:v>
                      </c:pt>
                      <c:pt idx="2649">
                        <c:v>13.798400000000001</c:v>
                      </c:pt>
                      <c:pt idx="2650">
                        <c:v>50.881600000000006</c:v>
                      </c:pt>
                      <c:pt idx="2651">
                        <c:v>-525.20159999999998</c:v>
                      </c:pt>
                      <c:pt idx="2652">
                        <c:v>-259.58240000000001</c:v>
                      </c:pt>
                      <c:pt idx="2653">
                        <c:v>-235.43520000000004</c:v>
                      </c:pt>
                      <c:pt idx="2654">
                        <c:v>579.53280000000007</c:v>
                      </c:pt>
                      <c:pt idx="2655">
                        <c:v>-370.83199999999999</c:v>
                      </c:pt>
                      <c:pt idx="2656">
                        <c:v>-53.468800000000002</c:v>
                      </c:pt>
                      <c:pt idx="2657">
                        <c:v>-208.70080000000002</c:v>
                      </c:pt>
                      <c:pt idx="2658">
                        <c:v>549.34879999999998</c:v>
                      </c:pt>
                      <c:pt idx="2659">
                        <c:v>-657.14880000000005</c:v>
                      </c:pt>
                      <c:pt idx="2660">
                        <c:v>-703.71839999999997</c:v>
                      </c:pt>
                      <c:pt idx="2661">
                        <c:v>306.15199999999999</c:v>
                      </c:pt>
                      <c:pt idx="2662">
                        <c:v>556.24800000000005</c:v>
                      </c:pt>
                      <c:pt idx="2663">
                        <c:v>114.69920000000002</c:v>
                      </c:pt>
                      <c:pt idx="2664">
                        <c:v>17.248000000000001</c:v>
                      </c:pt>
                      <c:pt idx="2665">
                        <c:v>-906.38240000000008</c:v>
                      </c:pt>
                      <c:pt idx="2666">
                        <c:v>444.99840000000006</c:v>
                      </c:pt>
                      <c:pt idx="2667">
                        <c:v>-1226.3328000000001</c:v>
                      </c:pt>
                      <c:pt idx="2668">
                        <c:v>-50.881600000000006</c:v>
                      </c:pt>
                      <c:pt idx="2669">
                        <c:v>-508.81599999999997</c:v>
                      </c:pt>
                      <c:pt idx="2670">
                        <c:v>-660.59840000000008</c:v>
                      </c:pt>
                      <c:pt idx="2671">
                        <c:v>-407.91519999999997</c:v>
                      </c:pt>
                      <c:pt idx="2672">
                        <c:v>23.284800000000001</c:v>
                      </c:pt>
                      <c:pt idx="2673">
                        <c:v>-238.88480000000004</c:v>
                      </c:pt>
                      <c:pt idx="2674">
                        <c:v>-127.6352</c:v>
                      </c:pt>
                      <c:pt idx="2675">
                        <c:v>-178.51679999999999</c:v>
                      </c:pt>
                      <c:pt idx="2676">
                        <c:v>148.33279999999999</c:v>
                      </c:pt>
                      <c:pt idx="2677">
                        <c:v>178.51679999999999</c:v>
                      </c:pt>
                      <c:pt idx="2678">
                        <c:v>-26.734400000000001</c:v>
                      </c:pt>
                      <c:pt idx="2679">
                        <c:v>26.734400000000001</c:v>
                      </c:pt>
                      <c:pt idx="2680">
                        <c:v>468.28320000000008</c:v>
                      </c:pt>
                      <c:pt idx="2681">
                        <c:v>569.18400000000008</c:v>
                      </c:pt>
                      <c:pt idx="2682">
                        <c:v>519.16480000000001</c:v>
                      </c:pt>
                      <c:pt idx="2683">
                        <c:v>-3.4496000000000002</c:v>
                      </c:pt>
                      <c:pt idx="2684">
                        <c:v>151.7824</c:v>
                      </c:pt>
                      <c:pt idx="2685">
                        <c:v>-131.0848</c:v>
                      </c:pt>
                      <c:pt idx="2686">
                        <c:v>-454.48480000000006</c:v>
                      </c:pt>
                      <c:pt idx="2687">
                        <c:v>-208.70080000000002</c:v>
                      </c:pt>
                      <c:pt idx="2688">
                        <c:v>-249.2336</c:v>
                      </c:pt>
                      <c:pt idx="2689">
                        <c:v>-482.08160000000009</c:v>
                      </c:pt>
                      <c:pt idx="2690">
                        <c:v>94.00160000000001</c:v>
                      </c:pt>
                      <c:pt idx="2691">
                        <c:v>-326.84960000000007</c:v>
                      </c:pt>
                      <c:pt idx="2692">
                        <c:v>-37.083199999999998</c:v>
                      </c:pt>
                      <c:pt idx="2693">
                        <c:v>-215.60000000000002</c:v>
                      </c:pt>
                      <c:pt idx="2694">
                        <c:v>10.348800000000001</c:v>
                      </c:pt>
                      <c:pt idx="2695">
                        <c:v>-53.468800000000002</c:v>
                      </c:pt>
                      <c:pt idx="2696">
                        <c:v>556.24800000000005</c:v>
                      </c:pt>
                      <c:pt idx="2697">
                        <c:v>232.84800000000004</c:v>
                      </c:pt>
                      <c:pt idx="2698">
                        <c:v>926.21760000000006</c:v>
                      </c:pt>
                      <c:pt idx="2699">
                        <c:v>-235.43520000000004</c:v>
                      </c:pt>
                      <c:pt idx="2700">
                        <c:v>-87.964799999999997</c:v>
                      </c:pt>
                      <c:pt idx="2701">
                        <c:v>-94.00160000000001</c:v>
                      </c:pt>
                      <c:pt idx="2702">
                        <c:v>-74.166399999999996</c:v>
                      </c:pt>
                      <c:pt idx="2703">
                        <c:v>731.3152</c:v>
                      </c:pt>
                      <c:pt idx="2704">
                        <c:v>-828.76640000000009</c:v>
                      </c:pt>
                      <c:pt idx="2705">
                        <c:v>-219.04960000000003</c:v>
                      </c:pt>
                      <c:pt idx="2706">
                        <c:v>127.6352</c:v>
                      </c:pt>
                      <c:pt idx="2707">
                        <c:v>-245.78399999999999</c:v>
                      </c:pt>
                      <c:pt idx="2708">
                        <c:v>201.80160000000004</c:v>
                      </c:pt>
                      <c:pt idx="2709">
                        <c:v>-337.19840000000005</c:v>
                      </c:pt>
                      <c:pt idx="2710">
                        <c:v>-3.4496000000000002</c:v>
                      </c:pt>
                      <c:pt idx="2711">
                        <c:v>-330.29920000000004</c:v>
                      </c:pt>
                      <c:pt idx="2712">
                        <c:v>-235.43520000000004</c:v>
                      </c:pt>
                      <c:pt idx="2713">
                        <c:v>-411.3648</c:v>
                      </c:pt>
                      <c:pt idx="2714">
                        <c:v>-1300.4992000000002</c:v>
                      </c:pt>
                      <c:pt idx="2715">
                        <c:v>-107.80000000000001</c:v>
                      </c:pt>
                      <c:pt idx="2716">
                        <c:v>501.91679999999997</c:v>
                      </c:pt>
                      <c:pt idx="2717">
                        <c:v>-885.6848</c:v>
                      </c:pt>
                      <c:pt idx="2718">
                        <c:v>-168.16800000000001</c:v>
                      </c:pt>
                      <c:pt idx="2719">
                        <c:v>118.14880000000002</c:v>
                      </c:pt>
                      <c:pt idx="2720">
                        <c:v>155.232</c:v>
                      </c:pt>
                      <c:pt idx="2721">
                        <c:v>-47.432000000000002</c:v>
                      </c:pt>
                      <c:pt idx="2722">
                        <c:v>427.75040000000001</c:v>
                      </c:pt>
                      <c:pt idx="2723">
                        <c:v>-212.15040000000002</c:v>
                      </c:pt>
                      <c:pt idx="2724">
                        <c:v>-188.8656</c:v>
                      </c:pt>
                      <c:pt idx="2725">
                        <c:v>-94.00160000000001</c:v>
                      </c:pt>
                      <c:pt idx="2726">
                        <c:v>-141.43360000000001</c:v>
                      </c:pt>
                      <c:pt idx="2727">
                        <c:v>-777.88480000000015</c:v>
                      </c:pt>
                      <c:pt idx="2728">
                        <c:v>-639.9008</c:v>
                      </c:pt>
                      <c:pt idx="2729">
                        <c:v>-676.98400000000004</c:v>
                      </c:pt>
                      <c:pt idx="2730">
                        <c:v>-697.68160000000012</c:v>
                      </c:pt>
                      <c:pt idx="2731">
                        <c:v>-367.38240000000002</c:v>
                      </c:pt>
                      <c:pt idx="2732">
                        <c:v>195.76480000000001</c:v>
                      </c:pt>
                      <c:pt idx="2733">
                        <c:v>353.584</c:v>
                      </c:pt>
                      <c:pt idx="2734">
                        <c:v>404.46559999999999</c:v>
                      </c:pt>
                      <c:pt idx="2735">
                        <c:v>697.68160000000012</c:v>
                      </c:pt>
                      <c:pt idx="2736">
                        <c:v>593.33119999999997</c:v>
                      </c:pt>
                      <c:pt idx="2737">
                        <c:v>441.54880000000003</c:v>
                      </c:pt>
                      <c:pt idx="2738">
                        <c:v>201.80160000000004</c:v>
                      </c:pt>
                      <c:pt idx="2739">
                        <c:v>377.7312</c:v>
                      </c:pt>
                      <c:pt idx="2740">
                        <c:v>582.9824000000001</c:v>
                      </c:pt>
                      <c:pt idx="2741">
                        <c:v>-26.734400000000001</c:v>
                      </c:pt>
                      <c:pt idx="2742">
                        <c:v>94.00160000000001</c:v>
                      </c:pt>
                      <c:pt idx="2743">
                        <c:v>-205.25120000000001</c:v>
                      </c:pt>
                      <c:pt idx="2744">
                        <c:v>-238.88480000000004</c:v>
                      </c:pt>
                      <c:pt idx="2745">
                        <c:v>-316.50080000000003</c:v>
                      </c:pt>
                      <c:pt idx="2746">
                        <c:v>-263.03200000000004</c:v>
                      </c:pt>
                      <c:pt idx="2747">
                        <c:v>53.468800000000002</c:v>
                      </c:pt>
                      <c:pt idx="2748">
                        <c:v>-266.48160000000001</c:v>
                      </c:pt>
                      <c:pt idx="2749">
                        <c:v>185.416</c:v>
                      </c:pt>
                      <c:pt idx="2750">
                        <c:v>-501.91679999999997</c:v>
                      </c:pt>
                      <c:pt idx="2751">
                        <c:v>232.84800000000004</c:v>
                      </c:pt>
                      <c:pt idx="2752">
                        <c:v>17.248000000000001</c:v>
                      </c:pt>
                      <c:pt idx="2753">
                        <c:v>-53.468800000000002</c:v>
                      </c:pt>
                      <c:pt idx="2754">
                        <c:v>-81.065600000000003</c:v>
                      </c:pt>
                      <c:pt idx="2755">
                        <c:v>-245.78399999999999</c:v>
                      </c:pt>
                      <c:pt idx="2756">
                        <c:v>30.184000000000005</c:v>
                      </c:pt>
                      <c:pt idx="2757">
                        <c:v>10.348800000000001</c:v>
                      </c:pt>
                      <c:pt idx="2758">
                        <c:v>-70.716800000000006</c:v>
                      </c:pt>
                      <c:pt idx="2759">
                        <c:v>-171.61760000000001</c:v>
                      </c:pt>
                      <c:pt idx="2760">
                        <c:v>-74.166399999999996</c:v>
                      </c:pt>
                      <c:pt idx="2761">
                        <c:v>-67.267200000000003</c:v>
                      </c:pt>
                      <c:pt idx="2762">
                        <c:v>162.13120000000001</c:v>
                      </c:pt>
                      <c:pt idx="2763">
                        <c:v>13.798400000000001</c:v>
                      </c:pt>
                      <c:pt idx="2764">
                        <c:v>569.18400000000008</c:v>
                      </c:pt>
                      <c:pt idx="2765">
                        <c:v>1242.7184000000002</c:v>
                      </c:pt>
                      <c:pt idx="2766">
                        <c:v>-1233.232</c:v>
                      </c:pt>
                      <c:pt idx="2767">
                        <c:v>-1742.048</c:v>
                      </c:pt>
                      <c:pt idx="2768">
                        <c:v>-1081.4496000000001</c:v>
                      </c:pt>
                      <c:pt idx="2769">
                        <c:v>-1378.1152</c:v>
                      </c:pt>
                      <c:pt idx="2770">
                        <c:v>-1125.432</c:v>
                      </c:pt>
                      <c:pt idx="2771">
                        <c:v>-1091.7984000000001</c:v>
                      </c:pt>
                      <c:pt idx="2772">
                        <c:v>-558.8352000000001</c:v>
                      </c:pt>
                      <c:pt idx="2773">
                        <c:v>993.48479999999995</c:v>
                      </c:pt>
                      <c:pt idx="2774">
                        <c:v>4510.3520000000008</c:v>
                      </c:pt>
                      <c:pt idx="2775">
                        <c:v>1997.3184000000001</c:v>
                      </c:pt>
                      <c:pt idx="2776">
                        <c:v>2772.616</c:v>
                      </c:pt>
                      <c:pt idx="2777">
                        <c:v>-2462.152</c:v>
                      </c:pt>
                      <c:pt idx="2778">
                        <c:v>-1701.5152</c:v>
                      </c:pt>
                      <c:pt idx="2779">
                        <c:v>670.08480000000009</c:v>
                      </c:pt>
                      <c:pt idx="2780">
                        <c:v>367.38240000000002</c:v>
                      </c:pt>
                      <c:pt idx="2781">
                        <c:v>397.5664000000001</c:v>
                      </c:pt>
                      <c:pt idx="2782">
                        <c:v>134.53440000000001</c:v>
                      </c:pt>
                      <c:pt idx="2783">
                        <c:v>781.33440000000019</c:v>
                      </c:pt>
                      <c:pt idx="2784">
                        <c:v>-104.35040000000001</c:v>
                      </c:pt>
                      <c:pt idx="2785">
                        <c:v>-77.616</c:v>
                      </c:pt>
                      <c:pt idx="2786">
                        <c:v>-23.284800000000001</c:v>
                      </c:pt>
                      <c:pt idx="2787">
                        <c:v>-256.13280000000003</c:v>
                      </c:pt>
                      <c:pt idx="2788">
                        <c:v>77.616</c:v>
                      </c:pt>
                      <c:pt idx="2789">
                        <c:v>67.267200000000003</c:v>
                      </c:pt>
                      <c:pt idx="2790">
                        <c:v>-357.03359999999998</c:v>
                      </c:pt>
                      <c:pt idx="2791">
                        <c:v>219.04960000000003</c:v>
                      </c:pt>
                      <c:pt idx="2792">
                        <c:v>-703.71839999999997</c:v>
                      </c:pt>
                      <c:pt idx="2793">
                        <c:v>-495.01759999999996</c:v>
                      </c:pt>
                      <c:pt idx="2794">
                        <c:v>114.69920000000002</c:v>
                      </c:pt>
                      <c:pt idx="2795">
                        <c:v>353.584</c:v>
                      </c:pt>
                      <c:pt idx="2796">
                        <c:v>229.39840000000004</c:v>
                      </c:pt>
                      <c:pt idx="2797">
                        <c:v>185.416</c:v>
                      </c:pt>
                      <c:pt idx="2798">
                        <c:v>438.09920000000005</c:v>
                      </c:pt>
                      <c:pt idx="2799">
                        <c:v>-3.4496000000000002</c:v>
                      </c:pt>
                      <c:pt idx="2800">
                        <c:v>155.232</c:v>
                      </c:pt>
                      <c:pt idx="2801">
                        <c:v>23.284800000000001</c:v>
                      </c:pt>
                      <c:pt idx="2802">
                        <c:v>-17.248000000000001</c:v>
                      </c:pt>
                      <c:pt idx="2803">
                        <c:v>-181.96639999999999</c:v>
                      </c:pt>
                      <c:pt idx="2804">
                        <c:v>-158.6816</c:v>
                      </c:pt>
                      <c:pt idx="2805">
                        <c:v>-19.8352</c:v>
                      </c:pt>
                      <c:pt idx="2806">
                        <c:v>-155.232</c:v>
                      </c:pt>
                      <c:pt idx="2807">
                        <c:v>-293.21600000000007</c:v>
                      </c:pt>
                      <c:pt idx="2808">
                        <c:v>-289.76640000000003</c:v>
                      </c:pt>
                      <c:pt idx="2809">
                        <c:v>-1836.0496000000003</c:v>
                      </c:pt>
                      <c:pt idx="2810">
                        <c:v>-1360.8672000000001</c:v>
                      </c:pt>
                      <c:pt idx="2811">
                        <c:v>-556.24800000000005</c:v>
                      </c:pt>
                      <c:pt idx="2812">
                        <c:v>-337.19840000000005</c:v>
                      </c:pt>
                      <c:pt idx="2813">
                        <c:v>-595.91840000000002</c:v>
                      </c:pt>
                      <c:pt idx="2814">
                        <c:v>70.716800000000006</c:v>
                      </c:pt>
                      <c:pt idx="2815">
                        <c:v>-70.716800000000006</c:v>
                      </c:pt>
                      <c:pt idx="2816">
                        <c:v>-357.03359999999998</c:v>
                      </c:pt>
                      <c:pt idx="2817">
                        <c:v>-185.416</c:v>
                      </c:pt>
                      <c:pt idx="2818">
                        <c:v>175.06720000000001</c:v>
                      </c:pt>
                      <c:pt idx="2819">
                        <c:v>620.06560000000002</c:v>
                      </c:pt>
                      <c:pt idx="2820">
                        <c:v>-454.48480000000006</c:v>
                      </c:pt>
                      <c:pt idx="2821">
                        <c:v>-478.63200000000006</c:v>
                      </c:pt>
                      <c:pt idx="2822">
                        <c:v>222.49920000000003</c:v>
                      </c:pt>
                      <c:pt idx="2823">
                        <c:v>-676.98400000000004</c:v>
                      </c:pt>
                      <c:pt idx="2824">
                        <c:v>-471.73280000000005</c:v>
                      </c:pt>
                      <c:pt idx="2825">
                        <c:v>-1047.816</c:v>
                      </c:pt>
                      <c:pt idx="2826">
                        <c:v>-404.46559999999999</c:v>
                      </c:pt>
                      <c:pt idx="2827">
                        <c:v>63.817599999999999</c:v>
                      </c:pt>
                      <c:pt idx="2828">
                        <c:v>-148.33279999999999</c:v>
                      </c:pt>
                      <c:pt idx="2829">
                        <c:v>-343.23520000000002</c:v>
                      </c:pt>
                      <c:pt idx="2830">
                        <c:v>-67.267200000000003</c:v>
                      </c:pt>
                      <c:pt idx="2831">
                        <c:v>569.18400000000008</c:v>
                      </c:pt>
                      <c:pt idx="2832">
                        <c:v>171.61760000000001</c:v>
                      </c:pt>
                      <c:pt idx="2833">
                        <c:v>125.048</c:v>
                      </c:pt>
                      <c:pt idx="2834">
                        <c:v>43.982399999999998</c:v>
                      </c:pt>
                      <c:pt idx="2835">
                        <c:v>-512.26560000000006</c:v>
                      </c:pt>
                      <c:pt idx="2836">
                        <c:v>-155.232</c:v>
                      </c:pt>
                      <c:pt idx="2837">
                        <c:v>-23.284800000000001</c:v>
                      </c:pt>
                      <c:pt idx="2838">
                        <c:v>-427.75040000000001</c:v>
                      </c:pt>
                      <c:pt idx="2839">
                        <c:v>394.11680000000001</c:v>
                      </c:pt>
                      <c:pt idx="2840">
                        <c:v>-97.451200000000014</c:v>
                      </c:pt>
                      <c:pt idx="2841">
                        <c:v>53.468800000000002</c:v>
                      </c:pt>
                      <c:pt idx="2842">
                        <c:v>-81.065600000000003</c:v>
                      </c:pt>
                      <c:pt idx="2843">
                        <c:v>-151.7824</c:v>
                      </c:pt>
                      <c:pt idx="2844">
                        <c:v>-488.11839999999995</c:v>
                      </c:pt>
                      <c:pt idx="2845">
                        <c:v>-168.16800000000001</c:v>
                      </c:pt>
                      <c:pt idx="2846">
                        <c:v>-552.79840000000002</c:v>
                      </c:pt>
                      <c:pt idx="2847">
                        <c:v>215.60000000000002</c:v>
                      </c:pt>
                      <c:pt idx="2848">
                        <c:v>319.9504</c:v>
                      </c:pt>
                      <c:pt idx="2849">
                        <c:v>70.716800000000006</c:v>
                      </c:pt>
                      <c:pt idx="2850">
                        <c:v>13.798400000000001</c:v>
                      </c:pt>
                      <c:pt idx="2851">
                        <c:v>-337.19840000000005</c:v>
                      </c:pt>
                      <c:pt idx="2852">
                        <c:v>-205.25120000000001</c:v>
                      </c:pt>
                      <c:pt idx="2853">
                        <c:v>-137.98400000000001</c:v>
                      </c:pt>
                      <c:pt idx="2854">
                        <c:v>256.13280000000003</c:v>
                      </c:pt>
                      <c:pt idx="2855">
                        <c:v>-390.66720000000009</c:v>
                      </c:pt>
                      <c:pt idx="2856">
                        <c:v>535.55039999999997</c:v>
                      </c:pt>
                      <c:pt idx="2857">
                        <c:v>40.532800000000002</c:v>
                      </c:pt>
                      <c:pt idx="2858">
                        <c:v>-740.80160000000001</c:v>
                      </c:pt>
                      <c:pt idx="2859">
                        <c:v>-434.64960000000008</c:v>
                      </c:pt>
                      <c:pt idx="2860">
                        <c:v>-269.06880000000001</c:v>
                      </c:pt>
                      <c:pt idx="2861">
                        <c:v>-444.99840000000006</c:v>
                      </c:pt>
                      <c:pt idx="2862">
                        <c:v>-118.14880000000002</c:v>
                      </c:pt>
                      <c:pt idx="2863">
                        <c:v>360.48320000000001</c:v>
                      </c:pt>
                      <c:pt idx="2864">
                        <c:v>-657.14880000000005</c:v>
                      </c:pt>
                      <c:pt idx="2865">
                        <c:v>-811.51840000000004</c:v>
                      </c:pt>
                      <c:pt idx="2866">
                        <c:v>-444.99840000000006</c:v>
                      </c:pt>
                      <c:pt idx="2867">
                        <c:v>-484.66880000000009</c:v>
                      </c:pt>
                      <c:pt idx="2868">
                        <c:v>-111.24960000000002</c:v>
                      </c:pt>
                      <c:pt idx="2869">
                        <c:v>309.60160000000002</c:v>
                      </c:pt>
                      <c:pt idx="2870">
                        <c:v>-162.13120000000001</c:v>
                      </c:pt>
                      <c:pt idx="2871">
                        <c:v>-201.80160000000004</c:v>
                      </c:pt>
                      <c:pt idx="2872">
                        <c:v>-144.88320000000002</c:v>
                      </c:pt>
                      <c:pt idx="2873">
                        <c:v>-158.6816</c:v>
                      </c:pt>
                      <c:pt idx="2874">
                        <c:v>198.35200000000003</c:v>
                      </c:pt>
                      <c:pt idx="2875">
                        <c:v>-134.53440000000001</c:v>
                      </c:pt>
                      <c:pt idx="2876">
                        <c:v>208.70080000000002</c:v>
                      </c:pt>
                      <c:pt idx="2877">
                        <c:v>-118.14880000000002</c:v>
                      </c:pt>
                      <c:pt idx="2878">
                        <c:v>37.083199999999998</c:v>
                      </c:pt>
                      <c:pt idx="2879">
                        <c:v>357.03359999999998</c:v>
                      </c:pt>
                      <c:pt idx="2880">
                        <c:v>205.25120000000001</c:v>
                      </c:pt>
                      <c:pt idx="2881">
                        <c:v>-222.49920000000003</c:v>
                      </c:pt>
                      <c:pt idx="2882">
                        <c:v>501.91679999999997</c:v>
                      </c:pt>
                      <c:pt idx="2883">
                        <c:v>-84.515200000000007</c:v>
                      </c:pt>
                      <c:pt idx="2884">
                        <c:v>215.60000000000002</c:v>
                      </c:pt>
                      <c:pt idx="2885">
                        <c:v>350.13440000000003</c:v>
                      </c:pt>
                      <c:pt idx="2886">
                        <c:v>222.49920000000003</c:v>
                      </c:pt>
                      <c:pt idx="2887">
                        <c:v>208.70080000000002</c:v>
                      </c:pt>
                      <c:pt idx="2888">
                        <c:v>-164.7184</c:v>
                      </c:pt>
                      <c:pt idx="2889">
                        <c:v>-438.09920000000005</c:v>
                      </c:pt>
                      <c:pt idx="2890">
                        <c:v>-104.35040000000001</c:v>
                      </c:pt>
                      <c:pt idx="2891">
                        <c:v>-680.43360000000007</c:v>
                      </c:pt>
                      <c:pt idx="2892">
                        <c:v>208.70080000000002</c:v>
                      </c:pt>
                      <c:pt idx="2893">
                        <c:v>10.348800000000001</c:v>
                      </c:pt>
                      <c:pt idx="2894">
                        <c:v>-858.95040000000006</c:v>
                      </c:pt>
                      <c:pt idx="2895">
                        <c:v>-457.93440000000004</c:v>
                      </c:pt>
                      <c:pt idx="2896">
                        <c:v>-40.532800000000002</c:v>
                      </c:pt>
                      <c:pt idx="2897">
                        <c:v>-198.35200000000003</c:v>
                      </c:pt>
                      <c:pt idx="2898">
                        <c:v>107.80000000000001</c:v>
                      </c:pt>
                      <c:pt idx="2899">
                        <c:v>127.6352</c:v>
                      </c:pt>
                      <c:pt idx="2900">
                        <c:v>158.6816</c:v>
                      </c:pt>
                      <c:pt idx="2901">
                        <c:v>-114.69920000000002</c:v>
                      </c:pt>
                      <c:pt idx="2902">
                        <c:v>-558.8352000000001</c:v>
                      </c:pt>
                      <c:pt idx="2903">
                        <c:v>229.39840000000004</c:v>
                      </c:pt>
                      <c:pt idx="2904">
                        <c:v>370.83199999999999</c:v>
                      </c:pt>
                      <c:pt idx="2905">
                        <c:v>53.468800000000002</c:v>
                      </c:pt>
                      <c:pt idx="2906">
                        <c:v>81.065600000000003</c:v>
                      </c:pt>
                      <c:pt idx="2907">
                        <c:v>413.952</c:v>
                      </c:pt>
                      <c:pt idx="2908">
                        <c:v>333.74880000000002</c:v>
                      </c:pt>
                      <c:pt idx="2909">
                        <c:v>188.8656</c:v>
                      </c:pt>
                      <c:pt idx="2910">
                        <c:v>67.267200000000003</c:v>
                      </c:pt>
                      <c:pt idx="2911">
                        <c:v>47.432000000000002</c:v>
                      </c:pt>
                      <c:pt idx="2912">
                        <c:v>-121.5984</c:v>
                      </c:pt>
                      <c:pt idx="2913">
                        <c:v>-127.6352</c:v>
                      </c:pt>
                      <c:pt idx="2914">
                        <c:v>-125.048</c:v>
                      </c:pt>
                      <c:pt idx="2915">
                        <c:v>-50.881600000000006</c:v>
                      </c:pt>
                      <c:pt idx="2916">
                        <c:v>482.08160000000009</c:v>
                      </c:pt>
                      <c:pt idx="2917">
                        <c:v>26.734400000000001</c:v>
                      </c:pt>
                      <c:pt idx="2918">
                        <c:v>-121.5984</c:v>
                      </c:pt>
                      <c:pt idx="2919">
                        <c:v>17.248000000000001</c:v>
                      </c:pt>
                      <c:pt idx="2920">
                        <c:v>-296.66559999999998</c:v>
                      </c:pt>
                      <c:pt idx="2921">
                        <c:v>-337.19840000000005</c:v>
                      </c:pt>
                      <c:pt idx="2922">
                        <c:v>-43.982399999999998</c:v>
                      </c:pt>
                      <c:pt idx="2923">
                        <c:v>-238.88480000000004</c:v>
                      </c:pt>
                      <c:pt idx="2924">
                        <c:v>-252.6832</c:v>
                      </c:pt>
                      <c:pt idx="2925">
                        <c:v>107.80000000000001</c:v>
                      </c:pt>
                      <c:pt idx="2926">
                        <c:v>201.80160000000004</c:v>
                      </c:pt>
                      <c:pt idx="2927">
                        <c:v>-394.11680000000001</c:v>
                      </c:pt>
                      <c:pt idx="2928">
                        <c:v>-457.93440000000004</c:v>
                      </c:pt>
                      <c:pt idx="2929">
                        <c:v>-1148.7168000000001</c:v>
                      </c:pt>
                      <c:pt idx="2930">
                        <c:v>-1397.9504000000002</c:v>
                      </c:pt>
                      <c:pt idx="2931">
                        <c:v>-845.15200000000004</c:v>
                      </c:pt>
                      <c:pt idx="2932">
                        <c:v>556.24800000000005</c:v>
                      </c:pt>
                      <c:pt idx="2933">
                        <c:v>710.61760000000004</c:v>
                      </c:pt>
                      <c:pt idx="2934">
                        <c:v>289.76640000000003</c:v>
                      </c:pt>
                      <c:pt idx="2935">
                        <c:v>-125.048</c:v>
                      </c:pt>
                      <c:pt idx="2936">
                        <c:v>-777.88480000000015</c:v>
                      </c:pt>
                      <c:pt idx="2937">
                        <c:v>-885.6848</c:v>
                      </c:pt>
                      <c:pt idx="2938">
                        <c:v>-484.66880000000009</c:v>
                      </c:pt>
                      <c:pt idx="2939">
                        <c:v>323.40000000000003</c:v>
                      </c:pt>
                      <c:pt idx="2940">
                        <c:v>475.18240000000009</c:v>
                      </c:pt>
                      <c:pt idx="2941">
                        <c:v>814.96800000000007</c:v>
                      </c:pt>
                      <c:pt idx="2942">
                        <c:v>-275.96800000000002</c:v>
                      </c:pt>
                      <c:pt idx="2943">
                        <c:v>370.83199999999999</c:v>
                      </c:pt>
                      <c:pt idx="2944">
                        <c:v>-198.35200000000003</c:v>
                      </c:pt>
                      <c:pt idx="2945">
                        <c:v>259.58240000000001</c:v>
                      </c:pt>
                      <c:pt idx="2946">
                        <c:v>319.9504</c:v>
                      </c:pt>
                      <c:pt idx="2947">
                        <c:v>-17.248000000000001</c:v>
                      </c:pt>
                      <c:pt idx="2948">
                        <c:v>-252.6832</c:v>
                      </c:pt>
                      <c:pt idx="2949">
                        <c:v>137.98400000000001</c:v>
                      </c:pt>
                      <c:pt idx="2950">
                        <c:v>-185.416</c:v>
                      </c:pt>
                      <c:pt idx="2951">
                        <c:v>-131.0848</c:v>
                      </c:pt>
                      <c:pt idx="2952">
                        <c:v>401.01600000000002</c:v>
                      </c:pt>
                      <c:pt idx="2953">
                        <c:v>-340.64800000000008</c:v>
                      </c:pt>
                      <c:pt idx="2954">
                        <c:v>-158.6816</c:v>
                      </c:pt>
                      <c:pt idx="2955">
                        <c:v>-512.26560000000006</c:v>
                      </c:pt>
                      <c:pt idx="2956">
                        <c:v>-17.248000000000001</c:v>
                      </c:pt>
                      <c:pt idx="2957">
                        <c:v>-90.552000000000007</c:v>
                      </c:pt>
                      <c:pt idx="2958">
                        <c:v>60.368000000000009</c:v>
                      </c:pt>
                      <c:pt idx="2959">
                        <c:v>-188.8656</c:v>
                      </c:pt>
                      <c:pt idx="2960">
                        <c:v>151.7824</c:v>
                      </c:pt>
                      <c:pt idx="2961">
                        <c:v>47.432000000000002</c:v>
                      </c:pt>
                      <c:pt idx="2962">
                        <c:v>67.267200000000003</c:v>
                      </c:pt>
                      <c:pt idx="2963">
                        <c:v>13.798400000000001</c:v>
                      </c:pt>
                      <c:pt idx="2964">
                        <c:v>201.80160000000004</c:v>
                      </c:pt>
                      <c:pt idx="2965">
                        <c:v>519.16480000000001</c:v>
                      </c:pt>
                      <c:pt idx="2966">
                        <c:v>232.84800000000004</c:v>
                      </c:pt>
                      <c:pt idx="2967">
                        <c:v>549.34879999999998</c:v>
                      </c:pt>
                      <c:pt idx="2968">
                        <c:v>269.06880000000001</c:v>
                      </c:pt>
                      <c:pt idx="2969">
                        <c:v>97.451200000000014</c:v>
                      </c:pt>
                      <c:pt idx="2970">
                        <c:v>-127.6352</c:v>
                      </c:pt>
                      <c:pt idx="2971">
                        <c:v>-201.80160000000004</c:v>
                      </c:pt>
                      <c:pt idx="2972">
                        <c:v>-10.348800000000001</c:v>
                      </c:pt>
                      <c:pt idx="2973">
                        <c:v>-121.5984</c:v>
                      </c:pt>
                      <c:pt idx="2974">
                        <c:v>-151.7824</c:v>
                      </c:pt>
                      <c:pt idx="2975">
                        <c:v>-162.13120000000001</c:v>
                      </c:pt>
                      <c:pt idx="2976">
                        <c:v>-300.11520000000002</c:v>
                      </c:pt>
                      <c:pt idx="2977">
                        <c:v>6.8992000000000004</c:v>
                      </c:pt>
                      <c:pt idx="2978">
                        <c:v>282.86720000000003</c:v>
                      </c:pt>
                      <c:pt idx="2979">
                        <c:v>-63.817599999999999</c:v>
                      </c:pt>
                      <c:pt idx="2980">
                        <c:v>118.14880000000002</c:v>
                      </c:pt>
                      <c:pt idx="2981">
                        <c:v>215.60000000000002</c:v>
                      </c:pt>
                      <c:pt idx="2982">
                        <c:v>-155.232</c:v>
                      </c:pt>
                      <c:pt idx="2983">
                        <c:v>10.348800000000001</c:v>
                      </c:pt>
                      <c:pt idx="2984">
                        <c:v>-532.10080000000005</c:v>
                      </c:pt>
                      <c:pt idx="2985">
                        <c:v>363.93279999999999</c:v>
                      </c:pt>
                      <c:pt idx="2986">
                        <c:v>134.53440000000001</c:v>
                      </c:pt>
                      <c:pt idx="2987">
                        <c:v>-1058.1648000000002</c:v>
                      </c:pt>
                      <c:pt idx="2988">
                        <c:v>-363.93279999999999</c:v>
                      </c:pt>
                      <c:pt idx="2989">
                        <c:v>-275.96800000000002</c:v>
                      </c:pt>
                      <c:pt idx="2990">
                        <c:v>-188.8656</c:v>
                      </c:pt>
                      <c:pt idx="2991">
                        <c:v>-17.248000000000001</c:v>
                      </c:pt>
                      <c:pt idx="2992">
                        <c:v>498.46719999999999</c:v>
                      </c:pt>
                      <c:pt idx="2993">
                        <c:v>-229.39840000000004</c:v>
                      </c:pt>
                      <c:pt idx="2994">
                        <c:v>125.048</c:v>
                      </c:pt>
                      <c:pt idx="2995">
                        <c:v>-316.50080000000003</c:v>
                      </c:pt>
                      <c:pt idx="2996">
                        <c:v>-131.0848</c:v>
                      </c:pt>
                      <c:pt idx="2997">
                        <c:v>-56.918400000000005</c:v>
                      </c:pt>
                      <c:pt idx="2998">
                        <c:v>205.25120000000001</c:v>
                      </c:pt>
                      <c:pt idx="2999">
                        <c:v>454.48480000000006</c:v>
                      </c:pt>
                      <c:pt idx="3000">
                        <c:v>370.83199999999999</c:v>
                      </c:pt>
                      <c:pt idx="3001">
                        <c:v>-87.964799999999997</c:v>
                      </c:pt>
                      <c:pt idx="3002">
                        <c:v>37.083199999999998</c:v>
                      </c:pt>
                      <c:pt idx="3003">
                        <c:v>-10.348800000000001</c:v>
                      </c:pt>
                      <c:pt idx="3004">
                        <c:v>-380.31840000000005</c:v>
                      </c:pt>
                      <c:pt idx="3005">
                        <c:v>-367.38240000000002</c:v>
                      </c:pt>
                      <c:pt idx="3006">
                        <c:v>-343.23520000000002</c:v>
                      </c:pt>
                      <c:pt idx="3007">
                        <c:v>-340.64800000000008</c:v>
                      </c:pt>
                      <c:pt idx="3008">
                        <c:v>-451.03520000000003</c:v>
                      </c:pt>
                      <c:pt idx="3009">
                        <c:v>-212.15040000000002</c:v>
                      </c:pt>
                      <c:pt idx="3010">
                        <c:v>-127.6352</c:v>
                      </c:pt>
                      <c:pt idx="3011">
                        <c:v>30.184000000000005</c:v>
                      </c:pt>
                      <c:pt idx="3012">
                        <c:v>43.982399999999998</c:v>
                      </c:pt>
                      <c:pt idx="3013">
                        <c:v>-37.083199999999998</c:v>
                      </c:pt>
                      <c:pt idx="3014">
                        <c:v>-60.368000000000009</c:v>
                      </c:pt>
                      <c:pt idx="3015">
                        <c:v>-26.734400000000001</c:v>
                      </c:pt>
                      <c:pt idx="3016">
                        <c:v>26.734400000000001</c:v>
                      </c:pt>
                      <c:pt idx="3017">
                        <c:v>121.5984</c:v>
                      </c:pt>
                      <c:pt idx="3018">
                        <c:v>175.06720000000001</c:v>
                      </c:pt>
                      <c:pt idx="3019">
                        <c:v>-350.13440000000003</c:v>
                      </c:pt>
                      <c:pt idx="3020">
                        <c:v>-84.515200000000007</c:v>
                      </c:pt>
                      <c:pt idx="3021">
                        <c:v>192.3152</c:v>
                      </c:pt>
                      <c:pt idx="3022">
                        <c:v>63.817599999999999</c:v>
                      </c:pt>
                      <c:pt idx="3023">
                        <c:v>118.14880000000002</c:v>
                      </c:pt>
                      <c:pt idx="3024">
                        <c:v>313.05119999999999</c:v>
                      </c:pt>
                      <c:pt idx="3025">
                        <c:v>397.5664000000001</c:v>
                      </c:pt>
                      <c:pt idx="3026">
                        <c:v>-168.16800000000001</c:v>
                      </c:pt>
                      <c:pt idx="3027">
                        <c:v>-1024.5312000000001</c:v>
                      </c:pt>
                      <c:pt idx="3028">
                        <c:v>-158.6816</c:v>
                      </c:pt>
                      <c:pt idx="3029">
                        <c:v>952.952</c:v>
                      </c:pt>
                      <c:pt idx="3030">
                        <c:v>144.88320000000002</c:v>
                      </c:pt>
                      <c:pt idx="3031">
                        <c:v>653.69920000000013</c:v>
                      </c:pt>
                      <c:pt idx="3032">
                        <c:v>579.53280000000007</c:v>
                      </c:pt>
                      <c:pt idx="3033">
                        <c:v>-1246.1680000000001</c:v>
                      </c:pt>
                      <c:pt idx="3034">
                        <c:v>-256.13280000000003</c:v>
                      </c:pt>
                      <c:pt idx="3035">
                        <c:v>-519.16480000000001</c:v>
                      </c:pt>
                      <c:pt idx="3036">
                        <c:v>390.66720000000009</c:v>
                      </c:pt>
                      <c:pt idx="3037">
                        <c:v>-882.23519999999996</c:v>
                      </c:pt>
                      <c:pt idx="3038">
                        <c:v>363.93279999999999</c:v>
                      </c:pt>
                      <c:pt idx="3039">
                        <c:v>495.01759999999996</c:v>
                      </c:pt>
                      <c:pt idx="3040">
                        <c:v>-300.11520000000002</c:v>
                      </c:pt>
                      <c:pt idx="3041">
                        <c:v>178.51679999999999</c:v>
                      </c:pt>
                      <c:pt idx="3042">
                        <c:v>-181.96639999999999</c:v>
                      </c:pt>
                      <c:pt idx="3043">
                        <c:v>-53.468800000000002</c:v>
                      </c:pt>
                      <c:pt idx="3044">
                        <c:v>-862.40000000000009</c:v>
                      </c:pt>
                      <c:pt idx="3045">
                        <c:v>-353.584</c:v>
                      </c:pt>
                      <c:pt idx="3046">
                        <c:v>37.083199999999998</c:v>
                      </c:pt>
                      <c:pt idx="3047">
                        <c:v>764.94880000000001</c:v>
                      </c:pt>
                      <c:pt idx="3048">
                        <c:v>761.49920000000009</c:v>
                      </c:pt>
                      <c:pt idx="3049">
                        <c:v>357.03359999999998</c:v>
                      </c:pt>
                      <c:pt idx="3050">
                        <c:v>-323.40000000000003</c:v>
                      </c:pt>
                      <c:pt idx="3051">
                        <c:v>-694.23200000000008</c:v>
                      </c:pt>
                      <c:pt idx="3052">
                        <c:v>-377.7312</c:v>
                      </c:pt>
                      <c:pt idx="3053">
                        <c:v>-201.80160000000004</c:v>
                      </c:pt>
                      <c:pt idx="3054">
                        <c:v>-212.15040000000002</c:v>
                      </c:pt>
                      <c:pt idx="3055">
                        <c:v>-296.66559999999998</c:v>
                      </c:pt>
                      <c:pt idx="3056">
                        <c:v>13.798400000000001</c:v>
                      </c:pt>
                      <c:pt idx="3057">
                        <c:v>-198.35200000000003</c:v>
                      </c:pt>
                      <c:pt idx="3058">
                        <c:v>-266.48160000000001</c:v>
                      </c:pt>
                      <c:pt idx="3059">
                        <c:v>-552.79840000000002</c:v>
                      </c:pt>
                      <c:pt idx="3060">
                        <c:v>-636.45120000000009</c:v>
                      </c:pt>
                      <c:pt idx="3061">
                        <c:v>-171.61760000000001</c:v>
                      </c:pt>
                      <c:pt idx="3062">
                        <c:v>-205.25120000000001</c:v>
                      </c:pt>
                      <c:pt idx="3063">
                        <c:v>-653.69920000000013</c:v>
                      </c:pt>
                      <c:pt idx="3064">
                        <c:v>-323.40000000000003</c:v>
                      </c:pt>
                      <c:pt idx="3065">
                        <c:v>-353.584</c:v>
                      </c:pt>
                      <c:pt idx="3066">
                        <c:v>-970.2</c:v>
                      </c:pt>
                      <c:pt idx="3067">
                        <c:v>-876.19840000000011</c:v>
                      </c:pt>
                      <c:pt idx="3068">
                        <c:v>-855.50080000000003</c:v>
                      </c:pt>
                      <c:pt idx="3069">
                        <c:v>10.348800000000001</c:v>
                      </c:pt>
                      <c:pt idx="3070">
                        <c:v>-343.23520000000002</c:v>
                      </c:pt>
                      <c:pt idx="3071">
                        <c:v>-238.88480000000004</c:v>
                      </c:pt>
                      <c:pt idx="3072">
                        <c:v>-134.53440000000001</c:v>
                      </c:pt>
                      <c:pt idx="3073">
                        <c:v>-343.23520000000002</c:v>
                      </c:pt>
                      <c:pt idx="3074">
                        <c:v>-53.468800000000002</c:v>
                      </c:pt>
                      <c:pt idx="3075">
                        <c:v>-252.6832</c:v>
                      </c:pt>
                      <c:pt idx="3076">
                        <c:v>192.3152</c:v>
                      </c:pt>
                      <c:pt idx="3077">
                        <c:v>438.09920000000005</c:v>
                      </c:pt>
                      <c:pt idx="3078">
                        <c:v>394.11680000000001</c:v>
                      </c:pt>
                      <c:pt idx="3079">
                        <c:v>374.28160000000003</c:v>
                      </c:pt>
                      <c:pt idx="3080">
                        <c:v>-30.184000000000005</c:v>
                      </c:pt>
                      <c:pt idx="3081">
                        <c:v>-121.5984</c:v>
                      </c:pt>
                      <c:pt idx="3082">
                        <c:v>-56.918400000000005</c:v>
                      </c:pt>
                      <c:pt idx="3083">
                        <c:v>208.70080000000002</c:v>
                      </c:pt>
                      <c:pt idx="3084">
                        <c:v>-508.81599999999997</c:v>
                      </c:pt>
                      <c:pt idx="3085">
                        <c:v>-482.08160000000009</c:v>
                      </c:pt>
                      <c:pt idx="3086">
                        <c:v>198.35200000000003</c:v>
                      </c:pt>
                      <c:pt idx="3087">
                        <c:v>380.31840000000005</c:v>
                      </c:pt>
                      <c:pt idx="3088">
                        <c:v>-121.5984</c:v>
                      </c:pt>
                      <c:pt idx="3089">
                        <c:v>-97.451200000000014</c:v>
                      </c:pt>
                      <c:pt idx="3090">
                        <c:v>532.10080000000005</c:v>
                      </c:pt>
                      <c:pt idx="3091">
                        <c:v>-10.348800000000001</c:v>
                      </c:pt>
                      <c:pt idx="3092">
                        <c:v>-10.348800000000001</c:v>
                      </c:pt>
                      <c:pt idx="3093">
                        <c:v>491.56799999999998</c:v>
                      </c:pt>
                      <c:pt idx="3094">
                        <c:v>309.60160000000002</c:v>
                      </c:pt>
                      <c:pt idx="3095">
                        <c:v>229.39840000000004</c:v>
                      </c:pt>
                      <c:pt idx="3096">
                        <c:v>-657.14880000000005</c:v>
                      </c:pt>
                      <c:pt idx="3097">
                        <c:v>-222.49920000000003</c:v>
                      </c:pt>
                      <c:pt idx="3098">
                        <c:v>-2816.5984000000003</c:v>
                      </c:pt>
                      <c:pt idx="3099">
                        <c:v>-690.78240000000005</c:v>
                      </c:pt>
                      <c:pt idx="3100">
                        <c:v>97.451200000000014</c:v>
                      </c:pt>
                      <c:pt idx="3101">
                        <c:v>407.91519999999997</c:v>
                      </c:pt>
                      <c:pt idx="3102">
                        <c:v>771.84800000000007</c:v>
                      </c:pt>
                      <c:pt idx="3103">
                        <c:v>-309.60160000000002</c:v>
                      </c:pt>
                      <c:pt idx="3104">
                        <c:v>-1347.0688000000002</c:v>
                      </c:pt>
                      <c:pt idx="3105">
                        <c:v>-1664.4320000000002</c:v>
                      </c:pt>
                      <c:pt idx="3106">
                        <c:v>-633.00160000000005</c:v>
                      </c:pt>
                      <c:pt idx="3107">
                        <c:v>-141.43360000000001</c:v>
                      </c:pt>
                      <c:pt idx="3108">
                        <c:v>855.50080000000003</c:v>
                      </c:pt>
                      <c:pt idx="3109">
                        <c:v>1404.8496000000002</c:v>
                      </c:pt>
                      <c:pt idx="3110">
                        <c:v>300.11520000000002</c:v>
                      </c:pt>
                      <c:pt idx="3111">
                        <c:v>683.8832000000001</c:v>
                      </c:pt>
                      <c:pt idx="3112">
                        <c:v>636.45120000000009</c:v>
                      </c:pt>
                      <c:pt idx="3113">
                        <c:v>-3.4496000000000002</c:v>
                      </c:pt>
                      <c:pt idx="3114">
                        <c:v>178.51679999999999</c:v>
                      </c:pt>
                      <c:pt idx="3115">
                        <c:v>798.58240000000001</c:v>
                      </c:pt>
                      <c:pt idx="3116">
                        <c:v>104.35040000000001</c:v>
                      </c:pt>
                      <c:pt idx="3117">
                        <c:v>-74.166399999999996</c:v>
                      </c:pt>
                      <c:pt idx="3118">
                        <c:v>-468.28320000000008</c:v>
                      </c:pt>
                      <c:pt idx="3119">
                        <c:v>-259.58240000000001</c:v>
                      </c:pt>
                      <c:pt idx="3120">
                        <c:v>-232.84800000000004</c:v>
                      </c:pt>
                      <c:pt idx="3121">
                        <c:v>111.24960000000002</c:v>
                      </c:pt>
                      <c:pt idx="3122">
                        <c:v>-387.2176</c:v>
                      </c:pt>
                      <c:pt idx="3123">
                        <c:v>-84.515200000000007</c:v>
                      </c:pt>
                      <c:pt idx="3124">
                        <c:v>289.76640000000003</c:v>
                      </c:pt>
                      <c:pt idx="3125">
                        <c:v>889.13440000000003</c:v>
                      </c:pt>
                      <c:pt idx="3126">
                        <c:v>650.2496000000001</c:v>
                      </c:pt>
                      <c:pt idx="3127">
                        <c:v>569.18400000000008</c:v>
                      </c:pt>
                      <c:pt idx="3128">
                        <c:v>407.91519999999997</c:v>
                      </c:pt>
                      <c:pt idx="3129">
                        <c:v>114.69920000000002</c:v>
                      </c:pt>
                      <c:pt idx="3130">
                        <c:v>168.16800000000001</c:v>
                      </c:pt>
                      <c:pt idx="3131">
                        <c:v>710.61760000000004</c:v>
                      </c:pt>
                      <c:pt idx="3132">
                        <c:v>377.7312</c:v>
                      </c:pt>
                      <c:pt idx="3133">
                        <c:v>562.28480000000013</c:v>
                      </c:pt>
                      <c:pt idx="3134">
                        <c:v>316.50080000000003</c:v>
                      </c:pt>
                      <c:pt idx="3135">
                        <c:v>111.24960000000002</c:v>
                      </c:pt>
                      <c:pt idx="3136">
                        <c:v>-30.184000000000005</c:v>
                      </c:pt>
                      <c:pt idx="3137">
                        <c:v>-407.91519999999997</c:v>
                      </c:pt>
                      <c:pt idx="3138">
                        <c:v>-397.5664000000001</c:v>
                      </c:pt>
                      <c:pt idx="3139">
                        <c:v>-397.5664000000001</c:v>
                      </c:pt>
                      <c:pt idx="3140">
                        <c:v>397.5664000000001</c:v>
                      </c:pt>
                      <c:pt idx="3141">
                        <c:v>-185.416</c:v>
                      </c:pt>
                      <c:pt idx="3142">
                        <c:v>-1021.0816</c:v>
                      </c:pt>
                      <c:pt idx="3143">
                        <c:v>-922.76800000000014</c:v>
                      </c:pt>
                      <c:pt idx="3144">
                        <c:v>-413.952</c:v>
                      </c:pt>
                      <c:pt idx="3145">
                        <c:v>121.5984</c:v>
                      </c:pt>
                      <c:pt idx="3146">
                        <c:v>569.18400000000008</c:v>
                      </c:pt>
                      <c:pt idx="3147">
                        <c:v>751.15039999999999</c:v>
                      </c:pt>
                      <c:pt idx="3148">
                        <c:v>-47.432000000000002</c:v>
                      </c:pt>
                      <c:pt idx="3149">
                        <c:v>-104.35040000000001</c:v>
                      </c:pt>
                      <c:pt idx="3150">
                        <c:v>-121.5984</c:v>
                      </c:pt>
                      <c:pt idx="3151">
                        <c:v>-444.99840000000006</c:v>
                      </c:pt>
                      <c:pt idx="3152">
                        <c:v>19.8352</c:v>
                      </c:pt>
                      <c:pt idx="3153">
                        <c:v>754.6</c:v>
                      </c:pt>
                      <c:pt idx="3154">
                        <c:v>734.76480000000004</c:v>
                      </c:pt>
                      <c:pt idx="3155">
                        <c:v>319.9504</c:v>
                      </c:pt>
                      <c:pt idx="3156">
                        <c:v>-19.8352</c:v>
                      </c:pt>
                      <c:pt idx="3157">
                        <c:v>127.6352</c:v>
                      </c:pt>
                      <c:pt idx="3158">
                        <c:v>-175.06720000000001</c:v>
                      </c:pt>
                      <c:pt idx="3159">
                        <c:v>-104.35040000000001</c:v>
                      </c:pt>
                      <c:pt idx="3160">
                        <c:v>319.9504</c:v>
                      </c:pt>
                      <c:pt idx="3161">
                        <c:v>269.06880000000001</c:v>
                      </c:pt>
                      <c:pt idx="3162">
                        <c:v>-222.49920000000003</c:v>
                      </c:pt>
                      <c:pt idx="3163">
                        <c:v>90.552000000000007</c:v>
                      </c:pt>
                      <c:pt idx="3164">
                        <c:v>118.14880000000002</c:v>
                      </c:pt>
                      <c:pt idx="3165">
                        <c:v>-171.61760000000001</c:v>
                      </c:pt>
                      <c:pt idx="3166">
                        <c:v>-56.918400000000005</c:v>
                      </c:pt>
                      <c:pt idx="3167">
                        <c:v>235.43520000000004</c:v>
                      </c:pt>
                      <c:pt idx="3168">
                        <c:v>-664.04800000000012</c:v>
                      </c:pt>
                      <c:pt idx="3169">
                        <c:v>360.48320000000001</c:v>
                      </c:pt>
                      <c:pt idx="3170">
                        <c:v>-380.31840000000005</c:v>
                      </c:pt>
                      <c:pt idx="3171">
                        <c:v>67.267200000000003</c:v>
                      </c:pt>
                      <c:pt idx="3172">
                        <c:v>-201.80160000000004</c:v>
                      </c:pt>
                      <c:pt idx="3173">
                        <c:v>164.7184</c:v>
                      </c:pt>
                      <c:pt idx="3174">
                        <c:v>390.66720000000009</c:v>
                      </c:pt>
                      <c:pt idx="3175">
                        <c:v>-235.43520000000004</c:v>
                      </c:pt>
                      <c:pt idx="3176">
                        <c:v>-225.94880000000003</c:v>
                      </c:pt>
                      <c:pt idx="3177">
                        <c:v>-582.9824000000001</c:v>
                      </c:pt>
                      <c:pt idx="3178">
                        <c:v>1283.2511999999999</c:v>
                      </c:pt>
                      <c:pt idx="3179">
                        <c:v>131.0848</c:v>
                      </c:pt>
                      <c:pt idx="3180">
                        <c:v>259.58240000000001</c:v>
                      </c:pt>
                      <c:pt idx="3181">
                        <c:v>-19.8352</c:v>
                      </c:pt>
                      <c:pt idx="3182">
                        <c:v>-30.184000000000005</c:v>
                      </c:pt>
                      <c:pt idx="3183">
                        <c:v>417.40160000000003</c:v>
                      </c:pt>
                      <c:pt idx="3184">
                        <c:v>532.10080000000005</c:v>
                      </c:pt>
                      <c:pt idx="3185">
                        <c:v>158.6816</c:v>
                      </c:pt>
                      <c:pt idx="3186">
                        <c:v>420.85120000000006</c:v>
                      </c:pt>
                      <c:pt idx="3187">
                        <c:v>-539</c:v>
                      </c:pt>
                      <c:pt idx="3188">
                        <c:v>56.918400000000005</c:v>
                      </c:pt>
                      <c:pt idx="3189">
                        <c:v>-558.8352000000001</c:v>
                      </c:pt>
                      <c:pt idx="3190">
                        <c:v>-633.00160000000005</c:v>
                      </c:pt>
                      <c:pt idx="3191">
                        <c:v>457.93440000000004</c:v>
                      </c:pt>
                      <c:pt idx="3192">
                        <c:v>545.89920000000006</c:v>
                      </c:pt>
                      <c:pt idx="3193">
                        <c:v>1219.4336000000001</c:v>
                      </c:pt>
                      <c:pt idx="3194">
                        <c:v>201.80160000000004</c:v>
                      </c:pt>
                      <c:pt idx="3195">
                        <c:v>-282.86720000000003</c:v>
                      </c:pt>
                      <c:pt idx="3196">
                        <c:v>1411.7488000000003</c:v>
                      </c:pt>
                      <c:pt idx="3197">
                        <c:v>545.89920000000006</c:v>
                      </c:pt>
                      <c:pt idx="3198">
                        <c:v>175.06720000000001</c:v>
                      </c:pt>
                      <c:pt idx="3199">
                        <c:v>-127.6352</c:v>
                      </c:pt>
                      <c:pt idx="3200">
                        <c:v>-60.368000000000009</c:v>
                      </c:pt>
                      <c:pt idx="3201">
                        <c:v>-545.89920000000006</c:v>
                      </c:pt>
                      <c:pt idx="3202">
                        <c:v>-404.46559999999999</c:v>
                      </c:pt>
                      <c:pt idx="3203">
                        <c:v>-343.23520000000002</c:v>
                      </c:pt>
                      <c:pt idx="3204">
                        <c:v>84.515200000000007</c:v>
                      </c:pt>
                      <c:pt idx="3205">
                        <c:v>-512.26560000000006</c:v>
                      </c:pt>
                      <c:pt idx="3206">
                        <c:v>-144.88320000000002</c:v>
                      </c:pt>
                      <c:pt idx="3207">
                        <c:v>225.94880000000003</c:v>
                      </c:pt>
                      <c:pt idx="3208">
                        <c:v>959.85120000000006</c:v>
                      </c:pt>
                      <c:pt idx="3209">
                        <c:v>3.4496000000000002</c:v>
                      </c:pt>
                      <c:pt idx="3210">
                        <c:v>192.3152</c:v>
                      </c:pt>
                      <c:pt idx="3211">
                        <c:v>1071.1007999999999</c:v>
                      </c:pt>
                      <c:pt idx="3212">
                        <c:v>-19.8352</c:v>
                      </c:pt>
                      <c:pt idx="3213">
                        <c:v>185.416</c:v>
                      </c:pt>
                      <c:pt idx="3214">
                        <c:v>212.15040000000002</c:v>
                      </c:pt>
                      <c:pt idx="3215">
                        <c:v>360.48320000000001</c:v>
                      </c:pt>
                      <c:pt idx="3216">
                        <c:v>670.08480000000009</c:v>
                      </c:pt>
                      <c:pt idx="3217">
                        <c:v>862.40000000000009</c:v>
                      </c:pt>
                      <c:pt idx="3218">
                        <c:v>-306.15199999999999</c:v>
                      </c:pt>
                      <c:pt idx="3219">
                        <c:v>-401.01600000000002</c:v>
                      </c:pt>
                      <c:pt idx="3220">
                        <c:v>417.40160000000003</c:v>
                      </c:pt>
                      <c:pt idx="3221">
                        <c:v>-30.184000000000005</c:v>
                      </c:pt>
                      <c:pt idx="3222">
                        <c:v>-595.91840000000002</c:v>
                      </c:pt>
                      <c:pt idx="3223">
                        <c:v>350.13440000000003</c:v>
                      </c:pt>
                      <c:pt idx="3224">
                        <c:v>367.38240000000002</c:v>
                      </c:pt>
                      <c:pt idx="3225">
                        <c:v>94.00160000000001</c:v>
                      </c:pt>
                      <c:pt idx="3226">
                        <c:v>84.515200000000007</c:v>
                      </c:pt>
                      <c:pt idx="3227">
                        <c:v>37.083199999999998</c:v>
                      </c:pt>
                      <c:pt idx="3228">
                        <c:v>171.61760000000001</c:v>
                      </c:pt>
                      <c:pt idx="3229">
                        <c:v>-565.73440000000005</c:v>
                      </c:pt>
                      <c:pt idx="3230">
                        <c:v>-475.18240000000009</c:v>
                      </c:pt>
                      <c:pt idx="3231">
                        <c:v>-562.28480000000013</c:v>
                      </c:pt>
                      <c:pt idx="3232">
                        <c:v>-225.94880000000003</c:v>
                      </c:pt>
                      <c:pt idx="3233">
                        <c:v>3.4496000000000002</c:v>
                      </c:pt>
                      <c:pt idx="3234">
                        <c:v>-198.35200000000003</c:v>
                      </c:pt>
                      <c:pt idx="3235">
                        <c:v>-343.23520000000002</c:v>
                      </c:pt>
                      <c:pt idx="3236">
                        <c:v>-134.53440000000001</c:v>
                      </c:pt>
                      <c:pt idx="3237">
                        <c:v>862.40000000000009</c:v>
                      </c:pt>
                      <c:pt idx="3238">
                        <c:v>205.25120000000001</c:v>
                      </c:pt>
                      <c:pt idx="3239">
                        <c:v>104.35040000000001</c:v>
                      </c:pt>
                      <c:pt idx="3240">
                        <c:v>316.50080000000003</c:v>
                      </c:pt>
                      <c:pt idx="3241">
                        <c:v>740.80160000000001</c:v>
                      </c:pt>
                      <c:pt idx="3242">
                        <c:v>427.75040000000001</c:v>
                      </c:pt>
                      <c:pt idx="3243">
                        <c:v>488.11839999999995</c:v>
                      </c:pt>
                      <c:pt idx="3244">
                        <c:v>17.248000000000001</c:v>
                      </c:pt>
                      <c:pt idx="3245">
                        <c:v>-319.9504</c:v>
                      </c:pt>
                      <c:pt idx="3246">
                        <c:v>363.93279999999999</c:v>
                      </c:pt>
                      <c:pt idx="3247">
                        <c:v>966.75040000000001</c:v>
                      </c:pt>
                      <c:pt idx="3248">
                        <c:v>-37.083199999999998</c:v>
                      </c:pt>
                      <c:pt idx="3249">
                        <c:v>751.15039999999999</c:v>
                      </c:pt>
                      <c:pt idx="3250">
                        <c:v>222.49920000000003</c:v>
                      </c:pt>
                      <c:pt idx="3251">
                        <c:v>33.633600000000001</c:v>
                      </c:pt>
                      <c:pt idx="3252">
                        <c:v>158.6816</c:v>
                      </c:pt>
                      <c:pt idx="3253">
                        <c:v>-137.98400000000001</c:v>
                      </c:pt>
                      <c:pt idx="3254">
                        <c:v>-67.267200000000003</c:v>
                      </c:pt>
                      <c:pt idx="3255">
                        <c:v>33.633600000000001</c:v>
                      </c:pt>
                      <c:pt idx="3256">
                        <c:v>-70.716800000000006</c:v>
                      </c:pt>
                      <c:pt idx="3257">
                        <c:v>-579.53280000000007</c:v>
                      </c:pt>
                      <c:pt idx="3258">
                        <c:v>-238.88480000000004</c:v>
                      </c:pt>
                      <c:pt idx="3259">
                        <c:v>-413.952</c:v>
                      </c:pt>
                      <c:pt idx="3260">
                        <c:v>714.06719999999996</c:v>
                      </c:pt>
                      <c:pt idx="3261">
                        <c:v>97.451200000000014</c:v>
                      </c:pt>
                      <c:pt idx="3262">
                        <c:v>53.468800000000002</c:v>
                      </c:pt>
                      <c:pt idx="3263">
                        <c:v>-118.14880000000002</c:v>
                      </c:pt>
                      <c:pt idx="3264">
                        <c:v>17.248000000000001</c:v>
                      </c:pt>
                      <c:pt idx="3265">
                        <c:v>454.48480000000006</c:v>
                      </c:pt>
                      <c:pt idx="3266">
                        <c:v>-63.817599999999999</c:v>
                      </c:pt>
                      <c:pt idx="3267">
                        <c:v>269.06880000000001</c:v>
                      </c:pt>
                      <c:pt idx="3268">
                        <c:v>-501.91679999999997</c:v>
                      </c:pt>
                      <c:pt idx="3269">
                        <c:v>-448.44800000000009</c:v>
                      </c:pt>
                      <c:pt idx="3270">
                        <c:v>205.25120000000001</c:v>
                      </c:pt>
                      <c:pt idx="3271">
                        <c:v>521.75199999999995</c:v>
                      </c:pt>
                      <c:pt idx="3272">
                        <c:v>-340.64800000000008</c:v>
                      </c:pt>
                      <c:pt idx="3273">
                        <c:v>-107.80000000000001</c:v>
                      </c:pt>
                      <c:pt idx="3274">
                        <c:v>-90.552000000000007</c:v>
                      </c:pt>
                      <c:pt idx="3275">
                        <c:v>306.15199999999999</c:v>
                      </c:pt>
                      <c:pt idx="3276">
                        <c:v>858.95040000000006</c:v>
                      </c:pt>
                      <c:pt idx="3277">
                        <c:v>337.19840000000005</c:v>
                      </c:pt>
                      <c:pt idx="3278">
                        <c:v>263.03200000000004</c:v>
                      </c:pt>
                      <c:pt idx="3279">
                        <c:v>141.43360000000001</c:v>
                      </c:pt>
                      <c:pt idx="3280">
                        <c:v>-97.451200000000014</c:v>
                      </c:pt>
                      <c:pt idx="3281">
                        <c:v>-394.11680000000001</c:v>
                      </c:pt>
                      <c:pt idx="3282">
                        <c:v>-330.29920000000004</c:v>
                      </c:pt>
                      <c:pt idx="3283">
                        <c:v>-357.03359999999998</c:v>
                      </c:pt>
                      <c:pt idx="3284">
                        <c:v>-118.14880000000002</c:v>
                      </c:pt>
                      <c:pt idx="3285">
                        <c:v>-731.3152</c:v>
                      </c:pt>
                      <c:pt idx="3286">
                        <c:v>-350.13440000000003</c:v>
                      </c:pt>
                      <c:pt idx="3287">
                        <c:v>-316.50080000000003</c:v>
                      </c:pt>
                      <c:pt idx="3288">
                        <c:v>-303.56479999999999</c:v>
                      </c:pt>
                      <c:pt idx="3289">
                        <c:v>-1125.432</c:v>
                      </c:pt>
                      <c:pt idx="3290">
                        <c:v>-579.53280000000007</c:v>
                      </c:pt>
                      <c:pt idx="3291">
                        <c:v>26.734400000000001</c:v>
                      </c:pt>
                      <c:pt idx="3292">
                        <c:v>-171.61760000000001</c:v>
                      </c:pt>
                      <c:pt idx="3293">
                        <c:v>390.66720000000009</c:v>
                      </c:pt>
                      <c:pt idx="3294">
                        <c:v>282.86720000000003</c:v>
                      </c:pt>
                      <c:pt idx="3295">
                        <c:v>340.64800000000008</c:v>
                      </c:pt>
                      <c:pt idx="3296">
                        <c:v>-444.99840000000006</c:v>
                      </c:pt>
                      <c:pt idx="3297">
                        <c:v>-562.28480000000013</c:v>
                      </c:pt>
                      <c:pt idx="3298">
                        <c:v>-252.6832</c:v>
                      </c:pt>
                      <c:pt idx="3299">
                        <c:v>-289.76640000000003</c:v>
                      </c:pt>
                      <c:pt idx="3300">
                        <c:v>266.48160000000001</c:v>
                      </c:pt>
                      <c:pt idx="3301">
                        <c:v>-417.40160000000003</c:v>
                      </c:pt>
                      <c:pt idx="3302">
                        <c:v>-266.48160000000001</c:v>
                      </c:pt>
                      <c:pt idx="3303">
                        <c:v>333.74880000000002</c:v>
                      </c:pt>
                      <c:pt idx="3304">
                        <c:v>1024.5312000000001</c:v>
                      </c:pt>
                      <c:pt idx="3305">
                        <c:v>289.76640000000003</c:v>
                      </c:pt>
                      <c:pt idx="3306">
                        <c:v>360.48320000000001</c:v>
                      </c:pt>
                      <c:pt idx="3307">
                        <c:v>259.58240000000001</c:v>
                      </c:pt>
                      <c:pt idx="3308">
                        <c:v>549.34879999999998</c:v>
                      </c:pt>
                      <c:pt idx="3309">
                        <c:v>464.83360000000005</c:v>
                      </c:pt>
                      <c:pt idx="3310">
                        <c:v>751.15039999999999</c:v>
                      </c:pt>
                      <c:pt idx="3311">
                        <c:v>562.28480000000013</c:v>
                      </c:pt>
                      <c:pt idx="3312">
                        <c:v>1226.3328000000001</c:v>
                      </c:pt>
                      <c:pt idx="3313">
                        <c:v>111.24960000000002</c:v>
                      </c:pt>
                      <c:pt idx="3314">
                        <c:v>539</c:v>
                      </c:pt>
                      <c:pt idx="3315">
                        <c:v>646.80000000000007</c:v>
                      </c:pt>
                      <c:pt idx="3316">
                        <c:v>-137.98400000000001</c:v>
                      </c:pt>
                      <c:pt idx="3317">
                        <c:v>-438.09920000000005</c:v>
                      </c:pt>
                      <c:pt idx="3318">
                        <c:v>-697.68160000000012</c:v>
                      </c:pt>
                      <c:pt idx="3319">
                        <c:v>-229.39840000000004</c:v>
                      </c:pt>
                      <c:pt idx="3320">
                        <c:v>-1168.5520000000001</c:v>
                      </c:pt>
                      <c:pt idx="3321">
                        <c:v>-734.76480000000004</c:v>
                      </c:pt>
                      <c:pt idx="3322">
                        <c:v>-744.25120000000004</c:v>
                      </c:pt>
                      <c:pt idx="3323">
                        <c:v>-549.34879999999998</c:v>
                      </c:pt>
                      <c:pt idx="3324">
                        <c:v>-151.7824</c:v>
                      </c:pt>
                      <c:pt idx="3325">
                        <c:v>-53.468800000000002</c:v>
                      </c:pt>
                      <c:pt idx="3326">
                        <c:v>77.616</c:v>
                      </c:pt>
                      <c:pt idx="3327">
                        <c:v>-70.716800000000006</c:v>
                      </c:pt>
                      <c:pt idx="3328">
                        <c:v>164.7184</c:v>
                      </c:pt>
                      <c:pt idx="3329">
                        <c:v>279.41760000000005</c:v>
                      </c:pt>
                      <c:pt idx="3330">
                        <c:v>215.60000000000002</c:v>
                      </c:pt>
                      <c:pt idx="3331">
                        <c:v>-747.70079999999996</c:v>
                      </c:pt>
                      <c:pt idx="3332">
                        <c:v>-370.83199999999999</c:v>
                      </c:pt>
                      <c:pt idx="3333">
                        <c:v>205.25120000000001</c:v>
                      </c:pt>
                      <c:pt idx="3334">
                        <c:v>-293.21600000000007</c:v>
                      </c:pt>
                      <c:pt idx="3335">
                        <c:v>-1058.1648000000002</c:v>
                      </c:pt>
                      <c:pt idx="3336">
                        <c:v>-1360.8672000000001</c:v>
                      </c:pt>
                      <c:pt idx="3337">
                        <c:v>-761.49920000000009</c:v>
                      </c:pt>
                      <c:pt idx="3338">
                        <c:v>-1428.1343999999999</c:v>
                      </c:pt>
                      <c:pt idx="3339">
                        <c:v>-1613.5504000000001</c:v>
                      </c:pt>
                      <c:pt idx="3340">
                        <c:v>-519.16480000000001</c:v>
                      </c:pt>
                      <c:pt idx="3341">
                        <c:v>-84.515200000000007</c:v>
                      </c:pt>
                      <c:pt idx="3342">
                        <c:v>26.734400000000001</c:v>
                      </c:pt>
                      <c:pt idx="3343">
                        <c:v>-869.29920000000016</c:v>
                      </c:pt>
                      <c:pt idx="3344">
                        <c:v>242.33440000000004</c:v>
                      </c:pt>
                      <c:pt idx="3345">
                        <c:v>-795.1328000000002</c:v>
                      </c:pt>
                      <c:pt idx="3346">
                        <c:v>30.184000000000005</c:v>
                      </c:pt>
                      <c:pt idx="3347">
                        <c:v>438.09920000000005</c:v>
                      </c:pt>
                      <c:pt idx="3348">
                        <c:v>-451.03520000000003</c:v>
                      </c:pt>
                      <c:pt idx="3349">
                        <c:v>488.11839999999995</c:v>
                      </c:pt>
                      <c:pt idx="3350">
                        <c:v>-198.35200000000003</c:v>
                      </c:pt>
                      <c:pt idx="3351">
                        <c:v>441.54880000000003</c:v>
                      </c:pt>
                      <c:pt idx="3352">
                        <c:v>-747.70079999999996</c:v>
                      </c:pt>
                      <c:pt idx="3353">
                        <c:v>-808.93119999999999</c:v>
                      </c:pt>
                      <c:pt idx="3354">
                        <c:v>326.84960000000007</c:v>
                      </c:pt>
                      <c:pt idx="3355">
                        <c:v>114.69920000000002</c:v>
                      </c:pt>
                      <c:pt idx="3356">
                        <c:v>680.43360000000007</c:v>
                      </c:pt>
                      <c:pt idx="3357">
                        <c:v>464.83360000000005</c:v>
                      </c:pt>
                      <c:pt idx="3358">
                        <c:v>-337.19840000000005</c:v>
                      </c:pt>
                      <c:pt idx="3359">
                        <c:v>-279.41760000000005</c:v>
                      </c:pt>
                      <c:pt idx="3360">
                        <c:v>495.01759999999996</c:v>
                      </c:pt>
                      <c:pt idx="3361">
                        <c:v>1131.4688000000001</c:v>
                      </c:pt>
                      <c:pt idx="3362">
                        <c:v>1071.1007999999999</c:v>
                      </c:pt>
                      <c:pt idx="3363">
                        <c:v>505.3664</c:v>
                      </c:pt>
                      <c:pt idx="3364">
                        <c:v>1081.4496000000001</c:v>
                      </c:pt>
                      <c:pt idx="3365">
                        <c:v>855.50080000000003</c:v>
                      </c:pt>
                      <c:pt idx="3366">
                        <c:v>1256.5168000000001</c:v>
                      </c:pt>
                      <c:pt idx="3367">
                        <c:v>401.01600000000002</c:v>
                      </c:pt>
                      <c:pt idx="3368">
                        <c:v>-144.88320000000002</c:v>
                      </c:pt>
                      <c:pt idx="3369">
                        <c:v>582.9824000000001</c:v>
                      </c:pt>
                      <c:pt idx="3370">
                        <c:v>-303.56479999999999</c:v>
                      </c:pt>
                      <c:pt idx="3371">
                        <c:v>387.2176</c:v>
                      </c:pt>
                      <c:pt idx="3372">
                        <c:v>-148.33279999999999</c:v>
                      </c:pt>
                      <c:pt idx="3373">
                        <c:v>-337.19840000000005</c:v>
                      </c:pt>
                      <c:pt idx="3374">
                        <c:v>-461.38400000000007</c:v>
                      </c:pt>
                      <c:pt idx="3375">
                        <c:v>-855.50080000000003</c:v>
                      </c:pt>
                      <c:pt idx="3376">
                        <c:v>-929.66720000000009</c:v>
                      </c:pt>
                      <c:pt idx="3377">
                        <c:v>30.184000000000005</c:v>
                      </c:pt>
                      <c:pt idx="3378">
                        <c:v>-97.451200000000014</c:v>
                      </c:pt>
                      <c:pt idx="3379">
                        <c:v>-825.31680000000006</c:v>
                      </c:pt>
                      <c:pt idx="3380">
                        <c:v>-639.9008</c:v>
                      </c:pt>
                      <c:pt idx="3381">
                        <c:v>-855.50080000000003</c:v>
                      </c:pt>
                      <c:pt idx="3382">
                        <c:v>-636.45120000000009</c:v>
                      </c:pt>
                      <c:pt idx="3383">
                        <c:v>-1344.4816000000001</c:v>
                      </c:pt>
                      <c:pt idx="3384">
                        <c:v>-852.05120000000011</c:v>
                      </c:pt>
                      <c:pt idx="3385">
                        <c:v>-595.91840000000002</c:v>
                      </c:pt>
                      <c:pt idx="3386">
                        <c:v>-700.26880000000006</c:v>
                      </c:pt>
                      <c:pt idx="3387">
                        <c:v>-222.49920000000003</c:v>
                      </c:pt>
                      <c:pt idx="3388">
                        <c:v>192.3152</c:v>
                      </c:pt>
                      <c:pt idx="3389">
                        <c:v>777.88480000000015</c:v>
                      </c:pt>
                      <c:pt idx="3390">
                        <c:v>-316.50080000000003</c:v>
                      </c:pt>
                      <c:pt idx="3391">
                        <c:v>-337.19840000000005</c:v>
                      </c:pt>
                      <c:pt idx="3392">
                        <c:v>-539</c:v>
                      </c:pt>
                      <c:pt idx="3393">
                        <c:v>53.468800000000002</c:v>
                      </c:pt>
                      <c:pt idx="3394">
                        <c:v>475.18240000000009</c:v>
                      </c:pt>
                      <c:pt idx="3395">
                        <c:v>1078</c:v>
                      </c:pt>
                      <c:pt idx="3396">
                        <c:v>498.46719999999999</c:v>
                      </c:pt>
                      <c:pt idx="3397">
                        <c:v>380.31840000000005</c:v>
                      </c:pt>
                      <c:pt idx="3398">
                        <c:v>-515.71519999999998</c:v>
                      </c:pt>
                      <c:pt idx="3399">
                        <c:v>-556.24800000000005</c:v>
                      </c:pt>
                      <c:pt idx="3400">
                        <c:v>-1529.0352</c:v>
                      </c:pt>
                      <c:pt idx="3401">
                        <c:v>-977.09920000000011</c:v>
                      </c:pt>
                      <c:pt idx="3402">
                        <c:v>-127.6352</c:v>
                      </c:pt>
                      <c:pt idx="3403">
                        <c:v>-235.43520000000004</c:v>
                      </c:pt>
                      <c:pt idx="3404">
                        <c:v>-256.13280000000003</c:v>
                      </c:pt>
                      <c:pt idx="3405">
                        <c:v>-282.86720000000003</c:v>
                      </c:pt>
                      <c:pt idx="3406">
                        <c:v>225.94880000000003</c:v>
                      </c:pt>
                      <c:pt idx="3407">
                        <c:v>737.35199999999998</c:v>
                      </c:pt>
                      <c:pt idx="3408">
                        <c:v>-205.25120000000001</c:v>
                      </c:pt>
                      <c:pt idx="3409">
                        <c:v>81.065600000000003</c:v>
                      </c:pt>
                      <c:pt idx="3410">
                        <c:v>256.13280000000003</c:v>
                      </c:pt>
                      <c:pt idx="3411">
                        <c:v>420.85120000000006</c:v>
                      </c:pt>
                      <c:pt idx="3412">
                        <c:v>-77.616</c:v>
                      </c:pt>
                      <c:pt idx="3413">
                        <c:v>657.14880000000005</c:v>
                      </c:pt>
                      <c:pt idx="3414">
                        <c:v>586.43200000000013</c:v>
                      </c:pt>
                      <c:pt idx="3415">
                        <c:v>323.40000000000003</c:v>
                      </c:pt>
                      <c:pt idx="3416">
                        <c:v>-212.15040000000002</c:v>
                      </c:pt>
                      <c:pt idx="3417">
                        <c:v>-238.88480000000004</c:v>
                      </c:pt>
                      <c:pt idx="3418">
                        <c:v>996.93439999999998</c:v>
                      </c:pt>
                      <c:pt idx="3419">
                        <c:v>-282.86720000000003</c:v>
                      </c:pt>
                      <c:pt idx="3420">
                        <c:v>-131.0848</c:v>
                      </c:pt>
                      <c:pt idx="3421">
                        <c:v>-990.03519999999992</c:v>
                      </c:pt>
                      <c:pt idx="3422">
                        <c:v>-1889.5184000000002</c:v>
                      </c:pt>
                      <c:pt idx="3423">
                        <c:v>-488.11839999999995</c:v>
                      </c:pt>
                      <c:pt idx="3424">
                        <c:v>-676.98400000000004</c:v>
                      </c:pt>
                      <c:pt idx="3425">
                        <c:v>-13.798400000000001</c:v>
                      </c:pt>
                      <c:pt idx="3426">
                        <c:v>0</c:v>
                      </c:pt>
                      <c:pt idx="3427">
                        <c:v>-623.51520000000005</c:v>
                      </c:pt>
                      <c:pt idx="3428">
                        <c:v>-990.03519999999992</c:v>
                      </c:pt>
                      <c:pt idx="3429">
                        <c:v>-1040.9168000000002</c:v>
                      </c:pt>
                      <c:pt idx="3430">
                        <c:v>-1684.2672000000002</c:v>
                      </c:pt>
                      <c:pt idx="3431">
                        <c:v>-2074.9344000000001</c:v>
                      </c:pt>
                      <c:pt idx="3432">
                        <c:v>-158.6816</c:v>
                      </c:pt>
                      <c:pt idx="3433">
                        <c:v>-802.03200000000004</c:v>
                      </c:pt>
                      <c:pt idx="3434">
                        <c:v>2159.4496000000004</c:v>
                      </c:pt>
                      <c:pt idx="3435">
                        <c:v>1168.5520000000001</c:v>
                      </c:pt>
                      <c:pt idx="3436">
                        <c:v>249.2336</c:v>
                      </c:pt>
                      <c:pt idx="3437">
                        <c:v>1307.3984000000003</c:v>
                      </c:pt>
                      <c:pt idx="3438">
                        <c:v>-707.16800000000001</c:v>
                      </c:pt>
                      <c:pt idx="3439">
                        <c:v>1138.3680000000002</c:v>
                      </c:pt>
                      <c:pt idx="3440">
                        <c:v>-1007.2832</c:v>
                      </c:pt>
                      <c:pt idx="3441">
                        <c:v>-811.51840000000004</c:v>
                      </c:pt>
                      <c:pt idx="3442">
                        <c:v>-451.03520000000003</c:v>
                      </c:pt>
                      <c:pt idx="3443">
                        <c:v>498.46719999999999</c:v>
                      </c:pt>
                      <c:pt idx="3444">
                        <c:v>609.71680000000003</c:v>
                      </c:pt>
                      <c:pt idx="3445">
                        <c:v>256.13280000000003</c:v>
                      </c:pt>
                      <c:pt idx="3446">
                        <c:v>1367.7664000000002</c:v>
                      </c:pt>
                      <c:pt idx="3447">
                        <c:v>306.15199999999999</c:v>
                      </c:pt>
                      <c:pt idx="3448">
                        <c:v>821.86719999999991</c:v>
                      </c:pt>
                      <c:pt idx="3449">
                        <c:v>-936.56640000000016</c:v>
                      </c:pt>
                      <c:pt idx="3450">
                        <c:v>1761.8832000000002</c:v>
                      </c:pt>
                      <c:pt idx="3451">
                        <c:v>1270.3152</c:v>
                      </c:pt>
                      <c:pt idx="3452">
                        <c:v>1203.0480000000002</c:v>
                      </c:pt>
                      <c:pt idx="3453">
                        <c:v>1599.7520000000002</c:v>
                      </c:pt>
                      <c:pt idx="3454">
                        <c:v>943.46560000000011</c:v>
                      </c:pt>
                      <c:pt idx="3455">
                        <c:v>542.44960000000003</c:v>
                      </c:pt>
                      <c:pt idx="3456">
                        <c:v>-293.21600000000007</c:v>
                      </c:pt>
                      <c:pt idx="3457">
                        <c:v>407.91519999999997</c:v>
                      </c:pt>
                      <c:pt idx="3458">
                        <c:v>155.232</c:v>
                      </c:pt>
                      <c:pt idx="3459">
                        <c:v>-434.64960000000008</c:v>
                      </c:pt>
                      <c:pt idx="3460">
                        <c:v>-791.68320000000017</c:v>
                      </c:pt>
                      <c:pt idx="3461">
                        <c:v>-1240.1312</c:v>
                      </c:pt>
                      <c:pt idx="3462">
                        <c:v>-852.05120000000011</c:v>
                      </c:pt>
                      <c:pt idx="3463">
                        <c:v>-737.35199999999998</c:v>
                      </c:pt>
                      <c:pt idx="3464">
                        <c:v>-852.05120000000011</c:v>
                      </c:pt>
                      <c:pt idx="3465">
                        <c:v>-1441.9328</c:v>
                      </c:pt>
                      <c:pt idx="3466">
                        <c:v>-710.61760000000004</c:v>
                      </c:pt>
                      <c:pt idx="3467">
                        <c:v>-1310.848</c:v>
                      </c:pt>
                      <c:pt idx="3468">
                        <c:v>-519.16480000000001</c:v>
                      </c:pt>
                      <c:pt idx="3469">
                        <c:v>-1428.1343999999999</c:v>
                      </c:pt>
                      <c:pt idx="3470">
                        <c:v>-892.58400000000006</c:v>
                      </c:pt>
                      <c:pt idx="3471">
                        <c:v>77.616</c:v>
                      </c:pt>
                      <c:pt idx="3472">
                        <c:v>-586.43200000000013</c:v>
                      </c:pt>
                      <c:pt idx="3473">
                        <c:v>-1131.4688000000001</c:v>
                      </c:pt>
                      <c:pt idx="3474">
                        <c:v>-906.38240000000008</c:v>
                      </c:pt>
                      <c:pt idx="3475">
                        <c:v>-795.1328000000002</c:v>
                      </c:pt>
                      <c:pt idx="3476">
                        <c:v>-579.53280000000007</c:v>
                      </c:pt>
                      <c:pt idx="3477">
                        <c:v>-245.78399999999999</c:v>
                      </c:pt>
                      <c:pt idx="3478">
                        <c:v>-940.01600000000008</c:v>
                      </c:pt>
                      <c:pt idx="3479">
                        <c:v>-181.96639999999999</c:v>
                      </c:pt>
                      <c:pt idx="3480">
                        <c:v>468.28320000000008</c:v>
                      </c:pt>
                      <c:pt idx="3481">
                        <c:v>134.53440000000001</c:v>
                      </c:pt>
                      <c:pt idx="3482">
                        <c:v>545.89920000000006</c:v>
                      </c:pt>
                      <c:pt idx="3483">
                        <c:v>515.71519999999998</c:v>
                      </c:pt>
                      <c:pt idx="3484">
                        <c:v>407.91519999999997</c:v>
                      </c:pt>
                      <c:pt idx="3485">
                        <c:v>363.93279999999999</c:v>
                      </c:pt>
                      <c:pt idx="3486">
                        <c:v>774.43520000000001</c:v>
                      </c:pt>
                      <c:pt idx="3487">
                        <c:v>175.06720000000001</c:v>
                      </c:pt>
                      <c:pt idx="3488">
                        <c:v>1101.2847999999999</c:v>
                      </c:pt>
                      <c:pt idx="3489">
                        <c:v>764.94880000000001</c:v>
                      </c:pt>
                      <c:pt idx="3490">
                        <c:v>1101.2847999999999</c:v>
                      </c:pt>
                      <c:pt idx="3491">
                        <c:v>980.54880000000003</c:v>
                      </c:pt>
                      <c:pt idx="3492">
                        <c:v>569.18400000000008</c:v>
                      </c:pt>
                      <c:pt idx="3493">
                        <c:v>1636.8352000000002</c:v>
                      </c:pt>
                      <c:pt idx="3494">
                        <c:v>694.23200000000008</c:v>
                      </c:pt>
                      <c:pt idx="3495">
                        <c:v>1509.2</c:v>
                      </c:pt>
                      <c:pt idx="3496">
                        <c:v>983.99840000000006</c:v>
                      </c:pt>
                      <c:pt idx="3497">
                        <c:v>983.99840000000006</c:v>
                      </c:pt>
                      <c:pt idx="3498">
                        <c:v>1539.384</c:v>
                      </c:pt>
                      <c:pt idx="3499">
                        <c:v>1030.5680000000002</c:v>
                      </c:pt>
                      <c:pt idx="3500">
                        <c:v>441.54880000000003</c:v>
                      </c:pt>
                      <c:pt idx="3501">
                        <c:v>387.2176</c:v>
                      </c:pt>
                      <c:pt idx="3502">
                        <c:v>-47.432000000000002</c:v>
                      </c:pt>
                      <c:pt idx="3503">
                        <c:v>-219.04960000000003</c:v>
                      </c:pt>
                      <c:pt idx="3504">
                        <c:v>-374.28160000000003</c:v>
                      </c:pt>
                      <c:pt idx="3505">
                        <c:v>-383.76800000000009</c:v>
                      </c:pt>
                      <c:pt idx="3506">
                        <c:v>-519.16480000000001</c:v>
                      </c:pt>
                      <c:pt idx="3507">
                        <c:v>-657.14880000000005</c:v>
                      </c:pt>
                      <c:pt idx="3508">
                        <c:v>-576.08320000000015</c:v>
                      </c:pt>
                      <c:pt idx="3509">
                        <c:v>-134.53440000000001</c:v>
                      </c:pt>
                      <c:pt idx="3510">
                        <c:v>-252.6832</c:v>
                      </c:pt>
                      <c:pt idx="3511">
                        <c:v>-845.15200000000004</c:v>
                      </c:pt>
                      <c:pt idx="3512">
                        <c:v>-952.952</c:v>
                      </c:pt>
                      <c:pt idx="3513">
                        <c:v>-1498.8512000000001</c:v>
                      </c:pt>
                      <c:pt idx="3514">
                        <c:v>-1341.0320000000002</c:v>
                      </c:pt>
                      <c:pt idx="3515">
                        <c:v>-1579.9168000000002</c:v>
                      </c:pt>
                      <c:pt idx="3516">
                        <c:v>-1562.6688000000004</c:v>
                      </c:pt>
                      <c:pt idx="3517">
                        <c:v>-319.9504</c:v>
                      </c:pt>
                      <c:pt idx="3518">
                        <c:v>-535.55039999999997</c:v>
                      </c:pt>
                      <c:pt idx="3519">
                        <c:v>-225.94880000000003</c:v>
                      </c:pt>
                      <c:pt idx="3520">
                        <c:v>457.93440000000004</c:v>
                      </c:pt>
                      <c:pt idx="3521">
                        <c:v>471.73280000000005</c:v>
                      </c:pt>
                      <c:pt idx="3522">
                        <c:v>777.88480000000015</c:v>
                      </c:pt>
                      <c:pt idx="3523">
                        <c:v>151.7824</c:v>
                      </c:pt>
                      <c:pt idx="3524">
                        <c:v>-23.284800000000001</c:v>
                      </c:pt>
                      <c:pt idx="3525">
                        <c:v>137.98400000000001</c:v>
                      </c:pt>
                      <c:pt idx="3526">
                        <c:v>-219.04960000000003</c:v>
                      </c:pt>
                      <c:pt idx="3527">
                        <c:v>-346.68480000000005</c:v>
                      </c:pt>
                      <c:pt idx="3528">
                        <c:v>-222.49920000000003</c:v>
                      </c:pt>
                      <c:pt idx="3529">
                        <c:v>-1344.4816000000001</c:v>
                      </c:pt>
                      <c:pt idx="3530">
                        <c:v>-235.43520000000004</c:v>
                      </c:pt>
                      <c:pt idx="3531">
                        <c:v>-427.75040000000001</c:v>
                      </c:pt>
                      <c:pt idx="3532">
                        <c:v>-1000.384</c:v>
                      </c:pt>
                      <c:pt idx="3533">
                        <c:v>-650.2496000000001</c:v>
                      </c:pt>
                      <c:pt idx="3534">
                        <c:v>-666.63520000000005</c:v>
                      </c:pt>
                      <c:pt idx="3535">
                        <c:v>-457.93440000000004</c:v>
                      </c:pt>
                      <c:pt idx="3536">
                        <c:v>-818.41760000000011</c:v>
                      </c:pt>
                      <c:pt idx="3537">
                        <c:v>-852.05120000000011</c:v>
                      </c:pt>
                      <c:pt idx="3538">
                        <c:v>-269.06880000000001</c:v>
                      </c:pt>
                      <c:pt idx="3539">
                        <c:v>56.918400000000005</c:v>
                      </c:pt>
                      <c:pt idx="3540">
                        <c:v>670.08480000000009</c:v>
                      </c:pt>
                      <c:pt idx="3541">
                        <c:v>565.73440000000005</c:v>
                      </c:pt>
                      <c:pt idx="3542">
                        <c:v>394.11680000000001</c:v>
                      </c:pt>
                      <c:pt idx="3543">
                        <c:v>781.33440000000019</c:v>
                      </c:pt>
                      <c:pt idx="3544">
                        <c:v>81.065600000000003</c:v>
                      </c:pt>
                      <c:pt idx="3545">
                        <c:v>33.633600000000001</c:v>
                      </c:pt>
                      <c:pt idx="3546">
                        <c:v>-56.918400000000005</c:v>
                      </c:pt>
                      <c:pt idx="3547">
                        <c:v>697.68160000000012</c:v>
                      </c:pt>
                      <c:pt idx="3548">
                        <c:v>-417.40160000000003</c:v>
                      </c:pt>
                      <c:pt idx="3549">
                        <c:v>195.76480000000001</c:v>
                      </c:pt>
                      <c:pt idx="3550">
                        <c:v>387.2176</c:v>
                      </c:pt>
                      <c:pt idx="3551">
                        <c:v>148.33279999999999</c:v>
                      </c:pt>
                      <c:pt idx="3552">
                        <c:v>676.98400000000004</c:v>
                      </c:pt>
                      <c:pt idx="3553">
                        <c:v>-272.51840000000004</c:v>
                      </c:pt>
                      <c:pt idx="3554">
                        <c:v>6.8992000000000004</c:v>
                      </c:pt>
                      <c:pt idx="3555">
                        <c:v>-134.53440000000001</c:v>
                      </c:pt>
                      <c:pt idx="3556">
                        <c:v>47.432000000000002</c:v>
                      </c:pt>
                      <c:pt idx="3557">
                        <c:v>-23.284800000000001</c:v>
                      </c:pt>
                      <c:pt idx="3558">
                        <c:v>-427.75040000000001</c:v>
                      </c:pt>
                      <c:pt idx="3559">
                        <c:v>-488.11839999999995</c:v>
                      </c:pt>
                      <c:pt idx="3560">
                        <c:v>238.88480000000004</c:v>
                      </c:pt>
                      <c:pt idx="3561">
                        <c:v>104.35040000000001</c:v>
                      </c:pt>
                      <c:pt idx="3562">
                        <c:v>569.18400000000008</c:v>
                      </c:pt>
                      <c:pt idx="3563">
                        <c:v>286.31680000000006</c:v>
                      </c:pt>
                      <c:pt idx="3564">
                        <c:v>330.29920000000004</c:v>
                      </c:pt>
                      <c:pt idx="3565">
                        <c:v>289.76640000000003</c:v>
                      </c:pt>
                      <c:pt idx="3566">
                        <c:v>434.64960000000008</c:v>
                      </c:pt>
                      <c:pt idx="3567">
                        <c:v>6.8992000000000004</c:v>
                      </c:pt>
                      <c:pt idx="3568">
                        <c:v>282.86720000000003</c:v>
                      </c:pt>
                      <c:pt idx="3569">
                        <c:v>104.35040000000001</c:v>
                      </c:pt>
                      <c:pt idx="3570">
                        <c:v>118.14880000000002</c:v>
                      </c:pt>
                      <c:pt idx="3571">
                        <c:v>259.58240000000001</c:v>
                      </c:pt>
                      <c:pt idx="3572">
                        <c:v>30.184000000000005</c:v>
                      </c:pt>
                      <c:pt idx="3573">
                        <c:v>-407.91519999999997</c:v>
                      </c:pt>
                      <c:pt idx="3574">
                        <c:v>263.03200000000004</c:v>
                      </c:pt>
                      <c:pt idx="3575">
                        <c:v>208.70080000000002</c:v>
                      </c:pt>
                      <c:pt idx="3576">
                        <c:v>111.24960000000002</c:v>
                      </c:pt>
                      <c:pt idx="3577">
                        <c:v>6.8992000000000004</c:v>
                      </c:pt>
                      <c:pt idx="3578">
                        <c:v>121.5984</c:v>
                      </c:pt>
                      <c:pt idx="3579">
                        <c:v>-148.33279999999999</c:v>
                      </c:pt>
                      <c:pt idx="3580">
                        <c:v>-1307.3984000000003</c:v>
                      </c:pt>
                      <c:pt idx="3581">
                        <c:v>-653.69920000000013</c:v>
                      </c:pt>
                      <c:pt idx="3582">
                        <c:v>-448.44800000000009</c:v>
                      </c:pt>
                      <c:pt idx="3583">
                        <c:v>-53.468800000000002</c:v>
                      </c:pt>
                      <c:pt idx="3584">
                        <c:v>758.04960000000005</c:v>
                      </c:pt>
                      <c:pt idx="3585">
                        <c:v>980.54880000000003</c:v>
                      </c:pt>
                      <c:pt idx="3586">
                        <c:v>269.06880000000001</c:v>
                      </c:pt>
                      <c:pt idx="3587">
                        <c:v>572.63360000000011</c:v>
                      </c:pt>
                      <c:pt idx="3588">
                        <c:v>673.53440000000012</c:v>
                      </c:pt>
                      <c:pt idx="3589">
                        <c:v>589.88160000000016</c:v>
                      </c:pt>
                      <c:pt idx="3590">
                        <c:v>256.13280000000003</c:v>
                      </c:pt>
                      <c:pt idx="3591">
                        <c:v>-252.6832</c:v>
                      </c:pt>
                      <c:pt idx="3592">
                        <c:v>293.21600000000007</c:v>
                      </c:pt>
                      <c:pt idx="3593">
                        <c:v>-175.06720000000001</c:v>
                      </c:pt>
                      <c:pt idx="3594">
                        <c:v>-427.75040000000001</c:v>
                      </c:pt>
                      <c:pt idx="3595">
                        <c:v>333.74880000000002</c:v>
                      </c:pt>
                      <c:pt idx="3596">
                        <c:v>127.6352</c:v>
                      </c:pt>
                      <c:pt idx="3597">
                        <c:v>208.70080000000002</c:v>
                      </c:pt>
                      <c:pt idx="3598">
                        <c:v>-90.552000000000007</c:v>
                      </c:pt>
                      <c:pt idx="3599">
                        <c:v>-144.88320000000002</c:v>
                      </c:pt>
                      <c:pt idx="3600">
                        <c:v>-30.184000000000005</c:v>
                      </c:pt>
                      <c:pt idx="3601">
                        <c:v>235.43520000000004</c:v>
                      </c:pt>
                      <c:pt idx="3602">
                        <c:v>-212.15040000000002</c:v>
                      </c:pt>
                      <c:pt idx="3603">
                        <c:v>-104.35040000000001</c:v>
                      </c:pt>
                      <c:pt idx="3604">
                        <c:v>-589.88160000000016</c:v>
                      </c:pt>
                      <c:pt idx="3605">
                        <c:v>6.8992000000000004</c:v>
                      </c:pt>
                      <c:pt idx="3606">
                        <c:v>-215.60000000000002</c:v>
                      </c:pt>
                      <c:pt idx="3607">
                        <c:v>242.33440000000004</c:v>
                      </c:pt>
                      <c:pt idx="3608">
                        <c:v>13.798400000000001</c:v>
                      </c:pt>
                      <c:pt idx="3609">
                        <c:v>-309.60160000000002</c:v>
                      </c:pt>
                      <c:pt idx="3610">
                        <c:v>-549.34879999999998</c:v>
                      </c:pt>
                      <c:pt idx="3611">
                        <c:v>-40.532800000000002</c:v>
                      </c:pt>
                      <c:pt idx="3612">
                        <c:v>60.368000000000009</c:v>
                      </c:pt>
                      <c:pt idx="3613">
                        <c:v>-811.51840000000004</c:v>
                      </c:pt>
                      <c:pt idx="3614">
                        <c:v>-542.44960000000003</c:v>
                      </c:pt>
                      <c:pt idx="3615">
                        <c:v>263.03200000000004</c:v>
                      </c:pt>
                      <c:pt idx="3616">
                        <c:v>343.23520000000002</c:v>
                      </c:pt>
                      <c:pt idx="3617">
                        <c:v>-431.20000000000005</c:v>
                      </c:pt>
                      <c:pt idx="3618">
                        <c:v>413.952</c:v>
                      </c:pt>
                      <c:pt idx="3619">
                        <c:v>40.532800000000002</c:v>
                      </c:pt>
                      <c:pt idx="3620">
                        <c:v>-185.416</c:v>
                      </c:pt>
                      <c:pt idx="3621">
                        <c:v>-56.918400000000005</c:v>
                      </c:pt>
                      <c:pt idx="3622">
                        <c:v>114.69920000000002</c:v>
                      </c:pt>
                      <c:pt idx="3623">
                        <c:v>19.8352</c:v>
                      </c:pt>
                      <c:pt idx="3624">
                        <c:v>-94.00160000000001</c:v>
                      </c:pt>
                      <c:pt idx="3625">
                        <c:v>653.69920000000013</c:v>
                      </c:pt>
                      <c:pt idx="3626">
                        <c:v>87.964799999999997</c:v>
                      </c:pt>
                      <c:pt idx="3627">
                        <c:v>-620.06560000000002</c:v>
                      </c:pt>
                      <c:pt idx="3628">
                        <c:v>-293.21600000000007</c:v>
                      </c:pt>
                      <c:pt idx="3629">
                        <c:v>-70.716800000000006</c:v>
                      </c:pt>
                      <c:pt idx="3630">
                        <c:v>-90.552000000000007</c:v>
                      </c:pt>
                      <c:pt idx="3631">
                        <c:v>256.13280000000003</c:v>
                      </c:pt>
                      <c:pt idx="3632">
                        <c:v>-81.065600000000003</c:v>
                      </c:pt>
                      <c:pt idx="3633">
                        <c:v>296.66559999999998</c:v>
                      </c:pt>
                      <c:pt idx="3634">
                        <c:v>464.83360000000005</c:v>
                      </c:pt>
                      <c:pt idx="3635">
                        <c:v>131.0848</c:v>
                      </c:pt>
                      <c:pt idx="3636">
                        <c:v>94.00160000000001</c:v>
                      </c:pt>
                      <c:pt idx="3637">
                        <c:v>84.515200000000007</c:v>
                      </c:pt>
                      <c:pt idx="3638">
                        <c:v>394.11680000000001</c:v>
                      </c:pt>
                      <c:pt idx="3639">
                        <c:v>-155.232</c:v>
                      </c:pt>
                      <c:pt idx="3640">
                        <c:v>468.28320000000008</c:v>
                      </c:pt>
                      <c:pt idx="3641">
                        <c:v>-70.716800000000006</c:v>
                      </c:pt>
                      <c:pt idx="3642">
                        <c:v>-275.96800000000002</c:v>
                      </c:pt>
                      <c:pt idx="3643">
                        <c:v>-330.29920000000004</c:v>
                      </c:pt>
                      <c:pt idx="3644">
                        <c:v>-263.03200000000004</c:v>
                      </c:pt>
                      <c:pt idx="3645">
                        <c:v>-137.98400000000001</c:v>
                      </c:pt>
                      <c:pt idx="3646">
                        <c:v>-43.982399999999998</c:v>
                      </c:pt>
                      <c:pt idx="3647">
                        <c:v>-252.6832</c:v>
                      </c:pt>
                      <c:pt idx="3648">
                        <c:v>37.083199999999998</c:v>
                      </c:pt>
                      <c:pt idx="3649">
                        <c:v>-192.3152</c:v>
                      </c:pt>
                      <c:pt idx="3650">
                        <c:v>-758.04960000000005</c:v>
                      </c:pt>
                      <c:pt idx="3651">
                        <c:v>-795.1328000000002</c:v>
                      </c:pt>
                      <c:pt idx="3652">
                        <c:v>-482.08160000000009</c:v>
                      </c:pt>
                      <c:pt idx="3653">
                        <c:v>-333.74880000000002</c:v>
                      </c:pt>
                      <c:pt idx="3654">
                        <c:v>100.90080000000002</c:v>
                      </c:pt>
                      <c:pt idx="3655">
                        <c:v>-131.0848</c:v>
                      </c:pt>
                      <c:pt idx="3656">
                        <c:v>401.01600000000002</c:v>
                      </c:pt>
                      <c:pt idx="3657">
                        <c:v>-434.64960000000008</c:v>
                      </c:pt>
                      <c:pt idx="3658">
                        <c:v>420.85120000000006</c:v>
                      </c:pt>
                      <c:pt idx="3659">
                        <c:v>141.43360000000001</c:v>
                      </c:pt>
                      <c:pt idx="3660">
                        <c:v>238.88480000000004</c:v>
                      </c:pt>
                      <c:pt idx="3661">
                        <c:v>333.74880000000002</c:v>
                      </c:pt>
                      <c:pt idx="3662">
                        <c:v>434.64960000000008</c:v>
                      </c:pt>
                      <c:pt idx="3663">
                        <c:v>131.0848</c:v>
                      </c:pt>
                      <c:pt idx="3664">
                        <c:v>-771.84800000000007</c:v>
                      </c:pt>
                      <c:pt idx="3665">
                        <c:v>90.552000000000007</c:v>
                      </c:pt>
                      <c:pt idx="3666">
                        <c:v>-81.065600000000003</c:v>
                      </c:pt>
                      <c:pt idx="3667">
                        <c:v>-148.33279999999999</c:v>
                      </c:pt>
                      <c:pt idx="3668">
                        <c:v>-87.964799999999997</c:v>
                      </c:pt>
                      <c:pt idx="3669">
                        <c:v>-121.5984</c:v>
                      </c:pt>
                      <c:pt idx="3670">
                        <c:v>-256.13280000000003</c:v>
                      </c:pt>
                      <c:pt idx="3671">
                        <c:v>-296.66559999999998</c:v>
                      </c:pt>
                      <c:pt idx="3672">
                        <c:v>-346.68480000000005</c:v>
                      </c:pt>
                      <c:pt idx="3673">
                        <c:v>572.63360000000011</c:v>
                      </c:pt>
                      <c:pt idx="3674">
                        <c:v>84.515200000000007</c:v>
                      </c:pt>
                      <c:pt idx="3675">
                        <c:v>620.06560000000002</c:v>
                      </c:pt>
                      <c:pt idx="3676">
                        <c:v>323.40000000000003</c:v>
                      </c:pt>
                      <c:pt idx="3677">
                        <c:v>-70.716800000000006</c:v>
                      </c:pt>
                      <c:pt idx="3678">
                        <c:v>872.74880000000007</c:v>
                      </c:pt>
                      <c:pt idx="3679">
                        <c:v>-104.35040000000001</c:v>
                      </c:pt>
                      <c:pt idx="3680">
                        <c:v>-30.184000000000005</c:v>
                      </c:pt>
                      <c:pt idx="3681">
                        <c:v>-148.33279999999999</c:v>
                      </c:pt>
                      <c:pt idx="3682">
                        <c:v>208.70080000000002</c:v>
                      </c:pt>
                      <c:pt idx="3683">
                        <c:v>-74.166399999999996</c:v>
                      </c:pt>
                      <c:pt idx="3684">
                        <c:v>-300.11520000000002</c:v>
                      </c:pt>
                      <c:pt idx="3685">
                        <c:v>-164.7184</c:v>
                      </c:pt>
                      <c:pt idx="3686">
                        <c:v>484.66880000000009</c:v>
                      </c:pt>
                      <c:pt idx="3687">
                        <c:v>697.68160000000012</c:v>
                      </c:pt>
                      <c:pt idx="3688">
                        <c:v>151.7824</c:v>
                      </c:pt>
                      <c:pt idx="3689">
                        <c:v>495.01759999999996</c:v>
                      </c:pt>
                      <c:pt idx="3690">
                        <c:v>-70.716800000000006</c:v>
                      </c:pt>
                      <c:pt idx="3691">
                        <c:v>40.532800000000002</c:v>
                      </c:pt>
                      <c:pt idx="3692">
                        <c:v>-579.53280000000007</c:v>
                      </c:pt>
                      <c:pt idx="3693">
                        <c:v>-275.96800000000002</c:v>
                      </c:pt>
                      <c:pt idx="3694">
                        <c:v>-40.532800000000002</c:v>
                      </c:pt>
                      <c:pt idx="3695">
                        <c:v>-13.798400000000001</c:v>
                      </c:pt>
                      <c:pt idx="3696">
                        <c:v>346.68480000000005</c:v>
                      </c:pt>
                      <c:pt idx="3697">
                        <c:v>171.61760000000001</c:v>
                      </c:pt>
                      <c:pt idx="3698">
                        <c:v>195.76480000000001</c:v>
                      </c:pt>
                      <c:pt idx="3699">
                        <c:v>151.7824</c:v>
                      </c:pt>
                      <c:pt idx="3700">
                        <c:v>-56.918400000000005</c:v>
                      </c:pt>
                      <c:pt idx="3701">
                        <c:v>-282.86720000000003</c:v>
                      </c:pt>
                      <c:pt idx="3702">
                        <c:v>205.25120000000001</c:v>
                      </c:pt>
                      <c:pt idx="3703">
                        <c:v>609.71680000000003</c:v>
                      </c:pt>
                      <c:pt idx="3704">
                        <c:v>33.633600000000001</c:v>
                      </c:pt>
                      <c:pt idx="3705">
                        <c:v>114.69920000000002</c:v>
                      </c:pt>
                      <c:pt idx="3706">
                        <c:v>185.416</c:v>
                      </c:pt>
                      <c:pt idx="3707">
                        <c:v>-377.7312</c:v>
                      </c:pt>
                      <c:pt idx="3708">
                        <c:v>-121.5984</c:v>
                      </c:pt>
                      <c:pt idx="3709">
                        <c:v>-118.14880000000002</c:v>
                      </c:pt>
                      <c:pt idx="3710">
                        <c:v>19.8352</c:v>
                      </c:pt>
                      <c:pt idx="3711">
                        <c:v>-205.25120000000001</c:v>
                      </c:pt>
                      <c:pt idx="3712">
                        <c:v>-438.09920000000005</c:v>
                      </c:pt>
                      <c:pt idx="3713">
                        <c:v>-407.91519999999997</c:v>
                      </c:pt>
                      <c:pt idx="3714">
                        <c:v>-282.86720000000003</c:v>
                      </c:pt>
                      <c:pt idx="3715">
                        <c:v>-482.08160000000009</c:v>
                      </c:pt>
                      <c:pt idx="3716">
                        <c:v>-178.51679999999999</c:v>
                      </c:pt>
                      <c:pt idx="3717">
                        <c:v>263.03200000000004</c:v>
                      </c:pt>
                      <c:pt idx="3718">
                        <c:v>411.3648</c:v>
                      </c:pt>
                      <c:pt idx="3719">
                        <c:v>151.7824</c:v>
                      </c:pt>
                      <c:pt idx="3720">
                        <c:v>114.69920000000002</c:v>
                      </c:pt>
                      <c:pt idx="3721">
                        <c:v>30.184000000000005</c:v>
                      </c:pt>
                      <c:pt idx="3722">
                        <c:v>330.29920000000004</c:v>
                      </c:pt>
                      <c:pt idx="3723">
                        <c:v>303.56479999999999</c:v>
                      </c:pt>
                      <c:pt idx="3724">
                        <c:v>-195.76480000000001</c:v>
                      </c:pt>
                      <c:pt idx="3725">
                        <c:v>-272.51840000000004</c:v>
                      </c:pt>
                      <c:pt idx="3726">
                        <c:v>-431.20000000000005</c:v>
                      </c:pt>
                      <c:pt idx="3727">
                        <c:v>-171.61760000000001</c:v>
                      </c:pt>
                      <c:pt idx="3728">
                        <c:v>350.13440000000003</c:v>
                      </c:pt>
                      <c:pt idx="3729">
                        <c:v>309.60160000000002</c:v>
                      </c:pt>
                      <c:pt idx="3730">
                        <c:v>229.39840000000004</c:v>
                      </c:pt>
                      <c:pt idx="3731">
                        <c:v>67.267200000000003</c:v>
                      </c:pt>
                      <c:pt idx="3732">
                        <c:v>94.00160000000001</c:v>
                      </c:pt>
                      <c:pt idx="3733">
                        <c:v>134.53440000000001</c:v>
                      </c:pt>
                      <c:pt idx="3734">
                        <c:v>-353.584</c:v>
                      </c:pt>
                      <c:pt idx="3735">
                        <c:v>125.048</c:v>
                      </c:pt>
                      <c:pt idx="3736">
                        <c:v>444.99840000000006</c:v>
                      </c:pt>
                      <c:pt idx="3737">
                        <c:v>-367.38240000000002</c:v>
                      </c:pt>
                      <c:pt idx="3738">
                        <c:v>535.55039999999997</c:v>
                      </c:pt>
                      <c:pt idx="3739">
                        <c:v>50.881600000000006</c:v>
                      </c:pt>
                      <c:pt idx="3740">
                        <c:v>125.048</c:v>
                      </c:pt>
                      <c:pt idx="3741">
                        <c:v>30.184000000000005</c:v>
                      </c:pt>
                      <c:pt idx="3742">
                        <c:v>104.35040000000001</c:v>
                      </c:pt>
                      <c:pt idx="3743">
                        <c:v>148.33279999999999</c:v>
                      </c:pt>
                      <c:pt idx="3744">
                        <c:v>-67.267200000000003</c:v>
                      </c:pt>
                      <c:pt idx="3745">
                        <c:v>87.964799999999997</c:v>
                      </c:pt>
                      <c:pt idx="3746">
                        <c:v>-47.432000000000002</c:v>
                      </c:pt>
                      <c:pt idx="3747">
                        <c:v>-125.048</c:v>
                      </c:pt>
                      <c:pt idx="3748">
                        <c:v>40.532800000000002</c:v>
                      </c:pt>
                      <c:pt idx="3749">
                        <c:v>326.84960000000007</c:v>
                      </c:pt>
                      <c:pt idx="3750">
                        <c:v>-192.3152</c:v>
                      </c:pt>
                      <c:pt idx="3751">
                        <c:v>-454.48480000000006</c:v>
                      </c:pt>
                      <c:pt idx="3752">
                        <c:v>225.94880000000003</c:v>
                      </c:pt>
                      <c:pt idx="3753">
                        <c:v>595.91840000000002</c:v>
                      </c:pt>
                      <c:pt idx="3754">
                        <c:v>219.04960000000003</c:v>
                      </c:pt>
                      <c:pt idx="3755">
                        <c:v>-198.35200000000003</c:v>
                      </c:pt>
                      <c:pt idx="3756">
                        <c:v>164.7184</c:v>
                      </c:pt>
                      <c:pt idx="3757">
                        <c:v>-63.817599999999999</c:v>
                      </c:pt>
                      <c:pt idx="3758">
                        <c:v>438.09920000000005</c:v>
                      </c:pt>
                      <c:pt idx="3759">
                        <c:v>451.03520000000003</c:v>
                      </c:pt>
                      <c:pt idx="3760">
                        <c:v>215.60000000000002</c:v>
                      </c:pt>
                      <c:pt idx="3761">
                        <c:v>-394.11680000000001</c:v>
                      </c:pt>
                      <c:pt idx="3762">
                        <c:v>505.3664</c:v>
                      </c:pt>
                      <c:pt idx="3763">
                        <c:v>407.91519999999997</c:v>
                      </c:pt>
                      <c:pt idx="3764">
                        <c:v>333.74880000000002</c:v>
                      </c:pt>
                      <c:pt idx="3765">
                        <c:v>-168.16800000000001</c:v>
                      </c:pt>
                      <c:pt idx="3766">
                        <c:v>-542.44960000000003</c:v>
                      </c:pt>
                      <c:pt idx="3767">
                        <c:v>-401.01600000000002</c:v>
                      </c:pt>
                      <c:pt idx="3768">
                        <c:v>-212.15040000000002</c:v>
                      </c:pt>
                      <c:pt idx="3769">
                        <c:v>263.03200000000004</c:v>
                      </c:pt>
                      <c:pt idx="3770">
                        <c:v>162.13120000000001</c:v>
                      </c:pt>
                      <c:pt idx="3771">
                        <c:v>144.88320000000002</c:v>
                      </c:pt>
                      <c:pt idx="3772">
                        <c:v>-10.348800000000001</c:v>
                      </c:pt>
                      <c:pt idx="3773">
                        <c:v>441.54880000000003</c:v>
                      </c:pt>
                      <c:pt idx="3774">
                        <c:v>-650.2496000000001</c:v>
                      </c:pt>
                      <c:pt idx="3775">
                        <c:v>-350.13440000000003</c:v>
                      </c:pt>
                      <c:pt idx="3776">
                        <c:v>-434.64960000000008</c:v>
                      </c:pt>
                      <c:pt idx="3777">
                        <c:v>-53.468800000000002</c:v>
                      </c:pt>
                      <c:pt idx="3778">
                        <c:v>-363.93279999999999</c:v>
                      </c:pt>
                      <c:pt idx="3779">
                        <c:v>-269.06880000000001</c:v>
                      </c:pt>
                      <c:pt idx="3780">
                        <c:v>-471.73280000000005</c:v>
                      </c:pt>
                      <c:pt idx="3781">
                        <c:v>-300.11520000000002</c:v>
                      </c:pt>
                      <c:pt idx="3782">
                        <c:v>303.56479999999999</c:v>
                      </c:pt>
                      <c:pt idx="3783">
                        <c:v>256.13280000000003</c:v>
                      </c:pt>
                      <c:pt idx="3784">
                        <c:v>100.90080000000002</c:v>
                      </c:pt>
                      <c:pt idx="3785">
                        <c:v>168.16800000000001</c:v>
                      </c:pt>
                      <c:pt idx="3786">
                        <c:v>438.09920000000005</c:v>
                      </c:pt>
                      <c:pt idx="3787">
                        <c:v>144.88320000000002</c:v>
                      </c:pt>
                      <c:pt idx="3788">
                        <c:v>-451.03520000000003</c:v>
                      </c:pt>
                      <c:pt idx="3789">
                        <c:v>-100.90080000000002</c:v>
                      </c:pt>
                      <c:pt idx="3790">
                        <c:v>-47.432000000000002</c:v>
                      </c:pt>
                      <c:pt idx="3791">
                        <c:v>-77.616</c:v>
                      </c:pt>
                      <c:pt idx="3792">
                        <c:v>232.84800000000004</c:v>
                      </c:pt>
                      <c:pt idx="3793">
                        <c:v>-77.616</c:v>
                      </c:pt>
                      <c:pt idx="3794">
                        <c:v>-90.552000000000007</c:v>
                      </c:pt>
                      <c:pt idx="3795">
                        <c:v>151.7824</c:v>
                      </c:pt>
                      <c:pt idx="3796">
                        <c:v>-114.69920000000002</c:v>
                      </c:pt>
                      <c:pt idx="3797">
                        <c:v>-19.8352</c:v>
                      </c:pt>
                      <c:pt idx="3798">
                        <c:v>162.13120000000001</c:v>
                      </c:pt>
                      <c:pt idx="3799">
                        <c:v>-6.8992000000000004</c:v>
                      </c:pt>
                      <c:pt idx="3800">
                        <c:v>454.48480000000006</c:v>
                      </c:pt>
                      <c:pt idx="3801">
                        <c:v>87.964799999999997</c:v>
                      </c:pt>
                      <c:pt idx="3802">
                        <c:v>363.93279999999999</c:v>
                      </c:pt>
                      <c:pt idx="3803">
                        <c:v>70.716800000000006</c:v>
                      </c:pt>
                      <c:pt idx="3804">
                        <c:v>353.584</c:v>
                      </c:pt>
                      <c:pt idx="3805">
                        <c:v>6.8992000000000004</c:v>
                      </c:pt>
                      <c:pt idx="3806">
                        <c:v>63.817599999999999</c:v>
                      </c:pt>
                      <c:pt idx="3807">
                        <c:v>-125.048</c:v>
                      </c:pt>
                      <c:pt idx="3808">
                        <c:v>-17.248000000000001</c:v>
                      </c:pt>
                      <c:pt idx="3809">
                        <c:v>-10.348800000000001</c:v>
                      </c:pt>
                      <c:pt idx="3810">
                        <c:v>162.13120000000001</c:v>
                      </c:pt>
                      <c:pt idx="3811">
                        <c:v>-192.3152</c:v>
                      </c:pt>
                      <c:pt idx="3812">
                        <c:v>461.38400000000007</c:v>
                      </c:pt>
                      <c:pt idx="3813">
                        <c:v>-279.41760000000005</c:v>
                      </c:pt>
                      <c:pt idx="3814">
                        <c:v>-249.2336</c:v>
                      </c:pt>
                      <c:pt idx="3815">
                        <c:v>-263.03200000000004</c:v>
                      </c:pt>
                      <c:pt idx="3816">
                        <c:v>90.552000000000007</c:v>
                      </c:pt>
                      <c:pt idx="3817">
                        <c:v>-664.04800000000012</c:v>
                      </c:pt>
                      <c:pt idx="3818">
                        <c:v>252.6832</c:v>
                      </c:pt>
                      <c:pt idx="3819">
                        <c:v>-586.43200000000013</c:v>
                      </c:pt>
                      <c:pt idx="3820">
                        <c:v>-1569.568</c:v>
                      </c:pt>
                      <c:pt idx="3821">
                        <c:v>81.065600000000003</c:v>
                      </c:pt>
                      <c:pt idx="3822">
                        <c:v>558.8352000000001</c:v>
                      </c:pt>
                      <c:pt idx="3823">
                        <c:v>464.83360000000005</c:v>
                      </c:pt>
                      <c:pt idx="3824">
                        <c:v>53.468800000000002</c:v>
                      </c:pt>
                      <c:pt idx="3825">
                        <c:v>-357.03359999999998</c:v>
                      </c:pt>
                      <c:pt idx="3826">
                        <c:v>134.53440000000001</c:v>
                      </c:pt>
                      <c:pt idx="3827">
                        <c:v>249.2336</c:v>
                      </c:pt>
                      <c:pt idx="3828">
                        <c:v>171.61760000000001</c:v>
                      </c:pt>
                      <c:pt idx="3829">
                        <c:v>148.33279999999999</c:v>
                      </c:pt>
                      <c:pt idx="3830">
                        <c:v>-164.7184</c:v>
                      </c:pt>
                      <c:pt idx="3831">
                        <c:v>-326.84960000000007</c:v>
                      </c:pt>
                      <c:pt idx="3832">
                        <c:v>-238.88480000000004</c:v>
                      </c:pt>
                      <c:pt idx="3833">
                        <c:v>-56.918400000000005</c:v>
                      </c:pt>
                      <c:pt idx="3834">
                        <c:v>-300.11520000000002</c:v>
                      </c:pt>
                      <c:pt idx="3835">
                        <c:v>-660.59840000000008</c:v>
                      </c:pt>
                      <c:pt idx="3836">
                        <c:v>-653.69920000000013</c:v>
                      </c:pt>
                      <c:pt idx="3837">
                        <c:v>3.4496000000000002</c:v>
                      </c:pt>
                      <c:pt idx="3838">
                        <c:v>171.61760000000001</c:v>
                      </c:pt>
                      <c:pt idx="3839">
                        <c:v>326.84960000000007</c:v>
                      </c:pt>
                      <c:pt idx="3840">
                        <c:v>-111.24960000000002</c:v>
                      </c:pt>
                      <c:pt idx="3841">
                        <c:v>-23.284800000000001</c:v>
                      </c:pt>
                      <c:pt idx="3842">
                        <c:v>50.881600000000006</c:v>
                      </c:pt>
                      <c:pt idx="3843">
                        <c:v>84.515200000000007</c:v>
                      </c:pt>
                      <c:pt idx="3844">
                        <c:v>155.232</c:v>
                      </c:pt>
                      <c:pt idx="3845">
                        <c:v>-56.918400000000005</c:v>
                      </c:pt>
                      <c:pt idx="3846">
                        <c:v>-121.5984</c:v>
                      </c:pt>
                      <c:pt idx="3847">
                        <c:v>-296.66559999999998</c:v>
                      </c:pt>
                      <c:pt idx="3848">
                        <c:v>19.8352</c:v>
                      </c:pt>
                      <c:pt idx="3849">
                        <c:v>26.734400000000001</c:v>
                      </c:pt>
                      <c:pt idx="3850">
                        <c:v>175.06720000000001</c:v>
                      </c:pt>
                      <c:pt idx="3851">
                        <c:v>370.83199999999999</c:v>
                      </c:pt>
                      <c:pt idx="3852">
                        <c:v>127.6352</c:v>
                      </c:pt>
                      <c:pt idx="3853">
                        <c:v>249.2336</c:v>
                      </c:pt>
                      <c:pt idx="3854">
                        <c:v>87.964799999999997</c:v>
                      </c:pt>
                      <c:pt idx="3855">
                        <c:v>-107.80000000000001</c:v>
                      </c:pt>
                      <c:pt idx="3856">
                        <c:v>212.15040000000002</c:v>
                      </c:pt>
                      <c:pt idx="3857">
                        <c:v>178.51679999999999</c:v>
                      </c:pt>
                      <c:pt idx="3858">
                        <c:v>-60.368000000000009</c:v>
                      </c:pt>
                      <c:pt idx="3859">
                        <c:v>-87.964799999999997</c:v>
                      </c:pt>
                      <c:pt idx="3860">
                        <c:v>-215.60000000000002</c:v>
                      </c:pt>
                      <c:pt idx="3861">
                        <c:v>0</c:v>
                      </c:pt>
                      <c:pt idx="3862">
                        <c:v>-141.43360000000001</c:v>
                      </c:pt>
                      <c:pt idx="3863">
                        <c:v>340.64800000000008</c:v>
                      </c:pt>
                      <c:pt idx="3864">
                        <c:v>558.8352000000001</c:v>
                      </c:pt>
                      <c:pt idx="3865">
                        <c:v>528.65120000000002</c:v>
                      </c:pt>
                      <c:pt idx="3866">
                        <c:v>-222.49920000000003</c:v>
                      </c:pt>
                      <c:pt idx="3867">
                        <c:v>303.56479999999999</c:v>
                      </c:pt>
                      <c:pt idx="3868">
                        <c:v>195.76480000000001</c:v>
                      </c:pt>
                      <c:pt idx="3869">
                        <c:v>-319.9504</c:v>
                      </c:pt>
                      <c:pt idx="3870">
                        <c:v>-694.23200000000008</c:v>
                      </c:pt>
                      <c:pt idx="3871">
                        <c:v>-431.20000000000005</c:v>
                      </c:pt>
                      <c:pt idx="3872">
                        <c:v>-229.39840000000004</c:v>
                      </c:pt>
                      <c:pt idx="3873">
                        <c:v>-56.918400000000005</c:v>
                      </c:pt>
                      <c:pt idx="3874">
                        <c:v>118.14880000000002</c:v>
                      </c:pt>
                      <c:pt idx="3875">
                        <c:v>-84.515200000000007</c:v>
                      </c:pt>
                      <c:pt idx="3876">
                        <c:v>-100.90080000000002</c:v>
                      </c:pt>
                      <c:pt idx="3877">
                        <c:v>158.6816</c:v>
                      </c:pt>
                      <c:pt idx="3878">
                        <c:v>-60.368000000000009</c:v>
                      </c:pt>
                      <c:pt idx="3879">
                        <c:v>40.532800000000002</c:v>
                      </c:pt>
                      <c:pt idx="3880">
                        <c:v>-162.13120000000001</c:v>
                      </c:pt>
                      <c:pt idx="3881">
                        <c:v>-303.56479999999999</c:v>
                      </c:pt>
                      <c:pt idx="3882">
                        <c:v>-309.60160000000002</c:v>
                      </c:pt>
                      <c:pt idx="3883">
                        <c:v>-40.532800000000002</c:v>
                      </c:pt>
                      <c:pt idx="3884">
                        <c:v>-151.7824</c:v>
                      </c:pt>
                      <c:pt idx="3885">
                        <c:v>171.61760000000001</c:v>
                      </c:pt>
                      <c:pt idx="3886">
                        <c:v>-286.31680000000006</c:v>
                      </c:pt>
                      <c:pt idx="3887">
                        <c:v>-259.58240000000001</c:v>
                      </c:pt>
                      <c:pt idx="3888">
                        <c:v>-457.93440000000004</c:v>
                      </c:pt>
                      <c:pt idx="3889">
                        <c:v>-323.40000000000003</c:v>
                      </c:pt>
                      <c:pt idx="3890">
                        <c:v>53.468800000000002</c:v>
                      </c:pt>
                      <c:pt idx="3891">
                        <c:v>222.49920000000003</c:v>
                      </c:pt>
                      <c:pt idx="3892">
                        <c:v>300.11520000000002</c:v>
                      </c:pt>
                      <c:pt idx="3893">
                        <c:v>-326.84960000000007</c:v>
                      </c:pt>
                      <c:pt idx="3894">
                        <c:v>-40.532800000000002</c:v>
                      </c:pt>
                      <c:pt idx="3895">
                        <c:v>-114.69920000000002</c:v>
                      </c:pt>
                      <c:pt idx="3896">
                        <c:v>178.51679999999999</c:v>
                      </c:pt>
                      <c:pt idx="3897">
                        <c:v>171.61760000000001</c:v>
                      </c:pt>
                      <c:pt idx="3898">
                        <c:v>-279.41760000000005</c:v>
                      </c:pt>
                      <c:pt idx="3899">
                        <c:v>-53.468800000000002</c:v>
                      </c:pt>
                      <c:pt idx="3900">
                        <c:v>-454.48480000000006</c:v>
                      </c:pt>
                      <c:pt idx="3901">
                        <c:v>-19.8352</c:v>
                      </c:pt>
                      <c:pt idx="3902">
                        <c:v>-162.13120000000001</c:v>
                      </c:pt>
                      <c:pt idx="3903">
                        <c:v>-306.15199999999999</c:v>
                      </c:pt>
                      <c:pt idx="3904">
                        <c:v>272.51840000000004</c:v>
                      </c:pt>
                      <c:pt idx="3905">
                        <c:v>125.048</c:v>
                      </c:pt>
                      <c:pt idx="3906">
                        <c:v>-148.33279999999999</c:v>
                      </c:pt>
                      <c:pt idx="3907">
                        <c:v>131.0848</c:v>
                      </c:pt>
                      <c:pt idx="3908">
                        <c:v>-33.633600000000001</c:v>
                      </c:pt>
                      <c:pt idx="3909">
                        <c:v>-401.01600000000002</c:v>
                      </c:pt>
                      <c:pt idx="3910">
                        <c:v>148.33279999999999</c:v>
                      </c:pt>
                      <c:pt idx="3911">
                        <c:v>-43.982399999999998</c:v>
                      </c:pt>
                      <c:pt idx="3912">
                        <c:v>-192.3152</c:v>
                      </c:pt>
                      <c:pt idx="3913">
                        <c:v>-168.16800000000001</c:v>
                      </c:pt>
                      <c:pt idx="3914">
                        <c:v>690.78240000000005</c:v>
                      </c:pt>
                      <c:pt idx="3915">
                        <c:v>40.532800000000002</c:v>
                      </c:pt>
                      <c:pt idx="3916">
                        <c:v>131.0848</c:v>
                      </c:pt>
                      <c:pt idx="3917">
                        <c:v>357.03359999999998</c:v>
                      </c:pt>
                      <c:pt idx="3918">
                        <c:v>-53.468800000000002</c:v>
                      </c:pt>
                      <c:pt idx="3919">
                        <c:v>-97.451200000000014</c:v>
                      </c:pt>
                      <c:pt idx="3920">
                        <c:v>100.90080000000002</c:v>
                      </c:pt>
                      <c:pt idx="3921">
                        <c:v>158.6816</c:v>
                      </c:pt>
                      <c:pt idx="3922">
                        <c:v>-19.8352</c:v>
                      </c:pt>
                      <c:pt idx="3923">
                        <c:v>-30.184000000000005</c:v>
                      </c:pt>
                      <c:pt idx="3924">
                        <c:v>-457.93440000000004</c:v>
                      </c:pt>
                      <c:pt idx="3925">
                        <c:v>-60.368000000000009</c:v>
                      </c:pt>
                      <c:pt idx="3926">
                        <c:v>-30.184000000000005</c:v>
                      </c:pt>
                      <c:pt idx="3927">
                        <c:v>-97.451200000000014</c:v>
                      </c:pt>
                      <c:pt idx="3928">
                        <c:v>97.451200000000014</c:v>
                      </c:pt>
                      <c:pt idx="3929">
                        <c:v>357.03359999999998</c:v>
                      </c:pt>
                      <c:pt idx="3930">
                        <c:v>70.716800000000006</c:v>
                      </c:pt>
                      <c:pt idx="3931">
                        <c:v>141.43360000000001</c:v>
                      </c:pt>
                      <c:pt idx="3932">
                        <c:v>212.15040000000002</c:v>
                      </c:pt>
                      <c:pt idx="3933">
                        <c:v>-6.8992000000000004</c:v>
                      </c:pt>
                      <c:pt idx="3934">
                        <c:v>100.90080000000002</c:v>
                      </c:pt>
                      <c:pt idx="3935">
                        <c:v>380.31840000000005</c:v>
                      </c:pt>
                      <c:pt idx="3936">
                        <c:v>67.267200000000003</c:v>
                      </c:pt>
                      <c:pt idx="3937">
                        <c:v>188.8656</c:v>
                      </c:pt>
                      <c:pt idx="3938">
                        <c:v>-131.0848</c:v>
                      </c:pt>
                      <c:pt idx="3939">
                        <c:v>-229.39840000000004</c:v>
                      </c:pt>
                      <c:pt idx="3940">
                        <c:v>114.69920000000002</c:v>
                      </c:pt>
                      <c:pt idx="3941">
                        <c:v>33.633600000000001</c:v>
                      </c:pt>
                      <c:pt idx="3942">
                        <c:v>-198.35200000000003</c:v>
                      </c:pt>
                      <c:pt idx="3943">
                        <c:v>-602.81759999999997</c:v>
                      </c:pt>
                      <c:pt idx="3944">
                        <c:v>-777.88480000000015</c:v>
                      </c:pt>
                      <c:pt idx="3945">
                        <c:v>-192.3152</c:v>
                      </c:pt>
                      <c:pt idx="3946">
                        <c:v>164.7184</c:v>
                      </c:pt>
                      <c:pt idx="3947">
                        <c:v>40.532800000000002</c:v>
                      </c:pt>
                      <c:pt idx="3948">
                        <c:v>-47.432000000000002</c:v>
                      </c:pt>
                      <c:pt idx="3949">
                        <c:v>572.63360000000011</c:v>
                      </c:pt>
                      <c:pt idx="3950">
                        <c:v>-175.06720000000001</c:v>
                      </c:pt>
                      <c:pt idx="3951">
                        <c:v>74.166399999999996</c:v>
                      </c:pt>
                      <c:pt idx="3952">
                        <c:v>10.348800000000001</c:v>
                      </c:pt>
                      <c:pt idx="3953">
                        <c:v>576.08320000000015</c:v>
                      </c:pt>
                      <c:pt idx="3954">
                        <c:v>263.03200000000004</c:v>
                      </c:pt>
                      <c:pt idx="3955">
                        <c:v>70.716800000000006</c:v>
                      </c:pt>
                      <c:pt idx="3956">
                        <c:v>-118.14880000000002</c:v>
                      </c:pt>
                      <c:pt idx="3957">
                        <c:v>81.065600000000003</c:v>
                      </c:pt>
                      <c:pt idx="3958">
                        <c:v>535.55039999999997</c:v>
                      </c:pt>
                      <c:pt idx="3959">
                        <c:v>-107.80000000000001</c:v>
                      </c:pt>
                      <c:pt idx="3960">
                        <c:v>-309.60160000000002</c:v>
                      </c:pt>
                      <c:pt idx="3961">
                        <c:v>-272.51840000000004</c:v>
                      </c:pt>
                      <c:pt idx="3962">
                        <c:v>-23.284800000000001</c:v>
                      </c:pt>
                      <c:pt idx="3963">
                        <c:v>468.28320000000008</c:v>
                      </c:pt>
                      <c:pt idx="3964">
                        <c:v>151.7824</c:v>
                      </c:pt>
                      <c:pt idx="3965">
                        <c:v>6.8992000000000004</c:v>
                      </c:pt>
                      <c:pt idx="3966">
                        <c:v>208.70080000000002</c:v>
                      </c:pt>
                      <c:pt idx="3967">
                        <c:v>137.98400000000001</c:v>
                      </c:pt>
                      <c:pt idx="3968">
                        <c:v>3.4496000000000002</c:v>
                      </c:pt>
                      <c:pt idx="3969">
                        <c:v>222.49920000000003</c:v>
                      </c:pt>
                      <c:pt idx="3970">
                        <c:v>-6.8992000000000004</c:v>
                      </c:pt>
                      <c:pt idx="3971">
                        <c:v>205.25120000000001</c:v>
                      </c:pt>
                      <c:pt idx="3972">
                        <c:v>67.267200000000003</c:v>
                      </c:pt>
                      <c:pt idx="3973">
                        <c:v>33.633600000000001</c:v>
                      </c:pt>
                      <c:pt idx="3974">
                        <c:v>-141.43360000000001</c:v>
                      </c:pt>
                      <c:pt idx="3975">
                        <c:v>-70.716800000000006</c:v>
                      </c:pt>
                      <c:pt idx="3976">
                        <c:v>-43.982399999999998</c:v>
                      </c:pt>
                      <c:pt idx="3977">
                        <c:v>26.734400000000001</c:v>
                      </c:pt>
                      <c:pt idx="3978">
                        <c:v>3.4496000000000002</c:v>
                      </c:pt>
                      <c:pt idx="3979">
                        <c:v>-118.14880000000002</c:v>
                      </c:pt>
                      <c:pt idx="3980">
                        <c:v>26.734400000000001</c:v>
                      </c:pt>
                      <c:pt idx="3981">
                        <c:v>-158.6816</c:v>
                      </c:pt>
                      <c:pt idx="3982">
                        <c:v>26.734400000000001</c:v>
                      </c:pt>
                      <c:pt idx="3983">
                        <c:v>67.267200000000003</c:v>
                      </c:pt>
                      <c:pt idx="3984">
                        <c:v>70.716800000000006</c:v>
                      </c:pt>
                      <c:pt idx="3985">
                        <c:v>10.348800000000001</c:v>
                      </c:pt>
                      <c:pt idx="3986">
                        <c:v>319.9504</c:v>
                      </c:pt>
                      <c:pt idx="3987">
                        <c:v>-252.6832</c:v>
                      </c:pt>
                      <c:pt idx="3988">
                        <c:v>-293.21600000000007</c:v>
                      </c:pt>
                      <c:pt idx="3989">
                        <c:v>-532.10080000000005</c:v>
                      </c:pt>
                      <c:pt idx="3990">
                        <c:v>434.64960000000008</c:v>
                      </c:pt>
                      <c:pt idx="3991">
                        <c:v>316.50080000000003</c:v>
                      </c:pt>
                      <c:pt idx="3992">
                        <c:v>259.58240000000001</c:v>
                      </c:pt>
                      <c:pt idx="3993">
                        <c:v>664.04800000000012</c:v>
                      </c:pt>
                      <c:pt idx="3994">
                        <c:v>60.368000000000009</c:v>
                      </c:pt>
                      <c:pt idx="3995">
                        <c:v>-125.048</c:v>
                      </c:pt>
                      <c:pt idx="3996">
                        <c:v>-650.2496000000001</c:v>
                      </c:pt>
                      <c:pt idx="3997">
                        <c:v>-17.248000000000001</c:v>
                      </c:pt>
                      <c:pt idx="3998">
                        <c:v>-43.982399999999998</c:v>
                      </c:pt>
                      <c:pt idx="3999">
                        <c:v>-451.03520000000003</c:v>
                      </c:pt>
                      <c:pt idx="4000">
                        <c:v>620.06560000000002</c:v>
                      </c:pt>
                      <c:pt idx="4001">
                        <c:v>144.88320000000002</c:v>
                      </c:pt>
                      <c:pt idx="4002">
                        <c:v>131.0848</c:v>
                      </c:pt>
                      <c:pt idx="4003">
                        <c:v>67.267200000000003</c:v>
                      </c:pt>
                      <c:pt idx="4004">
                        <c:v>40.532800000000002</c:v>
                      </c:pt>
                      <c:pt idx="4005">
                        <c:v>60.368000000000009</c:v>
                      </c:pt>
                      <c:pt idx="4006">
                        <c:v>-252.6832</c:v>
                      </c:pt>
                      <c:pt idx="4007">
                        <c:v>-144.88320000000002</c:v>
                      </c:pt>
                      <c:pt idx="4008">
                        <c:v>717.51679999999999</c:v>
                      </c:pt>
                      <c:pt idx="4009">
                        <c:v>-286.31680000000006</c:v>
                      </c:pt>
                      <c:pt idx="4010">
                        <c:v>-303.56479999999999</c:v>
                      </c:pt>
                      <c:pt idx="4011">
                        <c:v>316.50080000000003</c:v>
                      </c:pt>
                      <c:pt idx="4012">
                        <c:v>256.13280000000003</c:v>
                      </c:pt>
                      <c:pt idx="4013">
                        <c:v>-158.6816</c:v>
                      </c:pt>
                      <c:pt idx="4014">
                        <c:v>-188.8656</c:v>
                      </c:pt>
                      <c:pt idx="4015">
                        <c:v>-104.35040000000001</c:v>
                      </c:pt>
                      <c:pt idx="4016">
                        <c:v>-67.267200000000003</c:v>
                      </c:pt>
                      <c:pt idx="4017">
                        <c:v>127.6352</c:v>
                      </c:pt>
                      <c:pt idx="4018">
                        <c:v>175.06720000000001</c:v>
                      </c:pt>
                      <c:pt idx="4019">
                        <c:v>-367.38240000000002</c:v>
                      </c:pt>
                      <c:pt idx="4020">
                        <c:v>-90.552000000000007</c:v>
                      </c:pt>
                      <c:pt idx="4021">
                        <c:v>309.60160000000002</c:v>
                      </c:pt>
                      <c:pt idx="4022">
                        <c:v>164.7184</c:v>
                      </c:pt>
                      <c:pt idx="4023">
                        <c:v>131.0848</c:v>
                      </c:pt>
                      <c:pt idx="4024">
                        <c:v>188.8656</c:v>
                      </c:pt>
                      <c:pt idx="4025">
                        <c:v>131.0848</c:v>
                      </c:pt>
                      <c:pt idx="4026">
                        <c:v>185.416</c:v>
                      </c:pt>
                      <c:pt idx="4027">
                        <c:v>0</c:v>
                      </c:pt>
                      <c:pt idx="4028">
                        <c:v>70.716800000000006</c:v>
                      </c:pt>
                      <c:pt idx="4029">
                        <c:v>219.04960000000003</c:v>
                      </c:pt>
                      <c:pt idx="4030">
                        <c:v>19.8352</c:v>
                      </c:pt>
                      <c:pt idx="4031">
                        <c:v>387.2176</c:v>
                      </c:pt>
                      <c:pt idx="4032">
                        <c:v>97.451200000000014</c:v>
                      </c:pt>
                      <c:pt idx="4033">
                        <c:v>162.13120000000001</c:v>
                      </c:pt>
                      <c:pt idx="4034">
                        <c:v>475.18240000000009</c:v>
                      </c:pt>
                      <c:pt idx="4035">
                        <c:v>-30.184000000000005</c:v>
                      </c:pt>
                      <c:pt idx="4036">
                        <c:v>-67.267200000000003</c:v>
                      </c:pt>
                      <c:pt idx="4037">
                        <c:v>-17.248000000000001</c:v>
                      </c:pt>
                      <c:pt idx="4038">
                        <c:v>56.918400000000005</c:v>
                      </c:pt>
                      <c:pt idx="4039">
                        <c:v>457.93440000000004</c:v>
                      </c:pt>
                      <c:pt idx="4040">
                        <c:v>6.8992000000000004</c:v>
                      </c:pt>
                      <c:pt idx="4041">
                        <c:v>-434.64960000000008</c:v>
                      </c:pt>
                      <c:pt idx="4042">
                        <c:v>121.5984</c:v>
                      </c:pt>
                      <c:pt idx="4043">
                        <c:v>1044.3664000000001</c:v>
                      </c:pt>
                      <c:pt idx="4044">
                        <c:v>269.06880000000001</c:v>
                      </c:pt>
                      <c:pt idx="4045">
                        <c:v>-148.33279999999999</c:v>
                      </c:pt>
                      <c:pt idx="4046">
                        <c:v>-84.515200000000007</c:v>
                      </c:pt>
                      <c:pt idx="4047">
                        <c:v>6.8992000000000004</c:v>
                      </c:pt>
                      <c:pt idx="4048">
                        <c:v>114.69920000000002</c:v>
                      </c:pt>
                      <c:pt idx="4049">
                        <c:v>245.78399999999999</c:v>
                      </c:pt>
                      <c:pt idx="4050">
                        <c:v>84.515200000000007</c:v>
                      </c:pt>
                      <c:pt idx="4051">
                        <c:v>438.09920000000005</c:v>
                      </c:pt>
                      <c:pt idx="4052">
                        <c:v>-198.35200000000003</c:v>
                      </c:pt>
                      <c:pt idx="4053">
                        <c:v>-63.817599999999999</c:v>
                      </c:pt>
                      <c:pt idx="4054">
                        <c:v>-40.532800000000002</c:v>
                      </c:pt>
                      <c:pt idx="4055">
                        <c:v>205.25120000000001</c:v>
                      </c:pt>
                      <c:pt idx="4056">
                        <c:v>-100.90080000000002</c:v>
                      </c:pt>
                      <c:pt idx="4057">
                        <c:v>-215.60000000000002</c:v>
                      </c:pt>
                      <c:pt idx="4058">
                        <c:v>148.33279999999999</c:v>
                      </c:pt>
                      <c:pt idx="4059">
                        <c:v>-148.33279999999999</c:v>
                      </c:pt>
                      <c:pt idx="4060">
                        <c:v>125.048</c:v>
                      </c:pt>
                      <c:pt idx="4061">
                        <c:v>-330.29920000000004</c:v>
                      </c:pt>
                      <c:pt idx="4062">
                        <c:v>-252.6832</c:v>
                      </c:pt>
                      <c:pt idx="4063">
                        <c:v>107.80000000000001</c:v>
                      </c:pt>
                      <c:pt idx="4064">
                        <c:v>-114.69920000000002</c:v>
                      </c:pt>
                      <c:pt idx="4065">
                        <c:v>-263.03200000000004</c:v>
                      </c:pt>
                      <c:pt idx="4066">
                        <c:v>-195.76480000000001</c:v>
                      </c:pt>
                      <c:pt idx="4067">
                        <c:v>-201.80160000000004</c:v>
                      </c:pt>
                      <c:pt idx="4068">
                        <c:v>-424.30080000000004</c:v>
                      </c:pt>
                      <c:pt idx="4069">
                        <c:v>-515.71519999999998</c:v>
                      </c:pt>
                      <c:pt idx="4070">
                        <c:v>-491.56799999999998</c:v>
                      </c:pt>
                      <c:pt idx="4071">
                        <c:v>-390.66720000000009</c:v>
                      </c:pt>
                      <c:pt idx="4072">
                        <c:v>-737.35199999999998</c:v>
                      </c:pt>
                      <c:pt idx="4073">
                        <c:v>-390.66720000000009</c:v>
                      </c:pt>
                      <c:pt idx="4074">
                        <c:v>-407.91519999999997</c:v>
                      </c:pt>
                      <c:pt idx="4075">
                        <c:v>-448.44800000000009</c:v>
                      </c:pt>
                      <c:pt idx="4076">
                        <c:v>-505.3664</c:v>
                      </c:pt>
                      <c:pt idx="4077">
                        <c:v>-137.98400000000001</c:v>
                      </c:pt>
                      <c:pt idx="4078">
                        <c:v>-420.85120000000006</c:v>
                      </c:pt>
                      <c:pt idx="4079">
                        <c:v>164.7184</c:v>
                      </c:pt>
                      <c:pt idx="4080">
                        <c:v>-84.515200000000007</c:v>
                      </c:pt>
                      <c:pt idx="4081">
                        <c:v>420.85120000000006</c:v>
                      </c:pt>
                      <c:pt idx="4082">
                        <c:v>411.3648</c:v>
                      </c:pt>
                      <c:pt idx="4083">
                        <c:v>-141.43360000000001</c:v>
                      </c:pt>
                      <c:pt idx="4084">
                        <c:v>148.33279999999999</c:v>
                      </c:pt>
                      <c:pt idx="4085">
                        <c:v>-252.6832</c:v>
                      </c:pt>
                      <c:pt idx="4086">
                        <c:v>43.982399999999998</c:v>
                      </c:pt>
                      <c:pt idx="4087">
                        <c:v>171.61760000000001</c:v>
                      </c:pt>
                      <c:pt idx="4088">
                        <c:v>121.5984</c:v>
                      </c:pt>
                      <c:pt idx="4089">
                        <c:v>613.16640000000007</c:v>
                      </c:pt>
                      <c:pt idx="4090">
                        <c:v>683.8832000000001</c:v>
                      </c:pt>
                      <c:pt idx="4091">
                        <c:v>286.31680000000006</c:v>
                      </c:pt>
                      <c:pt idx="4092">
                        <c:v>6.8992000000000004</c:v>
                      </c:pt>
                      <c:pt idx="4093">
                        <c:v>-97.451200000000014</c:v>
                      </c:pt>
                      <c:pt idx="4094">
                        <c:v>121.5984</c:v>
                      </c:pt>
                      <c:pt idx="4095">
                        <c:v>249.2336</c:v>
                      </c:pt>
                      <c:pt idx="4096">
                        <c:v>-97.451200000000014</c:v>
                      </c:pt>
                      <c:pt idx="4097">
                        <c:v>-144.88320000000002</c:v>
                      </c:pt>
                      <c:pt idx="4098">
                        <c:v>249.2336</c:v>
                      </c:pt>
                      <c:pt idx="4099">
                        <c:v>67.267200000000003</c:v>
                      </c:pt>
                      <c:pt idx="4100">
                        <c:v>263.03200000000004</c:v>
                      </c:pt>
                      <c:pt idx="4101">
                        <c:v>-144.88320000000002</c:v>
                      </c:pt>
                      <c:pt idx="4102">
                        <c:v>-17.248000000000001</c:v>
                      </c:pt>
                      <c:pt idx="4103">
                        <c:v>532.10080000000005</c:v>
                      </c:pt>
                      <c:pt idx="4104">
                        <c:v>121.5984</c:v>
                      </c:pt>
                      <c:pt idx="4105">
                        <c:v>293.21600000000007</c:v>
                      </c:pt>
                      <c:pt idx="4106">
                        <c:v>60.368000000000009</c:v>
                      </c:pt>
                      <c:pt idx="4107">
                        <c:v>-56.918400000000005</c:v>
                      </c:pt>
                      <c:pt idx="4108">
                        <c:v>-249.2336</c:v>
                      </c:pt>
                      <c:pt idx="4109">
                        <c:v>-134.53440000000001</c:v>
                      </c:pt>
                      <c:pt idx="4110">
                        <c:v>215.60000000000002</c:v>
                      </c:pt>
                      <c:pt idx="4111">
                        <c:v>168.16800000000001</c:v>
                      </c:pt>
                      <c:pt idx="4112">
                        <c:v>-26.734400000000001</c:v>
                      </c:pt>
                      <c:pt idx="4113">
                        <c:v>-269.06880000000001</c:v>
                      </c:pt>
                      <c:pt idx="4114">
                        <c:v>-17.248000000000001</c:v>
                      </c:pt>
                      <c:pt idx="4115">
                        <c:v>-482.08160000000009</c:v>
                      </c:pt>
                      <c:pt idx="4116">
                        <c:v>33.633600000000001</c:v>
                      </c:pt>
                      <c:pt idx="4117">
                        <c:v>107.80000000000001</c:v>
                      </c:pt>
                      <c:pt idx="4118">
                        <c:v>-131.0848</c:v>
                      </c:pt>
                      <c:pt idx="4119">
                        <c:v>-43.982399999999998</c:v>
                      </c:pt>
                      <c:pt idx="4120">
                        <c:v>464.83360000000005</c:v>
                      </c:pt>
                      <c:pt idx="4121">
                        <c:v>212.15040000000002</c:v>
                      </c:pt>
                      <c:pt idx="4122">
                        <c:v>-67.267200000000003</c:v>
                      </c:pt>
                      <c:pt idx="4123">
                        <c:v>100.90080000000002</c:v>
                      </c:pt>
                      <c:pt idx="4124">
                        <c:v>219.04960000000003</c:v>
                      </c:pt>
                      <c:pt idx="4125">
                        <c:v>387.2176</c:v>
                      </c:pt>
                      <c:pt idx="4126">
                        <c:v>205.25120000000001</c:v>
                      </c:pt>
                      <c:pt idx="4127">
                        <c:v>114.69920000000002</c:v>
                      </c:pt>
                      <c:pt idx="4128">
                        <c:v>87.964799999999997</c:v>
                      </c:pt>
                      <c:pt idx="4129">
                        <c:v>-525.20159999999998</c:v>
                      </c:pt>
                      <c:pt idx="4130">
                        <c:v>168.16800000000001</c:v>
                      </c:pt>
                      <c:pt idx="4131">
                        <c:v>-3.4496000000000002</c:v>
                      </c:pt>
                      <c:pt idx="4132">
                        <c:v>107.80000000000001</c:v>
                      </c:pt>
                      <c:pt idx="4133">
                        <c:v>-185.416</c:v>
                      </c:pt>
                      <c:pt idx="4134">
                        <c:v>175.06720000000001</c:v>
                      </c:pt>
                      <c:pt idx="4135">
                        <c:v>-296.66559999999998</c:v>
                      </c:pt>
                      <c:pt idx="4136">
                        <c:v>-97.451200000000014</c:v>
                      </c:pt>
                      <c:pt idx="4137">
                        <c:v>-50.881600000000006</c:v>
                      </c:pt>
                      <c:pt idx="4138">
                        <c:v>-6.8992000000000004</c:v>
                      </c:pt>
                      <c:pt idx="4139">
                        <c:v>148.33279999999999</c:v>
                      </c:pt>
                      <c:pt idx="4140">
                        <c:v>168.16800000000001</c:v>
                      </c:pt>
                      <c:pt idx="4141">
                        <c:v>215.60000000000002</c:v>
                      </c:pt>
                      <c:pt idx="4142">
                        <c:v>195.76480000000001</c:v>
                      </c:pt>
                      <c:pt idx="4143">
                        <c:v>-74.166399999999996</c:v>
                      </c:pt>
                      <c:pt idx="4144">
                        <c:v>6.8992000000000004</c:v>
                      </c:pt>
                      <c:pt idx="4145">
                        <c:v>-397.5664000000001</c:v>
                      </c:pt>
                      <c:pt idx="4146">
                        <c:v>390.66720000000009</c:v>
                      </c:pt>
                      <c:pt idx="4147">
                        <c:v>33.633600000000001</c:v>
                      </c:pt>
                      <c:pt idx="4148">
                        <c:v>-74.166399999999996</c:v>
                      </c:pt>
                      <c:pt idx="4149">
                        <c:v>-23.284800000000001</c:v>
                      </c:pt>
                      <c:pt idx="4150">
                        <c:v>613.16640000000007</c:v>
                      </c:pt>
                      <c:pt idx="4151">
                        <c:v>620.06560000000002</c:v>
                      </c:pt>
                      <c:pt idx="4152">
                        <c:v>-697.68160000000012</c:v>
                      </c:pt>
                      <c:pt idx="4153">
                        <c:v>885.6848</c:v>
                      </c:pt>
                      <c:pt idx="4154">
                        <c:v>451.03520000000003</c:v>
                      </c:pt>
                      <c:pt idx="4155">
                        <c:v>1027.1184000000001</c:v>
                      </c:pt>
                      <c:pt idx="4156">
                        <c:v>761.49920000000009</c:v>
                      </c:pt>
                      <c:pt idx="4157">
                        <c:v>326.84960000000007</c:v>
                      </c:pt>
                      <c:pt idx="4158">
                        <c:v>212.15040000000002</c:v>
                      </c:pt>
                      <c:pt idx="4159">
                        <c:v>401.01600000000002</c:v>
                      </c:pt>
                      <c:pt idx="4160">
                        <c:v>-225.94880000000003</c:v>
                      </c:pt>
                      <c:pt idx="4161">
                        <c:v>259.58240000000001</c:v>
                      </c:pt>
                      <c:pt idx="4162">
                        <c:v>107.80000000000001</c:v>
                      </c:pt>
                      <c:pt idx="4163">
                        <c:v>-13.798400000000001</c:v>
                      </c:pt>
                      <c:pt idx="4164">
                        <c:v>-67.267200000000003</c:v>
                      </c:pt>
                      <c:pt idx="4165">
                        <c:v>60.368000000000009</c:v>
                      </c:pt>
                      <c:pt idx="4166">
                        <c:v>-326.84960000000007</c:v>
                      </c:pt>
                      <c:pt idx="4167">
                        <c:v>-10.348800000000001</c:v>
                      </c:pt>
                      <c:pt idx="4168">
                        <c:v>-549.34879999999998</c:v>
                      </c:pt>
                      <c:pt idx="4169">
                        <c:v>-118.14880000000002</c:v>
                      </c:pt>
                      <c:pt idx="4170">
                        <c:v>313.05119999999999</c:v>
                      </c:pt>
                      <c:pt idx="4171">
                        <c:v>-40.532800000000002</c:v>
                      </c:pt>
                      <c:pt idx="4172">
                        <c:v>-263.03200000000004</c:v>
                      </c:pt>
                      <c:pt idx="4173">
                        <c:v>-144.88320000000002</c:v>
                      </c:pt>
                      <c:pt idx="4174">
                        <c:v>-539</c:v>
                      </c:pt>
                      <c:pt idx="4175">
                        <c:v>-724.41600000000005</c:v>
                      </c:pt>
                      <c:pt idx="4176">
                        <c:v>-155.232</c:v>
                      </c:pt>
                      <c:pt idx="4177">
                        <c:v>-309.60160000000002</c:v>
                      </c:pt>
                      <c:pt idx="4178">
                        <c:v>-272.51840000000004</c:v>
                      </c:pt>
                      <c:pt idx="4179">
                        <c:v>-219.04960000000003</c:v>
                      </c:pt>
                      <c:pt idx="4180">
                        <c:v>125.048</c:v>
                      </c:pt>
                      <c:pt idx="4181">
                        <c:v>63.817599999999999</c:v>
                      </c:pt>
                      <c:pt idx="4182">
                        <c:v>6.8992000000000004</c:v>
                      </c:pt>
                      <c:pt idx="4183">
                        <c:v>-181.96639999999999</c:v>
                      </c:pt>
                      <c:pt idx="4184">
                        <c:v>-256.13280000000003</c:v>
                      </c:pt>
                      <c:pt idx="4185">
                        <c:v>-238.88480000000004</c:v>
                      </c:pt>
                      <c:pt idx="4186">
                        <c:v>-118.14880000000002</c:v>
                      </c:pt>
                      <c:pt idx="4187">
                        <c:v>-579.53280000000007</c:v>
                      </c:pt>
                      <c:pt idx="4188">
                        <c:v>-158.6816</c:v>
                      </c:pt>
                      <c:pt idx="4189">
                        <c:v>263.03200000000004</c:v>
                      </c:pt>
                      <c:pt idx="4190">
                        <c:v>121.5984</c:v>
                      </c:pt>
                      <c:pt idx="4191">
                        <c:v>-137.98400000000001</c:v>
                      </c:pt>
                      <c:pt idx="4192">
                        <c:v>404.46559999999999</c:v>
                      </c:pt>
                      <c:pt idx="4193">
                        <c:v>6.8992000000000004</c:v>
                      </c:pt>
                      <c:pt idx="4194">
                        <c:v>151.7824</c:v>
                      </c:pt>
                      <c:pt idx="4195">
                        <c:v>87.964799999999997</c:v>
                      </c:pt>
                      <c:pt idx="4196">
                        <c:v>-275.96800000000002</c:v>
                      </c:pt>
                      <c:pt idx="4197">
                        <c:v>-491.56799999999998</c:v>
                      </c:pt>
                      <c:pt idx="4198">
                        <c:v>-67.267200000000003</c:v>
                      </c:pt>
                      <c:pt idx="4199">
                        <c:v>-296.66559999999998</c:v>
                      </c:pt>
                      <c:pt idx="4200">
                        <c:v>484.66880000000009</c:v>
                      </c:pt>
                      <c:pt idx="4201">
                        <c:v>300.11520000000002</c:v>
                      </c:pt>
                      <c:pt idx="4202">
                        <c:v>457.93440000000004</c:v>
                      </c:pt>
                      <c:pt idx="4203">
                        <c:v>-81.065600000000003</c:v>
                      </c:pt>
                      <c:pt idx="4204">
                        <c:v>-37.083199999999998</c:v>
                      </c:pt>
                      <c:pt idx="4205">
                        <c:v>340.64800000000008</c:v>
                      </c:pt>
                      <c:pt idx="4206">
                        <c:v>90.552000000000007</c:v>
                      </c:pt>
                      <c:pt idx="4207">
                        <c:v>438.09920000000005</c:v>
                      </c:pt>
                      <c:pt idx="4208">
                        <c:v>90.552000000000007</c:v>
                      </c:pt>
                      <c:pt idx="4209">
                        <c:v>137.98400000000001</c:v>
                      </c:pt>
                      <c:pt idx="4210">
                        <c:v>148.33279999999999</c:v>
                      </c:pt>
                      <c:pt idx="4211">
                        <c:v>56.918400000000005</c:v>
                      </c:pt>
                      <c:pt idx="4212">
                        <c:v>242.33440000000004</c:v>
                      </c:pt>
                      <c:pt idx="4213">
                        <c:v>289.76640000000003</c:v>
                      </c:pt>
                      <c:pt idx="4214">
                        <c:v>845.15200000000004</c:v>
                      </c:pt>
                      <c:pt idx="4215">
                        <c:v>286.31680000000006</c:v>
                      </c:pt>
                      <c:pt idx="4216">
                        <c:v>896.03359999999998</c:v>
                      </c:pt>
                      <c:pt idx="4217">
                        <c:v>263.03200000000004</c:v>
                      </c:pt>
                      <c:pt idx="4218">
                        <c:v>-558.8352000000001</c:v>
                      </c:pt>
                      <c:pt idx="4219">
                        <c:v>-245.78399999999999</c:v>
                      </c:pt>
                      <c:pt idx="4220">
                        <c:v>-26.734400000000001</c:v>
                      </c:pt>
                      <c:pt idx="4221">
                        <c:v>30.184000000000005</c:v>
                      </c:pt>
                      <c:pt idx="4222">
                        <c:v>17.248000000000001</c:v>
                      </c:pt>
                      <c:pt idx="4223">
                        <c:v>43.982399999999998</c:v>
                      </c:pt>
                      <c:pt idx="4224">
                        <c:v>-13.798400000000001</c:v>
                      </c:pt>
                      <c:pt idx="4225">
                        <c:v>249.2336</c:v>
                      </c:pt>
                      <c:pt idx="4226">
                        <c:v>164.7184</c:v>
                      </c:pt>
                      <c:pt idx="4227">
                        <c:v>219.04960000000003</c:v>
                      </c:pt>
                      <c:pt idx="4228">
                        <c:v>-43.982399999999998</c:v>
                      </c:pt>
                      <c:pt idx="4229">
                        <c:v>-181.96639999999999</c:v>
                      </c:pt>
                      <c:pt idx="4230">
                        <c:v>60.368000000000009</c:v>
                      </c:pt>
                      <c:pt idx="4231">
                        <c:v>121.5984</c:v>
                      </c:pt>
                      <c:pt idx="4232">
                        <c:v>-97.451200000000014</c:v>
                      </c:pt>
                      <c:pt idx="4233">
                        <c:v>-19.8352</c:v>
                      </c:pt>
                      <c:pt idx="4234">
                        <c:v>839.11519999999996</c:v>
                      </c:pt>
                      <c:pt idx="4235">
                        <c:v>1044.3664000000001</c:v>
                      </c:pt>
                      <c:pt idx="4236">
                        <c:v>646.80000000000007</c:v>
                      </c:pt>
                      <c:pt idx="4237">
                        <c:v>-107.80000000000001</c:v>
                      </c:pt>
                      <c:pt idx="4238">
                        <c:v>77.616</c:v>
                      </c:pt>
                      <c:pt idx="4239">
                        <c:v>53.468800000000002</c:v>
                      </c:pt>
                      <c:pt idx="4240">
                        <c:v>744.25120000000004</c:v>
                      </c:pt>
                      <c:pt idx="4241">
                        <c:v>141.43360000000001</c:v>
                      </c:pt>
                      <c:pt idx="4242">
                        <c:v>-266.48160000000001</c:v>
                      </c:pt>
                      <c:pt idx="4243">
                        <c:v>-727.86559999999997</c:v>
                      </c:pt>
                      <c:pt idx="4244">
                        <c:v>-633.00160000000005</c:v>
                      </c:pt>
                      <c:pt idx="4245">
                        <c:v>6.8992000000000004</c:v>
                      </c:pt>
                      <c:pt idx="4246">
                        <c:v>125.048</c:v>
                      </c:pt>
                      <c:pt idx="4247">
                        <c:v>-316.50080000000003</c:v>
                      </c:pt>
                      <c:pt idx="4248">
                        <c:v>370.83199999999999</c:v>
                      </c:pt>
                      <c:pt idx="4249">
                        <c:v>212.15040000000002</c:v>
                      </c:pt>
                      <c:pt idx="4250">
                        <c:v>-438.09920000000005</c:v>
                      </c:pt>
                      <c:pt idx="4251">
                        <c:v>-360.48320000000001</c:v>
                      </c:pt>
                      <c:pt idx="4252">
                        <c:v>-40.532800000000002</c:v>
                      </c:pt>
                      <c:pt idx="4253">
                        <c:v>-319.9504</c:v>
                      </c:pt>
                      <c:pt idx="4254">
                        <c:v>-444.99840000000006</c:v>
                      </c:pt>
                      <c:pt idx="4255">
                        <c:v>-464.83360000000005</c:v>
                      </c:pt>
                      <c:pt idx="4256">
                        <c:v>-413.952</c:v>
                      </c:pt>
                      <c:pt idx="4257">
                        <c:v>195.76480000000001</c:v>
                      </c:pt>
                      <c:pt idx="4258">
                        <c:v>125.048</c:v>
                      </c:pt>
                      <c:pt idx="4259">
                        <c:v>134.53440000000001</c:v>
                      </c:pt>
                      <c:pt idx="4260">
                        <c:v>-84.515200000000007</c:v>
                      </c:pt>
                      <c:pt idx="4261">
                        <c:v>-81.065600000000003</c:v>
                      </c:pt>
                      <c:pt idx="4262">
                        <c:v>37.083199999999998</c:v>
                      </c:pt>
                      <c:pt idx="4263">
                        <c:v>60.368000000000009</c:v>
                      </c:pt>
                      <c:pt idx="4264">
                        <c:v>542.44960000000003</c:v>
                      </c:pt>
                      <c:pt idx="4265">
                        <c:v>-919.31840000000011</c:v>
                      </c:pt>
                      <c:pt idx="4266">
                        <c:v>242.33440000000004</c:v>
                      </c:pt>
                      <c:pt idx="4267">
                        <c:v>761.49920000000009</c:v>
                      </c:pt>
                      <c:pt idx="4268">
                        <c:v>238.88480000000004</c:v>
                      </c:pt>
                      <c:pt idx="4269">
                        <c:v>17.248000000000001</c:v>
                      </c:pt>
                      <c:pt idx="4270">
                        <c:v>269.06880000000001</c:v>
                      </c:pt>
                      <c:pt idx="4271">
                        <c:v>-118.14880000000002</c:v>
                      </c:pt>
                      <c:pt idx="4272">
                        <c:v>104.35040000000001</c:v>
                      </c:pt>
                      <c:pt idx="4273">
                        <c:v>74.166399999999996</c:v>
                      </c:pt>
                      <c:pt idx="4274">
                        <c:v>144.88320000000002</c:v>
                      </c:pt>
                      <c:pt idx="4275">
                        <c:v>168.16800000000001</c:v>
                      </c:pt>
                      <c:pt idx="4276">
                        <c:v>84.515200000000007</c:v>
                      </c:pt>
                      <c:pt idx="4277">
                        <c:v>-272.51840000000004</c:v>
                      </c:pt>
                      <c:pt idx="4278">
                        <c:v>673.53440000000012</c:v>
                      </c:pt>
                      <c:pt idx="4279">
                        <c:v>814.96800000000007</c:v>
                      </c:pt>
                      <c:pt idx="4280">
                        <c:v>219.04960000000003</c:v>
                      </c:pt>
                      <c:pt idx="4281">
                        <c:v>33.633600000000001</c:v>
                      </c:pt>
                      <c:pt idx="4282">
                        <c:v>-137.98400000000001</c:v>
                      </c:pt>
                      <c:pt idx="4283">
                        <c:v>100.90080000000002</c:v>
                      </c:pt>
                      <c:pt idx="4284">
                        <c:v>-131.0848</c:v>
                      </c:pt>
                      <c:pt idx="4285">
                        <c:v>-104.35040000000001</c:v>
                      </c:pt>
                      <c:pt idx="4286">
                        <c:v>-232.84800000000004</c:v>
                      </c:pt>
                      <c:pt idx="4287">
                        <c:v>-111.24960000000002</c:v>
                      </c:pt>
                      <c:pt idx="4288">
                        <c:v>-401.01600000000002</c:v>
                      </c:pt>
                      <c:pt idx="4289">
                        <c:v>-296.66559999999998</c:v>
                      </c:pt>
                      <c:pt idx="4290">
                        <c:v>-171.61760000000001</c:v>
                      </c:pt>
                      <c:pt idx="4291">
                        <c:v>-111.24960000000002</c:v>
                      </c:pt>
                      <c:pt idx="4292">
                        <c:v>-286.31680000000006</c:v>
                      </c:pt>
                      <c:pt idx="4293">
                        <c:v>367.38240000000002</c:v>
                      </c:pt>
                      <c:pt idx="4294">
                        <c:v>-81.065600000000003</c:v>
                      </c:pt>
                      <c:pt idx="4295">
                        <c:v>-13.798400000000001</c:v>
                      </c:pt>
                      <c:pt idx="4296">
                        <c:v>636.45120000000009</c:v>
                      </c:pt>
                      <c:pt idx="4297">
                        <c:v>532.10080000000005</c:v>
                      </c:pt>
                      <c:pt idx="4298">
                        <c:v>195.76480000000001</c:v>
                      </c:pt>
                      <c:pt idx="4299">
                        <c:v>272.51840000000004</c:v>
                      </c:pt>
                      <c:pt idx="4300">
                        <c:v>-401.01600000000002</c:v>
                      </c:pt>
                      <c:pt idx="4301">
                        <c:v>363.93279999999999</c:v>
                      </c:pt>
                      <c:pt idx="4302">
                        <c:v>125.048</c:v>
                      </c:pt>
                      <c:pt idx="4303">
                        <c:v>53.468800000000002</c:v>
                      </c:pt>
                      <c:pt idx="4304">
                        <c:v>104.35040000000001</c:v>
                      </c:pt>
                      <c:pt idx="4305">
                        <c:v>-454.48480000000006</c:v>
                      </c:pt>
                      <c:pt idx="4306">
                        <c:v>306.15199999999999</c:v>
                      </c:pt>
                      <c:pt idx="4307">
                        <c:v>-70.716800000000006</c:v>
                      </c:pt>
                      <c:pt idx="4308">
                        <c:v>144.88320000000002</c:v>
                      </c:pt>
                      <c:pt idx="4309">
                        <c:v>-3.4496000000000002</c:v>
                      </c:pt>
                      <c:pt idx="4310">
                        <c:v>-118.14880000000002</c:v>
                      </c:pt>
                      <c:pt idx="4311">
                        <c:v>-40.532800000000002</c:v>
                      </c:pt>
                      <c:pt idx="4312">
                        <c:v>-6.8992000000000004</c:v>
                      </c:pt>
                      <c:pt idx="4313">
                        <c:v>-50.881600000000006</c:v>
                      </c:pt>
                      <c:pt idx="4314">
                        <c:v>-114.69920000000002</c:v>
                      </c:pt>
                      <c:pt idx="4315">
                        <c:v>168.16800000000001</c:v>
                      </c:pt>
                      <c:pt idx="4316">
                        <c:v>175.06720000000001</c:v>
                      </c:pt>
                      <c:pt idx="4317">
                        <c:v>-215.60000000000002</c:v>
                      </c:pt>
                      <c:pt idx="4318">
                        <c:v>141.43360000000001</c:v>
                      </c:pt>
                      <c:pt idx="4319">
                        <c:v>-185.416</c:v>
                      </c:pt>
                      <c:pt idx="4320">
                        <c:v>13.798400000000001</c:v>
                      </c:pt>
                      <c:pt idx="4321">
                        <c:v>-87.964799999999997</c:v>
                      </c:pt>
                      <c:pt idx="4322">
                        <c:v>-74.166399999999996</c:v>
                      </c:pt>
                      <c:pt idx="4323">
                        <c:v>303.56479999999999</c:v>
                      </c:pt>
                      <c:pt idx="4324">
                        <c:v>-316.50080000000003</c:v>
                      </c:pt>
                      <c:pt idx="4325">
                        <c:v>-326.84960000000007</c:v>
                      </c:pt>
                      <c:pt idx="4326">
                        <c:v>-104.35040000000001</c:v>
                      </c:pt>
                      <c:pt idx="4327">
                        <c:v>205.25120000000001</c:v>
                      </c:pt>
                      <c:pt idx="4328">
                        <c:v>171.61760000000001</c:v>
                      </c:pt>
                      <c:pt idx="4329">
                        <c:v>-107.80000000000001</c:v>
                      </c:pt>
                      <c:pt idx="4330">
                        <c:v>84.515200000000007</c:v>
                      </c:pt>
                      <c:pt idx="4331">
                        <c:v>26.734400000000001</c:v>
                      </c:pt>
                      <c:pt idx="4332">
                        <c:v>242.33440000000004</c:v>
                      </c:pt>
                      <c:pt idx="4333">
                        <c:v>26.734400000000001</c:v>
                      </c:pt>
                      <c:pt idx="4334">
                        <c:v>-94.00160000000001</c:v>
                      </c:pt>
                      <c:pt idx="4335">
                        <c:v>-208.70080000000002</c:v>
                      </c:pt>
                      <c:pt idx="4336">
                        <c:v>23.284800000000001</c:v>
                      </c:pt>
                      <c:pt idx="4337">
                        <c:v>-212.15040000000002</c:v>
                      </c:pt>
                      <c:pt idx="4338">
                        <c:v>-87.964799999999997</c:v>
                      </c:pt>
                      <c:pt idx="4339">
                        <c:v>-19.8352</c:v>
                      </c:pt>
                      <c:pt idx="4340">
                        <c:v>-407.91519999999997</c:v>
                      </c:pt>
                      <c:pt idx="4341">
                        <c:v>-205.25120000000001</c:v>
                      </c:pt>
                      <c:pt idx="4342">
                        <c:v>-141.43360000000001</c:v>
                      </c:pt>
                      <c:pt idx="4343">
                        <c:v>90.552000000000007</c:v>
                      </c:pt>
                      <c:pt idx="4344">
                        <c:v>269.06880000000001</c:v>
                      </c:pt>
                      <c:pt idx="4345">
                        <c:v>181.96639999999999</c:v>
                      </c:pt>
                      <c:pt idx="4346">
                        <c:v>87.964799999999997</c:v>
                      </c:pt>
                      <c:pt idx="4347">
                        <c:v>-74.166399999999996</c:v>
                      </c:pt>
                      <c:pt idx="4348">
                        <c:v>-229.39840000000004</c:v>
                      </c:pt>
                      <c:pt idx="4349">
                        <c:v>148.33279999999999</c:v>
                      </c:pt>
                      <c:pt idx="4350">
                        <c:v>259.58240000000001</c:v>
                      </c:pt>
                      <c:pt idx="4351">
                        <c:v>114.69920000000002</c:v>
                      </c:pt>
                      <c:pt idx="4352">
                        <c:v>-201.80160000000004</c:v>
                      </c:pt>
                      <c:pt idx="4353">
                        <c:v>-171.61760000000001</c:v>
                      </c:pt>
                      <c:pt idx="4354">
                        <c:v>-222.49920000000003</c:v>
                      </c:pt>
                      <c:pt idx="4355">
                        <c:v>-330.29920000000004</c:v>
                      </c:pt>
                      <c:pt idx="4356">
                        <c:v>-488.11839999999995</c:v>
                      </c:pt>
                      <c:pt idx="4357">
                        <c:v>107.80000000000001</c:v>
                      </c:pt>
                      <c:pt idx="4358">
                        <c:v>3.4496000000000002</c:v>
                      </c:pt>
                      <c:pt idx="4359">
                        <c:v>67.267200000000003</c:v>
                      </c:pt>
                      <c:pt idx="4360">
                        <c:v>-201.80160000000004</c:v>
                      </c:pt>
                      <c:pt idx="4361">
                        <c:v>282.86720000000003</c:v>
                      </c:pt>
                      <c:pt idx="4362">
                        <c:v>-6.8992000000000004</c:v>
                      </c:pt>
                      <c:pt idx="4363">
                        <c:v>252.6832</c:v>
                      </c:pt>
                      <c:pt idx="4364">
                        <c:v>-683.8832000000001</c:v>
                      </c:pt>
                      <c:pt idx="4365">
                        <c:v>-229.39840000000004</c:v>
                      </c:pt>
                      <c:pt idx="4366">
                        <c:v>-87.964799999999997</c:v>
                      </c:pt>
                      <c:pt idx="4367">
                        <c:v>164.7184</c:v>
                      </c:pt>
                      <c:pt idx="4368">
                        <c:v>411.3648</c:v>
                      </c:pt>
                      <c:pt idx="4369">
                        <c:v>-26.734400000000001</c:v>
                      </c:pt>
                      <c:pt idx="4370">
                        <c:v>272.51840000000004</c:v>
                      </c:pt>
                      <c:pt idx="4371">
                        <c:v>-461.38400000000007</c:v>
                      </c:pt>
                      <c:pt idx="4372">
                        <c:v>-326.84960000000007</c:v>
                      </c:pt>
                      <c:pt idx="4373">
                        <c:v>-340.64800000000008</c:v>
                      </c:pt>
                      <c:pt idx="4374">
                        <c:v>178.51679999999999</c:v>
                      </c:pt>
                      <c:pt idx="4375">
                        <c:v>-232.84800000000004</c:v>
                      </c:pt>
                      <c:pt idx="4376">
                        <c:v>377.7312</c:v>
                      </c:pt>
                      <c:pt idx="4377">
                        <c:v>639.9008</c:v>
                      </c:pt>
                      <c:pt idx="4378">
                        <c:v>185.416</c:v>
                      </c:pt>
                      <c:pt idx="4379">
                        <c:v>114.69920000000002</c:v>
                      </c:pt>
                      <c:pt idx="4380">
                        <c:v>-17.248000000000001</c:v>
                      </c:pt>
                      <c:pt idx="4381">
                        <c:v>-144.88320000000002</c:v>
                      </c:pt>
                      <c:pt idx="4382">
                        <c:v>-505.3664</c:v>
                      </c:pt>
                      <c:pt idx="4383">
                        <c:v>-178.51679999999999</c:v>
                      </c:pt>
                      <c:pt idx="4384">
                        <c:v>-19.8352</c:v>
                      </c:pt>
                      <c:pt idx="4385">
                        <c:v>-593.33119999999997</c:v>
                      </c:pt>
                      <c:pt idx="4386">
                        <c:v>90.552000000000007</c:v>
                      </c:pt>
                      <c:pt idx="4387">
                        <c:v>-707.16800000000001</c:v>
                      </c:pt>
                      <c:pt idx="4388">
                        <c:v>-599.36800000000005</c:v>
                      </c:pt>
                      <c:pt idx="4389">
                        <c:v>-205.25120000000001</c:v>
                      </c:pt>
                      <c:pt idx="4390">
                        <c:v>-279.41760000000005</c:v>
                      </c:pt>
                      <c:pt idx="4391">
                        <c:v>245.78399999999999</c:v>
                      </c:pt>
                      <c:pt idx="4392">
                        <c:v>-84.515200000000007</c:v>
                      </c:pt>
                      <c:pt idx="4393">
                        <c:v>-111.24960000000002</c:v>
                      </c:pt>
                      <c:pt idx="4394">
                        <c:v>-134.53440000000001</c:v>
                      </c:pt>
                      <c:pt idx="4395">
                        <c:v>-77.616</c:v>
                      </c:pt>
                      <c:pt idx="4396">
                        <c:v>-81.065600000000003</c:v>
                      </c:pt>
                      <c:pt idx="4397">
                        <c:v>-6.8992000000000004</c:v>
                      </c:pt>
                      <c:pt idx="4398">
                        <c:v>118.14880000000002</c:v>
                      </c:pt>
                      <c:pt idx="4399">
                        <c:v>326.84960000000007</c:v>
                      </c:pt>
                      <c:pt idx="4400">
                        <c:v>330.29920000000004</c:v>
                      </c:pt>
                      <c:pt idx="4401">
                        <c:v>346.68480000000005</c:v>
                      </c:pt>
                      <c:pt idx="4402">
                        <c:v>263.03200000000004</c:v>
                      </c:pt>
                      <c:pt idx="4403">
                        <c:v>286.31680000000006</c:v>
                      </c:pt>
                      <c:pt idx="4404">
                        <c:v>77.616</c:v>
                      </c:pt>
                      <c:pt idx="4405">
                        <c:v>-155.232</c:v>
                      </c:pt>
                      <c:pt idx="4406">
                        <c:v>377.7312</c:v>
                      </c:pt>
                      <c:pt idx="4407">
                        <c:v>-37.083199999999998</c:v>
                      </c:pt>
                      <c:pt idx="4408">
                        <c:v>-198.35200000000003</c:v>
                      </c:pt>
                      <c:pt idx="4409">
                        <c:v>118.14880000000002</c:v>
                      </c:pt>
                      <c:pt idx="4410">
                        <c:v>-84.515200000000007</c:v>
                      </c:pt>
                      <c:pt idx="4411">
                        <c:v>229.39840000000004</c:v>
                      </c:pt>
                      <c:pt idx="4412">
                        <c:v>164.7184</c:v>
                      </c:pt>
                      <c:pt idx="4413">
                        <c:v>-259.58240000000001</c:v>
                      </c:pt>
                      <c:pt idx="4414">
                        <c:v>3.4496000000000002</c:v>
                      </c:pt>
                      <c:pt idx="4415">
                        <c:v>17.248000000000001</c:v>
                      </c:pt>
                      <c:pt idx="4416">
                        <c:v>205.25120000000001</c:v>
                      </c:pt>
                      <c:pt idx="4417">
                        <c:v>131.0848</c:v>
                      </c:pt>
                      <c:pt idx="4418">
                        <c:v>-162.13120000000001</c:v>
                      </c:pt>
                      <c:pt idx="4419">
                        <c:v>67.267200000000003</c:v>
                      </c:pt>
                      <c:pt idx="4420">
                        <c:v>340.64800000000008</c:v>
                      </c:pt>
                      <c:pt idx="4421">
                        <c:v>6.8992000000000004</c:v>
                      </c:pt>
                      <c:pt idx="4422">
                        <c:v>-33.633600000000001</c:v>
                      </c:pt>
                      <c:pt idx="4423">
                        <c:v>-181.96639999999999</c:v>
                      </c:pt>
                      <c:pt idx="4424">
                        <c:v>-3.4496000000000002</c:v>
                      </c:pt>
                      <c:pt idx="4425">
                        <c:v>-30.184000000000005</c:v>
                      </c:pt>
                      <c:pt idx="4426">
                        <c:v>-50.881600000000006</c:v>
                      </c:pt>
                      <c:pt idx="4427">
                        <c:v>40.532800000000002</c:v>
                      </c:pt>
                      <c:pt idx="4428">
                        <c:v>195.76480000000001</c:v>
                      </c:pt>
                      <c:pt idx="4429">
                        <c:v>-360.48320000000001</c:v>
                      </c:pt>
                      <c:pt idx="4430">
                        <c:v>67.267200000000003</c:v>
                      </c:pt>
                      <c:pt idx="4431">
                        <c:v>37.083199999999998</c:v>
                      </c:pt>
                      <c:pt idx="4432">
                        <c:v>-17.248000000000001</c:v>
                      </c:pt>
                      <c:pt idx="4433">
                        <c:v>60.368000000000009</c:v>
                      </c:pt>
                      <c:pt idx="4434">
                        <c:v>-10.348800000000001</c:v>
                      </c:pt>
                      <c:pt idx="4435">
                        <c:v>47.432000000000002</c:v>
                      </c:pt>
                      <c:pt idx="4436">
                        <c:v>53.468800000000002</c:v>
                      </c:pt>
                      <c:pt idx="4437">
                        <c:v>-229.39840000000004</c:v>
                      </c:pt>
                      <c:pt idx="4438">
                        <c:v>-512.26560000000006</c:v>
                      </c:pt>
                      <c:pt idx="4439">
                        <c:v>-192.3152</c:v>
                      </c:pt>
                      <c:pt idx="4440">
                        <c:v>10.348800000000001</c:v>
                      </c:pt>
                      <c:pt idx="4441">
                        <c:v>94.00160000000001</c:v>
                      </c:pt>
                      <c:pt idx="4442">
                        <c:v>461.38400000000007</c:v>
                      </c:pt>
                      <c:pt idx="4443">
                        <c:v>740.80160000000001</c:v>
                      </c:pt>
                      <c:pt idx="4444">
                        <c:v>346.68480000000005</c:v>
                      </c:pt>
                      <c:pt idx="4445">
                        <c:v>238.88480000000004</c:v>
                      </c:pt>
                      <c:pt idx="4446">
                        <c:v>-212.15040000000002</c:v>
                      </c:pt>
                      <c:pt idx="4447">
                        <c:v>-293.21600000000007</c:v>
                      </c:pt>
                      <c:pt idx="4448">
                        <c:v>-346.68480000000005</c:v>
                      </c:pt>
                      <c:pt idx="4449">
                        <c:v>-289.76640000000003</c:v>
                      </c:pt>
                      <c:pt idx="4450">
                        <c:v>-552.79840000000002</c:v>
                      </c:pt>
                      <c:pt idx="4451">
                        <c:v>-263.03200000000004</c:v>
                      </c:pt>
                      <c:pt idx="4452">
                        <c:v>43.982399999999998</c:v>
                      </c:pt>
                      <c:pt idx="4453">
                        <c:v>-198.35200000000003</c:v>
                      </c:pt>
                      <c:pt idx="4454">
                        <c:v>313.05119999999999</c:v>
                      </c:pt>
                      <c:pt idx="4455">
                        <c:v>451.03520000000003</c:v>
                      </c:pt>
                      <c:pt idx="4456">
                        <c:v>30.184000000000005</c:v>
                      </c:pt>
                      <c:pt idx="4457">
                        <c:v>411.3648</c:v>
                      </c:pt>
                      <c:pt idx="4458">
                        <c:v>201.80160000000004</c:v>
                      </c:pt>
                      <c:pt idx="4459">
                        <c:v>-185.416</c:v>
                      </c:pt>
                      <c:pt idx="4460">
                        <c:v>-90.552000000000007</c:v>
                      </c:pt>
                      <c:pt idx="4461">
                        <c:v>238.88480000000004</c:v>
                      </c:pt>
                      <c:pt idx="4462">
                        <c:v>404.46559999999999</c:v>
                      </c:pt>
                      <c:pt idx="4463">
                        <c:v>19.8352</c:v>
                      </c:pt>
                      <c:pt idx="4464">
                        <c:v>353.584</c:v>
                      </c:pt>
                      <c:pt idx="4465">
                        <c:v>340.64800000000008</c:v>
                      </c:pt>
                      <c:pt idx="4466">
                        <c:v>397.5664000000001</c:v>
                      </c:pt>
                      <c:pt idx="4467">
                        <c:v>249.2336</c:v>
                      </c:pt>
                      <c:pt idx="4468">
                        <c:v>-427.75040000000001</c:v>
                      </c:pt>
                      <c:pt idx="4469">
                        <c:v>374.28160000000003</c:v>
                      </c:pt>
                      <c:pt idx="4470">
                        <c:v>-40.532800000000002</c:v>
                      </c:pt>
                      <c:pt idx="4471">
                        <c:v>188.8656</c:v>
                      </c:pt>
                      <c:pt idx="4472">
                        <c:v>-360.48320000000001</c:v>
                      </c:pt>
                      <c:pt idx="4473">
                        <c:v>-401.01600000000002</c:v>
                      </c:pt>
                      <c:pt idx="4474">
                        <c:v>-60.368000000000009</c:v>
                      </c:pt>
                      <c:pt idx="4475">
                        <c:v>-192.3152</c:v>
                      </c:pt>
                      <c:pt idx="4476">
                        <c:v>-19.8352</c:v>
                      </c:pt>
                      <c:pt idx="4477">
                        <c:v>53.468800000000002</c:v>
                      </c:pt>
                      <c:pt idx="4478">
                        <c:v>-225.94880000000003</c:v>
                      </c:pt>
                      <c:pt idx="4479">
                        <c:v>-33.633600000000001</c:v>
                      </c:pt>
                      <c:pt idx="4480">
                        <c:v>-238.88480000000004</c:v>
                      </c:pt>
                      <c:pt idx="4481">
                        <c:v>171.61760000000001</c:v>
                      </c:pt>
                      <c:pt idx="4482">
                        <c:v>164.7184</c:v>
                      </c:pt>
                      <c:pt idx="4483">
                        <c:v>-81.065600000000003</c:v>
                      </c:pt>
                      <c:pt idx="4484">
                        <c:v>162.13120000000001</c:v>
                      </c:pt>
                      <c:pt idx="4485">
                        <c:v>23.284800000000001</c:v>
                      </c:pt>
                      <c:pt idx="4486">
                        <c:v>-245.78399999999999</c:v>
                      </c:pt>
                      <c:pt idx="4487">
                        <c:v>-475.18240000000009</c:v>
                      </c:pt>
                      <c:pt idx="4488">
                        <c:v>-37.083199999999998</c:v>
                      </c:pt>
                      <c:pt idx="4489">
                        <c:v>-148.33279999999999</c:v>
                      </c:pt>
                      <c:pt idx="4490">
                        <c:v>-387.2176</c:v>
                      </c:pt>
                      <c:pt idx="4491">
                        <c:v>118.14880000000002</c:v>
                      </c:pt>
                      <c:pt idx="4492">
                        <c:v>50.881600000000006</c:v>
                      </c:pt>
                      <c:pt idx="4493">
                        <c:v>-107.80000000000001</c:v>
                      </c:pt>
                      <c:pt idx="4494">
                        <c:v>-94.00160000000001</c:v>
                      </c:pt>
                      <c:pt idx="4495">
                        <c:v>-249.2336</c:v>
                      </c:pt>
                      <c:pt idx="4496">
                        <c:v>53.468800000000002</c:v>
                      </c:pt>
                      <c:pt idx="4497">
                        <c:v>-323.40000000000003</c:v>
                      </c:pt>
                      <c:pt idx="4498">
                        <c:v>-90.552000000000007</c:v>
                      </c:pt>
                      <c:pt idx="4499">
                        <c:v>121.5984</c:v>
                      </c:pt>
                      <c:pt idx="4500">
                        <c:v>188.8656</c:v>
                      </c:pt>
                      <c:pt idx="4501">
                        <c:v>-13.798400000000001</c:v>
                      </c:pt>
                      <c:pt idx="4502">
                        <c:v>263.03200000000004</c:v>
                      </c:pt>
                      <c:pt idx="4503">
                        <c:v>67.267200000000003</c:v>
                      </c:pt>
                      <c:pt idx="4504">
                        <c:v>-162.13120000000001</c:v>
                      </c:pt>
                      <c:pt idx="4505">
                        <c:v>-127.6352</c:v>
                      </c:pt>
                      <c:pt idx="4506">
                        <c:v>-413.952</c:v>
                      </c:pt>
                      <c:pt idx="4507">
                        <c:v>-6.8992000000000004</c:v>
                      </c:pt>
                      <c:pt idx="4508">
                        <c:v>141.43360000000001</c:v>
                      </c:pt>
                      <c:pt idx="4509">
                        <c:v>245.78399999999999</c:v>
                      </c:pt>
                      <c:pt idx="4510">
                        <c:v>-263.03200000000004</c:v>
                      </c:pt>
                      <c:pt idx="4511">
                        <c:v>-185.416</c:v>
                      </c:pt>
                      <c:pt idx="4512">
                        <c:v>-397.5664000000001</c:v>
                      </c:pt>
                      <c:pt idx="4513">
                        <c:v>81.065600000000003</c:v>
                      </c:pt>
                      <c:pt idx="4514">
                        <c:v>144.88320000000002</c:v>
                      </c:pt>
                      <c:pt idx="4515">
                        <c:v>-70.716800000000006</c:v>
                      </c:pt>
                      <c:pt idx="4516">
                        <c:v>296.66559999999998</c:v>
                      </c:pt>
                      <c:pt idx="4517">
                        <c:v>-121.5984</c:v>
                      </c:pt>
                      <c:pt idx="4518">
                        <c:v>-144.88320000000002</c:v>
                      </c:pt>
                      <c:pt idx="4519">
                        <c:v>475.18240000000009</c:v>
                      </c:pt>
                      <c:pt idx="4520">
                        <c:v>286.31680000000006</c:v>
                      </c:pt>
                      <c:pt idx="4521">
                        <c:v>-144.88320000000002</c:v>
                      </c:pt>
                      <c:pt idx="4522">
                        <c:v>-63.817599999999999</c:v>
                      </c:pt>
                      <c:pt idx="4523">
                        <c:v>495.01759999999996</c:v>
                      </c:pt>
                      <c:pt idx="4524">
                        <c:v>114.69920000000002</c:v>
                      </c:pt>
                      <c:pt idx="4525">
                        <c:v>-215.60000000000002</c:v>
                      </c:pt>
                      <c:pt idx="4526">
                        <c:v>-70.716800000000006</c:v>
                      </c:pt>
                      <c:pt idx="4527">
                        <c:v>87.964799999999997</c:v>
                      </c:pt>
                      <c:pt idx="4528">
                        <c:v>104.35040000000001</c:v>
                      </c:pt>
                      <c:pt idx="4529">
                        <c:v>26.734400000000001</c:v>
                      </c:pt>
                      <c:pt idx="4530">
                        <c:v>118.14880000000002</c:v>
                      </c:pt>
                      <c:pt idx="4531">
                        <c:v>162.13120000000001</c:v>
                      </c:pt>
                      <c:pt idx="4532">
                        <c:v>-90.552000000000007</c:v>
                      </c:pt>
                      <c:pt idx="4533">
                        <c:v>245.78399999999999</c:v>
                      </c:pt>
                      <c:pt idx="4534">
                        <c:v>-30.184000000000005</c:v>
                      </c:pt>
                      <c:pt idx="4535">
                        <c:v>-67.267200000000003</c:v>
                      </c:pt>
                      <c:pt idx="4536">
                        <c:v>-63.817599999999999</c:v>
                      </c:pt>
                      <c:pt idx="4537">
                        <c:v>50.881600000000006</c:v>
                      </c:pt>
                      <c:pt idx="4538">
                        <c:v>-26.734400000000001</c:v>
                      </c:pt>
                      <c:pt idx="4539">
                        <c:v>-23.284800000000001</c:v>
                      </c:pt>
                      <c:pt idx="4540">
                        <c:v>-104.35040000000001</c:v>
                      </c:pt>
                      <c:pt idx="4541">
                        <c:v>-208.70080000000002</c:v>
                      </c:pt>
                      <c:pt idx="4542">
                        <c:v>17.248000000000001</c:v>
                      </c:pt>
                      <c:pt idx="4543">
                        <c:v>134.53440000000001</c:v>
                      </c:pt>
                      <c:pt idx="4544">
                        <c:v>232.84800000000004</c:v>
                      </c:pt>
                      <c:pt idx="4545">
                        <c:v>434.64960000000008</c:v>
                      </c:pt>
                      <c:pt idx="4546">
                        <c:v>-205.25120000000001</c:v>
                      </c:pt>
                      <c:pt idx="4547">
                        <c:v>664.04800000000012</c:v>
                      </c:pt>
                      <c:pt idx="4548">
                        <c:v>-70.716800000000006</c:v>
                      </c:pt>
                      <c:pt idx="4549">
                        <c:v>-212.15040000000002</c:v>
                      </c:pt>
                      <c:pt idx="4550">
                        <c:v>-212.15040000000002</c:v>
                      </c:pt>
                      <c:pt idx="4551">
                        <c:v>-171.61760000000001</c:v>
                      </c:pt>
                      <c:pt idx="4552">
                        <c:v>-104.35040000000001</c:v>
                      </c:pt>
                      <c:pt idx="4553">
                        <c:v>-100.90080000000002</c:v>
                      </c:pt>
                      <c:pt idx="4554">
                        <c:v>94.00160000000001</c:v>
                      </c:pt>
                      <c:pt idx="4555">
                        <c:v>-13.798400000000001</c:v>
                      </c:pt>
                      <c:pt idx="4556">
                        <c:v>-151.7824</c:v>
                      </c:pt>
                      <c:pt idx="4557">
                        <c:v>84.515200000000007</c:v>
                      </c:pt>
                      <c:pt idx="4558">
                        <c:v>56.918400000000005</c:v>
                      </c:pt>
                      <c:pt idx="4559">
                        <c:v>-313.05119999999999</c:v>
                      </c:pt>
                      <c:pt idx="4560">
                        <c:v>-77.616</c:v>
                      </c:pt>
                      <c:pt idx="4561">
                        <c:v>127.6352</c:v>
                      </c:pt>
                      <c:pt idx="4562">
                        <c:v>23.284800000000001</c:v>
                      </c:pt>
                      <c:pt idx="4563">
                        <c:v>-781.33440000000019</c:v>
                      </c:pt>
                      <c:pt idx="4564">
                        <c:v>-370.83199999999999</c:v>
                      </c:pt>
                      <c:pt idx="4565">
                        <c:v>-107.80000000000001</c:v>
                      </c:pt>
                      <c:pt idx="4566">
                        <c:v>-219.04960000000003</c:v>
                      </c:pt>
                      <c:pt idx="4567">
                        <c:v>-90.552000000000007</c:v>
                      </c:pt>
                      <c:pt idx="4568">
                        <c:v>-245.78399999999999</c:v>
                      </c:pt>
                      <c:pt idx="4569">
                        <c:v>-40.532800000000002</c:v>
                      </c:pt>
                      <c:pt idx="4570">
                        <c:v>-63.817599999999999</c:v>
                      </c:pt>
                      <c:pt idx="4571">
                        <c:v>-401.01600000000002</c:v>
                      </c:pt>
                      <c:pt idx="4572">
                        <c:v>-164.7184</c:v>
                      </c:pt>
                      <c:pt idx="4573">
                        <c:v>238.88480000000004</c:v>
                      </c:pt>
                      <c:pt idx="4574">
                        <c:v>104.35040000000001</c:v>
                      </c:pt>
                      <c:pt idx="4575">
                        <c:v>-94.00160000000001</c:v>
                      </c:pt>
                      <c:pt idx="4576">
                        <c:v>125.048</c:v>
                      </c:pt>
                      <c:pt idx="4577">
                        <c:v>56.918400000000005</c:v>
                      </c:pt>
                      <c:pt idx="4578">
                        <c:v>-225.94880000000003</c:v>
                      </c:pt>
                      <c:pt idx="4579">
                        <c:v>-87.964799999999997</c:v>
                      </c:pt>
                      <c:pt idx="4580">
                        <c:v>-43.982399999999998</c:v>
                      </c:pt>
                      <c:pt idx="4581">
                        <c:v>-205.25120000000001</c:v>
                      </c:pt>
                      <c:pt idx="4582">
                        <c:v>-319.9504</c:v>
                      </c:pt>
                      <c:pt idx="4583">
                        <c:v>-249.2336</c:v>
                      </c:pt>
                      <c:pt idx="4584">
                        <c:v>70.716800000000006</c:v>
                      </c:pt>
                      <c:pt idx="4585">
                        <c:v>-263.03200000000004</c:v>
                      </c:pt>
                      <c:pt idx="4586">
                        <c:v>81.065600000000003</c:v>
                      </c:pt>
                      <c:pt idx="4587">
                        <c:v>77.616</c:v>
                      </c:pt>
                      <c:pt idx="4588">
                        <c:v>-162.13120000000001</c:v>
                      </c:pt>
                      <c:pt idx="4589">
                        <c:v>-81.065600000000003</c:v>
                      </c:pt>
                      <c:pt idx="4590">
                        <c:v>-148.33279999999999</c:v>
                      </c:pt>
                      <c:pt idx="4591">
                        <c:v>104.35040000000001</c:v>
                      </c:pt>
                      <c:pt idx="4592">
                        <c:v>-350.13440000000003</c:v>
                      </c:pt>
                      <c:pt idx="4593">
                        <c:v>43.982399999999998</c:v>
                      </c:pt>
                      <c:pt idx="4594">
                        <c:v>-252.6832</c:v>
                      </c:pt>
                      <c:pt idx="4595">
                        <c:v>-464.83360000000005</c:v>
                      </c:pt>
                      <c:pt idx="4596">
                        <c:v>-431.20000000000005</c:v>
                      </c:pt>
                      <c:pt idx="4597">
                        <c:v>-387.2176</c:v>
                      </c:pt>
                      <c:pt idx="4598">
                        <c:v>-401.01600000000002</c:v>
                      </c:pt>
                      <c:pt idx="4599">
                        <c:v>-229.39840000000004</c:v>
                      </c:pt>
                      <c:pt idx="4600">
                        <c:v>272.51840000000004</c:v>
                      </c:pt>
                      <c:pt idx="4601">
                        <c:v>343.23520000000002</c:v>
                      </c:pt>
                      <c:pt idx="4602">
                        <c:v>131.0848</c:v>
                      </c:pt>
                      <c:pt idx="4603">
                        <c:v>185.416</c:v>
                      </c:pt>
                      <c:pt idx="4604">
                        <c:v>464.83360000000005</c:v>
                      </c:pt>
                      <c:pt idx="4605">
                        <c:v>-53.468800000000002</c:v>
                      </c:pt>
                      <c:pt idx="4606">
                        <c:v>-155.232</c:v>
                      </c:pt>
                      <c:pt idx="4607">
                        <c:v>-263.03200000000004</c:v>
                      </c:pt>
                      <c:pt idx="4608">
                        <c:v>-289.76640000000003</c:v>
                      </c:pt>
                      <c:pt idx="4609">
                        <c:v>87.964799999999997</c:v>
                      </c:pt>
                      <c:pt idx="4610">
                        <c:v>97.451200000000014</c:v>
                      </c:pt>
                      <c:pt idx="4611">
                        <c:v>-13.798400000000001</c:v>
                      </c:pt>
                      <c:pt idx="4612">
                        <c:v>-56.918400000000005</c:v>
                      </c:pt>
                      <c:pt idx="4613">
                        <c:v>-87.964799999999997</c:v>
                      </c:pt>
                      <c:pt idx="4614">
                        <c:v>-50.881600000000006</c:v>
                      </c:pt>
                      <c:pt idx="4615">
                        <c:v>212.15040000000002</c:v>
                      </c:pt>
                      <c:pt idx="4616">
                        <c:v>114.69920000000002</c:v>
                      </c:pt>
                      <c:pt idx="4617">
                        <c:v>256.13280000000003</c:v>
                      </c:pt>
                      <c:pt idx="4618">
                        <c:v>508.81599999999997</c:v>
                      </c:pt>
                      <c:pt idx="4619">
                        <c:v>77.616</c:v>
                      </c:pt>
                      <c:pt idx="4620">
                        <c:v>363.93279999999999</c:v>
                      </c:pt>
                      <c:pt idx="4621">
                        <c:v>576.08320000000015</c:v>
                      </c:pt>
                      <c:pt idx="4622">
                        <c:v>208.70080000000002</c:v>
                      </c:pt>
                      <c:pt idx="4623">
                        <c:v>286.31680000000006</c:v>
                      </c:pt>
                      <c:pt idx="4624">
                        <c:v>363.93279999999999</c:v>
                      </c:pt>
                      <c:pt idx="4625">
                        <c:v>374.28160000000003</c:v>
                      </c:pt>
                      <c:pt idx="4626">
                        <c:v>23.284800000000001</c:v>
                      </c:pt>
                      <c:pt idx="4627">
                        <c:v>232.84800000000004</c:v>
                      </c:pt>
                      <c:pt idx="4628">
                        <c:v>330.29920000000004</c:v>
                      </c:pt>
                      <c:pt idx="4629">
                        <c:v>-309.60160000000002</c:v>
                      </c:pt>
                      <c:pt idx="4630">
                        <c:v>56.918400000000005</c:v>
                      </c:pt>
                      <c:pt idx="4631">
                        <c:v>-107.80000000000001</c:v>
                      </c:pt>
                      <c:pt idx="4632">
                        <c:v>26.734400000000001</c:v>
                      </c:pt>
                      <c:pt idx="4633">
                        <c:v>212.15040000000002</c:v>
                      </c:pt>
                      <c:pt idx="4634">
                        <c:v>-50.881600000000006</c:v>
                      </c:pt>
                      <c:pt idx="4635">
                        <c:v>-70.716800000000006</c:v>
                      </c:pt>
                      <c:pt idx="4636">
                        <c:v>26.734400000000001</c:v>
                      </c:pt>
                      <c:pt idx="4637">
                        <c:v>-6.8992000000000004</c:v>
                      </c:pt>
                      <c:pt idx="4638">
                        <c:v>242.33440000000004</c:v>
                      </c:pt>
                      <c:pt idx="4639">
                        <c:v>164.7184</c:v>
                      </c:pt>
                      <c:pt idx="4640">
                        <c:v>-47.432000000000002</c:v>
                      </c:pt>
                      <c:pt idx="4641">
                        <c:v>-441.54880000000003</c:v>
                      </c:pt>
                      <c:pt idx="4642">
                        <c:v>100.90080000000002</c:v>
                      </c:pt>
                      <c:pt idx="4643">
                        <c:v>-266.48160000000001</c:v>
                      </c:pt>
                      <c:pt idx="4644">
                        <c:v>-151.7824</c:v>
                      </c:pt>
                      <c:pt idx="4645">
                        <c:v>-306.15199999999999</c:v>
                      </c:pt>
                      <c:pt idx="4646">
                        <c:v>40.532800000000002</c:v>
                      </c:pt>
                      <c:pt idx="4647">
                        <c:v>275.96800000000002</c:v>
                      </c:pt>
                      <c:pt idx="4648">
                        <c:v>-431.20000000000005</c:v>
                      </c:pt>
                      <c:pt idx="4649">
                        <c:v>6.8992000000000004</c:v>
                      </c:pt>
                      <c:pt idx="4650">
                        <c:v>-175.06720000000001</c:v>
                      </c:pt>
                      <c:pt idx="4651">
                        <c:v>-740.80160000000001</c:v>
                      </c:pt>
                      <c:pt idx="4652">
                        <c:v>-63.817599999999999</c:v>
                      </c:pt>
                      <c:pt idx="4653">
                        <c:v>111.24960000000002</c:v>
                      </c:pt>
                      <c:pt idx="4654">
                        <c:v>309.60160000000002</c:v>
                      </c:pt>
                      <c:pt idx="4655">
                        <c:v>353.584</c:v>
                      </c:pt>
                      <c:pt idx="4656">
                        <c:v>-151.7824</c:v>
                      </c:pt>
                      <c:pt idx="4657">
                        <c:v>-158.6816</c:v>
                      </c:pt>
                      <c:pt idx="4658">
                        <c:v>-131.0848</c:v>
                      </c:pt>
                      <c:pt idx="4659">
                        <c:v>303.56479999999999</c:v>
                      </c:pt>
                      <c:pt idx="4660">
                        <c:v>208.70080000000002</c:v>
                      </c:pt>
                      <c:pt idx="4661">
                        <c:v>519.16480000000001</c:v>
                      </c:pt>
                      <c:pt idx="4662">
                        <c:v>340.64800000000008</c:v>
                      </c:pt>
                      <c:pt idx="4663">
                        <c:v>-56.918400000000005</c:v>
                      </c:pt>
                      <c:pt idx="4664">
                        <c:v>-316.50080000000003</c:v>
                      </c:pt>
                      <c:pt idx="4665">
                        <c:v>-87.964799999999997</c:v>
                      </c:pt>
                      <c:pt idx="4666">
                        <c:v>252.6832</c:v>
                      </c:pt>
                      <c:pt idx="4667">
                        <c:v>84.515200000000007</c:v>
                      </c:pt>
                      <c:pt idx="4668">
                        <c:v>-43.982399999999998</c:v>
                      </c:pt>
                      <c:pt idx="4669">
                        <c:v>-245.78399999999999</c:v>
                      </c:pt>
                      <c:pt idx="4670">
                        <c:v>-323.40000000000003</c:v>
                      </c:pt>
                      <c:pt idx="4671">
                        <c:v>-229.39840000000004</c:v>
                      </c:pt>
                      <c:pt idx="4672">
                        <c:v>-164.7184</c:v>
                      </c:pt>
                      <c:pt idx="4673">
                        <c:v>-90.552000000000007</c:v>
                      </c:pt>
                      <c:pt idx="4674">
                        <c:v>-478.63200000000006</c:v>
                      </c:pt>
                      <c:pt idx="4675">
                        <c:v>-842.5648000000001</c:v>
                      </c:pt>
                      <c:pt idx="4676">
                        <c:v>-346.68480000000005</c:v>
                      </c:pt>
                      <c:pt idx="4677">
                        <c:v>-296.66559999999998</c:v>
                      </c:pt>
                      <c:pt idx="4678">
                        <c:v>-660.59840000000008</c:v>
                      </c:pt>
                      <c:pt idx="4679">
                        <c:v>-805.48160000000018</c:v>
                      </c:pt>
                      <c:pt idx="4680">
                        <c:v>-275.96800000000002</c:v>
                      </c:pt>
                      <c:pt idx="4681">
                        <c:v>-633.00160000000005</c:v>
                      </c:pt>
                      <c:pt idx="4682">
                        <c:v>-703.71839999999997</c:v>
                      </c:pt>
                      <c:pt idx="4683">
                        <c:v>77.616</c:v>
                      </c:pt>
                      <c:pt idx="4684">
                        <c:v>-17.248000000000001</c:v>
                      </c:pt>
                      <c:pt idx="4685">
                        <c:v>-151.7824</c:v>
                      </c:pt>
                      <c:pt idx="4686">
                        <c:v>111.24960000000002</c:v>
                      </c:pt>
                      <c:pt idx="4687">
                        <c:v>-121.5984</c:v>
                      </c:pt>
                      <c:pt idx="4688">
                        <c:v>-411.3648</c:v>
                      </c:pt>
                      <c:pt idx="4689">
                        <c:v>-245.78399999999999</c:v>
                      </c:pt>
                      <c:pt idx="4690">
                        <c:v>-97.451200000000014</c:v>
                      </c:pt>
                      <c:pt idx="4691">
                        <c:v>-185.416</c:v>
                      </c:pt>
                      <c:pt idx="4692">
                        <c:v>-10.348800000000001</c:v>
                      </c:pt>
                      <c:pt idx="4693">
                        <c:v>90.552000000000007</c:v>
                      </c:pt>
                      <c:pt idx="4694">
                        <c:v>-178.51679999999999</c:v>
                      </c:pt>
                      <c:pt idx="4695">
                        <c:v>127.6352</c:v>
                      </c:pt>
                      <c:pt idx="4696">
                        <c:v>19.8352</c:v>
                      </c:pt>
                      <c:pt idx="4697">
                        <c:v>-444.99840000000006</c:v>
                      </c:pt>
                      <c:pt idx="4698">
                        <c:v>-238.88480000000004</c:v>
                      </c:pt>
                      <c:pt idx="4699">
                        <c:v>387.2176</c:v>
                      </c:pt>
                      <c:pt idx="4700">
                        <c:v>374.28160000000003</c:v>
                      </c:pt>
                      <c:pt idx="4701">
                        <c:v>444.99840000000006</c:v>
                      </c:pt>
                      <c:pt idx="4702">
                        <c:v>3.4496000000000002</c:v>
                      </c:pt>
                      <c:pt idx="4703">
                        <c:v>107.80000000000001</c:v>
                      </c:pt>
                      <c:pt idx="4704">
                        <c:v>-515.71519999999998</c:v>
                      </c:pt>
                      <c:pt idx="4705">
                        <c:v>-488.11839999999995</c:v>
                      </c:pt>
                      <c:pt idx="4706">
                        <c:v>97.451200000000014</c:v>
                      </c:pt>
                      <c:pt idx="4707">
                        <c:v>-229.39840000000004</c:v>
                      </c:pt>
                      <c:pt idx="4708">
                        <c:v>-639.9008</c:v>
                      </c:pt>
                      <c:pt idx="4709">
                        <c:v>-401.01600000000002</c:v>
                      </c:pt>
                      <c:pt idx="4710">
                        <c:v>13.798400000000001</c:v>
                      </c:pt>
                      <c:pt idx="4711">
                        <c:v>-114.69920000000002</c:v>
                      </c:pt>
                      <c:pt idx="4712">
                        <c:v>-70.716800000000006</c:v>
                      </c:pt>
                      <c:pt idx="4713">
                        <c:v>90.552000000000007</c:v>
                      </c:pt>
                      <c:pt idx="4714">
                        <c:v>19.8352</c:v>
                      </c:pt>
                      <c:pt idx="4715">
                        <c:v>-111.24960000000002</c:v>
                      </c:pt>
                      <c:pt idx="4716">
                        <c:v>53.468800000000002</c:v>
                      </c:pt>
                      <c:pt idx="4717">
                        <c:v>10.348800000000001</c:v>
                      </c:pt>
                      <c:pt idx="4718">
                        <c:v>-67.267200000000003</c:v>
                      </c:pt>
                      <c:pt idx="4719">
                        <c:v>343.23520000000002</c:v>
                      </c:pt>
                      <c:pt idx="4720">
                        <c:v>690.78240000000005</c:v>
                      </c:pt>
                      <c:pt idx="4721">
                        <c:v>383.76800000000009</c:v>
                      </c:pt>
                      <c:pt idx="4722">
                        <c:v>215.60000000000002</c:v>
                      </c:pt>
                      <c:pt idx="4723">
                        <c:v>208.70080000000002</c:v>
                      </c:pt>
                      <c:pt idx="4724">
                        <c:v>-6.8992000000000004</c:v>
                      </c:pt>
                      <c:pt idx="4725">
                        <c:v>-330.29920000000004</c:v>
                      </c:pt>
                      <c:pt idx="4726">
                        <c:v>-33.633600000000001</c:v>
                      </c:pt>
                      <c:pt idx="4727">
                        <c:v>245.78399999999999</c:v>
                      </c:pt>
                      <c:pt idx="4728">
                        <c:v>185.416</c:v>
                      </c:pt>
                      <c:pt idx="4729">
                        <c:v>424.30080000000004</c:v>
                      </c:pt>
                      <c:pt idx="4730">
                        <c:v>148.33279999999999</c:v>
                      </c:pt>
                      <c:pt idx="4731">
                        <c:v>-60.368000000000009</c:v>
                      </c:pt>
                      <c:pt idx="4732">
                        <c:v>-3.4496000000000002</c:v>
                      </c:pt>
                      <c:pt idx="4733">
                        <c:v>309.60160000000002</c:v>
                      </c:pt>
                      <c:pt idx="4734">
                        <c:v>205.25120000000001</c:v>
                      </c:pt>
                      <c:pt idx="4735">
                        <c:v>431.20000000000005</c:v>
                      </c:pt>
                      <c:pt idx="4736">
                        <c:v>111.24960000000002</c:v>
                      </c:pt>
                      <c:pt idx="4737">
                        <c:v>-50.881600000000006</c:v>
                      </c:pt>
                      <c:pt idx="4738">
                        <c:v>0</c:v>
                      </c:pt>
                      <c:pt idx="4739">
                        <c:v>397.5664000000001</c:v>
                      </c:pt>
                      <c:pt idx="4740">
                        <c:v>37.083199999999998</c:v>
                      </c:pt>
                      <c:pt idx="4741">
                        <c:v>90.552000000000007</c:v>
                      </c:pt>
                      <c:pt idx="4742">
                        <c:v>6.8992000000000004</c:v>
                      </c:pt>
                      <c:pt idx="4743">
                        <c:v>100.90080000000002</c:v>
                      </c:pt>
                      <c:pt idx="4744">
                        <c:v>74.166399999999996</c:v>
                      </c:pt>
                      <c:pt idx="4745">
                        <c:v>263.03200000000004</c:v>
                      </c:pt>
                      <c:pt idx="4746">
                        <c:v>300.11520000000002</c:v>
                      </c:pt>
                      <c:pt idx="4747">
                        <c:v>118.14880000000002</c:v>
                      </c:pt>
                      <c:pt idx="4748">
                        <c:v>77.616</c:v>
                      </c:pt>
                      <c:pt idx="4749">
                        <c:v>178.51679999999999</c:v>
                      </c:pt>
                      <c:pt idx="4750">
                        <c:v>-114.69920000000002</c:v>
                      </c:pt>
                      <c:pt idx="4751">
                        <c:v>-26.734400000000001</c:v>
                      </c:pt>
                      <c:pt idx="4752">
                        <c:v>-144.88320000000002</c:v>
                      </c:pt>
                      <c:pt idx="4753">
                        <c:v>-185.416</c:v>
                      </c:pt>
                      <c:pt idx="4754">
                        <c:v>67.267200000000003</c:v>
                      </c:pt>
                      <c:pt idx="4755">
                        <c:v>256.13280000000003</c:v>
                      </c:pt>
                      <c:pt idx="4756">
                        <c:v>-40.532800000000002</c:v>
                      </c:pt>
                      <c:pt idx="4757">
                        <c:v>-125.048</c:v>
                      </c:pt>
                      <c:pt idx="4758">
                        <c:v>-289.76640000000003</c:v>
                      </c:pt>
                      <c:pt idx="4759">
                        <c:v>-53.468800000000002</c:v>
                      </c:pt>
                      <c:pt idx="4760">
                        <c:v>-162.13120000000001</c:v>
                      </c:pt>
                      <c:pt idx="4761">
                        <c:v>-232.84800000000004</c:v>
                      </c:pt>
                      <c:pt idx="4762">
                        <c:v>-222.49920000000003</c:v>
                      </c:pt>
                      <c:pt idx="4763">
                        <c:v>-111.24960000000002</c:v>
                      </c:pt>
                      <c:pt idx="4764">
                        <c:v>168.16800000000001</c:v>
                      </c:pt>
                      <c:pt idx="4765">
                        <c:v>235.43520000000004</c:v>
                      </c:pt>
                      <c:pt idx="4766">
                        <c:v>-164.7184</c:v>
                      </c:pt>
                      <c:pt idx="4767">
                        <c:v>323.40000000000003</c:v>
                      </c:pt>
                      <c:pt idx="4768">
                        <c:v>13.798400000000001</c:v>
                      </c:pt>
                      <c:pt idx="4769">
                        <c:v>420.85120000000006</c:v>
                      </c:pt>
                      <c:pt idx="4770">
                        <c:v>357.03359999999998</c:v>
                      </c:pt>
                      <c:pt idx="4771">
                        <c:v>215.60000000000002</c:v>
                      </c:pt>
                      <c:pt idx="4772">
                        <c:v>81.065600000000003</c:v>
                      </c:pt>
                      <c:pt idx="4773">
                        <c:v>-121.5984</c:v>
                      </c:pt>
                      <c:pt idx="4774">
                        <c:v>125.048</c:v>
                      </c:pt>
                      <c:pt idx="4775">
                        <c:v>-40.532800000000002</c:v>
                      </c:pt>
                      <c:pt idx="4776">
                        <c:v>-137.98400000000001</c:v>
                      </c:pt>
                      <c:pt idx="4777">
                        <c:v>-286.31680000000006</c:v>
                      </c:pt>
                      <c:pt idx="4778">
                        <c:v>-94.00160000000001</c:v>
                      </c:pt>
                      <c:pt idx="4779">
                        <c:v>-47.432000000000002</c:v>
                      </c:pt>
                      <c:pt idx="4780">
                        <c:v>-131.0848</c:v>
                      </c:pt>
                      <c:pt idx="4781">
                        <c:v>-26.734400000000001</c:v>
                      </c:pt>
                      <c:pt idx="4782">
                        <c:v>33.633600000000001</c:v>
                      </c:pt>
                      <c:pt idx="4783">
                        <c:v>137.98400000000001</c:v>
                      </c:pt>
                      <c:pt idx="4784">
                        <c:v>107.80000000000001</c:v>
                      </c:pt>
                      <c:pt idx="4785">
                        <c:v>326.84960000000007</c:v>
                      </c:pt>
                      <c:pt idx="4786">
                        <c:v>175.06720000000001</c:v>
                      </c:pt>
                      <c:pt idx="4787">
                        <c:v>242.33440000000004</c:v>
                      </c:pt>
                      <c:pt idx="4788">
                        <c:v>10.348800000000001</c:v>
                      </c:pt>
                      <c:pt idx="4789">
                        <c:v>-195.76480000000001</c:v>
                      </c:pt>
                      <c:pt idx="4790">
                        <c:v>-77.616</c:v>
                      </c:pt>
                      <c:pt idx="4791">
                        <c:v>-3.4496000000000002</c:v>
                      </c:pt>
                      <c:pt idx="4792">
                        <c:v>-74.166399999999996</c:v>
                      </c:pt>
                      <c:pt idx="4793">
                        <c:v>-43.982399999999998</c:v>
                      </c:pt>
                      <c:pt idx="4794">
                        <c:v>-47.432000000000002</c:v>
                      </c:pt>
                      <c:pt idx="4795">
                        <c:v>37.083199999999998</c:v>
                      </c:pt>
                      <c:pt idx="4796">
                        <c:v>37.083199999999998</c:v>
                      </c:pt>
                      <c:pt idx="4797">
                        <c:v>222.49920000000003</c:v>
                      </c:pt>
                      <c:pt idx="4798">
                        <c:v>104.35040000000001</c:v>
                      </c:pt>
                      <c:pt idx="4799">
                        <c:v>337.19840000000005</c:v>
                      </c:pt>
                      <c:pt idx="4800">
                        <c:v>-178.51679999999999</c:v>
                      </c:pt>
                      <c:pt idx="4801">
                        <c:v>-10.348800000000001</c:v>
                      </c:pt>
                      <c:pt idx="4802">
                        <c:v>100.90080000000002</c:v>
                      </c:pt>
                      <c:pt idx="4803">
                        <c:v>192.3152</c:v>
                      </c:pt>
                      <c:pt idx="4804">
                        <c:v>208.70080000000002</c:v>
                      </c:pt>
                      <c:pt idx="4805">
                        <c:v>94.00160000000001</c:v>
                      </c:pt>
                      <c:pt idx="4806">
                        <c:v>-144.88320000000002</c:v>
                      </c:pt>
                      <c:pt idx="4807">
                        <c:v>111.24960000000002</c:v>
                      </c:pt>
                      <c:pt idx="4808">
                        <c:v>208.70080000000002</c:v>
                      </c:pt>
                      <c:pt idx="4809">
                        <c:v>3.4496000000000002</c:v>
                      </c:pt>
                      <c:pt idx="4810">
                        <c:v>-201.80160000000004</c:v>
                      </c:pt>
                      <c:pt idx="4811">
                        <c:v>-164.7184</c:v>
                      </c:pt>
                      <c:pt idx="4812">
                        <c:v>151.7824</c:v>
                      </c:pt>
                      <c:pt idx="4813">
                        <c:v>275.96800000000002</c:v>
                      </c:pt>
                      <c:pt idx="4814">
                        <c:v>50.881600000000006</c:v>
                      </c:pt>
                      <c:pt idx="4815">
                        <c:v>70.716800000000006</c:v>
                      </c:pt>
                      <c:pt idx="4816">
                        <c:v>181.96639999999999</c:v>
                      </c:pt>
                      <c:pt idx="4817">
                        <c:v>-141.43360000000001</c:v>
                      </c:pt>
                      <c:pt idx="4818">
                        <c:v>-215.60000000000002</c:v>
                      </c:pt>
                      <c:pt idx="4819">
                        <c:v>-282.86720000000003</c:v>
                      </c:pt>
                      <c:pt idx="4820">
                        <c:v>6.8992000000000004</c:v>
                      </c:pt>
                      <c:pt idx="4821">
                        <c:v>90.552000000000007</c:v>
                      </c:pt>
                      <c:pt idx="4822">
                        <c:v>-17.248000000000001</c:v>
                      </c:pt>
                      <c:pt idx="4823">
                        <c:v>-23.284800000000001</c:v>
                      </c:pt>
                      <c:pt idx="4824">
                        <c:v>-60.368000000000009</c:v>
                      </c:pt>
                      <c:pt idx="4825">
                        <c:v>10.348800000000001</c:v>
                      </c:pt>
                      <c:pt idx="4826">
                        <c:v>94.00160000000001</c:v>
                      </c:pt>
                      <c:pt idx="4827">
                        <c:v>323.40000000000003</c:v>
                      </c:pt>
                      <c:pt idx="4828">
                        <c:v>-501.91679999999997</c:v>
                      </c:pt>
                      <c:pt idx="4829">
                        <c:v>-266.48160000000001</c:v>
                      </c:pt>
                      <c:pt idx="4830">
                        <c:v>13.798400000000001</c:v>
                      </c:pt>
                      <c:pt idx="4831">
                        <c:v>-282.86720000000003</c:v>
                      </c:pt>
                      <c:pt idx="4832">
                        <c:v>-629.55200000000002</c:v>
                      </c:pt>
                      <c:pt idx="4833">
                        <c:v>-175.06720000000001</c:v>
                      </c:pt>
                      <c:pt idx="4834">
                        <c:v>107.80000000000001</c:v>
                      </c:pt>
                      <c:pt idx="4835">
                        <c:v>208.70080000000002</c:v>
                      </c:pt>
                      <c:pt idx="4836">
                        <c:v>47.432000000000002</c:v>
                      </c:pt>
                      <c:pt idx="4837">
                        <c:v>205.25120000000001</c:v>
                      </c:pt>
                      <c:pt idx="4838">
                        <c:v>3.4496000000000002</c:v>
                      </c:pt>
                      <c:pt idx="4839">
                        <c:v>175.06720000000001</c:v>
                      </c:pt>
                      <c:pt idx="4840">
                        <c:v>-87.964799999999997</c:v>
                      </c:pt>
                      <c:pt idx="4841">
                        <c:v>-30.184000000000005</c:v>
                      </c:pt>
                      <c:pt idx="4842">
                        <c:v>-40.532800000000002</c:v>
                      </c:pt>
                      <c:pt idx="4843">
                        <c:v>-97.451200000000014</c:v>
                      </c:pt>
                      <c:pt idx="4844">
                        <c:v>-225.94880000000003</c:v>
                      </c:pt>
                      <c:pt idx="4845">
                        <c:v>-56.918400000000005</c:v>
                      </c:pt>
                      <c:pt idx="4846">
                        <c:v>155.232</c:v>
                      </c:pt>
                      <c:pt idx="4847">
                        <c:v>6.8992000000000004</c:v>
                      </c:pt>
                      <c:pt idx="4848">
                        <c:v>141.43360000000001</c:v>
                      </c:pt>
                      <c:pt idx="4849">
                        <c:v>215.60000000000002</c:v>
                      </c:pt>
                      <c:pt idx="4850">
                        <c:v>-47.432000000000002</c:v>
                      </c:pt>
                      <c:pt idx="4851">
                        <c:v>151.7824</c:v>
                      </c:pt>
                      <c:pt idx="4852">
                        <c:v>-6.8992000000000004</c:v>
                      </c:pt>
                      <c:pt idx="4853">
                        <c:v>205.25120000000001</c:v>
                      </c:pt>
                      <c:pt idx="4854">
                        <c:v>275.96800000000002</c:v>
                      </c:pt>
                      <c:pt idx="4855">
                        <c:v>77.616</c:v>
                      </c:pt>
                      <c:pt idx="4856">
                        <c:v>47.432000000000002</c:v>
                      </c:pt>
                      <c:pt idx="4857">
                        <c:v>87.964799999999997</c:v>
                      </c:pt>
                      <c:pt idx="4858">
                        <c:v>-118.14880000000002</c:v>
                      </c:pt>
                      <c:pt idx="4859">
                        <c:v>-53.468800000000002</c:v>
                      </c:pt>
                      <c:pt idx="4860">
                        <c:v>-81.065600000000003</c:v>
                      </c:pt>
                      <c:pt idx="4861">
                        <c:v>-33.633600000000001</c:v>
                      </c:pt>
                      <c:pt idx="4862">
                        <c:v>-37.083199999999998</c:v>
                      </c:pt>
                      <c:pt idx="4863">
                        <c:v>-40.532800000000002</c:v>
                      </c:pt>
                      <c:pt idx="4864">
                        <c:v>87.964799999999997</c:v>
                      </c:pt>
                      <c:pt idx="4865">
                        <c:v>-118.14880000000002</c:v>
                      </c:pt>
                      <c:pt idx="4866">
                        <c:v>114.69920000000002</c:v>
                      </c:pt>
                      <c:pt idx="4867">
                        <c:v>121.5984</c:v>
                      </c:pt>
                      <c:pt idx="4868">
                        <c:v>168.16800000000001</c:v>
                      </c:pt>
                      <c:pt idx="4869">
                        <c:v>10.348800000000001</c:v>
                      </c:pt>
                      <c:pt idx="4870">
                        <c:v>-111.24960000000002</c:v>
                      </c:pt>
                      <c:pt idx="4871">
                        <c:v>-151.7824</c:v>
                      </c:pt>
                      <c:pt idx="4872">
                        <c:v>175.06720000000001</c:v>
                      </c:pt>
                      <c:pt idx="4873">
                        <c:v>-26.734400000000001</c:v>
                      </c:pt>
                      <c:pt idx="4874">
                        <c:v>-141.43360000000001</c:v>
                      </c:pt>
                      <c:pt idx="4875">
                        <c:v>13.798400000000001</c:v>
                      </c:pt>
                      <c:pt idx="4876">
                        <c:v>205.25120000000001</c:v>
                      </c:pt>
                      <c:pt idx="4877">
                        <c:v>-53.468800000000002</c:v>
                      </c:pt>
                      <c:pt idx="4878">
                        <c:v>26.734400000000001</c:v>
                      </c:pt>
                      <c:pt idx="4879">
                        <c:v>141.43360000000001</c:v>
                      </c:pt>
                      <c:pt idx="4880">
                        <c:v>47.432000000000002</c:v>
                      </c:pt>
                      <c:pt idx="4881">
                        <c:v>-10.348800000000001</c:v>
                      </c:pt>
                      <c:pt idx="4882">
                        <c:v>-74.166399999999996</c:v>
                      </c:pt>
                      <c:pt idx="4883">
                        <c:v>-141.43360000000001</c:v>
                      </c:pt>
                      <c:pt idx="4884">
                        <c:v>162.13120000000001</c:v>
                      </c:pt>
                      <c:pt idx="4885">
                        <c:v>-63.817599999999999</c:v>
                      </c:pt>
                      <c:pt idx="4886">
                        <c:v>-104.35040000000001</c:v>
                      </c:pt>
                      <c:pt idx="4887">
                        <c:v>3.4496000000000002</c:v>
                      </c:pt>
                      <c:pt idx="4888">
                        <c:v>-10.348800000000001</c:v>
                      </c:pt>
                      <c:pt idx="4889">
                        <c:v>178.51679999999999</c:v>
                      </c:pt>
                      <c:pt idx="4890">
                        <c:v>131.0848</c:v>
                      </c:pt>
                      <c:pt idx="4891">
                        <c:v>94.00160000000001</c:v>
                      </c:pt>
                      <c:pt idx="4892">
                        <c:v>-17.248000000000001</c:v>
                      </c:pt>
                      <c:pt idx="4893">
                        <c:v>67.267200000000003</c:v>
                      </c:pt>
                      <c:pt idx="4894">
                        <c:v>-121.5984</c:v>
                      </c:pt>
                      <c:pt idx="4895">
                        <c:v>208.70080000000002</c:v>
                      </c:pt>
                      <c:pt idx="4896">
                        <c:v>-10.348800000000001</c:v>
                      </c:pt>
                      <c:pt idx="4897">
                        <c:v>275.96800000000002</c:v>
                      </c:pt>
                      <c:pt idx="4898">
                        <c:v>164.7184</c:v>
                      </c:pt>
                      <c:pt idx="4899">
                        <c:v>-198.35200000000003</c:v>
                      </c:pt>
                      <c:pt idx="4900">
                        <c:v>6.8992000000000004</c:v>
                      </c:pt>
                      <c:pt idx="4901">
                        <c:v>-158.6816</c:v>
                      </c:pt>
                      <c:pt idx="4902">
                        <c:v>-47.432000000000002</c:v>
                      </c:pt>
                      <c:pt idx="4903">
                        <c:v>-118.14880000000002</c:v>
                      </c:pt>
                      <c:pt idx="4904">
                        <c:v>-201.80160000000004</c:v>
                      </c:pt>
                      <c:pt idx="4905">
                        <c:v>-131.0848</c:v>
                      </c:pt>
                      <c:pt idx="4906">
                        <c:v>-162.13120000000001</c:v>
                      </c:pt>
                      <c:pt idx="4907">
                        <c:v>-104.35040000000001</c:v>
                      </c:pt>
                      <c:pt idx="4908">
                        <c:v>-181.96639999999999</c:v>
                      </c:pt>
                      <c:pt idx="4909">
                        <c:v>-151.7824</c:v>
                      </c:pt>
                      <c:pt idx="4910">
                        <c:v>185.416</c:v>
                      </c:pt>
                      <c:pt idx="4911">
                        <c:v>94.00160000000001</c:v>
                      </c:pt>
                      <c:pt idx="4912">
                        <c:v>107.80000000000001</c:v>
                      </c:pt>
                      <c:pt idx="4913">
                        <c:v>118.14880000000002</c:v>
                      </c:pt>
                      <c:pt idx="4914">
                        <c:v>23.284800000000001</c:v>
                      </c:pt>
                      <c:pt idx="4915">
                        <c:v>19.8352</c:v>
                      </c:pt>
                      <c:pt idx="4916">
                        <c:v>-148.33279999999999</c:v>
                      </c:pt>
                      <c:pt idx="4917">
                        <c:v>6.8992000000000004</c:v>
                      </c:pt>
                      <c:pt idx="4918">
                        <c:v>-6.8992000000000004</c:v>
                      </c:pt>
                      <c:pt idx="4919">
                        <c:v>-37.083199999999998</c:v>
                      </c:pt>
                      <c:pt idx="4920">
                        <c:v>33.633600000000001</c:v>
                      </c:pt>
                      <c:pt idx="4921">
                        <c:v>-100.90080000000002</c:v>
                      </c:pt>
                      <c:pt idx="4922">
                        <c:v>3.4496000000000002</c:v>
                      </c:pt>
                      <c:pt idx="4923">
                        <c:v>60.368000000000009</c:v>
                      </c:pt>
                      <c:pt idx="4924">
                        <c:v>-134.53440000000001</c:v>
                      </c:pt>
                      <c:pt idx="4925">
                        <c:v>56.918400000000005</c:v>
                      </c:pt>
                      <c:pt idx="4926">
                        <c:v>60.368000000000009</c:v>
                      </c:pt>
                      <c:pt idx="4927">
                        <c:v>-181.96639999999999</c:v>
                      </c:pt>
                      <c:pt idx="4928">
                        <c:v>-155.232</c:v>
                      </c:pt>
                      <c:pt idx="4929">
                        <c:v>-19.8352</c:v>
                      </c:pt>
                      <c:pt idx="4930">
                        <c:v>-104.35040000000001</c:v>
                      </c:pt>
                      <c:pt idx="4931">
                        <c:v>13.798400000000001</c:v>
                      </c:pt>
                      <c:pt idx="4932">
                        <c:v>13.798400000000001</c:v>
                      </c:pt>
                      <c:pt idx="4933">
                        <c:v>94.00160000000001</c:v>
                      </c:pt>
                      <c:pt idx="4934">
                        <c:v>-222.49920000000003</c:v>
                      </c:pt>
                      <c:pt idx="4935">
                        <c:v>-151.7824</c:v>
                      </c:pt>
                      <c:pt idx="4936">
                        <c:v>-127.6352</c:v>
                      </c:pt>
                      <c:pt idx="4937">
                        <c:v>256.13280000000003</c:v>
                      </c:pt>
                      <c:pt idx="4938">
                        <c:v>256.13280000000003</c:v>
                      </c:pt>
                      <c:pt idx="4939">
                        <c:v>309.60160000000002</c:v>
                      </c:pt>
                      <c:pt idx="4940">
                        <c:v>53.468800000000002</c:v>
                      </c:pt>
                      <c:pt idx="4941">
                        <c:v>508.81599999999997</c:v>
                      </c:pt>
                      <c:pt idx="4942">
                        <c:v>-56.918400000000005</c:v>
                      </c:pt>
                      <c:pt idx="4943">
                        <c:v>-158.6816</c:v>
                      </c:pt>
                      <c:pt idx="4944">
                        <c:v>-350.13440000000003</c:v>
                      </c:pt>
                      <c:pt idx="4945">
                        <c:v>-309.60160000000002</c:v>
                      </c:pt>
                      <c:pt idx="4946">
                        <c:v>-97.451200000000014</c:v>
                      </c:pt>
                      <c:pt idx="4947">
                        <c:v>-181.96639999999999</c:v>
                      </c:pt>
                      <c:pt idx="4948">
                        <c:v>-286.31680000000006</c:v>
                      </c:pt>
                      <c:pt idx="4949">
                        <c:v>-30.184000000000005</c:v>
                      </c:pt>
                      <c:pt idx="4950">
                        <c:v>-77.616</c:v>
                      </c:pt>
                      <c:pt idx="4951">
                        <c:v>-114.69920000000002</c:v>
                      </c:pt>
                      <c:pt idx="4952">
                        <c:v>-131.0848</c:v>
                      </c:pt>
                      <c:pt idx="4953">
                        <c:v>208.70080000000002</c:v>
                      </c:pt>
                      <c:pt idx="4954">
                        <c:v>229.39840000000004</c:v>
                      </c:pt>
                      <c:pt idx="4955">
                        <c:v>-47.432000000000002</c:v>
                      </c:pt>
                      <c:pt idx="4956">
                        <c:v>17.248000000000001</c:v>
                      </c:pt>
                      <c:pt idx="4957">
                        <c:v>111.24960000000002</c:v>
                      </c:pt>
                      <c:pt idx="4958">
                        <c:v>-144.88320000000002</c:v>
                      </c:pt>
                      <c:pt idx="4959">
                        <c:v>-77.616</c:v>
                      </c:pt>
                      <c:pt idx="4960">
                        <c:v>-263.03200000000004</c:v>
                      </c:pt>
                      <c:pt idx="4961">
                        <c:v>-181.96639999999999</c:v>
                      </c:pt>
                      <c:pt idx="4962">
                        <c:v>181.96639999999999</c:v>
                      </c:pt>
                      <c:pt idx="4963">
                        <c:v>37.083199999999998</c:v>
                      </c:pt>
                      <c:pt idx="4964">
                        <c:v>43.982399999999998</c:v>
                      </c:pt>
                      <c:pt idx="4965">
                        <c:v>137.98400000000001</c:v>
                      </c:pt>
                      <c:pt idx="4966">
                        <c:v>6.8992000000000004</c:v>
                      </c:pt>
                      <c:pt idx="4967">
                        <c:v>-33.633600000000001</c:v>
                      </c:pt>
                      <c:pt idx="4968">
                        <c:v>74.166399999999996</c:v>
                      </c:pt>
                      <c:pt idx="4969">
                        <c:v>-94.00160000000001</c:v>
                      </c:pt>
                      <c:pt idx="4970">
                        <c:v>-30.184000000000005</c:v>
                      </c:pt>
                      <c:pt idx="4971">
                        <c:v>263.03200000000004</c:v>
                      </c:pt>
                      <c:pt idx="4972">
                        <c:v>350.13440000000003</c:v>
                      </c:pt>
                      <c:pt idx="4973">
                        <c:v>171.61760000000001</c:v>
                      </c:pt>
                      <c:pt idx="4974">
                        <c:v>10.348800000000001</c:v>
                      </c:pt>
                      <c:pt idx="4975">
                        <c:v>33.633600000000001</c:v>
                      </c:pt>
                      <c:pt idx="4976">
                        <c:v>-84.515200000000007</c:v>
                      </c:pt>
                      <c:pt idx="4977">
                        <c:v>-164.7184</c:v>
                      </c:pt>
                      <c:pt idx="4978">
                        <c:v>-162.13120000000001</c:v>
                      </c:pt>
                      <c:pt idx="4979">
                        <c:v>-162.13120000000001</c:v>
                      </c:pt>
                      <c:pt idx="4980">
                        <c:v>-158.6816</c:v>
                      </c:pt>
                      <c:pt idx="4981">
                        <c:v>-19.8352</c:v>
                      </c:pt>
                      <c:pt idx="4982">
                        <c:v>-60.368000000000009</c:v>
                      </c:pt>
                      <c:pt idx="4983">
                        <c:v>-158.6816</c:v>
                      </c:pt>
                      <c:pt idx="4984">
                        <c:v>-50.881600000000006</c:v>
                      </c:pt>
                      <c:pt idx="4985">
                        <c:v>-19.8352</c:v>
                      </c:pt>
                      <c:pt idx="4986">
                        <c:v>-1374.6656000000003</c:v>
                      </c:pt>
                      <c:pt idx="4987">
                        <c:v>-593.33119999999997</c:v>
                      </c:pt>
                      <c:pt idx="4988">
                        <c:v>-326.84960000000007</c:v>
                      </c:pt>
                      <c:pt idx="4989">
                        <c:v>-933.11680000000013</c:v>
                      </c:pt>
                      <c:pt idx="4990">
                        <c:v>-363.93279999999999</c:v>
                      </c:pt>
                      <c:pt idx="4991">
                        <c:v>306.15199999999999</c:v>
                      </c:pt>
                      <c:pt idx="4992">
                        <c:v>-10.348800000000001</c:v>
                      </c:pt>
                      <c:pt idx="4993">
                        <c:v>148.33279999999999</c:v>
                      </c:pt>
                      <c:pt idx="4994">
                        <c:v>-40.532800000000002</c:v>
                      </c:pt>
                      <c:pt idx="4995">
                        <c:v>-70.716800000000006</c:v>
                      </c:pt>
                      <c:pt idx="4996">
                        <c:v>-3.4496000000000002</c:v>
                      </c:pt>
                      <c:pt idx="4997">
                        <c:v>-137.98400000000001</c:v>
                      </c:pt>
                      <c:pt idx="4998">
                        <c:v>-40.532800000000002</c:v>
                      </c:pt>
                      <c:pt idx="4999">
                        <c:v>-114.69920000000002</c:v>
                      </c:pt>
                      <c:pt idx="5000">
                        <c:v>-208.70080000000002</c:v>
                      </c:pt>
                      <c:pt idx="5001">
                        <c:v>-118.14880000000002</c:v>
                      </c:pt>
                      <c:pt idx="5002">
                        <c:v>-111.24960000000002</c:v>
                      </c:pt>
                      <c:pt idx="5003">
                        <c:v>-63.817599999999999</c:v>
                      </c:pt>
                      <c:pt idx="5004">
                        <c:v>-77.616</c:v>
                      </c:pt>
                      <c:pt idx="5005">
                        <c:v>-74.166399999999996</c:v>
                      </c:pt>
                      <c:pt idx="5006">
                        <c:v>-118.14880000000002</c:v>
                      </c:pt>
                      <c:pt idx="5007">
                        <c:v>-141.43360000000001</c:v>
                      </c:pt>
                      <c:pt idx="5008">
                        <c:v>-121.5984</c:v>
                      </c:pt>
                      <c:pt idx="5009">
                        <c:v>-47.432000000000002</c:v>
                      </c:pt>
                      <c:pt idx="5010">
                        <c:v>-10.348800000000001</c:v>
                      </c:pt>
                      <c:pt idx="5011">
                        <c:v>26.734400000000001</c:v>
                      </c:pt>
                      <c:pt idx="5012">
                        <c:v>-60.368000000000009</c:v>
                      </c:pt>
                      <c:pt idx="5013">
                        <c:v>-67.267200000000003</c:v>
                      </c:pt>
                      <c:pt idx="5014">
                        <c:v>-3.4496000000000002</c:v>
                      </c:pt>
                      <c:pt idx="5015">
                        <c:v>-100.90080000000002</c:v>
                      </c:pt>
                      <c:pt idx="5016">
                        <c:v>3.4496000000000002</c:v>
                      </c:pt>
                      <c:pt idx="5017">
                        <c:v>60.368000000000009</c:v>
                      </c:pt>
                      <c:pt idx="5018">
                        <c:v>127.6352</c:v>
                      </c:pt>
                      <c:pt idx="5019">
                        <c:v>84.515200000000007</c:v>
                      </c:pt>
                      <c:pt idx="5020">
                        <c:v>19.8352</c:v>
                      </c:pt>
                      <c:pt idx="5021">
                        <c:v>23.284800000000001</c:v>
                      </c:pt>
                      <c:pt idx="5022">
                        <c:v>40.532800000000002</c:v>
                      </c:pt>
                      <c:pt idx="5023">
                        <c:v>3.4496000000000002</c:v>
                      </c:pt>
                      <c:pt idx="5024">
                        <c:v>-81.065600000000003</c:v>
                      </c:pt>
                      <c:pt idx="5025">
                        <c:v>-90.552000000000007</c:v>
                      </c:pt>
                      <c:pt idx="5026">
                        <c:v>-134.53440000000001</c:v>
                      </c:pt>
                      <c:pt idx="5027">
                        <c:v>-56.918400000000005</c:v>
                      </c:pt>
                      <c:pt idx="5028">
                        <c:v>53.468800000000002</c:v>
                      </c:pt>
                      <c:pt idx="5029">
                        <c:v>131.0848</c:v>
                      </c:pt>
                      <c:pt idx="5030">
                        <c:v>60.368000000000009</c:v>
                      </c:pt>
                      <c:pt idx="5031">
                        <c:v>37.083199999999998</c:v>
                      </c:pt>
                      <c:pt idx="5032">
                        <c:v>17.248000000000001</c:v>
                      </c:pt>
                      <c:pt idx="5033">
                        <c:v>40.532800000000002</c:v>
                      </c:pt>
                      <c:pt idx="5034">
                        <c:v>-13.798400000000001</c:v>
                      </c:pt>
                      <c:pt idx="5035">
                        <c:v>63.817599999999999</c:v>
                      </c:pt>
                      <c:pt idx="5036">
                        <c:v>-100.90080000000002</c:v>
                      </c:pt>
                      <c:pt idx="5037">
                        <c:v>-56.918400000000005</c:v>
                      </c:pt>
                      <c:pt idx="5038">
                        <c:v>-131.0848</c:v>
                      </c:pt>
                      <c:pt idx="5039">
                        <c:v>-74.166399999999996</c:v>
                      </c:pt>
                      <c:pt idx="5040">
                        <c:v>-81.065600000000003</c:v>
                      </c:pt>
                      <c:pt idx="5041">
                        <c:v>-155.232</c:v>
                      </c:pt>
                      <c:pt idx="5042">
                        <c:v>-198.35200000000003</c:v>
                      </c:pt>
                      <c:pt idx="5043">
                        <c:v>63.817599999999999</c:v>
                      </c:pt>
                      <c:pt idx="5044">
                        <c:v>-84.515200000000007</c:v>
                      </c:pt>
                      <c:pt idx="5045">
                        <c:v>-249.2336</c:v>
                      </c:pt>
                      <c:pt idx="5046">
                        <c:v>-293.21600000000007</c:v>
                      </c:pt>
                      <c:pt idx="5047">
                        <c:v>-309.60160000000002</c:v>
                      </c:pt>
                      <c:pt idx="5048">
                        <c:v>-235.43520000000004</c:v>
                      </c:pt>
                      <c:pt idx="5049">
                        <c:v>-137.98400000000001</c:v>
                      </c:pt>
                      <c:pt idx="5050">
                        <c:v>-178.51679999999999</c:v>
                      </c:pt>
                      <c:pt idx="5051">
                        <c:v>-357.03359999999998</c:v>
                      </c:pt>
                      <c:pt idx="5052">
                        <c:v>-572.63360000000011</c:v>
                      </c:pt>
                      <c:pt idx="5053">
                        <c:v>37.083199999999998</c:v>
                      </c:pt>
                      <c:pt idx="5054">
                        <c:v>-215.60000000000002</c:v>
                      </c:pt>
                      <c:pt idx="5055">
                        <c:v>-370.83199999999999</c:v>
                      </c:pt>
                      <c:pt idx="5056">
                        <c:v>-121.5984</c:v>
                      </c:pt>
                      <c:pt idx="5057">
                        <c:v>-17.248000000000001</c:v>
                      </c:pt>
                      <c:pt idx="5058">
                        <c:v>144.88320000000002</c:v>
                      </c:pt>
                      <c:pt idx="5059">
                        <c:v>162.13120000000001</c:v>
                      </c:pt>
                      <c:pt idx="5060">
                        <c:v>232.84800000000004</c:v>
                      </c:pt>
                      <c:pt idx="5061">
                        <c:v>238.88480000000004</c:v>
                      </c:pt>
                      <c:pt idx="5062">
                        <c:v>245.78399999999999</c:v>
                      </c:pt>
                      <c:pt idx="5063">
                        <c:v>198.35200000000003</c:v>
                      </c:pt>
                      <c:pt idx="5064">
                        <c:v>104.35040000000001</c:v>
                      </c:pt>
                      <c:pt idx="5065">
                        <c:v>47.432000000000002</c:v>
                      </c:pt>
                      <c:pt idx="5066">
                        <c:v>-33.633600000000001</c:v>
                      </c:pt>
                      <c:pt idx="5067">
                        <c:v>-70.716800000000006</c:v>
                      </c:pt>
                      <c:pt idx="5068">
                        <c:v>-77.616</c:v>
                      </c:pt>
                      <c:pt idx="5069">
                        <c:v>-37.083199999999998</c:v>
                      </c:pt>
                      <c:pt idx="5070">
                        <c:v>6.8992000000000004</c:v>
                      </c:pt>
                      <c:pt idx="5071">
                        <c:v>53.468800000000002</c:v>
                      </c:pt>
                      <c:pt idx="5072">
                        <c:v>94.00160000000001</c:v>
                      </c:pt>
                      <c:pt idx="5073">
                        <c:v>114.69920000000002</c:v>
                      </c:pt>
                      <c:pt idx="5074">
                        <c:v>107.80000000000001</c:v>
                      </c:pt>
                      <c:pt idx="5075">
                        <c:v>87.964799999999997</c:v>
                      </c:pt>
                      <c:pt idx="5076">
                        <c:v>63.817599999999999</c:v>
                      </c:pt>
                      <c:pt idx="5077">
                        <c:v>26.734400000000001</c:v>
                      </c:pt>
                      <c:pt idx="5078">
                        <c:v>0</c:v>
                      </c:pt>
                      <c:pt idx="5079">
                        <c:v>-23.284800000000001</c:v>
                      </c:pt>
                      <c:pt idx="5080">
                        <c:v>-40.532800000000002</c:v>
                      </c:pt>
                      <c:pt idx="5081">
                        <c:v>-50.881600000000006</c:v>
                      </c:pt>
                      <c:pt idx="5082">
                        <c:v>-43.982399999999998</c:v>
                      </c:pt>
                      <c:pt idx="5083">
                        <c:v>-40.532800000000002</c:v>
                      </c:pt>
                      <c:pt idx="5084">
                        <c:v>-26.734400000000001</c:v>
                      </c:pt>
                      <c:pt idx="5085">
                        <c:v>-30.184000000000005</c:v>
                      </c:pt>
                      <c:pt idx="5086">
                        <c:v>-13.798400000000001</c:v>
                      </c:pt>
                      <c:pt idx="5087">
                        <c:v>-6.8992000000000004</c:v>
                      </c:pt>
                      <c:pt idx="5088">
                        <c:v>6.8992000000000004</c:v>
                      </c:pt>
                      <c:pt idx="5089">
                        <c:v>30.184000000000005</c:v>
                      </c:pt>
                      <c:pt idx="5090">
                        <c:v>37.083199999999998</c:v>
                      </c:pt>
                      <c:pt idx="5091">
                        <c:v>43.982399999999998</c:v>
                      </c:pt>
                      <c:pt idx="5092">
                        <c:v>47.432000000000002</c:v>
                      </c:pt>
                      <c:pt idx="5093">
                        <c:v>43.982399999999998</c:v>
                      </c:pt>
                      <c:pt idx="5094">
                        <c:v>23.284800000000001</c:v>
                      </c:pt>
                      <c:pt idx="5095">
                        <c:v>-6.8992000000000004</c:v>
                      </c:pt>
                      <c:pt idx="5096">
                        <c:v>-37.083199999999998</c:v>
                      </c:pt>
                      <c:pt idx="5097">
                        <c:v>-56.918400000000005</c:v>
                      </c:pt>
                      <c:pt idx="5098">
                        <c:v>-81.065600000000003</c:v>
                      </c:pt>
                      <c:pt idx="5099">
                        <c:v>-94.00160000000001</c:v>
                      </c:pt>
                      <c:pt idx="5100">
                        <c:v>-107.80000000000001</c:v>
                      </c:pt>
                      <c:pt idx="5101">
                        <c:v>-104.35040000000001</c:v>
                      </c:pt>
                      <c:pt idx="5102">
                        <c:v>-90.552000000000007</c:v>
                      </c:pt>
                      <c:pt idx="5103">
                        <c:v>-74.166399999999996</c:v>
                      </c:pt>
                      <c:pt idx="5104">
                        <c:v>-60.368000000000009</c:v>
                      </c:pt>
                      <c:pt idx="5105">
                        <c:v>-40.532800000000002</c:v>
                      </c:pt>
                      <c:pt idx="5106">
                        <c:v>-30.184000000000005</c:v>
                      </c:pt>
                      <c:pt idx="5107">
                        <c:v>-26.734400000000001</c:v>
                      </c:pt>
                      <c:pt idx="5108">
                        <c:v>-23.284800000000001</c:v>
                      </c:pt>
                      <c:pt idx="5109">
                        <c:v>-10.348800000000001</c:v>
                      </c:pt>
                      <c:pt idx="5110">
                        <c:v>-6.8992000000000004</c:v>
                      </c:pt>
                      <c:pt idx="5111">
                        <c:v>3.4496000000000002</c:v>
                      </c:pt>
                      <c:pt idx="5112">
                        <c:v>17.248000000000001</c:v>
                      </c:pt>
                      <c:pt idx="5113">
                        <c:v>30.184000000000005</c:v>
                      </c:pt>
                      <c:pt idx="5114">
                        <c:v>47.432000000000002</c:v>
                      </c:pt>
                      <c:pt idx="5115">
                        <c:v>60.368000000000009</c:v>
                      </c:pt>
                      <c:pt idx="5116">
                        <c:v>53.468800000000002</c:v>
                      </c:pt>
                      <c:pt idx="5117">
                        <c:v>47.432000000000002</c:v>
                      </c:pt>
                      <c:pt idx="5118">
                        <c:v>26.734400000000001</c:v>
                      </c:pt>
                      <c:pt idx="5119">
                        <c:v>30.184000000000005</c:v>
                      </c:pt>
                      <c:pt idx="5120">
                        <c:v>30.184000000000005</c:v>
                      </c:pt>
                      <c:pt idx="5121">
                        <c:v>26.734400000000001</c:v>
                      </c:pt>
                      <c:pt idx="5122">
                        <c:v>17.248000000000001</c:v>
                      </c:pt>
                      <c:pt idx="5123">
                        <c:v>30.184000000000005</c:v>
                      </c:pt>
                      <c:pt idx="5124">
                        <c:v>17.248000000000001</c:v>
                      </c:pt>
                      <c:pt idx="5125">
                        <c:v>13.798400000000001</c:v>
                      </c:pt>
                      <c:pt idx="5126">
                        <c:v>-17.248000000000001</c:v>
                      </c:pt>
                      <c:pt idx="5127">
                        <c:v>-63.817599999999999</c:v>
                      </c:pt>
                      <c:pt idx="5128">
                        <c:v>-125.048</c:v>
                      </c:pt>
                      <c:pt idx="5129">
                        <c:v>-212.15040000000002</c:v>
                      </c:pt>
                      <c:pt idx="5130">
                        <c:v>-127.6352</c:v>
                      </c:pt>
                      <c:pt idx="5131">
                        <c:v>-63.817599999999999</c:v>
                      </c:pt>
                      <c:pt idx="5132">
                        <c:v>-70.716800000000006</c:v>
                      </c:pt>
                      <c:pt idx="5133">
                        <c:v>17.248000000000001</c:v>
                      </c:pt>
                      <c:pt idx="5134">
                        <c:v>-13.798400000000001</c:v>
                      </c:pt>
                      <c:pt idx="5135">
                        <c:v>37.083199999999998</c:v>
                      </c:pt>
                      <c:pt idx="5136">
                        <c:v>50.881600000000006</c:v>
                      </c:pt>
                      <c:pt idx="5137">
                        <c:v>33.633600000000001</c:v>
                      </c:pt>
                      <c:pt idx="5138">
                        <c:v>26.734400000000001</c:v>
                      </c:pt>
                      <c:pt idx="5139">
                        <c:v>-37.083199999999998</c:v>
                      </c:pt>
                      <c:pt idx="5140">
                        <c:v>-47.432000000000002</c:v>
                      </c:pt>
                      <c:pt idx="5141">
                        <c:v>-74.166399999999996</c:v>
                      </c:pt>
                      <c:pt idx="5142">
                        <c:v>-47.432000000000002</c:v>
                      </c:pt>
                      <c:pt idx="5143">
                        <c:v>-63.817599999999999</c:v>
                      </c:pt>
                      <c:pt idx="5144">
                        <c:v>-67.267200000000003</c:v>
                      </c:pt>
                      <c:pt idx="5145">
                        <c:v>-70.716800000000006</c:v>
                      </c:pt>
                      <c:pt idx="5146">
                        <c:v>-70.716800000000006</c:v>
                      </c:pt>
                      <c:pt idx="5147">
                        <c:v>-63.817599999999999</c:v>
                      </c:pt>
                      <c:pt idx="5148">
                        <c:v>-47.432000000000002</c:v>
                      </c:pt>
                      <c:pt idx="5149">
                        <c:v>-37.083199999999998</c:v>
                      </c:pt>
                      <c:pt idx="5150">
                        <c:v>0</c:v>
                      </c:pt>
                      <c:pt idx="5151">
                        <c:v>3.4496000000000002</c:v>
                      </c:pt>
                      <c:pt idx="5152">
                        <c:v>26.734400000000001</c:v>
                      </c:pt>
                      <c:pt idx="5153">
                        <c:v>53.468800000000002</c:v>
                      </c:pt>
                      <c:pt idx="5154">
                        <c:v>37.083199999999998</c:v>
                      </c:pt>
                      <c:pt idx="5155">
                        <c:v>30.184000000000005</c:v>
                      </c:pt>
                      <c:pt idx="5156">
                        <c:v>10.348800000000001</c:v>
                      </c:pt>
                      <c:pt idx="5157">
                        <c:v>6.8992000000000004</c:v>
                      </c:pt>
                      <c:pt idx="5158">
                        <c:v>-3.4496000000000002</c:v>
                      </c:pt>
                      <c:pt idx="5159">
                        <c:v>0</c:v>
                      </c:pt>
                      <c:pt idx="5160">
                        <c:v>10.348800000000001</c:v>
                      </c:pt>
                      <c:pt idx="5161">
                        <c:v>19.8352</c:v>
                      </c:pt>
                      <c:pt idx="5162">
                        <c:v>26.734400000000001</c:v>
                      </c:pt>
                      <c:pt idx="5163">
                        <c:v>33.633600000000001</c:v>
                      </c:pt>
                      <c:pt idx="5164">
                        <c:v>37.083199999999998</c:v>
                      </c:pt>
                      <c:pt idx="5165">
                        <c:v>23.284800000000001</c:v>
                      </c:pt>
                      <c:pt idx="5166">
                        <c:v>13.798400000000001</c:v>
                      </c:pt>
                      <c:pt idx="5167">
                        <c:v>74.166399999999996</c:v>
                      </c:pt>
                      <c:pt idx="5168">
                        <c:v>63.817599999999999</c:v>
                      </c:pt>
                      <c:pt idx="5169">
                        <c:v>3.4496000000000002</c:v>
                      </c:pt>
                      <c:pt idx="5170">
                        <c:v>-40.532800000000002</c:v>
                      </c:pt>
                      <c:pt idx="5171">
                        <c:v>-43.982399999999998</c:v>
                      </c:pt>
                      <c:pt idx="5172">
                        <c:v>-30.184000000000005</c:v>
                      </c:pt>
                      <c:pt idx="5173">
                        <c:v>-19.8352</c:v>
                      </c:pt>
                      <c:pt idx="5174">
                        <c:v>-19.8352</c:v>
                      </c:pt>
                      <c:pt idx="5175">
                        <c:v>-23.284800000000001</c:v>
                      </c:pt>
                      <c:pt idx="5176">
                        <c:v>-33.633600000000001</c:v>
                      </c:pt>
                      <c:pt idx="5177">
                        <c:v>-47.432000000000002</c:v>
                      </c:pt>
                      <c:pt idx="5178">
                        <c:v>-53.468800000000002</c:v>
                      </c:pt>
                      <c:pt idx="5179">
                        <c:v>-56.918400000000005</c:v>
                      </c:pt>
                      <c:pt idx="5180">
                        <c:v>-47.432000000000002</c:v>
                      </c:pt>
                      <c:pt idx="5181">
                        <c:v>-37.083199999999998</c:v>
                      </c:pt>
                      <c:pt idx="5182">
                        <c:v>-26.734400000000001</c:v>
                      </c:pt>
                      <c:pt idx="5183">
                        <c:v>-10.348800000000001</c:v>
                      </c:pt>
                      <c:pt idx="5184">
                        <c:v>0</c:v>
                      </c:pt>
                      <c:pt idx="5185">
                        <c:v>3.4496000000000002</c:v>
                      </c:pt>
                      <c:pt idx="5186">
                        <c:v>6.8992000000000004</c:v>
                      </c:pt>
                      <c:pt idx="5187">
                        <c:v>0</c:v>
                      </c:pt>
                      <c:pt idx="5188">
                        <c:v>3.4496000000000002</c:v>
                      </c:pt>
                      <c:pt idx="5189">
                        <c:v>-10.348800000000001</c:v>
                      </c:pt>
                      <c:pt idx="5190">
                        <c:v>-3.4496000000000002</c:v>
                      </c:pt>
                      <c:pt idx="5191">
                        <c:v>0</c:v>
                      </c:pt>
                      <c:pt idx="5192">
                        <c:v>6.8992000000000004</c:v>
                      </c:pt>
                      <c:pt idx="5193">
                        <c:v>10.348800000000001</c:v>
                      </c:pt>
                      <c:pt idx="5194">
                        <c:v>23.284800000000001</c:v>
                      </c:pt>
                      <c:pt idx="5195">
                        <c:v>33.633600000000001</c:v>
                      </c:pt>
                      <c:pt idx="5196">
                        <c:v>26.734400000000001</c:v>
                      </c:pt>
                      <c:pt idx="5197">
                        <c:v>26.734400000000001</c:v>
                      </c:pt>
                      <c:pt idx="5198">
                        <c:v>33.633600000000001</c:v>
                      </c:pt>
                      <c:pt idx="5199">
                        <c:v>23.284800000000001</c:v>
                      </c:pt>
                      <c:pt idx="5200">
                        <c:v>23.284800000000001</c:v>
                      </c:pt>
                      <c:pt idx="5201">
                        <c:v>23.284800000000001</c:v>
                      </c:pt>
                      <c:pt idx="5202">
                        <c:v>19.8352</c:v>
                      </c:pt>
                      <c:pt idx="5203">
                        <c:v>17.248000000000001</c:v>
                      </c:pt>
                      <c:pt idx="5204">
                        <c:v>19.8352</c:v>
                      </c:pt>
                      <c:pt idx="5205">
                        <c:v>-37.083199999999998</c:v>
                      </c:pt>
                      <c:pt idx="5206">
                        <c:v>-70.716800000000006</c:v>
                      </c:pt>
                      <c:pt idx="5207">
                        <c:v>-198.35200000000003</c:v>
                      </c:pt>
                      <c:pt idx="5208">
                        <c:v>-353.584</c:v>
                      </c:pt>
                      <c:pt idx="5209">
                        <c:v>-272.51840000000004</c:v>
                      </c:pt>
                      <c:pt idx="5210">
                        <c:v>-23.284800000000001</c:v>
                      </c:pt>
                      <c:pt idx="5211">
                        <c:v>-256.13280000000003</c:v>
                      </c:pt>
                      <c:pt idx="5212">
                        <c:v>-111.24960000000002</c:v>
                      </c:pt>
                      <c:pt idx="5213">
                        <c:v>-87.964799999999997</c:v>
                      </c:pt>
                      <c:pt idx="5214">
                        <c:v>-125.048</c:v>
                      </c:pt>
                      <c:pt idx="5215">
                        <c:v>-40.532800000000002</c:v>
                      </c:pt>
                      <c:pt idx="5216">
                        <c:v>-23.284800000000001</c:v>
                      </c:pt>
                      <c:pt idx="5217">
                        <c:v>-13.798400000000001</c:v>
                      </c:pt>
                      <c:pt idx="5218">
                        <c:v>-3.4496000000000002</c:v>
                      </c:pt>
                      <c:pt idx="5219">
                        <c:v>3.4496000000000002</c:v>
                      </c:pt>
                      <c:pt idx="5220">
                        <c:v>0</c:v>
                      </c:pt>
                      <c:pt idx="5221">
                        <c:v>-23.284800000000001</c:v>
                      </c:pt>
                      <c:pt idx="5222">
                        <c:v>-23.284800000000001</c:v>
                      </c:pt>
                      <c:pt idx="5223">
                        <c:v>-30.184000000000005</c:v>
                      </c:pt>
                      <c:pt idx="5224">
                        <c:v>-43.982399999999998</c:v>
                      </c:pt>
                      <c:pt idx="5225">
                        <c:v>-30.184000000000005</c:v>
                      </c:pt>
                      <c:pt idx="5226">
                        <c:v>-17.248000000000001</c:v>
                      </c:pt>
                      <c:pt idx="5227">
                        <c:v>-19.8352</c:v>
                      </c:pt>
                      <c:pt idx="5228">
                        <c:v>-23.284800000000001</c:v>
                      </c:pt>
                      <c:pt idx="5229">
                        <c:v>-17.248000000000001</c:v>
                      </c:pt>
                      <c:pt idx="5230">
                        <c:v>-10.348800000000001</c:v>
                      </c:pt>
                      <c:pt idx="5231">
                        <c:v>3.4496000000000002</c:v>
                      </c:pt>
                      <c:pt idx="5232">
                        <c:v>13.798400000000001</c:v>
                      </c:pt>
                      <c:pt idx="5233">
                        <c:v>13.798400000000001</c:v>
                      </c:pt>
                      <c:pt idx="5234">
                        <c:v>17.248000000000001</c:v>
                      </c:pt>
                      <c:pt idx="5235">
                        <c:v>6.8992000000000004</c:v>
                      </c:pt>
                      <c:pt idx="5236">
                        <c:v>3.4496000000000002</c:v>
                      </c:pt>
                      <c:pt idx="5237">
                        <c:v>13.798400000000001</c:v>
                      </c:pt>
                      <c:pt idx="5238">
                        <c:v>26.734400000000001</c:v>
                      </c:pt>
                      <c:pt idx="5239">
                        <c:v>26.734400000000001</c:v>
                      </c:pt>
                      <c:pt idx="5240">
                        <c:v>19.8352</c:v>
                      </c:pt>
                      <c:pt idx="5241">
                        <c:v>19.8352</c:v>
                      </c:pt>
                      <c:pt idx="5242">
                        <c:v>17.248000000000001</c:v>
                      </c:pt>
                      <c:pt idx="5243">
                        <c:v>19.8352</c:v>
                      </c:pt>
                      <c:pt idx="5244">
                        <c:v>23.284800000000001</c:v>
                      </c:pt>
                      <c:pt idx="5245">
                        <c:v>26.734400000000001</c:v>
                      </c:pt>
                      <c:pt idx="5246">
                        <c:v>43.982399999999998</c:v>
                      </c:pt>
                      <c:pt idx="5247">
                        <c:v>47.432000000000002</c:v>
                      </c:pt>
                      <c:pt idx="5248">
                        <c:v>30.184000000000005</c:v>
                      </c:pt>
                      <c:pt idx="5249">
                        <c:v>23.284800000000001</c:v>
                      </c:pt>
                      <c:pt idx="5250">
                        <c:v>23.284800000000001</c:v>
                      </c:pt>
                      <c:pt idx="5251">
                        <c:v>6.8992000000000004</c:v>
                      </c:pt>
                      <c:pt idx="5252">
                        <c:v>17.248000000000001</c:v>
                      </c:pt>
                      <c:pt idx="5253">
                        <c:v>23.284800000000001</c:v>
                      </c:pt>
                      <c:pt idx="5254">
                        <c:v>13.798400000000001</c:v>
                      </c:pt>
                      <c:pt idx="5255">
                        <c:v>17.248000000000001</c:v>
                      </c:pt>
                      <c:pt idx="5256">
                        <c:v>17.248000000000001</c:v>
                      </c:pt>
                      <c:pt idx="5257">
                        <c:v>17.248000000000001</c:v>
                      </c:pt>
                      <c:pt idx="5258">
                        <c:v>3.4496000000000002</c:v>
                      </c:pt>
                      <c:pt idx="5259">
                        <c:v>6.8992000000000004</c:v>
                      </c:pt>
                      <c:pt idx="5260">
                        <c:v>6.8992000000000004</c:v>
                      </c:pt>
                      <c:pt idx="5261">
                        <c:v>-3.4496000000000002</c:v>
                      </c:pt>
                      <c:pt idx="5262">
                        <c:v>3.4496000000000002</c:v>
                      </c:pt>
                      <c:pt idx="5263">
                        <c:v>-3.4496000000000002</c:v>
                      </c:pt>
                      <c:pt idx="5264">
                        <c:v>3.4496000000000002</c:v>
                      </c:pt>
                      <c:pt idx="5265">
                        <c:v>13.798400000000001</c:v>
                      </c:pt>
                      <c:pt idx="5266">
                        <c:v>19.8352</c:v>
                      </c:pt>
                      <c:pt idx="5267">
                        <c:v>23.284800000000001</c:v>
                      </c:pt>
                      <c:pt idx="5268">
                        <c:v>23.284800000000001</c:v>
                      </c:pt>
                      <c:pt idx="5269">
                        <c:v>23.284800000000001</c:v>
                      </c:pt>
                      <c:pt idx="5270">
                        <c:v>23.284800000000001</c:v>
                      </c:pt>
                      <c:pt idx="5271">
                        <c:v>23.284800000000001</c:v>
                      </c:pt>
                      <c:pt idx="5272">
                        <c:v>17.248000000000001</c:v>
                      </c:pt>
                      <c:pt idx="5273">
                        <c:v>13.798400000000001</c:v>
                      </c:pt>
                      <c:pt idx="5274">
                        <c:v>13.798400000000001</c:v>
                      </c:pt>
                      <c:pt idx="5275">
                        <c:v>10.348800000000001</c:v>
                      </c:pt>
                      <c:pt idx="5276">
                        <c:v>3.4496000000000002</c:v>
                      </c:pt>
                      <c:pt idx="5277">
                        <c:v>10.348800000000001</c:v>
                      </c:pt>
                      <c:pt idx="5278">
                        <c:v>6.8992000000000004</c:v>
                      </c:pt>
                      <c:pt idx="5279">
                        <c:v>13.798400000000001</c:v>
                      </c:pt>
                      <c:pt idx="5280">
                        <c:v>17.248000000000001</c:v>
                      </c:pt>
                      <c:pt idx="5281">
                        <c:v>13.798400000000001</c:v>
                      </c:pt>
                      <c:pt idx="5282">
                        <c:v>17.248000000000001</c:v>
                      </c:pt>
                      <c:pt idx="5283">
                        <c:v>13.798400000000001</c:v>
                      </c:pt>
                      <c:pt idx="5284">
                        <c:v>23.284800000000001</c:v>
                      </c:pt>
                      <c:pt idx="5285">
                        <c:v>23.284800000000001</c:v>
                      </c:pt>
                      <c:pt idx="5286">
                        <c:v>26.734400000000001</c:v>
                      </c:pt>
                      <c:pt idx="5287">
                        <c:v>30.184000000000005</c:v>
                      </c:pt>
                      <c:pt idx="5288">
                        <c:v>482.08160000000009</c:v>
                      </c:pt>
                      <c:pt idx="5289">
                        <c:v>70.716800000000006</c:v>
                      </c:pt>
                      <c:pt idx="5290">
                        <c:v>-90.552000000000007</c:v>
                      </c:pt>
                      <c:pt idx="5291">
                        <c:v>-40.532800000000002</c:v>
                      </c:pt>
                      <c:pt idx="5292">
                        <c:v>-97.451200000000014</c:v>
                      </c:pt>
                      <c:pt idx="5293">
                        <c:v>-63.817599999999999</c:v>
                      </c:pt>
                      <c:pt idx="5294">
                        <c:v>10.348800000000001</c:v>
                      </c:pt>
                      <c:pt idx="5295">
                        <c:v>-13.798400000000001</c:v>
                      </c:pt>
                      <c:pt idx="5296">
                        <c:v>40.532800000000002</c:v>
                      </c:pt>
                      <c:pt idx="5297">
                        <c:v>26.734400000000001</c:v>
                      </c:pt>
                      <c:pt idx="5298">
                        <c:v>-56.918400000000005</c:v>
                      </c:pt>
                      <c:pt idx="5299">
                        <c:v>-37.083199999999998</c:v>
                      </c:pt>
                      <c:pt idx="5300">
                        <c:v>-47.432000000000002</c:v>
                      </c:pt>
                      <c:pt idx="5301">
                        <c:v>-10.348800000000001</c:v>
                      </c:pt>
                      <c:pt idx="5302">
                        <c:v>3.4496000000000002</c:v>
                      </c:pt>
                      <c:pt idx="5303">
                        <c:v>37.083199999999998</c:v>
                      </c:pt>
                      <c:pt idx="5304">
                        <c:v>6.8992000000000004</c:v>
                      </c:pt>
                      <c:pt idx="5305">
                        <c:v>40.532800000000002</c:v>
                      </c:pt>
                      <c:pt idx="5306">
                        <c:v>70.716800000000006</c:v>
                      </c:pt>
                      <c:pt idx="5307">
                        <c:v>13.798400000000001</c:v>
                      </c:pt>
                      <c:pt idx="5308">
                        <c:v>-19.8352</c:v>
                      </c:pt>
                      <c:pt idx="5309">
                        <c:v>-3.4496000000000002</c:v>
                      </c:pt>
                      <c:pt idx="5310">
                        <c:v>63.817599999999999</c:v>
                      </c:pt>
                      <c:pt idx="5311">
                        <c:v>56.918400000000005</c:v>
                      </c:pt>
                      <c:pt idx="5312">
                        <c:v>0</c:v>
                      </c:pt>
                      <c:pt idx="5313">
                        <c:v>-10.348800000000001</c:v>
                      </c:pt>
                      <c:pt idx="5314">
                        <c:v>-43.982399999999998</c:v>
                      </c:pt>
                      <c:pt idx="5315">
                        <c:v>10.348800000000001</c:v>
                      </c:pt>
                      <c:pt idx="5316">
                        <c:v>23.284800000000001</c:v>
                      </c:pt>
                      <c:pt idx="5317">
                        <c:v>19.8352</c:v>
                      </c:pt>
                      <c:pt idx="5318">
                        <c:v>3.4496000000000002</c:v>
                      </c:pt>
                      <c:pt idx="5319">
                        <c:v>17.248000000000001</c:v>
                      </c:pt>
                      <c:pt idx="5320">
                        <c:v>13.798400000000001</c:v>
                      </c:pt>
                      <c:pt idx="5321">
                        <c:v>3.4496000000000002</c:v>
                      </c:pt>
                      <c:pt idx="5322">
                        <c:v>3.4496000000000002</c:v>
                      </c:pt>
                      <c:pt idx="5323">
                        <c:v>19.8352</c:v>
                      </c:pt>
                      <c:pt idx="5324">
                        <c:v>-13.798400000000001</c:v>
                      </c:pt>
                      <c:pt idx="5325">
                        <c:v>19.8352</c:v>
                      </c:pt>
                      <c:pt idx="5326">
                        <c:v>23.284800000000001</c:v>
                      </c:pt>
                      <c:pt idx="5327">
                        <c:v>19.8352</c:v>
                      </c:pt>
                      <c:pt idx="5328">
                        <c:v>13.798400000000001</c:v>
                      </c:pt>
                      <c:pt idx="5329">
                        <c:v>50.881600000000006</c:v>
                      </c:pt>
                      <c:pt idx="5330">
                        <c:v>26.734400000000001</c:v>
                      </c:pt>
                      <c:pt idx="5331">
                        <c:v>40.532800000000002</c:v>
                      </c:pt>
                      <c:pt idx="5332">
                        <c:v>19.8352</c:v>
                      </c:pt>
                      <c:pt idx="5333">
                        <c:v>50.881600000000006</c:v>
                      </c:pt>
                      <c:pt idx="5334">
                        <c:v>97.451200000000014</c:v>
                      </c:pt>
                      <c:pt idx="5335">
                        <c:v>60.368000000000009</c:v>
                      </c:pt>
                      <c:pt idx="5336">
                        <c:v>40.532800000000002</c:v>
                      </c:pt>
                      <c:pt idx="5337">
                        <c:v>6.8992000000000004</c:v>
                      </c:pt>
                      <c:pt idx="5338">
                        <c:v>19.8352</c:v>
                      </c:pt>
                      <c:pt idx="5339">
                        <c:v>26.734400000000001</c:v>
                      </c:pt>
                      <c:pt idx="5340">
                        <c:v>67.267200000000003</c:v>
                      </c:pt>
                      <c:pt idx="5341">
                        <c:v>50.881600000000006</c:v>
                      </c:pt>
                      <c:pt idx="5342">
                        <c:v>26.734400000000001</c:v>
                      </c:pt>
                      <c:pt idx="5343">
                        <c:v>37.083199999999998</c:v>
                      </c:pt>
                      <c:pt idx="5344">
                        <c:v>40.532800000000002</c:v>
                      </c:pt>
                      <c:pt idx="5345">
                        <c:v>26.734400000000001</c:v>
                      </c:pt>
                      <c:pt idx="5346">
                        <c:v>33.633600000000001</c:v>
                      </c:pt>
                      <c:pt idx="5347">
                        <c:v>17.248000000000001</c:v>
                      </c:pt>
                      <c:pt idx="5348">
                        <c:v>19.8352</c:v>
                      </c:pt>
                      <c:pt idx="5349">
                        <c:v>26.734400000000001</c:v>
                      </c:pt>
                      <c:pt idx="5350">
                        <c:v>17.248000000000001</c:v>
                      </c:pt>
                      <c:pt idx="5351">
                        <c:v>0</c:v>
                      </c:pt>
                      <c:pt idx="5352">
                        <c:v>3.4496000000000002</c:v>
                      </c:pt>
                      <c:pt idx="5353">
                        <c:v>23.284800000000001</c:v>
                      </c:pt>
                      <c:pt idx="5354">
                        <c:v>17.248000000000001</c:v>
                      </c:pt>
                      <c:pt idx="5355">
                        <c:v>17.248000000000001</c:v>
                      </c:pt>
                      <c:pt idx="5356">
                        <c:v>19.8352</c:v>
                      </c:pt>
                      <c:pt idx="5357">
                        <c:v>53.468800000000002</c:v>
                      </c:pt>
                      <c:pt idx="5358">
                        <c:v>47.432000000000002</c:v>
                      </c:pt>
                      <c:pt idx="5359">
                        <c:v>26.734400000000001</c:v>
                      </c:pt>
                      <c:pt idx="5360">
                        <c:v>23.284800000000001</c:v>
                      </c:pt>
                      <c:pt idx="5361">
                        <c:v>17.248000000000001</c:v>
                      </c:pt>
                      <c:pt idx="5362">
                        <c:v>13.798400000000001</c:v>
                      </c:pt>
                      <c:pt idx="5363">
                        <c:v>6.8992000000000004</c:v>
                      </c:pt>
                      <c:pt idx="5364">
                        <c:v>-3.4496000000000002</c:v>
                      </c:pt>
                      <c:pt idx="5365">
                        <c:v>3.4496000000000002</c:v>
                      </c:pt>
                      <c:pt idx="5366">
                        <c:v>13.798400000000001</c:v>
                      </c:pt>
                      <c:pt idx="5367">
                        <c:v>17.248000000000001</c:v>
                      </c:pt>
                      <c:pt idx="5368">
                        <c:v>17.248000000000001</c:v>
                      </c:pt>
                      <c:pt idx="5369">
                        <c:v>23.284800000000001</c:v>
                      </c:pt>
                      <c:pt idx="5370">
                        <c:v>23.284800000000001</c:v>
                      </c:pt>
                      <c:pt idx="5371">
                        <c:v>13.798400000000001</c:v>
                      </c:pt>
                      <c:pt idx="5372">
                        <c:v>17.248000000000001</c:v>
                      </c:pt>
                      <c:pt idx="5373">
                        <c:v>17.248000000000001</c:v>
                      </c:pt>
                      <c:pt idx="5374">
                        <c:v>13.798400000000001</c:v>
                      </c:pt>
                      <c:pt idx="5375">
                        <c:v>10.348800000000001</c:v>
                      </c:pt>
                      <c:pt idx="5376">
                        <c:v>10.348800000000001</c:v>
                      </c:pt>
                      <c:pt idx="5377">
                        <c:v>19.8352</c:v>
                      </c:pt>
                      <c:pt idx="5378">
                        <c:v>26.734400000000001</c:v>
                      </c:pt>
                      <c:pt idx="5379">
                        <c:v>40.532800000000002</c:v>
                      </c:pt>
                      <c:pt idx="5380">
                        <c:v>40.532800000000002</c:v>
                      </c:pt>
                      <c:pt idx="5381">
                        <c:v>37.083199999999998</c:v>
                      </c:pt>
                      <c:pt idx="5382">
                        <c:v>94.00160000000001</c:v>
                      </c:pt>
                      <c:pt idx="5383">
                        <c:v>43.982399999999998</c:v>
                      </c:pt>
                      <c:pt idx="5384">
                        <c:v>17.248000000000001</c:v>
                      </c:pt>
                      <c:pt idx="5385">
                        <c:v>19.8352</c:v>
                      </c:pt>
                      <c:pt idx="5386">
                        <c:v>37.083199999999998</c:v>
                      </c:pt>
                      <c:pt idx="5387">
                        <c:v>43.982399999999998</c:v>
                      </c:pt>
                      <c:pt idx="5388">
                        <c:v>37.083199999999998</c:v>
                      </c:pt>
                      <c:pt idx="5389">
                        <c:v>23.284800000000001</c:v>
                      </c:pt>
                      <c:pt idx="5390">
                        <c:v>17.248000000000001</c:v>
                      </c:pt>
                      <c:pt idx="5391">
                        <c:v>13.798400000000001</c:v>
                      </c:pt>
                      <c:pt idx="5392">
                        <c:v>0</c:v>
                      </c:pt>
                      <c:pt idx="5393">
                        <c:v>3.4496000000000002</c:v>
                      </c:pt>
                      <c:pt idx="5394">
                        <c:v>-3.4496000000000002</c:v>
                      </c:pt>
                      <c:pt idx="5395">
                        <c:v>10.348800000000001</c:v>
                      </c:pt>
                      <c:pt idx="5396">
                        <c:v>53.468800000000002</c:v>
                      </c:pt>
                      <c:pt idx="5397">
                        <c:v>23.284800000000001</c:v>
                      </c:pt>
                      <c:pt idx="5398">
                        <c:v>13.798400000000001</c:v>
                      </c:pt>
                      <c:pt idx="5399">
                        <c:v>19.8352</c:v>
                      </c:pt>
                      <c:pt idx="5400">
                        <c:v>26.734400000000001</c:v>
                      </c:pt>
                      <c:pt idx="5401">
                        <c:v>47.432000000000002</c:v>
                      </c:pt>
                      <c:pt idx="5402">
                        <c:v>47.432000000000002</c:v>
                      </c:pt>
                      <c:pt idx="5403">
                        <c:v>47.432000000000002</c:v>
                      </c:pt>
                      <c:pt idx="5404">
                        <c:v>37.083199999999998</c:v>
                      </c:pt>
                      <c:pt idx="5405">
                        <c:v>60.368000000000009</c:v>
                      </c:pt>
                      <c:pt idx="5406">
                        <c:v>47.432000000000002</c:v>
                      </c:pt>
                      <c:pt idx="5407">
                        <c:v>37.083199999999998</c:v>
                      </c:pt>
                      <c:pt idx="5408">
                        <c:v>56.918400000000005</c:v>
                      </c:pt>
                      <c:pt idx="5409">
                        <c:v>56.918400000000005</c:v>
                      </c:pt>
                      <c:pt idx="5410">
                        <c:v>70.716800000000006</c:v>
                      </c:pt>
                      <c:pt idx="5411">
                        <c:v>47.432000000000002</c:v>
                      </c:pt>
                      <c:pt idx="5412">
                        <c:v>90.552000000000007</c:v>
                      </c:pt>
                      <c:pt idx="5413">
                        <c:v>70.716800000000006</c:v>
                      </c:pt>
                      <c:pt idx="5414">
                        <c:v>67.267200000000003</c:v>
                      </c:pt>
                      <c:pt idx="5415">
                        <c:v>77.616</c:v>
                      </c:pt>
                      <c:pt idx="5416">
                        <c:v>60.368000000000009</c:v>
                      </c:pt>
                      <c:pt idx="5417">
                        <c:v>63.817599999999999</c:v>
                      </c:pt>
                      <c:pt idx="5418">
                        <c:v>47.432000000000002</c:v>
                      </c:pt>
                      <c:pt idx="5419">
                        <c:v>56.918400000000005</c:v>
                      </c:pt>
                      <c:pt idx="5420">
                        <c:v>40.532800000000002</c:v>
                      </c:pt>
                      <c:pt idx="5421">
                        <c:v>81.065600000000003</c:v>
                      </c:pt>
                      <c:pt idx="5422">
                        <c:v>47.432000000000002</c:v>
                      </c:pt>
                      <c:pt idx="5423">
                        <c:v>47.432000000000002</c:v>
                      </c:pt>
                      <c:pt idx="5424">
                        <c:v>60.368000000000009</c:v>
                      </c:pt>
                      <c:pt idx="5425">
                        <c:v>47.432000000000002</c:v>
                      </c:pt>
                      <c:pt idx="5426">
                        <c:v>40.532800000000002</c:v>
                      </c:pt>
                      <c:pt idx="5427">
                        <c:v>43.982399999999998</c:v>
                      </c:pt>
                      <c:pt idx="5428">
                        <c:v>23.284800000000001</c:v>
                      </c:pt>
                      <c:pt idx="5429">
                        <c:v>43.982399999999998</c:v>
                      </c:pt>
                      <c:pt idx="5430">
                        <c:v>53.468800000000002</c:v>
                      </c:pt>
                      <c:pt idx="5431">
                        <c:v>47.432000000000002</c:v>
                      </c:pt>
                      <c:pt idx="5432">
                        <c:v>43.982399999999998</c:v>
                      </c:pt>
                      <c:pt idx="5433">
                        <c:v>37.083199999999998</c:v>
                      </c:pt>
                      <c:pt idx="5434">
                        <c:v>23.284800000000001</c:v>
                      </c:pt>
                      <c:pt idx="5435">
                        <c:v>23.284800000000001</c:v>
                      </c:pt>
                      <c:pt idx="5436">
                        <c:v>23.284800000000001</c:v>
                      </c:pt>
                      <c:pt idx="5437">
                        <c:v>23.284800000000001</c:v>
                      </c:pt>
                      <c:pt idx="5438">
                        <c:v>37.083199999999998</c:v>
                      </c:pt>
                      <c:pt idx="5439">
                        <c:v>33.633600000000001</c:v>
                      </c:pt>
                      <c:pt idx="5440">
                        <c:v>40.532800000000002</c:v>
                      </c:pt>
                      <c:pt idx="5441">
                        <c:v>26.734400000000001</c:v>
                      </c:pt>
                      <c:pt idx="5442">
                        <c:v>26.734400000000001</c:v>
                      </c:pt>
                      <c:pt idx="5443">
                        <c:v>30.184000000000005</c:v>
                      </c:pt>
                      <c:pt idx="5444">
                        <c:v>17.248000000000001</c:v>
                      </c:pt>
                      <c:pt idx="5445">
                        <c:v>19.8352</c:v>
                      </c:pt>
                      <c:pt idx="5446">
                        <c:v>13.798400000000001</c:v>
                      </c:pt>
                      <c:pt idx="5447">
                        <c:v>77.616</c:v>
                      </c:pt>
                      <c:pt idx="5448">
                        <c:v>43.982399999999998</c:v>
                      </c:pt>
                      <c:pt idx="5449">
                        <c:v>13.798400000000001</c:v>
                      </c:pt>
                      <c:pt idx="5450">
                        <c:v>33.633600000000001</c:v>
                      </c:pt>
                      <c:pt idx="5451">
                        <c:v>30.184000000000005</c:v>
                      </c:pt>
                      <c:pt idx="5452">
                        <c:v>17.248000000000001</c:v>
                      </c:pt>
                      <c:pt idx="5453">
                        <c:v>50.881600000000006</c:v>
                      </c:pt>
                      <c:pt idx="5454">
                        <c:v>30.184000000000005</c:v>
                      </c:pt>
                      <c:pt idx="5455">
                        <c:v>19.8352</c:v>
                      </c:pt>
                      <c:pt idx="5456">
                        <c:v>26.734400000000001</c:v>
                      </c:pt>
                      <c:pt idx="5457">
                        <c:v>30.184000000000005</c:v>
                      </c:pt>
                      <c:pt idx="5458">
                        <c:v>23.284800000000001</c:v>
                      </c:pt>
                      <c:pt idx="5459">
                        <c:v>26.734400000000001</c:v>
                      </c:pt>
                      <c:pt idx="5460">
                        <c:v>19.8352</c:v>
                      </c:pt>
                      <c:pt idx="5461">
                        <c:v>23.284800000000001</c:v>
                      </c:pt>
                      <c:pt idx="5462">
                        <c:v>77.616</c:v>
                      </c:pt>
                    </c:numCache>
                  </c:numRef>
                </c:yVal>
                <c:smooth val="1"/>
              </c15:ser>
            </c15:filteredScatterSeries>
          </c:ext>
        </c:extLst>
      </c:scatterChart>
      <c:valAx>
        <c:axId val="206142128"/>
        <c:scaling>
          <c:orientation val="minMax"/>
          <c:max val="58"/>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s-EC"/>
                  <a:t>Tiempo (s)</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EC"/>
          </a:p>
        </c:txPr>
        <c:crossAx val="206142520"/>
        <c:crosses val="autoZero"/>
        <c:crossBetween val="midCat"/>
      </c:valAx>
      <c:valAx>
        <c:axId val="206142520"/>
        <c:scaling>
          <c:orientation val="minMax"/>
          <c:min val="-80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s-EC"/>
                  <a:t>TFuerzas XYZ (N)</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EC"/>
          </a:p>
        </c:txPr>
        <c:crossAx val="206142128"/>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EC"/>
        </a:p>
      </c:txPr>
    </c:legend>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diagrams/_rels/data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BAA33-4513-45C8-B31D-AAFF50C2C8D3}"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s-EC"/>
        </a:p>
      </dgm:t>
    </dgm:pt>
    <dgm:pt modelId="{E3925BA6-E66B-4813-94F9-3F8E5060C10A}">
      <dgm:prSet phldrT="[Texto]" custT="1"/>
      <dgm:spPr/>
      <dgm:t>
        <a:bodyPr/>
        <a:lstStyle/>
        <a:p>
          <a:r>
            <a:rPr lang="es-EC" sz="2400" dirty="0" smtClean="0">
              <a:solidFill>
                <a:schemeClr val="bg1"/>
              </a:solidFill>
              <a:latin typeface="Arial" panose="020B0604020202020204" pitchFamily="34" charset="0"/>
              <a:cs typeface="Arial" panose="020B0604020202020204" pitchFamily="34" charset="0"/>
            </a:rPr>
            <a:t>Qué es el BMX?</a:t>
          </a:r>
          <a:endParaRPr lang="es-EC" sz="2400" dirty="0">
            <a:solidFill>
              <a:schemeClr val="bg1"/>
            </a:solidFill>
            <a:latin typeface="Arial" panose="020B0604020202020204" pitchFamily="34" charset="0"/>
            <a:cs typeface="Arial" panose="020B0604020202020204" pitchFamily="34" charset="0"/>
          </a:endParaRPr>
        </a:p>
      </dgm:t>
    </dgm:pt>
    <dgm:pt modelId="{197B419F-E4B7-48AB-9CCE-63F2DB427170}" type="parTrans" cxnId="{2E8A3E73-423E-423C-8815-0BC598BA586B}">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E6686E1D-0622-4A83-9AE2-E020A0438435}" type="sibTrans" cxnId="{2E8A3E73-423E-423C-8815-0BC598BA586B}">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8180BB25-41D3-49AC-8150-24565D5DC940}" type="asst">
      <dgm:prSet phldrT="[Texto]" custT="1"/>
      <dgm:spPr/>
      <dgm:t>
        <a:bodyPr/>
        <a:lstStyle/>
        <a:p>
          <a:r>
            <a:rPr lang="es-EC" sz="2400" dirty="0" smtClean="0">
              <a:solidFill>
                <a:schemeClr val="bg1"/>
              </a:solidFill>
              <a:latin typeface="Arial" panose="020B0604020202020204" pitchFamily="34" charset="0"/>
              <a:cs typeface="Arial" panose="020B0604020202020204" pitchFamily="34" charset="0"/>
            </a:rPr>
            <a:t>Rama del Ciclismo</a:t>
          </a:r>
          <a:endParaRPr lang="es-EC" sz="2400" dirty="0">
            <a:solidFill>
              <a:schemeClr val="bg1"/>
            </a:solidFill>
            <a:latin typeface="Arial" panose="020B0604020202020204" pitchFamily="34" charset="0"/>
            <a:cs typeface="Arial" panose="020B0604020202020204" pitchFamily="34" charset="0"/>
          </a:endParaRPr>
        </a:p>
      </dgm:t>
    </dgm:pt>
    <dgm:pt modelId="{EC4814FE-F666-424C-9D29-57180CF0E9F2}" type="parTrans" cxnId="{B341BED9-916E-49E7-8E2B-0781AF1BBC08}">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6B22D147-A8E6-4A3B-BCF2-E9091C342158}" type="sibTrans" cxnId="{B341BED9-916E-49E7-8E2B-0781AF1BBC08}">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BB58604F-057E-4F50-A19A-78122229757C}">
      <dgm:prSet phldrT="[Texto]" custT="1"/>
      <dgm:spPr/>
      <dgm:t>
        <a:bodyPr/>
        <a:lstStyle/>
        <a:p>
          <a:r>
            <a:rPr lang="es-EC" sz="2400" dirty="0" smtClean="0">
              <a:solidFill>
                <a:schemeClr val="bg1"/>
              </a:solidFill>
              <a:latin typeface="Arial" panose="020B0604020202020204" pitchFamily="34" charset="0"/>
              <a:cs typeface="Arial" panose="020B0604020202020204" pitchFamily="34" charset="0"/>
            </a:rPr>
            <a:t>Realiza trucos en tierra y aire</a:t>
          </a:r>
          <a:endParaRPr lang="es-EC" sz="2400" dirty="0">
            <a:solidFill>
              <a:schemeClr val="bg1"/>
            </a:solidFill>
            <a:latin typeface="Arial" panose="020B0604020202020204" pitchFamily="34" charset="0"/>
            <a:cs typeface="Arial" panose="020B0604020202020204" pitchFamily="34" charset="0"/>
          </a:endParaRPr>
        </a:p>
      </dgm:t>
    </dgm:pt>
    <dgm:pt modelId="{6280332C-3B24-4B2B-8127-B8F607743993}" type="parTrans" cxnId="{03426B8E-89CC-4536-B50F-91433791EEF8}">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FEB2D53E-A51F-469F-A5BD-11CBB25CB58E}" type="sibTrans" cxnId="{03426B8E-89CC-4536-B50F-91433791EEF8}">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22B12BDF-7378-483F-B989-14ED783EB39E}">
      <dgm:prSet phldrT="[Texto]" custT="1"/>
      <dgm:spPr/>
      <dgm:t>
        <a:bodyPr/>
        <a:lstStyle/>
        <a:p>
          <a:r>
            <a:rPr lang="es-EC" sz="2400" dirty="0" smtClean="0">
              <a:solidFill>
                <a:schemeClr val="bg1"/>
              </a:solidFill>
              <a:latin typeface="Arial" panose="020B0604020202020204" pitchFamily="34" charset="0"/>
              <a:cs typeface="Arial" panose="020B0604020202020204" pitchFamily="34" charset="0"/>
            </a:rPr>
            <a:t>Simula ser una motocicleta tipo MotoCross</a:t>
          </a:r>
          <a:endParaRPr lang="es-EC" sz="2400" dirty="0">
            <a:solidFill>
              <a:schemeClr val="bg1"/>
            </a:solidFill>
            <a:latin typeface="Arial" panose="020B0604020202020204" pitchFamily="34" charset="0"/>
            <a:cs typeface="Arial" panose="020B0604020202020204" pitchFamily="34" charset="0"/>
          </a:endParaRPr>
        </a:p>
      </dgm:t>
    </dgm:pt>
    <dgm:pt modelId="{2A2564C3-4A78-417F-BCE7-42679D154CD4}" type="sibTrans" cxnId="{FFDC0E46-3E76-4A59-BB2A-73ABBEAEAD91}">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4886A027-80A5-4337-A5F4-35B77081790A}" type="parTrans" cxnId="{FFDC0E46-3E76-4A59-BB2A-73ABBEAEAD91}">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033514E7-4E79-4965-AE6E-97433642437E}">
      <dgm:prSet phldrT="[Texto]" custT="1"/>
      <dgm:spPr/>
      <dgm:t>
        <a:bodyPr/>
        <a:lstStyle/>
        <a:p>
          <a:r>
            <a:rPr lang="es-EC" sz="2400" dirty="0" smtClean="0">
              <a:solidFill>
                <a:schemeClr val="bg1"/>
              </a:solidFill>
              <a:latin typeface="Arial" panose="020B0604020202020204" pitchFamily="34" charset="0"/>
              <a:cs typeface="Arial" panose="020B0604020202020204" pitchFamily="34" charset="0"/>
            </a:rPr>
            <a:t>Bicicleta de pequeñas dimensiones</a:t>
          </a:r>
          <a:endParaRPr lang="es-EC" sz="2400" dirty="0">
            <a:solidFill>
              <a:schemeClr val="bg1"/>
            </a:solidFill>
            <a:latin typeface="Arial" panose="020B0604020202020204" pitchFamily="34" charset="0"/>
            <a:cs typeface="Arial" panose="020B0604020202020204" pitchFamily="34" charset="0"/>
          </a:endParaRPr>
        </a:p>
      </dgm:t>
    </dgm:pt>
    <dgm:pt modelId="{4ED0A810-F3CC-4ECB-B9F2-C041E316107E}" type="sibTrans" cxnId="{71BE0CA2-0CFB-49E0-9DF4-A129196ADDBE}">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E481F29D-FEC8-452F-821F-9807541E35DE}" type="parTrans" cxnId="{71BE0CA2-0CFB-49E0-9DF4-A129196ADDBE}">
      <dgm:prSet/>
      <dgm:spPr/>
      <dgm:t>
        <a:bodyPr/>
        <a:lstStyle/>
        <a:p>
          <a:endParaRPr lang="es-EC" sz="1600">
            <a:solidFill>
              <a:schemeClr val="bg1"/>
            </a:solidFill>
            <a:latin typeface="Arial" panose="020B0604020202020204" pitchFamily="34" charset="0"/>
            <a:cs typeface="Arial" panose="020B0604020202020204" pitchFamily="34" charset="0"/>
          </a:endParaRPr>
        </a:p>
      </dgm:t>
    </dgm:pt>
    <dgm:pt modelId="{2C25BF27-A469-4E7C-8817-07A1D00493FC}" type="pres">
      <dgm:prSet presAssocID="{913BAA33-4513-45C8-B31D-AAFF50C2C8D3}" presName="hierChild1" presStyleCnt="0">
        <dgm:presLayoutVars>
          <dgm:orgChart val="1"/>
          <dgm:chPref val="1"/>
          <dgm:dir/>
          <dgm:animOne val="branch"/>
          <dgm:animLvl val="lvl"/>
          <dgm:resizeHandles/>
        </dgm:presLayoutVars>
      </dgm:prSet>
      <dgm:spPr/>
      <dgm:t>
        <a:bodyPr/>
        <a:lstStyle/>
        <a:p>
          <a:endParaRPr lang="es-EC"/>
        </a:p>
      </dgm:t>
    </dgm:pt>
    <dgm:pt modelId="{079B6507-C9E9-44C4-B908-B24FFD03FCE7}" type="pres">
      <dgm:prSet presAssocID="{E3925BA6-E66B-4813-94F9-3F8E5060C10A}" presName="hierRoot1" presStyleCnt="0">
        <dgm:presLayoutVars>
          <dgm:hierBranch val="init"/>
        </dgm:presLayoutVars>
      </dgm:prSet>
      <dgm:spPr/>
    </dgm:pt>
    <dgm:pt modelId="{CF0C9A8F-5CA3-4313-B7AC-195014569B1E}" type="pres">
      <dgm:prSet presAssocID="{E3925BA6-E66B-4813-94F9-3F8E5060C10A}" presName="rootComposite1" presStyleCnt="0"/>
      <dgm:spPr/>
    </dgm:pt>
    <dgm:pt modelId="{E6E72DE2-A2D5-4AAF-8F8B-BA7AA933946B}" type="pres">
      <dgm:prSet presAssocID="{E3925BA6-E66B-4813-94F9-3F8E5060C10A}" presName="rootText1" presStyleLbl="node0" presStyleIdx="0" presStyleCnt="1">
        <dgm:presLayoutVars>
          <dgm:chPref val="3"/>
        </dgm:presLayoutVars>
      </dgm:prSet>
      <dgm:spPr/>
      <dgm:t>
        <a:bodyPr/>
        <a:lstStyle/>
        <a:p>
          <a:endParaRPr lang="es-EC"/>
        </a:p>
      </dgm:t>
    </dgm:pt>
    <dgm:pt modelId="{2C650EC7-0668-4698-B75E-60C3ABA637A2}" type="pres">
      <dgm:prSet presAssocID="{E3925BA6-E66B-4813-94F9-3F8E5060C10A}" presName="rootConnector1" presStyleLbl="node1" presStyleIdx="0" presStyleCnt="0"/>
      <dgm:spPr/>
      <dgm:t>
        <a:bodyPr/>
        <a:lstStyle/>
        <a:p>
          <a:endParaRPr lang="es-EC"/>
        </a:p>
      </dgm:t>
    </dgm:pt>
    <dgm:pt modelId="{74C6341C-7AEC-4B6B-A8F1-03631C808929}" type="pres">
      <dgm:prSet presAssocID="{E3925BA6-E66B-4813-94F9-3F8E5060C10A}" presName="hierChild2" presStyleCnt="0"/>
      <dgm:spPr/>
    </dgm:pt>
    <dgm:pt modelId="{CD771849-4213-4EC2-A5B9-F2156AB05F07}" type="pres">
      <dgm:prSet presAssocID="{E481F29D-FEC8-452F-821F-9807541E35DE}" presName="Name37" presStyleLbl="parChTrans1D2" presStyleIdx="0" presStyleCnt="4"/>
      <dgm:spPr/>
      <dgm:t>
        <a:bodyPr/>
        <a:lstStyle/>
        <a:p>
          <a:endParaRPr lang="es-EC"/>
        </a:p>
      </dgm:t>
    </dgm:pt>
    <dgm:pt modelId="{BCAA6D85-B1C3-47AB-A814-6DE67A9FAA63}" type="pres">
      <dgm:prSet presAssocID="{033514E7-4E79-4965-AE6E-97433642437E}" presName="hierRoot2" presStyleCnt="0">
        <dgm:presLayoutVars>
          <dgm:hierBranch val="init"/>
        </dgm:presLayoutVars>
      </dgm:prSet>
      <dgm:spPr/>
    </dgm:pt>
    <dgm:pt modelId="{BBC9B364-470C-4332-B763-3B35B304C96A}" type="pres">
      <dgm:prSet presAssocID="{033514E7-4E79-4965-AE6E-97433642437E}" presName="rootComposite" presStyleCnt="0"/>
      <dgm:spPr/>
    </dgm:pt>
    <dgm:pt modelId="{75FE3AD4-E6DB-48D7-B8DA-24C35F7BD4FB}" type="pres">
      <dgm:prSet presAssocID="{033514E7-4E79-4965-AE6E-97433642437E}" presName="rootText" presStyleLbl="node2" presStyleIdx="0" presStyleCnt="3">
        <dgm:presLayoutVars>
          <dgm:chPref val="3"/>
        </dgm:presLayoutVars>
      </dgm:prSet>
      <dgm:spPr/>
      <dgm:t>
        <a:bodyPr/>
        <a:lstStyle/>
        <a:p>
          <a:endParaRPr lang="es-EC"/>
        </a:p>
      </dgm:t>
    </dgm:pt>
    <dgm:pt modelId="{7B3FE2A1-E495-4AD0-B45A-FF9B2A3A1BAE}" type="pres">
      <dgm:prSet presAssocID="{033514E7-4E79-4965-AE6E-97433642437E}" presName="rootConnector" presStyleLbl="node2" presStyleIdx="0" presStyleCnt="3"/>
      <dgm:spPr/>
      <dgm:t>
        <a:bodyPr/>
        <a:lstStyle/>
        <a:p>
          <a:endParaRPr lang="es-EC"/>
        </a:p>
      </dgm:t>
    </dgm:pt>
    <dgm:pt modelId="{4F58C88F-1D1D-4201-8589-F1735F816937}" type="pres">
      <dgm:prSet presAssocID="{033514E7-4E79-4965-AE6E-97433642437E}" presName="hierChild4" presStyleCnt="0"/>
      <dgm:spPr/>
    </dgm:pt>
    <dgm:pt modelId="{83412DB9-3A15-4E9F-B91F-C21E8D2BC31A}" type="pres">
      <dgm:prSet presAssocID="{033514E7-4E79-4965-AE6E-97433642437E}" presName="hierChild5" presStyleCnt="0"/>
      <dgm:spPr/>
    </dgm:pt>
    <dgm:pt modelId="{7D52A479-22C6-4E7A-B4A3-B6EC4AA5E832}" type="pres">
      <dgm:prSet presAssocID="{4886A027-80A5-4337-A5F4-35B77081790A}" presName="Name37" presStyleLbl="parChTrans1D2" presStyleIdx="1" presStyleCnt="4"/>
      <dgm:spPr/>
      <dgm:t>
        <a:bodyPr/>
        <a:lstStyle/>
        <a:p>
          <a:endParaRPr lang="es-EC"/>
        </a:p>
      </dgm:t>
    </dgm:pt>
    <dgm:pt modelId="{3CF59D01-FA44-4B06-87F3-5CDC1F0AD5F0}" type="pres">
      <dgm:prSet presAssocID="{22B12BDF-7378-483F-B989-14ED783EB39E}" presName="hierRoot2" presStyleCnt="0">
        <dgm:presLayoutVars>
          <dgm:hierBranch val="init"/>
        </dgm:presLayoutVars>
      </dgm:prSet>
      <dgm:spPr/>
    </dgm:pt>
    <dgm:pt modelId="{96DE1C64-E3AF-4386-A960-9153BF08CF3B}" type="pres">
      <dgm:prSet presAssocID="{22B12BDF-7378-483F-B989-14ED783EB39E}" presName="rootComposite" presStyleCnt="0"/>
      <dgm:spPr/>
    </dgm:pt>
    <dgm:pt modelId="{74F4B57D-9028-45A2-A672-DE6FA9B38F4D}" type="pres">
      <dgm:prSet presAssocID="{22B12BDF-7378-483F-B989-14ED783EB39E}" presName="rootText" presStyleLbl="node2" presStyleIdx="1" presStyleCnt="3">
        <dgm:presLayoutVars>
          <dgm:chPref val="3"/>
        </dgm:presLayoutVars>
      </dgm:prSet>
      <dgm:spPr/>
      <dgm:t>
        <a:bodyPr/>
        <a:lstStyle/>
        <a:p>
          <a:endParaRPr lang="es-EC"/>
        </a:p>
      </dgm:t>
    </dgm:pt>
    <dgm:pt modelId="{AD87C874-AD99-40AB-92B8-A8750F72973C}" type="pres">
      <dgm:prSet presAssocID="{22B12BDF-7378-483F-B989-14ED783EB39E}" presName="rootConnector" presStyleLbl="node2" presStyleIdx="1" presStyleCnt="3"/>
      <dgm:spPr/>
      <dgm:t>
        <a:bodyPr/>
        <a:lstStyle/>
        <a:p>
          <a:endParaRPr lang="es-EC"/>
        </a:p>
      </dgm:t>
    </dgm:pt>
    <dgm:pt modelId="{F05EB3A0-7438-4476-8B43-C0430D31B6BE}" type="pres">
      <dgm:prSet presAssocID="{22B12BDF-7378-483F-B989-14ED783EB39E}" presName="hierChild4" presStyleCnt="0"/>
      <dgm:spPr/>
    </dgm:pt>
    <dgm:pt modelId="{C989A2C9-37CE-40B1-8037-4FBE2E3F6FA4}" type="pres">
      <dgm:prSet presAssocID="{22B12BDF-7378-483F-B989-14ED783EB39E}" presName="hierChild5" presStyleCnt="0"/>
      <dgm:spPr/>
    </dgm:pt>
    <dgm:pt modelId="{B7C80B86-3B1B-45F4-940F-7CCF922C6FD5}" type="pres">
      <dgm:prSet presAssocID="{6280332C-3B24-4B2B-8127-B8F607743993}" presName="Name37" presStyleLbl="parChTrans1D2" presStyleIdx="2" presStyleCnt="4"/>
      <dgm:spPr/>
      <dgm:t>
        <a:bodyPr/>
        <a:lstStyle/>
        <a:p>
          <a:endParaRPr lang="es-EC"/>
        </a:p>
      </dgm:t>
    </dgm:pt>
    <dgm:pt modelId="{BC6F519A-23A2-4A1E-BF28-970BF6FAF6ED}" type="pres">
      <dgm:prSet presAssocID="{BB58604F-057E-4F50-A19A-78122229757C}" presName="hierRoot2" presStyleCnt="0">
        <dgm:presLayoutVars>
          <dgm:hierBranch val="init"/>
        </dgm:presLayoutVars>
      </dgm:prSet>
      <dgm:spPr/>
    </dgm:pt>
    <dgm:pt modelId="{3C3A2000-24D6-4974-9176-47E68E53E4F7}" type="pres">
      <dgm:prSet presAssocID="{BB58604F-057E-4F50-A19A-78122229757C}" presName="rootComposite" presStyleCnt="0"/>
      <dgm:spPr/>
    </dgm:pt>
    <dgm:pt modelId="{414C72D0-BD99-4908-BBCF-2FB4A9276B7A}" type="pres">
      <dgm:prSet presAssocID="{BB58604F-057E-4F50-A19A-78122229757C}" presName="rootText" presStyleLbl="node2" presStyleIdx="2" presStyleCnt="3">
        <dgm:presLayoutVars>
          <dgm:chPref val="3"/>
        </dgm:presLayoutVars>
      </dgm:prSet>
      <dgm:spPr/>
      <dgm:t>
        <a:bodyPr/>
        <a:lstStyle/>
        <a:p>
          <a:endParaRPr lang="es-EC"/>
        </a:p>
      </dgm:t>
    </dgm:pt>
    <dgm:pt modelId="{7AC79501-9BFC-43C0-BF40-23A8DB5A5C15}" type="pres">
      <dgm:prSet presAssocID="{BB58604F-057E-4F50-A19A-78122229757C}" presName="rootConnector" presStyleLbl="node2" presStyleIdx="2" presStyleCnt="3"/>
      <dgm:spPr/>
      <dgm:t>
        <a:bodyPr/>
        <a:lstStyle/>
        <a:p>
          <a:endParaRPr lang="es-EC"/>
        </a:p>
      </dgm:t>
    </dgm:pt>
    <dgm:pt modelId="{30D3F69C-4CA2-49A6-B178-3CD1200A1AB0}" type="pres">
      <dgm:prSet presAssocID="{BB58604F-057E-4F50-A19A-78122229757C}" presName="hierChild4" presStyleCnt="0"/>
      <dgm:spPr/>
    </dgm:pt>
    <dgm:pt modelId="{C720B530-82ED-4A91-85CB-C9251DE4D620}" type="pres">
      <dgm:prSet presAssocID="{BB58604F-057E-4F50-A19A-78122229757C}" presName="hierChild5" presStyleCnt="0"/>
      <dgm:spPr/>
    </dgm:pt>
    <dgm:pt modelId="{D5224699-84CA-48E8-89D5-BFF3D87AE930}" type="pres">
      <dgm:prSet presAssocID="{E3925BA6-E66B-4813-94F9-3F8E5060C10A}" presName="hierChild3" presStyleCnt="0"/>
      <dgm:spPr/>
    </dgm:pt>
    <dgm:pt modelId="{BEAFC476-2E45-47F7-A043-E334EF67325F}" type="pres">
      <dgm:prSet presAssocID="{EC4814FE-F666-424C-9D29-57180CF0E9F2}" presName="Name111" presStyleLbl="parChTrans1D2" presStyleIdx="3" presStyleCnt="4"/>
      <dgm:spPr/>
      <dgm:t>
        <a:bodyPr/>
        <a:lstStyle/>
        <a:p>
          <a:endParaRPr lang="es-EC"/>
        </a:p>
      </dgm:t>
    </dgm:pt>
    <dgm:pt modelId="{72A44DFE-230A-442F-9859-E0842AA882B6}" type="pres">
      <dgm:prSet presAssocID="{8180BB25-41D3-49AC-8150-24565D5DC940}" presName="hierRoot3" presStyleCnt="0">
        <dgm:presLayoutVars>
          <dgm:hierBranch val="init"/>
        </dgm:presLayoutVars>
      </dgm:prSet>
      <dgm:spPr/>
    </dgm:pt>
    <dgm:pt modelId="{24223D5B-2FB7-4126-B1E9-C6A36B49BFB4}" type="pres">
      <dgm:prSet presAssocID="{8180BB25-41D3-49AC-8150-24565D5DC940}" presName="rootComposite3" presStyleCnt="0"/>
      <dgm:spPr/>
    </dgm:pt>
    <dgm:pt modelId="{AC7E6C0D-62D8-4381-A574-9D24B0134DC4}" type="pres">
      <dgm:prSet presAssocID="{8180BB25-41D3-49AC-8150-24565D5DC940}" presName="rootText3" presStyleLbl="asst1" presStyleIdx="0" presStyleCnt="1">
        <dgm:presLayoutVars>
          <dgm:chPref val="3"/>
        </dgm:presLayoutVars>
      </dgm:prSet>
      <dgm:spPr/>
      <dgm:t>
        <a:bodyPr/>
        <a:lstStyle/>
        <a:p>
          <a:endParaRPr lang="es-EC"/>
        </a:p>
      </dgm:t>
    </dgm:pt>
    <dgm:pt modelId="{87EE44C9-301E-43DD-B627-EB756904F506}" type="pres">
      <dgm:prSet presAssocID="{8180BB25-41D3-49AC-8150-24565D5DC940}" presName="rootConnector3" presStyleLbl="asst1" presStyleIdx="0" presStyleCnt="1"/>
      <dgm:spPr/>
      <dgm:t>
        <a:bodyPr/>
        <a:lstStyle/>
        <a:p>
          <a:endParaRPr lang="es-EC"/>
        </a:p>
      </dgm:t>
    </dgm:pt>
    <dgm:pt modelId="{126C557E-94EA-4FC9-A78C-3A804380B465}" type="pres">
      <dgm:prSet presAssocID="{8180BB25-41D3-49AC-8150-24565D5DC940}" presName="hierChild6" presStyleCnt="0"/>
      <dgm:spPr/>
    </dgm:pt>
    <dgm:pt modelId="{DFD79346-EAE3-4E52-8197-3167DB0449EA}" type="pres">
      <dgm:prSet presAssocID="{8180BB25-41D3-49AC-8150-24565D5DC940}" presName="hierChild7" presStyleCnt="0"/>
      <dgm:spPr/>
    </dgm:pt>
  </dgm:ptLst>
  <dgm:cxnLst>
    <dgm:cxn modelId="{E9D41D0A-574A-4887-BEA0-1EA55B51A51D}" type="presOf" srcId="{033514E7-4E79-4965-AE6E-97433642437E}" destId="{75FE3AD4-E6DB-48D7-B8DA-24C35F7BD4FB}" srcOrd="0" destOrd="0" presId="urn:microsoft.com/office/officeart/2005/8/layout/orgChart1"/>
    <dgm:cxn modelId="{1A316E06-42DF-4A54-93EA-8B9B60DB467C}" type="presOf" srcId="{BB58604F-057E-4F50-A19A-78122229757C}" destId="{414C72D0-BD99-4908-BBCF-2FB4A9276B7A}" srcOrd="0" destOrd="0" presId="urn:microsoft.com/office/officeart/2005/8/layout/orgChart1"/>
    <dgm:cxn modelId="{03426B8E-89CC-4536-B50F-91433791EEF8}" srcId="{E3925BA6-E66B-4813-94F9-3F8E5060C10A}" destId="{BB58604F-057E-4F50-A19A-78122229757C}" srcOrd="3" destOrd="0" parTransId="{6280332C-3B24-4B2B-8127-B8F607743993}" sibTransId="{FEB2D53E-A51F-469F-A5BD-11CBB25CB58E}"/>
    <dgm:cxn modelId="{FFDC0E46-3E76-4A59-BB2A-73ABBEAEAD91}" srcId="{E3925BA6-E66B-4813-94F9-3F8E5060C10A}" destId="{22B12BDF-7378-483F-B989-14ED783EB39E}" srcOrd="2" destOrd="0" parTransId="{4886A027-80A5-4337-A5F4-35B77081790A}" sibTransId="{2A2564C3-4A78-417F-BCE7-42679D154CD4}"/>
    <dgm:cxn modelId="{B341BED9-916E-49E7-8E2B-0781AF1BBC08}" srcId="{E3925BA6-E66B-4813-94F9-3F8E5060C10A}" destId="{8180BB25-41D3-49AC-8150-24565D5DC940}" srcOrd="0" destOrd="0" parTransId="{EC4814FE-F666-424C-9D29-57180CF0E9F2}" sibTransId="{6B22D147-A8E6-4A3B-BCF2-E9091C342158}"/>
    <dgm:cxn modelId="{4F684ED3-6AFE-42DF-86F3-B2F7CC9F998B}" type="presOf" srcId="{033514E7-4E79-4965-AE6E-97433642437E}" destId="{7B3FE2A1-E495-4AD0-B45A-FF9B2A3A1BAE}" srcOrd="1" destOrd="0" presId="urn:microsoft.com/office/officeart/2005/8/layout/orgChart1"/>
    <dgm:cxn modelId="{758BF1D6-7A34-40D2-B1FB-AF33E9550C5F}" type="presOf" srcId="{913BAA33-4513-45C8-B31D-AAFF50C2C8D3}" destId="{2C25BF27-A469-4E7C-8817-07A1D00493FC}" srcOrd="0" destOrd="0" presId="urn:microsoft.com/office/officeart/2005/8/layout/orgChart1"/>
    <dgm:cxn modelId="{21FD5DAF-B9BA-44C1-B48B-0C66FCA090E6}" type="presOf" srcId="{8180BB25-41D3-49AC-8150-24565D5DC940}" destId="{AC7E6C0D-62D8-4381-A574-9D24B0134DC4}" srcOrd="0" destOrd="0" presId="urn:microsoft.com/office/officeart/2005/8/layout/orgChart1"/>
    <dgm:cxn modelId="{F1B77047-CD82-47DA-B33D-1C8D2CC3CCFA}" type="presOf" srcId="{BB58604F-057E-4F50-A19A-78122229757C}" destId="{7AC79501-9BFC-43C0-BF40-23A8DB5A5C15}" srcOrd="1" destOrd="0" presId="urn:microsoft.com/office/officeart/2005/8/layout/orgChart1"/>
    <dgm:cxn modelId="{2E8A3E73-423E-423C-8815-0BC598BA586B}" srcId="{913BAA33-4513-45C8-B31D-AAFF50C2C8D3}" destId="{E3925BA6-E66B-4813-94F9-3F8E5060C10A}" srcOrd="0" destOrd="0" parTransId="{197B419F-E4B7-48AB-9CCE-63F2DB427170}" sibTransId="{E6686E1D-0622-4A83-9AE2-E020A0438435}"/>
    <dgm:cxn modelId="{28EC7B67-2F53-4191-8CC0-980183C8E1A3}" type="presOf" srcId="{E3925BA6-E66B-4813-94F9-3F8E5060C10A}" destId="{2C650EC7-0668-4698-B75E-60C3ABA637A2}" srcOrd="1" destOrd="0" presId="urn:microsoft.com/office/officeart/2005/8/layout/orgChart1"/>
    <dgm:cxn modelId="{EF885057-7D7E-412C-9715-8CDADF33199E}" type="presOf" srcId="{8180BB25-41D3-49AC-8150-24565D5DC940}" destId="{87EE44C9-301E-43DD-B627-EB756904F506}" srcOrd="1" destOrd="0" presId="urn:microsoft.com/office/officeart/2005/8/layout/orgChart1"/>
    <dgm:cxn modelId="{598BAA5B-B8D9-466E-9133-CD2DFFC42BDE}" type="presOf" srcId="{4886A027-80A5-4337-A5F4-35B77081790A}" destId="{7D52A479-22C6-4E7A-B4A3-B6EC4AA5E832}" srcOrd="0" destOrd="0" presId="urn:microsoft.com/office/officeart/2005/8/layout/orgChart1"/>
    <dgm:cxn modelId="{FFBA0FFE-FF77-4B8F-8ABD-1692798BFDE4}" type="presOf" srcId="{6280332C-3B24-4B2B-8127-B8F607743993}" destId="{B7C80B86-3B1B-45F4-940F-7CCF922C6FD5}" srcOrd="0" destOrd="0" presId="urn:microsoft.com/office/officeart/2005/8/layout/orgChart1"/>
    <dgm:cxn modelId="{8B38EB2C-5954-4759-A4BD-35FE0BD22295}" type="presOf" srcId="{E3925BA6-E66B-4813-94F9-3F8E5060C10A}" destId="{E6E72DE2-A2D5-4AAF-8F8B-BA7AA933946B}" srcOrd="0" destOrd="0" presId="urn:microsoft.com/office/officeart/2005/8/layout/orgChart1"/>
    <dgm:cxn modelId="{DEF3EB41-FF3F-44B7-9F0F-3EAB1CA76FE8}" type="presOf" srcId="{22B12BDF-7378-483F-B989-14ED783EB39E}" destId="{74F4B57D-9028-45A2-A672-DE6FA9B38F4D}" srcOrd="0" destOrd="0" presId="urn:microsoft.com/office/officeart/2005/8/layout/orgChart1"/>
    <dgm:cxn modelId="{C23E2C4F-3F6E-43CC-9C06-67BB61AE7DA6}" type="presOf" srcId="{EC4814FE-F666-424C-9D29-57180CF0E9F2}" destId="{BEAFC476-2E45-47F7-A043-E334EF67325F}" srcOrd="0" destOrd="0" presId="urn:microsoft.com/office/officeart/2005/8/layout/orgChart1"/>
    <dgm:cxn modelId="{286DD572-3744-4936-BE4D-223CE4485EE5}" type="presOf" srcId="{E481F29D-FEC8-452F-821F-9807541E35DE}" destId="{CD771849-4213-4EC2-A5B9-F2156AB05F07}" srcOrd="0" destOrd="0" presId="urn:microsoft.com/office/officeart/2005/8/layout/orgChart1"/>
    <dgm:cxn modelId="{71BE0CA2-0CFB-49E0-9DF4-A129196ADDBE}" srcId="{E3925BA6-E66B-4813-94F9-3F8E5060C10A}" destId="{033514E7-4E79-4965-AE6E-97433642437E}" srcOrd="1" destOrd="0" parTransId="{E481F29D-FEC8-452F-821F-9807541E35DE}" sibTransId="{4ED0A810-F3CC-4ECB-B9F2-C041E316107E}"/>
    <dgm:cxn modelId="{A36EE51E-0901-4D89-A7D4-D37E012F127D}" type="presOf" srcId="{22B12BDF-7378-483F-B989-14ED783EB39E}" destId="{AD87C874-AD99-40AB-92B8-A8750F72973C}" srcOrd="1" destOrd="0" presId="urn:microsoft.com/office/officeart/2005/8/layout/orgChart1"/>
    <dgm:cxn modelId="{78A38C82-D370-4E27-B942-EEA7455714CF}" type="presParOf" srcId="{2C25BF27-A469-4E7C-8817-07A1D00493FC}" destId="{079B6507-C9E9-44C4-B908-B24FFD03FCE7}" srcOrd="0" destOrd="0" presId="urn:microsoft.com/office/officeart/2005/8/layout/orgChart1"/>
    <dgm:cxn modelId="{8878EF4A-F471-44DF-90EB-CF0E60AB044F}" type="presParOf" srcId="{079B6507-C9E9-44C4-B908-B24FFD03FCE7}" destId="{CF0C9A8F-5CA3-4313-B7AC-195014569B1E}" srcOrd="0" destOrd="0" presId="urn:microsoft.com/office/officeart/2005/8/layout/orgChart1"/>
    <dgm:cxn modelId="{B1530179-579D-49EB-827C-2E94D0B438F0}" type="presParOf" srcId="{CF0C9A8F-5CA3-4313-B7AC-195014569B1E}" destId="{E6E72DE2-A2D5-4AAF-8F8B-BA7AA933946B}" srcOrd="0" destOrd="0" presId="urn:microsoft.com/office/officeart/2005/8/layout/orgChart1"/>
    <dgm:cxn modelId="{0A9807F9-26ED-437E-9CCA-002B748AAF30}" type="presParOf" srcId="{CF0C9A8F-5CA3-4313-B7AC-195014569B1E}" destId="{2C650EC7-0668-4698-B75E-60C3ABA637A2}" srcOrd="1" destOrd="0" presId="urn:microsoft.com/office/officeart/2005/8/layout/orgChart1"/>
    <dgm:cxn modelId="{D7AF8BE4-34C6-4378-B709-761FF40C3AA7}" type="presParOf" srcId="{079B6507-C9E9-44C4-B908-B24FFD03FCE7}" destId="{74C6341C-7AEC-4B6B-A8F1-03631C808929}" srcOrd="1" destOrd="0" presId="urn:microsoft.com/office/officeart/2005/8/layout/orgChart1"/>
    <dgm:cxn modelId="{86DA4973-8EA7-4758-8DEB-DBE181D9F449}" type="presParOf" srcId="{74C6341C-7AEC-4B6B-A8F1-03631C808929}" destId="{CD771849-4213-4EC2-A5B9-F2156AB05F07}" srcOrd="0" destOrd="0" presId="urn:microsoft.com/office/officeart/2005/8/layout/orgChart1"/>
    <dgm:cxn modelId="{7FE8D260-3000-4A5B-97FC-B34A37ABC5C4}" type="presParOf" srcId="{74C6341C-7AEC-4B6B-A8F1-03631C808929}" destId="{BCAA6D85-B1C3-47AB-A814-6DE67A9FAA63}" srcOrd="1" destOrd="0" presId="urn:microsoft.com/office/officeart/2005/8/layout/orgChart1"/>
    <dgm:cxn modelId="{C744E824-DF67-4C76-8C84-05E000EB8B06}" type="presParOf" srcId="{BCAA6D85-B1C3-47AB-A814-6DE67A9FAA63}" destId="{BBC9B364-470C-4332-B763-3B35B304C96A}" srcOrd="0" destOrd="0" presId="urn:microsoft.com/office/officeart/2005/8/layout/orgChart1"/>
    <dgm:cxn modelId="{F6A3DBD7-9184-4086-A9BD-D16BD187212D}" type="presParOf" srcId="{BBC9B364-470C-4332-B763-3B35B304C96A}" destId="{75FE3AD4-E6DB-48D7-B8DA-24C35F7BD4FB}" srcOrd="0" destOrd="0" presId="urn:microsoft.com/office/officeart/2005/8/layout/orgChart1"/>
    <dgm:cxn modelId="{4E5CE99B-24E5-439A-A19A-38FAC9E5DED0}" type="presParOf" srcId="{BBC9B364-470C-4332-B763-3B35B304C96A}" destId="{7B3FE2A1-E495-4AD0-B45A-FF9B2A3A1BAE}" srcOrd="1" destOrd="0" presId="urn:microsoft.com/office/officeart/2005/8/layout/orgChart1"/>
    <dgm:cxn modelId="{497A676F-D1FA-4375-B671-8E3235782977}" type="presParOf" srcId="{BCAA6D85-B1C3-47AB-A814-6DE67A9FAA63}" destId="{4F58C88F-1D1D-4201-8589-F1735F816937}" srcOrd="1" destOrd="0" presId="urn:microsoft.com/office/officeart/2005/8/layout/orgChart1"/>
    <dgm:cxn modelId="{57BE491B-D1AB-4C1A-A466-C7D4B4F05C52}" type="presParOf" srcId="{BCAA6D85-B1C3-47AB-A814-6DE67A9FAA63}" destId="{83412DB9-3A15-4E9F-B91F-C21E8D2BC31A}" srcOrd="2" destOrd="0" presId="urn:microsoft.com/office/officeart/2005/8/layout/orgChart1"/>
    <dgm:cxn modelId="{2E1D7D37-A871-4CB9-8F85-7210FC52216E}" type="presParOf" srcId="{74C6341C-7AEC-4B6B-A8F1-03631C808929}" destId="{7D52A479-22C6-4E7A-B4A3-B6EC4AA5E832}" srcOrd="2" destOrd="0" presId="urn:microsoft.com/office/officeart/2005/8/layout/orgChart1"/>
    <dgm:cxn modelId="{30AB9535-2F13-4134-A2D9-720FC4BB98C5}" type="presParOf" srcId="{74C6341C-7AEC-4B6B-A8F1-03631C808929}" destId="{3CF59D01-FA44-4B06-87F3-5CDC1F0AD5F0}" srcOrd="3" destOrd="0" presId="urn:microsoft.com/office/officeart/2005/8/layout/orgChart1"/>
    <dgm:cxn modelId="{7A69B73B-F419-4BB6-AB6A-CED3977483E1}" type="presParOf" srcId="{3CF59D01-FA44-4B06-87F3-5CDC1F0AD5F0}" destId="{96DE1C64-E3AF-4386-A960-9153BF08CF3B}" srcOrd="0" destOrd="0" presId="urn:microsoft.com/office/officeart/2005/8/layout/orgChart1"/>
    <dgm:cxn modelId="{76A7657B-9C39-46CB-8C88-175A9B6A559C}" type="presParOf" srcId="{96DE1C64-E3AF-4386-A960-9153BF08CF3B}" destId="{74F4B57D-9028-45A2-A672-DE6FA9B38F4D}" srcOrd="0" destOrd="0" presId="urn:microsoft.com/office/officeart/2005/8/layout/orgChart1"/>
    <dgm:cxn modelId="{34112EAA-BC2A-4698-ACEE-A2D7863ED41E}" type="presParOf" srcId="{96DE1C64-E3AF-4386-A960-9153BF08CF3B}" destId="{AD87C874-AD99-40AB-92B8-A8750F72973C}" srcOrd="1" destOrd="0" presId="urn:microsoft.com/office/officeart/2005/8/layout/orgChart1"/>
    <dgm:cxn modelId="{F9B6B4F5-5AD7-4E2F-B134-FC7EAD0C2825}" type="presParOf" srcId="{3CF59D01-FA44-4B06-87F3-5CDC1F0AD5F0}" destId="{F05EB3A0-7438-4476-8B43-C0430D31B6BE}" srcOrd="1" destOrd="0" presId="urn:microsoft.com/office/officeart/2005/8/layout/orgChart1"/>
    <dgm:cxn modelId="{836313B6-BF1F-4687-9185-0204CC0A823E}" type="presParOf" srcId="{3CF59D01-FA44-4B06-87F3-5CDC1F0AD5F0}" destId="{C989A2C9-37CE-40B1-8037-4FBE2E3F6FA4}" srcOrd="2" destOrd="0" presId="urn:microsoft.com/office/officeart/2005/8/layout/orgChart1"/>
    <dgm:cxn modelId="{4BCE16E4-3AA7-458A-845F-EB3C24B23C80}" type="presParOf" srcId="{74C6341C-7AEC-4B6B-A8F1-03631C808929}" destId="{B7C80B86-3B1B-45F4-940F-7CCF922C6FD5}" srcOrd="4" destOrd="0" presId="urn:microsoft.com/office/officeart/2005/8/layout/orgChart1"/>
    <dgm:cxn modelId="{E64BFB64-1DEE-42C9-82D1-F595F4927BD2}" type="presParOf" srcId="{74C6341C-7AEC-4B6B-A8F1-03631C808929}" destId="{BC6F519A-23A2-4A1E-BF28-970BF6FAF6ED}" srcOrd="5" destOrd="0" presId="urn:microsoft.com/office/officeart/2005/8/layout/orgChart1"/>
    <dgm:cxn modelId="{B55E7650-1D13-4BC4-8727-5BAB7B9F76C7}" type="presParOf" srcId="{BC6F519A-23A2-4A1E-BF28-970BF6FAF6ED}" destId="{3C3A2000-24D6-4974-9176-47E68E53E4F7}" srcOrd="0" destOrd="0" presId="urn:microsoft.com/office/officeart/2005/8/layout/orgChart1"/>
    <dgm:cxn modelId="{E3205DA5-25C8-4DCD-8270-7BBA326DDA75}" type="presParOf" srcId="{3C3A2000-24D6-4974-9176-47E68E53E4F7}" destId="{414C72D0-BD99-4908-BBCF-2FB4A9276B7A}" srcOrd="0" destOrd="0" presId="urn:microsoft.com/office/officeart/2005/8/layout/orgChart1"/>
    <dgm:cxn modelId="{9F942456-8061-4599-95D8-8AF244C4CA35}" type="presParOf" srcId="{3C3A2000-24D6-4974-9176-47E68E53E4F7}" destId="{7AC79501-9BFC-43C0-BF40-23A8DB5A5C15}" srcOrd="1" destOrd="0" presId="urn:microsoft.com/office/officeart/2005/8/layout/orgChart1"/>
    <dgm:cxn modelId="{C92F42FA-B1B5-4910-B072-8551B42B30CA}" type="presParOf" srcId="{BC6F519A-23A2-4A1E-BF28-970BF6FAF6ED}" destId="{30D3F69C-4CA2-49A6-B178-3CD1200A1AB0}" srcOrd="1" destOrd="0" presId="urn:microsoft.com/office/officeart/2005/8/layout/orgChart1"/>
    <dgm:cxn modelId="{1266EC5A-7750-428D-ADBC-E600C0A73534}" type="presParOf" srcId="{BC6F519A-23A2-4A1E-BF28-970BF6FAF6ED}" destId="{C720B530-82ED-4A91-85CB-C9251DE4D620}" srcOrd="2" destOrd="0" presId="urn:microsoft.com/office/officeart/2005/8/layout/orgChart1"/>
    <dgm:cxn modelId="{01D11EF3-605C-4D9F-B66C-E5F6C9A1CA76}" type="presParOf" srcId="{079B6507-C9E9-44C4-B908-B24FFD03FCE7}" destId="{D5224699-84CA-48E8-89D5-BFF3D87AE930}" srcOrd="2" destOrd="0" presId="urn:microsoft.com/office/officeart/2005/8/layout/orgChart1"/>
    <dgm:cxn modelId="{E26BBE0C-C549-453A-9CDF-45C3243F45D8}" type="presParOf" srcId="{D5224699-84CA-48E8-89D5-BFF3D87AE930}" destId="{BEAFC476-2E45-47F7-A043-E334EF67325F}" srcOrd="0" destOrd="0" presId="urn:microsoft.com/office/officeart/2005/8/layout/orgChart1"/>
    <dgm:cxn modelId="{FD1B13F2-817F-4E05-9373-903B5417AFD3}" type="presParOf" srcId="{D5224699-84CA-48E8-89D5-BFF3D87AE930}" destId="{72A44DFE-230A-442F-9859-E0842AA882B6}" srcOrd="1" destOrd="0" presId="urn:microsoft.com/office/officeart/2005/8/layout/orgChart1"/>
    <dgm:cxn modelId="{B7C67097-C486-449E-B9CD-35C76E992774}" type="presParOf" srcId="{72A44DFE-230A-442F-9859-E0842AA882B6}" destId="{24223D5B-2FB7-4126-B1E9-C6A36B49BFB4}" srcOrd="0" destOrd="0" presId="urn:microsoft.com/office/officeart/2005/8/layout/orgChart1"/>
    <dgm:cxn modelId="{6CD08B5F-3AC1-4837-8EAD-00EFCEE8F7A6}" type="presParOf" srcId="{24223D5B-2FB7-4126-B1E9-C6A36B49BFB4}" destId="{AC7E6C0D-62D8-4381-A574-9D24B0134DC4}" srcOrd="0" destOrd="0" presId="urn:microsoft.com/office/officeart/2005/8/layout/orgChart1"/>
    <dgm:cxn modelId="{0435DFC0-9B82-4A2C-8249-5E1E406A6DE9}" type="presParOf" srcId="{24223D5B-2FB7-4126-B1E9-C6A36B49BFB4}" destId="{87EE44C9-301E-43DD-B627-EB756904F506}" srcOrd="1" destOrd="0" presId="urn:microsoft.com/office/officeart/2005/8/layout/orgChart1"/>
    <dgm:cxn modelId="{3EAD8ADE-95F4-42B7-A576-C0444361F732}" type="presParOf" srcId="{72A44DFE-230A-442F-9859-E0842AA882B6}" destId="{126C557E-94EA-4FC9-A78C-3A804380B465}" srcOrd="1" destOrd="0" presId="urn:microsoft.com/office/officeart/2005/8/layout/orgChart1"/>
    <dgm:cxn modelId="{32702EDF-453C-4254-AE72-CED2D6C7B294}" type="presParOf" srcId="{72A44DFE-230A-442F-9859-E0842AA882B6}" destId="{DFD79346-EAE3-4E52-8197-3167DB0449E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44E1ED-882F-48F4-9156-02516FEB48AD}" type="doc">
      <dgm:prSet loTypeId="urn:microsoft.com/office/officeart/2005/8/layout/funnel1" loCatId="process" qsTypeId="urn:microsoft.com/office/officeart/2005/8/quickstyle/3d3" qsCatId="3D" csTypeId="urn:microsoft.com/office/officeart/2005/8/colors/colorful4" csCatId="colorful" phldr="1"/>
      <dgm:spPr/>
      <dgm:t>
        <a:bodyPr/>
        <a:lstStyle/>
        <a:p>
          <a:endParaRPr lang="es-EC"/>
        </a:p>
      </dgm:t>
    </dgm:pt>
    <dgm:pt modelId="{28517CBB-5DC3-4529-A02B-3D0EC451E14B}">
      <dgm:prSet phldrT="[Texto]"/>
      <dgm:spPr/>
      <dgm:t>
        <a:bodyPr/>
        <a:lstStyle/>
        <a:p>
          <a:r>
            <a:rPr lang="es-EC" dirty="0" smtClean="0">
              <a:solidFill>
                <a:schemeClr val="bg1"/>
              </a:solidFill>
              <a:latin typeface="Arial" panose="020B0604020202020204" pitchFamily="34" charset="0"/>
              <a:cs typeface="Arial" panose="020B0604020202020204" pitchFamily="34" charset="0"/>
            </a:rPr>
            <a:t>Alimentación de Voltaje en todos los circuitos</a:t>
          </a:r>
          <a:endParaRPr lang="es-EC" dirty="0">
            <a:solidFill>
              <a:schemeClr val="bg1"/>
            </a:solidFill>
            <a:latin typeface="Arial" panose="020B0604020202020204" pitchFamily="34" charset="0"/>
            <a:cs typeface="Arial" panose="020B0604020202020204" pitchFamily="34" charset="0"/>
          </a:endParaRPr>
        </a:p>
      </dgm:t>
    </dgm:pt>
    <dgm:pt modelId="{08573DD7-930D-4F73-B974-AB6D51610A02}" type="parTrans" cxnId="{4090B2AC-472D-4F79-894B-C5AC55E49B22}">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C666682-CC67-4D97-AD15-2930DE895465}" type="sibTrans" cxnId="{4090B2AC-472D-4F79-894B-C5AC55E49B22}">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7BAA51AA-0317-4DE3-9884-6B96FDD8974B}">
      <dgm:prSet phldrT="[Texto]"/>
      <dgm:spPr/>
      <dgm:t>
        <a:bodyPr/>
        <a:lstStyle/>
        <a:p>
          <a:r>
            <a:rPr lang="es-EC" dirty="0" smtClean="0">
              <a:solidFill>
                <a:schemeClr val="bg1"/>
              </a:solidFill>
              <a:latin typeface="Arial" panose="020B0604020202020204" pitchFamily="34" charset="0"/>
              <a:cs typeface="Arial" panose="020B0604020202020204" pitchFamily="34" charset="0"/>
            </a:rPr>
            <a:t>Sensores Aislados y en buen estado</a:t>
          </a:r>
          <a:endParaRPr lang="es-EC" dirty="0">
            <a:solidFill>
              <a:schemeClr val="bg1"/>
            </a:solidFill>
            <a:latin typeface="Arial" panose="020B0604020202020204" pitchFamily="34" charset="0"/>
            <a:cs typeface="Arial" panose="020B0604020202020204" pitchFamily="34" charset="0"/>
          </a:endParaRPr>
        </a:p>
      </dgm:t>
    </dgm:pt>
    <dgm:pt modelId="{EEE0235B-234C-49A7-A5ED-6115C839FB6A}" type="parTrans" cxnId="{453456D8-1838-4798-97D2-B21ACC6F401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91FEDF2-567F-4D0C-9145-7D9534C9E40B}" type="sibTrans" cxnId="{453456D8-1838-4798-97D2-B21ACC6F401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5E0B7136-1E38-4D43-8A2C-F2E7072CF344}">
      <dgm:prSet phldrT="[Texto]"/>
      <dgm:spPr/>
      <dgm:t>
        <a:bodyPr/>
        <a:lstStyle/>
        <a:p>
          <a:r>
            <a:rPr lang="es-EC" dirty="0" smtClean="0">
              <a:solidFill>
                <a:schemeClr val="bg1"/>
              </a:solidFill>
              <a:latin typeface="Arial" panose="020B0604020202020204" pitchFamily="34" charset="0"/>
              <a:cs typeface="Arial" panose="020B0604020202020204" pitchFamily="34" charset="0"/>
            </a:rPr>
            <a:t>Correcta compilación del Programa de Captura de Datos</a:t>
          </a:r>
          <a:endParaRPr lang="es-EC" dirty="0">
            <a:solidFill>
              <a:schemeClr val="bg1"/>
            </a:solidFill>
            <a:latin typeface="Arial" panose="020B0604020202020204" pitchFamily="34" charset="0"/>
            <a:cs typeface="Arial" panose="020B0604020202020204" pitchFamily="34" charset="0"/>
          </a:endParaRPr>
        </a:p>
      </dgm:t>
    </dgm:pt>
    <dgm:pt modelId="{E85BAD89-140E-42EC-99DE-557C7CBB012A}" type="parTrans" cxnId="{C56C72CC-677F-4F99-A767-0B35110A8DC4}">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5D43E096-EAB1-48EB-80D2-0D28D60050B9}" type="sibTrans" cxnId="{C56C72CC-677F-4F99-A767-0B35110A8DC4}">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AFF73CA2-D62D-4D58-840E-C39B8C7B5AF2}">
      <dgm:prSet phldrT="[Texto]"/>
      <dgm:spPr/>
      <dgm:t>
        <a:bodyPr/>
        <a:lstStyle/>
        <a:p>
          <a:r>
            <a:rPr lang="es-EC" dirty="0" smtClean="0">
              <a:solidFill>
                <a:schemeClr val="bg1"/>
              </a:solidFill>
              <a:latin typeface="Arial" panose="020B0604020202020204" pitchFamily="34" charset="0"/>
              <a:cs typeface="Arial" panose="020B0604020202020204" pitchFamily="34" charset="0"/>
            </a:rPr>
            <a:t>Sistema Operable</a:t>
          </a:r>
          <a:endParaRPr lang="es-EC" dirty="0">
            <a:solidFill>
              <a:schemeClr val="bg1"/>
            </a:solidFill>
            <a:latin typeface="Arial" panose="020B0604020202020204" pitchFamily="34" charset="0"/>
            <a:cs typeface="Arial" panose="020B0604020202020204" pitchFamily="34" charset="0"/>
          </a:endParaRPr>
        </a:p>
      </dgm:t>
    </dgm:pt>
    <dgm:pt modelId="{4313DCDC-B93F-4141-9683-3EA1356EFB7C}" type="parTrans" cxnId="{ECCB419A-F4FC-4ABA-A794-6346246A5979}">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FCF4F159-5F83-43E0-8622-25DF690C1FB4}" type="sibTrans" cxnId="{ECCB419A-F4FC-4ABA-A794-6346246A5979}">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6FD06C3B-7287-45BE-8EF3-F37F9429D8CA}" type="pres">
      <dgm:prSet presAssocID="{6544E1ED-882F-48F4-9156-02516FEB48AD}" presName="Name0" presStyleCnt="0">
        <dgm:presLayoutVars>
          <dgm:chMax val="4"/>
          <dgm:resizeHandles val="exact"/>
        </dgm:presLayoutVars>
      </dgm:prSet>
      <dgm:spPr/>
      <dgm:t>
        <a:bodyPr/>
        <a:lstStyle/>
        <a:p>
          <a:endParaRPr lang="es-EC"/>
        </a:p>
      </dgm:t>
    </dgm:pt>
    <dgm:pt modelId="{5DA1CD06-1CFE-4880-A8E5-671A5698DB9D}" type="pres">
      <dgm:prSet presAssocID="{6544E1ED-882F-48F4-9156-02516FEB48AD}" presName="ellipse" presStyleLbl="trBgShp" presStyleIdx="0" presStyleCnt="1"/>
      <dgm:spPr/>
    </dgm:pt>
    <dgm:pt modelId="{DCE237AB-64F2-459B-BA5B-31D5ED9119F0}" type="pres">
      <dgm:prSet presAssocID="{6544E1ED-882F-48F4-9156-02516FEB48AD}" presName="arrow1" presStyleLbl="fgShp" presStyleIdx="0" presStyleCnt="1"/>
      <dgm:spPr/>
    </dgm:pt>
    <dgm:pt modelId="{574288A5-770D-4408-BA5B-79378FC28D34}" type="pres">
      <dgm:prSet presAssocID="{6544E1ED-882F-48F4-9156-02516FEB48AD}" presName="rectangle" presStyleLbl="revTx" presStyleIdx="0" presStyleCnt="1">
        <dgm:presLayoutVars>
          <dgm:bulletEnabled val="1"/>
        </dgm:presLayoutVars>
      </dgm:prSet>
      <dgm:spPr/>
      <dgm:t>
        <a:bodyPr/>
        <a:lstStyle/>
        <a:p>
          <a:endParaRPr lang="es-EC"/>
        </a:p>
      </dgm:t>
    </dgm:pt>
    <dgm:pt modelId="{55EC88C2-B513-42CB-A198-4D9B3E86D3B7}" type="pres">
      <dgm:prSet presAssocID="{7BAA51AA-0317-4DE3-9884-6B96FDD8974B}" presName="item1" presStyleLbl="node1" presStyleIdx="0" presStyleCnt="3">
        <dgm:presLayoutVars>
          <dgm:bulletEnabled val="1"/>
        </dgm:presLayoutVars>
      </dgm:prSet>
      <dgm:spPr/>
      <dgm:t>
        <a:bodyPr/>
        <a:lstStyle/>
        <a:p>
          <a:endParaRPr lang="es-EC"/>
        </a:p>
      </dgm:t>
    </dgm:pt>
    <dgm:pt modelId="{1B4083AE-3DDF-49F6-A1D6-CB5D3B3B6F25}" type="pres">
      <dgm:prSet presAssocID="{5E0B7136-1E38-4D43-8A2C-F2E7072CF344}" presName="item2" presStyleLbl="node1" presStyleIdx="1" presStyleCnt="3">
        <dgm:presLayoutVars>
          <dgm:bulletEnabled val="1"/>
        </dgm:presLayoutVars>
      </dgm:prSet>
      <dgm:spPr/>
      <dgm:t>
        <a:bodyPr/>
        <a:lstStyle/>
        <a:p>
          <a:endParaRPr lang="es-EC"/>
        </a:p>
      </dgm:t>
    </dgm:pt>
    <dgm:pt modelId="{411ECFED-1D52-451E-B362-DBCCB1B98412}" type="pres">
      <dgm:prSet presAssocID="{AFF73CA2-D62D-4D58-840E-C39B8C7B5AF2}" presName="item3" presStyleLbl="node1" presStyleIdx="2" presStyleCnt="3">
        <dgm:presLayoutVars>
          <dgm:bulletEnabled val="1"/>
        </dgm:presLayoutVars>
      </dgm:prSet>
      <dgm:spPr/>
      <dgm:t>
        <a:bodyPr/>
        <a:lstStyle/>
        <a:p>
          <a:endParaRPr lang="es-EC"/>
        </a:p>
      </dgm:t>
    </dgm:pt>
    <dgm:pt modelId="{DE091D3B-D105-467A-B0AD-0A41AB893DB0}" type="pres">
      <dgm:prSet presAssocID="{6544E1ED-882F-48F4-9156-02516FEB48AD}" presName="funnel" presStyleLbl="trAlignAcc1" presStyleIdx="0" presStyleCnt="1"/>
      <dgm:spPr/>
    </dgm:pt>
  </dgm:ptLst>
  <dgm:cxnLst>
    <dgm:cxn modelId="{453456D8-1838-4798-97D2-B21ACC6F401F}" srcId="{6544E1ED-882F-48F4-9156-02516FEB48AD}" destId="{7BAA51AA-0317-4DE3-9884-6B96FDD8974B}" srcOrd="1" destOrd="0" parTransId="{EEE0235B-234C-49A7-A5ED-6115C839FB6A}" sibTransId="{D91FEDF2-567F-4D0C-9145-7D9534C9E40B}"/>
    <dgm:cxn modelId="{799F501A-1A8B-441D-A644-989AE9CDADB9}" type="presOf" srcId="{28517CBB-5DC3-4529-A02B-3D0EC451E14B}" destId="{411ECFED-1D52-451E-B362-DBCCB1B98412}" srcOrd="0" destOrd="0" presId="urn:microsoft.com/office/officeart/2005/8/layout/funnel1"/>
    <dgm:cxn modelId="{06FD7259-AC48-4AF5-A120-0B523C0C4A5B}" type="presOf" srcId="{7BAA51AA-0317-4DE3-9884-6B96FDD8974B}" destId="{1B4083AE-3DDF-49F6-A1D6-CB5D3B3B6F25}" srcOrd="0" destOrd="0" presId="urn:microsoft.com/office/officeart/2005/8/layout/funnel1"/>
    <dgm:cxn modelId="{4090B2AC-472D-4F79-894B-C5AC55E49B22}" srcId="{6544E1ED-882F-48F4-9156-02516FEB48AD}" destId="{28517CBB-5DC3-4529-A02B-3D0EC451E14B}" srcOrd="0" destOrd="0" parTransId="{08573DD7-930D-4F73-B974-AB6D51610A02}" sibTransId="{DC666682-CC67-4D97-AD15-2930DE895465}"/>
    <dgm:cxn modelId="{FE05703C-D995-4B9A-ACE2-4D54507B706E}" type="presOf" srcId="{6544E1ED-882F-48F4-9156-02516FEB48AD}" destId="{6FD06C3B-7287-45BE-8EF3-F37F9429D8CA}" srcOrd="0" destOrd="0" presId="urn:microsoft.com/office/officeart/2005/8/layout/funnel1"/>
    <dgm:cxn modelId="{ECCB419A-F4FC-4ABA-A794-6346246A5979}" srcId="{6544E1ED-882F-48F4-9156-02516FEB48AD}" destId="{AFF73CA2-D62D-4D58-840E-C39B8C7B5AF2}" srcOrd="3" destOrd="0" parTransId="{4313DCDC-B93F-4141-9683-3EA1356EFB7C}" sibTransId="{FCF4F159-5F83-43E0-8622-25DF690C1FB4}"/>
    <dgm:cxn modelId="{A97910C4-BB97-47D6-A1E7-C20CF1E6B4DC}" type="presOf" srcId="{AFF73CA2-D62D-4D58-840E-C39B8C7B5AF2}" destId="{574288A5-770D-4408-BA5B-79378FC28D34}" srcOrd="0" destOrd="0" presId="urn:microsoft.com/office/officeart/2005/8/layout/funnel1"/>
    <dgm:cxn modelId="{C56C72CC-677F-4F99-A767-0B35110A8DC4}" srcId="{6544E1ED-882F-48F4-9156-02516FEB48AD}" destId="{5E0B7136-1E38-4D43-8A2C-F2E7072CF344}" srcOrd="2" destOrd="0" parTransId="{E85BAD89-140E-42EC-99DE-557C7CBB012A}" sibTransId="{5D43E096-EAB1-48EB-80D2-0D28D60050B9}"/>
    <dgm:cxn modelId="{FA6A7682-C273-462A-B7B8-DC8BC53CDD68}" type="presOf" srcId="{5E0B7136-1E38-4D43-8A2C-F2E7072CF344}" destId="{55EC88C2-B513-42CB-A198-4D9B3E86D3B7}" srcOrd="0" destOrd="0" presId="urn:microsoft.com/office/officeart/2005/8/layout/funnel1"/>
    <dgm:cxn modelId="{7E319364-9875-458A-ABB5-2B98677E67E6}" type="presParOf" srcId="{6FD06C3B-7287-45BE-8EF3-F37F9429D8CA}" destId="{5DA1CD06-1CFE-4880-A8E5-671A5698DB9D}" srcOrd="0" destOrd="0" presId="urn:microsoft.com/office/officeart/2005/8/layout/funnel1"/>
    <dgm:cxn modelId="{6E069916-8FF3-4B50-A313-923A8BD02D40}" type="presParOf" srcId="{6FD06C3B-7287-45BE-8EF3-F37F9429D8CA}" destId="{DCE237AB-64F2-459B-BA5B-31D5ED9119F0}" srcOrd="1" destOrd="0" presId="urn:microsoft.com/office/officeart/2005/8/layout/funnel1"/>
    <dgm:cxn modelId="{5AB2AE79-1AD5-4D9C-9B8B-9BCB0269F2EE}" type="presParOf" srcId="{6FD06C3B-7287-45BE-8EF3-F37F9429D8CA}" destId="{574288A5-770D-4408-BA5B-79378FC28D34}" srcOrd="2" destOrd="0" presId="urn:microsoft.com/office/officeart/2005/8/layout/funnel1"/>
    <dgm:cxn modelId="{845C390A-D3D4-46CB-9C0D-70651A71ED4E}" type="presParOf" srcId="{6FD06C3B-7287-45BE-8EF3-F37F9429D8CA}" destId="{55EC88C2-B513-42CB-A198-4D9B3E86D3B7}" srcOrd="3" destOrd="0" presId="urn:microsoft.com/office/officeart/2005/8/layout/funnel1"/>
    <dgm:cxn modelId="{C594DBB7-017B-4372-AB57-1ABD2B07B83D}" type="presParOf" srcId="{6FD06C3B-7287-45BE-8EF3-F37F9429D8CA}" destId="{1B4083AE-3DDF-49F6-A1D6-CB5D3B3B6F25}" srcOrd="4" destOrd="0" presId="urn:microsoft.com/office/officeart/2005/8/layout/funnel1"/>
    <dgm:cxn modelId="{E022C5B2-D2C5-4B98-AE68-5B334EA46A90}" type="presParOf" srcId="{6FD06C3B-7287-45BE-8EF3-F37F9429D8CA}" destId="{411ECFED-1D52-451E-B362-DBCCB1B98412}" srcOrd="5" destOrd="0" presId="urn:microsoft.com/office/officeart/2005/8/layout/funnel1"/>
    <dgm:cxn modelId="{31563CC4-C3CB-4875-864D-0CBE10D7EF8E}" type="presParOf" srcId="{6FD06C3B-7287-45BE-8EF3-F37F9429D8CA}" destId="{DE091D3B-D105-467A-B0AD-0A41AB893DB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06BD85-A3D6-45EF-8018-21C8F1D15BD8}"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s-EC"/>
        </a:p>
      </dgm:t>
    </dgm:pt>
    <dgm:pt modelId="{91EF225A-40F7-4FB1-8B1B-9404EF78506A}">
      <dgm:prSet phldrT="[Texto]" custT="1"/>
      <dgm:spPr/>
      <dgm:t>
        <a:bodyPr/>
        <a:lstStyle/>
        <a:p>
          <a:r>
            <a:rPr lang="es-EC" sz="1400" b="1" dirty="0" smtClean="0">
              <a:solidFill>
                <a:schemeClr val="bg1"/>
              </a:solidFill>
              <a:latin typeface="Arial" panose="020B0604020202020204" pitchFamily="34" charset="0"/>
              <a:cs typeface="Arial" panose="020B0604020202020204" pitchFamily="34" charset="0"/>
            </a:rPr>
            <a:t>Verificación de valores y Compilación</a:t>
          </a:r>
          <a:endParaRPr lang="es-EC" sz="1400" b="1" dirty="0">
            <a:solidFill>
              <a:schemeClr val="bg1"/>
            </a:solidFill>
            <a:latin typeface="Arial" panose="020B0604020202020204" pitchFamily="34" charset="0"/>
            <a:cs typeface="Arial" panose="020B0604020202020204" pitchFamily="34" charset="0"/>
          </a:endParaRPr>
        </a:p>
      </dgm:t>
    </dgm:pt>
    <dgm:pt modelId="{4EB8FBF9-92F2-4843-90C2-27E73EA6FD7F}" type="parTrans" cxnId="{1DA489AF-9EDF-4071-BE81-4397DB62219D}">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EEA1DDD6-6AFB-479F-906B-F66A3A3401C1}" type="sibTrans" cxnId="{1DA489AF-9EDF-4071-BE81-4397DB62219D}">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4F04AA69-3C5E-4AEA-97AF-85CD5BFE520A}">
      <dgm:prSet phldrT="[Texto]" custT="1"/>
      <dgm:spPr/>
      <dgm:t>
        <a:bodyPr/>
        <a:lstStyle/>
        <a:p>
          <a:r>
            <a:rPr lang="es-EC" sz="1400" b="1" dirty="0" smtClean="0">
              <a:solidFill>
                <a:schemeClr val="bg1"/>
              </a:solidFill>
              <a:latin typeface="Arial" panose="020B0604020202020204" pitchFamily="34" charset="0"/>
              <a:cs typeface="Arial" panose="020B0604020202020204" pitchFamily="34" charset="0"/>
            </a:rPr>
            <a:t>Giro dentro de la pista  y Almacenamiento de datos en PC</a:t>
          </a:r>
          <a:endParaRPr lang="es-EC" sz="1400" b="1" dirty="0">
            <a:solidFill>
              <a:schemeClr val="bg1"/>
            </a:solidFill>
            <a:latin typeface="Arial" panose="020B0604020202020204" pitchFamily="34" charset="0"/>
            <a:cs typeface="Arial" panose="020B0604020202020204" pitchFamily="34" charset="0"/>
          </a:endParaRPr>
        </a:p>
      </dgm:t>
    </dgm:pt>
    <dgm:pt modelId="{8568F603-B0CF-4717-BF63-A1D3B76348AF}" type="parTrans" cxnId="{4390C25D-0C1B-42DE-BD6F-8EB7EF76D027}">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BD8F58E1-4B3F-4364-8FA1-A9BCF8D020BC}" type="sibTrans" cxnId="{4390C25D-0C1B-42DE-BD6F-8EB7EF76D027}">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A8AE8FFB-53EC-4F80-9196-983D8706D49C}">
      <dgm:prSet phldrT="[Texto]" custT="1"/>
      <dgm:spPr/>
      <dgm:t>
        <a:bodyPr/>
        <a:lstStyle/>
        <a:p>
          <a:r>
            <a:rPr lang="es-EC" sz="1400" b="1" dirty="0" smtClean="0">
              <a:solidFill>
                <a:schemeClr val="bg1"/>
              </a:solidFill>
              <a:latin typeface="Arial" panose="020B0604020202020204" pitchFamily="34" charset="0"/>
              <a:cs typeface="Arial" panose="020B0604020202020204" pitchFamily="34" charset="0"/>
            </a:rPr>
            <a:t>Preparación Vehículo y Piloto</a:t>
          </a:r>
          <a:endParaRPr lang="es-EC" sz="1400" b="1" dirty="0">
            <a:solidFill>
              <a:schemeClr val="bg1"/>
            </a:solidFill>
            <a:latin typeface="Arial" panose="020B0604020202020204" pitchFamily="34" charset="0"/>
            <a:cs typeface="Arial" panose="020B0604020202020204" pitchFamily="34" charset="0"/>
          </a:endParaRPr>
        </a:p>
      </dgm:t>
    </dgm:pt>
    <dgm:pt modelId="{8BAE525A-76DD-4AE0-A165-351A5659D19C}" type="parTrans" cxnId="{F8F9A301-1CB6-457C-90E5-47D6BD13BD55}">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80ED7E22-6777-44B0-B696-B5DE9C0D3073}" type="sibTrans" cxnId="{F8F9A301-1CB6-457C-90E5-47D6BD13BD55}">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BA00AB8D-AD76-418F-9528-EC3F6E808DA0}">
      <dgm:prSet phldrT="[Texto]" custT="1"/>
      <dgm:spPr/>
      <dgm:t>
        <a:bodyPr/>
        <a:lstStyle/>
        <a:p>
          <a:r>
            <a:rPr lang="es-EC" sz="1400" b="1" dirty="0" smtClean="0">
              <a:solidFill>
                <a:schemeClr val="bg1"/>
              </a:solidFill>
              <a:latin typeface="Arial" panose="020B0604020202020204" pitchFamily="34" charset="0"/>
              <a:cs typeface="Arial" panose="020B0604020202020204" pitchFamily="34" charset="0"/>
            </a:rPr>
            <a:t>Conexión de Sensores a circuitos</a:t>
          </a:r>
          <a:endParaRPr lang="es-EC" sz="1400" b="1" dirty="0">
            <a:solidFill>
              <a:schemeClr val="bg1"/>
            </a:solidFill>
            <a:latin typeface="Arial" panose="020B0604020202020204" pitchFamily="34" charset="0"/>
            <a:cs typeface="Arial" panose="020B0604020202020204" pitchFamily="34" charset="0"/>
          </a:endParaRPr>
        </a:p>
      </dgm:t>
    </dgm:pt>
    <dgm:pt modelId="{0FE7F585-4B8B-4330-8787-0395D03DE7F9}" type="parTrans" cxnId="{38A97767-DA04-4EE9-9A41-B2F1BABE90B8}">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5F9F2EB8-14C2-42C3-9D3D-101DD9B33BDC}" type="sibTrans" cxnId="{38A97767-DA04-4EE9-9A41-B2F1BABE90B8}">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2D4F44AC-6DDF-439D-B4E5-C5BFED62D2D8}">
      <dgm:prSet phldrT="[Texto]" custT="1"/>
      <dgm:spPr/>
      <dgm:t>
        <a:bodyPr/>
        <a:lstStyle/>
        <a:p>
          <a:r>
            <a:rPr lang="es-EC" sz="1400" b="1" dirty="0" smtClean="0">
              <a:solidFill>
                <a:schemeClr val="bg1"/>
              </a:solidFill>
              <a:latin typeface="Arial" panose="020B0604020202020204" pitchFamily="34" charset="0"/>
              <a:cs typeface="Arial" panose="020B0604020202020204" pitchFamily="34" charset="0"/>
            </a:rPr>
            <a:t>Emparejamiento PC-DL</a:t>
          </a:r>
        </a:p>
      </dgm:t>
    </dgm:pt>
    <dgm:pt modelId="{DA3305A0-6802-4B11-B5B1-FC2F58634438}" type="parTrans" cxnId="{5CB4F39B-3969-4650-B790-7F4E8C43929F}">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488BD9D6-CC62-4C5F-9146-FF811997F0D5}" type="sibTrans" cxnId="{5CB4F39B-3969-4650-B790-7F4E8C43929F}">
      <dgm:prSet/>
      <dgm:spPr/>
      <dgm:t>
        <a:bodyPr/>
        <a:lstStyle/>
        <a:p>
          <a:endParaRPr lang="es-EC" sz="1800" b="1">
            <a:solidFill>
              <a:schemeClr val="bg1"/>
            </a:solidFill>
            <a:latin typeface="Arial" panose="020B0604020202020204" pitchFamily="34" charset="0"/>
            <a:cs typeface="Arial" panose="020B0604020202020204" pitchFamily="34" charset="0"/>
          </a:endParaRPr>
        </a:p>
      </dgm:t>
    </dgm:pt>
    <dgm:pt modelId="{A340FD07-43F3-4AD7-9AC0-BE6B9E1F789B}" type="pres">
      <dgm:prSet presAssocID="{5106BD85-A3D6-45EF-8018-21C8F1D15BD8}" presName="cycle" presStyleCnt="0">
        <dgm:presLayoutVars>
          <dgm:dir/>
          <dgm:resizeHandles val="exact"/>
        </dgm:presLayoutVars>
      </dgm:prSet>
      <dgm:spPr/>
      <dgm:t>
        <a:bodyPr/>
        <a:lstStyle/>
        <a:p>
          <a:endParaRPr lang="es-EC"/>
        </a:p>
      </dgm:t>
    </dgm:pt>
    <dgm:pt modelId="{2EF31A09-B874-4EBB-9495-2DD1A9A719A1}" type="pres">
      <dgm:prSet presAssocID="{91EF225A-40F7-4FB1-8B1B-9404EF78506A}" presName="dummy" presStyleCnt="0"/>
      <dgm:spPr/>
    </dgm:pt>
    <dgm:pt modelId="{991D2B6B-22FC-4FF4-8B0D-B6087B7D7C7D}" type="pres">
      <dgm:prSet presAssocID="{91EF225A-40F7-4FB1-8B1B-9404EF78506A}" presName="node" presStyleLbl="revTx" presStyleIdx="0" presStyleCnt="5" custScaleX="131282" custRadScaleRad="104926" custRadScaleInc="12228">
        <dgm:presLayoutVars>
          <dgm:bulletEnabled val="1"/>
        </dgm:presLayoutVars>
      </dgm:prSet>
      <dgm:spPr/>
      <dgm:t>
        <a:bodyPr/>
        <a:lstStyle/>
        <a:p>
          <a:endParaRPr lang="es-EC"/>
        </a:p>
      </dgm:t>
    </dgm:pt>
    <dgm:pt modelId="{FF89511B-F1E9-40FB-A17D-D661E6B8614C}" type="pres">
      <dgm:prSet presAssocID="{EEA1DDD6-6AFB-479F-906B-F66A3A3401C1}" presName="sibTrans" presStyleLbl="node1" presStyleIdx="0" presStyleCnt="5"/>
      <dgm:spPr/>
      <dgm:t>
        <a:bodyPr/>
        <a:lstStyle/>
        <a:p>
          <a:endParaRPr lang="es-EC"/>
        </a:p>
      </dgm:t>
    </dgm:pt>
    <dgm:pt modelId="{A158D868-D163-4B6D-916A-6F47B4355C1E}" type="pres">
      <dgm:prSet presAssocID="{4F04AA69-3C5E-4AEA-97AF-85CD5BFE520A}" presName="dummy" presStyleCnt="0"/>
      <dgm:spPr/>
    </dgm:pt>
    <dgm:pt modelId="{4E9E18FE-0E13-48F0-9FB5-4FC0F2779FE7}" type="pres">
      <dgm:prSet presAssocID="{4F04AA69-3C5E-4AEA-97AF-85CD5BFE520A}" presName="node" presStyleLbl="revTx" presStyleIdx="1" presStyleCnt="5" custScaleX="170093">
        <dgm:presLayoutVars>
          <dgm:bulletEnabled val="1"/>
        </dgm:presLayoutVars>
      </dgm:prSet>
      <dgm:spPr/>
      <dgm:t>
        <a:bodyPr/>
        <a:lstStyle/>
        <a:p>
          <a:endParaRPr lang="es-EC"/>
        </a:p>
      </dgm:t>
    </dgm:pt>
    <dgm:pt modelId="{6A151D5E-395C-4AEF-A9CD-13D1E474B3F0}" type="pres">
      <dgm:prSet presAssocID="{BD8F58E1-4B3F-4364-8FA1-A9BCF8D020BC}" presName="sibTrans" presStyleLbl="node1" presStyleIdx="1" presStyleCnt="5"/>
      <dgm:spPr/>
      <dgm:t>
        <a:bodyPr/>
        <a:lstStyle/>
        <a:p>
          <a:endParaRPr lang="es-EC"/>
        </a:p>
      </dgm:t>
    </dgm:pt>
    <dgm:pt modelId="{F4CBE135-2C96-4FA0-A085-96AA380B54F6}" type="pres">
      <dgm:prSet presAssocID="{A8AE8FFB-53EC-4F80-9196-983D8706D49C}" presName="dummy" presStyleCnt="0"/>
      <dgm:spPr/>
    </dgm:pt>
    <dgm:pt modelId="{C5119766-1A59-4607-B606-EA6DFF47B5DC}" type="pres">
      <dgm:prSet presAssocID="{A8AE8FFB-53EC-4F80-9196-983D8706D49C}" presName="node" presStyleLbl="revTx" presStyleIdx="2" presStyleCnt="5">
        <dgm:presLayoutVars>
          <dgm:bulletEnabled val="1"/>
        </dgm:presLayoutVars>
      </dgm:prSet>
      <dgm:spPr/>
      <dgm:t>
        <a:bodyPr/>
        <a:lstStyle/>
        <a:p>
          <a:endParaRPr lang="es-EC"/>
        </a:p>
      </dgm:t>
    </dgm:pt>
    <dgm:pt modelId="{E4B28923-717D-4FBC-8403-8AAB17D3A801}" type="pres">
      <dgm:prSet presAssocID="{80ED7E22-6777-44B0-B696-B5DE9C0D3073}" presName="sibTrans" presStyleLbl="node1" presStyleIdx="2" presStyleCnt="5"/>
      <dgm:spPr/>
      <dgm:t>
        <a:bodyPr/>
        <a:lstStyle/>
        <a:p>
          <a:endParaRPr lang="es-EC"/>
        </a:p>
      </dgm:t>
    </dgm:pt>
    <dgm:pt modelId="{85AAD958-5F46-4000-B3BE-B9FD9C8B585F}" type="pres">
      <dgm:prSet presAssocID="{BA00AB8D-AD76-418F-9528-EC3F6E808DA0}" presName="dummy" presStyleCnt="0"/>
      <dgm:spPr/>
    </dgm:pt>
    <dgm:pt modelId="{3B8D9852-F593-407D-9C9B-C1A81AA3E70C}" type="pres">
      <dgm:prSet presAssocID="{BA00AB8D-AD76-418F-9528-EC3F6E808DA0}" presName="node" presStyleLbl="revTx" presStyleIdx="3" presStyleCnt="5">
        <dgm:presLayoutVars>
          <dgm:bulletEnabled val="1"/>
        </dgm:presLayoutVars>
      </dgm:prSet>
      <dgm:spPr/>
      <dgm:t>
        <a:bodyPr/>
        <a:lstStyle/>
        <a:p>
          <a:endParaRPr lang="es-EC"/>
        </a:p>
      </dgm:t>
    </dgm:pt>
    <dgm:pt modelId="{F49DFD4E-5A82-45E1-B3C4-15D31897D99A}" type="pres">
      <dgm:prSet presAssocID="{5F9F2EB8-14C2-42C3-9D3D-101DD9B33BDC}" presName="sibTrans" presStyleLbl="node1" presStyleIdx="3" presStyleCnt="5"/>
      <dgm:spPr/>
      <dgm:t>
        <a:bodyPr/>
        <a:lstStyle/>
        <a:p>
          <a:endParaRPr lang="es-EC"/>
        </a:p>
      </dgm:t>
    </dgm:pt>
    <dgm:pt modelId="{CA9AB970-CA5A-443C-8F88-81C6A56A5CAA}" type="pres">
      <dgm:prSet presAssocID="{2D4F44AC-6DDF-439D-B4E5-C5BFED62D2D8}" presName="dummy" presStyleCnt="0"/>
      <dgm:spPr/>
    </dgm:pt>
    <dgm:pt modelId="{88811F39-3E03-48BB-90D3-0FC26037E0AF}" type="pres">
      <dgm:prSet presAssocID="{2D4F44AC-6DDF-439D-B4E5-C5BFED62D2D8}" presName="node" presStyleLbl="revTx" presStyleIdx="4" presStyleCnt="5" custScaleX="140294">
        <dgm:presLayoutVars>
          <dgm:bulletEnabled val="1"/>
        </dgm:presLayoutVars>
      </dgm:prSet>
      <dgm:spPr/>
      <dgm:t>
        <a:bodyPr/>
        <a:lstStyle/>
        <a:p>
          <a:endParaRPr lang="es-EC"/>
        </a:p>
      </dgm:t>
    </dgm:pt>
    <dgm:pt modelId="{440F46D2-5CBF-4C0D-AC54-DF487AE3908D}" type="pres">
      <dgm:prSet presAssocID="{488BD9D6-CC62-4C5F-9146-FF811997F0D5}" presName="sibTrans" presStyleLbl="node1" presStyleIdx="4" presStyleCnt="5"/>
      <dgm:spPr/>
      <dgm:t>
        <a:bodyPr/>
        <a:lstStyle/>
        <a:p>
          <a:endParaRPr lang="es-EC"/>
        </a:p>
      </dgm:t>
    </dgm:pt>
  </dgm:ptLst>
  <dgm:cxnLst>
    <dgm:cxn modelId="{79566E46-1CB6-40E7-A720-0C64474DB309}" type="presOf" srcId="{A8AE8FFB-53EC-4F80-9196-983D8706D49C}" destId="{C5119766-1A59-4607-B606-EA6DFF47B5DC}" srcOrd="0" destOrd="0" presId="urn:microsoft.com/office/officeart/2005/8/layout/cycle1"/>
    <dgm:cxn modelId="{4390C25D-0C1B-42DE-BD6F-8EB7EF76D027}" srcId="{5106BD85-A3D6-45EF-8018-21C8F1D15BD8}" destId="{4F04AA69-3C5E-4AEA-97AF-85CD5BFE520A}" srcOrd="1" destOrd="0" parTransId="{8568F603-B0CF-4717-BF63-A1D3B76348AF}" sibTransId="{BD8F58E1-4B3F-4364-8FA1-A9BCF8D020BC}"/>
    <dgm:cxn modelId="{B5409EB2-90B9-435B-9AE2-68412E45B8B7}" type="presOf" srcId="{2D4F44AC-6DDF-439D-B4E5-C5BFED62D2D8}" destId="{88811F39-3E03-48BB-90D3-0FC26037E0AF}" srcOrd="0" destOrd="0" presId="urn:microsoft.com/office/officeart/2005/8/layout/cycle1"/>
    <dgm:cxn modelId="{38A97767-DA04-4EE9-9A41-B2F1BABE90B8}" srcId="{5106BD85-A3D6-45EF-8018-21C8F1D15BD8}" destId="{BA00AB8D-AD76-418F-9528-EC3F6E808DA0}" srcOrd="3" destOrd="0" parTransId="{0FE7F585-4B8B-4330-8787-0395D03DE7F9}" sibTransId="{5F9F2EB8-14C2-42C3-9D3D-101DD9B33BDC}"/>
    <dgm:cxn modelId="{6E45C40F-395B-4806-A6E8-F90A39A75936}" type="presOf" srcId="{488BD9D6-CC62-4C5F-9146-FF811997F0D5}" destId="{440F46D2-5CBF-4C0D-AC54-DF487AE3908D}" srcOrd="0" destOrd="0" presId="urn:microsoft.com/office/officeart/2005/8/layout/cycle1"/>
    <dgm:cxn modelId="{611BEE4D-600C-4F77-A902-CDC99BD02AA9}" type="presOf" srcId="{5106BD85-A3D6-45EF-8018-21C8F1D15BD8}" destId="{A340FD07-43F3-4AD7-9AC0-BE6B9E1F789B}" srcOrd="0" destOrd="0" presId="urn:microsoft.com/office/officeart/2005/8/layout/cycle1"/>
    <dgm:cxn modelId="{E902BAB2-5169-4856-9FC9-984C55DAB484}" type="presOf" srcId="{4F04AA69-3C5E-4AEA-97AF-85CD5BFE520A}" destId="{4E9E18FE-0E13-48F0-9FB5-4FC0F2779FE7}" srcOrd="0" destOrd="0" presId="urn:microsoft.com/office/officeart/2005/8/layout/cycle1"/>
    <dgm:cxn modelId="{02EDAAC8-81BA-4064-B602-BA919FE6C127}" type="presOf" srcId="{80ED7E22-6777-44B0-B696-B5DE9C0D3073}" destId="{E4B28923-717D-4FBC-8403-8AAB17D3A801}" srcOrd="0" destOrd="0" presId="urn:microsoft.com/office/officeart/2005/8/layout/cycle1"/>
    <dgm:cxn modelId="{8B2BC717-F4DE-4C09-915A-00E1060D3391}" type="presOf" srcId="{91EF225A-40F7-4FB1-8B1B-9404EF78506A}" destId="{991D2B6B-22FC-4FF4-8B0D-B6087B7D7C7D}" srcOrd="0" destOrd="0" presId="urn:microsoft.com/office/officeart/2005/8/layout/cycle1"/>
    <dgm:cxn modelId="{2D514DA7-0A7D-4C83-84F5-C703EE8BB252}" type="presOf" srcId="{BA00AB8D-AD76-418F-9528-EC3F6E808DA0}" destId="{3B8D9852-F593-407D-9C9B-C1A81AA3E70C}" srcOrd="0" destOrd="0" presId="urn:microsoft.com/office/officeart/2005/8/layout/cycle1"/>
    <dgm:cxn modelId="{F8F9A301-1CB6-457C-90E5-47D6BD13BD55}" srcId="{5106BD85-A3D6-45EF-8018-21C8F1D15BD8}" destId="{A8AE8FFB-53EC-4F80-9196-983D8706D49C}" srcOrd="2" destOrd="0" parTransId="{8BAE525A-76DD-4AE0-A165-351A5659D19C}" sibTransId="{80ED7E22-6777-44B0-B696-B5DE9C0D3073}"/>
    <dgm:cxn modelId="{1DA489AF-9EDF-4071-BE81-4397DB62219D}" srcId="{5106BD85-A3D6-45EF-8018-21C8F1D15BD8}" destId="{91EF225A-40F7-4FB1-8B1B-9404EF78506A}" srcOrd="0" destOrd="0" parTransId="{4EB8FBF9-92F2-4843-90C2-27E73EA6FD7F}" sibTransId="{EEA1DDD6-6AFB-479F-906B-F66A3A3401C1}"/>
    <dgm:cxn modelId="{2B00A9C4-293F-4044-894E-C21A11DEB1C5}" type="presOf" srcId="{BD8F58E1-4B3F-4364-8FA1-A9BCF8D020BC}" destId="{6A151D5E-395C-4AEF-A9CD-13D1E474B3F0}" srcOrd="0" destOrd="0" presId="urn:microsoft.com/office/officeart/2005/8/layout/cycle1"/>
    <dgm:cxn modelId="{D4D14BBC-60C1-44E2-BFAC-437EB3D5EF30}" type="presOf" srcId="{EEA1DDD6-6AFB-479F-906B-F66A3A3401C1}" destId="{FF89511B-F1E9-40FB-A17D-D661E6B8614C}" srcOrd="0" destOrd="0" presId="urn:microsoft.com/office/officeart/2005/8/layout/cycle1"/>
    <dgm:cxn modelId="{5CB4F39B-3969-4650-B790-7F4E8C43929F}" srcId="{5106BD85-A3D6-45EF-8018-21C8F1D15BD8}" destId="{2D4F44AC-6DDF-439D-B4E5-C5BFED62D2D8}" srcOrd="4" destOrd="0" parTransId="{DA3305A0-6802-4B11-B5B1-FC2F58634438}" sibTransId="{488BD9D6-CC62-4C5F-9146-FF811997F0D5}"/>
    <dgm:cxn modelId="{D4219AED-A9B6-46F4-94B3-08332A42DDA9}" type="presOf" srcId="{5F9F2EB8-14C2-42C3-9D3D-101DD9B33BDC}" destId="{F49DFD4E-5A82-45E1-B3C4-15D31897D99A}" srcOrd="0" destOrd="0" presId="urn:microsoft.com/office/officeart/2005/8/layout/cycle1"/>
    <dgm:cxn modelId="{1D8FF849-28EA-46E9-AC51-FAA7124532C7}" type="presParOf" srcId="{A340FD07-43F3-4AD7-9AC0-BE6B9E1F789B}" destId="{2EF31A09-B874-4EBB-9495-2DD1A9A719A1}" srcOrd="0" destOrd="0" presId="urn:microsoft.com/office/officeart/2005/8/layout/cycle1"/>
    <dgm:cxn modelId="{66DE1C80-EB0F-4D9B-A6E5-57B3861B0283}" type="presParOf" srcId="{A340FD07-43F3-4AD7-9AC0-BE6B9E1F789B}" destId="{991D2B6B-22FC-4FF4-8B0D-B6087B7D7C7D}" srcOrd="1" destOrd="0" presId="urn:microsoft.com/office/officeart/2005/8/layout/cycle1"/>
    <dgm:cxn modelId="{0F56204B-A347-4F16-8A8F-2A092A336D3C}" type="presParOf" srcId="{A340FD07-43F3-4AD7-9AC0-BE6B9E1F789B}" destId="{FF89511B-F1E9-40FB-A17D-D661E6B8614C}" srcOrd="2" destOrd="0" presId="urn:microsoft.com/office/officeart/2005/8/layout/cycle1"/>
    <dgm:cxn modelId="{283C4EF6-916B-4E48-A6C8-69A6C75642B4}" type="presParOf" srcId="{A340FD07-43F3-4AD7-9AC0-BE6B9E1F789B}" destId="{A158D868-D163-4B6D-916A-6F47B4355C1E}" srcOrd="3" destOrd="0" presId="urn:microsoft.com/office/officeart/2005/8/layout/cycle1"/>
    <dgm:cxn modelId="{68ED3219-0EBF-429A-BBA4-D4EBFF7FD427}" type="presParOf" srcId="{A340FD07-43F3-4AD7-9AC0-BE6B9E1F789B}" destId="{4E9E18FE-0E13-48F0-9FB5-4FC0F2779FE7}" srcOrd="4" destOrd="0" presId="urn:microsoft.com/office/officeart/2005/8/layout/cycle1"/>
    <dgm:cxn modelId="{6335AB8D-BA59-4A0C-A098-84FE39044D2A}" type="presParOf" srcId="{A340FD07-43F3-4AD7-9AC0-BE6B9E1F789B}" destId="{6A151D5E-395C-4AEF-A9CD-13D1E474B3F0}" srcOrd="5" destOrd="0" presId="urn:microsoft.com/office/officeart/2005/8/layout/cycle1"/>
    <dgm:cxn modelId="{6E679BE2-969E-4275-BFCA-C6445FF26468}" type="presParOf" srcId="{A340FD07-43F3-4AD7-9AC0-BE6B9E1F789B}" destId="{F4CBE135-2C96-4FA0-A085-96AA380B54F6}" srcOrd="6" destOrd="0" presId="urn:microsoft.com/office/officeart/2005/8/layout/cycle1"/>
    <dgm:cxn modelId="{561F3334-5F2A-4BAA-BEBB-08A50FBEF112}" type="presParOf" srcId="{A340FD07-43F3-4AD7-9AC0-BE6B9E1F789B}" destId="{C5119766-1A59-4607-B606-EA6DFF47B5DC}" srcOrd="7" destOrd="0" presId="urn:microsoft.com/office/officeart/2005/8/layout/cycle1"/>
    <dgm:cxn modelId="{53126FC8-4291-4F56-A17B-9DC360933019}" type="presParOf" srcId="{A340FD07-43F3-4AD7-9AC0-BE6B9E1F789B}" destId="{E4B28923-717D-4FBC-8403-8AAB17D3A801}" srcOrd="8" destOrd="0" presId="urn:microsoft.com/office/officeart/2005/8/layout/cycle1"/>
    <dgm:cxn modelId="{7D93CE8A-F4A9-410C-93D1-1A3648118063}" type="presParOf" srcId="{A340FD07-43F3-4AD7-9AC0-BE6B9E1F789B}" destId="{85AAD958-5F46-4000-B3BE-B9FD9C8B585F}" srcOrd="9" destOrd="0" presId="urn:microsoft.com/office/officeart/2005/8/layout/cycle1"/>
    <dgm:cxn modelId="{FE0B9EF1-D531-4232-AA7B-BBB4B82733EF}" type="presParOf" srcId="{A340FD07-43F3-4AD7-9AC0-BE6B9E1F789B}" destId="{3B8D9852-F593-407D-9C9B-C1A81AA3E70C}" srcOrd="10" destOrd="0" presId="urn:microsoft.com/office/officeart/2005/8/layout/cycle1"/>
    <dgm:cxn modelId="{5833D60B-E87C-4B74-AEE6-846BC823F35F}" type="presParOf" srcId="{A340FD07-43F3-4AD7-9AC0-BE6B9E1F789B}" destId="{F49DFD4E-5A82-45E1-B3C4-15D31897D99A}" srcOrd="11" destOrd="0" presId="urn:microsoft.com/office/officeart/2005/8/layout/cycle1"/>
    <dgm:cxn modelId="{D8E555A2-BA8B-4FAE-B3C7-09E32631D061}" type="presParOf" srcId="{A340FD07-43F3-4AD7-9AC0-BE6B9E1F789B}" destId="{CA9AB970-CA5A-443C-8F88-81C6A56A5CAA}" srcOrd="12" destOrd="0" presId="urn:microsoft.com/office/officeart/2005/8/layout/cycle1"/>
    <dgm:cxn modelId="{839CE104-C764-4B5A-B9DA-CC39B3B8FC9D}" type="presParOf" srcId="{A340FD07-43F3-4AD7-9AC0-BE6B9E1F789B}" destId="{88811F39-3E03-48BB-90D3-0FC26037E0AF}" srcOrd="13" destOrd="0" presId="urn:microsoft.com/office/officeart/2005/8/layout/cycle1"/>
    <dgm:cxn modelId="{D55D9D77-7169-4C55-A66D-4DE374D06BF7}" type="presParOf" srcId="{A340FD07-43F3-4AD7-9AC0-BE6B9E1F789B}" destId="{440F46D2-5CBF-4C0D-AC54-DF487AE3908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EDDB2B-DF9F-43C9-890E-B0156A58269D}" type="doc">
      <dgm:prSet loTypeId="urn:microsoft.com/office/officeart/2005/8/layout/pyramid2" loCatId="list" qsTypeId="urn:microsoft.com/office/officeart/2005/8/quickstyle/3d2" qsCatId="3D" csTypeId="urn:microsoft.com/office/officeart/2005/8/colors/colorful3" csCatId="colorful" phldr="1"/>
      <dgm:spPr/>
    </dgm:pt>
    <dgm:pt modelId="{6902E172-6B34-4838-8835-C671E9B3200D}">
      <dgm:prSet phldrT="[Texto]"/>
      <dgm:spPr/>
      <dgm:t>
        <a:bodyPr/>
        <a:lstStyle/>
        <a:p>
          <a:r>
            <a:rPr lang="es-EC" dirty="0" smtClean="0"/>
            <a:t>Cálculo de Esfuerzos en Estado Plano (PC)</a:t>
          </a:r>
          <a:endParaRPr lang="es-EC" dirty="0"/>
        </a:p>
      </dgm:t>
    </dgm:pt>
    <dgm:pt modelId="{B1843081-FA7C-4089-BA10-E1D63BF082D4}" type="parTrans" cxnId="{E65D4288-5642-4994-A94E-CCE36EAE0DB4}">
      <dgm:prSet/>
      <dgm:spPr/>
      <dgm:t>
        <a:bodyPr/>
        <a:lstStyle/>
        <a:p>
          <a:endParaRPr lang="es-EC"/>
        </a:p>
      </dgm:t>
    </dgm:pt>
    <dgm:pt modelId="{A2F61608-B406-404C-8D72-D6FB7AF36423}" type="sibTrans" cxnId="{E65D4288-5642-4994-A94E-CCE36EAE0DB4}">
      <dgm:prSet/>
      <dgm:spPr/>
      <dgm:t>
        <a:bodyPr/>
        <a:lstStyle/>
        <a:p>
          <a:endParaRPr lang="es-EC"/>
        </a:p>
      </dgm:t>
    </dgm:pt>
    <dgm:pt modelId="{AC282F75-3451-475D-95A7-E13A96B2DBAC}">
      <dgm:prSet phldrT="[Texto]"/>
      <dgm:spPr/>
      <dgm:t>
        <a:bodyPr/>
        <a:lstStyle/>
        <a:p>
          <a:r>
            <a:rPr lang="es-EC" dirty="0" smtClean="0"/>
            <a:t>Filtrado y Conversión de Datos (DL)</a:t>
          </a:r>
          <a:endParaRPr lang="es-EC" dirty="0"/>
        </a:p>
      </dgm:t>
    </dgm:pt>
    <dgm:pt modelId="{EC4E455E-B018-4E06-9B4B-B56D68C29651}" type="parTrans" cxnId="{5D1A37CC-F17C-4D48-A5AC-360B6664F914}">
      <dgm:prSet/>
      <dgm:spPr/>
      <dgm:t>
        <a:bodyPr/>
        <a:lstStyle/>
        <a:p>
          <a:endParaRPr lang="es-EC"/>
        </a:p>
      </dgm:t>
    </dgm:pt>
    <dgm:pt modelId="{B70EDED7-CB10-40BA-93C4-34706A5B6703}" type="sibTrans" cxnId="{5D1A37CC-F17C-4D48-A5AC-360B6664F914}">
      <dgm:prSet/>
      <dgm:spPr/>
      <dgm:t>
        <a:bodyPr/>
        <a:lstStyle/>
        <a:p>
          <a:endParaRPr lang="es-EC"/>
        </a:p>
      </dgm:t>
    </dgm:pt>
    <dgm:pt modelId="{0EEE7035-8B56-4AFD-8FF9-367A2EEC63C9}" type="pres">
      <dgm:prSet presAssocID="{D9EDDB2B-DF9F-43C9-890E-B0156A58269D}" presName="compositeShape" presStyleCnt="0">
        <dgm:presLayoutVars>
          <dgm:dir/>
          <dgm:resizeHandles/>
        </dgm:presLayoutVars>
      </dgm:prSet>
      <dgm:spPr/>
    </dgm:pt>
    <dgm:pt modelId="{148FA44B-7A0F-4067-881D-0647A0DC8F17}" type="pres">
      <dgm:prSet presAssocID="{D9EDDB2B-DF9F-43C9-890E-B0156A58269D}" presName="pyramid" presStyleLbl="node1" presStyleIdx="0" presStyleCnt="1"/>
      <dgm:spPr/>
    </dgm:pt>
    <dgm:pt modelId="{0E0258CE-C503-4FB6-8A16-500BA383211C}" type="pres">
      <dgm:prSet presAssocID="{D9EDDB2B-DF9F-43C9-890E-B0156A58269D}" presName="theList" presStyleCnt="0"/>
      <dgm:spPr/>
    </dgm:pt>
    <dgm:pt modelId="{5742B0A0-8C50-41A9-9AE4-0CCDF9CB7F9C}" type="pres">
      <dgm:prSet presAssocID="{6902E172-6B34-4838-8835-C671E9B3200D}" presName="aNode" presStyleLbl="fgAcc1" presStyleIdx="0" presStyleCnt="2">
        <dgm:presLayoutVars>
          <dgm:bulletEnabled val="1"/>
        </dgm:presLayoutVars>
      </dgm:prSet>
      <dgm:spPr/>
      <dgm:t>
        <a:bodyPr/>
        <a:lstStyle/>
        <a:p>
          <a:endParaRPr lang="es-EC"/>
        </a:p>
      </dgm:t>
    </dgm:pt>
    <dgm:pt modelId="{7D803917-7FA7-43D7-994C-20EF949ADCD5}" type="pres">
      <dgm:prSet presAssocID="{6902E172-6B34-4838-8835-C671E9B3200D}" presName="aSpace" presStyleCnt="0"/>
      <dgm:spPr/>
    </dgm:pt>
    <dgm:pt modelId="{001859BE-B760-47CD-AE29-6FE346394DCB}" type="pres">
      <dgm:prSet presAssocID="{AC282F75-3451-475D-95A7-E13A96B2DBAC}" presName="aNode" presStyleLbl="fgAcc1" presStyleIdx="1" presStyleCnt="2">
        <dgm:presLayoutVars>
          <dgm:bulletEnabled val="1"/>
        </dgm:presLayoutVars>
      </dgm:prSet>
      <dgm:spPr/>
      <dgm:t>
        <a:bodyPr/>
        <a:lstStyle/>
        <a:p>
          <a:endParaRPr lang="es-EC"/>
        </a:p>
      </dgm:t>
    </dgm:pt>
    <dgm:pt modelId="{B2D49AAD-281A-4DF3-A0A9-5AB88B8C0B4C}" type="pres">
      <dgm:prSet presAssocID="{AC282F75-3451-475D-95A7-E13A96B2DBAC}" presName="aSpace" presStyleCnt="0"/>
      <dgm:spPr/>
    </dgm:pt>
  </dgm:ptLst>
  <dgm:cxnLst>
    <dgm:cxn modelId="{5D1A37CC-F17C-4D48-A5AC-360B6664F914}" srcId="{D9EDDB2B-DF9F-43C9-890E-B0156A58269D}" destId="{AC282F75-3451-475D-95A7-E13A96B2DBAC}" srcOrd="1" destOrd="0" parTransId="{EC4E455E-B018-4E06-9B4B-B56D68C29651}" sibTransId="{B70EDED7-CB10-40BA-93C4-34706A5B6703}"/>
    <dgm:cxn modelId="{E65D4288-5642-4994-A94E-CCE36EAE0DB4}" srcId="{D9EDDB2B-DF9F-43C9-890E-B0156A58269D}" destId="{6902E172-6B34-4838-8835-C671E9B3200D}" srcOrd="0" destOrd="0" parTransId="{B1843081-FA7C-4089-BA10-E1D63BF082D4}" sibTransId="{A2F61608-B406-404C-8D72-D6FB7AF36423}"/>
    <dgm:cxn modelId="{B10C471D-63DE-4126-92F4-FD5CEF04D47B}" type="presOf" srcId="{D9EDDB2B-DF9F-43C9-890E-B0156A58269D}" destId="{0EEE7035-8B56-4AFD-8FF9-367A2EEC63C9}" srcOrd="0" destOrd="0" presId="urn:microsoft.com/office/officeart/2005/8/layout/pyramid2"/>
    <dgm:cxn modelId="{9E3ECEF3-AB86-4147-B1CD-6C5E9AAC476B}" type="presOf" srcId="{6902E172-6B34-4838-8835-C671E9B3200D}" destId="{5742B0A0-8C50-41A9-9AE4-0CCDF9CB7F9C}" srcOrd="0" destOrd="0" presId="urn:microsoft.com/office/officeart/2005/8/layout/pyramid2"/>
    <dgm:cxn modelId="{F0C4D013-C5F6-4C4F-B441-529052ACA53E}" type="presOf" srcId="{AC282F75-3451-475D-95A7-E13A96B2DBAC}" destId="{001859BE-B760-47CD-AE29-6FE346394DCB}" srcOrd="0" destOrd="0" presId="urn:microsoft.com/office/officeart/2005/8/layout/pyramid2"/>
    <dgm:cxn modelId="{FD540537-5517-4305-B6E2-EC05B4C02DB7}" type="presParOf" srcId="{0EEE7035-8B56-4AFD-8FF9-367A2EEC63C9}" destId="{148FA44B-7A0F-4067-881D-0647A0DC8F17}" srcOrd="0" destOrd="0" presId="urn:microsoft.com/office/officeart/2005/8/layout/pyramid2"/>
    <dgm:cxn modelId="{6F8ECCBC-CE7E-4AAE-A4AC-708C759A3C3B}" type="presParOf" srcId="{0EEE7035-8B56-4AFD-8FF9-367A2EEC63C9}" destId="{0E0258CE-C503-4FB6-8A16-500BA383211C}" srcOrd="1" destOrd="0" presId="urn:microsoft.com/office/officeart/2005/8/layout/pyramid2"/>
    <dgm:cxn modelId="{1275E60F-87CF-4C49-ADD6-A1C0E791DEEC}" type="presParOf" srcId="{0E0258CE-C503-4FB6-8A16-500BA383211C}" destId="{5742B0A0-8C50-41A9-9AE4-0CCDF9CB7F9C}" srcOrd="0" destOrd="0" presId="urn:microsoft.com/office/officeart/2005/8/layout/pyramid2"/>
    <dgm:cxn modelId="{DC20F93F-38D0-4BDB-B00C-21FFA928EF0F}" type="presParOf" srcId="{0E0258CE-C503-4FB6-8A16-500BA383211C}" destId="{7D803917-7FA7-43D7-994C-20EF949ADCD5}" srcOrd="1" destOrd="0" presId="urn:microsoft.com/office/officeart/2005/8/layout/pyramid2"/>
    <dgm:cxn modelId="{2E8083D7-D17C-4411-95F3-A7C58F4C4118}" type="presParOf" srcId="{0E0258CE-C503-4FB6-8A16-500BA383211C}" destId="{001859BE-B760-47CD-AE29-6FE346394DCB}" srcOrd="2" destOrd="0" presId="urn:microsoft.com/office/officeart/2005/8/layout/pyramid2"/>
    <dgm:cxn modelId="{FF95B514-197B-4648-87D7-E0197D3678EE}" type="presParOf" srcId="{0E0258CE-C503-4FB6-8A16-500BA383211C}" destId="{B2D49AAD-281A-4DF3-A0A9-5AB88B8C0B4C}"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21261B-C9A2-4342-96D0-373546098AF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C"/>
        </a:p>
      </dgm:t>
    </dgm:pt>
    <dgm:pt modelId="{3A5CF0A3-572B-4442-909A-9A649AF319EE}">
      <dgm:prSet phldrT="[Texto]"/>
      <dgm:spPr/>
      <dgm:t>
        <a:bodyPr/>
        <a:lstStyle/>
        <a:p>
          <a:r>
            <a:rPr lang="es-EC" dirty="0" smtClean="0">
              <a:solidFill>
                <a:schemeClr val="bg1"/>
              </a:solidFill>
              <a:latin typeface="Arial" panose="020B0604020202020204" pitchFamily="34" charset="0"/>
              <a:cs typeface="Arial" panose="020B0604020202020204" pitchFamily="34" charset="0"/>
            </a:rPr>
            <a:t>Globales en toda la pista</a:t>
          </a:r>
          <a:endParaRPr lang="es-EC" dirty="0">
            <a:solidFill>
              <a:schemeClr val="bg1"/>
            </a:solidFill>
            <a:latin typeface="Arial" panose="020B0604020202020204" pitchFamily="34" charset="0"/>
            <a:cs typeface="Arial" panose="020B0604020202020204" pitchFamily="34" charset="0"/>
          </a:endParaRPr>
        </a:p>
      </dgm:t>
    </dgm:pt>
    <dgm:pt modelId="{BD933EEE-7BBF-4BB5-8950-29229A1509EA}" type="parTrans" cxnId="{FA7FFCF9-3BB1-4868-A21A-C2189B22F8FD}">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E85A288F-9A0D-48B7-95A0-DEACB822FA52}" type="sibTrans" cxnId="{FA7FFCF9-3BB1-4868-A21A-C2189B22F8FD}">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5B7F087-55CC-4658-9AB0-55B71E0A7642}">
      <dgm:prSet phldrT="[Texto]"/>
      <dgm:spPr/>
      <dgm:t>
        <a:bodyPr/>
        <a:lstStyle/>
        <a:p>
          <a:r>
            <a:rPr lang="es-EC" dirty="0" smtClean="0">
              <a:solidFill>
                <a:schemeClr val="bg1"/>
              </a:solidFill>
              <a:latin typeface="Arial" panose="020B0604020202020204" pitchFamily="34" charset="0"/>
              <a:cs typeface="Arial" panose="020B0604020202020204" pitchFamily="34" charset="0"/>
            </a:rPr>
            <a:t>Trayecto 1</a:t>
          </a:r>
          <a:endParaRPr lang="es-EC" dirty="0">
            <a:solidFill>
              <a:schemeClr val="bg1"/>
            </a:solidFill>
            <a:latin typeface="Arial" panose="020B0604020202020204" pitchFamily="34" charset="0"/>
            <a:cs typeface="Arial" panose="020B0604020202020204" pitchFamily="34" charset="0"/>
          </a:endParaRPr>
        </a:p>
      </dgm:t>
    </dgm:pt>
    <dgm:pt modelId="{034BB6D0-78C6-442B-A702-4C795032CA2C}" type="parTrans" cxnId="{237E28B1-83C7-49D8-9DFD-253C3D7DC290}">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4E923E3-89D2-42EA-A6CD-18D2DC39DA16}" type="sibTrans" cxnId="{237E28B1-83C7-49D8-9DFD-253C3D7DC290}">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7034733-C999-44F0-8F73-F0DC5BDEEE05}">
      <dgm:prSet phldrT="[Texto]"/>
      <dgm:spPr/>
      <dgm:t>
        <a:bodyPr/>
        <a:lstStyle/>
        <a:p>
          <a:r>
            <a:rPr lang="es-EC" dirty="0" smtClean="0">
              <a:solidFill>
                <a:schemeClr val="bg1"/>
              </a:solidFill>
              <a:latin typeface="Arial" panose="020B0604020202020204" pitchFamily="34" charset="0"/>
              <a:cs typeface="Arial" panose="020B0604020202020204" pitchFamily="34" charset="0"/>
            </a:rPr>
            <a:t>Trayecto 2</a:t>
          </a:r>
          <a:endParaRPr lang="es-EC" dirty="0">
            <a:solidFill>
              <a:schemeClr val="bg1"/>
            </a:solidFill>
            <a:latin typeface="Arial" panose="020B0604020202020204" pitchFamily="34" charset="0"/>
            <a:cs typeface="Arial" panose="020B0604020202020204" pitchFamily="34" charset="0"/>
          </a:endParaRPr>
        </a:p>
      </dgm:t>
    </dgm:pt>
    <dgm:pt modelId="{F67E1FBF-D578-44CE-8B7B-563377B7FFB5}" type="parTrans" cxnId="{DFD78BF2-0F67-4D4B-BBC0-E40096DF3D7C}">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A7D49B74-CEC4-4273-8E36-45F4AAE5F256}" type="sibTrans" cxnId="{DFD78BF2-0F67-4D4B-BBC0-E40096DF3D7C}">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BDCC8056-CA7B-4489-B054-86DA310EE938}">
      <dgm:prSet phldrT="[Texto]"/>
      <dgm:spPr/>
      <dgm:t>
        <a:bodyPr/>
        <a:lstStyle/>
        <a:p>
          <a:r>
            <a:rPr lang="es-EC" dirty="0" smtClean="0">
              <a:solidFill>
                <a:schemeClr val="bg1"/>
              </a:solidFill>
              <a:latin typeface="Arial" panose="020B0604020202020204" pitchFamily="34" charset="0"/>
              <a:cs typeface="Arial" panose="020B0604020202020204" pitchFamily="34" charset="0"/>
            </a:rPr>
            <a:t>Esfuerzos Máximos en todo el Trayecto</a:t>
          </a:r>
          <a:endParaRPr lang="es-EC" dirty="0">
            <a:solidFill>
              <a:schemeClr val="bg1"/>
            </a:solidFill>
            <a:latin typeface="Arial" panose="020B0604020202020204" pitchFamily="34" charset="0"/>
            <a:cs typeface="Arial" panose="020B0604020202020204" pitchFamily="34" charset="0"/>
          </a:endParaRPr>
        </a:p>
      </dgm:t>
    </dgm:pt>
    <dgm:pt modelId="{E85FD3A1-4483-4F73-AE35-76BAEFC83E4A}" type="parTrans" cxnId="{AC5BBB4E-F249-4F86-9674-8E3B89AA21D3}">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2BCB2305-B523-4F6E-BDAC-A2872BB823BB}" type="sibTrans" cxnId="{AC5BBB4E-F249-4F86-9674-8E3B89AA21D3}">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C7BA16E6-F869-41D7-9970-B91FA337A375}">
      <dgm:prSet phldrT="[Texto]"/>
      <dgm:spPr/>
      <dgm:t>
        <a:bodyPr/>
        <a:lstStyle/>
        <a:p>
          <a:r>
            <a:rPr lang="es-EC" dirty="0" smtClean="0">
              <a:solidFill>
                <a:schemeClr val="bg1"/>
              </a:solidFill>
              <a:latin typeface="Arial" panose="020B0604020202020204" pitchFamily="34" charset="0"/>
              <a:cs typeface="Arial" panose="020B0604020202020204" pitchFamily="34" charset="0"/>
            </a:rPr>
            <a:t>Los tres esfuerzos más demandantes en todo el circuito</a:t>
          </a:r>
          <a:endParaRPr lang="es-EC" dirty="0">
            <a:solidFill>
              <a:schemeClr val="bg1"/>
            </a:solidFill>
            <a:latin typeface="Arial" panose="020B0604020202020204" pitchFamily="34" charset="0"/>
            <a:cs typeface="Arial" panose="020B0604020202020204" pitchFamily="34" charset="0"/>
          </a:endParaRPr>
        </a:p>
      </dgm:t>
    </dgm:pt>
    <dgm:pt modelId="{9A474F05-63B5-42DE-A7EB-BD3F955D7EF5}" type="parTrans" cxnId="{45B242E0-7ABB-4775-A30F-676E60E7020A}">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2E1E4FD4-546F-4B1B-A6A7-21FED3CFE00F}" type="sibTrans" cxnId="{45B242E0-7ABB-4775-A30F-676E60E7020A}">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E2F2C09C-A51D-4343-9325-41C3CC546182}">
      <dgm:prSet phldrT="[Texto]"/>
      <dgm:spPr/>
      <dgm:t>
        <a:bodyPr/>
        <a:lstStyle/>
        <a:p>
          <a:r>
            <a:rPr lang="es-EC" dirty="0" smtClean="0">
              <a:solidFill>
                <a:schemeClr val="bg1"/>
              </a:solidFill>
              <a:latin typeface="Arial" panose="020B0604020202020204" pitchFamily="34" charset="0"/>
              <a:cs typeface="Arial" panose="020B0604020202020204" pitchFamily="34" charset="0"/>
            </a:rPr>
            <a:t>Comparación Esfuerzos</a:t>
          </a:r>
          <a:endParaRPr lang="es-EC" dirty="0">
            <a:solidFill>
              <a:schemeClr val="bg1"/>
            </a:solidFill>
            <a:latin typeface="Arial" panose="020B0604020202020204" pitchFamily="34" charset="0"/>
            <a:cs typeface="Arial" panose="020B0604020202020204" pitchFamily="34" charset="0"/>
          </a:endParaRPr>
        </a:p>
      </dgm:t>
    </dgm:pt>
    <dgm:pt modelId="{B34F4EA0-062B-4053-B01B-4DAFFBBC4119}" type="parTrans" cxnId="{FCF88994-903C-43A1-AAF9-64A2FFADC0A0}">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591B2CA3-CEFB-4748-BF69-43F15EFF214D}" type="sibTrans" cxnId="{FCF88994-903C-43A1-AAF9-64A2FFADC0A0}">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CF76036-51C7-412B-8753-2DB9E705C58E}">
      <dgm:prSet phldrT="[Texto]"/>
      <dgm:spPr/>
      <dgm:t>
        <a:bodyPr/>
        <a:lstStyle/>
        <a:p>
          <a:r>
            <a:rPr lang="es-EC" dirty="0" smtClean="0">
              <a:solidFill>
                <a:schemeClr val="bg1"/>
              </a:solidFill>
              <a:latin typeface="Arial" panose="020B0604020202020204" pitchFamily="34" charset="0"/>
              <a:cs typeface="Arial" panose="020B0604020202020204" pitchFamily="34" charset="0"/>
            </a:rPr>
            <a:t>Esfuerzos Experimentales frente Esfuerzos Simulados FEM</a:t>
          </a:r>
          <a:endParaRPr lang="es-EC" dirty="0">
            <a:solidFill>
              <a:schemeClr val="bg1"/>
            </a:solidFill>
            <a:latin typeface="Arial" panose="020B0604020202020204" pitchFamily="34" charset="0"/>
            <a:cs typeface="Arial" panose="020B0604020202020204" pitchFamily="34" charset="0"/>
          </a:endParaRPr>
        </a:p>
      </dgm:t>
    </dgm:pt>
    <dgm:pt modelId="{93A79B04-CD0E-441E-A4F0-EE070EB4C675}" type="parTrans" cxnId="{8D000525-3ECB-4CAB-85E5-4A478DE081F5}">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CF340B1C-9A80-4478-A1F1-E68EDB4AAE28}" type="sibTrans" cxnId="{8D000525-3ECB-4CAB-85E5-4A478DE081F5}">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C0B92085-945E-45F1-9550-E41965D3A719}">
      <dgm:prSet phldrT="[Texto]"/>
      <dgm:spPr/>
      <dgm:t>
        <a:bodyPr/>
        <a:lstStyle/>
        <a:p>
          <a:r>
            <a:rPr lang="es-EC" dirty="0" smtClean="0">
              <a:solidFill>
                <a:schemeClr val="bg1"/>
              </a:solidFill>
              <a:latin typeface="Arial" panose="020B0604020202020204" pitchFamily="34" charset="0"/>
              <a:cs typeface="Arial" panose="020B0604020202020204" pitchFamily="34" charset="0"/>
            </a:rPr>
            <a:t>Trayecto 3</a:t>
          </a:r>
          <a:endParaRPr lang="es-EC" dirty="0">
            <a:solidFill>
              <a:schemeClr val="bg1"/>
            </a:solidFill>
            <a:latin typeface="Arial" panose="020B0604020202020204" pitchFamily="34" charset="0"/>
            <a:cs typeface="Arial" panose="020B0604020202020204" pitchFamily="34" charset="0"/>
          </a:endParaRPr>
        </a:p>
      </dgm:t>
    </dgm:pt>
    <dgm:pt modelId="{F203FF97-874B-4000-89B1-6FB5A5FF5804}" type="parTrans" cxnId="{EB8CE306-3125-49A1-97BA-71EE9DF9F398}">
      <dgm:prSet/>
      <dgm:spPr/>
      <dgm:t>
        <a:bodyPr/>
        <a:lstStyle/>
        <a:p>
          <a:endParaRPr lang="es-EC"/>
        </a:p>
      </dgm:t>
    </dgm:pt>
    <dgm:pt modelId="{0C7D97D8-F9AA-4C8E-ABFD-DD89B4176ED4}" type="sibTrans" cxnId="{EB8CE306-3125-49A1-97BA-71EE9DF9F398}">
      <dgm:prSet/>
      <dgm:spPr/>
      <dgm:t>
        <a:bodyPr/>
        <a:lstStyle/>
        <a:p>
          <a:endParaRPr lang="es-EC"/>
        </a:p>
      </dgm:t>
    </dgm:pt>
    <dgm:pt modelId="{66C39E0F-0145-4E1F-8FCC-364EB7FE33B3}">
      <dgm:prSet phldrT="[Texto]"/>
      <dgm:spPr/>
      <dgm:t>
        <a:bodyPr/>
        <a:lstStyle/>
        <a:p>
          <a:r>
            <a:rPr lang="es-EC" dirty="0" smtClean="0">
              <a:solidFill>
                <a:schemeClr val="bg1"/>
              </a:solidFill>
              <a:latin typeface="Arial" panose="020B0604020202020204" pitchFamily="34" charset="0"/>
              <a:cs typeface="Arial" panose="020B0604020202020204" pitchFamily="34" charset="0"/>
            </a:rPr>
            <a:t>Trayecto 4</a:t>
          </a:r>
          <a:endParaRPr lang="es-EC" dirty="0">
            <a:solidFill>
              <a:schemeClr val="bg1"/>
            </a:solidFill>
            <a:latin typeface="Arial" panose="020B0604020202020204" pitchFamily="34" charset="0"/>
            <a:cs typeface="Arial" panose="020B0604020202020204" pitchFamily="34" charset="0"/>
          </a:endParaRPr>
        </a:p>
      </dgm:t>
    </dgm:pt>
    <dgm:pt modelId="{7A079C8A-D329-4085-AA17-021E2C8453C4}" type="parTrans" cxnId="{0AFC7DC3-ACDE-4A42-8FA9-0259F9E15EEC}">
      <dgm:prSet/>
      <dgm:spPr/>
      <dgm:t>
        <a:bodyPr/>
        <a:lstStyle/>
        <a:p>
          <a:endParaRPr lang="es-EC"/>
        </a:p>
      </dgm:t>
    </dgm:pt>
    <dgm:pt modelId="{5FC37D9A-418C-4578-8BD7-F7EBEBBE6A4B}" type="sibTrans" cxnId="{0AFC7DC3-ACDE-4A42-8FA9-0259F9E15EEC}">
      <dgm:prSet/>
      <dgm:spPr/>
      <dgm:t>
        <a:bodyPr/>
        <a:lstStyle/>
        <a:p>
          <a:endParaRPr lang="es-EC"/>
        </a:p>
      </dgm:t>
    </dgm:pt>
    <dgm:pt modelId="{4B13435C-7AB1-4D36-B806-2946EBF46D96}" type="pres">
      <dgm:prSet presAssocID="{6621261B-C9A2-4342-96D0-373546098AF6}" presName="Name0" presStyleCnt="0">
        <dgm:presLayoutVars>
          <dgm:dir/>
          <dgm:animLvl val="lvl"/>
          <dgm:resizeHandles val="exact"/>
        </dgm:presLayoutVars>
      </dgm:prSet>
      <dgm:spPr/>
      <dgm:t>
        <a:bodyPr/>
        <a:lstStyle/>
        <a:p>
          <a:endParaRPr lang="es-EC"/>
        </a:p>
      </dgm:t>
    </dgm:pt>
    <dgm:pt modelId="{00CD7E59-3222-4772-82D7-EAB002740B89}" type="pres">
      <dgm:prSet presAssocID="{3A5CF0A3-572B-4442-909A-9A649AF319EE}" presName="composite" presStyleCnt="0"/>
      <dgm:spPr/>
    </dgm:pt>
    <dgm:pt modelId="{55EAF7AA-661C-4484-986A-8D2FBCDD3CBE}" type="pres">
      <dgm:prSet presAssocID="{3A5CF0A3-572B-4442-909A-9A649AF319EE}" presName="parTx" presStyleLbl="alignNode1" presStyleIdx="0" presStyleCnt="3">
        <dgm:presLayoutVars>
          <dgm:chMax val="0"/>
          <dgm:chPref val="0"/>
          <dgm:bulletEnabled val="1"/>
        </dgm:presLayoutVars>
      </dgm:prSet>
      <dgm:spPr/>
      <dgm:t>
        <a:bodyPr/>
        <a:lstStyle/>
        <a:p>
          <a:endParaRPr lang="es-EC"/>
        </a:p>
      </dgm:t>
    </dgm:pt>
    <dgm:pt modelId="{B84B9F91-D049-45D4-8BD2-096B1024EDF8}" type="pres">
      <dgm:prSet presAssocID="{3A5CF0A3-572B-4442-909A-9A649AF319EE}" presName="desTx" presStyleLbl="alignAccFollowNode1" presStyleIdx="0" presStyleCnt="3">
        <dgm:presLayoutVars>
          <dgm:bulletEnabled val="1"/>
        </dgm:presLayoutVars>
      </dgm:prSet>
      <dgm:spPr/>
      <dgm:t>
        <a:bodyPr/>
        <a:lstStyle/>
        <a:p>
          <a:endParaRPr lang="es-EC"/>
        </a:p>
      </dgm:t>
    </dgm:pt>
    <dgm:pt modelId="{F15C54A9-F3FE-4B15-A8E2-7BBFF99B0CAB}" type="pres">
      <dgm:prSet presAssocID="{E85A288F-9A0D-48B7-95A0-DEACB822FA52}" presName="space" presStyleCnt="0"/>
      <dgm:spPr/>
    </dgm:pt>
    <dgm:pt modelId="{F4FD5E90-3DAD-4805-9613-5048F96B2859}" type="pres">
      <dgm:prSet presAssocID="{BDCC8056-CA7B-4489-B054-86DA310EE938}" presName="composite" presStyleCnt="0"/>
      <dgm:spPr/>
    </dgm:pt>
    <dgm:pt modelId="{0A12C25C-33A4-4B5D-8748-7FCF267BDD2F}" type="pres">
      <dgm:prSet presAssocID="{BDCC8056-CA7B-4489-B054-86DA310EE938}" presName="parTx" presStyleLbl="alignNode1" presStyleIdx="1" presStyleCnt="3">
        <dgm:presLayoutVars>
          <dgm:chMax val="0"/>
          <dgm:chPref val="0"/>
          <dgm:bulletEnabled val="1"/>
        </dgm:presLayoutVars>
      </dgm:prSet>
      <dgm:spPr/>
      <dgm:t>
        <a:bodyPr/>
        <a:lstStyle/>
        <a:p>
          <a:endParaRPr lang="es-EC"/>
        </a:p>
      </dgm:t>
    </dgm:pt>
    <dgm:pt modelId="{AEF33AC1-2BFB-4F3D-A5CA-50495072836E}" type="pres">
      <dgm:prSet presAssocID="{BDCC8056-CA7B-4489-B054-86DA310EE938}" presName="desTx" presStyleLbl="alignAccFollowNode1" presStyleIdx="1" presStyleCnt="3">
        <dgm:presLayoutVars>
          <dgm:bulletEnabled val="1"/>
        </dgm:presLayoutVars>
      </dgm:prSet>
      <dgm:spPr/>
      <dgm:t>
        <a:bodyPr/>
        <a:lstStyle/>
        <a:p>
          <a:endParaRPr lang="es-EC"/>
        </a:p>
      </dgm:t>
    </dgm:pt>
    <dgm:pt modelId="{42C6E48B-474C-4C9D-A8BD-6E9A9E8D85EA}" type="pres">
      <dgm:prSet presAssocID="{2BCB2305-B523-4F6E-BDAC-A2872BB823BB}" presName="space" presStyleCnt="0"/>
      <dgm:spPr/>
    </dgm:pt>
    <dgm:pt modelId="{6AE5E1E4-AFB8-4ED7-91D2-BF95E35EC3FF}" type="pres">
      <dgm:prSet presAssocID="{E2F2C09C-A51D-4343-9325-41C3CC546182}" presName="composite" presStyleCnt="0"/>
      <dgm:spPr/>
    </dgm:pt>
    <dgm:pt modelId="{EC792E93-1772-4E4D-88DD-FCCC79CE6C15}" type="pres">
      <dgm:prSet presAssocID="{E2F2C09C-A51D-4343-9325-41C3CC546182}" presName="parTx" presStyleLbl="alignNode1" presStyleIdx="2" presStyleCnt="3">
        <dgm:presLayoutVars>
          <dgm:chMax val="0"/>
          <dgm:chPref val="0"/>
          <dgm:bulletEnabled val="1"/>
        </dgm:presLayoutVars>
      </dgm:prSet>
      <dgm:spPr/>
      <dgm:t>
        <a:bodyPr/>
        <a:lstStyle/>
        <a:p>
          <a:endParaRPr lang="es-EC"/>
        </a:p>
      </dgm:t>
    </dgm:pt>
    <dgm:pt modelId="{F4F9DEF0-AFAC-47A7-B1A7-378B7FDF8FAB}" type="pres">
      <dgm:prSet presAssocID="{E2F2C09C-A51D-4343-9325-41C3CC546182}" presName="desTx" presStyleLbl="alignAccFollowNode1" presStyleIdx="2" presStyleCnt="3">
        <dgm:presLayoutVars>
          <dgm:bulletEnabled val="1"/>
        </dgm:presLayoutVars>
      </dgm:prSet>
      <dgm:spPr/>
      <dgm:t>
        <a:bodyPr/>
        <a:lstStyle/>
        <a:p>
          <a:endParaRPr lang="es-EC"/>
        </a:p>
      </dgm:t>
    </dgm:pt>
  </dgm:ptLst>
  <dgm:cxnLst>
    <dgm:cxn modelId="{F9B9C094-22FD-420E-9935-8C67572F47E0}" type="presOf" srcId="{66C39E0F-0145-4E1F-8FCC-364EB7FE33B3}" destId="{B84B9F91-D049-45D4-8BD2-096B1024EDF8}" srcOrd="0" destOrd="3" presId="urn:microsoft.com/office/officeart/2005/8/layout/hList1"/>
    <dgm:cxn modelId="{BA535B36-507F-4D45-9660-19BB142C10E7}" type="presOf" srcId="{D5B7F087-55CC-4658-9AB0-55B71E0A7642}" destId="{B84B9F91-D049-45D4-8BD2-096B1024EDF8}" srcOrd="0" destOrd="0" presId="urn:microsoft.com/office/officeart/2005/8/layout/hList1"/>
    <dgm:cxn modelId="{0AFC7DC3-ACDE-4A42-8FA9-0259F9E15EEC}" srcId="{3A5CF0A3-572B-4442-909A-9A649AF319EE}" destId="{66C39E0F-0145-4E1F-8FCC-364EB7FE33B3}" srcOrd="3" destOrd="0" parTransId="{7A079C8A-D329-4085-AA17-021E2C8453C4}" sibTransId="{5FC37D9A-418C-4578-8BD7-F7EBEBBE6A4B}"/>
    <dgm:cxn modelId="{8BC7334E-6D3C-4AC3-A7DC-DF7528FFB10C}" type="presOf" srcId="{C7BA16E6-F869-41D7-9970-B91FA337A375}" destId="{AEF33AC1-2BFB-4F3D-A5CA-50495072836E}" srcOrd="0" destOrd="0" presId="urn:microsoft.com/office/officeart/2005/8/layout/hList1"/>
    <dgm:cxn modelId="{73AFCDAA-1D57-49DA-ACE7-5E1C7BB12D45}" type="presOf" srcId="{D7034733-C999-44F0-8F73-F0DC5BDEEE05}" destId="{B84B9F91-D049-45D4-8BD2-096B1024EDF8}" srcOrd="0" destOrd="1" presId="urn:microsoft.com/office/officeart/2005/8/layout/hList1"/>
    <dgm:cxn modelId="{2DC20446-0AA3-4254-9D97-99F9F540E5FE}" type="presOf" srcId="{6621261B-C9A2-4342-96D0-373546098AF6}" destId="{4B13435C-7AB1-4D36-B806-2946EBF46D96}" srcOrd="0" destOrd="0" presId="urn:microsoft.com/office/officeart/2005/8/layout/hList1"/>
    <dgm:cxn modelId="{EB8CE306-3125-49A1-97BA-71EE9DF9F398}" srcId="{3A5CF0A3-572B-4442-909A-9A649AF319EE}" destId="{C0B92085-945E-45F1-9550-E41965D3A719}" srcOrd="2" destOrd="0" parTransId="{F203FF97-874B-4000-89B1-6FB5A5FF5804}" sibTransId="{0C7D97D8-F9AA-4C8E-ABFD-DD89B4176ED4}"/>
    <dgm:cxn modelId="{C6491C61-4FBC-4635-BB4A-FFB6F1E6C0F2}" type="presOf" srcId="{DCF76036-51C7-412B-8753-2DB9E705C58E}" destId="{F4F9DEF0-AFAC-47A7-B1A7-378B7FDF8FAB}" srcOrd="0" destOrd="0" presId="urn:microsoft.com/office/officeart/2005/8/layout/hList1"/>
    <dgm:cxn modelId="{39CD22C6-E8D0-4B9D-9B69-EF1855D819BF}" type="presOf" srcId="{C0B92085-945E-45F1-9550-E41965D3A719}" destId="{B84B9F91-D049-45D4-8BD2-096B1024EDF8}" srcOrd="0" destOrd="2" presId="urn:microsoft.com/office/officeart/2005/8/layout/hList1"/>
    <dgm:cxn modelId="{DFD78BF2-0F67-4D4B-BBC0-E40096DF3D7C}" srcId="{3A5CF0A3-572B-4442-909A-9A649AF319EE}" destId="{D7034733-C999-44F0-8F73-F0DC5BDEEE05}" srcOrd="1" destOrd="0" parTransId="{F67E1FBF-D578-44CE-8B7B-563377B7FFB5}" sibTransId="{A7D49B74-CEC4-4273-8E36-45F4AAE5F256}"/>
    <dgm:cxn modelId="{FA7FFCF9-3BB1-4868-A21A-C2189B22F8FD}" srcId="{6621261B-C9A2-4342-96D0-373546098AF6}" destId="{3A5CF0A3-572B-4442-909A-9A649AF319EE}" srcOrd="0" destOrd="0" parTransId="{BD933EEE-7BBF-4BB5-8950-29229A1509EA}" sibTransId="{E85A288F-9A0D-48B7-95A0-DEACB822FA52}"/>
    <dgm:cxn modelId="{FCF88994-903C-43A1-AAF9-64A2FFADC0A0}" srcId="{6621261B-C9A2-4342-96D0-373546098AF6}" destId="{E2F2C09C-A51D-4343-9325-41C3CC546182}" srcOrd="2" destOrd="0" parTransId="{B34F4EA0-062B-4053-B01B-4DAFFBBC4119}" sibTransId="{591B2CA3-CEFB-4748-BF69-43F15EFF214D}"/>
    <dgm:cxn modelId="{E84BEA1F-7465-4570-9F9C-299AE8B489C5}" type="presOf" srcId="{BDCC8056-CA7B-4489-B054-86DA310EE938}" destId="{0A12C25C-33A4-4B5D-8748-7FCF267BDD2F}" srcOrd="0" destOrd="0" presId="urn:microsoft.com/office/officeart/2005/8/layout/hList1"/>
    <dgm:cxn modelId="{8D000525-3ECB-4CAB-85E5-4A478DE081F5}" srcId="{E2F2C09C-A51D-4343-9325-41C3CC546182}" destId="{DCF76036-51C7-412B-8753-2DB9E705C58E}" srcOrd="0" destOrd="0" parTransId="{93A79B04-CD0E-441E-A4F0-EE070EB4C675}" sibTransId="{CF340B1C-9A80-4478-A1F1-E68EDB4AAE28}"/>
    <dgm:cxn modelId="{237E28B1-83C7-49D8-9DFD-253C3D7DC290}" srcId="{3A5CF0A3-572B-4442-909A-9A649AF319EE}" destId="{D5B7F087-55CC-4658-9AB0-55B71E0A7642}" srcOrd="0" destOrd="0" parTransId="{034BB6D0-78C6-442B-A702-4C795032CA2C}" sibTransId="{D4E923E3-89D2-42EA-A6CD-18D2DC39DA16}"/>
    <dgm:cxn modelId="{E91933DE-3E91-4C46-9F56-28889B80C63A}" type="presOf" srcId="{3A5CF0A3-572B-4442-909A-9A649AF319EE}" destId="{55EAF7AA-661C-4484-986A-8D2FBCDD3CBE}" srcOrd="0" destOrd="0" presId="urn:microsoft.com/office/officeart/2005/8/layout/hList1"/>
    <dgm:cxn modelId="{D784D8D9-FAF2-4B44-B134-B56502E8F379}" type="presOf" srcId="{E2F2C09C-A51D-4343-9325-41C3CC546182}" destId="{EC792E93-1772-4E4D-88DD-FCCC79CE6C15}" srcOrd="0" destOrd="0" presId="urn:microsoft.com/office/officeart/2005/8/layout/hList1"/>
    <dgm:cxn modelId="{45B242E0-7ABB-4775-A30F-676E60E7020A}" srcId="{BDCC8056-CA7B-4489-B054-86DA310EE938}" destId="{C7BA16E6-F869-41D7-9970-B91FA337A375}" srcOrd="0" destOrd="0" parTransId="{9A474F05-63B5-42DE-A7EB-BD3F955D7EF5}" sibTransId="{2E1E4FD4-546F-4B1B-A6A7-21FED3CFE00F}"/>
    <dgm:cxn modelId="{AC5BBB4E-F249-4F86-9674-8E3B89AA21D3}" srcId="{6621261B-C9A2-4342-96D0-373546098AF6}" destId="{BDCC8056-CA7B-4489-B054-86DA310EE938}" srcOrd="1" destOrd="0" parTransId="{E85FD3A1-4483-4F73-AE35-76BAEFC83E4A}" sibTransId="{2BCB2305-B523-4F6E-BDAC-A2872BB823BB}"/>
    <dgm:cxn modelId="{6A8C97EF-A6F4-45B5-A6DB-8C2210CB8EB7}" type="presParOf" srcId="{4B13435C-7AB1-4D36-B806-2946EBF46D96}" destId="{00CD7E59-3222-4772-82D7-EAB002740B89}" srcOrd="0" destOrd="0" presId="urn:microsoft.com/office/officeart/2005/8/layout/hList1"/>
    <dgm:cxn modelId="{F2F801AC-28C3-4826-800F-2DDF44AF49A9}" type="presParOf" srcId="{00CD7E59-3222-4772-82D7-EAB002740B89}" destId="{55EAF7AA-661C-4484-986A-8D2FBCDD3CBE}" srcOrd="0" destOrd="0" presId="urn:microsoft.com/office/officeart/2005/8/layout/hList1"/>
    <dgm:cxn modelId="{495FE9DA-5A4B-4AB3-A47D-D7B2615BA41B}" type="presParOf" srcId="{00CD7E59-3222-4772-82D7-EAB002740B89}" destId="{B84B9F91-D049-45D4-8BD2-096B1024EDF8}" srcOrd="1" destOrd="0" presId="urn:microsoft.com/office/officeart/2005/8/layout/hList1"/>
    <dgm:cxn modelId="{46D30D7E-6EDD-4E2D-ABC8-68B09530DE5B}" type="presParOf" srcId="{4B13435C-7AB1-4D36-B806-2946EBF46D96}" destId="{F15C54A9-F3FE-4B15-A8E2-7BBFF99B0CAB}" srcOrd="1" destOrd="0" presId="urn:microsoft.com/office/officeart/2005/8/layout/hList1"/>
    <dgm:cxn modelId="{14EE3E46-034B-40D3-ADD2-FD1761C68FBD}" type="presParOf" srcId="{4B13435C-7AB1-4D36-B806-2946EBF46D96}" destId="{F4FD5E90-3DAD-4805-9613-5048F96B2859}" srcOrd="2" destOrd="0" presId="urn:microsoft.com/office/officeart/2005/8/layout/hList1"/>
    <dgm:cxn modelId="{1188327F-F016-4341-82B6-77AC7F8A1E89}" type="presParOf" srcId="{F4FD5E90-3DAD-4805-9613-5048F96B2859}" destId="{0A12C25C-33A4-4B5D-8748-7FCF267BDD2F}" srcOrd="0" destOrd="0" presId="urn:microsoft.com/office/officeart/2005/8/layout/hList1"/>
    <dgm:cxn modelId="{0CC57DCC-8DFD-4FB5-89A1-BDE2198EDCEB}" type="presParOf" srcId="{F4FD5E90-3DAD-4805-9613-5048F96B2859}" destId="{AEF33AC1-2BFB-4F3D-A5CA-50495072836E}" srcOrd="1" destOrd="0" presId="urn:microsoft.com/office/officeart/2005/8/layout/hList1"/>
    <dgm:cxn modelId="{EC4D16C1-ED2A-4BEB-807D-9312FA8F516B}" type="presParOf" srcId="{4B13435C-7AB1-4D36-B806-2946EBF46D96}" destId="{42C6E48B-474C-4C9D-A8BD-6E9A9E8D85EA}" srcOrd="3" destOrd="0" presId="urn:microsoft.com/office/officeart/2005/8/layout/hList1"/>
    <dgm:cxn modelId="{494117B3-40D9-426A-B051-FA75EEA6315A}" type="presParOf" srcId="{4B13435C-7AB1-4D36-B806-2946EBF46D96}" destId="{6AE5E1E4-AFB8-4ED7-91D2-BF95E35EC3FF}" srcOrd="4" destOrd="0" presId="urn:microsoft.com/office/officeart/2005/8/layout/hList1"/>
    <dgm:cxn modelId="{A8F572DD-EA03-42B5-A05A-766A8716499A}" type="presParOf" srcId="{6AE5E1E4-AFB8-4ED7-91D2-BF95E35EC3FF}" destId="{EC792E93-1772-4E4D-88DD-FCCC79CE6C15}" srcOrd="0" destOrd="0" presId="urn:microsoft.com/office/officeart/2005/8/layout/hList1"/>
    <dgm:cxn modelId="{F2BFCB10-CABD-43BC-8946-AC08CDCC6DD0}" type="presParOf" srcId="{6AE5E1E4-AFB8-4ED7-91D2-BF95E35EC3FF}" destId="{F4F9DEF0-AFAC-47A7-B1A7-378B7FDF8F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6F025CF-B006-4EB6-82CA-E8CDE1502DF4}"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C"/>
        </a:p>
      </dgm:t>
    </dgm:pt>
    <dgm:pt modelId="{56F77EEE-F36A-402F-B48A-E8EC2C65691B}">
      <dgm:prSet phldrT="[Texto]"/>
      <dgm:spPr/>
      <dgm:t>
        <a:bodyPr/>
        <a:lstStyle/>
        <a:p>
          <a:r>
            <a:rPr lang="es-EC" b="1" dirty="0" smtClean="0">
              <a:solidFill>
                <a:schemeClr val="bg1"/>
              </a:solidFill>
              <a:latin typeface="Arial" panose="020B0604020202020204" pitchFamily="34" charset="0"/>
              <a:cs typeface="Arial" panose="020B0604020202020204" pitchFamily="34" charset="0"/>
            </a:rPr>
            <a:t>Rampa Meseta</a:t>
          </a:r>
          <a:endParaRPr lang="es-EC" b="1" dirty="0">
            <a:solidFill>
              <a:schemeClr val="bg1"/>
            </a:solidFill>
            <a:latin typeface="Arial" panose="020B0604020202020204" pitchFamily="34" charset="0"/>
            <a:cs typeface="Arial" panose="020B0604020202020204" pitchFamily="34" charset="0"/>
          </a:endParaRPr>
        </a:p>
      </dgm:t>
    </dgm:pt>
    <dgm:pt modelId="{50517B2F-1E30-4D47-A8C1-24BD4BEDEC8B}" type="parTrans" cxnId="{BD26FFCA-B7F8-4409-A5AF-3B8692DBE5B2}">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477BD77C-65FA-43BC-90D9-69E013C826BB}" type="sibTrans" cxnId="{BD26FFCA-B7F8-4409-A5AF-3B8692DBE5B2}">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7B70A67B-AD7B-4A12-864F-E38E73FE64D8}">
      <dgm:prSet phldrT="[Texto]"/>
      <dgm:spPr/>
      <dgm:t>
        <a:bodyPr/>
        <a:lstStyle/>
        <a:p>
          <a:r>
            <a:rPr lang="es-EC" dirty="0" smtClean="0">
              <a:solidFill>
                <a:schemeClr val="bg1"/>
              </a:solidFill>
              <a:latin typeface="Arial" panose="020B0604020202020204" pitchFamily="34" charset="0"/>
              <a:cs typeface="Arial" panose="020B0604020202020204" pitchFamily="34" charset="0"/>
            </a:rPr>
            <a:t>Cantidad: 2</a:t>
          </a:r>
          <a:endParaRPr lang="es-EC" dirty="0">
            <a:solidFill>
              <a:schemeClr val="bg1"/>
            </a:solidFill>
            <a:latin typeface="Arial" panose="020B0604020202020204" pitchFamily="34" charset="0"/>
            <a:cs typeface="Arial" panose="020B0604020202020204" pitchFamily="34" charset="0"/>
          </a:endParaRPr>
        </a:p>
      </dgm:t>
    </dgm:pt>
    <dgm:pt modelId="{74E61774-965A-4DFC-88CD-61B832BF3545}" type="parTrans" cxnId="{ADE94680-9181-4543-9ABD-C082F277ABF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C7C87BCF-8A2A-47D9-81A4-993722FEBF4E}" type="sibTrans" cxnId="{ADE94680-9181-4543-9ABD-C082F277ABF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388DBF65-D1AE-4B14-8C5D-B7792AF48A12}">
      <dgm:prSet phldrT="[Texto]"/>
      <dgm:spPr/>
      <dgm:t>
        <a:bodyPr/>
        <a:lstStyle/>
        <a:p>
          <a:r>
            <a:rPr lang="es-EC" b="1" dirty="0" smtClean="0">
              <a:solidFill>
                <a:schemeClr val="bg1"/>
              </a:solidFill>
              <a:latin typeface="Arial" panose="020B0604020202020204" pitchFamily="34" charset="0"/>
              <a:cs typeface="Arial" panose="020B0604020202020204" pitchFamily="34" charset="0"/>
            </a:rPr>
            <a:t>Rampa Doble Salto</a:t>
          </a:r>
          <a:endParaRPr lang="es-EC" b="1" dirty="0">
            <a:solidFill>
              <a:schemeClr val="bg1"/>
            </a:solidFill>
            <a:latin typeface="Arial" panose="020B0604020202020204" pitchFamily="34" charset="0"/>
            <a:cs typeface="Arial" panose="020B0604020202020204" pitchFamily="34" charset="0"/>
          </a:endParaRPr>
        </a:p>
      </dgm:t>
    </dgm:pt>
    <dgm:pt modelId="{DA0F5E5C-2DD2-4F5A-99CE-1673465446F5}" type="parTrans" cxnId="{1C0D3E58-9C27-45DC-9AB1-0DC453A0DC05}">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36E7665-684E-4BE7-9210-EDED7A15AD01}" type="sibTrans" cxnId="{1C0D3E58-9C27-45DC-9AB1-0DC453A0DC05}">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00647DE-7FAB-429E-9C02-423CBCF7E075}">
      <dgm:prSet phldrT="[Texto]"/>
      <dgm:spPr/>
      <dgm:t>
        <a:bodyPr/>
        <a:lstStyle/>
        <a:p>
          <a:r>
            <a:rPr lang="es-EC" smtClean="0">
              <a:solidFill>
                <a:schemeClr val="bg1"/>
              </a:solidFill>
              <a:latin typeface="Arial" panose="020B0604020202020204" pitchFamily="34" charset="0"/>
              <a:cs typeface="Arial" panose="020B0604020202020204" pitchFamily="34" charset="0"/>
            </a:rPr>
            <a:t>Cantidad: 5</a:t>
          </a:r>
          <a:endParaRPr lang="es-EC" dirty="0">
            <a:solidFill>
              <a:schemeClr val="bg1"/>
            </a:solidFill>
            <a:latin typeface="Arial" panose="020B0604020202020204" pitchFamily="34" charset="0"/>
            <a:cs typeface="Arial" panose="020B0604020202020204" pitchFamily="34" charset="0"/>
          </a:endParaRPr>
        </a:p>
      </dgm:t>
    </dgm:pt>
    <dgm:pt modelId="{14424CE3-999F-4B68-8B14-B9980D5F23A3}" type="parTrans" cxnId="{0F5DA089-5181-4BFF-90B4-98A7BC48CD1E}">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AA3A2AE-E714-4D4E-9C8F-99C9F3CFA13E}" type="sibTrans" cxnId="{0F5DA089-5181-4BFF-90B4-98A7BC48CD1E}">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60A2E246-7194-4BD2-B0B3-90B4A8B3801D}">
      <dgm:prSet phldrT="[Texto]"/>
      <dgm:spPr/>
      <dgm:t>
        <a:bodyPr/>
        <a:lstStyle/>
        <a:p>
          <a:r>
            <a:rPr lang="es-EC" b="1" dirty="0" smtClean="0">
              <a:solidFill>
                <a:schemeClr val="bg1"/>
              </a:solidFill>
              <a:latin typeface="Arial" panose="020B0604020202020204" pitchFamily="34" charset="0"/>
              <a:cs typeface="Arial" panose="020B0604020202020204" pitchFamily="34" charset="0"/>
            </a:rPr>
            <a:t>Montículos o Dunas</a:t>
          </a:r>
          <a:endParaRPr lang="es-EC" b="1" dirty="0">
            <a:solidFill>
              <a:schemeClr val="bg1"/>
            </a:solidFill>
            <a:latin typeface="Arial" panose="020B0604020202020204" pitchFamily="34" charset="0"/>
            <a:cs typeface="Arial" panose="020B0604020202020204" pitchFamily="34" charset="0"/>
          </a:endParaRPr>
        </a:p>
      </dgm:t>
    </dgm:pt>
    <dgm:pt modelId="{F1AE254B-1F9A-43E9-9A6B-ADA8F49E6F0F}" type="parTrans" cxnId="{0D7CCF65-9D40-4081-BF5B-6CBDF2AEBC77}">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89CDF6E6-8EEE-41E8-AC73-3FBBE9A6A149}" type="sibTrans" cxnId="{0D7CCF65-9D40-4081-BF5B-6CBDF2AEBC77}">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50234171-82D8-4A11-B6D8-3DBEE34F6C3F}">
      <dgm:prSet phldrT="[Texto]"/>
      <dgm:spPr/>
      <dgm:t>
        <a:bodyPr/>
        <a:lstStyle/>
        <a:p>
          <a:r>
            <a:rPr lang="es-EC" smtClean="0">
              <a:solidFill>
                <a:schemeClr val="bg1"/>
              </a:solidFill>
              <a:latin typeface="Arial" panose="020B0604020202020204" pitchFamily="34" charset="0"/>
              <a:cs typeface="Arial" panose="020B0604020202020204" pitchFamily="34" charset="0"/>
            </a:rPr>
            <a:t>Cantidad: 19</a:t>
          </a:r>
          <a:endParaRPr lang="es-EC" dirty="0">
            <a:solidFill>
              <a:schemeClr val="bg1"/>
            </a:solidFill>
            <a:latin typeface="Arial" panose="020B0604020202020204" pitchFamily="34" charset="0"/>
            <a:cs typeface="Arial" panose="020B0604020202020204" pitchFamily="34" charset="0"/>
          </a:endParaRPr>
        </a:p>
      </dgm:t>
    </dgm:pt>
    <dgm:pt modelId="{D2C6954C-9B8A-4FEF-AC7A-4BB980E529DC}" type="parTrans" cxnId="{4227C29C-6940-436F-ABBE-7C42356FD39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AD91C0F-DC69-4FE4-B06E-BA4728BD240C}" type="sibTrans" cxnId="{4227C29C-6940-436F-ABBE-7C42356FD39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61136D67-4E78-4E04-9634-709FD39AA950}" type="pres">
      <dgm:prSet presAssocID="{66F025CF-B006-4EB6-82CA-E8CDE1502DF4}" presName="linear" presStyleCnt="0">
        <dgm:presLayoutVars>
          <dgm:dir/>
          <dgm:resizeHandles val="exact"/>
        </dgm:presLayoutVars>
      </dgm:prSet>
      <dgm:spPr/>
      <dgm:t>
        <a:bodyPr/>
        <a:lstStyle/>
        <a:p>
          <a:endParaRPr lang="es-EC"/>
        </a:p>
      </dgm:t>
    </dgm:pt>
    <dgm:pt modelId="{8C0CBAD7-9D20-4D43-AC97-28D4B354CEC5}" type="pres">
      <dgm:prSet presAssocID="{56F77EEE-F36A-402F-B48A-E8EC2C65691B}" presName="comp" presStyleCnt="0"/>
      <dgm:spPr/>
    </dgm:pt>
    <dgm:pt modelId="{6F053505-EDFA-49D2-B620-4EC272486909}" type="pres">
      <dgm:prSet presAssocID="{56F77EEE-F36A-402F-B48A-E8EC2C65691B}" presName="box" presStyleLbl="node1" presStyleIdx="0" presStyleCnt="3" custLinFactNeighborX="155" custLinFactNeighborY="-6680"/>
      <dgm:spPr/>
      <dgm:t>
        <a:bodyPr/>
        <a:lstStyle/>
        <a:p>
          <a:endParaRPr lang="es-EC"/>
        </a:p>
      </dgm:t>
    </dgm:pt>
    <dgm:pt modelId="{B63B55FA-37B7-4C15-B6E0-D7F9EF52D1F2}" type="pres">
      <dgm:prSet presAssocID="{56F77EEE-F36A-402F-B48A-E8EC2C65691B}" presName="img" presStyleLbl="fgImgPlace1" presStyleIdx="0" presStyleCnt="3"/>
      <dgm:spPr>
        <a:blipFill rotWithShape="1">
          <a:blip xmlns:r="http://schemas.openxmlformats.org/officeDocument/2006/relationships" r:embed="rId1"/>
          <a:stretch>
            <a:fillRect/>
          </a:stretch>
        </a:blipFill>
      </dgm:spPr>
    </dgm:pt>
    <dgm:pt modelId="{74B6F542-EA8D-44AE-9F3C-A18B45361499}" type="pres">
      <dgm:prSet presAssocID="{56F77EEE-F36A-402F-B48A-E8EC2C65691B}" presName="text" presStyleLbl="node1" presStyleIdx="0" presStyleCnt="3">
        <dgm:presLayoutVars>
          <dgm:bulletEnabled val="1"/>
        </dgm:presLayoutVars>
      </dgm:prSet>
      <dgm:spPr/>
      <dgm:t>
        <a:bodyPr/>
        <a:lstStyle/>
        <a:p>
          <a:endParaRPr lang="es-EC"/>
        </a:p>
      </dgm:t>
    </dgm:pt>
    <dgm:pt modelId="{9250B84B-9622-4707-8CA0-A17B99512E62}" type="pres">
      <dgm:prSet presAssocID="{477BD77C-65FA-43BC-90D9-69E013C826BB}" presName="spacer" presStyleCnt="0"/>
      <dgm:spPr/>
    </dgm:pt>
    <dgm:pt modelId="{01251791-9F75-4544-8D41-E27262F7682D}" type="pres">
      <dgm:prSet presAssocID="{388DBF65-D1AE-4B14-8C5D-B7792AF48A12}" presName="comp" presStyleCnt="0"/>
      <dgm:spPr/>
    </dgm:pt>
    <dgm:pt modelId="{7BBD67BF-43C9-4A05-B628-1EBEA20B6467}" type="pres">
      <dgm:prSet presAssocID="{388DBF65-D1AE-4B14-8C5D-B7792AF48A12}" presName="box" presStyleLbl="node1" presStyleIdx="1" presStyleCnt="3"/>
      <dgm:spPr/>
      <dgm:t>
        <a:bodyPr/>
        <a:lstStyle/>
        <a:p>
          <a:endParaRPr lang="es-EC"/>
        </a:p>
      </dgm:t>
    </dgm:pt>
    <dgm:pt modelId="{79FEF41E-FC15-4866-AEEB-D8999FA1A49B}" type="pres">
      <dgm:prSet presAssocID="{388DBF65-D1AE-4B14-8C5D-B7792AF48A12}" presName="img" presStyleLbl="fgImgPlace1" presStyleIdx="1" presStyleCnt="3"/>
      <dgm:spPr>
        <a:blipFill rotWithShape="1">
          <a:blip xmlns:r="http://schemas.openxmlformats.org/officeDocument/2006/relationships" r:embed="rId2"/>
          <a:stretch>
            <a:fillRect/>
          </a:stretch>
        </a:blipFill>
      </dgm:spPr>
    </dgm:pt>
    <dgm:pt modelId="{95E51DF7-7F01-44AF-90FD-B2A8E3F71CB1}" type="pres">
      <dgm:prSet presAssocID="{388DBF65-D1AE-4B14-8C5D-B7792AF48A12}" presName="text" presStyleLbl="node1" presStyleIdx="1" presStyleCnt="3">
        <dgm:presLayoutVars>
          <dgm:bulletEnabled val="1"/>
        </dgm:presLayoutVars>
      </dgm:prSet>
      <dgm:spPr/>
      <dgm:t>
        <a:bodyPr/>
        <a:lstStyle/>
        <a:p>
          <a:endParaRPr lang="es-EC"/>
        </a:p>
      </dgm:t>
    </dgm:pt>
    <dgm:pt modelId="{92DE5140-F075-4742-A48E-52539B62A2D2}" type="pres">
      <dgm:prSet presAssocID="{936E7665-684E-4BE7-9210-EDED7A15AD01}" presName="spacer" presStyleCnt="0"/>
      <dgm:spPr/>
    </dgm:pt>
    <dgm:pt modelId="{299D3596-3934-4BDF-8C12-8D63211DDABF}" type="pres">
      <dgm:prSet presAssocID="{60A2E246-7194-4BD2-B0B3-90B4A8B3801D}" presName="comp" presStyleCnt="0"/>
      <dgm:spPr/>
    </dgm:pt>
    <dgm:pt modelId="{D7F74D3C-319B-44CE-A617-C59708EA6C52}" type="pres">
      <dgm:prSet presAssocID="{60A2E246-7194-4BD2-B0B3-90B4A8B3801D}" presName="box" presStyleLbl="node1" presStyleIdx="2" presStyleCnt="3"/>
      <dgm:spPr/>
      <dgm:t>
        <a:bodyPr/>
        <a:lstStyle/>
        <a:p>
          <a:endParaRPr lang="es-EC"/>
        </a:p>
      </dgm:t>
    </dgm:pt>
    <dgm:pt modelId="{7C6819E5-D1AF-48C4-B576-B9E5BABAF353}" type="pres">
      <dgm:prSet presAssocID="{60A2E246-7194-4BD2-B0B3-90B4A8B3801D}" presName="img" presStyleLbl="fgImgPlace1" presStyleIdx="2" presStyleCnt="3"/>
      <dgm:spPr>
        <a:blipFill rotWithShape="1">
          <a:blip xmlns:r="http://schemas.openxmlformats.org/officeDocument/2006/relationships" r:embed="rId3"/>
          <a:stretch>
            <a:fillRect/>
          </a:stretch>
        </a:blipFill>
      </dgm:spPr>
    </dgm:pt>
    <dgm:pt modelId="{6EB8A8C7-29D5-430D-810D-73AF719C6D6D}" type="pres">
      <dgm:prSet presAssocID="{60A2E246-7194-4BD2-B0B3-90B4A8B3801D}" presName="text" presStyleLbl="node1" presStyleIdx="2" presStyleCnt="3">
        <dgm:presLayoutVars>
          <dgm:bulletEnabled val="1"/>
        </dgm:presLayoutVars>
      </dgm:prSet>
      <dgm:spPr/>
      <dgm:t>
        <a:bodyPr/>
        <a:lstStyle/>
        <a:p>
          <a:endParaRPr lang="es-EC"/>
        </a:p>
      </dgm:t>
    </dgm:pt>
  </dgm:ptLst>
  <dgm:cxnLst>
    <dgm:cxn modelId="{ADE94680-9181-4543-9ABD-C082F277ABFF}" srcId="{56F77EEE-F36A-402F-B48A-E8EC2C65691B}" destId="{7B70A67B-AD7B-4A12-864F-E38E73FE64D8}" srcOrd="0" destOrd="0" parTransId="{74E61774-965A-4DFC-88CD-61B832BF3545}" sibTransId="{C7C87BCF-8A2A-47D9-81A4-993722FEBF4E}"/>
    <dgm:cxn modelId="{6B5E7119-A449-4FB0-B41C-FBAAEEA61907}" type="presOf" srcId="{900647DE-7FAB-429E-9C02-423CBCF7E075}" destId="{7BBD67BF-43C9-4A05-B628-1EBEA20B6467}" srcOrd="0" destOrd="1" presId="urn:microsoft.com/office/officeart/2005/8/layout/vList4"/>
    <dgm:cxn modelId="{0F5DA089-5181-4BFF-90B4-98A7BC48CD1E}" srcId="{388DBF65-D1AE-4B14-8C5D-B7792AF48A12}" destId="{900647DE-7FAB-429E-9C02-423CBCF7E075}" srcOrd="0" destOrd="0" parTransId="{14424CE3-999F-4B68-8B14-B9980D5F23A3}" sibTransId="{DAA3A2AE-E714-4D4E-9C8F-99C9F3CFA13E}"/>
    <dgm:cxn modelId="{5797116A-03D4-4AD2-A74C-5E59EE4DA8AC}" type="presOf" srcId="{56F77EEE-F36A-402F-B48A-E8EC2C65691B}" destId="{74B6F542-EA8D-44AE-9F3C-A18B45361499}" srcOrd="1" destOrd="0" presId="urn:microsoft.com/office/officeart/2005/8/layout/vList4"/>
    <dgm:cxn modelId="{0D7CCF65-9D40-4081-BF5B-6CBDF2AEBC77}" srcId="{66F025CF-B006-4EB6-82CA-E8CDE1502DF4}" destId="{60A2E246-7194-4BD2-B0B3-90B4A8B3801D}" srcOrd="2" destOrd="0" parTransId="{F1AE254B-1F9A-43E9-9A6B-ADA8F49E6F0F}" sibTransId="{89CDF6E6-8EEE-41E8-AC73-3FBBE9A6A149}"/>
    <dgm:cxn modelId="{09D087B3-E4C8-457F-A1BB-DB1A960C4654}" type="presOf" srcId="{900647DE-7FAB-429E-9C02-423CBCF7E075}" destId="{95E51DF7-7F01-44AF-90FD-B2A8E3F71CB1}" srcOrd="1" destOrd="1" presId="urn:microsoft.com/office/officeart/2005/8/layout/vList4"/>
    <dgm:cxn modelId="{5D146511-4149-4ACA-8EC7-F54C7340FDD0}" type="presOf" srcId="{7B70A67B-AD7B-4A12-864F-E38E73FE64D8}" destId="{74B6F542-EA8D-44AE-9F3C-A18B45361499}" srcOrd="1" destOrd="1" presId="urn:microsoft.com/office/officeart/2005/8/layout/vList4"/>
    <dgm:cxn modelId="{6286D8BA-6A90-4A3A-AAA5-47B63926D394}" type="presOf" srcId="{388DBF65-D1AE-4B14-8C5D-B7792AF48A12}" destId="{7BBD67BF-43C9-4A05-B628-1EBEA20B6467}" srcOrd="0" destOrd="0" presId="urn:microsoft.com/office/officeart/2005/8/layout/vList4"/>
    <dgm:cxn modelId="{3A477459-B2A6-44A3-88AC-7DE782FC6A91}" type="presOf" srcId="{56F77EEE-F36A-402F-B48A-E8EC2C65691B}" destId="{6F053505-EDFA-49D2-B620-4EC272486909}" srcOrd="0" destOrd="0" presId="urn:microsoft.com/office/officeart/2005/8/layout/vList4"/>
    <dgm:cxn modelId="{BF58A5EA-90EC-484A-94CF-BFE967EBF7CC}" type="presOf" srcId="{50234171-82D8-4A11-B6D8-3DBEE34F6C3F}" destId="{6EB8A8C7-29D5-430D-810D-73AF719C6D6D}" srcOrd="1" destOrd="1" presId="urn:microsoft.com/office/officeart/2005/8/layout/vList4"/>
    <dgm:cxn modelId="{C46DDC4D-E299-4D86-8A7C-52843449D00D}" type="presOf" srcId="{60A2E246-7194-4BD2-B0B3-90B4A8B3801D}" destId="{6EB8A8C7-29D5-430D-810D-73AF719C6D6D}" srcOrd="1" destOrd="0" presId="urn:microsoft.com/office/officeart/2005/8/layout/vList4"/>
    <dgm:cxn modelId="{4EF46564-FBB9-44E2-B5D8-E78E03F21C7E}" type="presOf" srcId="{7B70A67B-AD7B-4A12-864F-E38E73FE64D8}" destId="{6F053505-EDFA-49D2-B620-4EC272486909}" srcOrd="0" destOrd="1" presId="urn:microsoft.com/office/officeart/2005/8/layout/vList4"/>
    <dgm:cxn modelId="{87D751CB-E279-4565-A38F-0973C244C61B}" type="presOf" srcId="{60A2E246-7194-4BD2-B0B3-90B4A8B3801D}" destId="{D7F74D3C-319B-44CE-A617-C59708EA6C52}" srcOrd="0" destOrd="0" presId="urn:microsoft.com/office/officeart/2005/8/layout/vList4"/>
    <dgm:cxn modelId="{4227C29C-6940-436F-ABBE-7C42356FD39F}" srcId="{60A2E246-7194-4BD2-B0B3-90B4A8B3801D}" destId="{50234171-82D8-4A11-B6D8-3DBEE34F6C3F}" srcOrd="0" destOrd="0" parTransId="{D2C6954C-9B8A-4FEF-AC7A-4BB980E529DC}" sibTransId="{9AD91C0F-DC69-4FE4-B06E-BA4728BD240C}"/>
    <dgm:cxn modelId="{D45E6156-5B22-442B-ACAB-98C8B2D07D2F}" type="presOf" srcId="{50234171-82D8-4A11-B6D8-3DBEE34F6C3F}" destId="{D7F74D3C-319B-44CE-A617-C59708EA6C52}" srcOrd="0" destOrd="1" presId="urn:microsoft.com/office/officeart/2005/8/layout/vList4"/>
    <dgm:cxn modelId="{1C0D3E58-9C27-45DC-9AB1-0DC453A0DC05}" srcId="{66F025CF-B006-4EB6-82CA-E8CDE1502DF4}" destId="{388DBF65-D1AE-4B14-8C5D-B7792AF48A12}" srcOrd="1" destOrd="0" parTransId="{DA0F5E5C-2DD2-4F5A-99CE-1673465446F5}" sibTransId="{936E7665-684E-4BE7-9210-EDED7A15AD01}"/>
    <dgm:cxn modelId="{5B505528-17BC-472E-AF7E-5EDA74C32B96}" type="presOf" srcId="{388DBF65-D1AE-4B14-8C5D-B7792AF48A12}" destId="{95E51DF7-7F01-44AF-90FD-B2A8E3F71CB1}" srcOrd="1" destOrd="0" presId="urn:microsoft.com/office/officeart/2005/8/layout/vList4"/>
    <dgm:cxn modelId="{BD26FFCA-B7F8-4409-A5AF-3B8692DBE5B2}" srcId="{66F025CF-B006-4EB6-82CA-E8CDE1502DF4}" destId="{56F77EEE-F36A-402F-B48A-E8EC2C65691B}" srcOrd="0" destOrd="0" parTransId="{50517B2F-1E30-4D47-A8C1-24BD4BEDEC8B}" sibTransId="{477BD77C-65FA-43BC-90D9-69E013C826BB}"/>
    <dgm:cxn modelId="{9BCDB82E-EB72-40C0-AD2A-461B48339540}" type="presOf" srcId="{66F025CF-B006-4EB6-82CA-E8CDE1502DF4}" destId="{61136D67-4E78-4E04-9634-709FD39AA950}" srcOrd="0" destOrd="0" presId="urn:microsoft.com/office/officeart/2005/8/layout/vList4"/>
    <dgm:cxn modelId="{58C40C4A-F33C-4578-89B7-D085B1DC25DC}" type="presParOf" srcId="{61136D67-4E78-4E04-9634-709FD39AA950}" destId="{8C0CBAD7-9D20-4D43-AC97-28D4B354CEC5}" srcOrd="0" destOrd="0" presId="urn:microsoft.com/office/officeart/2005/8/layout/vList4"/>
    <dgm:cxn modelId="{330A6AE2-6314-4EE2-8560-44FA3FF91019}" type="presParOf" srcId="{8C0CBAD7-9D20-4D43-AC97-28D4B354CEC5}" destId="{6F053505-EDFA-49D2-B620-4EC272486909}" srcOrd="0" destOrd="0" presId="urn:microsoft.com/office/officeart/2005/8/layout/vList4"/>
    <dgm:cxn modelId="{0AAAE536-2A3D-4BEA-8E8B-313176781C82}" type="presParOf" srcId="{8C0CBAD7-9D20-4D43-AC97-28D4B354CEC5}" destId="{B63B55FA-37B7-4C15-B6E0-D7F9EF52D1F2}" srcOrd="1" destOrd="0" presId="urn:microsoft.com/office/officeart/2005/8/layout/vList4"/>
    <dgm:cxn modelId="{F217870C-B8AD-43E9-8208-805BE588B867}" type="presParOf" srcId="{8C0CBAD7-9D20-4D43-AC97-28D4B354CEC5}" destId="{74B6F542-EA8D-44AE-9F3C-A18B45361499}" srcOrd="2" destOrd="0" presId="urn:microsoft.com/office/officeart/2005/8/layout/vList4"/>
    <dgm:cxn modelId="{128B5871-E487-4AA5-AA7F-ED2ECCED6CA3}" type="presParOf" srcId="{61136D67-4E78-4E04-9634-709FD39AA950}" destId="{9250B84B-9622-4707-8CA0-A17B99512E62}" srcOrd="1" destOrd="0" presId="urn:microsoft.com/office/officeart/2005/8/layout/vList4"/>
    <dgm:cxn modelId="{9AF506A6-F9EF-486D-9F38-56F522C03565}" type="presParOf" srcId="{61136D67-4E78-4E04-9634-709FD39AA950}" destId="{01251791-9F75-4544-8D41-E27262F7682D}" srcOrd="2" destOrd="0" presId="urn:microsoft.com/office/officeart/2005/8/layout/vList4"/>
    <dgm:cxn modelId="{81E76203-8DBC-4A11-A032-B4B9A8AA8244}" type="presParOf" srcId="{01251791-9F75-4544-8D41-E27262F7682D}" destId="{7BBD67BF-43C9-4A05-B628-1EBEA20B6467}" srcOrd="0" destOrd="0" presId="urn:microsoft.com/office/officeart/2005/8/layout/vList4"/>
    <dgm:cxn modelId="{9D6BBEB1-5A65-4A64-9214-316FB18A65FF}" type="presParOf" srcId="{01251791-9F75-4544-8D41-E27262F7682D}" destId="{79FEF41E-FC15-4866-AEEB-D8999FA1A49B}" srcOrd="1" destOrd="0" presId="urn:microsoft.com/office/officeart/2005/8/layout/vList4"/>
    <dgm:cxn modelId="{17BE9E9A-FB40-41AE-B506-84CB0488FD03}" type="presParOf" srcId="{01251791-9F75-4544-8D41-E27262F7682D}" destId="{95E51DF7-7F01-44AF-90FD-B2A8E3F71CB1}" srcOrd="2" destOrd="0" presId="urn:microsoft.com/office/officeart/2005/8/layout/vList4"/>
    <dgm:cxn modelId="{EB5105F5-DBF3-431D-A186-3E9491E2C7A6}" type="presParOf" srcId="{61136D67-4E78-4E04-9634-709FD39AA950}" destId="{92DE5140-F075-4742-A48E-52539B62A2D2}" srcOrd="3" destOrd="0" presId="urn:microsoft.com/office/officeart/2005/8/layout/vList4"/>
    <dgm:cxn modelId="{5FBE4517-070A-40D9-A8CA-05B0A19A9427}" type="presParOf" srcId="{61136D67-4E78-4E04-9634-709FD39AA950}" destId="{299D3596-3934-4BDF-8C12-8D63211DDABF}" srcOrd="4" destOrd="0" presId="urn:microsoft.com/office/officeart/2005/8/layout/vList4"/>
    <dgm:cxn modelId="{089D0331-5DCA-4688-9E48-C692EF6FBE44}" type="presParOf" srcId="{299D3596-3934-4BDF-8C12-8D63211DDABF}" destId="{D7F74D3C-319B-44CE-A617-C59708EA6C52}" srcOrd="0" destOrd="0" presId="urn:microsoft.com/office/officeart/2005/8/layout/vList4"/>
    <dgm:cxn modelId="{E5F9136C-5D53-4416-9FB9-A1030992B410}" type="presParOf" srcId="{299D3596-3934-4BDF-8C12-8D63211DDABF}" destId="{7C6819E5-D1AF-48C4-B576-B9E5BABAF353}" srcOrd="1" destOrd="0" presId="urn:microsoft.com/office/officeart/2005/8/layout/vList4"/>
    <dgm:cxn modelId="{2E188DB3-EE3E-4B62-9E22-F05CA71EDF35}" type="presParOf" srcId="{299D3596-3934-4BDF-8C12-8D63211DDABF}" destId="{6EB8A8C7-29D5-430D-810D-73AF719C6D6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CD2DC-DAE1-4531-890A-507CCD31311C}"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s-EC"/>
        </a:p>
      </dgm:t>
    </dgm:pt>
    <dgm:pt modelId="{10A7611D-F96C-4A5E-AA55-394AB7758658}">
      <dgm:prSet phldrT="[Texto]"/>
      <dgm:spPr/>
      <dgm:t>
        <a:bodyPr/>
        <a:lstStyle/>
        <a:p>
          <a:r>
            <a:rPr lang="es-EC" b="1" dirty="0" smtClean="0"/>
            <a:t>Diseño del marco de una Bicicleta</a:t>
          </a:r>
          <a:endParaRPr lang="es-EC" b="1" dirty="0"/>
        </a:p>
      </dgm:t>
    </dgm:pt>
    <dgm:pt modelId="{FC4F66B5-CD04-4057-A683-9EB1BDC380F3}" type="parTrans" cxnId="{9D36426F-CDF5-4B3E-8D7A-F39893E02C97}">
      <dgm:prSet/>
      <dgm:spPr/>
      <dgm:t>
        <a:bodyPr/>
        <a:lstStyle/>
        <a:p>
          <a:endParaRPr lang="es-EC"/>
        </a:p>
      </dgm:t>
    </dgm:pt>
    <dgm:pt modelId="{30AF53D3-2EB6-44E3-B65A-70848AF6C430}" type="sibTrans" cxnId="{9D36426F-CDF5-4B3E-8D7A-F39893E02C97}">
      <dgm:prSet/>
      <dgm:spPr/>
      <dgm:t>
        <a:bodyPr/>
        <a:lstStyle/>
        <a:p>
          <a:endParaRPr lang="es-EC"/>
        </a:p>
      </dgm:t>
    </dgm:pt>
    <dgm:pt modelId="{D217BCAC-039A-4D57-B71F-073C42A306D1}">
      <dgm:prSet phldrT="[Texto]"/>
      <dgm:spPr/>
      <dgm:t>
        <a:bodyPr/>
        <a:lstStyle/>
        <a:p>
          <a:r>
            <a:rPr lang="es-EC" dirty="0" smtClean="0"/>
            <a:t>Escenario de Aplicación</a:t>
          </a:r>
          <a:endParaRPr lang="es-EC" dirty="0"/>
        </a:p>
      </dgm:t>
    </dgm:pt>
    <dgm:pt modelId="{EF264958-8574-4786-A946-6C4B194E3F04}" type="parTrans" cxnId="{D5E7EF1D-B632-44B1-AD48-A8F079E470A1}">
      <dgm:prSet/>
      <dgm:spPr/>
      <dgm:t>
        <a:bodyPr/>
        <a:lstStyle/>
        <a:p>
          <a:endParaRPr lang="es-EC"/>
        </a:p>
      </dgm:t>
    </dgm:pt>
    <dgm:pt modelId="{E009FA69-C5B6-4963-A725-D495E258182D}" type="sibTrans" cxnId="{D5E7EF1D-B632-44B1-AD48-A8F079E470A1}">
      <dgm:prSet/>
      <dgm:spPr/>
      <dgm:t>
        <a:bodyPr/>
        <a:lstStyle/>
        <a:p>
          <a:endParaRPr lang="es-EC"/>
        </a:p>
      </dgm:t>
    </dgm:pt>
    <dgm:pt modelId="{7BA13685-B55D-496E-8300-403CFF88529B}">
      <dgm:prSet phldrT="[Texto]"/>
      <dgm:spPr/>
      <dgm:t>
        <a:bodyPr/>
        <a:lstStyle/>
        <a:p>
          <a:r>
            <a:rPr lang="es-EC" dirty="0" smtClean="0"/>
            <a:t>Material </a:t>
          </a:r>
          <a:endParaRPr lang="es-EC" dirty="0"/>
        </a:p>
      </dgm:t>
    </dgm:pt>
    <dgm:pt modelId="{B3544C53-723A-4F8A-B8F4-C5212CF26A7C}" type="parTrans" cxnId="{472D808C-5B74-4CD9-837B-CAAADA9EBD6C}">
      <dgm:prSet/>
      <dgm:spPr/>
      <dgm:t>
        <a:bodyPr/>
        <a:lstStyle/>
        <a:p>
          <a:endParaRPr lang="es-EC"/>
        </a:p>
      </dgm:t>
    </dgm:pt>
    <dgm:pt modelId="{A045DAFD-1CCB-4A3D-9C7B-BE4A8592B46A}" type="sibTrans" cxnId="{472D808C-5B74-4CD9-837B-CAAADA9EBD6C}">
      <dgm:prSet/>
      <dgm:spPr/>
      <dgm:t>
        <a:bodyPr/>
        <a:lstStyle/>
        <a:p>
          <a:endParaRPr lang="es-EC"/>
        </a:p>
      </dgm:t>
    </dgm:pt>
    <dgm:pt modelId="{9BA519F1-1C54-4DCE-A498-6D0F695B15E6}">
      <dgm:prSet phldrT="[Texto]"/>
      <dgm:spPr/>
      <dgm:t>
        <a:bodyPr/>
        <a:lstStyle/>
        <a:p>
          <a:r>
            <a:rPr lang="es-EC" dirty="0" smtClean="0"/>
            <a:t>Geometría</a:t>
          </a:r>
          <a:endParaRPr lang="es-EC" dirty="0"/>
        </a:p>
      </dgm:t>
    </dgm:pt>
    <dgm:pt modelId="{9AFE491A-2E0E-4EBD-85E7-86114C2CCA99}" type="parTrans" cxnId="{F03815C8-2445-491C-A891-C3E2387FF86D}">
      <dgm:prSet/>
      <dgm:spPr/>
      <dgm:t>
        <a:bodyPr/>
        <a:lstStyle/>
        <a:p>
          <a:endParaRPr lang="es-EC"/>
        </a:p>
      </dgm:t>
    </dgm:pt>
    <dgm:pt modelId="{63371DDB-56F1-4EFE-A3FE-1EC08C079BC1}" type="sibTrans" cxnId="{F03815C8-2445-491C-A891-C3E2387FF86D}">
      <dgm:prSet/>
      <dgm:spPr/>
      <dgm:t>
        <a:bodyPr/>
        <a:lstStyle/>
        <a:p>
          <a:endParaRPr lang="es-EC"/>
        </a:p>
      </dgm:t>
    </dgm:pt>
    <dgm:pt modelId="{0C1B23A0-A931-4746-B30B-D61A9697C04B}">
      <dgm:prSet phldrT="[Texto]"/>
      <dgm:spPr/>
      <dgm:t>
        <a:bodyPr/>
        <a:lstStyle/>
        <a:p>
          <a:r>
            <a:rPr lang="es-EC" dirty="0" smtClean="0"/>
            <a:t>Costo</a:t>
          </a:r>
          <a:endParaRPr lang="es-EC" dirty="0"/>
        </a:p>
      </dgm:t>
    </dgm:pt>
    <dgm:pt modelId="{712266B9-64B2-4D8C-AA2D-B49DE473669F}" type="parTrans" cxnId="{8D5188C5-C851-4895-915C-9F029B5D2CAC}">
      <dgm:prSet/>
      <dgm:spPr/>
      <dgm:t>
        <a:bodyPr/>
        <a:lstStyle/>
        <a:p>
          <a:endParaRPr lang="es-EC"/>
        </a:p>
      </dgm:t>
    </dgm:pt>
    <dgm:pt modelId="{7336C62E-FEC7-4101-B4FB-B7F58168F831}" type="sibTrans" cxnId="{8D5188C5-C851-4895-915C-9F029B5D2CAC}">
      <dgm:prSet/>
      <dgm:spPr/>
      <dgm:t>
        <a:bodyPr/>
        <a:lstStyle/>
        <a:p>
          <a:endParaRPr lang="es-EC"/>
        </a:p>
      </dgm:t>
    </dgm:pt>
    <dgm:pt modelId="{A26BFFC7-5CFB-4411-8EAA-384446E24E2C}">
      <dgm:prSet phldrT="[Texto]"/>
      <dgm:spPr/>
      <dgm:t>
        <a:bodyPr/>
        <a:lstStyle/>
        <a:p>
          <a:r>
            <a:rPr lang="es-EC" dirty="0" smtClean="0"/>
            <a:t>Confiabilidad</a:t>
          </a:r>
          <a:endParaRPr lang="es-EC" dirty="0"/>
        </a:p>
      </dgm:t>
    </dgm:pt>
    <dgm:pt modelId="{08AA0617-B8FF-4905-BB69-8807344C2959}" type="parTrans" cxnId="{AAA096A0-3A47-4BA4-A0DA-0AC3F74B8CE1}">
      <dgm:prSet/>
      <dgm:spPr/>
      <dgm:t>
        <a:bodyPr/>
        <a:lstStyle/>
        <a:p>
          <a:endParaRPr lang="es-EC"/>
        </a:p>
      </dgm:t>
    </dgm:pt>
    <dgm:pt modelId="{74D0A528-0500-4BF9-8EE1-6FA438F73BFE}" type="sibTrans" cxnId="{AAA096A0-3A47-4BA4-A0DA-0AC3F74B8CE1}">
      <dgm:prSet/>
      <dgm:spPr/>
      <dgm:t>
        <a:bodyPr/>
        <a:lstStyle/>
        <a:p>
          <a:endParaRPr lang="es-EC"/>
        </a:p>
      </dgm:t>
    </dgm:pt>
    <dgm:pt modelId="{6C8A4650-0307-491E-872C-DA713B8D3DC2}">
      <dgm:prSet/>
      <dgm:spPr/>
      <dgm:t>
        <a:bodyPr/>
        <a:lstStyle/>
        <a:p>
          <a:endParaRPr lang="es-EC"/>
        </a:p>
      </dgm:t>
    </dgm:pt>
    <dgm:pt modelId="{C3B490D5-798E-4F3A-8B70-5D451F2F55CF}" type="parTrans" cxnId="{495E26F0-4F11-4F90-BF2B-7D5E77C237BC}">
      <dgm:prSet/>
      <dgm:spPr/>
      <dgm:t>
        <a:bodyPr/>
        <a:lstStyle/>
        <a:p>
          <a:endParaRPr lang="es-EC"/>
        </a:p>
      </dgm:t>
    </dgm:pt>
    <dgm:pt modelId="{F1C08895-7EA0-4780-AD7D-836F6C1FAECE}" type="sibTrans" cxnId="{495E26F0-4F11-4F90-BF2B-7D5E77C237BC}">
      <dgm:prSet/>
      <dgm:spPr/>
      <dgm:t>
        <a:bodyPr/>
        <a:lstStyle/>
        <a:p>
          <a:endParaRPr lang="es-EC"/>
        </a:p>
      </dgm:t>
    </dgm:pt>
    <dgm:pt modelId="{D4500A76-6AEC-4787-A6F0-E8158B528742}">
      <dgm:prSet/>
      <dgm:spPr/>
      <dgm:t>
        <a:bodyPr/>
        <a:lstStyle/>
        <a:p>
          <a:endParaRPr lang="es-EC"/>
        </a:p>
      </dgm:t>
    </dgm:pt>
    <dgm:pt modelId="{94F4F916-B440-4D8C-8076-29F051776233}" type="parTrans" cxnId="{4D8FFA31-B5CD-4CC2-A2AF-7D4303AD937C}">
      <dgm:prSet/>
      <dgm:spPr/>
      <dgm:t>
        <a:bodyPr/>
        <a:lstStyle/>
        <a:p>
          <a:endParaRPr lang="es-EC"/>
        </a:p>
      </dgm:t>
    </dgm:pt>
    <dgm:pt modelId="{A8C4DC12-521A-4DE7-8B17-E1F46B900603}" type="sibTrans" cxnId="{4D8FFA31-B5CD-4CC2-A2AF-7D4303AD937C}">
      <dgm:prSet/>
      <dgm:spPr/>
      <dgm:t>
        <a:bodyPr/>
        <a:lstStyle/>
        <a:p>
          <a:endParaRPr lang="es-EC"/>
        </a:p>
      </dgm:t>
    </dgm:pt>
    <dgm:pt modelId="{7758267A-F8AD-4847-BD37-15DB5B9C7411}">
      <dgm:prSet/>
      <dgm:spPr/>
      <dgm:t>
        <a:bodyPr/>
        <a:lstStyle/>
        <a:p>
          <a:endParaRPr lang="es-EC"/>
        </a:p>
      </dgm:t>
    </dgm:pt>
    <dgm:pt modelId="{791006D1-FA3D-4BE0-863D-B481DA335A83}" type="parTrans" cxnId="{7F052DA2-6B9C-45E8-B132-B286B7E8F096}">
      <dgm:prSet/>
      <dgm:spPr/>
      <dgm:t>
        <a:bodyPr/>
        <a:lstStyle/>
        <a:p>
          <a:endParaRPr lang="es-EC"/>
        </a:p>
      </dgm:t>
    </dgm:pt>
    <dgm:pt modelId="{79B686F1-4BC6-4240-AEC4-5E12423DE672}" type="sibTrans" cxnId="{7F052DA2-6B9C-45E8-B132-B286B7E8F096}">
      <dgm:prSet/>
      <dgm:spPr/>
      <dgm:t>
        <a:bodyPr/>
        <a:lstStyle/>
        <a:p>
          <a:endParaRPr lang="es-EC"/>
        </a:p>
      </dgm:t>
    </dgm:pt>
    <dgm:pt modelId="{C3F071D5-4B19-48C2-912B-2879931CFC83}">
      <dgm:prSet/>
      <dgm:spPr/>
      <dgm:t>
        <a:bodyPr/>
        <a:lstStyle/>
        <a:p>
          <a:endParaRPr lang="es-EC"/>
        </a:p>
      </dgm:t>
    </dgm:pt>
    <dgm:pt modelId="{30AC1F21-E3B5-44A5-A9E9-2CD92E146317}" type="parTrans" cxnId="{794944A4-4EF4-4D0E-B14E-70E3CE19A8C0}">
      <dgm:prSet/>
      <dgm:spPr/>
      <dgm:t>
        <a:bodyPr/>
        <a:lstStyle/>
        <a:p>
          <a:endParaRPr lang="es-EC"/>
        </a:p>
      </dgm:t>
    </dgm:pt>
    <dgm:pt modelId="{7E74721F-98FC-46AB-B27B-900415565428}" type="sibTrans" cxnId="{794944A4-4EF4-4D0E-B14E-70E3CE19A8C0}">
      <dgm:prSet/>
      <dgm:spPr/>
      <dgm:t>
        <a:bodyPr/>
        <a:lstStyle/>
        <a:p>
          <a:endParaRPr lang="es-EC"/>
        </a:p>
      </dgm:t>
    </dgm:pt>
    <dgm:pt modelId="{99F56DA5-DC42-47F9-9620-BDC76D7B3106}">
      <dgm:prSet/>
      <dgm:spPr/>
      <dgm:t>
        <a:bodyPr/>
        <a:lstStyle/>
        <a:p>
          <a:endParaRPr lang="es-EC"/>
        </a:p>
      </dgm:t>
    </dgm:pt>
    <dgm:pt modelId="{812415F9-848E-4777-BC65-B64357498F01}" type="parTrans" cxnId="{5A708ACF-CD39-4089-AF0A-2B022B0A939A}">
      <dgm:prSet/>
      <dgm:spPr/>
      <dgm:t>
        <a:bodyPr/>
        <a:lstStyle/>
        <a:p>
          <a:endParaRPr lang="es-EC"/>
        </a:p>
      </dgm:t>
    </dgm:pt>
    <dgm:pt modelId="{DC008D10-B72E-442B-9D25-94151A55F0D9}" type="sibTrans" cxnId="{5A708ACF-CD39-4089-AF0A-2B022B0A939A}">
      <dgm:prSet/>
      <dgm:spPr/>
      <dgm:t>
        <a:bodyPr/>
        <a:lstStyle/>
        <a:p>
          <a:endParaRPr lang="es-EC"/>
        </a:p>
      </dgm:t>
    </dgm:pt>
    <dgm:pt modelId="{88937C54-3CA2-418F-86EF-6D308EC26616}" type="pres">
      <dgm:prSet presAssocID="{425CD2DC-DAE1-4531-890A-507CCD31311C}" presName="hierChild1" presStyleCnt="0">
        <dgm:presLayoutVars>
          <dgm:chPref val="1"/>
          <dgm:dir/>
          <dgm:animOne val="branch"/>
          <dgm:animLvl val="lvl"/>
          <dgm:resizeHandles/>
        </dgm:presLayoutVars>
      </dgm:prSet>
      <dgm:spPr/>
      <dgm:t>
        <a:bodyPr/>
        <a:lstStyle/>
        <a:p>
          <a:endParaRPr lang="es-EC"/>
        </a:p>
      </dgm:t>
    </dgm:pt>
    <dgm:pt modelId="{18B8AD5F-4826-4043-9653-133CE6C4EBAF}" type="pres">
      <dgm:prSet presAssocID="{10A7611D-F96C-4A5E-AA55-394AB7758658}" presName="hierRoot1" presStyleCnt="0"/>
      <dgm:spPr/>
    </dgm:pt>
    <dgm:pt modelId="{BA54EB7F-B3BD-44D8-B258-92622EAFD3EA}" type="pres">
      <dgm:prSet presAssocID="{10A7611D-F96C-4A5E-AA55-394AB7758658}" presName="composite" presStyleCnt="0"/>
      <dgm:spPr/>
    </dgm:pt>
    <dgm:pt modelId="{0E830CCC-14B4-486F-B48F-E73FAE04B804}" type="pres">
      <dgm:prSet presAssocID="{10A7611D-F96C-4A5E-AA55-394AB7758658}" presName="background" presStyleLbl="node0" presStyleIdx="0" presStyleCnt="1"/>
      <dgm:spPr/>
    </dgm:pt>
    <dgm:pt modelId="{91A40B49-E48E-4B5C-B1C7-7A63297636FF}" type="pres">
      <dgm:prSet presAssocID="{10A7611D-F96C-4A5E-AA55-394AB7758658}" presName="text" presStyleLbl="fgAcc0" presStyleIdx="0" presStyleCnt="1">
        <dgm:presLayoutVars>
          <dgm:chPref val="3"/>
        </dgm:presLayoutVars>
      </dgm:prSet>
      <dgm:spPr/>
      <dgm:t>
        <a:bodyPr/>
        <a:lstStyle/>
        <a:p>
          <a:endParaRPr lang="es-EC"/>
        </a:p>
      </dgm:t>
    </dgm:pt>
    <dgm:pt modelId="{5FF32D52-35EE-4DB2-AB0F-0588B792C2F3}" type="pres">
      <dgm:prSet presAssocID="{10A7611D-F96C-4A5E-AA55-394AB7758658}" presName="hierChild2" presStyleCnt="0"/>
      <dgm:spPr/>
    </dgm:pt>
    <dgm:pt modelId="{BBFDB60F-4D44-46C8-B9FD-0540BFD93F9A}" type="pres">
      <dgm:prSet presAssocID="{EF264958-8574-4786-A946-6C4B194E3F04}" presName="Name10" presStyleLbl="parChTrans1D2" presStyleIdx="0" presStyleCnt="5"/>
      <dgm:spPr/>
      <dgm:t>
        <a:bodyPr/>
        <a:lstStyle/>
        <a:p>
          <a:endParaRPr lang="es-EC"/>
        </a:p>
      </dgm:t>
    </dgm:pt>
    <dgm:pt modelId="{19982DD8-189B-4C9F-BD29-8003D5633710}" type="pres">
      <dgm:prSet presAssocID="{D217BCAC-039A-4D57-B71F-073C42A306D1}" presName="hierRoot2" presStyleCnt="0"/>
      <dgm:spPr/>
    </dgm:pt>
    <dgm:pt modelId="{C997AC9A-E757-459C-94A4-E688374C6EDC}" type="pres">
      <dgm:prSet presAssocID="{D217BCAC-039A-4D57-B71F-073C42A306D1}" presName="composite2" presStyleCnt="0"/>
      <dgm:spPr/>
    </dgm:pt>
    <dgm:pt modelId="{FF1FC14E-F19F-4897-AF63-3E14651A2EA6}" type="pres">
      <dgm:prSet presAssocID="{D217BCAC-039A-4D57-B71F-073C42A306D1}" presName="background2" presStyleLbl="node2" presStyleIdx="0" presStyleCnt="5"/>
      <dgm:spPr/>
    </dgm:pt>
    <dgm:pt modelId="{55AC3CB7-7338-456A-8357-E1CAF506706A}" type="pres">
      <dgm:prSet presAssocID="{D217BCAC-039A-4D57-B71F-073C42A306D1}" presName="text2" presStyleLbl="fgAcc2" presStyleIdx="0" presStyleCnt="5">
        <dgm:presLayoutVars>
          <dgm:chPref val="3"/>
        </dgm:presLayoutVars>
      </dgm:prSet>
      <dgm:spPr/>
      <dgm:t>
        <a:bodyPr/>
        <a:lstStyle/>
        <a:p>
          <a:endParaRPr lang="es-EC"/>
        </a:p>
      </dgm:t>
    </dgm:pt>
    <dgm:pt modelId="{273F5355-2A0F-47FD-A51C-663CC01AD4B0}" type="pres">
      <dgm:prSet presAssocID="{D217BCAC-039A-4D57-B71F-073C42A306D1}" presName="hierChild3" presStyleCnt="0"/>
      <dgm:spPr/>
    </dgm:pt>
    <dgm:pt modelId="{0CA5ACFC-576F-4C68-BED1-1EFDD5553FC1}" type="pres">
      <dgm:prSet presAssocID="{C3B490D5-798E-4F3A-8B70-5D451F2F55CF}" presName="Name17" presStyleLbl="parChTrans1D3" presStyleIdx="0" presStyleCnt="5"/>
      <dgm:spPr/>
      <dgm:t>
        <a:bodyPr/>
        <a:lstStyle/>
        <a:p>
          <a:endParaRPr lang="es-EC"/>
        </a:p>
      </dgm:t>
    </dgm:pt>
    <dgm:pt modelId="{26D9B1CC-8779-467D-B571-CB87C0F027EC}" type="pres">
      <dgm:prSet presAssocID="{6C8A4650-0307-491E-872C-DA713B8D3DC2}" presName="hierRoot3" presStyleCnt="0"/>
      <dgm:spPr/>
    </dgm:pt>
    <dgm:pt modelId="{011CDC24-E578-467A-B8F2-453D0149225B}" type="pres">
      <dgm:prSet presAssocID="{6C8A4650-0307-491E-872C-DA713B8D3DC2}" presName="composite3" presStyleCnt="0"/>
      <dgm:spPr/>
    </dgm:pt>
    <dgm:pt modelId="{4A236E5E-54D1-4509-852A-91A948C11DD2}" type="pres">
      <dgm:prSet presAssocID="{6C8A4650-0307-491E-872C-DA713B8D3DC2}" presName="background3" presStyleLbl="node3" presStyleIdx="0" presStyleCnt="5"/>
      <dgm:spPr/>
    </dgm:pt>
    <dgm:pt modelId="{854A8F03-26C3-46D2-972D-643110EC706F}" type="pres">
      <dgm:prSet presAssocID="{6C8A4650-0307-491E-872C-DA713B8D3DC2}" presName="text3" presStyleLbl="fgAcc3" presStyleIdx="0" presStyleCnt="5">
        <dgm:presLayoutVars>
          <dgm:chPref val="3"/>
        </dgm:presLayoutVars>
      </dgm:prSet>
      <dgm:spPr/>
      <dgm:t>
        <a:bodyPr/>
        <a:lstStyle/>
        <a:p>
          <a:endParaRPr lang="es-EC"/>
        </a:p>
      </dgm:t>
    </dgm:pt>
    <dgm:pt modelId="{B41108E6-248B-4FAB-9ACE-874453D0ADB7}" type="pres">
      <dgm:prSet presAssocID="{6C8A4650-0307-491E-872C-DA713B8D3DC2}" presName="hierChild4" presStyleCnt="0"/>
      <dgm:spPr/>
    </dgm:pt>
    <dgm:pt modelId="{125C4715-C27A-4F03-8DE6-ACE4A033B800}" type="pres">
      <dgm:prSet presAssocID="{B3544C53-723A-4F8A-B8F4-C5212CF26A7C}" presName="Name10" presStyleLbl="parChTrans1D2" presStyleIdx="1" presStyleCnt="5"/>
      <dgm:spPr/>
      <dgm:t>
        <a:bodyPr/>
        <a:lstStyle/>
        <a:p>
          <a:endParaRPr lang="es-EC"/>
        </a:p>
      </dgm:t>
    </dgm:pt>
    <dgm:pt modelId="{9E0CD38B-5B94-4328-9E9F-AA4A7B98489E}" type="pres">
      <dgm:prSet presAssocID="{7BA13685-B55D-496E-8300-403CFF88529B}" presName="hierRoot2" presStyleCnt="0"/>
      <dgm:spPr/>
    </dgm:pt>
    <dgm:pt modelId="{77CE2872-066F-4069-86C5-F79ACDD10421}" type="pres">
      <dgm:prSet presAssocID="{7BA13685-B55D-496E-8300-403CFF88529B}" presName="composite2" presStyleCnt="0"/>
      <dgm:spPr/>
    </dgm:pt>
    <dgm:pt modelId="{6FFA9E96-47AC-4E4F-8436-8779AB75D44D}" type="pres">
      <dgm:prSet presAssocID="{7BA13685-B55D-496E-8300-403CFF88529B}" presName="background2" presStyleLbl="node2" presStyleIdx="1" presStyleCnt="5"/>
      <dgm:spPr/>
    </dgm:pt>
    <dgm:pt modelId="{B808B288-9D99-446D-817C-B83E8EA874B6}" type="pres">
      <dgm:prSet presAssocID="{7BA13685-B55D-496E-8300-403CFF88529B}" presName="text2" presStyleLbl="fgAcc2" presStyleIdx="1" presStyleCnt="5">
        <dgm:presLayoutVars>
          <dgm:chPref val="3"/>
        </dgm:presLayoutVars>
      </dgm:prSet>
      <dgm:spPr/>
      <dgm:t>
        <a:bodyPr/>
        <a:lstStyle/>
        <a:p>
          <a:endParaRPr lang="es-EC"/>
        </a:p>
      </dgm:t>
    </dgm:pt>
    <dgm:pt modelId="{3E6F1CE9-6F08-4E77-BE88-9124B159A7B5}" type="pres">
      <dgm:prSet presAssocID="{7BA13685-B55D-496E-8300-403CFF88529B}" presName="hierChild3" presStyleCnt="0"/>
      <dgm:spPr/>
    </dgm:pt>
    <dgm:pt modelId="{A76282D2-7B83-48F1-BA93-527198827A91}" type="pres">
      <dgm:prSet presAssocID="{94F4F916-B440-4D8C-8076-29F051776233}" presName="Name17" presStyleLbl="parChTrans1D3" presStyleIdx="1" presStyleCnt="5"/>
      <dgm:spPr/>
      <dgm:t>
        <a:bodyPr/>
        <a:lstStyle/>
        <a:p>
          <a:endParaRPr lang="es-EC"/>
        </a:p>
      </dgm:t>
    </dgm:pt>
    <dgm:pt modelId="{DD145F9F-E77B-48A9-8A1E-CC9021C9ACDC}" type="pres">
      <dgm:prSet presAssocID="{D4500A76-6AEC-4787-A6F0-E8158B528742}" presName="hierRoot3" presStyleCnt="0"/>
      <dgm:spPr/>
    </dgm:pt>
    <dgm:pt modelId="{D16A60AF-C794-451E-AE45-6650896A1206}" type="pres">
      <dgm:prSet presAssocID="{D4500A76-6AEC-4787-A6F0-E8158B528742}" presName="composite3" presStyleCnt="0"/>
      <dgm:spPr/>
    </dgm:pt>
    <dgm:pt modelId="{C456A954-24DB-405C-B93A-AD695BBFAD33}" type="pres">
      <dgm:prSet presAssocID="{D4500A76-6AEC-4787-A6F0-E8158B528742}" presName="background3" presStyleLbl="node3" presStyleIdx="1" presStyleCnt="5"/>
      <dgm:spPr/>
    </dgm:pt>
    <dgm:pt modelId="{7BE21FDB-F8DF-4E43-8476-8B9FF9096889}" type="pres">
      <dgm:prSet presAssocID="{D4500A76-6AEC-4787-A6F0-E8158B528742}" presName="text3" presStyleLbl="fgAcc3" presStyleIdx="1" presStyleCnt="5">
        <dgm:presLayoutVars>
          <dgm:chPref val="3"/>
        </dgm:presLayoutVars>
      </dgm:prSet>
      <dgm:spPr/>
      <dgm:t>
        <a:bodyPr/>
        <a:lstStyle/>
        <a:p>
          <a:endParaRPr lang="es-EC"/>
        </a:p>
      </dgm:t>
    </dgm:pt>
    <dgm:pt modelId="{EBFA44DE-F2E7-448F-84EC-E6A36362A028}" type="pres">
      <dgm:prSet presAssocID="{D4500A76-6AEC-4787-A6F0-E8158B528742}" presName="hierChild4" presStyleCnt="0"/>
      <dgm:spPr/>
    </dgm:pt>
    <dgm:pt modelId="{C5ED1BC9-ED4E-4EDD-91F6-D999923978D4}" type="pres">
      <dgm:prSet presAssocID="{9AFE491A-2E0E-4EBD-85E7-86114C2CCA99}" presName="Name10" presStyleLbl="parChTrans1D2" presStyleIdx="2" presStyleCnt="5"/>
      <dgm:spPr/>
      <dgm:t>
        <a:bodyPr/>
        <a:lstStyle/>
        <a:p>
          <a:endParaRPr lang="es-EC"/>
        </a:p>
      </dgm:t>
    </dgm:pt>
    <dgm:pt modelId="{F7EECAFC-A58E-45B1-BE27-C51B5B4BE219}" type="pres">
      <dgm:prSet presAssocID="{9BA519F1-1C54-4DCE-A498-6D0F695B15E6}" presName="hierRoot2" presStyleCnt="0"/>
      <dgm:spPr/>
    </dgm:pt>
    <dgm:pt modelId="{53811143-DA97-45F7-8D84-9A87F14DC54C}" type="pres">
      <dgm:prSet presAssocID="{9BA519F1-1C54-4DCE-A498-6D0F695B15E6}" presName="composite2" presStyleCnt="0"/>
      <dgm:spPr/>
    </dgm:pt>
    <dgm:pt modelId="{1497360A-C9B0-43CB-BA55-28FAACAE7E80}" type="pres">
      <dgm:prSet presAssocID="{9BA519F1-1C54-4DCE-A498-6D0F695B15E6}" presName="background2" presStyleLbl="node2" presStyleIdx="2" presStyleCnt="5"/>
      <dgm:spPr/>
    </dgm:pt>
    <dgm:pt modelId="{DC2211DE-586F-4173-B52C-E54E16486CBE}" type="pres">
      <dgm:prSet presAssocID="{9BA519F1-1C54-4DCE-A498-6D0F695B15E6}" presName="text2" presStyleLbl="fgAcc2" presStyleIdx="2" presStyleCnt="5">
        <dgm:presLayoutVars>
          <dgm:chPref val="3"/>
        </dgm:presLayoutVars>
      </dgm:prSet>
      <dgm:spPr/>
      <dgm:t>
        <a:bodyPr/>
        <a:lstStyle/>
        <a:p>
          <a:endParaRPr lang="es-EC"/>
        </a:p>
      </dgm:t>
    </dgm:pt>
    <dgm:pt modelId="{EE39A3A6-D466-44CD-A0C3-7EE159CF1612}" type="pres">
      <dgm:prSet presAssocID="{9BA519F1-1C54-4DCE-A498-6D0F695B15E6}" presName="hierChild3" presStyleCnt="0"/>
      <dgm:spPr/>
    </dgm:pt>
    <dgm:pt modelId="{A383799A-8D73-40EB-A0CF-600DF0BD0150}" type="pres">
      <dgm:prSet presAssocID="{791006D1-FA3D-4BE0-863D-B481DA335A83}" presName="Name17" presStyleLbl="parChTrans1D3" presStyleIdx="2" presStyleCnt="5"/>
      <dgm:spPr/>
      <dgm:t>
        <a:bodyPr/>
        <a:lstStyle/>
        <a:p>
          <a:endParaRPr lang="es-EC"/>
        </a:p>
      </dgm:t>
    </dgm:pt>
    <dgm:pt modelId="{19BFCF2F-87FD-48FD-AB2F-8982C0B98A38}" type="pres">
      <dgm:prSet presAssocID="{7758267A-F8AD-4847-BD37-15DB5B9C7411}" presName="hierRoot3" presStyleCnt="0"/>
      <dgm:spPr/>
    </dgm:pt>
    <dgm:pt modelId="{FB0B9711-B9A0-4523-B13A-E53CA3BFEC65}" type="pres">
      <dgm:prSet presAssocID="{7758267A-F8AD-4847-BD37-15DB5B9C7411}" presName="composite3" presStyleCnt="0"/>
      <dgm:spPr/>
    </dgm:pt>
    <dgm:pt modelId="{5E45C813-23A0-496B-BC96-A661D88FD730}" type="pres">
      <dgm:prSet presAssocID="{7758267A-F8AD-4847-BD37-15DB5B9C7411}" presName="background3" presStyleLbl="node3" presStyleIdx="2" presStyleCnt="5"/>
      <dgm:spPr/>
    </dgm:pt>
    <dgm:pt modelId="{E1F46642-A56B-44AA-BF5C-C3578713B73A}" type="pres">
      <dgm:prSet presAssocID="{7758267A-F8AD-4847-BD37-15DB5B9C7411}" presName="text3" presStyleLbl="fgAcc3" presStyleIdx="2" presStyleCnt="5">
        <dgm:presLayoutVars>
          <dgm:chPref val="3"/>
        </dgm:presLayoutVars>
      </dgm:prSet>
      <dgm:spPr/>
      <dgm:t>
        <a:bodyPr/>
        <a:lstStyle/>
        <a:p>
          <a:endParaRPr lang="es-EC"/>
        </a:p>
      </dgm:t>
    </dgm:pt>
    <dgm:pt modelId="{BC90E12F-84EE-4234-8EBC-1DB3E4A9D80D}" type="pres">
      <dgm:prSet presAssocID="{7758267A-F8AD-4847-BD37-15DB5B9C7411}" presName="hierChild4" presStyleCnt="0"/>
      <dgm:spPr/>
    </dgm:pt>
    <dgm:pt modelId="{2133D3DF-0BB3-47BD-879C-785C21C16B48}" type="pres">
      <dgm:prSet presAssocID="{712266B9-64B2-4D8C-AA2D-B49DE473669F}" presName="Name10" presStyleLbl="parChTrans1D2" presStyleIdx="3" presStyleCnt="5"/>
      <dgm:spPr/>
      <dgm:t>
        <a:bodyPr/>
        <a:lstStyle/>
        <a:p>
          <a:endParaRPr lang="es-EC"/>
        </a:p>
      </dgm:t>
    </dgm:pt>
    <dgm:pt modelId="{D285DDAA-D855-44E6-AF12-5E9244FB4D67}" type="pres">
      <dgm:prSet presAssocID="{0C1B23A0-A931-4746-B30B-D61A9697C04B}" presName="hierRoot2" presStyleCnt="0"/>
      <dgm:spPr/>
    </dgm:pt>
    <dgm:pt modelId="{DB1E05C6-E7E9-4F13-97AF-53D873A5D609}" type="pres">
      <dgm:prSet presAssocID="{0C1B23A0-A931-4746-B30B-D61A9697C04B}" presName="composite2" presStyleCnt="0"/>
      <dgm:spPr/>
    </dgm:pt>
    <dgm:pt modelId="{E8A605CF-2681-4D21-92C8-68D0D8BF7F96}" type="pres">
      <dgm:prSet presAssocID="{0C1B23A0-A931-4746-B30B-D61A9697C04B}" presName="background2" presStyleLbl="node2" presStyleIdx="3" presStyleCnt="5"/>
      <dgm:spPr/>
    </dgm:pt>
    <dgm:pt modelId="{90ACD430-40BE-4BDA-A167-D5007094468C}" type="pres">
      <dgm:prSet presAssocID="{0C1B23A0-A931-4746-B30B-D61A9697C04B}" presName="text2" presStyleLbl="fgAcc2" presStyleIdx="3" presStyleCnt="5">
        <dgm:presLayoutVars>
          <dgm:chPref val="3"/>
        </dgm:presLayoutVars>
      </dgm:prSet>
      <dgm:spPr/>
      <dgm:t>
        <a:bodyPr/>
        <a:lstStyle/>
        <a:p>
          <a:endParaRPr lang="es-EC"/>
        </a:p>
      </dgm:t>
    </dgm:pt>
    <dgm:pt modelId="{7779D9BA-A0E4-4B4F-9AA6-0ACD4A0E64A6}" type="pres">
      <dgm:prSet presAssocID="{0C1B23A0-A931-4746-B30B-D61A9697C04B}" presName="hierChild3" presStyleCnt="0"/>
      <dgm:spPr/>
    </dgm:pt>
    <dgm:pt modelId="{4B7C9EC6-9A2A-4E89-80EB-60FCBD8D65BE}" type="pres">
      <dgm:prSet presAssocID="{30AC1F21-E3B5-44A5-A9E9-2CD92E146317}" presName="Name17" presStyleLbl="parChTrans1D3" presStyleIdx="3" presStyleCnt="5"/>
      <dgm:spPr/>
      <dgm:t>
        <a:bodyPr/>
        <a:lstStyle/>
        <a:p>
          <a:endParaRPr lang="es-EC"/>
        </a:p>
      </dgm:t>
    </dgm:pt>
    <dgm:pt modelId="{7010757F-6B25-434B-9425-7D2BCE8BBCAC}" type="pres">
      <dgm:prSet presAssocID="{C3F071D5-4B19-48C2-912B-2879931CFC83}" presName="hierRoot3" presStyleCnt="0"/>
      <dgm:spPr/>
    </dgm:pt>
    <dgm:pt modelId="{8042EFDB-1BD1-4373-9709-55D88F0A8D87}" type="pres">
      <dgm:prSet presAssocID="{C3F071D5-4B19-48C2-912B-2879931CFC83}" presName="composite3" presStyleCnt="0"/>
      <dgm:spPr/>
    </dgm:pt>
    <dgm:pt modelId="{AE460B77-37A2-48A4-AAE1-05474EF21145}" type="pres">
      <dgm:prSet presAssocID="{C3F071D5-4B19-48C2-912B-2879931CFC83}" presName="background3" presStyleLbl="node3" presStyleIdx="3" presStyleCnt="5"/>
      <dgm:spPr/>
    </dgm:pt>
    <dgm:pt modelId="{EA5F9715-47B2-4941-96C8-340B9EFFFBC7}" type="pres">
      <dgm:prSet presAssocID="{C3F071D5-4B19-48C2-912B-2879931CFC83}" presName="text3" presStyleLbl="fgAcc3" presStyleIdx="3" presStyleCnt="5">
        <dgm:presLayoutVars>
          <dgm:chPref val="3"/>
        </dgm:presLayoutVars>
      </dgm:prSet>
      <dgm:spPr/>
      <dgm:t>
        <a:bodyPr/>
        <a:lstStyle/>
        <a:p>
          <a:endParaRPr lang="es-EC"/>
        </a:p>
      </dgm:t>
    </dgm:pt>
    <dgm:pt modelId="{635E6D6D-EA0D-4173-BA9A-106F4BC21C03}" type="pres">
      <dgm:prSet presAssocID="{C3F071D5-4B19-48C2-912B-2879931CFC83}" presName="hierChild4" presStyleCnt="0"/>
      <dgm:spPr/>
    </dgm:pt>
    <dgm:pt modelId="{7C4986DD-8477-4FEC-B3D2-69A1DEBFFF0B}" type="pres">
      <dgm:prSet presAssocID="{08AA0617-B8FF-4905-BB69-8807344C2959}" presName="Name10" presStyleLbl="parChTrans1D2" presStyleIdx="4" presStyleCnt="5"/>
      <dgm:spPr/>
      <dgm:t>
        <a:bodyPr/>
        <a:lstStyle/>
        <a:p>
          <a:endParaRPr lang="es-EC"/>
        </a:p>
      </dgm:t>
    </dgm:pt>
    <dgm:pt modelId="{F8F478AB-F9F2-4117-9860-F5CC078F610F}" type="pres">
      <dgm:prSet presAssocID="{A26BFFC7-5CFB-4411-8EAA-384446E24E2C}" presName="hierRoot2" presStyleCnt="0"/>
      <dgm:spPr/>
    </dgm:pt>
    <dgm:pt modelId="{4B60526A-C960-44DA-BE12-4BE6BEECDD5E}" type="pres">
      <dgm:prSet presAssocID="{A26BFFC7-5CFB-4411-8EAA-384446E24E2C}" presName="composite2" presStyleCnt="0"/>
      <dgm:spPr/>
    </dgm:pt>
    <dgm:pt modelId="{20BB76F0-06D4-4C07-9E18-6219D0A4DA6C}" type="pres">
      <dgm:prSet presAssocID="{A26BFFC7-5CFB-4411-8EAA-384446E24E2C}" presName="background2" presStyleLbl="node2" presStyleIdx="4" presStyleCnt="5"/>
      <dgm:spPr/>
    </dgm:pt>
    <dgm:pt modelId="{C09D7AE1-4AD6-46F4-B1C1-1DB047B174BF}" type="pres">
      <dgm:prSet presAssocID="{A26BFFC7-5CFB-4411-8EAA-384446E24E2C}" presName="text2" presStyleLbl="fgAcc2" presStyleIdx="4" presStyleCnt="5">
        <dgm:presLayoutVars>
          <dgm:chPref val="3"/>
        </dgm:presLayoutVars>
      </dgm:prSet>
      <dgm:spPr/>
      <dgm:t>
        <a:bodyPr/>
        <a:lstStyle/>
        <a:p>
          <a:endParaRPr lang="es-EC"/>
        </a:p>
      </dgm:t>
    </dgm:pt>
    <dgm:pt modelId="{83F32CE0-2B78-4F8B-BE60-3886DB0D9A71}" type="pres">
      <dgm:prSet presAssocID="{A26BFFC7-5CFB-4411-8EAA-384446E24E2C}" presName="hierChild3" presStyleCnt="0"/>
      <dgm:spPr/>
    </dgm:pt>
    <dgm:pt modelId="{4ABD22D4-C034-44CD-ACF9-6CD18CBFD276}" type="pres">
      <dgm:prSet presAssocID="{812415F9-848E-4777-BC65-B64357498F01}" presName="Name17" presStyleLbl="parChTrans1D3" presStyleIdx="4" presStyleCnt="5"/>
      <dgm:spPr/>
      <dgm:t>
        <a:bodyPr/>
        <a:lstStyle/>
        <a:p>
          <a:endParaRPr lang="es-EC"/>
        </a:p>
      </dgm:t>
    </dgm:pt>
    <dgm:pt modelId="{BCAF9D8F-F136-4FA6-8599-88FAB7AD3039}" type="pres">
      <dgm:prSet presAssocID="{99F56DA5-DC42-47F9-9620-BDC76D7B3106}" presName="hierRoot3" presStyleCnt="0"/>
      <dgm:spPr/>
    </dgm:pt>
    <dgm:pt modelId="{92A6F601-7865-41DB-9FEC-71C21ED12F41}" type="pres">
      <dgm:prSet presAssocID="{99F56DA5-DC42-47F9-9620-BDC76D7B3106}" presName="composite3" presStyleCnt="0"/>
      <dgm:spPr/>
    </dgm:pt>
    <dgm:pt modelId="{38B01E58-F239-4643-A51C-17264CCD584C}" type="pres">
      <dgm:prSet presAssocID="{99F56DA5-DC42-47F9-9620-BDC76D7B3106}" presName="background3" presStyleLbl="node3" presStyleIdx="4" presStyleCnt="5"/>
      <dgm:spPr/>
    </dgm:pt>
    <dgm:pt modelId="{26092118-8A85-4647-BDAA-A59799B57E20}" type="pres">
      <dgm:prSet presAssocID="{99F56DA5-DC42-47F9-9620-BDC76D7B3106}" presName="text3" presStyleLbl="fgAcc3" presStyleIdx="4" presStyleCnt="5">
        <dgm:presLayoutVars>
          <dgm:chPref val="3"/>
        </dgm:presLayoutVars>
      </dgm:prSet>
      <dgm:spPr/>
      <dgm:t>
        <a:bodyPr/>
        <a:lstStyle/>
        <a:p>
          <a:endParaRPr lang="es-EC"/>
        </a:p>
      </dgm:t>
    </dgm:pt>
    <dgm:pt modelId="{1C83860E-1869-4150-A19C-120E27B59A9C}" type="pres">
      <dgm:prSet presAssocID="{99F56DA5-DC42-47F9-9620-BDC76D7B3106}" presName="hierChild4" presStyleCnt="0"/>
      <dgm:spPr/>
    </dgm:pt>
  </dgm:ptLst>
  <dgm:cxnLst>
    <dgm:cxn modelId="{8D5188C5-C851-4895-915C-9F029B5D2CAC}" srcId="{10A7611D-F96C-4A5E-AA55-394AB7758658}" destId="{0C1B23A0-A931-4746-B30B-D61A9697C04B}" srcOrd="3" destOrd="0" parTransId="{712266B9-64B2-4D8C-AA2D-B49DE473669F}" sibTransId="{7336C62E-FEC7-4101-B4FB-B7F58168F831}"/>
    <dgm:cxn modelId="{7F052DA2-6B9C-45E8-B132-B286B7E8F096}" srcId="{9BA519F1-1C54-4DCE-A498-6D0F695B15E6}" destId="{7758267A-F8AD-4847-BD37-15DB5B9C7411}" srcOrd="0" destOrd="0" parTransId="{791006D1-FA3D-4BE0-863D-B481DA335A83}" sibTransId="{79B686F1-4BC6-4240-AEC4-5E12423DE672}"/>
    <dgm:cxn modelId="{621F0035-6F7E-4EBA-AADC-367F74D7DBF4}" type="presOf" srcId="{B3544C53-723A-4F8A-B8F4-C5212CF26A7C}" destId="{125C4715-C27A-4F03-8DE6-ACE4A033B800}" srcOrd="0" destOrd="0" presId="urn:microsoft.com/office/officeart/2005/8/layout/hierarchy1"/>
    <dgm:cxn modelId="{11C7292E-C576-4CA7-A8DF-F95726CADFC3}" type="presOf" srcId="{99F56DA5-DC42-47F9-9620-BDC76D7B3106}" destId="{26092118-8A85-4647-BDAA-A59799B57E20}" srcOrd="0" destOrd="0" presId="urn:microsoft.com/office/officeart/2005/8/layout/hierarchy1"/>
    <dgm:cxn modelId="{35ED0EE5-3617-43B2-88DE-F93B3DDA4CD4}" type="presOf" srcId="{94F4F916-B440-4D8C-8076-29F051776233}" destId="{A76282D2-7B83-48F1-BA93-527198827A91}" srcOrd="0" destOrd="0" presId="urn:microsoft.com/office/officeart/2005/8/layout/hierarchy1"/>
    <dgm:cxn modelId="{8B4C1F27-FBB6-45E1-B332-F2BAFF5CC8A2}" type="presOf" srcId="{EF264958-8574-4786-A946-6C4B194E3F04}" destId="{BBFDB60F-4D44-46C8-B9FD-0540BFD93F9A}" srcOrd="0" destOrd="0" presId="urn:microsoft.com/office/officeart/2005/8/layout/hierarchy1"/>
    <dgm:cxn modelId="{4D8FFA31-B5CD-4CC2-A2AF-7D4303AD937C}" srcId="{7BA13685-B55D-496E-8300-403CFF88529B}" destId="{D4500A76-6AEC-4787-A6F0-E8158B528742}" srcOrd="0" destOrd="0" parTransId="{94F4F916-B440-4D8C-8076-29F051776233}" sibTransId="{A8C4DC12-521A-4DE7-8B17-E1F46B900603}"/>
    <dgm:cxn modelId="{0E3975FA-368A-48E1-8C63-2FF649A22BFA}" type="presOf" srcId="{30AC1F21-E3B5-44A5-A9E9-2CD92E146317}" destId="{4B7C9EC6-9A2A-4E89-80EB-60FCBD8D65BE}" srcOrd="0" destOrd="0" presId="urn:microsoft.com/office/officeart/2005/8/layout/hierarchy1"/>
    <dgm:cxn modelId="{472D808C-5B74-4CD9-837B-CAAADA9EBD6C}" srcId="{10A7611D-F96C-4A5E-AA55-394AB7758658}" destId="{7BA13685-B55D-496E-8300-403CFF88529B}" srcOrd="1" destOrd="0" parTransId="{B3544C53-723A-4F8A-B8F4-C5212CF26A7C}" sibTransId="{A045DAFD-1CCB-4A3D-9C7B-BE4A8592B46A}"/>
    <dgm:cxn modelId="{270EDD21-71FA-405D-BA9F-DFD9752E2296}" type="presOf" srcId="{08AA0617-B8FF-4905-BB69-8807344C2959}" destId="{7C4986DD-8477-4FEC-B3D2-69A1DEBFFF0B}" srcOrd="0" destOrd="0" presId="urn:microsoft.com/office/officeart/2005/8/layout/hierarchy1"/>
    <dgm:cxn modelId="{DEAF6473-7CF1-44C2-A6DC-EC1A8048FB28}" type="presOf" srcId="{0C1B23A0-A931-4746-B30B-D61A9697C04B}" destId="{90ACD430-40BE-4BDA-A167-D5007094468C}" srcOrd="0" destOrd="0" presId="urn:microsoft.com/office/officeart/2005/8/layout/hierarchy1"/>
    <dgm:cxn modelId="{37856EFB-C1F8-4E2D-9A29-9290A9853987}" type="presOf" srcId="{C3B490D5-798E-4F3A-8B70-5D451F2F55CF}" destId="{0CA5ACFC-576F-4C68-BED1-1EFDD5553FC1}" srcOrd="0" destOrd="0" presId="urn:microsoft.com/office/officeart/2005/8/layout/hierarchy1"/>
    <dgm:cxn modelId="{F7643A28-37F3-4979-A42A-DD2EE798C179}" type="presOf" srcId="{D217BCAC-039A-4D57-B71F-073C42A306D1}" destId="{55AC3CB7-7338-456A-8357-E1CAF506706A}" srcOrd="0" destOrd="0" presId="urn:microsoft.com/office/officeart/2005/8/layout/hierarchy1"/>
    <dgm:cxn modelId="{F03815C8-2445-491C-A891-C3E2387FF86D}" srcId="{10A7611D-F96C-4A5E-AA55-394AB7758658}" destId="{9BA519F1-1C54-4DCE-A498-6D0F695B15E6}" srcOrd="2" destOrd="0" parTransId="{9AFE491A-2E0E-4EBD-85E7-86114C2CCA99}" sibTransId="{63371DDB-56F1-4EFE-A3FE-1EC08C079BC1}"/>
    <dgm:cxn modelId="{C0023557-3A94-46D5-9E5B-DDD300ACC3D2}" type="presOf" srcId="{6C8A4650-0307-491E-872C-DA713B8D3DC2}" destId="{854A8F03-26C3-46D2-972D-643110EC706F}" srcOrd="0" destOrd="0" presId="urn:microsoft.com/office/officeart/2005/8/layout/hierarchy1"/>
    <dgm:cxn modelId="{905BFDA7-DAE8-4361-9843-085B52CD33E6}" type="presOf" srcId="{10A7611D-F96C-4A5E-AA55-394AB7758658}" destId="{91A40B49-E48E-4B5C-B1C7-7A63297636FF}" srcOrd="0" destOrd="0" presId="urn:microsoft.com/office/officeart/2005/8/layout/hierarchy1"/>
    <dgm:cxn modelId="{3C9F235F-08A0-4B81-8DC4-8A1DA8B102D0}" type="presOf" srcId="{9BA519F1-1C54-4DCE-A498-6D0F695B15E6}" destId="{DC2211DE-586F-4173-B52C-E54E16486CBE}" srcOrd="0" destOrd="0" presId="urn:microsoft.com/office/officeart/2005/8/layout/hierarchy1"/>
    <dgm:cxn modelId="{899ACC11-62B5-418E-BFC6-43F23118F452}" type="presOf" srcId="{D4500A76-6AEC-4787-A6F0-E8158B528742}" destId="{7BE21FDB-F8DF-4E43-8476-8B9FF9096889}" srcOrd="0" destOrd="0" presId="urn:microsoft.com/office/officeart/2005/8/layout/hierarchy1"/>
    <dgm:cxn modelId="{794944A4-4EF4-4D0E-B14E-70E3CE19A8C0}" srcId="{0C1B23A0-A931-4746-B30B-D61A9697C04B}" destId="{C3F071D5-4B19-48C2-912B-2879931CFC83}" srcOrd="0" destOrd="0" parTransId="{30AC1F21-E3B5-44A5-A9E9-2CD92E146317}" sibTransId="{7E74721F-98FC-46AB-B27B-900415565428}"/>
    <dgm:cxn modelId="{07D87986-44F9-46B3-BF7A-C5572DE1AEA5}" type="presOf" srcId="{791006D1-FA3D-4BE0-863D-B481DA335A83}" destId="{A383799A-8D73-40EB-A0CF-600DF0BD0150}" srcOrd="0" destOrd="0" presId="urn:microsoft.com/office/officeart/2005/8/layout/hierarchy1"/>
    <dgm:cxn modelId="{3653FAF5-2B6E-45E0-BEEC-AB15327F1927}" type="presOf" srcId="{7BA13685-B55D-496E-8300-403CFF88529B}" destId="{B808B288-9D99-446D-817C-B83E8EA874B6}" srcOrd="0" destOrd="0" presId="urn:microsoft.com/office/officeart/2005/8/layout/hierarchy1"/>
    <dgm:cxn modelId="{D5E7EF1D-B632-44B1-AD48-A8F079E470A1}" srcId="{10A7611D-F96C-4A5E-AA55-394AB7758658}" destId="{D217BCAC-039A-4D57-B71F-073C42A306D1}" srcOrd="0" destOrd="0" parTransId="{EF264958-8574-4786-A946-6C4B194E3F04}" sibTransId="{E009FA69-C5B6-4963-A725-D495E258182D}"/>
    <dgm:cxn modelId="{81B2AA6C-47B5-4388-8748-99555BCEAF7B}" type="presOf" srcId="{A26BFFC7-5CFB-4411-8EAA-384446E24E2C}" destId="{C09D7AE1-4AD6-46F4-B1C1-1DB047B174BF}" srcOrd="0" destOrd="0" presId="urn:microsoft.com/office/officeart/2005/8/layout/hierarchy1"/>
    <dgm:cxn modelId="{9D36426F-CDF5-4B3E-8D7A-F39893E02C97}" srcId="{425CD2DC-DAE1-4531-890A-507CCD31311C}" destId="{10A7611D-F96C-4A5E-AA55-394AB7758658}" srcOrd="0" destOrd="0" parTransId="{FC4F66B5-CD04-4057-A683-9EB1BDC380F3}" sibTransId="{30AF53D3-2EB6-44E3-B65A-70848AF6C430}"/>
    <dgm:cxn modelId="{5AADDD55-5504-4940-B4A8-5DF5ECBADDA0}" type="presOf" srcId="{C3F071D5-4B19-48C2-912B-2879931CFC83}" destId="{EA5F9715-47B2-4941-96C8-340B9EFFFBC7}" srcOrd="0" destOrd="0" presId="urn:microsoft.com/office/officeart/2005/8/layout/hierarchy1"/>
    <dgm:cxn modelId="{A5304691-B127-4ED4-8CA3-1318E886FD99}" type="presOf" srcId="{7758267A-F8AD-4847-BD37-15DB5B9C7411}" destId="{E1F46642-A56B-44AA-BF5C-C3578713B73A}" srcOrd="0" destOrd="0" presId="urn:microsoft.com/office/officeart/2005/8/layout/hierarchy1"/>
    <dgm:cxn modelId="{6F2235A7-3CFE-44CE-957B-32E31DE29223}" type="presOf" srcId="{9AFE491A-2E0E-4EBD-85E7-86114C2CCA99}" destId="{C5ED1BC9-ED4E-4EDD-91F6-D999923978D4}" srcOrd="0" destOrd="0" presId="urn:microsoft.com/office/officeart/2005/8/layout/hierarchy1"/>
    <dgm:cxn modelId="{495E26F0-4F11-4F90-BF2B-7D5E77C237BC}" srcId="{D217BCAC-039A-4D57-B71F-073C42A306D1}" destId="{6C8A4650-0307-491E-872C-DA713B8D3DC2}" srcOrd="0" destOrd="0" parTransId="{C3B490D5-798E-4F3A-8B70-5D451F2F55CF}" sibTransId="{F1C08895-7EA0-4780-AD7D-836F6C1FAECE}"/>
    <dgm:cxn modelId="{1FB7FD3A-A236-40C7-B27A-54306B06C973}" type="presOf" srcId="{712266B9-64B2-4D8C-AA2D-B49DE473669F}" destId="{2133D3DF-0BB3-47BD-879C-785C21C16B48}" srcOrd="0" destOrd="0" presId="urn:microsoft.com/office/officeart/2005/8/layout/hierarchy1"/>
    <dgm:cxn modelId="{AAA096A0-3A47-4BA4-A0DA-0AC3F74B8CE1}" srcId="{10A7611D-F96C-4A5E-AA55-394AB7758658}" destId="{A26BFFC7-5CFB-4411-8EAA-384446E24E2C}" srcOrd="4" destOrd="0" parTransId="{08AA0617-B8FF-4905-BB69-8807344C2959}" sibTransId="{74D0A528-0500-4BF9-8EE1-6FA438F73BFE}"/>
    <dgm:cxn modelId="{E84E6C1C-7BE2-44F2-BB8B-44E4C765519A}" type="presOf" srcId="{425CD2DC-DAE1-4531-890A-507CCD31311C}" destId="{88937C54-3CA2-418F-86EF-6D308EC26616}" srcOrd="0" destOrd="0" presId="urn:microsoft.com/office/officeart/2005/8/layout/hierarchy1"/>
    <dgm:cxn modelId="{5A708ACF-CD39-4089-AF0A-2B022B0A939A}" srcId="{A26BFFC7-5CFB-4411-8EAA-384446E24E2C}" destId="{99F56DA5-DC42-47F9-9620-BDC76D7B3106}" srcOrd="0" destOrd="0" parTransId="{812415F9-848E-4777-BC65-B64357498F01}" sibTransId="{DC008D10-B72E-442B-9D25-94151A55F0D9}"/>
    <dgm:cxn modelId="{9BC1F094-D0D1-458E-A2AC-521ABF5CC9E7}" type="presOf" srcId="{812415F9-848E-4777-BC65-B64357498F01}" destId="{4ABD22D4-C034-44CD-ACF9-6CD18CBFD276}" srcOrd="0" destOrd="0" presId="urn:microsoft.com/office/officeart/2005/8/layout/hierarchy1"/>
    <dgm:cxn modelId="{CC3EAD14-D33D-45D4-A27B-A87298980A7D}" type="presParOf" srcId="{88937C54-3CA2-418F-86EF-6D308EC26616}" destId="{18B8AD5F-4826-4043-9653-133CE6C4EBAF}" srcOrd="0" destOrd="0" presId="urn:microsoft.com/office/officeart/2005/8/layout/hierarchy1"/>
    <dgm:cxn modelId="{1C612955-A9FD-4D74-93A0-D456F874C296}" type="presParOf" srcId="{18B8AD5F-4826-4043-9653-133CE6C4EBAF}" destId="{BA54EB7F-B3BD-44D8-B258-92622EAFD3EA}" srcOrd="0" destOrd="0" presId="urn:microsoft.com/office/officeart/2005/8/layout/hierarchy1"/>
    <dgm:cxn modelId="{89331C0A-BF58-4306-A0FD-006BAA4E111C}" type="presParOf" srcId="{BA54EB7F-B3BD-44D8-B258-92622EAFD3EA}" destId="{0E830CCC-14B4-486F-B48F-E73FAE04B804}" srcOrd="0" destOrd="0" presId="urn:microsoft.com/office/officeart/2005/8/layout/hierarchy1"/>
    <dgm:cxn modelId="{247A3499-B70A-42CA-856D-B05CB5A7F778}" type="presParOf" srcId="{BA54EB7F-B3BD-44D8-B258-92622EAFD3EA}" destId="{91A40B49-E48E-4B5C-B1C7-7A63297636FF}" srcOrd="1" destOrd="0" presId="urn:microsoft.com/office/officeart/2005/8/layout/hierarchy1"/>
    <dgm:cxn modelId="{7BD410F3-8D5F-4189-BFF6-65FB10924ADE}" type="presParOf" srcId="{18B8AD5F-4826-4043-9653-133CE6C4EBAF}" destId="{5FF32D52-35EE-4DB2-AB0F-0588B792C2F3}" srcOrd="1" destOrd="0" presId="urn:microsoft.com/office/officeart/2005/8/layout/hierarchy1"/>
    <dgm:cxn modelId="{A0F93BB0-56E9-4A4D-96FC-834A487D190A}" type="presParOf" srcId="{5FF32D52-35EE-4DB2-AB0F-0588B792C2F3}" destId="{BBFDB60F-4D44-46C8-B9FD-0540BFD93F9A}" srcOrd="0" destOrd="0" presId="urn:microsoft.com/office/officeart/2005/8/layout/hierarchy1"/>
    <dgm:cxn modelId="{AFAE5199-3C36-4284-BE25-6E4EBFB10FBB}" type="presParOf" srcId="{5FF32D52-35EE-4DB2-AB0F-0588B792C2F3}" destId="{19982DD8-189B-4C9F-BD29-8003D5633710}" srcOrd="1" destOrd="0" presId="urn:microsoft.com/office/officeart/2005/8/layout/hierarchy1"/>
    <dgm:cxn modelId="{3A20E6A4-9C38-4BE8-98A2-97F443CAB713}" type="presParOf" srcId="{19982DD8-189B-4C9F-BD29-8003D5633710}" destId="{C997AC9A-E757-459C-94A4-E688374C6EDC}" srcOrd="0" destOrd="0" presId="urn:microsoft.com/office/officeart/2005/8/layout/hierarchy1"/>
    <dgm:cxn modelId="{936C5B2E-1C1E-4B8B-A7D9-EBF5A63F4467}" type="presParOf" srcId="{C997AC9A-E757-459C-94A4-E688374C6EDC}" destId="{FF1FC14E-F19F-4897-AF63-3E14651A2EA6}" srcOrd="0" destOrd="0" presId="urn:microsoft.com/office/officeart/2005/8/layout/hierarchy1"/>
    <dgm:cxn modelId="{1CE78583-F02C-46E4-B4C7-EF065291F5E5}" type="presParOf" srcId="{C997AC9A-E757-459C-94A4-E688374C6EDC}" destId="{55AC3CB7-7338-456A-8357-E1CAF506706A}" srcOrd="1" destOrd="0" presId="urn:microsoft.com/office/officeart/2005/8/layout/hierarchy1"/>
    <dgm:cxn modelId="{E174F7AB-753E-43F2-B28C-6438B4BB2663}" type="presParOf" srcId="{19982DD8-189B-4C9F-BD29-8003D5633710}" destId="{273F5355-2A0F-47FD-A51C-663CC01AD4B0}" srcOrd="1" destOrd="0" presId="urn:microsoft.com/office/officeart/2005/8/layout/hierarchy1"/>
    <dgm:cxn modelId="{9F8D7D30-B927-4E9F-8A5A-03E57E0D03C6}" type="presParOf" srcId="{273F5355-2A0F-47FD-A51C-663CC01AD4B0}" destId="{0CA5ACFC-576F-4C68-BED1-1EFDD5553FC1}" srcOrd="0" destOrd="0" presId="urn:microsoft.com/office/officeart/2005/8/layout/hierarchy1"/>
    <dgm:cxn modelId="{81188BB0-021B-49A4-853A-A79D6E3508F3}" type="presParOf" srcId="{273F5355-2A0F-47FD-A51C-663CC01AD4B0}" destId="{26D9B1CC-8779-467D-B571-CB87C0F027EC}" srcOrd="1" destOrd="0" presId="urn:microsoft.com/office/officeart/2005/8/layout/hierarchy1"/>
    <dgm:cxn modelId="{F7A4C60D-BB1D-42AA-B71D-1472F27171A8}" type="presParOf" srcId="{26D9B1CC-8779-467D-B571-CB87C0F027EC}" destId="{011CDC24-E578-467A-B8F2-453D0149225B}" srcOrd="0" destOrd="0" presId="urn:microsoft.com/office/officeart/2005/8/layout/hierarchy1"/>
    <dgm:cxn modelId="{0D12DB3E-4FA7-476B-AF53-06A22A02D2B9}" type="presParOf" srcId="{011CDC24-E578-467A-B8F2-453D0149225B}" destId="{4A236E5E-54D1-4509-852A-91A948C11DD2}" srcOrd="0" destOrd="0" presId="urn:microsoft.com/office/officeart/2005/8/layout/hierarchy1"/>
    <dgm:cxn modelId="{9F136793-7BEF-486C-B3EF-746D75D9D159}" type="presParOf" srcId="{011CDC24-E578-467A-B8F2-453D0149225B}" destId="{854A8F03-26C3-46D2-972D-643110EC706F}" srcOrd="1" destOrd="0" presId="urn:microsoft.com/office/officeart/2005/8/layout/hierarchy1"/>
    <dgm:cxn modelId="{8495A3E2-FF54-4C13-A259-9A752194EAEA}" type="presParOf" srcId="{26D9B1CC-8779-467D-B571-CB87C0F027EC}" destId="{B41108E6-248B-4FAB-9ACE-874453D0ADB7}" srcOrd="1" destOrd="0" presId="urn:microsoft.com/office/officeart/2005/8/layout/hierarchy1"/>
    <dgm:cxn modelId="{0C3D6BE0-97CC-403E-A857-B88BD45064D4}" type="presParOf" srcId="{5FF32D52-35EE-4DB2-AB0F-0588B792C2F3}" destId="{125C4715-C27A-4F03-8DE6-ACE4A033B800}" srcOrd="2" destOrd="0" presId="urn:microsoft.com/office/officeart/2005/8/layout/hierarchy1"/>
    <dgm:cxn modelId="{CEFC6E86-F695-4E7E-AE1D-A4AF05B4F829}" type="presParOf" srcId="{5FF32D52-35EE-4DB2-AB0F-0588B792C2F3}" destId="{9E0CD38B-5B94-4328-9E9F-AA4A7B98489E}" srcOrd="3" destOrd="0" presId="urn:microsoft.com/office/officeart/2005/8/layout/hierarchy1"/>
    <dgm:cxn modelId="{DA65159D-7F39-4CC3-8090-C82EBDB06CF7}" type="presParOf" srcId="{9E0CD38B-5B94-4328-9E9F-AA4A7B98489E}" destId="{77CE2872-066F-4069-86C5-F79ACDD10421}" srcOrd="0" destOrd="0" presId="urn:microsoft.com/office/officeart/2005/8/layout/hierarchy1"/>
    <dgm:cxn modelId="{2D80E06C-25A7-4D99-858D-DCB8EB743244}" type="presParOf" srcId="{77CE2872-066F-4069-86C5-F79ACDD10421}" destId="{6FFA9E96-47AC-4E4F-8436-8779AB75D44D}" srcOrd="0" destOrd="0" presId="urn:microsoft.com/office/officeart/2005/8/layout/hierarchy1"/>
    <dgm:cxn modelId="{1B29EEEB-525F-4375-A77F-861B049B0A6C}" type="presParOf" srcId="{77CE2872-066F-4069-86C5-F79ACDD10421}" destId="{B808B288-9D99-446D-817C-B83E8EA874B6}" srcOrd="1" destOrd="0" presId="urn:microsoft.com/office/officeart/2005/8/layout/hierarchy1"/>
    <dgm:cxn modelId="{C1A25BC6-A9AD-405A-A48A-3B1AF5394C38}" type="presParOf" srcId="{9E0CD38B-5B94-4328-9E9F-AA4A7B98489E}" destId="{3E6F1CE9-6F08-4E77-BE88-9124B159A7B5}" srcOrd="1" destOrd="0" presId="urn:microsoft.com/office/officeart/2005/8/layout/hierarchy1"/>
    <dgm:cxn modelId="{2231C4DC-D371-4EBF-9601-D0A0326702B8}" type="presParOf" srcId="{3E6F1CE9-6F08-4E77-BE88-9124B159A7B5}" destId="{A76282D2-7B83-48F1-BA93-527198827A91}" srcOrd="0" destOrd="0" presId="urn:microsoft.com/office/officeart/2005/8/layout/hierarchy1"/>
    <dgm:cxn modelId="{04AE339B-109F-4F70-9ABF-A08AFCB5F8AB}" type="presParOf" srcId="{3E6F1CE9-6F08-4E77-BE88-9124B159A7B5}" destId="{DD145F9F-E77B-48A9-8A1E-CC9021C9ACDC}" srcOrd="1" destOrd="0" presId="urn:microsoft.com/office/officeart/2005/8/layout/hierarchy1"/>
    <dgm:cxn modelId="{3F73FE79-F958-4867-9D33-0A8CB94D73F3}" type="presParOf" srcId="{DD145F9F-E77B-48A9-8A1E-CC9021C9ACDC}" destId="{D16A60AF-C794-451E-AE45-6650896A1206}" srcOrd="0" destOrd="0" presId="urn:microsoft.com/office/officeart/2005/8/layout/hierarchy1"/>
    <dgm:cxn modelId="{2B511ED9-0792-482A-8049-4C49EDDDF744}" type="presParOf" srcId="{D16A60AF-C794-451E-AE45-6650896A1206}" destId="{C456A954-24DB-405C-B93A-AD695BBFAD33}" srcOrd="0" destOrd="0" presId="urn:microsoft.com/office/officeart/2005/8/layout/hierarchy1"/>
    <dgm:cxn modelId="{0FA5486C-A24B-456B-A316-0657BAA7C9BA}" type="presParOf" srcId="{D16A60AF-C794-451E-AE45-6650896A1206}" destId="{7BE21FDB-F8DF-4E43-8476-8B9FF9096889}" srcOrd="1" destOrd="0" presId="urn:microsoft.com/office/officeart/2005/8/layout/hierarchy1"/>
    <dgm:cxn modelId="{52D25EA7-162C-4ECB-9553-C8048366E7F3}" type="presParOf" srcId="{DD145F9F-E77B-48A9-8A1E-CC9021C9ACDC}" destId="{EBFA44DE-F2E7-448F-84EC-E6A36362A028}" srcOrd="1" destOrd="0" presId="urn:microsoft.com/office/officeart/2005/8/layout/hierarchy1"/>
    <dgm:cxn modelId="{6333017E-5C6C-4CE2-B1B9-1D5A4F107EC7}" type="presParOf" srcId="{5FF32D52-35EE-4DB2-AB0F-0588B792C2F3}" destId="{C5ED1BC9-ED4E-4EDD-91F6-D999923978D4}" srcOrd="4" destOrd="0" presId="urn:microsoft.com/office/officeart/2005/8/layout/hierarchy1"/>
    <dgm:cxn modelId="{E581A036-27F0-47EF-8E9C-AA250B67C978}" type="presParOf" srcId="{5FF32D52-35EE-4DB2-AB0F-0588B792C2F3}" destId="{F7EECAFC-A58E-45B1-BE27-C51B5B4BE219}" srcOrd="5" destOrd="0" presId="urn:microsoft.com/office/officeart/2005/8/layout/hierarchy1"/>
    <dgm:cxn modelId="{F52F76C7-2A51-4AB2-9B69-1B1EC7AB0A5C}" type="presParOf" srcId="{F7EECAFC-A58E-45B1-BE27-C51B5B4BE219}" destId="{53811143-DA97-45F7-8D84-9A87F14DC54C}" srcOrd="0" destOrd="0" presId="urn:microsoft.com/office/officeart/2005/8/layout/hierarchy1"/>
    <dgm:cxn modelId="{A1183D31-0792-4E89-A9F2-E0659DCB3115}" type="presParOf" srcId="{53811143-DA97-45F7-8D84-9A87F14DC54C}" destId="{1497360A-C9B0-43CB-BA55-28FAACAE7E80}" srcOrd="0" destOrd="0" presId="urn:microsoft.com/office/officeart/2005/8/layout/hierarchy1"/>
    <dgm:cxn modelId="{CE8E4E01-1627-48C6-A5A2-45ACEDADE818}" type="presParOf" srcId="{53811143-DA97-45F7-8D84-9A87F14DC54C}" destId="{DC2211DE-586F-4173-B52C-E54E16486CBE}" srcOrd="1" destOrd="0" presId="urn:microsoft.com/office/officeart/2005/8/layout/hierarchy1"/>
    <dgm:cxn modelId="{FC6C7220-E5CF-43F5-B681-D92565B68445}" type="presParOf" srcId="{F7EECAFC-A58E-45B1-BE27-C51B5B4BE219}" destId="{EE39A3A6-D466-44CD-A0C3-7EE159CF1612}" srcOrd="1" destOrd="0" presId="urn:microsoft.com/office/officeart/2005/8/layout/hierarchy1"/>
    <dgm:cxn modelId="{7D7B38BC-A102-4E16-8B20-1ED932E01744}" type="presParOf" srcId="{EE39A3A6-D466-44CD-A0C3-7EE159CF1612}" destId="{A383799A-8D73-40EB-A0CF-600DF0BD0150}" srcOrd="0" destOrd="0" presId="urn:microsoft.com/office/officeart/2005/8/layout/hierarchy1"/>
    <dgm:cxn modelId="{2BED33C9-AF74-4F7F-BB29-3323BF525083}" type="presParOf" srcId="{EE39A3A6-D466-44CD-A0C3-7EE159CF1612}" destId="{19BFCF2F-87FD-48FD-AB2F-8982C0B98A38}" srcOrd="1" destOrd="0" presId="urn:microsoft.com/office/officeart/2005/8/layout/hierarchy1"/>
    <dgm:cxn modelId="{30ED536B-843F-45CD-AAB9-32ABBFC9F2CB}" type="presParOf" srcId="{19BFCF2F-87FD-48FD-AB2F-8982C0B98A38}" destId="{FB0B9711-B9A0-4523-B13A-E53CA3BFEC65}" srcOrd="0" destOrd="0" presId="urn:microsoft.com/office/officeart/2005/8/layout/hierarchy1"/>
    <dgm:cxn modelId="{36F15CA5-A550-4A86-A652-8F0D1E728F69}" type="presParOf" srcId="{FB0B9711-B9A0-4523-B13A-E53CA3BFEC65}" destId="{5E45C813-23A0-496B-BC96-A661D88FD730}" srcOrd="0" destOrd="0" presId="urn:microsoft.com/office/officeart/2005/8/layout/hierarchy1"/>
    <dgm:cxn modelId="{1D936601-5A1B-4D39-A4EA-CB6B1D3B75D7}" type="presParOf" srcId="{FB0B9711-B9A0-4523-B13A-E53CA3BFEC65}" destId="{E1F46642-A56B-44AA-BF5C-C3578713B73A}" srcOrd="1" destOrd="0" presId="urn:microsoft.com/office/officeart/2005/8/layout/hierarchy1"/>
    <dgm:cxn modelId="{18728E55-9F90-4B84-8B60-9C7ABED757F3}" type="presParOf" srcId="{19BFCF2F-87FD-48FD-AB2F-8982C0B98A38}" destId="{BC90E12F-84EE-4234-8EBC-1DB3E4A9D80D}" srcOrd="1" destOrd="0" presId="urn:microsoft.com/office/officeart/2005/8/layout/hierarchy1"/>
    <dgm:cxn modelId="{CCCED1E4-D09D-4C89-9718-937F2A523B2D}" type="presParOf" srcId="{5FF32D52-35EE-4DB2-AB0F-0588B792C2F3}" destId="{2133D3DF-0BB3-47BD-879C-785C21C16B48}" srcOrd="6" destOrd="0" presId="urn:microsoft.com/office/officeart/2005/8/layout/hierarchy1"/>
    <dgm:cxn modelId="{90540EBA-AF0B-4C36-B472-326E970C185C}" type="presParOf" srcId="{5FF32D52-35EE-4DB2-AB0F-0588B792C2F3}" destId="{D285DDAA-D855-44E6-AF12-5E9244FB4D67}" srcOrd="7" destOrd="0" presId="urn:microsoft.com/office/officeart/2005/8/layout/hierarchy1"/>
    <dgm:cxn modelId="{2EC64BA6-8FF0-48B2-A621-B248E0F5A405}" type="presParOf" srcId="{D285DDAA-D855-44E6-AF12-5E9244FB4D67}" destId="{DB1E05C6-E7E9-4F13-97AF-53D873A5D609}" srcOrd="0" destOrd="0" presId="urn:microsoft.com/office/officeart/2005/8/layout/hierarchy1"/>
    <dgm:cxn modelId="{157E4A00-54CE-400C-89E8-A18448368E6D}" type="presParOf" srcId="{DB1E05C6-E7E9-4F13-97AF-53D873A5D609}" destId="{E8A605CF-2681-4D21-92C8-68D0D8BF7F96}" srcOrd="0" destOrd="0" presId="urn:microsoft.com/office/officeart/2005/8/layout/hierarchy1"/>
    <dgm:cxn modelId="{309BC7B3-DB78-4314-A0A6-DF200B703D2C}" type="presParOf" srcId="{DB1E05C6-E7E9-4F13-97AF-53D873A5D609}" destId="{90ACD430-40BE-4BDA-A167-D5007094468C}" srcOrd="1" destOrd="0" presId="urn:microsoft.com/office/officeart/2005/8/layout/hierarchy1"/>
    <dgm:cxn modelId="{F92ABFB1-B608-4362-9CEF-452643EC2E20}" type="presParOf" srcId="{D285DDAA-D855-44E6-AF12-5E9244FB4D67}" destId="{7779D9BA-A0E4-4B4F-9AA6-0ACD4A0E64A6}" srcOrd="1" destOrd="0" presId="urn:microsoft.com/office/officeart/2005/8/layout/hierarchy1"/>
    <dgm:cxn modelId="{E30845AB-E8BF-4152-A2F3-494743FDD5E0}" type="presParOf" srcId="{7779D9BA-A0E4-4B4F-9AA6-0ACD4A0E64A6}" destId="{4B7C9EC6-9A2A-4E89-80EB-60FCBD8D65BE}" srcOrd="0" destOrd="0" presId="urn:microsoft.com/office/officeart/2005/8/layout/hierarchy1"/>
    <dgm:cxn modelId="{E0AC813A-811B-4AA8-8963-C641F31DE83E}" type="presParOf" srcId="{7779D9BA-A0E4-4B4F-9AA6-0ACD4A0E64A6}" destId="{7010757F-6B25-434B-9425-7D2BCE8BBCAC}" srcOrd="1" destOrd="0" presId="urn:microsoft.com/office/officeart/2005/8/layout/hierarchy1"/>
    <dgm:cxn modelId="{7C224D90-BDBB-49E3-836E-27C593CC9972}" type="presParOf" srcId="{7010757F-6B25-434B-9425-7D2BCE8BBCAC}" destId="{8042EFDB-1BD1-4373-9709-55D88F0A8D87}" srcOrd="0" destOrd="0" presId="urn:microsoft.com/office/officeart/2005/8/layout/hierarchy1"/>
    <dgm:cxn modelId="{92727958-4891-4DB9-8B6D-3C48D7FC252A}" type="presParOf" srcId="{8042EFDB-1BD1-4373-9709-55D88F0A8D87}" destId="{AE460B77-37A2-48A4-AAE1-05474EF21145}" srcOrd="0" destOrd="0" presId="urn:microsoft.com/office/officeart/2005/8/layout/hierarchy1"/>
    <dgm:cxn modelId="{089F0085-89DB-4BAE-982B-4DDF0ECE06DB}" type="presParOf" srcId="{8042EFDB-1BD1-4373-9709-55D88F0A8D87}" destId="{EA5F9715-47B2-4941-96C8-340B9EFFFBC7}" srcOrd="1" destOrd="0" presId="urn:microsoft.com/office/officeart/2005/8/layout/hierarchy1"/>
    <dgm:cxn modelId="{FC9EF815-08A3-4584-981D-B7CC82BE1678}" type="presParOf" srcId="{7010757F-6B25-434B-9425-7D2BCE8BBCAC}" destId="{635E6D6D-EA0D-4173-BA9A-106F4BC21C03}" srcOrd="1" destOrd="0" presId="urn:microsoft.com/office/officeart/2005/8/layout/hierarchy1"/>
    <dgm:cxn modelId="{F25E0B9E-7481-4D6B-9D80-BF809EC26E8E}" type="presParOf" srcId="{5FF32D52-35EE-4DB2-AB0F-0588B792C2F3}" destId="{7C4986DD-8477-4FEC-B3D2-69A1DEBFFF0B}" srcOrd="8" destOrd="0" presId="urn:microsoft.com/office/officeart/2005/8/layout/hierarchy1"/>
    <dgm:cxn modelId="{D58B5817-DD78-475B-902A-2CC4904DEEF9}" type="presParOf" srcId="{5FF32D52-35EE-4DB2-AB0F-0588B792C2F3}" destId="{F8F478AB-F9F2-4117-9860-F5CC078F610F}" srcOrd="9" destOrd="0" presId="urn:microsoft.com/office/officeart/2005/8/layout/hierarchy1"/>
    <dgm:cxn modelId="{CD7ABBDE-5B50-4AAF-A95B-BAC638A55AF8}" type="presParOf" srcId="{F8F478AB-F9F2-4117-9860-F5CC078F610F}" destId="{4B60526A-C960-44DA-BE12-4BE6BEECDD5E}" srcOrd="0" destOrd="0" presId="urn:microsoft.com/office/officeart/2005/8/layout/hierarchy1"/>
    <dgm:cxn modelId="{7D79827E-69B8-48ED-A637-AF2ED94BBBF7}" type="presParOf" srcId="{4B60526A-C960-44DA-BE12-4BE6BEECDD5E}" destId="{20BB76F0-06D4-4C07-9E18-6219D0A4DA6C}" srcOrd="0" destOrd="0" presId="urn:microsoft.com/office/officeart/2005/8/layout/hierarchy1"/>
    <dgm:cxn modelId="{69D22586-5BE4-447C-A724-1AD4F4B771A6}" type="presParOf" srcId="{4B60526A-C960-44DA-BE12-4BE6BEECDD5E}" destId="{C09D7AE1-4AD6-46F4-B1C1-1DB047B174BF}" srcOrd="1" destOrd="0" presId="urn:microsoft.com/office/officeart/2005/8/layout/hierarchy1"/>
    <dgm:cxn modelId="{1A7BBAF3-4A13-473E-AF0F-65E5B7D6BFC3}" type="presParOf" srcId="{F8F478AB-F9F2-4117-9860-F5CC078F610F}" destId="{83F32CE0-2B78-4F8B-BE60-3886DB0D9A71}" srcOrd="1" destOrd="0" presId="urn:microsoft.com/office/officeart/2005/8/layout/hierarchy1"/>
    <dgm:cxn modelId="{6EE9CC51-51E5-4478-AB2F-D93D2AABBAA4}" type="presParOf" srcId="{83F32CE0-2B78-4F8B-BE60-3886DB0D9A71}" destId="{4ABD22D4-C034-44CD-ACF9-6CD18CBFD276}" srcOrd="0" destOrd="0" presId="urn:microsoft.com/office/officeart/2005/8/layout/hierarchy1"/>
    <dgm:cxn modelId="{7B28872C-7250-47FF-8666-49F3FC45C176}" type="presParOf" srcId="{83F32CE0-2B78-4F8B-BE60-3886DB0D9A71}" destId="{BCAF9D8F-F136-4FA6-8599-88FAB7AD3039}" srcOrd="1" destOrd="0" presId="urn:microsoft.com/office/officeart/2005/8/layout/hierarchy1"/>
    <dgm:cxn modelId="{1BBC9E81-F3C4-465A-9278-8459B3369519}" type="presParOf" srcId="{BCAF9D8F-F136-4FA6-8599-88FAB7AD3039}" destId="{92A6F601-7865-41DB-9FEC-71C21ED12F41}" srcOrd="0" destOrd="0" presId="urn:microsoft.com/office/officeart/2005/8/layout/hierarchy1"/>
    <dgm:cxn modelId="{8B1D8C59-ED91-4A9A-8B48-056D8BB9C44B}" type="presParOf" srcId="{92A6F601-7865-41DB-9FEC-71C21ED12F41}" destId="{38B01E58-F239-4643-A51C-17264CCD584C}" srcOrd="0" destOrd="0" presId="urn:microsoft.com/office/officeart/2005/8/layout/hierarchy1"/>
    <dgm:cxn modelId="{6EE870EF-07BC-4610-8298-3C3C8BC22B32}" type="presParOf" srcId="{92A6F601-7865-41DB-9FEC-71C21ED12F41}" destId="{26092118-8A85-4647-BDAA-A59799B57E20}" srcOrd="1" destOrd="0" presId="urn:microsoft.com/office/officeart/2005/8/layout/hierarchy1"/>
    <dgm:cxn modelId="{6A7413A3-2523-492D-932C-F77AAD9C0AF8}" type="presParOf" srcId="{BCAF9D8F-F136-4FA6-8599-88FAB7AD3039}" destId="{1C83860E-1869-4150-A19C-120E27B59A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E4EABE-E375-4D2C-BEF3-CF1501155B96}" type="doc">
      <dgm:prSet loTypeId="urn:microsoft.com/office/officeart/2005/8/layout/hProcess9" loCatId="process" qsTypeId="urn:microsoft.com/office/officeart/2005/8/quickstyle/3d7" qsCatId="3D" csTypeId="urn:microsoft.com/office/officeart/2005/8/colors/colorful3" csCatId="colorful" phldr="1"/>
      <dgm:spPr/>
    </dgm:pt>
    <dgm:pt modelId="{0AAB87BF-4A92-4FF1-9E2D-34093784EC1D}">
      <dgm:prSet phldrT="[Texto]"/>
      <dgm:spPr/>
      <dgm:t>
        <a:bodyPr/>
        <a:lstStyle/>
        <a:p>
          <a:r>
            <a:rPr lang="es-EC" dirty="0" smtClean="0"/>
            <a:t>Determinar eslabón crítico de un sistema</a:t>
          </a:r>
          <a:endParaRPr lang="es-EC" dirty="0"/>
        </a:p>
      </dgm:t>
    </dgm:pt>
    <dgm:pt modelId="{49702711-A33C-41D5-911B-C3DB41369A6E}" type="parTrans" cxnId="{FFE8DF92-C227-4ED0-84BA-FF72876C3E9C}">
      <dgm:prSet/>
      <dgm:spPr/>
      <dgm:t>
        <a:bodyPr/>
        <a:lstStyle/>
        <a:p>
          <a:endParaRPr lang="es-EC"/>
        </a:p>
      </dgm:t>
    </dgm:pt>
    <dgm:pt modelId="{0247F14E-21E2-48BA-84F1-0A28519B6F8F}" type="sibTrans" cxnId="{FFE8DF92-C227-4ED0-84BA-FF72876C3E9C}">
      <dgm:prSet/>
      <dgm:spPr/>
      <dgm:t>
        <a:bodyPr/>
        <a:lstStyle/>
        <a:p>
          <a:endParaRPr lang="es-EC"/>
        </a:p>
      </dgm:t>
    </dgm:pt>
    <dgm:pt modelId="{33B8B0BA-FFC4-4A51-94DE-5582A254B89C}">
      <dgm:prSet phldrT="[Texto]"/>
      <dgm:spPr/>
      <dgm:t>
        <a:bodyPr/>
        <a:lstStyle/>
        <a:p>
          <a:r>
            <a:rPr lang="es-EC" dirty="0" smtClean="0"/>
            <a:t>Colocar equipo de instrumentación y medición</a:t>
          </a:r>
          <a:endParaRPr lang="es-EC" dirty="0"/>
        </a:p>
      </dgm:t>
    </dgm:pt>
    <dgm:pt modelId="{4467A26D-EF1A-42EC-8277-82FD678D7C98}" type="parTrans" cxnId="{3357442A-E1B8-4E79-8B50-4124505D7B36}">
      <dgm:prSet/>
      <dgm:spPr/>
      <dgm:t>
        <a:bodyPr/>
        <a:lstStyle/>
        <a:p>
          <a:endParaRPr lang="es-EC"/>
        </a:p>
      </dgm:t>
    </dgm:pt>
    <dgm:pt modelId="{FE6D8CAE-B412-4C31-B16B-A718FB17344C}" type="sibTrans" cxnId="{3357442A-E1B8-4E79-8B50-4124505D7B36}">
      <dgm:prSet/>
      <dgm:spPr/>
      <dgm:t>
        <a:bodyPr/>
        <a:lstStyle/>
        <a:p>
          <a:endParaRPr lang="es-EC"/>
        </a:p>
      </dgm:t>
    </dgm:pt>
    <dgm:pt modelId="{72204E03-ACF7-427B-98C3-7DD99799F44A}">
      <dgm:prSet phldrT="[Texto]"/>
      <dgm:spPr/>
      <dgm:t>
        <a:bodyPr/>
        <a:lstStyle/>
        <a:p>
          <a:r>
            <a:rPr lang="es-EC" dirty="0" smtClean="0"/>
            <a:t>Evaluar comportamiento durante la operación</a:t>
          </a:r>
          <a:endParaRPr lang="es-EC" dirty="0"/>
        </a:p>
      </dgm:t>
    </dgm:pt>
    <dgm:pt modelId="{6FCF81FD-7BA5-4C8B-A22D-BEEA49DB1194}" type="parTrans" cxnId="{BB7F94B4-C7B0-40F9-8844-4FCE2D03B9F1}">
      <dgm:prSet/>
      <dgm:spPr/>
      <dgm:t>
        <a:bodyPr/>
        <a:lstStyle/>
        <a:p>
          <a:endParaRPr lang="es-EC"/>
        </a:p>
      </dgm:t>
    </dgm:pt>
    <dgm:pt modelId="{6C89C583-F589-4AFA-ACBD-875CEC2588A5}" type="sibTrans" cxnId="{BB7F94B4-C7B0-40F9-8844-4FCE2D03B9F1}">
      <dgm:prSet/>
      <dgm:spPr/>
      <dgm:t>
        <a:bodyPr/>
        <a:lstStyle/>
        <a:p>
          <a:endParaRPr lang="es-EC"/>
        </a:p>
      </dgm:t>
    </dgm:pt>
    <dgm:pt modelId="{7F716528-38C1-4B35-B0F0-0D6AE4821DA2}" type="pres">
      <dgm:prSet presAssocID="{BFE4EABE-E375-4D2C-BEF3-CF1501155B96}" presName="CompostProcess" presStyleCnt="0">
        <dgm:presLayoutVars>
          <dgm:dir/>
          <dgm:resizeHandles val="exact"/>
        </dgm:presLayoutVars>
      </dgm:prSet>
      <dgm:spPr/>
    </dgm:pt>
    <dgm:pt modelId="{C4354561-4A1D-44BA-A1ED-C61C2C755925}" type="pres">
      <dgm:prSet presAssocID="{BFE4EABE-E375-4D2C-BEF3-CF1501155B96}" presName="arrow" presStyleLbl="bgShp" presStyleIdx="0" presStyleCnt="1"/>
      <dgm:spPr/>
    </dgm:pt>
    <dgm:pt modelId="{1D9A20FA-17A7-4D76-9BA9-FB728A698A5B}" type="pres">
      <dgm:prSet presAssocID="{BFE4EABE-E375-4D2C-BEF3-CF1501155B96}" presName="linearProcess" presStyleCnt="0"/>
      <dgm:spPr/>
    </dgm:pt>
    <dgm:pt modelId="{CE43D101-95EA-405B-B328-3C86E90AD534}" type="pres">
      <dgm:prSet presAssocID="{0AAB87BF-4A92-4FF1-9E2D-34093784EC1D}" presName="textNode" presStyleLbl="node1" presStyleIdx="0" presStyleCnt="3">
        <dgm:presLayoutVars>
          <dgm:bulletEnabled val="1"/>
        </dgm:presLayoutVars>
      </dgm:prSet>
      <dgm:spPr/>
      <dgm:t>
        <a:bodyPr/>
        <a:lstStyle/>
        <a:p>
          <a:endParaRPr lang="es-EC"/>
        </a:p>
      </dgm:t>
    </dgm:pt>
    <dgm:pt modelId="{2190AE8D-133A-4F33-B7B8-B0093EE5182A}" type="pres">
      <dgm:prSet presAssocID="{0247F14E-21E2-48BA-84F1-0A28519B6F8F}" presName="sibTrans" presStyleCnt="0"/>
      <dgm:spPr/>
    </dgm:pt>
    <dgm:pt modelId="{079EDB2F-25C8-4D5C-AEEC-9120B6392FCF}" type="pres">
      <dgm:prSet presAssocID="{33B8B0BA-FFC4-4A51-94DE-5582A254B89C}" presName="textNode" presStyleLbl="node1" presStyleIdx="1" presStyleCnt="3">
        <dgm:presLayoutVars>
          <dgm:bulletEnabled val="1"/>
        </dgm:presLayoutVars>
      </dgm:prSet>
      <dgm:spPr/>
      <dgm:t>
        <a:bodyPr/>
        <a:lstStyle/>
        <a:p>
          <a:endParaRPr lang="es-EC"/>
        </a:p>
      </dgm:t>
    </dgm:pt>
    <dgm:pt modelId="{973A307D-83D7-4752-8DF4-74EA7B4A0C1F}" type="pres">
      <dgm:prSet presAssocID="{FE6D8CAE-B412-4C31-B16B-A718FB17344C}" presName="sibTrans" presStyleCnt="0"/>
      <dgm:spPr/>
    </dgm:pt>
    <dgm:pt modelId="{23F65E45-E1FB-4042-8016-1A89E925E6C9}" type="pres">
      <dgm:prSet presAssocID="{72204E03-ACF7-427B-98C3-7DD99799F44A}" presName="textNode" presStyleLbl="node1" presStyleIdx="2" presStyleCnt="3">
        <dgm:presLayoutVars>
          <dgm:bulletEnabled val="1"/>
        </dgm:presLayoutVars>
      </dgm:prSet>
      <dgm:spPr/>
      <dgm:t>
        <a:bodyPr/>
        <a:lstStyle/>
        <a:p>
          <a:endParaRPr lang="es-EC"/>
        </a:p>
      </dgm:t>
    </dgm:pt>
  </dgm:ptLst>
  <dgm:cxnLst>
    <dgm:cxn modelId="{BB7F94B4-C7B0-40F9-8844-4FCE2D03B9F1}" srcId="{BFE4EABE-E375-4D2C-BEF3-CF1501155B96}" destId="{72204E03-ACF7-427B-98C3-7DD99799F44A}" srcOrd="2" destOrd="0" parTransId="{6FCF81FD-7BA5-4C8B-A22D-BEEA49DB1194}" sibTransId="{6C89C583-F589-4AFA-ACBD-875CEC2588A5}"/>
    <dgm:cxn modelId="{E8B082AD-BE62-4386-9C0D-11157B96C59B}" type="presOf" srcId="{72204E03-ACF7-427B-98C3-7DD99799F44A}" destId="{23F65E45-E1FB-4042-8016-1A89E925E6C9}" srcOrd="0" destOrd="0" presId="urn:microsoft.com/office/officeart/2005/8/layout/hProcess9"/>
    <dgm:cxn modelId="{50C33C28-6A3D-44C3-B6EB-33886689DBC0}" type="presOf" srcId="{0AAB87BF-4A92-4FF1-9E2D-34093784EC1D}" destId="{CE43D101-95EA-405B-B328-3C86E90AD534}" srcOrd="0" destOrd="0" presId="urn:microsoft.com/office/officeart/2005/8/layout/hProcess9"/>
    <dgm:cxn modelId="{FFE8DF92-C227-4ED0-84BA-FF72876C3E9C}" srcId="{BFE4EABE-E375-4D2C-BEF3-CF1501155B96}" destId="{0AAB87BF-4A92-4FF1-9E2D-34093784EC1D}" srcOrd="0" destOrd="0" parTransId="{49702711-A33C-41D5-911B-C3DB41369A6E}" sibTransId="{0247F14E-21E2-48BA-84F1-0A28519B6F8F}"/>
    <dgm:cxn modelId="{9D7C5D4C-69AB-4307-9559-4820EA81B19C}" type="presOf" srcId="{33B8B0BA-FFC4-4A51-94DE-5582A254B89C}" destId="{079EDB2F-25C8-4D5C-AEEC-9120B6392FCF}" srcOrd="0" destOrd="0" presId="urn:microsoft.com/office/officeart/2005/8/layout/hProcess9"/>
    <dgm:cxn modelId="{072C0245-A273-41D6-8B80-DCBE97290EA2}" type="presOf" srcId="{BFE4EABE-E375-4D2C-BEF3-CF1501155B96}" destId="{7F716528-38C1-4B35-B0F0-0D6AE4821DA2}" srcOrd="0" destOrd="0" presId="urn:microsoft.com/office/officeart/2005/8/layout/hProcess9"/>
    <dgm:cxn modelId="{3357442A-E1B8-4E79-8B50-4124505D7B36}" srcId="{BFE4EABE-E375-4D2C-BEF3-CF1501155B96}" destId="{33B8B0BA-FFC4-4A51-94DE-5582A254B89C}" srcOrd="1" destOrd="0" parTransId="{4467A26D-EF1A-42EC-8277-82FD678D7C98}" sibTransId="{FE6D8CAE-B412-4C31-B16B-A718FB17344C}"/>
    <dgm:cxn modelId="{420F7E66-F9BC-43E3-8BB7-75EAD1FE90E4}" type="presParOf" srcId="{7F716528-38C1-4B35-B0F0-0D6AE4821DA2}" destId="{C4354561-4A1D-44BA-A1ED-C61C2C755925}" srcOrd="0" destOrd="0" presId="urn:microsoft.com/office/officeart/2005/8/layout/hProcess9"/>
    <dgm:cxn modelId="{105134D0-C634-4916-BF88-7662E8B3B4AA}" type="presParOf" srcId="{7F716528-38C1-4B35-B0F0-0D6AE4821DA2}" destId="{1D9A20FA-17A7-4D76-9BA9-FB728A698A5B}" srcOrd="1" destOrd="0" presId="urn:microsoft.com/office/officeart/2005/8/layout/hProcess9"/>
    <dgm:cxn modelId="{808C39FF-0E80-4BD0-9D22-7D3BAB0E9149}" type="presParOf" srcId="{1D9A20FA-17A7-4D76-9BA9-FB728A698A5B}" destId="{CE43D101-95EA-405B-B328-3C86E90AD534}" srcOrd="0" destOrd="0" presId="urn:microsoft.com/office/officeart/2005/8/layout/hProcess9"/>
    <dgm:cxn modelId="{1D09C33B-CB50-4168-96ED-7A34A0B7268A}" type="presParOf" srcId="{1D9A20FA-17A7-4D76-9BA9-FB728A698A5B}" destId="{2190AE8D-133A-4F33-B7B8-B0093EE5182A}" srcOrd="1" destOrd="0" presId="urn:microsoft.com/office/officeart/2005/8/layout/hProcess9"/>
    <dgm:cxn modelId="{4DE245C2-B952-41E9-9F88-F426F0ADC28F}" type="presParOf" srcId="{1D9A20FA-17A7-4D76-9BA9-FB728A698A5B}" destId="{079EDB2F-25C8-4D5C-AEEC-9120B6392FCF}" srcOrd="2" destOrd="0" presId="urn:microsoft.com/office/officeart/2005/8/layout/hProcess9"/>
    <dgm:cxn modelId="{D0ACE34D-2DF0-42B2-A8C1-D14B75EBAFCC}" type="presParOf" srcId="{1D9A20FA-17A7-4D76-9BA9-FB728A698A5B}" destId="{973A307D-83D7-4752-8DF4-74EA7B4A0C1F}" srcOrd="3" destOrd="0" presId="urn:microsoft.com/office/officeart/2005/8/layout/hProcess9"/>
    <dgm:cxn modelId="{AFB35D3C-21C2-4A15-AA29-8BAE00846598}" type="presParOf" srcId="{1D9A20FA-17A7-4D76-9BA9-FB728A698A5B}" destId="{23F65E45-E1FB-4042-8016-1A89E925E6C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C459E4-5E74-4151-A313-19CB9ED345A3}"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C"/>
        </a:p>
      </dgm:t>
    </dgm:pt>
    <dgm:pt modelId="{A252494D-4371-4A9A-BB7F-FA6E9DA24907}">
      <dgm:prSet phldrT="[Texto]"/>
      <dgm:spPr/>
      <dgm:t>
        <a:bodyPr/>
        <a:lstStyle/>
        <a:p>
          <a:r>
            <a:rPr lang="es-EC" dirty="0" smtClean="0">
              <a:solidFill>
                <a:schemeClr val="bg1"/>
              </a:solidFill>
              <a:latin typeface="Arial" panose="020B0604020202020204" pitchFamily="34" charset="0"/>
              <a:cs typeface="Arial" panose="020B0604020202020204" pitchFamily="34" charset="0"/>
            </a:rPr>
            <a:t>Preparación del Vehículo</a:t>
          </a:r>
          <a:endParaRPr lang="es-EC" dirty="0">
            <a:solidFill>
              <a:schemeClr val="bg1"/>
            </a:solidFill>
            <a:latin typeface="Arial" panose="020B0604020202020204" pitchFamily="34" charset="0"/>
            <a:cs typeface="Arial" panose="020B0604020202020204" pitchFamily="34" charset="0"/>
          </a:endParaRPr>
        </a:p>
      </dgm:t>
    </dgm:pt>
    <dgm:pt modelId="{B75EE814-AD9E-410A-8DA7-C009B7E0D566}" type="parTrans" cxnId="{FE310C68-6201-4551-A19E-1218A611E013}">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66793D17-2AED-4604-9ECF-7AB7AB9B997D}" type="sibTrans" cxnId="{FE310C68-6201-4551-A19E-1218A611E013}">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7D8C1B41-AF46-414E-9CA0-4709BD206BD0}">
      <dgm:prSet phldrT="[Texto]"/>
      <dgm:spPr/>
      <dgm:t>
        <a:bodyPr/>
        <a:lstStyle/>
        <a:p>
          <a:r>
            <a:rPr lang="es-EC" dirty="0" smtClean="0">
              <a:solidFill>
                <a:schemeClr val="bg1"/>
              </a:solidFill>
              <a:latin typeface="Arial" panose="020B0604020202020204" pitchFamily="34" charset="0"/>
              <a:cs typeface="Arial" panose="020B0604020202020204" pitchFamily="34" charset="0"/>
            </a:rPr>
            <a:t>Desmontaje de todos los elementos</a:t>
          </a:r>
          <a:endParaRPr lang="es-EC" dirty="0">
            <a:solidFill>
              <a:schemeClr val="bg1"/>
            </a:solidFill>
            <a:latin typeface="Arial" panose="020B0604020202020204" pitchFamily="34" charset="0"/>
            <a:cs typeface="Arial" panose="020B0604020202020204" pitchFamily="34" charset="0"/>
          </a:endParaRPr>
        </a:p>
      </dgm:t>
    </dgm:pt>
    <dgm:pt modelId="{8214367B-39C7-4E98-86A1-FB4122EBE32D}" type="parTrans" cxnId="{1D85F634-16E3-489D-A5FF-06FADEF53F13}">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77367005-8746-4A1A-8EAD-A1EA1BB3DD11}" type="sibTrans" cxnId="{1D85F634-16E3-489D-A5FF-06FADEF53F13}">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3CA3BF50-D51F-4E6D-969D-A31E7683987B}">
      <dgm:prSet phldrT="[Texto]"/>
      <dgm:spPr/>
      <dgm:t>
        <a:bodyPr/>
        <a:lstStyle/>
        <a:p>
          <a:r>
            <a:rPr lang="es-EC" dirty="0" smtClean="0">
              <a:solidFill>
                <a:schemeClr val="bg1"/>
              </a:solidFill>
              <a:latin typeface="Arial" panose="020B0604020202020204" pitchFamily="34" charset="0"/>
              <a:cs typeface="Arial" panose="020B0604020202020204" pitchFamily="34" charset="0"/>
            </a:rPr>
            <a:t>Determinación por Zonas </a:t>
          </a:r>
          <a:endParaRPr lang="es-EC" dirty="0">
            <a:solidFill>
              <a:schemeClr val="bg1"/>
            </a:solidFill>
            <a:latin typeface="Arial" panose="020B0604020202020204" pitchFamily="34" charset="0"/>
            <a:cs typeface="Arial" panose="020B0604020202020204" pitchFamily="34" charset="0"/>
          </a:endParaRPr>
        </a:p>
      </dgm:t>
    </dgm:pt>
    <dgm:pt modelId="{56E46027-14B6-40A4-B212-D6404046E91B}" type="parTrans" cxnId="{20A48834-5996-4416-8041-9EE5149A7C81}">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8CC1F7D3-4974-4453-B849-D8DAE8C20FB7}" type="sibTrans" cxnId="{20A48834-5996-4416-8041-9EE5149A7C81}">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E85FB6D2-3CE2-42F1-ADB6-8E397694695C}">
      <dgm:prSet phldrT="[Texto]"/>
      <dgm:spPr/>
      <dgm:t>
        <a:bodyPr/>
        <a:lstStyle/>
        <a:p>
          <a:r>
            <a:rPr lang="es-EC" dirty="0" smtClean="0">
              <a:solidFill>
                <a:schemeClr val="bg1"/>
              </a:solidFill>
              <a:latin typeface="Arial" panose="020B0604020202020204" pitchFamily="34" charset="0"/>
              <a:cs typeface="Arial" panose="020B0604020202020204" pitchFamily="34" charset="0"/>
            </a:rPr>
            <a:t>Tipificar tubos similares</a:t>
          </a:r>
          <a:endParaRPr lang="es-EC" dirty="0">
            <a:solidFill>
              <a:schemeClr val="bg1"/>
            </a:solidFill>
            <a:latin typeface="Arial" panose="020B0604020202020204" pitchFamily="34" charset="0"/>
            <a:cs typeface="Arial" panose="020B0604020202020204" pitchFamily="34" charset="0"/>
          </a:endParaRPr>
        </a:p>
      </dgm:t>
    </dgm:pt>
    <dgm:pt modelId="{A9B3C54C-DF84-43F5-A112-F0E41E78ECE2}" type="parTrans" cxnId="{8A8FA4AF-C7D9-4478-B5B3-44E07B053DF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2617D81-E5B5-45F0-9588-5E06387D2B12}" type="sibTrans" cxnId="{8A8FA4AF-C7D9-4478-B5B3-44E07B053DF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84665E12-A2C9-4D30-8CF4-80D99C5D3CCD}">
      <dgm:prSet phldrT="[Texto]"/>
      <dgm:spPr/>
      <dgm:t>
        <a:bodyPr/>
        <a:lstStyle/>
        <a:p>
          <a:r>
            <a:rPr lang="es-EC" dirty="0" smtClean="0">
              <a:solidFill>
                <a:schemeClr val="bg1"/>
              </a:solidFill>
              <a:latin typeface="Arial" panose="020B0604020202020204" pitchFamily="34" charset="0"/>
              <a:cs typeface="Arial" panose="020B0604020202020204" pitchFamily="34" charset="0"/>
            </a:rPr>
            <a:t>Agrupar eslabones por ubicación</a:t>
          </a:r>
          <a:endParaRPr lang="es-EC" dirty="0">
            <a:solidFill>
              <a:schemeClr val="bg1"/>
            </a:solidFill>
            <a:latin typeface="Arial" panose="020B0604020202020204" pitchFamily="34" charset="0"/>
            <a:cs typeface="Arial" panose="020B0604020202020204" pitchFamily="34" charset="0"/>
          </a:endParaRPr>
        </a:p>
      </dgm:t>
    </dgm:pt>
    <dgm:pt modelId="{55EB1D3D-613E-469B-A414-DB038E44CC6F}" type="parTrans" cxnId="{1A9E82D6-F07F-4951-924E-53F7A4E9C78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83A83BDB-E9AA-4738-810A-A8BC3A3AD19B}" type="sibTrans" cxnId="{1A9E82D6-F07F-4951-924E-53F7A4E9C78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8F5D7268-DB8B-465C-8ABE-46762D85F6EE}">
      <dgm:prSet phldrT="[Texto]"/>
      <dgm:spPr/>
      <dgm:t>
        <a:bodyPr/>
        <a:lstStyle/>
        <a:p>
          <a:r>
            <a:rPr lang="es-EC" dirty="0" smtClean="0">
              <a:solidFill>
                <a:schemeClr val="bg1"/>
              </a:solidFill>
              <a:latin typeface="Arial" panose="020B0604020202020204" pitchFamily="34" charset="0"/>
              <a:cs typeface="Arial" panose="020B0604020202020204" pitchFamily="34" charset="0"/>
            </a:rPr>
            <a:t>Medición</a:t>
          </a:r>
          <a:endParaRPr lang="es-EC" dirty="0">
            <a:solidFill>
              <a:schemeClr val="bg1"/>
            </a:solidFill>
            <a:latin typeface="Arial" panose="020B0604020202020204" pitchFamily="34" charset="0"/>
            <a:cs typeface="Arial" panose="020B0604020202020204" pitchFamily="34" charset="0"/>
          </a:endParaRPr>
        </a:p>
      </dgm:t>
    </dgm:pt>
    <dgm:pt modelId="{4C56073F-5038-48E0-9482-11D8F5938335}" type="parTrans" cxnId="{48953743-7BB9-4B3C-A94C-3C3F237245BB}">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D440900-9228-4B9F-8862-7FA50A227DE6}" type="sibTrans" cxnId="{48953743-7BB9-4B3C-A94C-3C3F237245BB}">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D43259A-4C97-43EE-9BC3-1B6A1F85DA8A}">
      <dgm:prSet phldrT="[Texto]"/>
      <dgm:spPr/>
      <dgm:t>
        <a:bodyPr/>
        <a:lstStyle/>
        <a:p>
          <a:r>
            <a:rPr lang="es-EC" dirty="0" smtClean="0">
              <a:solidFill>
                <a:schemeClr val="bg1"/>
              </a:solidFill>
              <a:latin typeface="Arial" panose="020B0604020202020204" pitchFamily="34" charset="0"/>
              <a:cs typeface="Arial" panose="020B0604020202020204" pitchFamily="34" charset="0"/>
            </a:rPr>
            <a:t>Espesores</a:t>
          </a:r>
          <a:endParaRPr lang="es-EC" dirty="0">
            <a:solidFill>
              <a:schemeClr val="bg1"/>
            </a:solidFill>
            <a:latin typeface="Arial" panose="020B0604020202020204" pitchFamily="34" charset="0"/>
            <a:cs typeface="Arial" panose="020B0604020202020204" pitchFamily="34" charset="0"/>
          </a:endParaRPr>
        </a:p>
      </dgm:t>
    </dgm:pt>
    <dgm:pt modelId="{564F0AEB-0AAE-4702-93FF-845E6FB4099C}" type="parTrans" cxnId="{44EC02D6-0D79-4083-956F-5B37DC9F71AE}">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21B3FDE3-C515-4552-A862-E9700ED3521D}" type="sibTrans" cxnId="{44EC02D6-0D79-4083-956F-5B37DC9F71AE}">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5B65DAF4-93B3-499D-98F1-ADDC7C2E7A42}">
      <dgm:prSet phldrT="[Texto]"/>
      <dgm:spPr/>
      <dgm:t>
        <a:bodyPr/>
        <a:lstStyle/>
        <a:p>
          <a:r>
            <a:rPr lang="es-EC" dirty="0" smtClean="0">
              <a:solidFill>
                <a:schemeClr val="bg1"/>
              </a:solidFill>
              <a:latin typeface="Arial" panose="020B0604020202020204" pitchFamily="34" charset="0"/>
              <a:cs typeface="Arial" panose="020B0604020202020204" pitchFamily="34" charset="0"/>
            </a:rPr>
            <a:t>Longitud </a:t>
          </a:r>
          <a:endParaRPr lang="es-EC" dirty="0">
            <a:solidFill>
              <a:schemeClr val="bg1"/>
            </a:solidFill>
            <a:latin typeface="Arial" panose="020B0604020202020204" pitchFamily="34" charset="0"/>
            <a:cs typeface="Arial" panose="020B0604020202020204" pitchFamily="34" charset="0"/>
          </a:endParaRPr>
        </a:p>
      </dgm:t>
    </dgm:pt>
    <dgm:pt modelId="{FD7AAC17-114C-42F0-A91B-42C9BAB951A5}" type="parTrans" cxnId="{CAAD62E1-12B5-4BC9-A61B-CF1670E947BC}">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449090DD-BD80-42C4-BEC0-7175EC2C7C61}" type="sibTrans" cxnId="{CAAD62E1-12B5-4BC9-A61B-CF1670E947BC}">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DC796B5-8CED-4BF5-8172-42BE5A0F1425}">
      <dgm:prSet phldrT="[Texto]"/>
      <dgm:spPr/>
      <dgm:t>
        <a:bodyPr/>
        <a:lstStyle/>
        <a:p>
          <a:r>
            <a:rPr lang="es-EC" dirty="0" smtClean="0">
              <a:solidFill>
                <a:schemeClr val="bg1"/>
              </a:solidFill>
              <a:latin typeface="Arial" panose="020B0604020202020204" pitchFamily="34" charset="0"/>
              <a:cs typeface="Arial" panose="020B0604020202020204" pitchFamily="34" charset="0"/>
            </a:rPr>
            <a:t>Diámetros Externos</a:t>
          </a:r>
          <a:endParaRPr lang="es-EC" dirty="0">
            <a:solidFill>
              <a:schemeClr val="bg1"/>
            </a:solidFill>
            <a:latin typeface="Arial" panose="020B0604020202020204" pitchFamily="34" charset="0"/>
            <a:cs typeface="Arial" panose="020B0604020202020204" pitchFamily="34" charset="0"/>
          </a:endParaRPr>
        </a:p>
      </dgm:t>
    </dgm:pt>
    <dgm:pt modelId="{958B5F4B-45F7-41C7-9B04-D579F29DA7DE}" type="parTrans" cxnId="{00EB05B5-6DD9-470A-8BF1-DA89AA89718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29ED72F7-538A-4242-9336-901933712B8F}" type="sibTrans" cxnId="{00EB05B5-6DD9-470A-8BF1-DA89AA89718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2C5E41E0-BF33-4670-BDE9-B023A98EA3D9}">
      <dgm:prSet phldrT="[Texto]"/>
      <dgm:spPr/>
      <dgm:t>
        <a:bodyPr/>
        <a:lstStyle/>
        <a:p>
          <a:r>
            <a:rPr lang="es-EC" dirty="0" smtClean="0">
              <a:solidFill>
                <a:schemeClr val="bg1"/>
              </a:solidFill>
              <a:latin typeface="Arial" panose="020B0604020202020204" pitchFamily="34" charset="0"/>
              <a:cs typeface="Arial" panose="020B0604020202020204" pitchFamily="34" charset="0"/>
            </a:rPr>
            <a:t>Uso exclusivo del Marco y Trinche</a:t>
          </a:r>
          <a:endParaRPr lang="es-EC" dirty="0">
            <a:solidFill>
              <a:schemeClr val="bg1"/>
            </a:solidFill>
            <a:latin typeface="Arial" panose="020B0604020202020204" pitchFamily="34" charset="0"/>
            <a:cs typeface="Arial" panose="020B0604020202020204" pitchFamily="34" charset="0"/>
          </a:endParaRPr>
        </a:p>
      </dgm:t>
    </dgm:pt>
    <dgm:pt modelId="{133EDD9E-C96A-41A8-8D2E-FF395F5E29EE}" type="parTrans" cxnId="{D8775097-46C2-4B3B-85A1-1240A7134DEB}">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EE7BC72E-0E48-4323-9EDB-D19402DE3E22}" type="sibTrans" cxnId="{D8775097-46C2-4B3B-85A1-1240A7134DEB}">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4BFAD30-4102-4172-B46F-54B11B24F09A}" type="pres">
      <dgm:prSet presAssocID="{35C459E4-5E74-4151-A313-19CB9ED345A3}" presName="linearFlow" presStyleCnt="0">
        <dgm:presLayoutVars>
          <dgm:dir/>
          <dgm:animLvl val="lvl"/>
          <dgm:resizeHandles val="exact"/>
        </dgm:presLayoutVars>
      </dgm:prSet>
      <dgm:spPr/>
      <dgm:t>
        <a:bodyPr/>
        <a:lstStyle/>
        <a:p>
          <a:endParaRPr lang="es-EC"/>
        </a:p>
      </dgm:t>
    </dgm:pt>
    <dgm:pt modelId="{2CC187C2-18A9-461F-B245-8F0DAC8F2FC9}" type="pres">
      <dgm:prSet presAssocID="{A252494D-4371-4A9A-BB7F-FA6E9DA24907}" presName="composite" presStyleCnt="0"/>
      <dgm:spPr/>
    </dgm:pt>
    <dgm:pt modelId="{E29AA2A1-F925-4E6F-8762-1A81A3742A75}" type="pres">
      <dgm:prSet presAssocID="{A252494D-4371-4A9A-BB7F-FA6E9DA24907}" presName="parentText" presStyleLbl="alignNode1" presStyleIdx="0" presStyleCnt="3">
        <dgm:presLayoutVars>
          <dgm:chMax val="1"/>
          <dgm:bulletEnabled val="1"/>
        </dgm:presLayoutVars>
      </dgm:prSet>
      <dgm:spPr/>
      <dgm:t>
        <a:bodyPr/>
        <a:lstStyle/>
        <a:p>
          <a:endParaRPr lang="es-EC"/>
        </a:p>
      </dgm:t>
    </dgm:pt>
    <dgm:pt modelId="{797EFECE-1BBB-46B5-956A-CC088EBE41B7}" type="pres">
      <dgm:prSet presAssocID="{A252494D-4371-4A9A-BB7F-FA6E9DA24907}" presName="descendantText" presStyleLbl="alignAcc1" presStyleIdx="0" presStyleCnt="3">
        <dgm:presLayoutVars>
          <dgm:bulletEnabled val="1"/>
        </dgm:presLayoutVars>
      </dgm:prSet>
      <dgm:spPr/>
      <dgm:t>
        <a:bodyPr/>
        <a:lstStyle/>
        <a:p>
          <a:endParaRPr lang="es-EC"/>
        </a:p>
      </dgm:t>
    </dgm:pt>
    <dgm:pt modelId="{471A9D2A-26DC-457D-BB9A-468431C70ECF}" type="pres">
      <dgm:prSet presAssocID="{66793D17-2AED-4604-9ECF-7AB7AB9B997D}" presName="sp" presStyleCnt="0"/>
      <dgm:spPr/>
    </dgm:pt>
    <dgm:pt modelId="{0A9676D7-3B0A-497F-92D4-EA8DF3D3C92E}" type="pres">
      <dgm:prSet presAssocID="{3CA3BF50-D51F-4E6D-969D-A31E7683987B}" presName="composite" presStyleCnt="0"/>
      <dgm:spPr/>
    </dgm:pt>
    <dgm:pt modelId="{4D3C72C6-1E74-4F38-9C7F-5834DF9AA178}" type="pres">
      <dgm:prSet presAssocID="{3CA3BF50-D51F-4E6D-969D-A31E7683987B}" presName="parentText" presStyleLbl="alignNode1" presStyleIdx="1" presStyleCnt="3">
        <dgm:presLayoutVars>
          <dgm:chMax val="1"/>
          <dgm:bulletEnabled val="1"/>
        </dgm:presLayoutVars>
      </dgm:prSet>
      <dgm:spPr/>
      <dgm:t>
        <a:bodyPr/>
        <a:lstStyle/>
        <a:p>
          <a:endParaRPr lang="es-EC"/>
        </a:p>
      </dgm:t>
    </dgm:pt>
    <dgm:pt modelId="{D7FA6857-D109-460F-AE07-933E45A1D131}" type="pres">
      <dgm:prSet presAssocID="{3CA3BF50-D51F-4E6D-969D-A31E7683987B}" presName="descendantText" presStyleLbl="alignAcc1" presStyleIdx="1" presStyleCnt="3">
        <dgm:presLayoutVars>
          <dgm:bulletEnabled val="1"/>
        </dgm:presLayoutVars>
      </dgm:prSet>
      <dgm:spPr/>
      <dgm:t>
        <a:bodyPr/>
        <a:lstStyle/>
        <a:p>
          <a:endParaRPr lang="es-EC"/>
        </a:p>
      </dgm:t>
    </dgm:pt>
    <dgm:pt modelId="{1944BB0E-0906-4669-BEEB-BFE90A6972BA}" type="pres">
      <dgm:prSet presAssocID="{8CC1F7D3-4974-4453-B849-D8DAE8C20FB7}" presName="sp" presStyleCnt="0"/>
      <dgm:spPr/>
    </dgm:pt>
    <dgm:pt modelId="{662607DD-59D9-4158-AC1C-FC66C2082B34}" type="pres">
      <dgm:prSet presAssocID="{8F5D7268-DB8B-465C-8ABE-46762D85F6EE}" presName="composite" presStyleCnt="0"/>
      <dgm:spPr/>
    </dgm:pt>
    <dgm:pt modelId="{B46ED643-38AB-49FE-89DC-287F18251E6D}" type="pres">
      <dgm:prSet presAssocID="{8F5D7268-DB8B-465C-8ABE-46762D85F6EE}" presName="parentText" presStyleLbl="alignNode1" presStyleIdx="2" presStyleCnt="3">
        <dgm:presLayoutVars>
          <dgm:chMax val="1"/>
          <dgm:bulletEnabled val="1"/>
        </dgm:presLayoutVars>
      </dgm:prSet>
      <dgm:spPr/>
      <dgm:t>
        <a:bodyPr/>
        <a:lstStyle/>
        <a:p>
          <a:endParaRPr lang="es-EC"/>
        </a:p>
      </dgm:t>
    </dgm:pt>
    <dgm:pt modelId="{9D832624-8018-4791-A0C6-4F44504E5EBD}" type="pres">
      <dgm:prSet presAssocID="{8F5D7268-DB8B-465C-8ABE-46762D85F6EE}" presName="descendantText" presStyleLbl="alignAcc1" presStyleIdx="2" presStyleCnt="3">
        <dgm:presLayoutVars>
          <dgm:bulletEnabled val="1"/>
        </dgm:presLayoutVars>
      </dgm:prSet>
      <dgm:spPr/>
      <dgm:t>
        <a:bodyPr/>
        <a:lstStyle/>
        <a:p>
          <a:endParaRPr lang="es-EC"/>
        </a:p>
      </dgm:t>
    </dgm:pt>
  </dgm:ptLst>
  <dgm:cxnLst>
    <dgm:cxn modelId="{F00001E5-3B3D-4868-91BE-DCEF0B2B9EDB}" type="presOf" srcId="{35C459E4-5E74-4151-A313-19CB9ED345A3}" destId="{94BFAD30-4102-4172-B46F-54B11B24F09A}" srcOrd="0" destOrd="0" presId="urn:microsoft.com/office/officeart/2005/8/layout/chevron2"/>
    <dgm:cxn modelId="{44EC02D6-0D79-4083-956F-5B37DC9F71AE}" srcId="{8F5D7268-DB8B-465C-8ABE-46762D85F6EE}" destId="{DD43259A-4C97-43EE-9BC3-1B6A1F85DA8A}" srcOrd="0" destOrd="0" parTransId="{564F0AEB-0AAE-4702-93FF-845E6FB4099C}" sibTransId="{21B3FDE3-C515-4552-A862-E9700ED3521D}"/>
    <dgm:cxn modelId="{FE310C68-6201-4551-A19E-1218A611E013}" srcId="{35C459E4-5E74-4151-A313-19CB9ED345A3}" destId="{A252494D-4371-4A9A-BB7F-FA6E9DA24907}" srcOrd="0" destOrd="0" parTransId="{B75EE814-AD9E-410A-8DA7-C009B7E0D566}" sibTransId="{66793D17-2AED-4604-9ECF-7AB7AB9B997D}"/>
    <dgm:cxn modelId="{D8775097-46C2-4B3B-85A1-1240A7134DEB}" srcId="{A252494D-4371-4A9A-BB7F-FA6E9DA24907}" destId="{2C5E41E0-BF33-4670-BDE9-B023A98EA3D9}" srcOrd="1" destOrd="0" parTransId="{133EDD9E-C96A-41A8-8D2E-FF395F5E29EE}" sibTransId="{EE7BC72E-0E48-4323-9EDB-D19402DE3E22}"/>
    <dgm:cxn modelId="{90E3EF83-E21D-41EB-950B-6D2DA7F4ADA1}" type="presOf" srcId="{3CA3BF50-D51F-4E6D-969D-A31E7683987B}" destId="{4D3C72C6-1E74-4F38-9C7F-5834DF9AA178}" srcOrd="0" destOrd="0" presId="urn:microsoft.com/office/officeart/2005/8/layout/chevron2"/>
    <dgm:cxn modelId="{895F39A1-44C1-439D-82F1-44BA2A6E1925}" type="presOf" srcId="{84665E12-A2C9-4D30-8CF4-80D99C5D3CCD}" destId="{D7FA6857-D109-460F-AE07-933E45A1D131}" srcOrd="0" destOrd="1" presId="urn:microsoft.com/office/officeart/2005/8/layout/chevron2"/>
    <dgm:cxn modelId="{07C753EA-9EE0-427C-9276-A91464A5ABF3}" type="presOf" srcId="{2C5E41E0-BF33-4670-BDE9-B023A98EA3D9}" destId="{797EFECE-1BBB-46B5-956A-CC088EBE41B7}" srcOrd="0" destOrd="1" presId="urn:microsoft.com/office/officeart/2005/8/layout/chevron2"/>
    <dgm:cxn modelId="{48953743-7BB9-4B3C-A94C-3C3F237245BB}" srcId="{35C459E4-5E74-4151-A313-19CB9ED345A3}" destId="{8F5D7268-DB8B-465C-8ABE-46762D85F6EE}" srcOrd="2" destOrd="0" parTransId="{4C56073F-5038-48E0-9482-11D8F5938335}" sibTransId="{9D440900-9228-4B9F-8862-7FA50A227DE6}"/>
    <dgm:cxn modelId="{20A48834-5996-4416-8041-9EE5149A7C81}" srcId="{35C459E4-5E74-4151-A313-19CB9ED345A3}" destId="{3CA3BF50-D51F-4E6D-969D-A31E7683987B}" srcOrd="1" destOrd="0" parTransId="{56E46027-14B6-40A4-B212-D6404046E91B}" sibTransId="{8CC1F7D3-4974-4453-B849-D8DAE8C20FB7}"/>
    <dgm:cxn modelId="{ADCF521D-CA71-44AA-8162-AF3E0BA6DD31}" type="presOf" srcId="{A252494D-4371-4A9A-BB7F-FA6E9DA24907}" destId="{E29AA2A1-F925-4E6F-8762-1A81A3742A75}" srcOrd="0" destOrd="0" presId="urn:microsoft.com/office/officeart/2005/8/layout/chevron2"/>
    <dgm:cxn modelId="{CAAD62E1-12B5-4BC9-A61B-CF1670E947BC}" srcId="{8F5D7268-DB8B-465C-8ABE-46762D85F6EE}" destId="{5B65DAF4-93B3-499D-98F1-ADDC7C2E7A42}" srcOrd="2" destOrd="0" parTransId="{FD7AAC17-114C-42F0-A91B-42C9BAB951A5}" sibTransId="{449090DD-BD80-42C4-BEC0-7175EC2C7C61}"/>
    <dgm:cxn modelId="{1D85F634-16E3-489D-A5FF-06FADEF53F13}" srcId="{A252494D-4371-4A9A-BB7F-FA6E9DA24907}" destId="{7D8C1B41-AF46-414E-9CA0-4709BD206BD0}" srcOrd="0" destOrd="0" parTransId="{8214367B-39C7-4E98-86A1-FB4122EBE32D}" sibTransId="{77367005-8746-4A1A-8EAD-A1EA1BB3DD11}"/>
    <dgm:cxn modelId="{3EA57648-EDF5-4413-9E8D-AEC3735D9CB6}" type="presOf" srcId="{DD43259A-4C97-43EE-9BC3-1B6A1F85DA8A}" destId="{9D832624-8018-4791-A0C6-4F44504E5EBD}" srcOrd="0" destOrd="0" presId="urn:microsoft.com/office/officeart/2005/8/layout/chevron2"/>
    <dgm:cxn modelId="{42FFB0C4-B9CB-4D75-88D8-0DEF1A23B698}" type="presOf" srcId="{7D8C1B41-AF46-414E-9CA0-4709BD206BD0}" destId="{797EFECE-1BBB-46B5-956A-CC088EBE41B7}" srcOrd="0" destOrd="0" presId="urn:microsoft.com/office/officeart/2005/8/layout/chevron2"/>
    <dgm:cxn modelId="{00EB05B5-6DD9-470A-8BF1-DA89AA897188}" srcId="{8F5D7268-DB8B-465C-8ABE-46762D85F6EE}" destId="{9DC796B5-8CED-4BF5-8172-42BE5A0F1425}" srcOrd="1" destOrd="0" parTransId="{958B5F4B-45F7-41C7-9B04-D579F29DA7DE}" sibTransId="{29ED72F7-538A-4242-9336-901933712B8F}"/>
    <dgm:cxn modelId="{95B5A091-9D04-4B78-95F9-DA691D3F39F7}" type="presOf" srcId="{5B65DAF4-93B3-499D-98F1-ADDC7C2E7A42}" destId="{9D832624-8018-4791-A0C6-4F44504E5EBD}" srcOrd="0" destOrd="2" presId="urn:microsoft.com/office/officeart/2005/8/layout/chevron2"/>
    <dgm:cxn modelId="{1A9E82D6-F07F-4951-924E-53F7A4E9C78F}" srcId="{3CA3BF50-D51F-4E6D-969D-A31E7683987B}" destId="{84665E12-A2C9-4D30-8CF4-80D99C5D3CCD}" srcOrd="1" destOrd="0" parTransId="{55EB1D3D-613E-469B-A414-DB038E44CC6F}" sibTransId="{83A83BDB-E9AA-4738-810A-A8BC3A3AD19B}"/>
    <dgm:cxn modelId="{8A8FA4AF-C7D9-4478-B5B3-44E07B053DF8}" srcId="{3CA3BF50-D51F-4E6D-969D-A31E7683987B}" destId="{E85FB6D2-3CE2-42F1-ADB6-8E397694695C}" srcOrd="0" destOrd="0" parTransId="{A9B3C54C-DF84-43F5-A112-F0E41E78ECE2}" sibTransId="{92617D81-E5B5-45F0-9588-5E06387D2B12}"/>
    <dgm:cxn modelId="{C0D671CE-8631-435B-958F-535A85A6D95A}" type="presOf" srcId="{8F5D7268-DB8B-465C-8ABE-46762D85F6EE}" destId="{B46ED643-38AB-49FE-89DC-287F18251E6D}" srcOrd="0" destOrd="0" presId="urn:microsoft.com/office/officeart/2005/8/layout/chevron2"/>
    <dgm:cxn modelId="{13A3E77B-926F-46B0-A1E0-61C9016301F6}" type="presOf" srcId="{E85FB6D2-3CE2-42F1-ADB6-8E397694695C}" destId="{D7FA6857-D109-460F-AE07-933E45A1D131}" srcOrd="0" destOrd="0" presId="urn:microsoft.com/office/officeart/2005/8/layout/chevron2"/>
    <dgm:cxn modelId="{56C0A15D-C296-43AC-A94A-259EA8F1100A}" type="presOf" srcId="{9DC796B5-8CED-4BF5-8172-42BE5A0F1425}" destId="{9D832624-8018-4791-A0C6-4F44504E5EBD}" srcOrd="0" destOrd="1" presId="urn:microsoft.com/office/officeart/2005/8/layout/chevron2"/>
    <dgm:cxn modelId="{A776D5A9-A754-44F1-A2A4-F8522C38D4A2}" type="presParOf" srcId="{94BFAD30-4102-4172-B46F-54B11B24F09A}" destId="{2CC187C2-18A9-461F-B245-8F0DAC8F2FC9}" srcOrd="0" destOrd="0" presId="urn:microsoft.com/office/officeart/2005/8/layout/chevron2"/>
    <dgm:cxn modelId="{F6B735E3-C35F-425D-B5A9-86424FBAD7F9}" type="presParOf" srcId="{2CC187C2-18A9-461F-B245-8F0DAC8F2FC9}" destId="{E29AA2A1-F925-4E6F-8762-1A81A3742A75}" srcOrd="0" destOrd="0" presId="urn:microsoft.com/office/officeart/2005/8/layout/chevron2"/>
    <dgm:cxn modelId="{0BEEC581-4752-4972-B010-E7A6F5E81222}" type="presParOf" srcId="{2CC187C2-18A9-461F-B245-8F0DAC8F2FC9}" destId="{797EFECE-1BBB-46B5-956A-CC088EBE41B7}" srcOrd="1" destOrd="0" presId="urn:microsoft.com/office/officeart/2005/8/layout/chevron2"/>
    <dgm:cxn modelId="{0F20E21B-DDBB-403E-8729-4275190C6654}" type="presParOf" srcId="{94BFAD30-4102-4172-B46F-54B11B24F09A}" destId="{471A9D2A-26DC-457D-BB9A-468431C70ECF}" srcOrd="1" destOrd="0" presId="urn:microsoft.com/office/officeart/2005/8/layout/chevron2"/>
    <dgm:cxn modelId="{CE23BBEC-59DC-4DD2-96ED-D2E664A8D8B8}" type="presParOf" srcId="{94BFAD30-4102-4172-B46F-54B11B24F09A}" destId="{0A9676D7-3B0A-497F-92D4-EA8DF3D3C92E}" srcOrd="2" destOrd="0" presId="urn:microsoft.com/office/officeart/2005/8/layout/chevron2"/>
    <dgm:cxn modelId="{D4C82CC5-DA44-4705-9BA4-AD2F9E5A73DF}" type="presParOf" srcId="{0A9676D7-3B0A-497F-92D4-EA8DF3D3C92E}" destId="{4D3C72C6-1E74-4F38-9C7F-5834DF9AA178}" srcOrd="0" destOrd="0" presId="urn:microsoft.com/office/officeart/2005/8/layout/chevron2"/>
    <dgm:cxn modelId="{761DB9E9-843E-44D3-BE52-AB63993CC928}" type="presParOf" srcId="{0A9676D7-3B0A-497F-92D4-EA8DF3D3C92E}" destId="{D7FA6857-D109-460F-AE07-933E45A1D131}" srcOrd="1" destOrd="0" presId="urn:microsoft.com/office/officeart/2005/8/layout/chevron2"/>
    <dgm:cxn modelId="{361A07AB-62EA-44B9-BE96-A8E04F57E230}" type="presParOf" srcId="{94BFAD30-4102-4172-B46F-54B11B24F09A}" destId="{1944BB0E-0906-4669-BEEB-BFE90A6972BA}" srcOrd="3" destOrd="0" presId="urn:microsoft.com/office/officeart/2005/8/layout/chevron2"/>
    <dgm:cxn modelId="{5539F2DC-78CE-4FC3-A8AB-E2454598CEC7}" type="presParOf" srcId="{94BFAD30-4102-4172-B46F-54B11B24F09A}" destId="{662607DD-59D9-4158-AC1C-FC66C2082B34}" srcOrd="4" destOrd="0" presId="urn:microsoft.com/office/officeart/2005/8/layout/chevron2"/>
    <dgm:cxn modelId="{2C3A2FA8-E041-4032-A001-7AAE3071A138}" type="presParOf" srcId="{662607DD-59D9-4158-AC1C-FC66C2082B34}" destId="{B46ED643-38AB-49FE-89DC-287F18251E6D}" srcOrd="0" destOrd="0" presId="urn:microsoft.com/office/officeart/2005/8/layout/chevron2"/>
    <dgm:cxn modelId="{68C42B02-8AF6-49C6-B28C-402C7B4C38AD}" type="presParOf" srcId="{662607DD-59D9-4158-AC1C-FC66C2082B34}" destId="{9D832624-8018-4791-A0C6-4F44504E5E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19C1FD-869F-4631-901D-0C4ED29573B5}" type="doc">
      <dgm:prSet loTypeId="urn:microsoft.com/office/officeart/2005/8/layout/chevron1" loCatId="process" qsTypeId="urn:microsoft.com/office/officeart/2005/8/quickstyle/3d3" qsCatId="3D" csTypeId="urn:microsoft.com/office/officeart/2005/8/colors/colorful4" csCatId="colorful" phldr="1"/>
      <dgm:spPr/>
    </dgm:pt>
    <dgm:pt modelId="{D17AC920-5B38-4D0A-86BC-09462AC93006}">
      <dgm:prSet phldrT="[Texto]"/>
      <dgm:spPr/>
      <dgm:t>
        <a:bodyPr/>
        <a:lstStyle/>
        <a:p>
          <a:r>
            <a:rPr lang="es-EC" dirty="0" smtClean="0"/>
            <a:t>Dimensiones definitivas del elemento</a:t>
          </a:r>
          <a:endParaRPr lang="es-EC" dirty="0"/>
        </a:p>
      </dgm:t>
    </dgm:pt>
    <dgm:pt modelId="{6206ADE0-CBDA-4C87-B0B5-7E8C69D28DA3}" type="parTrans" cxnId="{7DA29AC0-12C0-470D-A6FE-64F8BA56AD81}">
      <dgm:prSet/>
      <dgm:spPr/>
      <dgm:t>
        <a:bodyPr/>
        <a:lstStyle/>
        <a:p>
          <a:endParaRPr lang="es-EC"/>
        </a:p>
      </dgm:t>
    </dgm:pt>
    <dgm:pt modelId="{E4D9B6BD-6746-4C0F-B929-ABF5CF9F5430}" type="sibTrans" cxnId="{7DA29AC0-12C0-470D-A6FE-64F8BA56AD81}">
      <dgm:prSet/>
      <dgm:spPr/>
      <dgm:t>
        <a:bodyPr/>
        <a:lstStyle/>
        <a:p>
          <a:endParaRPr lang="es-EC"/>
        </a:p>
      </dgm:t>
    </dgm:pt>
    <dgm:pt modelId="{DD5A730A-0D4B-470D-8D08-FCFC6EFDA05A}">
      <dgm:prSet phldrT="[Texto]"/>
      <dgm:spPr/>
      <dgm:t>
        <a:bodyPr/>
        <a:lstStyle/>
        <a:p>
          <a:r>
            <a:rPr lang="es-EC" dirty="0" smtClean="0"/>
            <a:t>Elaboración del Marco como un solo sólido. Modelado del trinche</a:t>
          </a:r>
          <a:endParaRPr lang="es-EC" dirty="0"/>
        </a:p>
      </dgm:t>
    </dgm:pt>
    <dgm:pt modelId="{C8DC17A0-CC32-48DE-A26F-1E540DFA46ED}" type="parTrans" cxnId="{20E725A5-8D78-4AA7-A7C4-3254A2F1A9EE}">
      <dgm:prSet/>
      <dgm:spPr/>
      <dgm:t>
        <a:bodyPr/>
        <a:lstStyle/>
        <a:p>
          <a:endParaRPr lang="es-EC"/>
        </a:p>
      </dgm:t>
    </dgm:pt>
    <dgm:pt modelId="{AFDDED53-AF2F-43F4-87F1-215143CE6B8D}" type="sibTrans" cxnId="{20E725A5-8D78-4AA7-A7C4-3254A2F1A9EE}">
      <dgm:prSet/>
      <dgm:spPr/>
      <dgm:t>
        <a:bodyPr/>
        <a:lstStyle/>
        <a:p>
          <a:endParaRPr lang="es-EC"/>
        </a:p>
      </dgm:t>
    </dgm:pt>
    <dgm:pt modelId="{1FFD92D4-8126-4BB7-9B0E-81D0D969848D}">
      <dgm:prSet phldrT="[Texto]"/>
      <dgm:spPr/>
      <dgm:t>
        <a:bodyPr/>
        <a:lstStyle/>
        <a:p>
          <a:r>
            <a:rPr lang="es-EC" dirty="0" smtClean="0"/>
            <a:t>Ensamblaje conjunto Marco-Trinche</a:t>
          </a:r>
          <a:endParaRPr lang="es-EC" dirty="0"/>
        </a:p>
      </dgm:t>
    </dgm:pt>
    <dgm:pt modelId="{9CEFC22E-8AD4-4EBB-A96B-F42527A9FD4F}" type="parTrans" cxnId="{C878CA05-6038-4CBE-BC92-ED3CE9329AC6}">
      <dgm:prSet/>
      <dgm:spPr/>
      <dgm:t>
        <a:bodyPr/>
        <a:lstStyle/>
        <a:p>
          <a:endParaRPr lang="es-EC"/>
        </a:p>
      </dgm:t>
    </dgm:pt>
    <dgm:pt modelId="{2C5CB0BF-6C41-4405-9BB6-E377072361E8}" type="sibTrans" cxnId="{C878CA05-6038-4CBE-BC92-ED3CE9329AC6}">
      <dgm:prSet/>
      <dgm:spPr/>
      <dgm:t>
        <a:bodyPr/>
        <a:lstStyle/>
        <a:p>
          <a:endParaRPr lang="es-EC"/>
        </a:p>
      </dgm:t>
    </dgm:pt>
    <dgm:pt modelId="{6796580A-CF42-4856-99A5-3E58C18042C5}" type="pres">
      <dgm:prSet presAssocID="{7C19C1FD-869F-4631-901D-0C4ED29573B5}" presName="Name0" presStyleCnt="0">
        <dgm:presLayoutVars>
          <dgm:dir/>
          <dgm:animLvl val="lvl"/>
          <dgm:resizeHandles val="exact"/>
        </dgm:presLayoutVars>
      </dgm:prSet>
      <dgm:spPr/>
    </dgm:pt>
    <dgm:pt modelId="{281B5A53-A6C5-4119-9C91-B0BE822661D2}" type="pres">
      <dgm:prSet presAssocID="{D17AC920-5B38-4D0A-86BC-09462AC93006}" presName="parTxOnly" presStyleLbl="node1" presStyleIdx="0" presStyleCnt="3">
        <dgm:presLayoutVars>
          <dgm:chMax val="0"/>
          <dgm:chPref val="0"/>
          <dgm:bulletEnabled val="1"/>
        </dgm:presLayoutVars>
      </dgm:prSet>
      <dgm:spPr/>
      <dgm:t>
        <a:bodyPr/>
        <a:lstStyle/>
        <a:p>
          <a:endParaRPr lang="es-EC"/>
        </a:p>
      </dgm:t>
    </dgm:pt>
    <dgm:pt modelId="{1F152DE7-8D5C-4650-BF6B-D07A5DB1E1DA}" type="pres">
      <dgm:prSet presAssocID="{E4D9B6BD-6746-4C0F-B929-ABF5CF9F5430}" presName="parTxOnlySpace" presStyleCnt="0"/>
      <dgm:spPr/>
    </dgm:pt>
    <dgm:pt modelId="{338E9F64-24E9-4D30-BA93-B03D757BDFFD}" type="pres">
      <dgm:prSet presAssocID="{DD5A730A-0D4B-470D-8D08-FCFC6EFDA05A}" presName="parTxOnly" presStyleLbl="node1" presStyleIdx="1" presStyleCnt="3">
        <dgm:presLayoutVars>
          <dgm:chMax val="0"/>
          <dgm:chPref val="0"/>
          <dgm:bulletEnabled val="1"/>
        </dgm:presLayoutVars>
      </dgm:prSet>
      <dgm:spPr/>
      <dgm:t>
        <a:bodyPr/>
        <a:lstStyle/>
        <a:p>
          <a:endParaRPr lang="es-EC"/>
        </a:p>
      </dgm:t>
    </dgm:pt>
    <dgm:pt modelId="{61B95A70-71D3-4E2D-A60C-AFFD5577375B}" type="pres">
      <dgm:prSet presAssocID="{AFDDED53-AF2F-43F4-87F1-215143CE6B8D}" presName="parTxOnlySpace" presStyleCnt="0"/>
      <dgm:spPr/>
    </dgm:pt>
    <dgm:pt modelId="{2A694DDF-31B1-49D7-8D30-CEA437DF6EF9}" type="pres">
      <dgm:prSet presAssocID="{1FFD92D4-8126-4BB7-9B0E-81D0D969848D}" presName="parTxOnly" presStyleLbl="node1" presStyleIdx="2" presStyleCnt="3">
        <dgm:presLayoutVars>
          <dgm:chMax val="0"/>
          <dgm:chPref val="0"/>
          <dgm:bulletEnabled val="1"/>
        </dgm:presLayoutVars>
      </dgm:prSet>
      <dgm:spPr/>
      <dgm:t>
        <a:bodyPr/>
        <a:lstStyle/>
        <a:p>
          <a:endParaRPr lang="es-EC"/>
        </a:p>
      </dgm:t>
    </dgm:pt>
  </dgm:ptLst>
  <dgm:cxnLst>
    <dgm:cxn modelId="{09065B7E-DE8A-4047-A422-30B0953B678B}" type="presOf" srcId="{7C19C1FD-869F-4631-901D-0C4ED29573B5}" destId="{6796580A-CF42-4856-99A5-3E58C18042C5}" srcOrd="0" destOrd="0" presId="urn:microsoft.com/office/officeart/2005/8/layout/chevron1"/>
    <dgm:cxn modelId="{20E725A5-8D78-4AA7-A7C4-3254A2F1A9EE}" srcId="{7C19C1FD-869F-4631-901D-0C4ED29573B5}" destId="{DD5A730A-0D4B-470D-8D08-FCFC6EFDA05A}" srcOrd="1" destOrd="0" parTransId="{C8DC17A0-CC32-48DE-A26F-1E540DFA46ED}" sibTransId="{AFDDED53-AF2F-43F4-87F1-215143CE6B8D}"/>
    <dgm:cxn modelId="{C878CA05-6038-4CBE-BC92-ED3CE9329AC6}" srcId="{7C19C1FD-869F-4631-901D-0C4ED29573B5}" destId="{1FFD92D4-8126-4BB7-9B0E-81D0D969848D}" srcOrd="2" destOrd="0" parTransId="{9CEFC22E-8AD4-4EBB-A96B-F42527A9FD4F}" sibTransId="{2C5CB0BF-6C41-4405-9BB6-E377072361E8}"/>
    <dgm:cxn modelId="{716ED6C7-7126-40BD-92CF-8D15246F8F4A}" type="presOf" srcId="{D17AC920-5B38-4D0A-86BC-09462AC93006}" destId="{281B5A53-A6C5-4119-9C91-B0BE822661D2}" srcOrd="0" destOrd="0" presId="urn:microsoft.com/office/officeart/2005/8/layout/chevron1"/>
    <dgm:cxn modelId="{4910B6CC-158B-4B66-9685-1550BDF6039F}" type="presOf" srcId="{DD5A730A-0D4B-470D-8D08-FCFC6EFDA05A}" destId="{338E9F64-24E9-4D30-BA93-B03D757BDFFD}" srcOrd="0" destOrd="0" presId="urn:microsoft.com/office/officeart/2005/8/layout/chevron1"/>
    <dgm:cxn modelId="{19708B93-D01F-4B51-B41C-273CAF223CAC}" type="presOf" srcId="{1FFD92D4-8126-4BB7-9B0E-81D0D969848D}" destId="{2A694DDF-31B1-49D7-8D30-CEA437DF6EF9}" srcOrd="0" destOrd="0" presId="urn:microsoft.com/office/officeart/2005/8/layout/chevron1"/>
    <dgm:cxn modelId="{7DA29AC0-12C0-470D-A6FE-64F8BA56AD81}" srcId="{7C19C1FD-869F-4631-901D-0C4ED29573B5}" destId="{D17AC920-5B38-4D0A-86BC-09462AC93006}" srcOrd="0" destOrd="0" parTransId="{6206ADE0-CBDA-4C87-B0B5-7E8C69D28DA3}" sibTransId="{E4D9B6BD-6746-4C0F-B929-ABF5CF9F5430}"/>
    <dgm:cxn modelId="{C70818E9-A22A-4BAF-9933-F969ED5378C0}" type="presParOf" srcId="{6796580A-CF42-4856-99A5-3E58C18042C5}" destId="{281B5A53-A6C5-4119-9C91-B0BE822661D2}" srcOrd="0" destOrd="0" presId="urn:microsoft.com/office/officeart/2005/8/layout/chevron1"/>
    <dgm:cxn modelId="{E4810680-CB1C-4A26-95F3-A722F8678F7F}" type="presParOf" srcId="{6796580A-CF42-4856-99A5-3E58C18042C5}" destId="{1F152DE7-8D5C-4650-BF6B-D07A5DB1E1DA}" srcOrd="1" destOrd="0" presId="urn:microsoft.com/office/officeart/2005/8/layout/chevron1"/>
    <dgm:cxn modelId="{A4B25B65-E202-408B-9962-2319760B57A1}" type="presParOf" srcId="{6796580A-CF42-4856-99A5-3E58C18042C5}" destId="{338E9F64-24E9-4D30-BA93-B03D757BDFFD}" srcOrd="2" destOrd="0" presId="urn:microsoft.com/office/officeart/2005/8/layout/chevron1"/>
    <dgm:cxn modelId="{349AADA6-C2E5-4C57-96ED-C981F74FDD68}" type="presParOf" srcId="{6796580A-CF42-4856-99A5-3E58C18042C5}" destId="{61B95A70-71D3-4E2D-A60C-AFFD5577375B}" srcOrd="3" destOrd="0" presId="urn:microsoft.com/office/officeart/2005/8/layout/chevron1"/>
    <dgm:cxn modelId="{70E28BAA-C6EB-4596-9C18-B00F130944D8}" type="presParOf" srcId="{6796580A-CF42-4856-99A5-3E58C18042C5}" destId="{2A694DDF-31B1-49D7-8D30-CEA437DF6EF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749F45-D6A5-4A69-82E9-5C6D83FFEB2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6F99F524-5125-4BA0-9DA0-70305960775B}">
      <dgm:prSet phldrT="[Texto]"/>
      <dgm:spPr/>
      <dgm:t>
        <a:bodyPr/>
        <a:lstStyle/>
        <a:p>
          <a:r>
            <a:rPr lang="es-EC" dirty="0" smtClean="0"/>
            <a:t>Determinación Posibles Escenarios</a:t>
          </a:r>
          <a:endParaRPr lang="es-EC" dirty="0"/>
        </a:p>
      </dgm:t>
    </dgm:pt>
    <dgm:pt modelId="{E8B3560D-28E0-4455-869A-203EA8FEC44B}" type="parTrans" cxnId="{057235C7-6AC0-495F-92F6-86EDE75BE633}">
      <dgm:prSet/>
      <dgm:spPr/>
      <dgm:t>
        <a:bodyPr/>
        <a:lstStyle/>
        <a:p>
          <a:endParaRPr lang="es-EC"/>
        </a:p>
      </dgm:t>
    </dgm:pt>
    <dgm:pt modelId="{4DDC880B-3DD7-4A0E-9655-555256EED97F}" type="sibTrans" cxnId="{057235C7-6AC0-495F-92F6-86EDE75BE633}">
      <dgm:prSet/>
      <dgm:spPr/>
      <dgm:t>
        <a:bodyPr/>
        <a:lstStyle/>
        <a:p>
          <a:endParaRPr lang="es-EC"/>
        </a:p>
      </dgm:t>
    </dgm:pt>
    <dgm:pt modelId="{C5F2D582-6706-41D8-8FE4-A4D4C387ECE0}">
      <dgm:prSet phldrT="[Texto]"/>
      <dgm:spPr/>
      <dgm:t>
        <a:bodyPr/>
        <a:lstStyle/>
        <a:p>
          <a:r>
            <a:rPr lang="es-EC" dirty="0" smtClean="0"/>
            <a:t>Localización de Restricciones</a:t>
          </a:r>
          <a:endParaRPr lang="es-EC" dirty="0"/>
        </a:p>
      </dgm:t>
    </dgm:pt>
    <dgm:pt modelId="{08D28FF7-82CD-4C2B-8C0E-DB072D26F23D}" type="parTrans" cxnId="{86534041-7970-4866-ACD4-892772A98E8C}">
      <dgm:prSet/>
      <dgm:spPr/>
      <dgm:t>
        <a:bodyPr/>
        <a:lstStyle/>
        <a:p>
          <a:endParaRPr lang="es-EC"/>
        </a:p>
      </dgm:t>
    </dgm:pt>
    <dgm:pt modelId="{23FD1B90-6259-4745-BB40-5A788B4F15DD}" type="sibTrans" cxnId="{86534041-7970-4866-ACD4-892772A98E8C}">
      <dgm:prSet/>
      <dgm:spPr/>
      <dgm:t>
        <a:bodyPr/>
        <a:lstStyle/>
        <a:p>
          <a:endParaRPr lang="es-EC"/>
        </a:p>
      </dgm:t>
    </dgm:pt>
    <dgm:pt modelId="{3CD02DC6-5D30-447E-893C-D555775665C1}">
      <dgm:prSet phldrT="[Texto]"/>
      <dgm:spPr/>
      <dgm:t>
        <a:bodyPr/>
        <a:lstStyle/>
        <a:p>
          <a:r>
            <a:rPr lang="es-EC" dirty="0" smtClean="0"/>
            <a:t>Aplicación de Cargas</a:t>
          </a:r>
          <a:endParaRPr lang="es-EC" dirty="0"/>
        </a:p>
      </dgm:t>
    </dgm:pt>
    <dgm:pt modelId="{7EE5BC37-C8B5-4DFE-9D48-7581569E6293}" type="parTrans" cxnId="{AB1C6A47-DE99-4BD1-BA1B-0FD7FBD11E32}">
      <dgm:prSet/>
      <dgm:spPr/>
      <dgm:t>
        <a:bodyPr/>
        <a:lstStyle/>
        <a:p>
          <a:endParaRPr lang="es-EC"/>
        </a:p>
      </dgm:t>
    </dgm:pt>
    <dgm:pt modelId="{71719167-8A5E-451D-A3CC-F884054B9D0D}" type="sibTrans" cxnId="{AB1C6A47-DE99-4BD1-BA1B-0FD7FBD11E32}">
      <dgm:prSet/>
      <dgm:spPr/>
      <dgm:t>
        <a:bodyPr/>
        <a:lstStyle/>
        <a:p>
          <a:endParaRPr lang="es-EC"/>
        </a:p>
      </dgm:t>
    </dgm:pt>
    <dgm:pt modelId="{EACD841A-1D09-451B-81D3-5BA385DC0C8C}">
      <dgm:prSet phldrT="[Texto]"/>
      <dgm:spPr/>
      <dgm:t>
        <a:bodyPr/>
        <a:lstStyle/>
        <a:p>
          <a:r>
            <a:rPr lang="es-EC" dirty="0" smtClean="0"/>
            <a:t>Tabulación de Esfuerzos del Material</a:t>
          </a:r>
          <a:endParaRPr lang="es-EC" dirty="0"/>
        </a:p>
      </dgm:t>
    </dgm:pt>
    <dgm:pt modelId="{F294C2F4-C1F6-4BE5-8288-1E1D5FAA127F}" type="sibTrans" cxnId="{E126D292-D898-4470-9DB1-FA569832C049}">
      <dgm:prSet/>
      <dgm:spPr/>
      <dgm:t>
        <a:bodyPr/>
        <a:lstStyle/>
        <a:p>
          <a:endParaRPr lang="es-EC"/>
        </a:p>
      </dgm:t>
    </dgm:pt>
    <dgm:pt modelId="{F494286E-FCEE-4AEC-BE00-09D14B863081}" type="parTrans" cxnId="{E126D292-D898-4470-9DB1-FA569832C049}">
      <dgm:prSet/>
      <dgm:spPr/>
      <dgm:t>
        <a:bodyPr/>
        <a:lstStyle/>
        <a:p>
          <a:endParaRPr lang="es-EC"/>
        </a:p>
      </dgm:t>
    </dgm:pt>
    <dgm:pt modelId="{94A1B5D0-AA4D-4217-BB2D-FCEBBC56B22D}">
      <dgm:prSet phldrT="[Texto]"/>
      <dgm:spPr/>
      <dgm:t>
        <a:bodyPr/>
        <a:lstStyle/>
        <a:p>
          <a:r>
            <a:rPr lang="es-EC" dirty="0" smtClean="0"/>
            <a:t>Procesado de Datos</a:t>
          </a:r>
          <a:endParaRPr lang="es-EC" dirty="0"/>
        </a:p>
      </dgm:t>
    </dgm:pt>
    <dgm:pt modelId="{7331CF57-6B25-4CDE-9C75-55C2F3FC7C26}" type="parTrans" cxnId="{539BD307-217D-4B4C-95FC-49F4B14AFCEA}">
      <dgm:prSet/>
      <dgm:spPr/>
      <dgm:t>
        <a:bodyPr/>
        <a:lstStyle/>
        <a:p>
          <a:endParaRPr lang="es-EC"/>
        </a:p>
      </dgm:t>
    </dgm:pt>
    <dgm:pt modelId="{B0A3C0A6-5FBA-416E-92CC-2B01213E9323}" type="sibTrans" cxnId="{539BD307-217D-4B4C-95FC-49F4B14AFCEA}">
      <dgm:prSet/>
      <dgm:spPr/>
      <dgm:t>
        <a:bodyPr/>
        <a:lstStyle/>
        <a:p>
          <a:endParaRPr lang="es-EC"/>
        </a:p>
      </dgm:t>
    </dgm:pt>
    <dgm:pt modelId="{06081739-BB2F-463A-88D3-62AB849F13A7}" type="pres">
      <dgm:prSet presAssocID="{18749F45-D6A5-4A69-82E9-5C6D83FFEB2B}" presName="outerComposite" presStyleCnt="0">
        <dgm:presLayoutVars>
          <dgm:chMax val="5"/>
          <dgm:dir/>
          <dgm:resizeHandles val="exact"/>
        </dgm:presLayoutVars>
      </dgm:prSet>
      <dgm:spPr/>
      <dgm:t>
        <a:bodyPr/>
        <a:lstStyle/>
        <a:p>
          <a:endParaRPr lang="es-EC"/>
        </a:p>
      </dgm:t>
    </dgm:pt>
    <dgm:pt modelId="{675BB370-97DB-44E0-BF42-C89E74301D43}" type="pres">
      <dgm:prSet presAssocID="{18749F45-D6A5-4A69-82E9-5C6D83FFEB2B}" presName="dummyMaxCanvas" presStyleCnt="0">
        <dgm:presLayoutVars/>
      </dgm:prSet>
      <dgm:spPr/>
    </dgm:pt>
    <dgm:pt modelId="{A66D0C7E-0AD3-4F8F-BF95-EA6A4366F2E5}" type="pres">
      <dgm:prSet presAssocID="{18749F45-D6A5-4A69-82E9-5C6D83FFEB2B}" presName="FiveNodes_1" presStyleLbl="node1" presStyleIdx="0" presStyleCnt="5">
        <dgm:presLayoutVars>
          <dgm:bulletEnabled val="1"/>
        </dgm:presLayoutVars>
      </dgm:prSet>
      <dgm:spPr/>
      <dgm:t>
        <a:bodyPr/>
        <a:lstStyle/>
        <a:p>
          <a:endParaRPr lang="es-EC"/>
        </a:p>
      </dgm:t>
    </dgm:pt>
    <dgm:pt modelId="{9741EEE4-A4C7-428C-B04D-1092E2F4E9A3}" type="pres">
      <dgm:prSet presAssocID="{18749F45-D6A5-4A69-82E9-5C6D83FFEB2B}" presName="FiveNodes_2" presStyleLbl="node1" presStyleIdx="1" presStyleCnt="5">
        <dgm:presLayoutVars>
          <dgm:bulletEnabled val="1"/>
        </dgm:presLayoutVars>
      </dgm:prSet>
      <dgm:spPr/>
      <dgm:t>
        <a:bodyPr/>
        <a:lstStyle/>
        <a:p>
          <a:endParaRPr lang="es-EC"/>
        </a:p>
      </dgm:t>
    </dgm:pt>
    <dgm:pt modelId="{C7BDA4B8-20C5-4EEE-BFD6-7CB0CE155695}" type="pres">
      <dgm:prSet presAssocID="{18749F45-D6A5-4A69-82E9-5C6D83FFEB2B}" presName="FiveNodes_3" presStyleLbl="node1" presStyleIdx="2" presStyleCnt="5">
        <dgm:presLayoutVars>
          <dgm:bulletEnabled val="1"/>
        </dgm:presLayoutVars>
      </dgm:prSet>
      <dgm:spPr/>
      <dgm:t>
        <a:bodyPr/>
        <a:lstStyle/>
        <a:p>
          <a:endParaRPr lang="es-EC"/>
        </a:p>
      </dgm:t>
    </dgm:pt>
    <dgm:pt modelId="{858686B6-5068-4ECD-BE9B-8809207B32F1}" type="pres">
      <dgm:prSet presAssocID="{18749F45-D6A5-4A69-82E9-5C6D83FFEB2B}" presName="FiveNodes_4" presStyleLbl="node1" presStyleIdx="3" presStyleCnt="5">
        <dgm:presLayoutVars>
          <dgm:bulletEnabled val="1"/>
        </dgm:presLayoutVars>
      </dgm:prSet>
      <dgm:spPr/>
      <dgm:t>
        <a:bodyPr/>
        <a:lstStyle/>
        <a:p>
          <a:endParaRPr lang="es-EC"/>
        </a:p>
      </dgm:t>
    </dgm:pt>
    <dgm:pt modelId="{F4E99C8D-C60E-484B-BC15-0EC4E21A6C98}" type="pres">
      <dgm:prSet presAssocID="{18749F45-D6A5-4A69-82E9-5C6D83FFEB2B}" presName="FiveNodes_5" presStyleLbl="node1" presStyleIdx="4" presStyleCnt="5">
        <dgm:presLayoutVars>
          <dgm:bulletEnabled val="1"/>
        </dgm:presLayoutVars>
      </dgm:prSet>
      <dgm:spPr/>
      <dgm:t>
        <a:bodyPr/>
        <a:lstStyle/>
        <a:p>
          <a:endParaRPr lang="es-EC"/>
        </a:p>
      </dgm:t>
    </dgm:pt>
    <dgm:pt modelId="{95BC10D5-BE04-4785-AD11-F397BA55F2E2}" type="pres">
      <dgm:prSet presAssocID="{18749F45-D6A5-4A69-82E9-5C6D83FFEB2B}" presName="FiveConn_1-2" presStyleLbl="fgAccFollowNode1" presStyleIdx="0" presStyleCnt="4">
        <dgm:presLayoutVars>
          <dgm:bulletEnabled val="1"/>
        </dgm:presLayoutVars>
      </dgm:prSet>
      <dgm:spPr/>
      <dgm:t>
        <a:bodyPr/>
        <a:lstStyle/>
        <a:p>
          <a:endParaRPr lang="es-EC"/>
        </a:p>
      </dgm:t>
    </dgm:pt>
    <dgm:pt modelId="{A00B15D2-7767-4A55-9461-BB771344AFDC}" type="pres">
      <dgm:prSet presAssocID="{18749F45-D6A5-4A69-82E9-5C6D83FFEB2B}" presName="FiveConn_2-3" presStyleLbl="fgAccFollowNode1" presStyleIdx="1" presStyleCnt="4">
        <dgm:presLayoutVars>
          <dgm:bulletEnabled val="1"/>
        </dgm:presLayoutVars>
      </dgm:prSet>
      <dgm:spPr/>
      <dgm:t>
        <a:bodyPr/>
        <a:lstStyle/>
        <a:p>
          <a:endParaRPr lang="es-EC"/>
        </a:p>
      </dgm:t>
    </dgm:pt>
    <dgm:pt modelId="{ACF19302-99AA-4CED-AF6B-62EB7D614511}" type="pres">
      <dgm:prSet presAssocID="{18749F45-D6A5-4A69-82E9-5C6D83FFEB2B}" presName="FiveConn_3-4" presStyleLbl="fgAccFollowNode1" presStyleIdx="2" presStyleCnt="4">
        <dgm:presLayoutVars>
          <dgm:bulletEnabled val="1"/>
        </dgm:presLayoutVars>
      </dgm:prSet>
      <dgm:spPr/>
      <dgm:t>
        <a:bodyPr/>
        <a:lstStyle/>
        <a:p>
          <a:endParaRPr lang="es-EC"/>
        </a:p>
      </dgm:t>
    </dgm:pt>
    <dgm:pt modelId="{B290F4C5-F83F-43E0-8DE0-48A6DC03F528}" type="pres">
      <dgm:prSet presAssocID="{18749F45-D6A5-4A69-82E9-5C6D83FFEB2B}" presName="FiveConn_4-5" presStyleLbl="fgAccFollowNode1" presStyleIdx="3" presStyleCnt="4">
        <dgm:presLayoutVars>
          <dgm:bulletEnabled val="1"/>
        </dgm:presLayoutVars>
      </dgm:prSet>
      <dgm:spPr/>
      <dgm:t>
        <a:bodyPr/>
        <a:lstStyle/>
        <a:p>
          <a:endParaRPr lang="es-EC"/>
        </a:p>
      </dgm:t>
    </dgm:pt>
    <dgm:pt modelId="{2F010CBA-690A-4D16-B39F-3427E77BD318}" type="pres">
      <dgm:prSet presAssocID="{18749F45-D6A5-4A69-82E9-5C6D83FFEB2B}" presName="FiveNodes_1_text" presStyleLbl="node1" presStyleIdx="4" presStyleCnt="5">
        <dgm:presLayoutVars>
          <dgm:bulletEnabled val="1"/>
        </dgm:presLayoutVars>
      </dgm:prSet>
      <dgm:spPr/>
      <dgm:t>
        <a:bodyPr/>
        <a:lstStyle/>
        <a:p>
          <a:endParaRPr lang="es-EC"/>
        </a:p>
      </dgm:t>
    </dgm:pt>
    <dgm:pt modelId="{1FFFB801-DC87-4B10-BEB7-E447B8D74B61}" type="pres">
      <dgm:prSet presAssocID="{18749F45-D6A5-4A69-82E9-5C6D83FFEB2B}" presName="FiveNodes_2_text" presStyleLbl="node1" presStyleIdx="4" presStyleCnt="5">
        <dgm:presLayoutVars>
          <dgm:bulletEnabled val="1"/>
        </dgm:presLayoutVars>
      </dgm:prSet>
      <dgm:spPr/>
      <dgm:t>
        <a:bodyPr/>
        <a:lstStyle/>
        <a:p>
          <a:endParaRPr lang="es-EC"/>
        </a:p>
      </dgm:t>
    </dgm:pt>
    <dgm:pt modelId="{7323E18B-D2BD-455F-9325-18314989DA17}" type="pres">
      <dgm:prSet presAssocID="{18749F45-D6A5-4A69-82E9-5C6D83FFEB2B}" presName="FiveNodes_3_text" presStyleLbl="node1" presStyleIdx="4" presStyleCnt="5">
        <dgm:presLayoutVars>
          <dgm:bulletEnabled val="1"/>
        </dgm:presLayoutVars>
      </dgm:prSet>
      <dgm:spPr/>
      <dgm:t>
        <a:bodyPr/>
        <a:lstStyle/>
        <a:p>
          <a:endParaRPr lang="es-EC"/>
        </a:p>
      </dgm:t>
    </dgm:pt>
    <dgm:pt modelId="{B9E14539-EB8D-4A31-8DAD-CCC7F88554DE}" type="pres">
      <dgm:prSet presAssocID="{18749F45-D6A5-4A69-82E9-5C6D83FFEB2B}" presName="FiveNodes_4_text" presStyleLbl="node1" presStyleIdx="4" presStyleCnt="5">
        <dgm:presLayoutVars>
          <dgm:bulletEnabled val="1"/>
        </dgm:presLayoutVars>
      </dgm:prSet>
      <dgm:spPr/>
      <dgm:t>
        <a:bodyPr/>
        <a:lstStyle/>
        <a:p>
          <a:endParaRPr lang="es-EC"/>
        </a:p>
      </dgm:t>
    </dgm:pt>
    <dgm:pt modelId="{3B53628C-6BC6-46FE-AEB9-B91C3B3DE811}" type="pres">
      <dgm:prSet presAssocID="{18749F45-D6A5-4A69-82E9-5C6D83FFEB2B}" presName="FiveNodes_5_text" presStyleLbl="node1" presStyleIdx="4" presStyleCnt="5">
        <dgm:presLayoutVars>
          <dgm:bulletEnabled val="1"/>
        </dgm:presLayoutVars>
      </dgm:prSet>
      <dgm:spPr/>
      <dgm:t>
        <a:bodyPr/>
        <a:lstStyle/>
        <a:p>
          <a:endParaRPr lang="es-EC"/>
        </a:p>
      </dgm:t>
    </dgm:pt>
  </dgm:ptLst>
  <dgm:cxnLst>
    <dgm:cxn modelId="{2C2D0106-CD71-4436-B097-3B0135A3A635}" type="presOf" srcId="{23FD1B90-6259-4745-BB40-5A788B4F15DD}" destId="{ACF19302-99AA-4CED-AF6B-62EB7D614511}" srcOrd="0" destOrd="0" presId="urn:microsoft.com/office/officeart/2005/8/layout/vProcess5"/>
    <dgm:cxn modelId="{332C68BB-D293-4133-AAF2-BA350820B4B1}" type="presOf" srcId="{71719167-8A5E-451D-A3CC-F884054B9D0D}" destId="{B290F4C5-F83F-43E0-8DE0-48A6DC03F528}" srcOrd="0" destOrd="0" presId="urn:microsoft.com/office/officeart/2005/8/layout/vProcess5"/>
    <dgm:cxn modelId="{114D0B49-CE0B-4C94-8701-9EA26AD14393}" type="presOf" srcId="{F294C2F4-C1F6-4BE5-8288-1E1D5FAA127F}" destId="{A00B15D2-7767-4A55-9461-BB771344AFDC}" srcOrd="0" destOrd="0" presId="urn:microsoft.com/office/officeart/2005/8/layout/vProcess5"/>
    <dgm:cxn modelId="{E126D292-D898-4470-9DB1-FA569832C049}" srcId="{18749F45-D6A5-4A69-82E9-5C6D83FFEB2B}" destId="{EACD841A-1D09-451B-81D3-5BA385DC0C8C}" srcOrd="1" destOrd="0" parTransId="{F494286E-FCEE-4AEC-BE00-09D14B863081}" sibTransId="{F294C2F4-C1F6-4BE5-8288-1E1D5FAA127F}"/>
    <dgm:cxn modelId="{86534041-7970-4866-ACD4-892772A98E8C}" srcId="{18749F45-D6A5-4A69-82E9-5C6D83FFEB2B}" destId="{C5F2D582-6706-41D8-8FE4-A4D4C387ECE0}" srcOrd="2" destOrd="0" parTransId="{08D28FF7-82CD-4C2B-8C0E-DB072D26F23D}" sibTransId="{23FD1B90-6259-4745-BB40-5A788B4F15DD}"/>
    <dgm:cxn modelId="{539BD307-217D-4B4C-95FC-49F4B14AFCEA}" srcId="{18749F45-D6A5-4A69-82E9-5C6D83FFEB2B}" destId="{94A1B5D0-AA4D-4217-BB2D-FCEBBC56B22D}" srcOrd="4" destOrd="0" parTransId="{7331CF57-6B25-4CDE-9C75-55C2F3FC7C26}" sibTransId="{B0A3C0A6-5FBA-416E-92CC-2B01213E9323}"/>
    <dgm:cxn modelId="{A150FC6F-3261-4869-8F5B-5561B94946E2}" type="presOf" srcId="{EACD841A-1D09-451B-81D3-5BA385DC0C8C}" destId="{1FFFB801-DC87-4B10-BEB7-E447B8D74B61}" srcOrd="1" destOrd="0" presId="urn:microsoft.com/office/officeart/2005/8/layout/vProcess5"/>
    <dgm:cxn modelId="{AD2118F5-7B16-47B7-AD9A-F0D2B6A5EC76}" type="presOf" srcId="{6F99F524-5125-4BA0-9DA0-70305960775B}" destId="{A66D0C7E-0AD3-4F8F-BF95-EA6A4366F2E5}" srcOrd="0" destOrd="0" presId="urn:microsoft.com/office/officeart/2005/8/layout/vProcess5"/>
    <dgm:cxn modelId="{AB1C6A47-DE99-4BD1-BA1B-0FD7FBD11E32}" srcId="{18749F45-D6A5-4A69-82E9-5C6D83FFEB2B}" destId="{3CD02DC6-5D30-447E-893C-D555775665C1}" srcOrd="3" destOrd="0" parTransId="{7EE5BC37-C8B5-4DFE-9D48-7581569E6293}" sibTransId="{71719167-8A5E-451D-A3CC-F884054B9D0D}"/>
    <dgm:cxn modelId="{B7CD8B2A-6C67-4C61-A3B8-1A9BAF00DED0}" type="presOf" srcId="{3CD02DC6-5D30-447E-893C-D555775665C1}" destId="{B9E14539-EB8D-4A31-8DAD-CCC7F88554DE}" srcOrd="1" destOrd="0" presId="urn:microsoft.com/office/officeart/2005/8/layout/vProcess5"/>
    <dgm:cxn modelId="{9F4E728A-79EA-417B-B998-5A0AC6ED22B7}" type="presOf" srcId="{3CD02DC6-5D30-447E-893C-D555775665C1}" destId="{858686B6-5068-4ECD-BE9B-8809207B32F1}" srcOrd="0" destOrd="0" presId="urn:microsoft.com/office/officeart/2005/8/layout/vProcess5"/>
    <dgm:cxn modelId="{04A4BFD7-C115-4700-9281-FBDD0189ADE6}" type="presOf" srcId="{C5F2D582-6706-41D8-8FE4-A4D4C387ECE0}" destId="{C7BDA4B8-20C5-4EEE-BFD6-7CB0CE155695}" srcOrd="0" destOrd="0" presId="urn:microsoft.com/office/officeart/2005/8/layout/vProcess5"/>
    <dgm:cxn modelId="{75AB41C3-9260-4501-A2F0-B81CBBCCFB15}" type="presOf" srcId="{EACD841A-1D09-451B-81D3-5BA385DC0C8C}" destId="{9741EEE4-A4C7-428C-B04D-1092E2F4E9A3}" srcOrd="0" destOrd="0" presId="urn:microsoft.com/office/officeart/2005/8/layout/vProcess5"/>
    <dgm:cxn modelId="{4526AE05-A3AD-4697-9BCC-712F6C1FFF2C}" type="presOf" srcId="{94A1B5D0-AA4D-4217-BB2D-FCEBBC56B22D}" destId="{3B53628C-6BC6-46FE-AEB9-B91C3B3DE811}" srcOrd="1" destOrd="0" presId="urn:microsoft.com/office/officeart/2005/8/layout/vProcess5"/>
    <dgm:cxn modelId="{057235C7-6AC0-495F-92F6-86EDE75BE633}" srcId="{18749F45-D6A5-4A69-82E9-5C6D83FFEB2B}" destId="{6F99F524-5125-4BA0-9DA0-70305960775B}" srcOrd="0" destOrd="0" parTransId="{E8B3560D-28E0-4455-869A-203EA8FEC44B}" sibTransId="{4DDC880B-3DD7-4A0E-9655-555256EED97F}"/>
    <dgm:cxn modelId="{6EB01904-5B79-463F-8FBF-FD00BB2E13EA}" type="presOf" srcId="{6F99F524-5125-4BA0-9DA0-70305960775B}" destId="{2F010CBA-690A-4D16-B39F-3427E77BD318}" srcOrd="1" destOrd="0" presId="urn:microsoft.com/office/officeart/2005/8/layout/vProcess5"/>
    <dgm:cxn modelId="{58351188-F775-4B17-B846-E5450A37CBB7}" type="presOf" srcId="{4DDC880B-3DD7-4A0E-9655-555256EED97F}" destId="{95BC10D5-BE04-4785-AD11-F397BA55F2E2}" srcOrd="0" destOrd="0" presId="urn:microsoft.com/office/officeart/2005/8/layout/vProcess5"/>
    <dgm:cxn modelId="{E22F3A8E-654B-485F-982B-AFA6ABDEDEA5}" type="presOf" srcId="{C5F2D582-6706-41D8-8FE4-A4D4C387ECE0}" destId="{7323E18B-D2BD-455F-9325-18314989DA17}" srcOrd="1" destOrd="0" presId="urn:microsoft.com/office/officeart/2005/8/layout/vProcess5"/>
    <dgm:cxn modelId="{22C51F3B-D23B-4905-A02D-50BAB138B28B}" type="presOf" srcId="{18749F45-D6A5-4A69-82E9-5C6D83FFEB2B}" destId="{06081739-BB2F-463A-88D3-62AB849F13A7}" srcOrd="0" destOrd="0" presId="urn:microsoft.com/office/officeart/2005/8/layout/vProcess5"/>
    <dgm:cxn modelId="{D0AF3627-B3B9-4941-9BB0-4563672A922C}" type="presOf" srcId="{94A1B5D0-AA4D-4217-BB2D-FCEBBC56B22D}" destId="{F4E99C8D-C60E-484B-BC15-0EC4E21A6C98}" srcOrd="0" destOrd="0" presId="urn:microsoft.com/office/officeart/2005/8/layout/vProcess5"/>
    <dgm:cxn modelId="{D6F7073C-178C-419F-9427-7221FC93E8DA}" type="presParOf" srcId="{06081739-BB2F-463A-88D3-62AB849F13A7}" destId="{675BB370-97DB-44E0-BF42-C89E74301D43}" srcOrd="0" destOrd="0" presId="urn:microsoft.com/office/officeart/2005/8/layout/vProcess5"/>
    <dgm:cxn modelId="{E7736A8C-5987-4BAB-A831-B69D56486B14}" type="presParOf" srcId="{06081739-BB2F-463A-88D3-62AB849F13A7}" destId="{A66D0C7E-0AD3-4F8F-BF95-EA6A4366F2E5}" srcOrd="1" destOrd="0" presId="urn:microsoft.com/office/officeart/2005/8/layout/vProcess5"/>
    <dgm:cxn modelId="{59EF1BC2-A056-4BCC-91BD-E3531D05B91C}" type="presParOf" srcId="{06081739-BB2F-463A-88D3-62AB849F13A7}" destId="{9741EEE4-A4C7-428C-B04D-1092E2F4E9A3}" srcOrd="2" destOrd="0" presId="urn:microsoft.com/office/officeart/2005/8/layout/vProcess5"/>
    <dgm:cxn modelId="{31B7ABF4-A336-4783-AF49-E68D2CC53AC8}" type="presParOf" srcId="{06081739-BB2F-463A-88D3-62AB849F13A7}" destId="{C7BDA4B8-20C5-4EEE-BFD6-7CB0CE155695}" srcOrd="3" destOrd="0" presId="urn:microsoft.com/office/officeart/2005/8/layout/vProcess5"/>
    <dgm:cxn modelId="{091A7818-0AED-4B44-A597-37381C8304CD}" type="presParOf" srcId="{06081739-BB2F-463A-88D3-62AB849F13A7}" destId="{858686B6-5068-4ECD-BE9B-8809207B32F1}" srcOrd="4" destOrd="0" presId="urn:microsoft.com/office/officeart/2005/8/layout/vProcess5"/>
    <dgm:cxn modelId="{513AF680-91A9-45F9-A8A6-952DC94A5572}" type="presParOf" srcId="{06081739-BB2F-463A-88D3-62AB849F13A7}" destId="{F4E99C8D-C60E-484B-BC15-0EC4E21A6C98}" srcOrd="5" destOrd="0" presId="urn:microsoft.com/office/officeart/2005/8/layout/vProcess5"/>
    <dgm:cxn modelId="{798BF6A2-34EA-4AE8-9732-8146509B8AF3}" type="presParOf" srcId="{06081739-BB2F-463A-88D3-62AB849F13A7}" destId="{95BC10D5-BE04-4785-AD11-F397BA55F2E2}" srcOrd="6" destOrd="0" presId="urn:microsoft.com/office/officeart/2005/8/layout/vProcess5"/>
    <dgm:cxn modelId="{C982DC7A-AF8D-44C0-8E7C-615E9D95E4AB}" type="presParOf" srcId="{06081739-BB2F-463A-88D3-62AB849F13A7}" destId="{A00B15D2-7767-4A55-9461-BB771344AFDC}" srcOrd="7" destOrd="0" presId="urn:microsoft.com/office/officeart/2005/8/layout/vProcess5"/>
    <dgm:cxn modelId="{40417656-B1FC-45F4-8155-83B2D051FAE7}" type="presParOf" srcId="{06081739-BB2F-463A-88D3-62AB849F13A7}" destId="{ACF19302-99AA-4CED-AF6B-62EB7D614511}" srcOrd="8" destOrd="0" presId="urn:microsoft.com/office/officeart/2005/8/layout/vProcess5"/>
    <dgm:cxn modelId="{4CDAE5D4-33BF-4365-AC7F-33F3EE211AE9}" type="presParOf" srcId="{06081739-BB2F-463A-88D3-62AB849F13A7}" destId="{B290F4C5-F83F-43E0-8DE0-48A6DC03F528}" srcOrd="9" destOrd="0" presId="urn:microsoft.com/office/officeart/2005/8/layout/vProcess5"/>
    <dgm:cxn modelId="{DD9218F3-5125-4EE7-8C54-98B226028ACF}" type="presParOf" srcId="{06081739-BB2F-463A-88D3-62AB849F13A7}" destId="{2F010CBA-690A-4D16-B39F-3427E77BD318}" srcOrd="10" destOrd="0" presId="urn:microsoft.com/office/officeart/2005/8/layout/vProcess5"/>
    <dgm:cxn modelId="{C6EB3FAA-7E47-4D64-A2BB-CADFC4D7AC0B}" type="presParOf" srcId="{06081739-BB2F-463A-88D3-62AB849F13A7}" destId="{1FFFB801-DC87-4B10-BEB7-E447B8D74B61}" srcOrd="11" destOrd="0" presId="urn:microsoft.com/office/officeart/2005/8/layout/vProcess5"/>
    <dgm:cxn modelId="{E54083AE-F941-45D0-92AE-758C48C4FC73}" type="presParOf" srcId="{06081739-BB2F-463A-88D3-62AB849F13A7}" destId="{7323E18B-D2BD-455F-9325-18314989DA17}" srcOrd="12" destOrd="0" presId="urn:microsoft.com/office/officeart/2005/8/layout/vProcess5"/>
    <dgm:cxn modelId="{113CBBB1-6B4C-4FB5-87A8-176506F87029}" type="presParOf" srcId="{06081739-BB2F-463A-88D3-62AB849F13A7}" destId="{B9E14539-EB8D-4A31-8DAD-CCC7F88554DE}" srcOrd="13" destOrd="0" presId="urn:microsoft.com/office/officeart/2005/8/layout/vProcess5"/>
    <dgm:cxn modelId="{EA6D323F-B204-4A61-A68C-2440AE273508}" type="presParOf" srcId="{06081739-BB2F-463A-88D3-62AB849F13A7}" destId="{3B53628C-6BC6-46FE-AEB9-B91C3B3DE81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5CD2DC-DAE1-4531-890A-507CCD31311C}" type="doc">
      <dgm:prSet loTypeId="urn:microsoft.com/office/officeart/2005/8/layout/hierarchy1" loCatId="hierarchy" qsTypeId="urn:microsoft.com/office/officeart/2005/8/quickstyle/3d1" qsCatId="3D" csTypeId="urn:microsoft.com/office/officeart/2005/8/colors/accent2_2" csCatId="accent2" phldr="1"/>
      <dgm:spPr/>
      <dgm:t>
        <a:bodyPr/>
        <a:lstStyle/>
        <a:p>
          <a:endParaRPr lang="es-EC"/>
        </a:p>
      </dgm:t>
    </dgm:pt>
    <dgm:pt modelId="{10A7611D-F96C-4A5E-AA55-394AB7758658}">
      <dgm:prSet phldrT="[Texto]"/>
      <dgm:spPr/>
      <dgm:t>
        <a:bodyPr/>
        <a:lstStyle/>
        <a:p>
          <a:r>
            <a:rPr lang="es-EC" b="1" dirty="0" smtClean="0"/>
            <a:t>Adquisición de Datos</a:t>
          </a:r>
          <a:endParaRPr lang="es-EC" b="1" dirty="0"/>
        </a:p>
      </dgm:t>
    </dgm:pt>
    <dgm:pt modelId="{FC4F66B5-CD04-4057-A683-9EB1BDC380F3}" type="parTrans" cxnId="{9D36426F-CDF5-4B3E-8D7A-F39893E02C97}">
      <dgm:prSet/>
      <dgm:spPr/>
      <dgm:t>
        <a:bodyPr/>
        <a:lstStyle/>
        <a:p>
          <a:endParaRPr lang="es-EC"/>
        </a:p>
      </dgm:t>
    </dgm:pt>
    <dgm:pt modelId="{30AF53D3-2EB6-44E3-B65A-70848AF6C430}" type="sibTrans" cxnId="{9D36426F-CDF5-4B3E-8D7A-F39893E02C97}">
      <dgm:prSet/>
      <dgm:spPr/>
      <dgm:t>
        <a:bodyPr/>
        <a:lstStyle/>
        <a:p>
          <a:endParaRPr lang="es-EC"/>
        </a:p>
      </dgm:t>
    </dgm:pt>
    <dgm:pt modelId="{D217BCAC-039A-4D57-B71F-073C42A306D1}">
      <dgm:prSet phldrT="[Texto]"/>
      <dgm:spPr/>
      <dgm:t>
        <a:bodyPr/>
        <a:lstStyle/>
        <a:p>
          <a:r>
            <a:rPr lang="es-EC" dirty="0" smtClean="0"/>
            <a:t>Programación</a:t>
          </a:r>
          <a:endParaRPr lang="es-EC" dirty="0"/>
        </a:p>
      </dgm:t>
    </dgm:pt>
    <dgm:pt modelId="{EF264958-8574-4786-A946-6C4B194E3F04}" type="parTrans" cxnId="{D5E7EF1D-B632-44B1-AD48-A8F079E470A1}">
      <dgm:prSet/>
      <dgm:spPr/>
      <dgm:t>
        <a:bodyPr/>
        <a:lstStyle/>
        <a:p>
          <a:endParaRPr lang="es-EC"/>
        </a:p>
      </dgm:t>
    </dgm:pt>
    <dgm:pt modelId="{E009FA69-C5B6-4963-A725-D495E258182D}" type="sibTrans" cxnId="{D5E7EF1D-B632-44B1-AD48-A8F079E470A1}">
      <dgm:prSet/>
      <dgm:spPr/>
      <dgm:t>
        <a:bodyPr/>
        <a:lstStyle/>
        <a:p>
          <a:endParaRPr lang="es-EC"/>
        </a:p>
      </dgm:t>
    </dgm:pt>
    <dgm:pt modelId="{7BA13685-B55D-496E-8300-403CFF88529B}">
      <dgm:prSet phldrT="[Texto]"/>
      <dgm:spPr/>
      <dgm:t>
        <a:bodyPr/>
        <a:lstStyle/>
        <a:p>
          <a:r>
            <a:rPr lang="es-EC" dirty="0" smtClean="0"/>
            <a:t>Autonomía</a:t>
          </a:r>
          <a:endParaRPr lang="es-EC" dirty="0"/>
        </a:p>
      </dgm:t>
    </dgm:pt>
    <dgm:pt modelId="{B3544C53-723A-4F8A-B8F4-C5212CF26A7C}" type="parTrans" cxnId="{472D808C-5B74-4CD9-837B-CAAADA9EBD6C}">
      <dgm:prSet/>
      <dgm:spPr/>
      <dgm:t>
        <a:bodyPr/>
        <a:lstStyle/>
        <a:p>
          <a:endParaRPr lang="es-EC"/>
        </a:p>
      </dgm:t>
    </dgm:pt>
    <dgm:pt modelId="{A045DAFD-1CCB-4A3D-9C7B-BE4A8592B46A}" type="sibTrans" cxnId="{472D808C-5B74-4CD9-837B-CAAADA9EBD6C}">
      <dgm:prSet/>
      <dgm:spPr/>
      <dgm:t>
        <a:bodyPr/>
        <a:lstStyle/>
        <a:p>
          <a:endParaRPr lang="es-EC"/>
        </a:p>
      </dgm:t>
    </dgm:pt>
    <dgm:pt modelId="{9BA519F1-1C54-4DCE-A498-6D0F695B15E6}">
      <dgm:prSet phldrT="[Texto]"/>
      <dgm:spPr/>
      <dgm:t>
        <a:bodyPr/>
        <a:lstStyle/>
        <a:p>
          <a:r>
            <a:rPr lang="es-EC" dirty="0" smtClean="0"/>
            <a:t>Transmisión de Datos</a:t>
          </a:r>
          <a:endParaRPr lang="es-EC" dirty="0"/>
        </a:p>
      </dgm:t>
    </dgm:pt>
    <dgm:pt modelId="{9AFE491A-2E0E-4EBD-85E7-86114C2CCA99}" type="parTrans" cxnId="{F03815C8-2445-491C-A891-C3E2387FF86D}">
      <dgm:prSet/>
      <dgm:spPr/>
      <dgm:t>
        <a:bodyPr/>
        <a:lstStyle/>
        <a:p>
          <a:endParaRPr lang="es-EC"/>
        </a:p>
      </dgm:t>
    </dgm:pt>
    <dgm:pt modelId="{63371DDB-56F1-4EFE-A3FE-1EC08C079BC1}" type="sibTrans" cxnId="{F03815C8-2445-491C-A891-C3E2387FF86D}">
      <dgm:prSet/>
      <dgm:spPr/>
      <dgm:t>
        <a:bodyPr/>
        <a:lstStyle/>
        <a:p>
          <a:endParaRPr lang="es-EC"/>
        </a:p>
      </dgm:t>
    </dgm:pt>
    <dgm:pt modelId="{0C1B23A0-A931-4746-B30B-D61A9697C04B}">
      <dgm:prSet phldrT="[Texto]"/>
      <dgm:spPr/>
      <dgm:t>
        <a:bodyPr/>
        <a:lstStyle/>
        <a:p>
          <a:r>
            <a:rPr lang="es-EC" dirty="0" smtClean="0"/>
            <a:t>Señal de Entrada</a:t>
          </a:r>
          <a:endParaRPr lang="es-EC" dirty="0"/>
        </a:p>
      </dgm:t>
    </dgm:pt>
    <dgm:pt modelId="{712266B9-64B2-4D8C-AA2D-B49DE473669F}" type="parTrans" cxnId="{8D5188C5-C851-4895-915C-9F029B5D2CAC}">
      <dgm:prSet/>
      <dgm:spPr/>
      <dgm:t>
        <a:bodyPr/>
        <a:lstStyle/>
        <a:p>
          <a:endParaRPr lang="es-EC"/>
        </a:p>
      </dgm:t>
    </dgm:pt>
    <dgm:pt modelId="{7336C62E-FEC7-4101-B4FB-B7F58168F831}" type="sibTrans" cxnId="{8D5188C5-C851-4895-915C-9F029B5D2CAC}">
      <dgm:prSet/>
      <dgm:spPr/>
      <dgm:t>
        <a:bodyPr/>
        <a:lstStyle/>
        <a:p>
          <a:endParaRPr lang="es-EC"/>
        </a:p>
      </dgm:t>
    </dgm:pt>
    <dgm:pt modelId="{A26BFFC7-5CFB-4411-8EAA-384446E24E2C}">
      <dgm:prSet phldrT="[Texto]"/>
      <dgm:spPr/>
      <dgm:t>
        <a:bodyPr/>
        <a:lstStyle/>
        <a:p>
          <a:r>
            <a:rPr lang="es-EC" dirty="0" smtClean="0"/>
            <a:t>Almacenamiento </a:t>
          </a:r>
          <a:endParaRPr lang="es-EC" dirty="0"/>
        </a:p>
      </dgm:t>
    </dgm:pt>
    <dgm:pt modelId="{08AA0617-B8FF-4905-BB69-8807344C2959}" type="parTrans" cxnId="{AAA096A0-3A47-4BA4-A0DA-0AC3F74B8CE1}">
      <dgm:prSet/>
      <dgm:spPr/>
      <dgm:t>
        <a:bodyPr/>
        <a:lstStyle/>
        <a:p>
          <a:endParaRPr lang="es-EC"/>
        </a:p>
      </dgm:t>
    </dgm:pt>
    <dgm:pt modelId="{74D0A528-0500-4BF9-8EE1-6FA438F73BFE}" type="sibTrans" cxnId="{AAA096A0-3A47-4BA4-A0DA-0AC3F74B8CE1}">
      <dgm:prSet/>
      <dgm:spPr/>
      <dgm:t>
        <a:bodyPr/>
        <a:lstStyle/>
        <a:p>
          <a:endParaRPr lang="es-EC"/>
        </a:p>
      </dgm:t>
    </dgm:pt>
    <dgm:pt modelId="{635EEF5A-EB57-491D-8D3D-68ED7B9640BB}">
      <dgm:prSet phldrT="[Texto]"/>
      <dgm:spPr/>
      <dgm:t>
        <a:bodyPr/>
        <a:lstStyle/>
        <a:p>
          <a:r>
            <a:rPr lang="es-EC" dirty="0" smtClean="0"/>
            <a:t>Precio</a:t>
          </a:r>
          <a:endParaRPr lang="es-EC" dirty="0"/>
        </a:p>
      </dgm:t>
    </dgm:pt>
    <dgm:pt modelId="{1A18CFE5-AF3E-4FA8-9D1B-576E3AE5E0BE}" type="parTrans" cxnId="{4D93A3C4-67AE-427F-A641-E50A7A50ABBA}">
      <dgm:prSet/>
      <dgm:spPr/>
      <dgm:t>
        <a:bodyPr/>
        <a:lstStyle/>
        <a:p>
          <a:endParaRPr lang="es-EC"/>
        </a:p>
      </dgm:t>
    </dgm:pt>
    <dgm:pt modelId="{979AB427-A979-4C35-A92A-E383F9B46FC6}" type="sibTrans" cxnId="{4D93A3C4-67AE-427F-A641-E50A7A50ABBA}">
      <dgm:prSet/>
      <dgm:spPr/>
      <dgm:t>
        <a:bodyPr/>
        <a:lstStyle/>
        <a:p>
          <a:endParaRPr lang="es-EC"/>
        </a:p>
      </dgm:t>
    </dgm:pt>
    <dgm:pt modelId="{44B03CDD-1EF2-4E32-9763-3E7AFBE13693}">
      <dgm:prSet/>
      <dgm:spPr/>
      <dgm:t>
        <a:bodyPr/>
        <a:lstStyle/>
        <a:p>
          <a:endParaRPr lang="es-EC" dirty="0"/>
        </a:p>
      </dgm:t>
    </dgm:pt>
    <dgm:pt modelId="{47250CC0-D2EE-4422-9F27-56D5C2B3D9C4}" type="parTrans" cxnId="{3E0CA023-5A28-409D-889A-0204E80522E5}">
      <dgm:prSet/>
      <dgm:spPr/>
      <dgm:t>
        <a:bodyPr/>
        <a:lstStyle/>
        <a:p>
          <a:endParaRPr lang="es-EC"/>
        </a:p>
      </dgm:t>
    </dgm:pt>
    <dgm:pt modelId="{D64D2AA4-E615-4BE7-AE28-47A4A5E97149}" type="sibTrans" cxnId="{3E0CA023-5A28-409D-889A-0204E80522E5}">
      <dgm:prSet/>
      <dgm:spPr/>
      <dgm:t>
        <a:bodyPr/>
        <a:lstStyle/>
        <a:p>
          <a:endParaRPr lang="es-EC"/>
        </a:p>
      </dgm:t>
    </dgm:pt>
    <dgm:pt modelId="{54492B54-9462-45BB-BF8D-C3C8BC637568}">
      <dgm:prSet/>
      <dgm:spPr/>
      <dgm:t>
        <a:bodyPr/>
        <a:lstStyle/>
        <a:p>
          <a:endParaRPr lang="es-EC"/>
        </a:p>
      </dgm:t>
    </dgm:pt>
    <dgm:pt modelId="{D2DA26FA-7E92-497D-BA5A-968059C53C75}" type="parTrans" cxnId="{77806098-F44C-4A27-839F-9520EFDDC5B0}">
      <dgm:prSet/>
      <dgm:spPr/>
      <dgm:t>
        <a:bodyPr/>
        <a:lstStyle/>
        <a:p>
          <a:endParaRPr lang="es-EC"/>
        </a:p>
      </dgm:t>
    </dgm:pt>
    <dgm:pt modelId="{58F822DE-A8A7-48BC-9569-54074C6201F1}" type="sibTrans" cxnId="{77806098-F44C-4A27-839F-9520EFDDC5B0}">
      <dgm:prSet/>
      <dgm:spPr/>
      <dgm:t>
        <a:bodyPr/>
        <a:lstStyle/>
        <a:p>
          <a:endParaRPr lang="es-EC"/>
        </a:p>
      </dgm:t>
    </dgm:pt>
    <dgm:pt modelId="{A9200E56-9E09-4999-B6A8-9AC1B20E2FE0}">
      <dgm:prSet/>
      <dgm:spPr/>
      <dgm:t>
        <a:bodyPr/>
        <a:lstStyle/>
        <a:p>
          <a:endParaRPr lang="es-EC"/>
        </a:p>
      </dgm:t>
    </dgm:pt>
    <dgm:pt modelId="{991CF0BA-00C3-4E80-8F87-6BD43F4080C5}" type="parTrans" cxnId="{EAB45C22-5E28-460F-87A0-13AB9D6983A7}">
      <dgm:prSet/>
      <dgm:spPr/>
      <dgm:t>
        <a:bodyPr/>
        <a:lstStyle/>
        <a:p>
          <a:endParaRPr lang="es-EC"/>
        </a:p>
      </dgm:t>
    </dgm:pt>
    <dgm:pt modelId="{6F8322AF-9D9F-4E68-901E-9869319ED886}" type="sibTrans" cxnId="{EAB45C22-5E28-460F-87A0-13AB9D6983A7}">
      <dgm:prSet/>
      <dgm:spPr/>
      <dgm:t>
        <a:bodyPr/>
        <a:lstStyle/>
        <a:p>
          <a:endParaRPr lang="es-EC"/>
        </a:p>
      </dgm:t>
    </dgm:pt>
    <dgm:pt modelId="{8105E894-5254-4D1B-89E9-6F9B881F7C18}">
      <dgm:prSet/>
      <dgm:spPr/>
      <dgm:t>
        <a:bodyPr/>
        <a:lstStyle/>
        <a:p>
          <a:endParaRPr lang="es-EC"/>
        </a:p>
      </dgm:t>
    </dgm:pt>
    <dgm:pt modelId="{CC558301-9318-4EE9-B9E9-D9B7EE1C4978}" type="parTrans" cxnId="{BEBF6237-49A1-4841-BC87-2851B4F1065D}">
      <dgm:prSet/>
      <dgm:spPr/>
      <dgm:t>
        <a:bodyPr/>
        <a:lstStyle/>
        <a:p>
          <a:endParaRPr lang="es-EC"/>
        </a:p>
      </dgm:t>
    </dgm:pt>
    <dgm:pt modelId="{7E2DB549-F9F0-49EE-A2A2-4038142F33EB}" type="sibTrans" cxnId="{BEBF6237-49A1-4841-BC87-2851B4F1065D}">
      <dgm:prSet/>
      <dgm:spPr/>
      <dgm:t>
        <a:bodyPr/>
        <a:lstStyle/>
        <a:p>
          <a:endParaRPr lang="es-EC"/>
        </a:p>
      </dgm:t>
    </dgm:pt>
    <dgm:pt modelId="{9948E2B6-1FDF-4090-BEF8-9F0AA89935DC}">
      <dgm:prSet/>
      <dgm:spPr/>
      <dgm:t>
        <a:bodyPr/>
        <a:lstStyle/>
        <a:p>
          <a:endParaRPr lang="es-EC"/>
        </a:p>
      </dgm:t>
    </dgm:pt>
    <dgm:pt modelId="{284F2E1B-BD53-4910-9E8A-7ED3D7B4F620}" type="parTrans" cxnId="{291275B6-EE68-4991-96CD-86B61F6D80ED}">
      <dgm:prSet/>
      <dgm:spPr/>
      <dgm:t>
        <a:bodyPr/>
        <a:lstStyle/>
        <a:p>
          <a:endParaRPr lang="es-EC"/>
        </a:p>
      </dgm:t>
    </dgm:pt>
    <dgm:pt modelId="{93080ECB-8947-46ED-A1A2-A0B4334142BC}" type="sibTrans" cxnId="{291275B6-EE68-4991-96CD-86B61F6D80ED}">
      <dgm:prSet/>
      <dgm:spPr/>
      <dgm:t>
        <a:bodyPr/>
        <a:lstStyle/>
        <a:p>
          <a:endParaRPr lang="es-EC"/>
        </a:p>
      </dgm:t>
    </dgm:pt>
    <dgm:pt modelId="{68934911-8F39-487B-9293-93C224F8946D}">
      <dgm:prSet/>
      <dgm:spPr/>
      <dgm:t>
        <a:bodyPr/>
        <a:lstStyle/>
        <a:p>
          <a:endParaRPr lang="es-EC"/>
        </a:p>
      </dgm:t>
    </dgm:pt>
    <dgm:pt modelId="{91F3729C-8153-4B97-ABC2-F3708B205B8D}" type="parTrans" cxnId="{594FD9EB-E38D-4BCA-BD9F-93B9CDCA1F27}">
      <dgm:prSet/>
      <dgm:spPr/>
      <dgm:t>
        <a:bodyPr/>
        <a:lstStyle/>
        <a:p>
          <a:endParaRPr lang="es-EC"/>
        </a:p>
      </dgm:t>
    </dgm:pt>
    <dgm:pt modelId="{1254067D-96D7-489F-AF5D-5539ED573D03}" type="sibTrans" cxnId="{594FD9EB-E38D-4BCA-BD9F-93B9CDCA1F27}">
      <dgm:prSet/>
      <dgm:spPr/>
      <dgm:t>
        <a:bodyPr/>
        <a:lstStyle/>
        <a:p>
          <a:endParaRPr lang="es-EC"/>
        </a:p>
      </dgm:t>
    </dgm:pt>
    <dgm:pt modelId="{597EAB84-A833-4D7C-8C66-DC26436193F0}">
      <dgm:prSet/>
      <dgm:spPr/>
      <dgm:t>
        <a:bodyPr/>
        <a:lstStyle/>
        <a:p>
          <a:r>
            <a:rPr lang="es-EC" dirty="0" smtClean="0"/>
            <a:t>Robusto</a:t>
          </a:r>
          <a:endParaRPr lang="es-EC" dirty="0"/>
        </a:p>
      </dgm:t>
    </dgm:pt>
    <dgm:pt modelId="{8C8DFEFB-6990-4B09-9AF9-32FA33072228}" type="parTrans" cxnId="{C8BE9C65-3222-4BDA-A02B-21FCA11A8752}">
      <dgm:prSet/>
      <dgm:spPr/>
      <dgm:t>
        <a:bodyPr/>
        <a:lstStyle/>
        <a:p>
          <a:endParaRPr lang="es-EC"/>
        </a:p>
      </dgm:t>
    </dgm:pt>
    <dgm:pt modelId="{5473984E-0C8C-4DF9-91E1-6DBA10B432B7}" type="sibTrans" cxnId="{C8BE9C65-3222-4BDA-A02B-21FCA11A8752}">
      <dgm:prSet/>
      <dgm:spPr/>
      <dgm:t>
        <a:bodyPr/>
        <a:lstStyle/>
        <a:p>
          <a:endParaRPr lang="es-EC"/>
        </a:p>
      </dgm:t>
    </dgm:pt>
    <dgm:pt modelId="{A0ECD9FB-B96C-4FF8-B278-DE1D19C99C02}">
      <dgm:prSet/>
      <dgm:spPr/>
      <dgm:t>
        <a:bodyPr/>
        <a:lstStyle/>
        <a:p>
          <a:endParaRPr lang="es-EC"/>
        </a:p>
      </dgm:t>
    </dgm:pt>
    <dgm:pt modelId="{13AAFEA5-6448-49B4-9F82-3D4629D9F4D9}" type="parTrans" cxnId="{ACF0034A-C014-45C2-B0F5-56E02ECD0B9D}">
      <dgm:prSet/>
      <dgm:spPr/>
      <dgm:t>
        <a:bodyPr/>
        <a:lstStyle/>
        <a:p>
          <a:endParaRPr lang="es-EC"/>
        </a:p>
      </dgm:t>
    </dgm:pt>
    <dgm:pt modelId="{15C9AAE3-4812-44D7-A93D-7F895E50B70A}" type="sibTrans" cxnId="{ACF0034A-C014-45C2-B0F5-56E02ECD0B9D}">
      <dgm:prSet/>
      <dgm:spPr/>
      <dgm:t>
        <a:bodyPr/>
        <a:lstStyle/>
        <a:p>
          <a:endParaRPr lang="es-EC"/>
        </a:p>
      </dgm:t>
    </dgm:pt>
    <dgm:pt modelId="{88937C54-3CA2-418F-86EF-6D308EC26616}" type="pres">
      <dgm:prSet presAssocID="{425CD2DC-DAE1-4531-890A-507CCD31311C}" presName="hierChild1" presStyleCnt="0">
        <dgm:presLayoutVars>
          <dgm:chPref val="1"/>
          <dgm:dir/>
          <dgm:animOne val="branch"/>
          <dgm:animLvl val="lvl"/>
          <dgm:resizeHandles/>
        </dgm:presLayoutVars>
      </dgm:prSet>
      <dgm:spPr/>
      <dgm:t>
        <a:bodyPr/>
        <a:lstStyle/>
        <a:p>
          <a:endParaRPr lang="es-EC"/>
        </a:p>
      </dgm:t>
    </dgm:pt>
    <dgm:pt modelId="{18B8AD5F-4826-4043-9653-133CE6C4EBAF}" type="pres">
      <dgm:prSet presAssocID="{10A7611D-F96C-4A5E-AA55-394AB7758658}" presName="hierRoot1" presStyleCnt="0"/>
      <dgm:spPr/>
      <dgm:t>
        <a:bodyPr/>
        <a:lstStyle/>
        <a:p>
          <a:endParaRPr lang="es-EC"/>
        </a:p>
      </dgm:t>
    </dgm:pt>
    <dgm:pt modelId="{BA54EB7F-B3BD-44D8-B258-92622EAFD3EA}" type="pres">
      <dgm:prSet presAssocID="{10A7611D-F96C-4A5E-AA55-394AB7758658}" presName="composite" presStyleCnt="0"/>
      <dgm:spPr/>
      <dgm:t>
        <a:bodyPr/>
        <a:lstStyle/>
        <a:p>
          <a:endParaRPr lang="es-EC"/>
        </a:p>
      </dgm:t>
    </dgm:pt>
    <dgm:pt modelId="{0E830CCC-14B4-486F-B48F-E73FAE04B804}" type="pres">
      <dgm:prSet presAssocID="{10A7611D-F96C-4A5E-AA55-394AB7758658}" presName="background" presStyleLbl="node0" presStyleIdx="0" presStyleCnt="1"/>
      <dgm:spPr/>
      <dgm:t>
        <a:bodyPr/>
        <a:lstStyle/>
        <a:p>
          <a:endParaRPr lang="es-EC"/>
        </a:p>
      </dgm:t>
    </dgm:pt>
    <dgm:pt modelId="{91A40B49-E48E-4B5C-B1C7-7A63297636FF}" type="pres">
      <dgm:prSet presAssocID="{10A7611D-F96C-4A5E-AA55-394AB7758658}" presName="text" presStyleLbl="fgAcc0" presStyleIdx="0" presStyleCnt="1">
        <dgm:presLayoutVars>
          <dgm:chPref val="3"/>
        </dgm:presLayoutVars>
      </dgm:prSet>
      <dgm:spPr/>
      <dgm:t>
        <a:bodyPr/>
        <a:lstStyle/>
        <a:p>
          <a:endParaRPr lang="es-EC"/>
        </a:p>
      </dgm:t>
    </dgm:pt>
    <dgm:pt modelId="{5FF32D52-35EE-4DB2-AB0F-0588B792C2F3}" type="pres">
      <dgm:prSet presAssocID="{10A7611D-F96C-4A5E-AA55-394AB7758658}" presName="hierChild2" presStyleCnt="0"/>
      <dgm:spPr/>
      <dgm:t>
        <a:bodyPr/>
        <a:lstStyle/>
        <a:p>
          <a:endParaRPr lang="es-EC"/>
        </a:p>
      </dgm:t>
    </dgm:pt>
    <dgm:pt modelId="{C0C935DE-CB2C-4154-B839-33DABAFD7C86}" type="pres">
      <dgm:prSet presAssocID="{8C8DFEFB-6990-4B09-9AF9-32FA33072228}" presName="Name10" presStyleLbl="parChTrans1D2" presStyleIdx="0" presStyleCnt="7"/>
      <dgm:spPr/>
      <dgm:t>
        <a:bodyPr/>
        <a:lstStyle/>
        <a:p>
          <a:endParaRPr lang="es-EC"/>
        </a:p>
      </dgm:t>
    </dgm:pt>
    <dgm:pt modelId="{96D8F1FF-E5ED-4D45-8C70-2D49EDA783AB}" type="pres">
      <dgm:prSet presAssocID="{597EAB84-A833-4D7C-8C66-DC26436193F0}" presName="hierRoot2" presStyleCnt="0"/>
      <dgm:spPr/>
    </dgm:pt>
    <dgm:pt modelId="{EAF616A3-897A-40DE-AC22-A7FCD2108A64}" type="pres">
      <dgm:prSet presAssocID="{597EAB84-A833-4D7C-8C66-DC26436193F0}" presName="composite2" presStyleCnt="0"/>
      <dgm:spPr/>
    </dgm:pt>
    <dgm:pt modelId="{F7305754-BFCE-45B5-AEBE-A475984DF872}" type="pres">
      <dgm:prSet presAssocID="{597EAB84-A833-4D7C-8C66-DC26436193F0}" presName="background2" presStyleLbl="node2" presStyleIdx="0" presStyleCnt="7"/>
      <dgm:spPr/>
    </dgm:pt>
    <dgm:pt modelId="{BEF1D1CC-5443-4C16-A3B4-5C408A43D2FB}" type="pres">
      <dgm:prSet presAssocID="{597EAB84-A833-4D7C-8C66-DC26436193F0}" presName="text2" presStyleLbl="fgAcc2" presStyleIdx="0" presStyleCnt="7">
        <dgm:presLayoutVars>
          <dgm:chPref val="3"/>
        </dgm:presLayoutVars>
      </dgm:prSet>
      <dgm:spPr/>
      <dgm:t>
        <a:bodyPr/>
        <a:lstStyle/>
        <a:p>
          <a:endParaRPr lang="es-EC"/>
        </a:p>
      </dgm:t>
    </dgm:pt>
    <dgm:pt modelId="{569A0880-6AD6-4E00-8A5A-7E26E24F6B8C}" type="pres">
      <dgm:prSet presAssocID="{597EAB84-A833-4D7C-8C66-DC26436193F0}" presName="hierChild3" presStyleCnt="0"/>
      <dgm:spPr/>
    </dgm:pt>
    <dgm:pt modelId="{0FE9B04E-845E-49AA-BE4F-04D018B06406}" type="pres">
      <dgm:prSet presAssocID="{13AAFEA5-6448-49B4-9F82-3D4629D9F4D9}" presName="Name17" presStyleLbl="parChTrans1D3" presStyleIdx="0" presStyleCnt="7"/>
      <dgm:spPr/>
      <dgm:t>
        <a:bodyPr/>
        <a:lstStyle/>
        <a:p>
          <a:endParaRPr lang="es-EC"/>
        </a:p>
      </dgm:t>
    </dgm:pt>
    <dgm:pt modelId="{96A311C0-A3F0-46C9-8C13-AFAEE3464007}" type="pres">
      <dgm:prSet presAssocID="{A0ECD9FB-B96C-4FF8-B278-DE1D19C99C02}" presName="hierRoot3" presStyleCnt="0"/>
      <dgm:spPr/>
    </dgm:pt>
    <dgm:pt modelId="{D7C7EE26-E322-4F2F-9FFE-BAF8B75C4BC0}" type="pres">
      <dgm:prSet presAssocID="{A0ECD9FB-B96C-4FF8-B278-DE1D19C99C02}" presName="composite3" presStyleCnt="0"/>
      <dgm:spPr/>
    </dgm:pt>
    <dgm:pt modelId="{2AC06263-646D-4B6A-8CE0-7F6E36C2C345}" type="pres">
      <dgm:prSet presAssocID="{A0ECD9FB-B96C-4FF8-B278-DE1D19C99C02}" presName="background3" presStyleLbl="node3" presStyleIdx="0" presStyleCnt="7"/>
      <dgm:spPr/>
    </dgm:pt>
    <dgm:pt modelId="{92C2351E-69FE-4835-A241-02DBAD098F6F}" type="pres">
      <dgm:prSet presAssocID="{A0ECD9FB-B96C-4FF8-B278-DE1D19C99C02}" presName="text3" presStyleLbl="fgAcc3" presStyleIdx="0" presStyleCnt="7">
        <dgm:presLayoutVars>
          <dgm:chPref val="3"/>
        </dgm:presLayoutVars>
      </dgm:prSet>
      <dgm:spPr/>
      <dgm:t>
        <a:bodyPr/>
        <a:lstStyle/>
        <a:p>
          <a:endParaRPr lang="es-EC"/>
        </a:p>
      </dgm:t>
    </dgm:pt>
    <dgm:pt modelId="{7708CB91-E54C-4CC2-8164-E540AC2134DA}" type="pres">
      <dgm:prSet presAssocID="{A0ECD9FB-B96C-4FF8-B278-DE1D19C99C02}" presName="hierChild4" presStyleCnt="0"/>
      <dgm:spPr/>
    </dgm:pt>
    <dgm:pt modelId="{BBFDB60F-4D44-46C8-B9FD-0540BFD93F9A}" type="pres">
      <dgm:prSet presAssocID="{EF264958-8574-4786-A946-6C4B194E3F04}" presName="Name10" presStyleLbl="parChTrans1D2" presStyleIdx="1" presStyleCnt="7"/>
      <dgm:spPr/>
      <dgm:t>
        <a:bodyPr/>
        <a:lstStyle/>
        <a:p>
          <a:endParaRPr lang="es-EC"/>
        </a:p>
      </dgm:t>
    </dgm:pt>
    <dgm:pt modelId="{19982DD8-189B-4C9F-BD29-8003D5633710}" type="pres">
      <dgm:prSet presAssocID="{D217BCAC-039A-4D57-B71F-073C42A306D1}" presName="hierRoot2" presStyleCnt="0"/>
      <dgm:spPr/>
      <dgm:t>
        <a:bodyPr/>
        <a:lstStyle/>
        <a:p>
          <a:endParaRPr lang="es-EC"/>
        </a:p>
      </dgm:t>
    </dgm:pt>
    <dgm:pt modelId="{C997AC9A-E757-459C-94A4-E688374C6EDC}" type="pres">
      <dgm:prSet presAssocID="{D217BCAC-039A-4D57-B71F-073C42A306D1}" presName="composite2" presStyleCnt="0"/>
      <dgm:spPr/>
      <dgm:t>
        <a:bodyPr/>
        <a:lstStyle/>
        <a:p>
          <a:endParaRPr lang="es-EC"/>
        </a:p>
      </dgm:t>
    </dgm:pt>
    <dgm:pt modelId="{FF1FC14E-F19F-4897-AF63-3E14651A2EA6}" type="pres">
      <dgm:prSet presAssocID="{D217BCAC-039A-4D57-B71F-073C42A306D1}" presName="background2" presStyleLbl="node2" presStyleIdx="1" presStyleCnt="7"/>
      <dgm:spPr/>
      <dgm:t>
        <a:bodyPr/>
        <a:lstStyle/>
        <a:p>
          <a:endParaRPr lang="es-EC"/>
        </a:p>
      </dgm:t>
    </dgm:pt>
    <dgm:pt modelId="{55AC3CB7-7338-456A-8357-E1CAF506706A}" type="pres">
      <dgm:prSet presAssocID="{D217BCAC-039A-4D57-B71F-073C42A306D1}" presName="text2" presStyleLbl="fgAcc2" presStyleIdx="1" presStyleCnt="7">
        <dgm:presLayoutVars>
          <dgm:chPref val="3"/>
        </dgm:presLayoutVars>
      </dgm:prSet>
      <dgm:spPr/>
      <dgm:t>
        <a:bodyPr/>
        <a:lstStyle/>
        <a:p>
          <a:endParaRPr lang="es-EC"/>
        </a:p>
      </dgm:t>
    </dgm:pt>
    <dgm:pt modelId="{273F5355-2A0F-47FD-A51C-663CC01AD4B0}" type="pres">
      <dgm:prSet presAssocID="{D217BCAC-039A-4D57-B71F-073C42A306D1}" presName="hierChild3" presStyleCnt="0"/>
      <dgm:spPr/>
      <dgm:t>
        <a:bodyPr/>
        <a:lstStyle/>
        <a:p>
          <a:endParaRPr lang="es-EC"/>
        </a:p>
      </dgm:t>
    </dgm:pt>
    <dgm:pt modelId="{F66A1EEC-1908-49E7-AEAC-632399D507C6}" type="pres">
      <dgm:prSet presAssocID="{47250CC0-D2EE-4422-9F27-56D5C2B3D9C4}" presName="Name17" presStyleLbl="parChTrans1D3" presStyleIdx="1" presStyleCnt="7"/>
      <dgm:spPr/>
      <dgm:t>
        <a:bodyPr/>
        <a:lstStyle/>
        <a:p>
          <a:endParaRPr lang="es-EC"/>
        </a:p>
      </dgm:t>
    </dgm:pt>
    <dgm:pt modelId="{B883B27D-B7E7-40BC-A7A3-38EFD0F4C051}" type="pres">
      <dgm:prSet presAssocID="{44B03CDD-1EF2-4E32-9763-3E7AFBE13693}" presName="hierRoot3" presStyleCnt="0"/>
      <dgm:spPr/>
    </dgm:pt>
    <dgm:pt modelId="{9BF33E20-CC26-4F30-BC67-45ADE9ED346B}" type="pres">
      <dgm:prSet presAssocID="{44B03CDD-1EF2-4E32-9763-3E7AFBE13693}" presName="composite3" presStyleCnt="0"/>
      <dgm:spPr/>
    </dgm:pt>
    <dgm:pt modelId="{C483D53B-5E70-4E08-B6A4-7E6CA7A07835}" type="pres">
      <dgm:prSet presAssocID="{44B03CDD-1EF2-4E32-9763-3E7AFBE13693}" presName="background3" presStyleLbl="node3" presStyleIdx="1" presStyleCnt="7"/>
      <dgm:spPr/>
    </dgm:pt>
    <dgm:pt modelId="{E67CDB67-F26A-4C72-B9FB-C1D90BD6723C}" type="pres">
      <dgm:prSet presAssocID="{44B03CDD-1EF2-4E32-9763-3E7AFBE13693}" presName="text3" presStyleLbl="fgAcc3" presStyleIdx="1" presStyleCnt="7">
        <dgm:presLayoutVars>
          <dgm:chPref val="3"/>
        </dgm:presLayoutVars>
      </dgm:prSet>
      <dgm:spPr/>
      <dgm:t>
        <a:bodyPr/>
        <a:lstStyle/>
        <a:p>
          <a:endParaRPr lang="es-EC"/>
        </a:p>
      </dgm:t>
    </dgm:pt>
    <dgm:pt modelId="{428CE1CD-62F1-4721-BE96-07B6C12BE8C1}" type="pres">
      <dgm:prSet presAssocID="{44B03CDD-1EF2-4E32-9763-3E7AFBE13693}" presName="hierChild4" presStyleCnt="0"/>
      <dgm:spPr/>
    </dgm:pt>
    <dgm:pt modelId="{125C4715-C27A-4F03-8DE6-ACE4A033B800}" type="pres">
      <dgm:prSet presAssocID="{B3544C53-723A-4F8A-B8F4-C5212CF26A7C}" presName="Name10" presStyleLbl="parChTrans1D2" presStyleIdx="2" presStyleCnt="7"/>
      <dgm:spPr/>
      <dgm:t>
        <a:bodyPr/>
        <a:lstStyle/>
        <a:p>
          <a:endParaRPr lang="es-EC"/>
        </a:p>
      </dgm:t>
    </dgm:pt>
    <dgm:pt modelId="{9E0CD38B-5B94-4328-9E9F-AA4A7B98489E}" type="pres">
      <dgm:prSet presAssocID="{7BA13685-B55D-496E-8300-403CFF88529B}" presName="hierRoot2" presStyleCnt="0"/>
      <dgm:spPr/>
      <dgm:t>
        <a:bodyPr/>
        <a:lstStyle/>
        <a:p>
          <a:endParaRPr lang="es-EC"/>
        </a:p>
      </dgm:t>
    </dgm:pt>
    <dgm:pt modelId="{77CE2872-066F-4069-86C5-F79ACDD10421}" type="pres">
      <dgm:prSet presAssocID="{7BA13685-B55D-496E-8300-403CFF88529B}" presName="composite2" presStyleCnt="0"/>
      <dgm:spPr/>
      <dgm:t>
        <a:bodyPr/>
        <a:lstStyle/>
        <a:p>
          <a:endParaRPr lang="es-EC"/>
        </a:p>
      </dgm:t>
    </dgm:pt>
    <dgm:pt modelId="{6FFA9E96-47AC-4E4F-8436-8779AB75D44D}" type="pres">
      <dgm:prSet presAssocID="{7BA13685-B55D-496E-8300-403CFF88529B}" presName="background2" presStyleLbl="node2" presStyleIdx="2" presStyleCnt="7"/>
      <dgm:spPr/>
      <dgm:t>
        <a:bodyPr/>
        <a:lstStyle/>
        <a:p>
          <a:endParaRPr lang="es-EC"/>
        </a:p>
      </dgm:t>
    </dgm:pt>
    <dgm:pt modelId="{B808B288-9D99-446D-817C-B83E8EA874B6}" type="pres">
      <dgm:prSet presAssocID="{7BA13685-B55D-496E-8300-403CFF88529B}" presName="text2" presStyleLbl="fgAcc2" presStyleIdx="2" presStyleCnt="7">
        <dgm:presLayoutVars>
          <dgm:chPref val="3"/>
        </dgm:presLayoutVars>
      </dgm:prSet>
      <dgm:spPr/>
      <dgm:t>
        <a:bodyPr/>
        <a:lstStyle/>
        <a:p>
          <a:endParaRPr lang="es-EC"/>
        </a:p>
      </dgm:t>
    </dgm:pt>
    <dgm:pt modelId="{3E6F1CE9-6F08-4E77-BE88-9124B159A7B5}" type="pres">
      <dgm:prSet presAssocID="{7BA13685-B55D-496E-8300-403CFF88529B}" presName="hierChild3" presStyleCnt="0"/>
      <dgm:spPr/>
      <dgm:t>
        <a:bodyPr/>
        <a:lstStyle/>
        <a:p>
          <a:endParaRPr lang="es-EC"/>
        </a:p>
      </dgm:t>
    </dgm:pt>
    <dgm:pt modelId="{CEE64A4D-AC23-4B08-8380-6BCB1A8AB48B}" type="pres">
      <dgm:prSet presAssocID="{D2DA26FA-7E92-497D-BA5A-968059C53C75}" presName="Name17" presStyleLbl="parChTrans1D3" presStyleIdx="2" presStyleCnt="7"/>
      <dgm:spPr/>
      <dgm:t>
        <a:bodyPr/>
        <a:lstStyle/>
        <a:p>
          <a:endParaRPr lang="es-EC"/>
        </a:p>
      </dgm:t>
    </dgm:pt>
    <dgm:pt modelId="{2546749A-B4EF-497F-8D6C-24D406127BC6}" type="pres">
      <dgm:prSet presAssocID="{54492B54-9462-45BB-BF8D-C3C8BC637568}" presName="hierRoot3" presStyleCnt="0"/>
      <dgm:spPr/>
    </dgm:pt>
    <dgm:pt modelId="{22CF8263-DF25-45BA-8A8E-DE512CB89942}" type="pres">
      <dgm:prSet presAssocID="{54492B54-9462-45BB-BF8D-C3C8BC637568}" presName="composite3" presStyleCnt="0"/>
      <dgm:spPr/>
    </dgm:pt>
    <dgm:pt modelId="{A7D2D969-F928-4017-B0C3-E607B415224C}" type="pres">
      <dgm:prSet presAssocID="{54492B54-9462-45BB-BF8D-C3C8BC637568}" presName="background3" presStyleLbl="node3" presStyleIdx="2" presStyleCnt="7"/>
      <dgm:spPr/>
    </dgm:pt>
    <dgm:pt modelId="{84B3C67F-BBF8-4419-BCF4-D25020433FA9}" type="pres">
      <dgm:prSet presAssocID="{54492B54-9462-45BB-BF8D-C3C8BC637568}" presName="text3" presStyleLbl="fgAcc3" presStyleIdx="2" presStyleCnt="7">
        <dgm:presLayoutVars>
          <dgm:chPref val="3"/>
        </dgm:presLayoutVars>
      </dgm:prSet>
      <dgm:spPr/>
      <dgm:t>
        <a:bodyPr/>
        <a:lstStyle/>
        <a:p>
          <a:endParaRPr lang="es-EC"/>
        </a:p>
      </dgm:t>
    </dgm:pt>
    <dgm:pt modelId="{00E6F1A1-6813-4708-8D63-72BAAE92AB5B}" type="pres">
      <dgm:prSet presAssocID="{54492B54-9462-45BB-BF8D-C3C8BC637568}" presName="hierChild4" presStyleCnt="0"/>
      <dgm:spPr/>
    </dgm:pt>
    <dgm:pt modelId="{C5ED1BC9-ED4E-4EDD-91F6-D999923978D4}" type="pres">
      <dgm:prSet presAssocID="{9AFE491A-2E0E-4EBD-85E7-86114C2CCA99}" presName="Name10" presStyleLbl="parChTrans1D2" presStyleIdx="3" presStyleCnt="7"/>
      <dgm:spPr/>
      <dgm:t>
        <a:bodyPr/>
        <a:lstStyle/>
        <a:p>
          <a:endParaRPr lang="es-EC"/>
        </a:p>
      </dgm:t>
    </dgm:pt>
    <dgm:pt modelId="{F7EECAFC-A58E-45B1-BE27-C51B5B4BE219}" type="pres">
      <dgm:prSet presAssocID="{9BA519F1-1C54-4DCE-A498-6D0F695B15E6}" presName="hierRoot2" presStyleCnt="0"/>
      <dgm:spPr/>
      <dgm:t>
        <a:bodyPr/>
        <a:lstStyle/>
        <a:p>
          <a:endParaRPr lang="es-EC"/>
        </a:p>
      </dgm:t>
    </dgm:pt>
    <dgm:pt modelId="{53811143-DA97-45F7-8D84-9A87F14DC54C}" type="pres">
      <dgm:prSet presAssocID="{9BA519F1-1C54-4DCE-A498-6D0F695B15E6}" presName="composite2" presStyleCnt="0"/>
      <dgm:spPr/>
      <dgm:t>
        <a:bodyPr/>
        <a:lstStyle/>
        <a:p>
          <a:endParaRPr lang="es-EC"/>
        </a:p>
      </dgm:t>
    </dgm:pt>
    <dgm:pt modelId="{1497360A-C9B0-43CB-BA55-28FAACAE7E80}" type="pres">
      <dgm:prSet presAssocID="{9BA519F1-1C54-4DCE-A498-6D0F695B15E6}" presName="background2" presStyleLbl="node2" presStyleIdx="3" presStyleCnt="7"/>
      <dgm:spPr/>
      <dgm:t>
        <a:bodyPr/>
        <a:lstStyle/>
        <a:p>
          <a:endParaRPr lang="es-EC"/>
        </a:p>
      </dgm:t>
    </dgm:pt>
    <dgm:pt modelId="{DC2211DE-586F-4173-B52C-E54E16486CBE}" type="pres">
      <dgm:prSet presAssocID="{9BA519F1-1C54-4DCE-A498-6D0F695B15E6}" presName="text2" presStyleLbl="fgAcc2" presStyleIdx="3" presStyleCnt="7">
        <dgm:presLayoutVars>
          <dgm:chPref val="3"/>
        </dgm:presLayoutVars>
      </dgm:prSet>
      <dgm:spPr/>
      <dgm:t>
        <a:bodyPr/>
        <a:lstStyle/>
        <a:p>
          <a:endParaRPr lang="es-EC"/>
        </a:p>
      </dgm:t>
    </dgm:pt>
    <dgm:pt modelId="{EE39A3A6-D466-44CD-A0C3-7EE159CF1612}" type="pres">
      <dgm:prSet presAssocID="{9BA519F1-1C54-4DCE-A498-6D0F695B15E6}" presName="hierChild3" presStyleCnt="0"/>
      <dgm:spPr/>
      <dgm:t>
        <a:bodyPr/>
        <a:lstStyle/>
        <a:p>
          <a:endParaRPr lang="es-EC"/>
        </a:p>
      </dgm:t>
    </dgm:pt>
    <dgm:pt modelId="{941F7AE5-DCCF-4A51-9138-343A1952635F}" type="pres">
      <dgm:prSet presAssocID="{991CF0BA-00C3-4E80-8F87-6BD43F4080C5}" presName="Name17" presStyleLbl="parChTrans1D3" presStyleIdx="3" presStyleCnt="7"/>
      <dgm:spPr/>
      <dgm:t>
        <a:bodyPr/>
        <a:lstStyle/>
        <a:p>
          <a:endParaRPr lang="es-EC"/>
        </a:p>
      </dgm:t>
    </dgm:pt>
    <dgm:pt modelId="{7457DC00-2E1D-4FB2-8AB6-A1B7C32E4241}" type="pres">
      <dgm:prSet presAssocID="{A9200E56-9E09-4999-B6A8-9AC1B20E2FE0}" presName="hierRoot3" presStyleCnt="0"/>
      <dgm:spPr/>
    </dgm:pt>
    <dgm:pt modelId="{B81514FC-30AF-4DA8-AADC-71E63D10E457}" type="pres">
      <dgm:prSet presAssocID="{A9200E56-9E09-4999-B6A8-9AC1B20E2FE0}" presName="composite3" presStyleCnt="0"/>
      <dgm:spPr/>
    </dgm:pt>
    <dgm:pt modelId="{A87CF8E1-D664-438B-A273-4CD1FC382292}" type="pres">
      <dgm:prSet presAssocID="{A9200E56-9E09-4999-B6A8-9AC1B20E2FE0}" presName="background3" presStyleLbl="node3" presStyleIdx="3" presStyleCnt="7"/>
      <dgm:spPr/>
    </dgm:pt>
    <dgm:pt modelId="{0BE0FB1E-7B1B-445A-BD84-C19EA946B1F7}" type="pres">
      <dgm:prSet presAssocID="{A9200E56-9E09-4999-B6A8-9AC1B20E2FE0}" presName="text3" presStyleLbl="fgAcc3" presStyleIdx="3" presStyleCnt="7">
        <dgm:presLayoutVars>
          <dgm:chPref val="3"/>
        </dgm:presLayoutVars>
      </dgm:prSet>
      <dgm:spPr/>
      <dgm:t>
        <a:bodyPr/>
        <a:lstStyle/>
        <a:p>
          <a:endParaRPr lang="es-EC"/>
        </a:p>
      </dgm:t>
    </dgm:pt>
    <dgm:pt modelId="{9EA36567-E4FE-4064-A064-87F081AF31AB}" type="pres">
      <dgm:prSet presAssocID="{A9200E56-9E09-4999-B6A8-9AC1B20E2FE0}" presName="hierChild4" presStyleCnt="0"/>
      <dgm:spPr/>
    </dgm:pt>
    <dgm:pt modelId="{2133D3DF-0BB3-47BD-879C-785C21C16B48}" type="pres">
      <dgm:prSet presAssocID="{712266B9-64B2-4D8C-AA2D-B49DE473669F}" presName="Name10" presStyleLbl="parChTrans1D2" presStyleIdx="4" presStyleCnt="7"/>
      <dgm:spPr/>
      <dgm:t>
        <a:bodyPr/>
        <a:lstStyle/>
        <a:p>
          <a:endParaRPr lang="es-EC"/>
        </a:p>
      </dgm:t>
    </dgm:pt>
    <dgm:pt modelId="{D285DDAA-D855-44E6-AF12-5E9244FB4D67}" type="pres">
      <dgm:prSet presAssocID="{0C1B23A0-A931-4746-B30B-D61A9697C04B}" presName="hierRoot2" presStyleCnt="0"/>
      <dgm:spPr/>
      <dgm:t>
        <a:bodyPr/>
        <a:lstStyle/>
        <a:p>
          <a:endParaRPr lang="es-EC"/>
        </a:p>
      </dgm:t>
    </dgm:pt>
    <dgm:pt modelId="{DB1E05C6-E7E9-4F13-97AF-53D873A5D609}" type="pres">
      <dgm:prSet presAssocID="{0C1B23A0-A931-4746-B30B-D61A9697C04B}" presName="composite2" presStyleCnt="0"/>
      <dgm:spPr/>
      <dgm:t>
        <a:bodyPr/>
        <a:lstStyle/>
        <a:p>
          <a:endParaRPr lang="es-EC"/>
        </a:p>
      </dgm:t>
    </dgm:pt>
    <dgm:pt modelId="{E8A605CF-2681-4D21-92C8-68D0D8BF7F96}" type="pres">
      <dgm:prSet presAssocID="{0C1B23A0-A931-4746-B30B-D61A9697C04B}" presName="background2" presStyleLbl="node2" presStyleIdx="4" presStyleCnt="7"/>
      <dgm:spPr/>
      <dgm:t>
        <a:bodyPr/>
        <a:lstStyle/>
        <a:p>
          <a:endParaRPr lang="es-EC"/>
        </a:p>
      </dgm:t>
    </dgm:pt>
    <dgm:pt modelId="{90ACD430-40BE-4BDA-A167-D5007094468C}" type="pres">
      <dgm:prSet presAssocID="{0C1B23A0-A931-4746-B30B-D61A9697C04B}" presName="text2" presStyleLbl="fgAcc2" presStyleIdx="4" presStyleCnt="7">
        <dgm:presLayoutVars>
          <dgm:chPref val="3"/>
        </dgm:presLayoutVars>
      </dgm:prSet>
      <dgm:spPr/>
      <dgm:t>
        <a:bodyPr/>
        <a:lstStyle/>
        <a:p>
          <a:endParaRPr lang="es-EC"/>
        </a:p>
      </dgm:t>
    </dgm:pt>
    <dgm:pt modelId="{7779D9BA-A0E4-4B4F-9AA6-0ACD4A0E64A6}" type="pres">
      <dgm:prSet presAssocID="{0C1B23A0-A931-4746-B30B-D61A9697C04B}" presName="hierChild3" presStyleCnt="0"/>
      <dgm:spPr/>
      <dgm:t>
        <a:bodyPr/>
        <a:lstStyle/>
        <a:p>
          <a:endParaRPr lang="es-EC"/>
        </a:p>
      </dgm:t>
    </dgm:pt>
    <dgm:pt modelId="{95176B15-5213-4912-B248-F1F0FB9B069A}" type="pres">
      <dgm:prSet presAssocID="{CC558301-9318-4EE9-B9E9-D9B7EE1C4978}" presName="Name17" presStyleLbl="parChTrans1D3" presStyleIdx="4" presStyleCnt="7"/>
      <dgm:spPr/>
      <dgm:t>
        <a:bodyPr/>
        <a:lstStyle/>
        <a:p>
          <a:endParaRPr lang="es-EC"/>
        </a:p>
      </dgm:t>
    </dgm:pt>
    <dgm:pt modelId="{33BD6598-B642-4813-A000-1E86DD0C0F07}" type="pres">
      <dgm:prSet presAssocID="{8105E894-5254-4D1B-89E9-6F9B881F7C18}" presName="hierRoot3" presStyleCnt="0"/>
      <dgm:spPr/>
    </dgm:pt>
    <dgm:pt modelId="{D699008E-0D1A-421C-93F3-F658004002E4}" type="pres">
      <dgm:prSet presAssocID="{8105E894-5254-4D1B-89E9-6F9B881F7C18}" presName="composite3" presStyleCnt="0"/>
      <dgm:spPr/>
    </dgm:pt>
    <dgm:pt modelId="{4D87F4E2-89F7-4CFA-9800-3C6C4036C2BB}" type="pres">
      <dgm:prSet presAssocID="{8105E894-5254-4D1B-89E9-6F9B881F7C18}" presName="background3" presStyleLbl="node3" presStyleIdx="4" presStyleCnt="7"/>
      <dgm:spPr/>
    </dgm:pt>
    <dgm:pt modelId="{E2091467-587A-4505-9C8A-CE3E11ED37AA}" type="pres">
      <dgm:prSet presAssocID="{8105E894-5254-4D1B-89E9-6F9B881F7C18}" presName="text3" presStyleLbl="fgAcc3" presStyleIdx="4" presStyleCnt="7">
        <dgm:presLayoutVars>
          <dgm:chPref val="3"/>
        </dgm:presLayoutVars>
      </dgm:prSet>
      <dgm:spPr/>
      <dgm:t>
        <a:bodyPr/>
        <a:lstStyle/>
        <a:p>
          <a:endParaRPr lang="es-EC"/>
        </a:p>
      </dgm:t>
    </dgm:pt>
    <dgm:pt modelId="{F8423B58-DBA4-4488-B3EA-62669A34155C}" type="pres">
      <dgm:prSet presAssocID="{8105E894-5254-4D1B-89E9-6F9B881F7C18}" presName="hierChild4" presStyleCnt="0"/>
      <dgm:spPr/>
    </dgm:pt>
    <dgm:pt modelId="{7C4986DD-8477-4FEC-B3D2-69A1DEBFFF0B}" type="pres">
      <dgm:prSet presAssocID="{08AA0617-B8FF-4905-BB69-8807344C2959}" presName="Name10" presStyleLbl="parChTrans1D2" presStyleIdx="5" presStyleCnt="7"/>
      <dgm:spPr/>
      <dgm:t>
        <a:bodyPr/>
        <a:lstStyle/>
        <a:p>
          <a:endParaRPr lang="es-EC"/>
        </a:p>
      </dgm:t>
    </dgm:pt>
    <dgm:pt modelId="{F8F478AB-F9F2-4117-9860-F5CC078F610F}" type="pres">
      <dgm:prSet presAssocID="{A26BFFC7-5CFB-4411-8EAA-384446E24E2C}" presName="hierRoot2" presStyleCnt="0"/>
      <dgm:spPr/>
      <dgm:t>
        <a:bodyPr/>
        <a:lstStyle/>
        <a:p>
          <a:endParaRPr lang="es-EC"/>
        </a:p>
      </dgm:t>
    </dgm:pt>
    <dgm:pt modelId="{4B60526A-C960-44DA-BE12-4BE6BEECDD5E}" type="pres">
      <dgm:prSet presAssocID="{A26BFFC7-5CFB-4411-8EAA-384446E24E2C}" presName="composite2" presStyleCnt="0"/>
      <dgm:spPr/>
      <dgm:t>
        <a:bodyPr/>
        <a:lstStyle/>
        <a:p>
          <a:endParaRPr lang="es-EC"/>
        </a:p>
      </dgm:t>
    </dgm:pt>
    <dgm:pt modelId="{20BB76F0-06D4-4C07-9E18-6219D0A4DA6C}" type="pres">
      <dgm:prSet presAssocID="{A26BFFC7-5CFB-4411-8EAA-384446E24E2C}" presName="background2" presStyleLbl="node2" presStyleIdx="5" presStyleCnt="7"/>
      <dgm:spPr/>
      <dgm:t>
        <a:bodyPr/>
        <a:lstStyle/>
        <a:p>
          <a:endParaRPr lang="es-EC"/>
        </a:p>
      </dgm:t>
    </dgm:pt>
    <dgm:pt modelId="{C09D7AE1-4AD6-46F4-B1C1-1DB047B174BF}" type="pres">
      <dgm:prSet presAssocID="{A26BFFC7-5CFB-4411-8EAA-384446E24E2C}" presName="text2" presStyleLbl="fgAcc2" presStyleIdx="5" presStyleCnt="7">
        <dgm:presLayoutVars>
          <dgm:chPref val="3"/>
        </dgm:presLayoutVars>
      </dgm:prSet>
      <dgm:spPr/>
      <dgm:t>
        <a:bodyPr/>
        <a:lstStyle/>
        <a:p>
          <a:endParaRPr lang="es-EC"/>
        </a:p>
      </dgm:t>
    </dgm:pt>
    <dgm:pt modelId="{83F32CE0-2B78-4F8B-BE60-3886DB0D9A71}" type="pres">
      <dgm:prSet presAssocID="{A26BFFC7-5CFB-4411-8EAA-384446E24E2C}" presName="hierChild3" presStyleCnt="0"/>
      <dgm:spPr/>
      <dgm:t>
        <a:bodyPr/>
        <a:lstStyle/>
        <a:p>
          <a:endParaRPr lang="es-EC"/>
        </a:p>
      </dgm:t>
    </dgm:pt>
    <dgm:pt modelId="{F42F3299-A944-4DA2-B3EB-36B986FB6207}" type="pres">
      <dgm:prSet presAssocID="{284F2E1B-BD53-4910-9E8A-7ED3D7B4F620}" presName="Name17" presStyleLbl="parChTrans1D3" presStyleIdx="5" presStyleCnt="7"/>
      <dgm:spPr/>
      <dgm:t>
        <a:bodyPr/>
        <a:lstStyle/>
        <a:p>
          <a:endParaRPr lang="es-EC"/>
        </a:p>
      </dgm:t>
    </dgm:pt>
    <dgm:pt modelId="{5A87EEF5-6F64-48D4-BBB9-DBABCF6F6632}" type="pres">
      <dgm:prSet presAssocID="{9948E2B6-1FDF-4090-BEF8-9F0AA89935DC}" presName="hierRoot3" presStyleCnt="0"/>
      <dgm:spPr/>
    </dgm:pt>
    <dgm:pt modelId="{FE3E6DFF-1352-4381-8CD0-195886852700}" type="pres">
      <dgm:prSet presAssocID="{9948E2B6-1FDF-4090-BEF8-9F0AA89935DC}" presName="composite3" presStyleCnt="0"/>
      <dgm:spPr/>
    </dgm:pt>
    <dgm:pt modelId="{777B5CD0-57D9-4344-A349-CCAA383CE6B7}" type="pres">
      <dgm:prSet presAssocID="{9948E2B6-1FDF-4090-BEF8-9F0AA89935DC}" presName="background3" presStyleLbl="node3" presStyleIdx="5" presStyleCnt="7"/>
      <dgm:spPr/>
    </dgm:pt>
    <dgm:pt modelId="{AE3EFADF-A6FB-4771-9B44-8B16A58AA1C4}" type="pres">
      <dgm:prSet presAssocID="{9948E2B6-1FDF-4090-BEF8-9F0AA89935DC}" presName="text3" presStyleLbl="fgAcc3" presStyleIdx="5" presStyleCnt="7">
        <dgm:presLayoutVars>
          <dgm:chPref val="3"/>
        </dgm:presLayoutVars>
      </dgm:prSet>
      <dgm:spPr/>
      <dgm:t>
        <a:bodyPr/>
        <a:lstStyle/>
        <a:p>
          <a:endParaRPr lang="es-EC"/>
        </a:p>
      </dgm:t>
    </dgm:pt>
    <dgm:pt modelId="{20CA7B5D-8E0C-4BA4-B49D-44B4A978C7A2}" type="pres">
      <dgm:prSet presAssocID="{9948E2B6-1FDF-4090-BEF8-9F0AA89935DC}" presName="hierChild4" presStyleCnt="0"/>
      <dgm:spPr/>
    </dgm:pt>
    <dgm:pt modelId="{C295CF59-B33C-496A-8102-D80298F438F0}" type="pres">
      <dgm:prSet presAssocID="{1A18CFE5-AF3E-4FA8-9D1B-576E3AE5E0BE}" presName="Name10" presStyleLbl="parChTrans1D2" presStyleIdx="6" presStyleCnt="7"/>
      <dgm:spPr/>
      <dgm:t>
        <a:bodyPr/>
        <a:lstStyle/>
        <a:p>
          <a:endParaRPr lang="es-EC"/>
        </a:p>
      </dgm:t>
    </dgm:pt>
    <dgm:pt modelId="{7F76D030-A829-496B-BDE9-2CEF5CBAD2E8}" type="pres">
      <dgm:prSet presAssocID="{635EEF5A-EB57-491D-8D3D-68ED7B9640BB}" presName="hierRoot2" presStyleCnt="0"/>
      <dgm:spPr/>
      <dgm:t>
        <a:bodyPr/>
        <a:lstStyle/>
        <a:p>
          <a:endParaRPr lang="es-EC"/>
        </a:p>
      </dgm:t>
    </dgm:pt>
    <dgm:pt modelId="{E3822864-BA5B-4621-9BD5-2EF970DE5F2B}" type="pres">
      <dgm:prSet presAssocID="{635EEF5A-EB57-491D-8D3D-68ED7B9640BB}" presName="composite2" presStyleCnt="0"/>
      <dgm:spPr/>
      <dgm:t>
        <a:bodyPr/>
        <a:lstStyle/>
        <a:p>
          <a:endParaRPr lang="es-EC"/>
        </a:p>
      </dgm:t>
    </dgm:pt>
    <dgm:pt modelId="{5BEAABD7-000F-4E7E-ABB1-7332703D2A7B}" type="pres">
      <dgm:prSet presAssocID="{635EEF5A-EB57-491D-8D3D-68ED7B9640BB}" presName="background2" presStyleLbl="node2" presStyleIdx="6" presStyleCnt="7"/>
      <dgm:spPr/>
      <dgm:t>
        <a:bodyPr/>
        <a:lstStyle/>
        <a:p>
          <a:endParaRPr lang="es-EC"/>
        </a:p>
      </dgm:t>
    </dgm:pt>
    <dgm:pt modelId="{6A149967-8508-4940-B244-8DC3BF41DBE4}" type="pres">
      <dgm:prSet presAssocID="{635EEF5A-EB57-491D-8D3D-68ED7B9640BB}" presName="text2" presStyleLbl="fgAcc2" presStyleIdx="6" presStyleCnt="7">
        <dgm:presLayoutVars>
          <dgm:chPref val="3"/>
        </dgm:presLayoutVars>
      </dgm:prSet>
      <dgm:spPr/>
      <dgm:t>
        <a:bodyPr/>
        <a:lstStyle/>
        <a:p>
          <a:endParaRPr lang="es-EC"/>
        </a:p>
      </dgm:t>
    </dgm:pt>
    <dgm:pt modelId="{FD364899-1507-46B3-AAB5-77342CAA3152}" type="pres">
      <dgm:prSet presAssocID="{635EEF5A-EB57-491D-8D3D-68ED7B9640BB}" presName="hierChild3" presStyleCnt="0"/>
      <dgm:spPr/>
      <dgm:t>
        <a:bodyPr/>
        <a:lstStyle/>
        <a:p>
          <a:endParaRPr lang="es-EC"/>
        </a:p>
      </dgm:t>
    </dgm:pt>
    <dgm:pt modelId="{85F9D29C-79C9-42C4-A767-3BB1C2753C89}" type="pres">
      <dgm:prSet presAssocID="{91F3729C-8153-4B97-ABC2-F3708B205B8D}" presName="Name17" presStyleLbl="parChTrans1D3" presStyleIdx="6" presStyleCnt="7"/>
      <dgm:spPr/>
      <dgm:t>
        <a:bodyPr/>
        <a:lstStyle/>
        <a:p>
          <a:endParaRPr lang="es-EC"/>
        </a:p>
      </dgm:t>
    </dgm:pt>
    <dgm:pt modelId="{99031AA4-ABCC-4755-AF1C-20CF32FA7ADE}" type="pres">
      <dgm:prSet presAssocID="{68934911-8F39-487B-9293-93C224F8946D}" presName="hierRoot3" presStyleCnt="0"/>
      <dgm:spPr/>
    </dgm:pt>
    <dgm:pt modelId="{5D8D5BBC-7AE7-4DF8-BD87-2D0C91D7E667}" type="pres">
      <dgm:prSet presAssocID="{68934911-8F39-487B-9293-93C224F8946D}" presName="composite3" presStyleCnt="0"/>
      <dgm:spPr/>
    </dgm:pt>
    <dgm:pt modelId="{2E583450-39FD-4BCF-8EE9-78F9877E6012}" type="pres">
      <dgm:prSet presAssocID="{68934911-8F39-487B-9293-93C224F8946D}" presName="background3" presStyleLbl="node3" presStyleIdx="6" presStyleCnt="7"/>
      <dgm:spPr/>
    </dgm:pt>
    <dgm:pt modelId="{EBE5C75B-705D-4A7E-A275-DB0C3C2459C7}" type="pres">
      <dgm:prSet presAssocID="{68934911-8F39-487B-9293-93C224F8946D}" presName="text3" presStyleLbl="fgAcc3" presStyleIdx="6" presStyleCnt="7">
        <dgm:presLayoutVars>
          <dgm:chPref val="3"/>
        </dgm:presLayoutVars>
      </dgm:prSet>
      <dgm:spPr/>
      <dgm:t>
        <a:bodyPr/>
        <a:lstStyle/>
        <a:p>
          <a:endParaRPr lang="es-EC"/>
        </a:p>
      </dgm:t>
    </dgm:pt>
    <dgm:pt modelId="{C5A1F059-68C1-4FCD-9F9C-6A0AA00A715F}" type="pres">
      <dgm:prSet presAssocID="{68934911-8F39-487B-9293-93C224F8946D}" presName="hierChild4" presStyleCnt="0"/>
      <dgm:spPr/>
    </dgm:pt>
  </dgm:ptLst>
  <dgm:cxnLst>
    <dgm:cxn modelId="{3B218F0C-9ECE-4451-ADB9-432794603262}" type="presOf" srcId="{991CF0BA-00C3-4E80-8F87-6BD43F4080C5}" destId="{941F7AE5-DCCF-4A51-9138-343A1952635F}" srcOrd="0" destOrd="0" presId="urn:microsoft.com/office/officeart/2005/8/layout/hierarchy1"/>
    <dgm:cxn modelId="{EAB45C22-5E28-460F-87A0-13AB9D6983A7}" srcId="{9BA519F1-1C54-4DCE-A498-6D0F695B15E6}" destId="{A9200E56-9E09-4999-B6A8-9AC1B20E2FE0}" srcOrd="0" destOrd="0" parTransId="{991CF0BA-00C3-4E80-8F87-6BD43F4080C5}" sibTransId="{6F8322AF-9D9F-4E68-901E-9869319ED886}"/>
    <dgm:cxn modelId="{ED7E0E03-5420-4642-8AA1-F92EF1FDA371}" type="presOf" srcId="{A0ECD9FB-B96C-4FF8-B278-DE1D19C99C02}" destId="{92C2351E-69FE-4835-A241-02DBAD098F6F}" srcOrd="0" destOrd="0" presId="urn:microsoft.com/office/officeart/2005/8/layout/hierarchy1"/>
    <dgm:cxn modelId="{8D5188C5-C851-4895-915C-9F029B5D2CAC}" srcId="{10A7611D-F96C-4A5E-AA55-394AB7758658}" destId="{0C1B23A0-A931-4746-B30B-D61A9697C04B}" srcOrd="4" destOrd="0" parTransId="{712266B9-64B2-4D8C-AA2D-B49DE473669F}" sibTransId="{7336C62E-FEC7-4101-B4FB-B7F58168F831}"/>
    <dgm:cxn modelId="{4D5B4448-CF58-4C2B-9151-2856DC90D43D}" type="presOf" srcId="{68934911-8F39-487B-9293-93C224F8946D}" destId="{EBE5C75B-705D-4A7E-A275-DB0C3C2459C7}" srcOrd="0" destOrd="0" presId="urn:microsoft.com/office/officeart/2005/8/layout/hierarchy1"/>
    <dgm:cxn modelId="{B2316AB1-B0C6-4390-9DF3-ACBD4663186B}" type="presOf" srcId="{9AFE491A-2E0E-4EBD-85E7-86114C2CCA99}" destId="{C5ED1BC9-ED4E-4EDD-91F6-D999923978D4}" srcOrd="0" destOrd="0" presId="urn:microsoft.com/office/officeart/2005/8/layout/hierarchy1"/>
    <dgm:cxn modelId="{021F61DD-29B9-4435-91AF-E8CBAAE3EE68}" type="presOf" srcId="{91F3729C-8153-4B97-ABC2-F3708B205B8D}" destId="{85F9D29C-79C9-42C4-A767-3BB1C2753C89}" srcOrd="0" destOrd="0" presId="urn:microsoft.com/office/officeart/2005/8/layout/hierarchy1"/>
    <dgm:cxn modelId="{EF1638E3-4178-4006-829B-4850865DC578}" type="presOf" srcId="{1A18CFE5-AF3E-4FA8-9D1B-576E3AE5E0BE}" destId="{C295CF59-B33C-496A-8102-D80298F438F0}" srcOrd="0" destOrd="0" presId="urn:microsoft.com/office/officeart/2005/8/layout/hierarchy1"/>
    <dgm:cxn modelId="{E3ADD211-E75C-41E6-ACD8-6311C477D9B1}" type="presOf" srcId="{284F2E1B-BD53-4910-9E8A-7ED3D7B4F620}" destId="{F42F3299-A944-4DA2-B3EB-36B986FB6207}" srcOrd="0" destOrd="0" presId="urn:microsoft.com/office/officeart/2005/8/layout/hierarchy1"/>
    <dgm:cxn modelId="{69A22B0B-D48C-43AC-A13B-A67761C94B1C}" type="presOf" srcId="{9BA519F1-1C54-4DCE-A498-6D0F695B15E6}" destId="{DC2211DE-586F-4173-B52C-E54E16486CBE}" srcOrd="0" destOrd="0" presId="urn:microsoft.com/office/officeart/2005/8/layout/hierarchy1"/>
    <dgm:cxn modelId="{C2B5F13D-9B19-4551-8366-F176A7E60F4E}" type="presOf" srcId="{D2DA26FA-7E92-497D-BA5A-968059C53C75}" destId="{CEE64A4D-AC23-4B08-8380-6BCB1A8AB48B}" srcOrd="0" destOrd="0" presId="urn:microsoft.com/office/officeart/2005/8/layout/hierarchy1"/>
    <dgm:cxn modelId="{63EB3BD1-9152-4B6E-A6C8-1C93D5CAD2B9}" type="presOf" srcId="{712266B9-64B2-4D8C-AA2D-B49DE473669F}" destId="{2133D3DF-0BB3-47BD-879C-785C21C16B48}" srcOrd="0" destOrd="0" presId="urn:microsoft.com/office/officeart/2005/8/layout/hierarchy1"/>
    <dgm:cxn modelId="{9C74D726-7C50-4D98-B0C8-28DC2D61602D}" type="presOf" srcId="{7BA13685-B55D-496E-8300-403CFF88529B}" destId="{B808B288-9D99-446D-817C-B83E8EA874B6}" srcOrd="0" destOrd="0" presId="urn:microsoft.com/office/officeart/2005/8/layout/hierarchy1"/>
    <dgm:cxn modelId="{594FD9EB-E38D-4BCA-BD9F-93B9CDCA1F27}" srcId="{635EEF5A-EB57-491D-8D3D-68ED7B9640BB}" destId="{68934911-8F39-487B-9293-93C224F8946D}" srcOrd="0" destOrd="0" parTransId="{91F3729C-8153-4B97-ABC2-F3708B205B8D}" sibTransId="{1254067D-96D7-489F-AF5D-5539ED573D03}"/>
    <dgm:cxn modelId="{472D808C-5B74-4CD9-837B-CAAADA9EBD6C}" srcId="{10A7611D-F96C-4A5E-AA55-394AB7758658}" destId="{7BA13685-B55D-496E-8300-403CFF88529B}" srcOrd="2" destOrd="0" parTransId="{B3544C53-723A-4F8A-B8F4-C5212CF26A7C}" sibTransId="{A045DAFD-1CCB-4A3D-9C7B-BE4A8592B46A}"/>
    <dgm:cxn modelId="{BEBF6237-49A1-4841-BC87-2851B4F1065D}" srcId="{0C1B23A0-A931-4746-B30B-D61A9697C04B}" destId="{8105E894-5254-4D1B-89E9-6F9B881F7C18}" srcOrd="0" destOrd="0" parTransId="{CC558301-9318-4EE9-B9E9-D9B7EE1C4978}" sibTransId="{7E2DB549-F9F0-49EE-A2A2-4038142F33EB}"/>
    <dgm:cxn modelId="{581F17E6-89E1-4ADA-9775-C8D9F979D57D}" type="presOf" srcId="{425CD2DC-DAE1-4531-890A-507CCD31311C}" destId="{88937C54-3CA2-418F-86EF-6D308EC26616}" srcOrd="0" destOrd="0" presId="urn:microsoft.com/office/officeart/2005/8/layout/hierarchy1"/>
    <dgm:cxn modelId="{5717F8EF-9AA0-42F6-A8F8-7EBF2B7B11F3}" type="presOf" srcId="{9948E2B6-1FDF-4090-BEF8-9F0AA89935DC}" destId="{AE3EFADF-A6FB-4771-9B44-8B16A58AA1C4}" srcOrd="0" destOrd="0" presId="urn:microsoft.com/office/officeart/2005/8/layout/hierarchy1"/>
    <dgm:cxn modelId="{C3D477F3-2484-4698-A519-0B15967CAD02}" type="presOf" srcId="{D217BCAC-039A-4D57-B71F-073C42A306D1}" destId="{55AC3CB7-7338-456A-8357-E1CAF506706A}" srcOrd="0" destOrd="0" presId="urn:microsoft.com/office/officeart/2005/8/layout/hierarchy1"/>
    <dgm:cxn modelId="{F03815C8-2445-491C-A891-C3E2387FF86D}" srcId="{10A7611D-F96C-4A5E-AA55-394AB7758658}" destId="{9BA519F1-1C54-4DCE-A498-6D0F695B15E6}" srcOrd="3" destOrd="0" parTransId="{9AFE491A-2E0E-4EBD-85E7-86114C2CCA99}" sibTransId="{63371DDB-56F1-4EFE-A3FE-1EC08C079BC1}"/>
    <dgm:cxn modelId="{B5E1CA2B-B26F-42ED-8680-CBA0208E74BF}" type="presOf" srcId="{8105E894-5254-4D1B-89E9-6F9B881F7C18}" destId="{E2091467-587A-4505-9C8A-CE3E11ED37AA}" srcOrd="0" destOrd="0" presId="urn:microsoft.com/office/officeart/2005/8/layout/hierarchy1"/>
    <dgm:cxn modelId="{83289355-A10B-4471-A9DE-1B7E11F74CDF}" type="presOf" srcId="{B3544C53-723A-4F8A-B8F4-C5212CF26A7C}" destId="{125C4715-C27A-4F03-8DE6-ACE4A033B800}" srcOrd="0" destOrd="0" presId="urn:microsoft.com/office/officeart/2005/8/layout/hierarchy1"/>
    <dgm:cxn modelId="{2834534B-33B8-4B88-9EDC-5A431A428C68}" type="presOf" srcId="{54492B54-9462-45BB-BF8D-C3C8BC637568}" destId="{84B3C67F-BBF8-4419-BCF4-D25020433FA9}" srcOrd="0" destOrd="0" presId="urn:microsoft.com/office/officeart/2005/8/layout/hierarchy1"/>
    <dgm:cxn modelId="{D90740B3-0A24-4995-933A-B85EE63DB746}" type="presOf" srcId="{0C1B23A0-A931-4746-B30B-D61A9697C04B}" destId="{90ACD430-40BE-4BDA-A167-D5007094468C}" srcOrd="0" destOrd="0" presId="urn:microsoft.com/office/officeart/2005/8/layout/hierarchy1"/>
    <dgm:cxn modelId="{B1383DC2-4889-479E-9376-9A2E9FD9CA71}" type="presOf" srcId="{13AAFEA5-6448-49B4-9F82-3D4629D9F4D9}" destId="{0FE9B04E-845E-49AA-BE4F-04D018B06406}" srcOrd="0" destOrd="0" presId="urn:microsoft.com/office/officeart/2005/8/layout/hierarchy1"/>
    <dgm:cxn modelId="{4A571F00-C630-4402-B4C6-AC685DFFD740}" type="presOf" srcId="{A26BFFC7-5CFB-4411-8EAA-384446E24E2C}" destId="{C09D7AE1-4AD6-46F4-B1C1-1DB047B174BF}" srcOrd="0" destOrd="0" presId="urn:microsoft.com/office/officeart/2005/8/layout/hierarchy1"/>
    <dgm:cxn modelId="{DACB8F30-F762-4FA7-9112-56E3827631F4}" type="presOf" srcId="{10A7611D-F96C-4A5E-AA55-394AB7758658}" destId="{91A40B49-E48E-4B5C-B1C7-7A63297636FF}" srcOrd="0" destOrd="0" presId="urn:microsoft.com/office/officeart/2005/8/layout/hierarchy1"/>
    <dgm:cxn modelId="{2669FF0C-93D4-42B3-9797-74E9488EBA52}" type="presOf" srcId="{CC558301-9318-4EE9-B9E9-D9B7EE1C4978}" destId="{95176B15-5213-4912-B248-F1F0FB9B069A}" srcOrd="0" destOrd="0" presId="urn:microsoft.com/office/officeart/2005/8/layout/hierarchy1"/>
    <dgm:cxn modelId="{D5E7EF1D-B632-44B1-AD48-A8F079E470A1}" srcId="{10A7611D-F96C-4A5E-AA55-394AB7758658}" destId="{D217BCAC-039A-4D57-B71F-073C42A306D1}" srcOrd="1" destOrd="0" parTransId="{EF264958-8574-4786-A946-6C4B194E3F04}" sibTransId="{E009FA69-C5B6-4963-A725-D495E258182D}"/>
    <dgm:cxn modelId="{4D93A3C4-67AE-427F-A641-E50A7A50ABBA}" srcId="{10A7611D-F96C-4A5E-AA55-394AB7758658}" destId="{635EEF5A-EB57-491D-8D3D-68ED7B9640BB}" srcOrd="6" destOrd="0" parTransId="{1A18CFE5-AF3E-4FA8-9D1B-576E3AE5E0BE}" sibTransId="{979AB427-A979-4C35-A92A-E383F9B46FC6}"/>
    <dgm:cxn modelId="{A4E8B72B-4AFA-47D3-9D09-87BF538B12E7}" type="presOf" srcId="{A9200E56-9E09-4999-B6A8-9AC1B20E2FE0}" destId="{0BE0FB1E-7B1B-445A-BD84-C19EA946B1F7}" srcOrd="0" destOrd="0" presId="urn:microsoft.com/office/officeart/2005/8/layout/hierarchy1"/>
    <dgm:cxn modelId="{9D36426F-CDF5-4B3E-8D7A-F39893E02C97}" srcId="{425CD2DC-DAE1-4531-890A-507CCD31311C}" destId="{10A7611D-F96C-4A5E-AA55-394AB7758658}" srcOrd="0" destOrd="0" parTransId="{FC4F66B5-CD04-4057-A683-9EB1BDC380F3}" sibTransId="{30AF53D3-2EB6-44E3-B65A-70848AF6C430}"/>
    <dgm:cxn modelId="{A1477F54-C3B1-4BA8-8E94-76A889541F79}" type="presOf" srcId="{597EAB84-A833-4D7C-8C66-DC26436193F0}" destId="{BEF1D1CC-5443-4C16-A3B4-5C408A43D2FB}" srcOrd="0" destOrd="0" presId="urn:microsoft.com/office/officeart/2005/8/layout/hierarchy1"/>
    <dgm:cxn modelId="{F44AC70B-F6A7-488F-BA50-DB84A8A96556}" type="presOf" srcId="{47250CC0-D2EE-4422-9F27-56D5C2B3D9C4}" destId="{F66A1EEC-1908-49E7-AEAC-632399D507C6}" srcOrd="0" destOrd="0" presId="urn:microsoft.com/office/officeart/2005/8/layout/hierarchy1"/>
    <dgm:cxn modelId="{C8BE9C65-3222-4BDA-A02B-21FCA11A8752}" srcId="{10A7611D-F96C-4A5E-AA55-394AB7758658}" destId="{597EAB84-A833-4D7C-8C66-DC26436193F0}" srcOrd="0" destOrd="0" parTransId="{8C8DFEFB-6990-4B09-9AF9-32FA33072228}" sibTransId="{5473984E-0C8C-4DF9-91E1-6DBA10B432B7}"/>
    <dgm:cxn modelId="{291275B6-EE68-4991-96CD-86B61F6D80ED}" srcId="{A26BFFC7-5CFB-4411-8EAA-384446E24E2C}" destId="{9948E2B6-1FDF-4090-BEF8-9F0AA89935DC}" srcOrd="0" destOrd="0" parTransId="{284F2E1B-BD53-4910-9E8A-7ED3D7B4F620}" sibTransId="{93080ECB-8947-46ED-A1A2-A0B4334142BC}"/>
    <dgm:cxn modelId="{C0D7B2B3-C72B-4506-85D2-03EE014FE9CC}" type="presOf" srcId="{44B03CDD-1EF2-4E32-9763-3E7AFBE13693}" destId="{E67CDB67-F26A-4C72-B9FB-C1D90BD6723C}" srcOrd="0" destOrd="0" presId="urn:microsoft.com/office/officeart/2005/8/layout/hierarchy1"/>
    <dgm:cxn modelId="{3E0CA023-5A28-409D-889A-0204E80522E5}" srcId="{D217BCAC-039A-4D57-B71F-073C42A306D1}" destId="{44B03CDD-1EF2-4E32-9763-3E7AFBE13693}" srcOrd="0" destOrd="0" parTransId="{47250CC0-D2EE-4422-9F27-56D5C2B3D9C4}" sibTransId="{D64D2AA4-E615-4BE7-AE28-47A4A5E97149}"/>
    <dgm:cxn modelId="{837D81CC-6092-4604-A4B7-5555C440E41D}" type="presOf" srcId="{08AA0617-B8FF-4905-BB69-8807344C2959}" destId="{7C4986DD-8477-4FEC-B3D2-69A1DEBFFF0B}" srcOrd="0" destOrd="0" presId="urn:microsoft.com/office/officeart/2005/8/layout/hierarchy1"/>
    <dgm:cxn modelId="{AAA096A0-3A47-4BA4-A0DA-0AC3F74B8CE1}" srcId="{10A7611D-F96C-4A5E-AA55-394AB7758658}" destId="{A26BFFC7-5CFB-4411-8EAA-384446E24E2C}" srcOrd="5" destOrd="0" parTransId="{08AA0617-B8FF-4905-BB69-8807344C2959}" sibTransId="{74D0A528-0500-4BF9-8EE1-6FA438F73BFE}"/>
    <dgm:cxn modelId="{7D633B70-3F8E-4A33-BD18-6CE1A90ABC01}" type="presOf" srcId="{EF264958-8574-4786-A946-6C4B194E3F04}" destId="{BBFDB60F-4D44-46C8-B9FD-0540BFD93F9A}" srcOrd="0" destOrd="0" presId="urn:microsoft.com/office/officeart/2005/8/layout/hierarchy1"/>
    <dgm:cxn modelId="{77806098-F44C-4A27-839F-9520EFDDC5B0}" srcId="{7BA13685-B55D-496E-8300-403CFF88529B}" destId="{54492B54-9462-45BB-BF8D-C3C8BC637568}" srcOrd="0" destOrd="0" parTransId="{D2DA26FA-7E92-497D-BA5A-968059C53C75}" sibTransId="{58F822DE-A8A7-48BC-9569-54074C6201F1}"/>
    <dgm:cxn modelId="{ACF0034A-C014-45C2-B0F5-56E02ECD0B9D}" srcId="{597EAB84-A833-4D7C-8C66-DC26436193F0}" destId="{A0ECD9FB-B96C-4FF8-B278-DE1D19C99C02}" srcOrd="0" destOrd="0" parTransId="{13AAFEA5-6448-49B4-9F82-3D4629D9F4D9}" sibTransId="{15C9AAE3-4812-44D7-A93D-7F895E50B70A}"/>
    <dgm:cxn modelId="{73CC27BA-2748-4616-B9A4-3B08BD74B948}" type="presOf" srcId="{635EEF5A-EB57-491D-8D3D-68ED7B9640BB}" destId="{6A149967-8508-4940-B244-8DC3BF41DBE4}" srcOrd="0" destOrd="0" presId="urn:microsoft.com/office/officeart/2005/8/layout/hierarchy1"/>
    <dgm:cxn modelId="{F9A870F0-265D-4FDC-9893-918C83C48C63}" type="presOf" srcId="{8C8DFEFB-6990-4B09-9AF9-32FA33072228}" destId="{C0C935DE-CB2C-4154-B839-33DABAFD7C86}" srcOrd="0" destOrd="0" presId="urn:microsoft.com/office/officeart/2005/8/layout/hierarchy1"/>
    <dgm:cxn modelId="{8471A26F-3C2C-4F4B-A839-76F69ACEE599}" type="presParOf" srcId="{88937C54-3CA2-418F-86EF-6D308EC26616}" destId="{18B8AD5F-4826-4043-9653-133CE6C4EBAF}" srcOrd="0" destOrd="0" presId="urn:microsoft.com/office/officeart/2005/8/layout/hierarchy1"/>
    <dgm:cxn modelId="{F6FEF867-7B86-4C96-B444-41394F233D43}" type="presParOf" srcId="{18B8AD5F-4826-4043-9653-133CE6C4EBAF}" destId="{BA54EB7F-B3BD-44D8-B258-92622EAFD3EA}" srcOrd="0" destOrd="0" presId="urn:microsoft.com/office/officeart/2005/8/layout/hierarchy1"/>
    <dgm:cxn modelId="{44658476-273B-4482-9466-3226818A3F88}" type="presParOf" srcId="{BA54EB7F-B3BD-44D8-B258-92622EAFD3EA}" destId="{0E830CCC-14B4-486F-B48F-E73FAE04B804}" srcOrd="0" destOrd="0" presId="urn:microsoft.com/office/officeart/2005/8/layout/hierarchy1"/>
    <dgm:cxn modelId="{18CD3FEC-F5F0-4ADC-BB40-6B800D86C83D}" type="presParOf" srcId="{BA54EB7F-B3BD-44D8-B258-92622EAFD3EA}" destId="{91A40B49-E48E-4B5C-B1C7-7A63297636FF}" srcOrd="1" destOrd="0" presId="urn:microsoft.com/office/officeart/2005/8/layout/hierarchy1"/>
    <dgm:cxn modelId="{C0ADF3DE-E5FD-4B5E-854F-AD31A39A9916}" type="presParOf" srcId="{18B8AD5F-4826-4043-9653-133CE6C4EBAF}" destId="{5FF32D52-35EE-4DB2-AB0F-0588B792C2F3}" srcOrd="1" destOrd="0" presId="urn:microsoft.com/office/officeart/2005/8/layout/hierarchy1"/>
    <dgm:cxn modelId="{8343FF55-C1CF-45A9-8615-56ECFCFDA552}" type="presParOf" srcId="{5FF32D52-35EE-4DB2-AB0F-0588B792C2F3}" destId="{C0C935DE-CB2C-4154-B839-33DABAFD7C86}" srcOrd="0" destOrd="0" presId="urn:microsoft.com/office/officeart/2005/8/layout/hierarchy1"/>
    <dgm:cxn modelId="{D977A076-EF21-4F90-8B93-8049F65F9756}" type="presParOf" srcId="{5FF32D52-35EE-4DB2-AB0F-0588B792C2F3}" destId="{96D8F1FF-E5ED-4D45-8C70-2D49EDA783AB}" srcOrd="1" destOrd="0" presId="urn:microsoft.com/office/officeart/2005/8/layout/hierarchy1"/>
    <dgm:cxn modelId="{C3A6CBD5-05CD-4797-8E83-27A12108E9C0}" type="presParOf" srcId="{96D8F1FF-E5ED-4D45-8C70-2D49EDA783AB}" destId="{EAF616A3-897A-40DE-AC22-A7FCD2108A64}" srcOrd="0" destOrd="0" presId="urn:microsoft.com/office/officeart/2005/8/layout/hierarchy1"/>
    <dgm:cxn modelId="{2719F84A-20FC-4875-B417-8EA753057C5F}" type="presParOf" srcId="{EAF616A3-897A-40DE-AC22-A7FCD2108A64}" destId="{F7305754-BFCE-45B5-AEBE-A475984DF872}" srcOrd="0" destOrd="0" presId="urn:microsoft.com/office/officeart/2005/8/layout/hierarchy1"/>
    <dgm:cxn modelId="{A3455249-9807-48DF-8F47-AB393A17792B}" type="presParOf" srcId="{EAF616A3-897A-40DE-AC22-A7FCD2108A64}" destId="{BEF1D1CC-5443-4C16-A3B4-5C408A43D2FB}" srcOrd="1" destOrd="0" presId="urn:microsoft.com/office/officeart/2005/8/layout/hierarchy1"/>
    <dgm:cxn modelId="{97AF85B9-1E9F-41DF-A49A-A98AB535A2C6}" type="presParOf" srcId="{96D8F1FF-E5ED-4D45-8C70-2D49EDA783AB}" destId="{569A0880-6AD6-4E00-8A5A-7E26E24F6B8C}" srcOrd="1" destOrd="0" presId="urn:microsoft.com/office/officeart/2005/8/layout/hierarchy1"/>
    <dgm:cxn modelId="{1CFB27E7-3776-4F0B-B3C3-4FBF665DE14F}" type="presParOf" srcId="{569A0880-6AD6-4E00-8A5A-7E26E24F6B8C}" destId="{0FE9B04E-845E-49AA-BE4F-04D018B06406}" srcOrd="0" destOrd="0" presId="urn:microsoft.com/office/officeart/2005/8/layout/hierarchy1"/>
    <dgm:cxn modelId="{6C7F9D8D-143D-43D6-94A6-7EB9965181DA}" type="presParOf" srcId="{569A0880-6AD6-4E00-8A5A-7E26E24F6B8C}" destId="{96A311C0-A3F0-46C9-8C13-AFAEE3464007}" srcOrd="1" destOrd="0" presId="urn:microsoft.com/office/officeart/2005/8/layout/hierarchy1"/>
    <dgm:cxn modelId="{3621861A-7452-42EA-BADC-9689D5F991FA}" type="presParOf" srcId="{96A311C0-A3F0-46C9-8C13-AFAEE3464007}" destId="{D7C7EE26-E322-4F2F-9FFE-BAF8B75C4BC0}" srcOrd="0" destOrd="0" presId="urn:microsoft.com/office/officeart/2005/8/layout/hierarchy1"/>
    <dgm:cxn modelId="{D97FFF19-A067-4BDD-9C10-0AA4EF056846}" type="presParOf" srcId="{D7C7EE26-E322-4F2F-9FFE-BAF8B75C4BC0}" destId="{2AC06263-646D-4B6A-8CE0-7F6E36C2C345}" srcOrd="0" destOrd="0" presId="urn:microsoft.com/office/officeart/2005/8/layout/hierarchy1"/>
    <dgm:cxn modelId="{94E0425B-F53D-4E23-8FC4-F475212F0952}" type="presParOf" srcId="{D7C7EE26-E322-4F2F-9FFE-BAF8B75C4BC0}" destId="{92C2351E-69FE-4835-A241-02DBAD098F6F}" srcOrd="1" destOrd="0" presId="urn:microsoft.com/office/officeart/2005/8/layout/hierarchy1"/>
    <dgm:cxn modelId="{4AD6639F-7810-4871-AF08-703E6799EEC9}" type="presParOf" srcId="{96A311C0-A3F0-46C9-8C13-AFAEE3464007}" destId="{7708CB91-E54C-4CC2-8164-E540AC2134DA}" srcOrd="1" destOrd="0" presId="urn:microsoft.com/office/officeart/2005/8/layout/hierarchy1"/>
    <dgm:cxn modelId="{29568613-A8B2-47B0-9898-1444786FF26E}" type="presParOf" srcId="{5FF32D52-35EE-4DB2-AB0F-0588B792C2F3}" destId="{BBFDB60F-4D44-46C8-B9FD-0540BFD93F9A}" srcOrd="2" destOrd="0" presId="urn:microsoft.com/office/officeart/2005/8/layout/hierarchy1"/>
    <dgm:cxn modelId="{42ABC08B-B1D5-4CE6-99EE-CA64889E7F4C}" type="presParOf" srcId="{5FF32D52-35EE-4DB2-AB0F-0588B792C2F3}" destId="{19982DD8-189B-4C9F-BD29-8003D5633710}" srcOrd="3" destOrd="0" presId="urn:microsoft.com/office/officeart/2005/8/layout/hierarchy1"/>
    <dgm:cxn modelId="{D39A4EBF-7C54-48CC-98E3-5CA8B60C07B1}" type="presParOf" srcId="{19982DD8-189B-4C9F-BD29-8003D5633710}" destId="{C997AC9A-E757-459C-94A4-E688374C6EDC}" srcOrd="0" destOrd="0" presId="urn:microsoft.com/office/officeart/2005/8/layout/hierarchy1"/>
    <dgm:cxn modelId="{0DB543CF-B3D7-4E5B-A327-740917606814}" type="presParOf" srcId="{C997AC9A-E757-459C-94A4-E688374C6EDC}" destId="{FF1FC14E-F19F-4897-AF63-3E14651A2EA6}" srcOrd="0" destOrd="0" presId="urn:microsoft.com/office/officeart/2005/8/layout/hierarchy1"/>
    <dgm:cxn modelId="{A3DCF470-7A3A-4A7A-A69A-19CA2CCFAA8C}" type="presParOf" srcId="{C997AC9A-E757-459C-94A4-E688374C6EDC}" destId="{55AC3CB7-7338-456A-8357-E1CAF506706A}" srcOrd="1" destOrd="0" presId="urn:microsoft.com/office/officeart/2005/8/layout/hierarchy1"/>
    <dgm:cxn modelId="{7F419021-99EA-4490-B980-1280940985C2}" type="presParOf" srcId="{19982DD8-189B-4C9F-BD29-8003D5633710}" destId="{273F5355-2A0F-47FD-A51C-663CC01AD4B0}" srcOrd="1" destOrd="0" presId="urn:microsoft.com/office/officeart/2005/8/layout/hierarchy1"/>
    <dgm:cxn modelId="{042FF3E5-35B4-4352-9623-980904E72D3C}" type="presParOf" srcId="{273F5355-2A0F-47FD-A51C-663CC01AD4B0}" destId="{F66A1EEC-1908-49E7-AEAC-632399D507C6}" srcOrd="0" destOrd="0" presId="urn:microsoft.com/office/officeart/2005/8/layout/hierarchy1"/>
    <dgm:cxn modelId="{2811BA21-F610-49C1-9096-0B448618214E}" type="presParOf" srcId="{273F5355-2A0F-47FD-A51C-663CC01AD4B0}" destId="{B883B27D-B7E7-40BC-A7A3-38EFD0F4C051}" srcOrd="1" destOrd="0" presId="urn:microsoft.com/office/officeart/2005/8/layout/hierarchy1"/>
    <dgm:cxn modelId="{1BF960FB-C8EE-4A48-924C-5B141150E9D3}" type="presParOf" srcId="{B883B27D-B7E7-40BC-A7A3-38EFD0F4C051}" destId="{9BF33E20-CC26-4F30-BC67-45ADE9ED346B}" srcOrd="0" destOrd="0" presId="urn:microsoft.com/office/officeart/2005/8/layout/hierarchy1"/>
    <dgm:cxn modelId="{AC23E5D3-F9B1-4B6A-AFC8-BB358852CEB3}" type="presParOf" srcId="{9BF33E20-CC26-4F30-BC67-45ADE9ED346B}" destId="{C483D53B-5E70-4E08-B6A4-7E6CA7A07835}" srcOrd="0" destOrd="0" presId="urn:microsoft.com/office/officeart/2005/8/layout/hierarchy1"/>
    <dgm:cxn modelId="{D5DC6382-D82E-4D9F-B62E-C84BA938E821}" type="presParOf" srcId="{9BF33E20-CC26-4F30-BC67-45ADE9ED346B}" destId="{E67CDB67-F26A-4C72-B9FB-C1D90BD6723C}" srcOrd="1" destOrd="0" presId="urn:microsoft.com/office/officeart/2005/8/layout/hierarchy1"/>
    <dgm:cxn modelId="{95C2CE65-59FE-4E42-A647-3BEFDF9BD8A6}" type="presParOf" srcId="{B883B27D-B7E7-40BC-A7A3-38EFD0F4C051}" destId="{428CE1CD-62F1-4721-BE96-07B6C12BE8C1}" srcOrd="1" destOrd="0" presId="urn:microsoft.com/office/officeart/2005/8/layout/hierarchy1"/>
    <dgm:cxn modelId="{126C560B-A2F4-423D-886C-393C547FF0ED}" type="presParOf" srcId="{5FF32D52-35EE-4DB2-AB0F-0588B792C2F3}" destId="{125C4715-C27A-4F03-8DE6-ACE4A033B800}" srcOrd="4" destOrd="0" presId="urn:microsoft.com/office/officeart/2005/8/layout/hierarchy1"/>
    <dgm:cxn modelId="{B26F1688-9489-42C2-9F6C-462582C5559A}" type="presParOf" srcId="{5FF32D52-35EE-4DB2-AB0F-0588B792C2F3}" destId="{9E0CD38B-5B94-4328-9E9F-AA4A7B98489E}" srcOrd="5" destOrd="0" presId="urn:microsoft.com/office/officeart/2005/8/layout/hierarchy1"/>
    <dgm:cxn modelId="{B73CA6BE-3353-4C00-84B7-20E4A99448BC}" type="presParOf" srcId="{9E0CD38B-5B94-4328-9E9F-AA4A7B98489E}" destId="{77CE2872-066F-4069-86C5-F79ACDD10421}" srcOrd="0" destOrd="0" presId="urn:microsoft.com/office/officeart/2005/8/layout/hierarchy1"/>
    <dgm:cxn modelId="{59615485-F102-4CE0-ACA6-558EC58AC27D}" type="presParOf" srcId="{77CE2872-066F-4069-86C5-F79ACDD10421}" destId="{6FFA9E96-47AC-4E4F-8436-8779AB75D44D}" srcOrd="0" destOrd="0" presId="urn:microsoft.com/office/officeart/2005/8/layout/hierarchy1"/>
    <dgm:cxn modelId="{85854326-E695-4D54-8178-20330C15054B}" type="presParOf" srcId="{77CE2872-066F-4069-86C5-F79ACDD10421}" destId="{B808B288-9D99-446D-817C-B83E8EA874B6}" srcOrd="1" destOrd="0" presId="urn:microsoft.com/office/officeart/2005/8/layout/hierarchy1"/>
    <dgm:cxn modelId="{E00F9C27-B162-458E-95B8-E892841C8D09}" type="presParOf" srcId="{9E0CD38B-5B94-4328-9E9F-AA4A7B98489E}" destId="{3E6F1CE9-6F08-4E77-BE88-9124B159A7B5}" srcOrd="1" destOrd="0" presId="urn:microsoft.com/office/officeart/2005/8/layout/hierarchy1"/>
    <dgm:cxn modelId="{29479272-D1A1-4E14-8655-4AA0C663671F}" type="presParOf" srcId="{3E6F1CE9-6F08-4E77-BE88-9124B159A7B5}" destId="{CEE64A4D-AC23-4B08-8380-6BCB1A8AB48B}" srcOrd="0" destOrd="0" presId="urn:microsoft.com/office/officeart/2005/8/layout/hierarchy1"/>
    <dgm:cxn modelId="{7BBDAECA-4C44-4A3A-A0CA-CF6717D36BDB}" type="presParOf" srcId="{3E6F1CE9-6F08-4E77-BE88-9124B159A7B5}" destId="{2546749A-B4EF-497F-8D6C-24D406127BC6}" srcOrd="1" destOrd="0" presId="urn:microsoft.com/office/officeart/2005/8/layout/hierarchy1"/>
    <dgm:cxn modelId="{11E1627D-4049-42E9-8620-9DCE90C315F5}" type="presParOf" srcId="{2546749A-B4EF-497F-8D6C-24D406127BC6}" destId="{22CF8263-DF25-45BA-8A8E-DE512CB89942}" srcOrd="0" destOrd="0" presId="urn:microsoft.com/office/officeart/2005/8/layout/hierarchy1"/>
    <dgm:cxn modelId="{86A07ECD-2B1E-4421-BF9E-F75C4AF533D5}" type="presParOf" srcId="{22CF8263-DF25-45BA-8A8E-DE512CB89942}" destId="{A7D2D969-F928-4017-B0C3-E607B415224C}" srcOrd="0" destOrd="0" presId="urn:microsoft.com/office/officeart/2005/8/layout/hierarchy1"/>
    <dgm:cxn modelId="{F3F58765-29F0-48BE-ADB8-94294E5CAD90}" type="presParOf" srcId="{22CF8263-DF25-45BA-8A8E-DE512CB89942}" destId="{84B3C67F-BBF8-4419-BCF4-D25020433FA9}" srcOrd="1" destOrd="0" presId="urn:microsoft.com/office/officeart/2005/8/layout/hierarchy1"/>
    <dgm:cxn modelId="{3CC78CAF-9D18-4169-89FF-2D75329BC041}" type="presParOf" srcId="{2546749A-B4EF-497F-8D6C-24D406127BC6}" destId="{00E6F1A1-6813-4708-8D63-72BAAE92AB5B}" srcOrd="1" destOrd="0" presId="urn:microsoft.com/office/officeart/2005/8/layout/hierarchy1"/>
    <dgm:cxn modelId="{62536A40-AE62-48AF-8F60-AFE95AC991D9}" type="presParOf" srcId="{5FF32D52-35EE-4DB2-AB0F-0588B792C2F3}" destId="{C5ED1BC9-ED4E-4EDD-91F6-D999923978D4}" srcOrd="6" destOrd="0" presId="urn:microsoft.com/office/officeart/2005/8/layout/hierarchy1"/>
    <dgm:cxn modelId="{44F4D65B-BB58-430A-97C3-4441223782F9}" type="presParOf" srcId="{5FF32D52-35EE-4DB2-AB0F-0588B792C2F3}" destId="{F7EECAFC-A58E-45B1-BE27-C51B5B4BE219}" srcOrd="7" destOrd="0" presId="urn:microsoft.com/office/officeart/2005/8/layout/hierarchy1"/>
    <dgm:cxn modelId="{E1A18E32-15A6-43BA-9E7A-C3641D9C8F02}" type="presParOf" srcId="{F7EECAFC-A58E-45B1-BE27-C51B5B4BE219}" destId="{53811143-DA97-45F7-8D84-9A87F14DC54C}" srcOrd="0" destOrd="0" presId="urn:microsoft.com/office/officeart/2005/8/layout/hierarchy1"/>
    <dgm:cxn modelId="{1C8EAF9D-3767-4D14-AB16-A7F8AB210102}" type="presParOf" srcId="{53811143-DA97-45F7-8D84-9A87F14DC54C}" destId="{1497360A-C9B0-43CB-BA55-28FAACAE7E80}" srcOrd="0" destOrd="0" presId="urn:microsoft.com/office/officeart/2005/8/layout/hierarchy1"/>
    <dgm:cxn modelId="{248CA4ED-1A1E-4F95-9FBB-6327C370C24F}" type="presParOf" srcId="{53811143-DA97-45F7-8D84-9A87F14DC54C}" destId="{DC2211DE-586F-4173-B52C-E54E16486CBE}" srcOrd="1" destOrd="0" presId="urn:microsoft.com/office/officeart/2005/8/layout/hierarchy1"/>
    <dgm:cxn modelId="{44EB9524-2160-4D9C-8B00-DB1E25B1F65E}" type="presParOf" srcId="{F7EECAFC-A58E-45B1-BE27-C51B5B4BE219}" destId="{EE39A3A6-D466-44CD-A0C3-7EE159CF1612}" srcOrd="1" destOrd="0" presId="urn:microsoft.com/office/officeart/2005/8/layout/hierarchy1"/>
    <dgm:cxn modelId="{D86764B2-346D-4137-9AFD-D95E17C8E1D4}" type="presParOf" srcId="{EE39A3A6-D466-44CD-A0C3-7EE159CF1612}" destId="{941F7AE5-DCCF-4A51-9138-343A1952635F}" srcOrd="0" destOrd="0" presId="urn:microsoft.com/office/officeart/2005/8/layout/hierarchy1"/>
    <dgm:cxn modelId="{7957D606-5521-4C7C-9FE6-E4B733092A13}" type="presParOf" srcId="{EE39A3A6-D466-44CD-A0C3-7EE159CF1612}" destId="{7457DC00-2E1D-4FB2-8AB6-A1B7C32E4241}" srcOrd="1" destOrd="0" presId="urn:microsoft.com/office/officeart/2005/8/layout/hierarchy1"/>
    <dgm:cxn modelId="{8EA078DB-621F-4E07-AA3E-82F3C811AF90}" type="presParOf" srcId="{7457DC00-2E1D-4FB2-8AB6-A1B7C32E4241}" destId="{B81514FC-30AF-4DA8-AADC-71E63D10E457}" srcOrd="0" destOrd="0" presId="urn:microsoft.com/office/officeart/2005/8/layout/hierarchy1"/>
    <dgm:cxn modelId="{BCA21124-4918-4F42-A9E1-DC7E51287CED}" type="presParOf" srcId="{B81514FC-30AF-4DA8-AADC-71E63D10E457}" destId="{A87CF8E1-D664-438B-A273-4CD1FC382292}" srcOrd="0" destOrd="0" presId="urn:microsoft.com/office/officeart/2005/8/layout/hierarchy1"/>
    <dgm:cxn modelId="{5FEDB80B-EADA-4E99-8538-11C72229042C}" type="presParOf" srcId="{B81514FC-30AF-4DA8-AADC-71E63D10E457}" destId="{0BE0FB1E-7B1B-445A-BD84-C19EA946B1F7}" srcOrd="1" destOrd="0" presId="urn:microsoft.com/office/officeart/2005/8/layout/hierarchy1"/>
    <dgm:cxn modelId="{C1C8F6F1-F261-4AE5-8D20-4FC357C22554}" type="presParOf" srcId="{7457DC00-2E1D-4FB2-8AB6-A1B7C32E4241}" destId="{9EA36567-E4FE-4064-A064-87F081AF31AB}" srcOrd="1" destOrd="0" presId="urn:microsoft.com/office/officeart/2005/8/layout/hierarchy1"/>
    <dgm:cxn modelId="{7CC17DB6-756B-435E-B476-4C733331AAFB}" type="presParOf" srcId="{5FF32D52-35EE-4DB2-AB0F-0588B792C2F3}" destId="{2133D3DF-0BB3-47BD-879C-785C21C16B48}" srcOrd="8" destOrd="0" presId="urn:microsoft.com/office/officeart/2005/8/layout/hierarchy1"/>
    <dgm:cxn modelId="{D12F1E7D-5D85-420D-A39E-9B8530D8F3B1}" type="presParOf" srcId="{5FF32D52-35EE-4DB2-AB0F-0588B792C2F3}" destId="{D285DDAA-D855-44E6-AF12-5E9244FB4D67}" srcOrd="9" destOrd="0" presId="urn:microsoft.com/office/officeart/2005/8/layout/hierarchy1"/>
    <dgm:cxn modelId="{07D65E75-D743-4A8D-A6FA-A72057ECB36F}" type="presParOf" srcId="{D285DDAA-D855-44E6-AF12-5E9244FB4D67}" destId="{DB1E05C6-E7E9-4F13-97AF-53D873A5D609}" srcOrd="0" destOrd="0" presId="urn:microsoft.com/office/officeart/2005/8/layout/hierarchy1"/>
    <dgm:cxn modelId="{37971060-C068-48A3-B6C5-5649997FFC31}" type="presParOf" srcId="{DB1E05C6-E7E9-4F13-97AF-53D873A5D609}" destId="{E8A605CF-2681-4D21-92C8-68D0D8BF7F96}" srcOrd="0" destOrd="0" presId="urn:microsoft.com/office/officeart/2005/8/layout/hierarchy1"/>
    <dgm:cxn modelId="{34923238-2493-4C68-9650-B8E3BF9A71C2}" type="presParOf" srcId="{DB1E05C6-E7E9-4F13-97AF-53D873A5D609}" destId="{90ACD430-40BE-4BDA-A167-D5007094468C}" srcOrd="1" destOrd="0" presId="urn:microsoft.com/office/officeart/2005/8/layout/hierarchy1"/>
    <dgm:cxn modelId="{F47AFD13-0522-4FFB-9FE5-E21A33E85ECA}" type="presParOf" srcId="{D285DDAA-D855-44E6-AF12-5E9244FB4D67}" destId="{7779D9BA-A0E4-4B4F-9AA6-0ACD4A0E64A6}" srcOrd="1" destOrd="0" presId="urn:microsoft.com/office/officeart/2005/8/layout/hierarchy1"/>
    <dgm:cxn modelId="{6B3B007C-589E-45D7-A7FC-1C04BF4C83E5}" type="presParOf" srcId="{7779D9BA-A0E4-4B4F-9AA6-0ACD4A0E64A6}" destId="{95176B15-5213-4912-B248-F1F0FB9B069A}" srcOrd="0" destOrd="0" presId="urn:microsoft.com/office/officeart/2005/8/layout/hierarchy1"/>
    <dgm:cxn modelId="{0F81EB4B-9BCB-44CB-A255-A72CEFC61697}" type="presParOf" srcId="{7779D9BA-A0E4-4B4F-9AA6-0ACD4A0E64A6}" destId="{33BD6598-B642-4813-A000-1E86DD0C0F07}" srcOrd="1" destOrd="0" presId="urn:microsoft.com/office/officeart/2005/8/layout/hierarchy1"/>
    <dgm:cxn modelId="{53E97E56-0693-4780-BFA8-AF10A28D6C95}" type="presParOf" srcId="{33BD6598-B642-4813-A000-1E86DD0C0F07}" destId="{D699008E-0D1A-421C-93F3-F658004002E4}" srcOrd="0" destOrd="0" presId="urn:microsoft.com/office/officeart/2005/8/layout/hierarchy1"/>
    <dgm:cxn modelId="{503FD9AE-C29D-4EAB-B501-6BCA090C9521}" type="presParOf" srcId="{D699008E-0D1A-421C-93F3-F658004002E4}" destId="{4D87F4E2-89F7-4CFA-9800-3C6C4036C2BB}" srcOrd="0" destOrd="0" presId="urn:microsoft.com/office/officeart/2005/8/layout/hierarchy1"/>
    <dgm:cxn modelId="{42F8FE7C-2A9C-432E-94FC-89805EDBDF74}" type="presParOf" srcId="{D699008E-0D1A-421C-93F3-F658004002E4}" destId="{E2091467-587A-4505-9C8A-CE3E11ED37AA}" srcOrd="1" destOrd="0" presId="urn:microsoft.com/office/officeart/2005/8/layout/hierarchy1"/>
    <dgm:cxn modelId="{0C891E1B-5613-4679-BCA4-10EB8D3D0E85}" type="presParOf" srcId="{33BD6598-B642-4813-A000-1E86DD0C0F07}" destId="{F8423B58-DBA4-4488-B3EA-62669A34155C}" srcOrd="1" destOrd="0" presId="urn:microsoft.com/office/officeart/2005/8/layout/hierarchy1"/>
    <dgm:cxn modelId="{D96E504D-8B9A-483A-92BD-BAC85BA0894D}" type="presParOf" srcId="{5FF32D52-35EE-4DB2-AB0F-0588B792C2F3}" destId="{7C4986DD-8477-4FEC-B3D2-69A1DEBFFF0B}" srcOrd="10" destOrd="0" presId="urn:microsoft.com/office/officeart/2005/8/layout/hierarchy1"/>
    <dgm:cxn modelId="{2E551468-5E4C-45EB-81FE-E4A4AFC3F8F9}" type="presParOf" srcId="{5FF32D52-35EE-4DB2-AB0F-0588B792C2F3}" destId="{F8F478AB-F9F2-4117-9860-F5CC078F610F}" srcOrd="11" destOrd="0" presId="urn:microsoft.com/office/officeart/2005/8/layout/hierarchy1"/>
    <dgm:cxn modelId="{DE23769E-295C-4E3C-97D3-A32EDBF7EEC4}" type="presParOf" srcId="{F8F478AB-F9F2-4117-9860-F5CC078F610F}" destId="{4B60526A-C960-44DA-BE12-4BE6BEECDD5E}" srcOrd="0" destOrd="0" presId="urn:microsoft.com/office/officeart/2005/8/layout/hierarchy1"/>
    <dgm:cxn modelId="{2AAD528A-96B5-40AE-953E-8C637151E82B}" type="presParOf" srcId="{4B60526A-C960-44DA-BE12-4BE6BEECDD5E}" destId="{20BB76F0-06D4-4C07-9E18-6219D0A4DA6C}" srcOrd="0" destOrd="0" presId="urn:microsoft.com/office/officeart/2005/8/layout/hierarchy1"/>
    <dgm:cxn modelId="{67A19BFA-4B32-49D8-B39D-98D6A88B039D}" type="presParOf" srcId="{4B60526A-C960-44DA-BE12-4BE6BEECDD5E}" destId="{C09D7AE1-4AD6-46F4-B1C1-1DB047B174BF}" srcOrd="1" destOrd="0" presId="urn:microsoft.com/office/officeart/2005/8/layout/hierarchy1"/>
    <dgm:cxn modelId="{8E78A454-8215-45F1-8B96-5866D0DFE40A}" type="presParOf" srcId="{F8F478AB-F9F2-4117-9860-F5CC078F610F}" destId="{83F32CE0-2B78-4F8B-BE60-3886DB0D9A71}" srcOrd="1" destOrd="0" presId="urn:microsoft.com/office/officeart/2005/8/layout/hierarchy1"/>
    <dgm:cxn modelId="{4DFB3544-DFFA-4366-9F5B-E77CADFA185C}" type="presParOf" srcId="{83F32CE0-2B78-4F8B-BE60-3886DB0D9A71}" destId="{F42F3299-A944-4DA2-B3EB-36B986FB6207}" srcOrd="0" destOrd="0" presId="urn:microsoft.com/office/officeart/2005/8/layout/hierarchy1"/>
    <dgm:cxn modelId="{04DFA20E-31BD-477E-AFF0-757E19B72C81}" type="presParOf" srcId="{83F32CE0-2B78-4F8B-BE60-3886DB0D9A71}" destId="{5A87EEF5-6F64-48D4-BBB9-DBABCF6F6632}" srcOrd="1" destOrd="0" presId="urn:microsoft.com/office/officeart/2005/8/layout/hierarchy1"/>
    <dgm:cxn modelId="{333E0F4A-18FF-4BDA-92AE-7ECEA1D33100}" type="presParOf" srcId="{5A87EEF5-6F64-48D4-BBB9-DBABCF6F6632}" destId="{FE3E6DFF-1352-4381-8CD0-195886852700}" srcOrd="0" destOrd="0" presId="urn:microsoft.com/office/officeart/2005/8/layout/hierarchy1"/>
    <dgm:cxn modelId="{960BED48-6E8F-411A-A23D-AE1B9FE7D134}" type="presParOf" srcId="{FE3E6DFF-1352-4381-8CD0-195886852700}" destId="{777B5CD0-57D9-4344-A349-CCAA383CE6B7}" srcOrd="0" destOrd="0" presId="urn:microsoft.com/office/officeart/2005/8/layout/hierarchy1"/>
    <dgm:cxn modelId="{B7FFCB93-D808-4A1F-AA8F-503374CD905E}" type="presParOf" srcId="{FE3E6DFF-1352-4381-8CD0-195886852700}" destId="{AE3EFADF-A6FB-4771-9B44-8B16A58AA1C4}" srcOrd="1" destOrd="0" presId="urn:microsoft.com/office/officeart/2005/8/layout/hierarchy1"/>
    <dgm:cxn modelId="{004CBFE8-0AA7-4397-910B-647E1B1A06A7}" type="presParOf" srcId="{5A87EEF5-6F64-48D4-BBB9-DBABCF6F6632}" destId="{20CA7B5D-8E0C-4BA4-B49D-44B4A978C7A2}" srcOrd="1" destOrd="0" presId="urn:microsoft.com/office/officeart/2005/8/layout/hierarchy1"/>
    <dgm:cxn modelId="{E631DD17-ECCC-4EC0-98B3-96333823AD65}" type="presParOf" srcId="{5FF32D52-35EE-4DB2-AB0F-0588B792C2F3}" destId="{C295CF59-B33C-496A-8102-D80298F438F0}" srcOrd="12" destOrd="0" presId="urn:microsoft.com/office/officeart/2005/8/layout/hierarchy1"/>
    <dgm:cxn modelId="{CDE6259C-2687-4C9E-826A-9BE6DB6D87AA}" type="presParOf" srcId="{5FF32D52-35EE-4DB2-AB0F-0588B792C2F3}" destId="{7F76D030-A829-496B-BDE9-2CEF5CBAD2E8}" srcOrd="13" destOrd="0" presId="urn:microsoft.com/office/officeart/2005/8/layout/hierarchy1"/>
    <dgm:cxn modelId="{8ED8B689-B153-43A5-8A9D-A0D2E8C05024}" type="presParOf" srcId="{7F76D030-A829-496B-BDE9-2CEF5CBAD2E8}" destId="{E3822864-BA5B-4621-9BD5-2EF970DE5F2B}" srcOrd="0" destOrd="0" presId="urn:microsoft.com/office/officeart/2005/8/layout/hierarchy1"/>
    <dgm:cxn modelId="{EB922CD9-3C10-4FA9-B4D0-CAF3F5FE8ED5}" type="presParOf" srcId="{E3822864-BA5B-4621-9BD5-2EF970DE5F2B}" destId="{5BEAABD7-000F-4E7E-ABB1-7332703D2A7B}" srcOrd="0" destOrd="0" presId="urn:microsoft.com/office/officeart/2005/8/layout/hierarchy1"/>
    <dgm:cxn modelId="{CB905756-B017-4DFE-BF58-F9A7C688D44E}" type="presParOf" srcId="{E3822864-BA5B-4621-9BD5-2EF970DE5F2B}" destId="{6A149967-8508-4940-B244-8DC3BF41DBE4}" srcOrd="1" destOrd="0" presId="urn:microsoft.com/office/officeart/2005/8/layout/hierarchy1"/>
    <dgm:cxn modelId="{E44D2C3D-09D2-4CA7-A021-9D617A84BF52}" type="presParOf" srcId="{7F76D030-A829-496B-BDE9-2CEF5CBAD2E8}" destId="{FD364899-1507-46B3-AAB5-77342CAA3152}" srcOrd="1" destOrd="0" presId="urn:microsoft.com/office/officeart/2005/8/layout/hierarchy1"/>
    <dgm:cxn modelId="{D5177407-5A00-4AD6-9D4C-D9DF434D1750}" type="presParOf" srcId="{FD364899-1507-46B3-AAB5-77342CAA3152}" destId="{85F9D29C-79C9-42C4-A767-3BB1C2753C89}" srcOrd="0" destOrd="0" presId="urn:microsoft.com/office/officeart/2005/8/layout/hierarchy1"/>
    <dgm:cxn modelId="{70F0E516-A55F-46DD-9A26-10659947FFE7}" type="presParOf" srcId="{FD364899-1507-46B3-AAB5-77342CAA3152}" destId="{99031AA4-ABCC-4755-AF1C-20CF32FA7ADE}" srcOrd="1" destOrd="0" presId="urn:microsoft.com/office/officeart/2005/8/layout/hierarchy1"/>
    <dgm:cxn modelId="{D12D69DE-654D-4CEA-A024-B490F870730E}" type="presParOf" srcId="{99031AA4-ABCC-4755-AF1C-20CF32FA7ADE}" destId="{5D8D5BBC-7AE7-4DF8-BD87-2D0C91D7E667}" srcOrd="0" destOrd="0" presId="urn:microsoft.com/office/officeart/2005/8/layout/hierarchy1"/>
    <dgm:cxn modelId="{C99C7637-9C93-452F-A2FA-AC52B317D7AA}" type="presParOf" srcId="{5D8D5BBC-7AE7-4DF8-BD87-2D0C91D7E667}" destId="{2E583450-39FD-4BCF-8EE9-78F9877E6012}" srcOrd="0" destOrd="0" presId="urn:microsoft.com/office/officeart/2005/8/layout/hierarchy1"/>
    <dgm:cxn modelId="{188A7ECA-0826-490F-A4CB-293FF50F25E0}" type="presParOf" srcId="{5D8D5BBC-7AE7-4DF8-BD87-2D0C91D7E667}" destId="{EBE5C75B-705D-4A7E-A275-DB0C3C2459C7}" srcOrd="1" destOrd="0" presId="urn:microsoft.com/office/officeart/2005/8/layout/hierarchy1"/>
    <dgm:cxn modelId="{600C433D-8726-4848-AAF1-C331E9E1AD8B}" type="presParOf" srcId="{99031AA4-ABCC-4755-AF1C-20CF32FA7ADE}" destId="{C5A1F059-68C1-4FCD-9F9C-6A0AA00A715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8264E7-2675-4E66-8AF8-757AE5B4C431}" type="doc">
      <dgm:prSet loTypeId="urn:microsoft.com/office/officeart/2009/3/layout/RandomtoResultProcess" loCatId="process" qsTypeId="urn:microsoft.com/office/officeart/2005/8/quickstyle/3d3" qsCatId="3D" csTypeId="urn:microsoft.com/office/officeart/2005/8/colors/colorful2" csCatId="colorful" phldr="1"/>
      <dgm:spPr/>
      <dgm:t>
        <a:bodyPr/>
        <a:lstStyle/>
        <a:p>
          <a:endParaRPr lang="es-EC"/>
        </a:p>
      </dgm:t>
    </dgm:pt>
    <dgm:pt modelId="{BB6CB93B-F9D1-4821-9D30-DA6BB5A98E2D}">
      <dgm:prSet phldrT="[Texto]" custT="1"/>
      <dgm:spPr/>
      <dgm:t>
        <a:bodyPr/>
        <a:lstStyle/>
        <a:p>
          <a:r>
            <a:rPr lang="es-EC" sz="2800" dirty="0" smtClean="0">
              <a:solidFill>
                <a:schemeClr val="bg1"/>
              </a:solidFill>
              <a:latin typeface="Arial" panose="020B0604020202020204" pitchFamily="34" charset="0"/>
              <a:cs typeface="Arial" panose="020B0604020202020204" pitchFamily="34" charset="0"/>
            </a:rPr>
            <a:t>Sensor</a:t>
          </a:r>
        </a:p>
        <a:p>
          <a:r>
            <a:rPr lang="es-EC" sz="1800" dirty="0" smtClean="0">
              <a:solidFill>
                <a:schemeClr val="bg1"/>
              </a:solidFill>
              <a:latin typeface="Arial" panose="020B0604020202020204" pitchFamily="34" charset="0"/>
              <a:cs typeface="Arial" panose="020B0604020202020204" pitchFamily="34" charset="0"/>
            </a:rPr>
            <a:t>Señal Resistiva</a:t>
          </a:r>
          <a:endParaRPr lang="es-EC" sz="2800" dirty="0">
            <a:solidFill>
              <a:schemeClr val="bg1"/>
            </a:solidFill>
            <a:latin typeface="Arial" panose="020B0604020202020204" pitchFamily="34" charset="0"/>
            <a:cs typeface="Arial" panose="020B0604020202020204" pitchFamily="34" charset="0"/>
          </a:endParaRPr>
        </a:p>
      </dgm:t>
    </dgm:pt>
    <dgm:pt modelId="{D767FCFE-119F-412D-9987-7C7791AFB02C}" type="parTrans" cxnId="{4E59D570-467B-475A-8940-57B6ED66D9C2}">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CC92071A-6D59-4B7E-859E-15093F4BD0A6}" type="sibTrans" cxnId="{4E59D570-467B-475A-8940-57B6ED66D9C2}">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83E28568-06D6-4A3C-A24C-92A515912CC2}">
      <dgm:prSet phldrT="[Texto]" custT="1"/>
      <dgm:spPr/>
      <dgm:t>
        <a:bodyPr/>
        <a:lstStyle/>
        <a:p>
          <a:pPr algn="l"/>
          <a:endParaRPr lang="es-EC" sz="2000" dirty="0">
            <a:solidFill>
              <a:schemeClr val="bg1"/>
            </a:solidFill>
            <a:latin typeface="Arial" panose="020B0604020202020204" pitchFamily="34" charset="0"/>
            <a:cs typeface="Arial" panose="020B0604020202020204" pitchFamily="34" charset="0"/>
          </a:endParaRPr>
        </a:p>
      </dgm:t>
    </dgm:pt>
    <dgm:pt modelId="{998CEB57-23CB-4F2E-902D-605BC18E8E23}" type="parTrans" cxnId="{742B7CB7-261E-4D92-A859-E51332B78EE4}">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92626DD-321F-41D1-99C9-A766CE786218}" type="sibTrans" cxnId="{742B7CB7-261E-4D92-A859-E51332B78EE4}">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7EA687EA-E4B2-4BE8-AFAF-130C33605443}">
      <dgm:prSet phldrT="[Texto]" custT="1"/>
      <dgm:spPr/>
      <dgm:t>
        <a:bodyPr/>
        <a:lstStyle/>
        <a:p>
          <a:r>
            <a:rPr lang="es-EC" sz="2400" dirty="0" smtClean="0">
              <a:solidFill>
                <a:schemeClr val="bg1"/>
              </a:solidFill>
              <a:latin typeface="Arial" panose="020B0604020202020204" pitchFamily="34" charset="0"/>
              <a:cs typeface="Arial" panose="020B0604020202020204" pitchFamily="34" charset="0"/>
            </a:rPr>
            <a:t>Puente de </a:t>
          </a:r>
          <a:r>
            <a:rPr lang="es-EC" sz="2400" dirty="0" smtClean="0">
              <a:solidFill>
                <a:schemeClr val="bg1"/>
              </a:solidFill>
              <a:latin typeface="Arial" panose="020B0604020202020204" pitchFamily="34" charset="0"/>
              <a:cs typeface="Arial" panose="020B0604020202020204" pitchFamily="34" charset="0"/>
            </a:rPr>
            <a:t>Wheatstone</a:t>
          </a:r>
        </a:p>
        <a:p>
          <a:r>
            <a:rPr lang="es-EC" sz="1800" dirty="0" smtClean="0">
              <a:solidFill>
                <a:schemeClr val="bg1"/>
              </a:solidFill>
              <a:latin typeface="Arial" panose="020B0604020202020204" pitchFamily="34" charset="0"/>
              <a:cs typeface="Arial" panose="020B0604020202020204" pitchFamily="34" charset="0"/>
            </a:rPr>
            <a:t>Señal Diminuta Voltaje</a:t>
          </a:r>
          <a:endParaRPr lang="es-EC" sz="1400" dirty="0">
            <a:solidFill>
              <a:schemeClr val="bg1"/>
            </a:solidFill>
            <a:latin typeface="Arial" panose="020B0604020202020204" pitchFamily="34" charset="0"/>
            <a:cs typeface="Arial" panose="020B0604020202020204" pitchFamily="34" charset="0"/>
          </a:endParaRPr>
        </a:p>
      </dgm:t>
    </dgm:pt>
    <dgm:pt modelId="{CAA0EEDA-0C6C-4CD5-A66B-C5422421C868}" type="parTrans" cxnId="{D35DE2FF-4F53-4548-AB56-AFF718B64C5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6F396FE7-A974-4331-B777-A1CBD366DB67}" type="sibTrans" cxnId="{D35DE2FF-4F53-4548-AB56-AFF718B64C5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07F3DF2D-42CB-4096-9F34-9D8BC734C412}">
      <dgm:prSet phldrT="[Texto]" custT="1"/>
      <dgm:spPr/>
      <dgm:t>
        <a:bodyPr/>
        <a:lstStyle/>
        <a:p>
          <a:pPr algn="l"/>
          <a:endParaRPr lang="es-EC" sz="2000" dirty="0">
            <a:solidFill>
              <a:schemeClr val="bg1"/>
            </a:solidFill>
            <a:latin typeface="Arial" panose="020B0604020202020204" pitchFamily="34" charset="0"/>
            <a:cs typeface="Arial" panose="020B0604020202020204" pitchFamily="34" charset="0"/>
          </a:endParaRPr>
        </a:p>
      </dgm:t>
    </dgm:pt>
    <dgm:pt modelId="{207B1FDF-E84E-4C3E-9BCE-49F6C42EC41E}" type="parTrans" cxnId="{FBA55B72-04F4-43FB-B734-0A515194CA34}">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C4CF27CE-3002-4643-A578-78128EE05E68}" type="sibTrans" cxnId="{FBA55B72-04F4-43FB-B734-0A515194CA34}">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4E394C89-C962-405A-9A44-CBCFF4C6A247}">
      <dgm:prSet custT="1"/>
      <dgm:spPr/>
      <dgm:t>
        <a:bodyPr/>
        <a:lstStyle/>
        <a:p>
          <a:r>
            <a:rPr lang="es-EC" sz="1800" dirty="0" smtClean="0">
              <a:solidFill>
                <a:schemeClr val="bg1"/>
              </a:solidFill>
              <a:latin typeface="Arial" panose="020B0604020202020204" pitchFamily="34" charset="0"/>
              <a:cs typeface="Arial" panose="020B0604020202020204" pitchFamily="34" charset="0"/>
            </a:rPr>
            <a:t>Amplificador de </a:t>
          </a:r>
          <a:r>
            <a:rPr lang="es-EC" sz="1800" dirty="0" smtClean="0">
              <a:solidFill>
                <a:schemeClr val="bg1"/>
              </a:solidFill>
              <a:latin typeface="Arial" panose="020B0604020202020204" pitchFamily="34" charset="0"/>
              <a:cs typeface="Arial" panose="020B0604020202020204" pitchFamily="34" charset="0"/>
            </a:rPr>
            <a:t>Señal</a:t>
          </a:r>
        </a:p>
        <a:p>
          <a:r>
            <a:rPr lang="es-EC" sz="1800" dirty="0" smtClean="0">
              <a:solidFill>
                <a:schemeClr val="bg1"/>
              </a:solidFill>
              <a:latin typeface="Arial" panose="020B0604020202020204" pitchFamily="34" charset="0"/>
              <a:cs typeface="Arial" panose="020B0604020202020204" pitchFamily="34" charset="0"/>
            </a:rPr>
            <a:t>Señal 0-5 V</a:t>
          </a:r>
          <a:endParaRPr lang="es-EC" sz="1800" dirty="0">
            <a:solidFill>
              <a:schemeClr val="bg1"/>
            </a:solidFill>
            <a:latin typeface="Arial" panose="020B0604020202020204" pitchFamily="34" charset="0"/>
            <a:cs typeface="Arial" panose="020B0604020202020204" pitchFamily="34" charset="0"/>
          </a:endParaRPr>
        </a:p>
      </dgm:t>
    </dgm:pt>
    <dgm:pt modelId="{A3504F75-AD45-49FB-ABEF-42ACAEFC5B7D}" type="parTrans" cxnId="{BB282B8B-5BF1-4F4B-AF45-A53D634E8563}">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C6444595-6A34-4F69-9CF9-E371C1964B92}" type="sibTrans" cxnId="{BB282B8B-5BF1-4F4B-AF45-A53D634E8563}">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2836513-BDA7-499B-9BB1-7E6041A9AE94}">
      <dgm:prSet/>
      <dgm:spPr/>
      <dgm:t>
        <a:bodyPr/>
        <a:lstStyle/>
        <a:p>
          <a:endParaRPr lang="es-EC" dirty="0">
            <a:solidFill>
              <a:schemeClr val="bg1"/>
            </a:solidFill>
            <a:latin typeface="Arial" panose="020B0604020202020204" pitchFamily="34" charset="0"/>
            <a:cs typeface="Arial" panose="020B0604020202020204" pitchFamily="34" charset="0"/>
          </a:endParaRPr>
        </a:p>
      </dgm:t>
    </dgm:pt>
    <dgm:pt modelId="{CFE9C233-0853-4CF3-AFB1-DC31E7324118}" type="parTrans" cxnId="{4F69124F-E6A7-457E-BDFA-80922BB15D65}">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83855748-46CE-4FC6-AC4B-C9964FE77EDF}" type="sibTrans" cxnId="{4F69124F-E6A7-457E-BDFA-80922BB15D65}">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FB01BDF2-4391-4B13-B8F7-4EF9717E728E}" type="pres">
      <dgm:prSet presAssocID="{678264E7-2675-4E66-8AF8-757AE5B4C431}" presName="Name0" presStyleCnt="0">
        <dgm:presLayoutVars>
          <dgm:dir/>
          <dgm:animOne val="branch"/>
          <dgm:animLvl val="lvl"/>
        </dgm:presLayoutVars>
      </dgm:prSet>
      <dgm:spPr/>
      <dgm:t>
        <a:bodyPr/>
        <a:lstStyle/>
        <a:p>
          <a:endParaRPr lang="es-EC"/>
        </a:p>
      </dgm:t>
    </dgm:pt>
    <dgm:pt modelId="{2EB22941-36FB-4561-A36A-58F2D322C281}" type="pres">
      <dgm:prSet presAssocID="{BB6CB93B-F9D1-4821-9D30-DA6BB5A98E2D}" presName="chaos" presStyleCnt="0"/>
      <dgm:spPr/>
    </dgm:pt>
    <dgm:pt modelId="{826A6D1E-EDD9-46C2-AFC9-7A725F394C73}" type="pres">
      <dgm:prSet presAssocID="{BB6CB93B-F9D1-4821-9D30-DA6BB5A98E2D}" presName="parTx1" presStyleLbl="revTx" presStyleIdx="0" presStyleCnt="5" custLinFactNeighborX="-47419" custLinFactNeighborY="8308"/>
      <dgm:spPr/>
      <dgm:t>
        <a:bodyPr/>
        <a:lstStyle/>
        <a:p>
          <a:endParaRPr lang="es-EC"/>
        </a:p>
      </dgm:t>
    </dgm:pt>
    <dgm:pt modelId="{F06577C5-BC9F-4503-BD80-055B442391DE}" type="pres">
      <dgm:prSet presAssocID="{BB6CB93B-F9D1-4821-9D30-DA6BB5A98E2D}" presName="desTx1" presStyleLbl="revTx" presStyleIdx="1" presStyleCnt="5">
        <dgm:presLayoutVars>
          <dgm:bulletEnabled val="1"/>
        </dgm:presLayoutVars>
      </dgm:prSet>
      <dgm:spPr/>
      <dgm:t>
        <a:bodyPr/>
        <a:lstStyle/>
        <a:p>
          <a:endParaRPr lang="es-EC"/>
        </a:p>
      </dgm:t>
    </dgm:pt>
    <dgm:pt modelId="{0302B904-C324-4950-9B98-80A30ABF006C}" type="pres">
      <dgm:prSet presAssocID="{BB6CB93B-F9D1-4821-9D30-DA6BB5A98E2D}" presName="c1" presStyleLbl="node1" presStyleIdx="0" presStyleCnt="19" custLinFactX="-273487" custLinFactNeighborX="-300000" custLinFactNeighborY="8137"/>
      <dgm:spPr/>
    </dgm:pt>
    <dgm:pt modelId="{07BB2DC0-F6D4-4AAB-BDAE-D9E2056B7DDC}" type="pres">
      <dgm:prSet presAssocID="{BB6CB93B-F9D1-4821-9D30-DA6BB5A98E2D}" presName="c2" presStyleLbl="node1" presStyleIdx="1" presStyleCnt="19" custLinFactX="-273487" custLinFactNeighborX="-300000" custLinFactNeighborY="8137"/>
      <dgm:spPr/>
    </dgm:pt>
    <dgm:pt modelId="{097B429F-3187-4AE0-8E2F-875E743A8D0B}" type="pres">
      <dgm:prSet presAssocID="{BB6CB93B-F9D1-4821-9D30-DA6BB5A98E2D}" presName="c3" presStyleLbl="node1" presStyleIdx="2" presStyleCnt="19" custLinFactX="-164947" custLinFactNeighborX="-200000" custLinFactNeighborY="5178"/>
      <dgm:spPr/>
    </dgm:pt>
    <dgm:pt modelId="{EB660983-BD0F-4595-9582-1F6485EBD94F}" type="pres">
      <dgm:prSet presAssocID="{BB6CB93B-F9D1-4821-9D30-DA6BB5A98E2D}" presName="c4" presStyleLbl="node1" presStyleIdx="3" presStyleCnt="19" custLinFactX="-273487" custLinFactNeighborX="-300000" custLinFactNeighborY="8137"/>
      <dgm:spPr/>
    </dgm:pt>
    <dgm:pt modelId="{4304F9E9-CF0C-4D99-990F-0DC2293EA006}" type="pres">
      <dgm:prSet presAssocID="{BB6CB93B-F9D1-4821-9D30-DA6BB5A98E2D}" presName="c5" presStyleLbl="node1" presStyleIdx="4" presStyleCnt="19" custLinFactX="-243304" custLinFactNeighborX="-300000" custLinFactNeighborY="15092"/>
      <dgm:spPr/>
    </dgm:pt>
    <dgm:pt modelId="{80545EF8-69AC-4912-BB3A-B7C35E6E15B5}" type="pres">
      <dgm:prSet presAssocID="{BB6CB93B-F9D1-4821-9D30-DA6BB5A98E2D}" presName="c6" presStyleLbl="node1" presStyleIdx="5" presStyleCnt="19" custLinFactX="-273487" custLinFactNeighborX="-300000" custLinFactNeighborY="8137"/>
      <dgm:spPr/>
    </dgm:pt>
    <dgm:pt modelId="{17C8D247-1486-4A8F-AA34-9CED1C543829}" type="pres">
      <dgm:prSet presAssocID="{BB6CB93B-F9D1-4821-9D30-DA6BB5A98E2D}" presName="c7" presStyleLbl="node1" presStyleIdx="6" presStyleCnt="19" custLinFactX="-164947" custLinFactNeighborX="-200000" custLinFactNeighborY="5178"/>
      <dgm:spPr/>
    </dgm:pt>
    <dgm:pt modelId="{F84EED74-B1EA-4613-994A-18F723731902}" type="pres">
      <dgm:prSet presAssocID="{BB6CB93B-F9D1-4821-9D30-DA6BB5A98E2D}" presName="c8" presStyleLbl="node1" presStyleIdx="7" presStyleCnt="19" custLinFactX="-273487" custLinFactNeighborX="-300000" custLinFactNeighborY="8137"/>
      <dgm:spPr/>
    </dgm:pt>
    <dgm:pt modelId="{93195304-79FF-482A-B9A9-960FCC1BB27D}" type="pres">
      <dgm:prSet presAssocID="{BB6CB93B-F9D1-4821-9D30-DA6BB5A98E2D}" presName="c9" presStyleLbl="node1" presStyleIdx="8" presStyleCnt="19" custLinFactX="-273487" custLinFactNeighborX="-300000" custLinFactNeighborY="8137"/>
      <dgm:spPr/>
    </dgm:pt>
    <dgm:pt modelId="{44047C48-6238-424A-8BE6-3E3D4080FEEB}" type="pres">
      <dgm:prSet presAssocID="{BB6CB93B-F9D1-4821-9D30-DA6BB5A98E2D}" presName="c10" presStyleLbl="node1" presStyleIdx="9" presStyleCnt="19" custLinFactX="-100000" custLinFactNeighborX="-123023" custLinFactNeighborY="3164"/>
      <dgm:spPr/>
    </dgm:pt>
    <dgm:pt modelId="{674ABD1D-6CCD-423E-8301-39F70563CC01}" type="pres">
      <dgm:prSet presAssocID="{BB6CB93B-F9D1-4821-9D30-DA6BB5A98E2D}" presName="c11" presStyleLbl="node1" presStyleIdx="10" presStyleCnt="19" custLinFactX="-273487" custLinFactNeighborX="-300000" custLinFactNeighborY="8137"/>
      <dgm:spPr/>
    </dgm:pt>
    <dgm:pt modelId="{577253E4-87A8-4F11-A102-BC091FF6EF89}" type="pres">
      <dgm:prSet presAssocID="{BB6CB93B-F9D1-4821-9D30-DA6BB5A98E2D}" presName="c12" presStyleLbl="node1" presStyleIdx="11" presStyleCnt="19" custLinFactX="-164947" custLinFactNeighborX="-200000" custLinFactNeighborY="5178"/>
      <dgm:spPr/>
    </dgm:pt>
    <dgm:pt modelId="{FF80FD20-4F40-4148-8C48-0396AA54E85F}" type="pres">
      <dgm:prSet presAssocID="{BB6CB93B-F9D1-4821-9D30-DA6BB5A98E2D}" presName="c13" presStyleLbl="node1" presStyleIdx="12" presStyleCnt="19" custLinFactX="-100000" custLinFactNeighborX="-150901" custLinFactNeighborY="3560"/>
      <dgm:spPr/>
    </dgm:pt>
    <dgm:pt modelId="{3EC19AF3-6B1E-47C5-B60B-5C4B6F9383DA}" type="pres">
      <dgm:prSet presAssocID="{BB6CB93B-F9D1-4821-9D30-DA6BB5A98E2D}" presName="c14" presStyleLbl="node1" presStyleIdx="13" presStyleCnt="19"/>
      <dgm:spPr/>
    </dgm:pt>
    <dgm:pt modelId="{DCBA2B76-5468-4EF1-844C-3729B16BBDF3}" type="pres">
      <dgm:prSet presAssocID="{BB6CB93B-F9D1-4821-9D30-DA6BB5A98E2D}" presName="c15" presStyleLbl="node1" presStyleIdx="14" presStyleCnt="19" custLinFactX="-164947" custLinFactNeighborX="-200000" custLinFactNeighborY="5178"/>
      <dgm:spPr/>
    </dgm:pt>
    <dgm:pt modelId="{2DE83774-394C-4650-A75B-C4F3DF4B997B}" type="pres">
      <dgm:prSet presAssocID="{BB6CB93B-F9D1-4821-9D30-DA6BB5A98E2D}" presName="c16" presStyleLbl="node1" presStyleIdx="15" presStyleCnt="19"/>
      <dgm:spPr/>
    </dgm:pt>
    <dgm:pt modelId="{22C5F9C5-6C6E-4F9F-A8E6-548F23027017}" type="pres">
      <dgm:prSet presAssocID="{BB6CB93B-F9D1-4821-9D30-DA6BB5A98E2D}" presName="c17" presStyleLbl="node1" presStyleIdx="16" presStyleCnt="19" custLinFactX="-100000" custLinFactNeighborX="-150901" custLinFactNeighborY="3560"/>
      <dgm:spPr/>
    </dgm:pt>
    <dgm:pt modelId="{146B5ACD-08A8-47D2-8F7E-D598086BCE32}" type="pres">
      <dgm:prSet presAssocID="{BB6CB93B-F9D1-4821-9D30-DA6BB5A98E2D}" presName="c18" presStyleLbl="node1" presStyleIdx="17" presStyleCnt="19" custLinFactX="-164947" custLinFactNeighborX="-200000" custLinFactNeighborY="5178"/>
      <dgm:spPr/>
    </dgm:pt>
    <dgm:pt modelId="{7FC700CF-39DC-45A7-AB36-DB64EF578393}" type="pres">
      <dgm:prSet presAssocID="{CC92071A-6D59-4B7E-859E-15093F4BD0A6}" presName="chevronComposite1" presStyleCnt="0"/>
      <dgm:spPr/>
    </dgm:pt>
    <dgm:pt modelId="{209247FB-A3AC-466A-BDE3-C7F4B8D73452}" type="pres">
      <dgm:prSet presAssocID="{CC92071A-6D59-4B7E-859E-15093F4BD0A6}" presName="chevron1" presStyleLbl="sibTrans2D1" presStyleIdx="0" presStyleCnt="2"/>
      <dgm:spPr/>
    </dgm:pt>
    <dgm:pt modelId="{3CDBCC25-262D-4589-86B6-C5B762D92368}" type="pres">
      <dgm:prSet presAssocID="{CC92071A-6D59-4B7E-859E-15093F4BD0A6}" presName="spChevron1" presStyleCnt="0"/>
      <dgm:spPr/>
    </dgm:pt>
    <dgm:pt modelId="{99D81D2D-AF32-46D6-BDB7-0F8BF3A65ED2}" type="pres">
      <dgm:prSet presAssocID="{7EA687EA-E4B2-4BE8-AFAF-130C33605443}" presName="middle" presStyleCnt="0"/>
      <dgm:spPr/>
    </dgm:pt>
    <dgm:pt modelId="{A54F2CC6-01A4-4DFA-8DB4-E87CD0FD3448}" type="pres">
      <dgm:prSet presAssocID="{7EA687EA-E4B2-4BE8-AFAF-130C33605443}" presName="parTxMid" presStyleLbl="revTx" presStyleIdx="2" presStyleCnt="5" custLinFactNeighborX="7547" custLinFactNeighborY="-2277"/>
      <dgm:spPr/>
      <dgm:t>
        <a:bodyPr/>
        <a:lstStyle/>
        <a:p>
          <a:endParaRPr lang="es-EC"/>
        </a:p>
      </dgm:t>
    </dgm:pt>
    <dgm:pt modelId="{011E8B4C-36AC-4832-991E-12E5ACEC09F5}" type="pres">
      <dgm:prSet presAssocID="{7EA687EA-E4B2-4BE8-AFAF-130C33605443}" presName="desTxMid" presStyleLbl="revTx" presStyleIdx="3" presStyleCnt="5">
        <dgm:presLayoutVars>
          <dgm:bulletEnabled val="1"/>
        </dgm:presLayoutVars>
      </dgm:prSet>
      <dgm:spPr/>
      <dgm:t>
        <a:bodyPr/>
        <a:lstStyle/>
        <a:p>
          <a:endParaRPr lang="es-EC"/>
        </a:p>
      </dgm:t>
    </dgm:pt>
    <dgm:pt modelId="{35A0827B-6964-4A0E-8173-75AA127033E4}" type="pres">
      <dgm:prSet presAssocID="{7EA687EA-E4B2-4BE8-AFAF-130C33605443}" presName="spMid" presStyleCnt="0"/>
      <dgm:spPr/>
    </dgm:pt>
    <dgm:pt modelId="{AA22351D-1571-444A-9ACE-7FB7E1803C6A}" type="pres">
      <dgm:prSet presAssocID="{6F396FE7-A974-4331-B777-A1CBD366DB67}" presName="chevronComposite1" presStyleCnt="0"/>
      <dgm:spPr/>
    </dgm:pt>
    <dgm:pt modelId="{218714C5-E02A-453C-BF41-81E877CBE857}" type="pres">
      <dgm:prSet presAssocID="{6F396FE7-A974-4331-B777-A1CBD366DB67}" presName="chevron1" presStyleLbl="sibTrans2D1" presStyleIdx="1" presStyleCnt="2" custLinFactNeighborX="88916" custLinFactNeighborY="858"/>
      <dgm:spPr/>
    </dgm:pt>
    <dgm:pt modelId="{CF03ABE6-0402-4236-A373-2910114FF854}" type="pres">
      <dgm:prSet presAssocID="{6F396FE7-A974-4331-B777-A1CBD366DB67}" presName="spChevron1" presStyleCnt="0"/>
      <dgm:spPr/>
    </dgm:pt>
    <dgm:pt modelId="{26726457-CE7C-4969-8330-65D12FA855C7}" type="pres">
      <dgm:prSet presAssocID="{4E394C89-C962-405A-9A44-CBCFF4C6A247}" presName="last" presStyleCnt="0"/>
      <dgm:spPr/>
    </dgm:pt>
    <dgm:pt modelId="{E82AFA30-E46D-4C82-BF9A-37FB42B93B34}" type="pres">
      <dgm:prSet presAssocID="{4E394C89-C962-405A-9A44-CBCFF4C6A247}" presName="circleTx" presStyleLbl="node1" presStyleIdx="18" presStyleCnt="19" custScaleX="102724" custLinFactNeighborX="61363" custLinFactNeighborY="-10098"/>
      <dgm:spPr/>
      <dgm:t>
        <a:bodyPr/>
        <a:lstStyle/>
        <a:p>
          <a:endParaRPr lang="es-EC"/>
        </a:p>
      </dgm:t>
    </dgm:pt>
    <dgm:pt modelId="{0E903164-A5B0-406C-BD6B-06A402662100}" type="pres">
      <dgm:prSet presAssocID="{4E394C89-C962-405A-9A44-CBCFF4C6A247}" presName="desTxN" presStyleLbl="revTx" presStyleIdx="4" presStyleCnt="5">
        <dgm:presLayoutVars>
          <dgm:bulletEnabled val="1"/>
        </dgm:presLayoutVars>
      </dgm:prSet>
      <dgm:spPr/>
      <dgm:t>
        <a:bodyPr/>
        <a:lstStyle/>
        <a:p>
          <a:endParaRPr lang="es-EC"/>
        </a:p>
      </dgm:t>
    </dgm:pt>
    <dgm:pt modelId="{60D30D8C-C44F-4950-A054-8B3DA5A08FE3}" type="pres">
      <dgm:prSet presAssocID="{4E394C89-C962-405A-9A44-CBCFF4C6A247}" presName="spN" presStyleCnt="0"/>
      <dgm:spPr/>
    </dgm:pt>
  </dgm:ptLst>
  <dgm:cxnLst>
    <dgm:cxn modelId="{9A0111CF-D3E8-408B-B80B-7AEBB98B2FAC}" type="presOf" srcId="{4E394C89-C962-405A-9A44-CBCFF4C6A247}" destId="{E82AFA30-E46D-4C82-BF9A-37FB42B93B34}" srcOrd="0" destOrd="0" presId="urn:microsoft.com/office/officeart/2009/3/layout/RandomtoResultProcess"/>
    <dgm:cxn modelId="{4E59D570-467B-475A-8940-57B6ED66D9C2}" srcId="{678264E7-2675-4E66-8AF8-757AE5B4C431}" destId="{BB6CB93B-F9D1-4821-9D30-DA6BB5A98E2D}" srcOrd="0" destOrd="0" parTransId="{D767FCFE-119F-412D-9987-7C7791AFB02C}" sibTransId="{CC92071A-6D59-4B7E-859E-15093F4BD0A6}"/>
    <dgm:cxn modelId="{FA13627B-C5D6-4FE2-A983-5476AAD9F382}" type="presOf" srcId="{678264E7-2675-4E66-8AF8-757AE5B4C431}" destId="{FB01BDF2-4391-4B13-B8F7-4EF9717E728E}" srcOrd="0" destOrd="0" presId="urn:microsoft.com/office/officeart/2009/3/layout/RandomtoResultProcess"/>
    <dgm:cxn modelId="{383A3776-AA61-472F-84BA-C854E0BF200F}" type="presOf" srcId="{D2836513-BDA7-499B-9BB1-7E6041A9AE94}" destId="{0E903164-A5B0-406C-BD6B-06A402662100}" srcOrd="0" destOrd="0" presId="urn:microsoft.com/office/officeart/2009/3/layout/RandomtoResultProcess"/>
    <dgm:cxn modelId="{4504AD89-1E06-4E52-97D5-BF1DAAFDC214}" type="presOf" srcId="{7EA687EA-E4B2-4BE8-AFAF-130C33605443}" destId="{A54F2CC6-01A4-4DFA-8DB4-E87CD0FD3448}" srcOrd="0" destOrd="0" presId="urn:microsoft.com/office/officeart/2009/3/layout/RandomtoResultProcess"/>
    <dgm:cxn modelId="{742B7CB7-261E-4D92-A859-E51332B78EE4}" srcId="{BB6CB93B-F9D1-4821-9D30-DA6BB5A98E2D}" destId="{83E28568-06D6-4A3C-A24C-92A515912CC2}" srcOrd="0" destOrd="0" parTransId="{998CEB57-23CB-4F2E-902D-605BC18E8E23}" sibTransId="{992626DD-321F-41D1-99C9-A766CE786218}"/>
    <dgm:cxn modelId="{BB282B8B-5BF1-4F4B-AF45-A53D634E8563}" srcId="{678264E7-2675-4E66-8AF8-757AE5B4C431}" destId="{4E394C89-C962-405A-9A44-CBCFF4C6A247}" srcOrd="2" destOrd="0" parTransId="{A3504F75-AD45-49FB-ABEF-42ACAEFC5B7D}" sibTransId="{C6444595-6A34-4F69-9CF9-E371C1964B92}"/>
    <dgm:cxn modelId="{36C2000A-3F0F-4D7A-AB39-F49E6F9E9BFC}" type="presOf" srcId="{BB6CB93B-F9D1-4821-9D30-DA6BB5A98E2D}" destId="{826A6D1E-EDD9-46C2-AFC9-7A725F394C73}" srcOrd="0" destOrd="0" presId="urn:microsoft.com/office/officeart/2009/3/layout/RandomtoResultProcess"/>
    <dgm:cxn modelId="{CD4BDF8A-5F93-4130-9C7F-19BA6049814A}" type="presOf" srcId="{07F3DF2D-42CB-4096-9F34-9D8BC734C412}" destId="{011E8B4C-36AC-4832-991E-12E5ACEC09F5}" srcOrd="0" destOrd="0" presId="urn:microsoft.com/office/officeart/2009/3/layout/RandomtoResultProcess"/>
    <dgm:cxn modelId="{5F842596-B709-46B7-8DAF-42655A5255B0}" type="presOf" srcId="{83E28568-06D6-4A3C-A24C-92A515912CC2}" destId="{F06577C5-BC9F-4503-BD80-055B442391DE}" srcOrd="0" destOrd="0" presId="urn:microsoft.com/office/officeart/2009/3/layout/RandomtoResultProcess"/>
    <dgm:cxn modelId="{FBA55B72-04F4-43FB-B734-0A515194CA34}" srcId="{7EA687EA-E4B2-4BE8-AFAF-130C33605443}" destId="{07F3DF2D-42CB-4096-9F34-9D8BC734C412}" srcOrd="0" destOrd="0" parTransId="{207B1FDF-E84E-4C3E-9BCE-49F6C42EC41E}" sibTransId="{C4CF27CE-3002-4643-A578-78128EE05E68}"/>
    <dgm:cxn modelId="{D35DE2FF-4F53-4548-AB56-AFF718B64C58}" srcId="{678264E7-2675-4E66-8AF8-757AE5B4C431}" destId="{7EA687EA-E4B2-4BE8-AFAF-130C33605443}" srcOrd="1" destOrd="0" parTransId="{CAA0EEDA-0C6C-4CD5-A66B-C5422421C868}" sibTransId="{6F396FE7-A974-4331-B777-A1CBD366DB67}"/>
    <dgm:cxn modelId="{4F69124F-E6A7-457E-BDFA-80922BB15D65}" srcId="{4E394C89-C962-405A-9A44-CBCFF4C6A247}" destId="{D2836513-BDA7-499B-9BB1-7E6041A9AE94}" srcOrd="0" destOrd="0" parTransId="{CFE9C233-0853-4CF3-AFB1-DC31E7324118}" sibTransId="{83855748-46CE-4FC6-AC4B-C9964FE77EDF}"/>
    <dgm:cxn modelId="{3D5DDC81-860D-4867-AC55-18FF266F744C}" type="presParOf" srcId="{FB01BDF2-4391-4B13-B8F7-4EF9717E728E}" destId="{2EB22941-36FB-4561-A36A-58F2D322C281}" srcOrd="0" destOrd="0" presId="urn:microsoft.com/office/officeart/2009/3/layout/RandomtoResultProcess"/>
    <dgm:cxn modelId="{55157F68-9F56-4A95-86D9-5DCC1D967B6F}" type="presParOf" srcId="{2EB22941-36FB-4561-A36A-58F2D322C281}" destId="{826A6D1E-EDD9-46C2-AFC9-7A725F394C73}" srcOrd="0" destOrd="0" presId="urn:microsoft.com/office/officeart/2009/3/layout/RandomtoResultProcess"/>
    <dgm:cxn modelId="{C4A1A9E8-1F9D-43A0-AE72-91797429D67E}" type="presParOf" srcId="{2EB22941-36FB-4561-A36A-58F2D322C281}" destId="{F06577C5-BC9F-4503-BD80-055B442391DE}" srcOrd="1" destOrd="0" presId="urn:microsoft.com/office/officeart/2009/3/layout/RandomtoResultProcess"/>
    <dgm:cxn modelId="{88ADA818-DABB-402A-B972-D7C70C07D8B0}" type="presParOf" srcId="{2EB22941-36FB-4561-A36A-58F2D322C281}" destId="{0302B904-C324-4950-9B98-80A30ABF006C}" srcOrd="2" destOrd="0" presId="urn:microsoft.com/office/officeart/2009/3/layout/RandomtoResultProcess"/>
    <dgm:cxn modelId="{C9C03F9D-FA00-4975-AAB7-9B544E04FDAC}" type="presParOf" srcId="{2EB22941-36FB-4561-A36A-58F2D322C281}" destId="{07BB2DC0-F6D4-4AAB-BDAE-D9E2056B7DDC}" srcOrd="3" destOrd="0" presId="urn:microsoft.com/office/officeart/2009/3/layout/RandomtoResultProcess"/>
    <dgm:cxn modelId="{9760BA26-832A-4D68-8A9B-87A5BBC1972F}" type="presParOf" srcId="{2EB22941-36FB-4561-A36A-58F2D322C281}" destId="{097B429F-3187-4AE0-8E2F-875E743A8D0B}" srcOrd="4" destOrd="0" presId="urn:microsoft.com/office/officeart/2009/3/layout/RandomtoResultProcess"/>
    <dgm:cxn modelId="{AE1B878D-78F9-4C77-82A6-3E70BE60A883}" type="presParOf" srcId="{2EB22941-36FB-4561-A36A-58F2D322C281}" destId="{EB660983-BD0F-4595-9582-1F6485EBD94F}" srcOrd="5" destOrd="0" presId="urn:microsoft.com/office/officeart/2009/3/layout/RandomtoResultProcess"/>
    <dgm:cxn modelId="{36A34579-28B5-42CB-BA9A-002C1CA5C39F}" type="presParOf" srcId="{2EB22941-36FB-4561-A36A-58F2D322C281}" destId="{4304F9E9-CF0C-4D99-990F-0DC2293EA006}" srcOrd="6" destOrd="0" presId="urn:microsoft.com/office/officeart/2009/3/layout/RandomtoResultProcess"/>
    <dgm:cxn modelId="{3A02FDB8-4FB7-4D2E-92B7-5C0624DE2E72}" type="presParOf" srcId="{2EB22941-36FB-4561-A36A-58F2D322C281}" destId="{80545EF8-69AC-4912-BB3A-B7C35E6E15B5}" srcOrd="7" destOrd="0" presId="urn:microsoft.com/office/officeart/2009/3/layout/RandomtoResultProcess"/>
    <dgm:cxn modelId="{1480FE1D-1525-4F64-9374-292A3C226979}" type="presParOf" srcId="{2EB22941-36FB-4561-A36A-58F2D322C281}" destId="{17C8D247-1486-4A8F-AA34-9CED1C543829}" srcOrd="8" destOrd="0" presId="urn:microsoft.com/office/officeart/2009/3/layout/RandomtoResultProcess"/>
    <dgm:cxn modelId="{0E9F7F7A-9FDF-4246-B36E-1069B556D66A}" type="presParOf" srcId="{2EB22941-36FB-4561-A36A-58F2D322C281}" destId="{F84EED74-B1EA-4613-994A-18F723731902}" srcOrd="9" destOrd="0" presId="urn:microsoft.com/office/officeart/2009/3/layout/RandomtoResultProcess"/>
    <dgm:cxn modelId="{53C30713-4EB4-4A94-9627-BBAB3A160472}" type="presParOf" srcId="{2EB22941-36FB-4561-A36A-58F2D322C281}" destId="{93195304-79FF-482A-B9A9-960FCC1BB27D}" srcOrd="10" destOrd="0" presId="urn:microsoft.com/office/officeart/2009/3/layout/RandomtoResultProcess"/>
    <dgm:cxn modelId="{060083A0-FAC7-4C51-ABC0-E301DE48497C}" type="presParOf" srcId="{2EB22941-36FB-4561-A36A-58F2D322C281}" destId="{44047C48-6238-424A-8BE6-3E3D4080FEEB}" srcOrd="11" destOrd="0" presId="urn:microsoft.com/office/officeart/2009/3/layout/RandomtoResultProcess"/>
    <dgm:cxn modelId="{95FE9258-D41C-4C47-9A71-D77CDD5C4509}" type="presParOf" srcId="{2EB22941-36FB-4561-A36A-58F2D322C281}" destId="{674ABD1D-6CCD-423E-8301-39F70563CC01}" srcOrd="12" destOrd="0" presId="urn:microsoft.com/office/officeart/2009/3/layout/RandomtoResultProcess"/>
    <dgm:cxn modelId="{513A0232-7697-4900-82BF-4BB6AEACE6EB}" type="presParOf" srcId="{2EB22941-36FB-4561-A36A-58F2D322C281}" destId="{577253E4-87A8-4F11-A102-BC091FF6EF89}" srcOrd="13" destOrd="0" presId="urn:microsoft.com/office/officeart/2009/3/layout/RandomtoResultProcess"/>
    <dgm:cxn modelId="{40BC86DE-79DE-4F42-ADA7-DBC6F9AE89FC}" type="presParOf" srcId="{2EB22941-36FB-4561-A36A-58F2D322C281}" destId="{FF80FD20-4F40-4148-8C48-0396AA54E85F}" srcOrd="14" destOrd="0" presId="urn:microsoft.com/office/officeart/2009/3/layout/RandomtoResultProcess"/>
    <dgm:cxn modelId="{D139A553-406D-4FF3-8D5E-122AF44FF033}" type="presParOf" srcId="{2EB22941-36FB-4561-A36A-58F2D322C281}" destId="{3EC19AF3-6B1E-47C5-B60B-5C4B6F9383DA}" srcOrd="15" destOrd="0" presId="urn:microsoft.com/office/officeart/2009/3/layout/RandomtoResultProcess"/>
    <dgm:cxn modelId="{84CAF100-C454-49AA-8439-982F571B748E}" type="presParOf" srcId="{2EB22941-36FB-4561-A36A-58F2D322C281}" destId="{DCBA2B76-5468-4EF1-844C-3729B16BBDF3}" srcOrd="16" destOrd="0" presId="urn:microsoft.com/office/officeart/2009/3/layout/RandomtoResultProcess"/>
    <dgm:cxn modelId="{2A8AEA40-240D-43F3-A134-222BDBE8EB96}" type="presParOf" srcId="{2EB22941-36FB-4561-A36A-58F2D322C281}" destId="{2DE83774-394C-4650-A75B-C4F3DF4B997B}" srcOrd="17" destOrd="0" presId="urn:microsoft.com/office/officeart/2009/3/layout/RandomtoResultProcess"/>
    <dgm:cxn modelId="{59831796-FC89-4284-B3D8-43D3C4F3B854}" type="presParOf" srcId="{2EB22941-36FB-4561-A36A-58F2D322C281}" destId="{22C5F9C5-6C6E-4F9F-A8E6-548F23027017}" srcOrd="18" destOrd="0" presId="urn:microsoft.com/office/officeart/2009/3/layout/RandomtoResultProcess"/>
    <dgm:cxn modelId="{8C5A58C1-783C-4BB0-B88C-2A551E567EFB}" type="presParOf" srcId="{2EB22941-36FB-4561-A36A-58F2D322C281}" destId="{146B5ACD-08A8-47D2-8F7E-D598086BCE32}" srcOrd="19" destOrd="0" presId="urn:microsoft.com/office/officeart/2009/3/layout/RandomtoResultProcess"/>
    <dgm:cxn modelId="{812A9E71-B10C-4D63-B711-8AE15D74D75F}" type="presParOf" srcId="{FB01BDF2-4391-4B13-B8F7-4EF9717E728E}" destId="{7FC700CF-39DC-45A7-AB36-DB64EF578393}" srcOrd="1" destOrd="0" presId="urn:microsoft.com/office/officeart/2009/3/layout/RandomtoResultProcess"/>
    <dgm:cxn modelId="{A604D4BE-F6B0-476E-BC9E-50997D28820B}" type="presParOf" srcId="{7FC700CF-39DC-45A7-AB36-DB64EF578393}" destId="{209247FB-A3AC-466A-BDE3-C7F4B8D73452}" srcOrd="0" destOrd="0" presId="urn:microsoft.com/office/officeart/2009/3/layout/RandomtoResultProcess"/>
    <dgm:cxn modelId="{B44F5E19-70D3-4D7F-84A6-EA8AAC09F480}" type="presParOf" srcId="{7FC700CF-39DC-45A7-AB36-DB64EF578393}" destId="{3CDBCC25-262D-4589-86B6-C5B762D92368}" srcOrd="1" destOrd="0" presId="urn:microsoft.com/office/officeart/2009/3/layout/RandomtoResultProcess"/>
    <dgm:cxn modelId="{F26BD0FE-A9F4-44E0-A1B6-0044BFA4C384}" type="presParOf" srcId="{FB01BDF2-4391-4B13-B8F7-4EF9717E728E}" destId="{99D81D2D-AF32-46D6-BDB7-0F8BF3A65ED2}" srcOrd="2" destOrd="0" presId="urn:microsoft.com/office/officeart/2009/3/layout/RandomtoResultProcess"/>
    <dgm:cxn modelId="{33B60342-D5B4-4DE6-B191-33307EEABEA5}" type="presParOf" srcId="{99D81D2D-AF32-46D6-BDB7-0F8BF3A65ED2}" destId="{A54F2CC6-01A4-4DFA-8DB4-E87CD0FD3448}" srcOrd="0" destOrd="0" presId="urn:microsoft.com/office/officeart/2009/3/layout/RandomtoResultProcess"/>
    <dgm:cxn modelId="{714ECDD3-C282-4503-8EC4-F5BF96F1F783}" type="presParOf" srcId="{99D81D2D-AF32-46D6-BDB7-0F8BF3A65ED2}" destId="{011E8B4C-36AC-4832-991E-12E5ACEC09F5}" srcOrd="1" destOrd="0" presId="urn:microsoft.com/office/officeart/2009/3/layout/RandomtoResultProcess"/>
    <dgm:cxn modelId="{E4AC6139-21FF-400D-B38F-169E788C12D8}" type="presParOf" srcId="{99D81D2D-AF32-46D6-BDB7-0F8BF3A65ED2}" destId="{35A0827B-6964-4A0E-8173-75AA127033E4}" srcOrd="2" destOrd="0" presId="urn:microsoft.com/office/officeart/2009/3/layout/RandomtoResultProcess"/>
    <dgm:cxn modelId="{F5BD5036-B88E-42CC-B3FF-D114C98A4736}" type="presParOf" srcId="{FB01BDF2-4391-4B13-B8F7-4EF9717E728E}" destId="{AA22351D-1571-444A-9ACE-7FB7E1803C6A}" srcOrd="3" destOrd="0" presId="urn:microsoft.com/office/officeart/2009/3/layout/RandomtoResultProcess"/>
    <dgm:cxn modelId="{3EDD8EAA-D6D7-434B-8A41-FE2698AD7126}" type="presParOf" srcId="{AA22351D-1571-444A-9ACE-7FB7E1803C6A}" destId="{218714C5-E02A-453C-BF41-81E877CBE857}" srcOrd="0" destOrd="0" presId="urn:microsoft.com/office/officeart/2009/3/layout/RandomtoResultProcess"/>
    <dgm:cxn modelId="{76689BFB-A6EE-4CAB-8AE6-C597F56BD6FB}" type="presParOf" srcId="{AA22351D-1571-444A-9ACE-7FB7E1803C6A}" destId="{CF03ABE6-0402-4236-A373-2910114FF854}" srcOrd="1" destOrd="0" presId="urn:microsoft.com/office/officeart/2009/3/layout/RandomtoResultProcess"/>
    <dgm:cxn modelId="{16C63084-BBAC-49C7-B7F6-A32F1FDAE79E}" type="presParOf" srcId="{FB01BDF2-4391-4B13-B8F7-4EF9717E728E}" destId="{26726457-CE7C-4969-8330-65D12FA855C7}" srcOrd="4" destOrd="0" presId="urn:microsoft.com/office/officeart/2009/3/layout/RandomtoResultProcess"/>
    <dgm:cxn modelId="{085F6C34-AD4F-46F9-B0A3-A469974B38C4}" type="presParOf" srcId="{26726457-CE7C-4969-8330-65D12FA855C7}" destId="{E82AFA30-E46D-4C82-BF9A-37FB42B93B34}" srcOrd="0" destOrd="0" presId="urn:microsoft.com/office/officeart/2009/3/layout/RandomtoResultProcess"/>
    <dgm:cxn modelId="{8276FFF2-E4FA-4BBC-904B-8C7BF4C4F9B5}" type="presParOf" srcId="{26726457-CE7C-4969-8330-65D12FA855C7}" destId="{0E903164-A5B0-406C-BD6B-06A402662100}" srcOrd="1" destOrd="0" presId="urn:microsoft.com/office/officeart/2009/3/layout/RandomtoResultProcess"/>
    <dgm:cxn modelId="{714480FE-1FE8-486F-A4FC-7464CF97A947}" type="presParOf" srcId="{26726457-CE7C-4969-8330-65D12FA855C7}" destId="{60D30D8C-C44F-4950-A054-8B3DA5A08FE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0D1601-F49F-46C0-AC10-38AC55F61607}" type="doc">
      <dgm:prSet loTypeId="urn:microsoft.com/office/officeart/2005/8/layout/hProcess7" loCatId="process" qsTypeId="urn:microsoft.com/office/officeart/2005/8/quickstyle/3d3" qsCatId="3D" csTypeId="urn:microsoft.com/office/officeart/2005/8/colors/colorful3" csCatId="colorful" phldr="1"/>
      <dgm:spPr/>
      <dgm:t>
        <a:bodyPr/>
        <a:lstStyle/>
        <a:p>
          <a:endParaRPr lang="es-EC"/>
        </a:p>
      </dgm:t>
    </dgm:pt>
    <dgm:pt modelId="{0A1EC32A-9236-435B-8B78-1D8C263C3ADE}">
      <dgm:prSet phldrT="[Texto]"/>
      <dgm:spPr/>
      <dgm:t>
        <a:bodyPr/>
        <a:lstStyle/>
        <a:p>
          <a:r>
            <a:rPr lang="es-EC" dirty="0" smtClean="0">
              <a:solidFill>
                <a:schemeClr val="bg1"/>
              </a:solidFill>
              <a:latin typeface="Arial" panose="020B0604020202020204" pitchFamily="34" charset="0"/>
              <a:cs typeface="Arial" panose="020B0604020202020204" pitchFamily="34" charset="0"/>
            </a:rPr>
            <a:t>Fijación de los Sensores</a:t>
          </a:r>
          <a:endParaRPr lang="es-EC" dirty="0">
            <a:solidFill>
              <a:schemeClr val="bg1"/>
            </a:solidFill>
            <a:latin typeface="Arial" panose="020B0604020202020204" pitchFamily="34" charset="0"/>
            <a:cs typeface="Arial" panose="020B0604020202020204" pitchFamily="34" charset="0"/>
          </a:endParaRPr>
        </a:p>
      </dgm:t>
    </dgm:pt>
    <dgm:pt modelId="{445AEE5F-5356-4696-B494-C0F593FD679E}" type="parTrans" cxnId="{25C19D9F-897B-4406-BF17-F9491D7FAD9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12B98A8A-0DA9-4772-B5B3-9C6B58A5E1A6}" type="sibTrans" cxnId="{25C19D9F-897B-4406-BF17-F9491D7FAD9F}">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BF82D79A-82BE-4E0E-892F-BD0A7B7E8631}">
      <dgm:prSet phldrT="[Texto]"/>
      <dgm:spPr/>
      <dgm:t>
        <a:bodyPr/>
        <a:lstStyle/>
        <a:p>
          <a:pPr algn="just"/>
          <a:r>
            <a:rPr lang="es-EC" dirty="0" smtClean="0">
              <a:solidFill>
                <a:schemeClr val="bg1"/>
              </a:solidFill>
              <a:latin typeface="Arial" panose="020B0604020202020204" pitchFamily="34" charset="0"/>
              <a:cs typeface="Arial" panose="020B0604020202020204" pitchFamily="34" charset="0"/>
            </a:rPr>
            <a:t>Cada roseta ubicada en la zona crítica correspondiente.</a:t>
          </a:r>
          <a:endParaRPr lang="es-EC" dirty="0">
            <a:solidFill>
              <a:schemeClr val="bg1"/>
            </a:solidFill>
            <a:latin typeface="Arial" panose="020B0604020202020204" pitchFamily="34" charset="0"/>
            <a:cs typeface="Arial" panose="020B0604020202020204" pitchFamily="34" charset="0"/>
          </a:endParaRPr>
        </a:p>
      </dgm:t>
    </dgm:pt>
    <dgm:pt modelId="{7A648EA9-2F5D-418B-9ED4-B33265416486}" type="parTrans" cxnId="{14ADB0F5-769E-443A-BC5C-302B13A07391}">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0255B079-F6E4-4A83-ADCF-72E521CBA2CE}" type="sibTrans" cxnId="{14ADB0F5-769E-443A-BC5C-302B13A07391}">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9DD32698-C454-4EDA-8643-4F48D0A0854F}">
      <dgm:prSet phldrT="[Texto]"/>
      <dgm:spPr/>
      <dgm:t>
        <a:bodyPr/>
        <a:lstStyle/>
        <a:p>
          <a:r>
            <a:rPr lang="es-EC" dirty="0" smtClean="0">
              <a:solidFill>
                <a:schemeClr val="bg1"/>
              </a:solidFill>
              <a:latin typeface="Arial" panose="020B0604020202020204" pitchFamily="34" charset="0"/>
              <a:cs typeface="Arial" panose="020B0604020202020204" pitchFamily="34" charset="0"/>
            </a:rPr>
            <a:t>Montaje de la Tarjeta</a:t>
          </a:r>
          <a:endParaRPr lang="es-EC" dirty="0">
            <a:solidFill>
              <a:schemeClr val="bg1"/>
            </a:solidFill>
            <a:latin typeface="Arial" panose="020B0604020202020204" pitchFamily="34" charset="0"/>
            <a:cs typeface="Arial" panose="020B0604020202020204" pitchFamily="34" charset="0"/>
          </a:endParaRPr>
        </a:p>
      </dgm:t>
    </dgm:pt>
    <dgm:pt modelId="{D55CA18D-71AC-4425-A22A-820A79757F09}" type="parTrans" cxnId="{34FFCECC-1E49-4538-A5EE-6B6727F39F1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2102170A-CC9D-4913-A16A-A5F936B30007}" type="sibTrans" cxnId="{34FFCECC-1E49-4538-A5EE-6B6727F39F18}">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F08BB837-D3A0-4A3A-967A-C7F7C891F0D6}">
      <dgm:prSet phldrT="[Texto]"/>
      <dgm:spPr/>
      <dgm:t>
        <a:bodyPr/>
        <a:lstStyle/>
        <a:p>
          <a:pPr algn="just"/>
          <a:r>
            <a:rPr lang="es-EC" dirty="0" smtClean="0">
              <a:solidFill>
                <a:schemeClr val="bg1"/>
              </a:solidFill>
              <a:latin typeface="Arial" panose="020B0604020202020204" pitchFamily="34" charset="0"/>
              <a:cs typeface="Arial" panose="020B0604020202020204" pitchFamily="34" charset="0"/>
            </a:rPr>
            <a:t>Caja protectora de tarjeta y ubicación en los tubos B y C.</a:t>
          </a:r>
          <a:endParaRPr lang="es-EC" dirty="0">
            <a:solidFill>
              <a:schemeClr val="bg1"/>
            </a:solidFill>
            <a:latin typeface="Arial" panose="020B0604020202020204" pitchFamily="34" charset="0"/>
            <a:cs typeface="Arial" panose="020B0604020202020204" pitchFamily="34" charset="0"/>
          </a:endParaRPr>
        </a:p>
      </dgm:t>
    </dgm:pt>
    <dgm:pt modelId="{D5A7F3F6-19F0-4DA1-82DC-7ADF6206A533}" type="parTrans" cxnId="{C377E5EA-E4D8-4E37-B78E-2894F31DD23D}">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1A08226B-D37A-4D0F-82B5-B52A5038BF4B}" type="sibTrans" cxnId="{C377E5EA-E4D8-4E37-B78E-2894F31DD23D}">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D911B6A5-A3F4-4AE5-8ECD-E97825914459}">
      <dgm:prSet phldrT="[Texto]"/>
      <dgm:spPr/>
      <dgm:t>
        <a:bodyPr/>
        <a:lstStyle/>
        <a:p>
          <a:r>
            <a:rPr lang="es-EC" dirty="0" smtClean="0">
              <a:solidFill>
                <a:schemeClr val="bg1"/>
              </a:solidFill>
              <a:latin typeface="Arial" panose="020B0604020202020204" pitchFamily="34" charset="0"/>
              <a:cs typeface="Arial" panose="020B0604020202020204" pitchFamily="34" charset="0"/>
            </a:rPr>
            <a:t>Acondicionadores</a:t>
          </a:r>
          <a:endParaRPr lang="es-EC" dirty="0">
            <a:solidFill>
              <a:schemeClr val="bg1"/>
            </a:solidFill>
            <a:latin typeface="Arial" panose="020B0604020202020204" pitchFamily="34" charset="0"/>
            <a:cs typeface="Arial" panose="020B0604020202020204" pitchFamily="34" charset="0"/>
          </a:endParaRPr>
        </a:p>
      </dgm:t>
    </dgm:pt>
    <dgm:pt modelId="{A831B372-B136-4E68-B553-C1F0592351EC}" type="parTrans" cxnId="{20E61B99-9386-4EFB-9799-C0FF605C1F95}">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46424DA0-8FA1-4984-B20F-A384EF8260DD}" type="sibTrans" cxnId="{20E61B99-9386-4EFB-9799-C0FF605C1F95}">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824CE924-0A51-4016-8F3A-38C6AF116881}">
      <dgm:prSet phldrT="[Texto]" custT="1"/>
      <dgm:spPr/>
      <dgm:t>
        <a:bodyPr/>
        <a:lstStyle/>
        <a:p>
          <a:pPr algn="just"/>
          <a:r>
            <a:rPr lang="es-EC" sz="2000" dirty="0" smtClean="0">
              <a:solidFill>
                <a:schemeClr val="bg1"/>
              </a:solidFill>
              <a:latin typeface="Arial" panose="020B0604020202020204" pitchFamily="34" charset="0"/>
              <a:cs typeface="Arial" panose="020B0604020202020204" pitchFamily="34" charset="0"/>
            </a:rPr>
            <a:t>Regulador de voltaje y acondicionadores añadidos a la superficie de la caja protectora.</a:t>
          </a:r>
          <a:endParaRPr lang="es-EC" sz="2000" dirty="0">
            <a:solidFill>
              <a:schemeClr val="bg1"/>
            </a:solidFill>
            <a:latin typeface="Arial" panose="020B0604020202020204" pitchFamily="34" charset="0"/>
            <a:cs typeface="Arial" panose="020B0604020202020204" pitchFamily="34" charset="0"/>
          </a:endParaRPr>
        </a:p>
      </dgm:t>
    </dgm:pt>
    <dgm:pt modelId="{9C48FC77-99B1-446A-92CE-09E882F6A3E7}" type="parTrans" cxnId="{DEDD03A7-DA5C-4902-A5D0-51C6AAEDC4D7}">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58D44CA8-7076-4E40-B01C-38B139CCDBB4}" type="sibTrans" cxnId="{DEDD03A7-DA5C-4902-A5D0-51C6AAEDC4D7}">
      <dgm:prSet/>
      <dgm:spPr/>
      <dgm:t>
        <a:bodyPr/>
        <a:lstStyle/>
        <a:p>
          <a:endParaRPr lang="es-EC">
            <a:solidFill>
              <a:schemeClr val="bg1"/>
            </a:solidFill>
            <a:latin typeface="Arial" panose="020B0604020202020204" pitchFamily="34" charset="0"/>
            <a:cs typeface="Arial" panose="020B0604020202020204" pitchFamily="34" charset="0"/>
          </a:endParaRPr>
        </a:p>
      </dgm:t>
    </dgm:pt>
    <dgm:pt modelId="{56AC5EF4-A343-439E-8FC6-A3FD333D9414}" type="pres">
      <dgm:prSet presAssocID="{A50D1601-F49F-46C0-AC10-38AC55F61607}" presName="Name0" presStyleCnt="0">
        <dgm:presLayoutVars>
          <dgm:dir/>
          <dgm:animLvl val="lvl"/>
          <dgm:resizeHandles val="exact"/>
        </dgm:presLayoutVars>
      </dgm:prSet>
      <dgm:spPr/>
      <dgm:t>
        <a:bodyPr/>
        <a:lstStyle/>
        <a:p>
          <a:endParaRPr lang="es-EC"/>
        </a:p>
      </dgm:t>
    </dgm:pt>
    <dgm:pt modelId="{7CC600BF-7AF0-4099-AD8A-9FEC1181037D}" type="pres">
      <dgm:prSet presAssocID="{0A1EC32A-9236-435B-8B78-1D8C263C3ADE}" presName="compositeNode" presStyleCnt="0">
        <dgm:presLayoutVars>
          <dgm:bulletEnabled val="1"/>
        </dgm:presLayoutVars>
      </dgm:prSet>
      <dgm:spPr/>
    </dgm:pt>
    <dgm:pt modelId="{7DCC525B-1762-4D40-BCA6-0531E7BC2DF4}" type="pres">
      <dgm:prSet presAssocID="{0A1EC32A-9236-435B-8B78-1D8C263C3ADE}" presName="bgRect" presStyleLbl="node1" presStyleIdx="0" presStyleCnt="3"/>
      <dgm:spPr/>
      <dgm:t>
        <a:bodyPr/>
        <a:lstStyle/>
        <a:p>
          <a:endParaRPr lang="es-EC"/>
        </a:p>
      </dgm:t>
    </dgm:pt>
    <dgm:pt modelId="{1EBEBD1F-8BEB-4BAF-9E7A-B3D41FCEBB20}" type="pres">
      <dgm:prSet presAssocID="{0A1EC32A-9236-435B-8B78-1D8C263C3ADE}" presName="parentNode" presStyleLbl="node1" presStyleIdx="0" presStyleCnt="3">
        <dgm:presLayoutVars>
          <dgm:chMax val="0"/>
          <dgm:bulletEnabled val="1"/>
        </dgm:presLayoutVars>
      </dgm:prSet>
      <dgm:spPr/>
      <dgm:t>
        <a:bodyPr/>
        <a:lstStyle/>
        <a:p>
          <a:endParaRPr lang="es-EC"/>
        </a:p>
      </dgm:t>
    </dgm:pt>
    <dgm:pt modelId="{AD1EE6A5-31F5-4B47-9CF3-58403144BFCD}" type="pres">
      <dgm:prSet presAssocID="{0A1EC32A-9236-435B-8B78-1D8C263C3ADE}" presName="childNode" presStyleLbl="node1" presStyleIdx="0" presStyleCnt="3">
        <dgm:presLayoutVars>
          <dgm:bulletEnabled val="1"/>
        </dgm:presLayoutVars>
      </dgm:prSet>
      <dgm:spPr/>
      <dgm:t>
        <a:bodyPr/>
        <a:lstStyle/>
        <a:p>
          <a:endParaRPr lang="es-EC"/>
        </a:p>
      </dgm:t>
    </dgm:pt>
    <dgm:pt modelId="{65A9F3A6-0F9F-4ADD-86D9-1E2F5C798C2A}" type="pres">
      <dgm:prSet presAssocID="{12B98A8A-0DA9-4772-B5B3-9C6B58A5E1A6}" presName="hSp" presStyleCnt="0"/>
      <dgm:spPr/>
    </dgm:pt>
    <dgm:pt modelId="{64E765CB-3046-4CE4-B858-8F9A19BF0481}" type="pres">
      <dgm:prSet presAssocID="{12B98A8A-0DA9-4772-B5B3-9C6B58A5E1A6}" presName="vProcSp" presStyleCnt="0"/>
      <dgm:spPr/>
    </dgm:pt>
    <dgm:pt modelId="{12073AD7-4921-4FD0-BAF7-7D675CBA229C}" type="pres">
      <dgm:prSet presAssocID="{12B98A8A-0DA9-4772-B5B3-9C6B58A5E1A6}" presName="vSp1" presStyleCnt="0"/>
      <dgm:spPr/>
    </dgm:pt>
    <dgm:pt modelId="{858BF0B1-6DCA-4BA3-A28E-E829064C77FD}" type="pres">
      <dgm:prSet presAssocID="{12B98A8A-0DA9-4772-B5B3-9C6B58A5E1A6}" presName="simulatedConn" presStyleLbl="solidFgAcc1" presStyleIdx="0" presStyleCnt="2"/>
      <dgm:spPr/>
    </dgm:pt>
    <dgm:pt modelId="{EE9C4091-FAAE-41DB-B461-5F814D5D7577}" type="pres">
      <dgm:prSet presAssocID="{12B98A8A-0DA9-4772-B5B3-9C6B58A5E1A6}" presName="vSp2" presStyleCnt="0"/>
      <dgm:spPr/>
    </dgm:pt>
    <dgm:pt modelId="{0014782A-BC77-420D-A9CD-E63D1E92A6A3}" type="pres">
      <dgm:prSet presAssocID="{12B98A8A-0DA9-4772-B5B3-9C6B58A5E1A6}" presName="sibTrans" presStyleCnt="0"/>
      <dgm:spPr/>
    </dgm:pt>
    <dgm:pt modelId="{7719C2D7-31B3-4158-8B3E-F03581FEA5AF}" type="pres">
      <dgm:prSet presAssocID="{9DD32698-C454-4EDA-8643-4F48D0A0854F}" presName="compositeNode" presStyleCnt="0">
        <dgm:presLayoutVars>
          <dgm:bulletEnabled val="1"/>
        </dgm:presLayoutVars>
      </dgm:prSet>
      <dgm:spPr/>
    </dgm:pt>
    <dgm:pt modelId="{41414C19-CC7F-42F2-989E-71A9F59E91A3}" type="pres">
      <dgm:prSet presAssocID="{9DD32698-C454-4EDA-8643-4F48D0A0854F}" presName="bgRect" presStyleLbl="node1" presStyleIdx="1" presStyleCnt="3"/>
      <dgm:spPr/>
      <dgm:t>
        <a:bodyPr/>
        <a:lstStyle/>
        <a:p>
          <a:endParaRPr lang="es-EC"/>
        </a:p>
      </dgm:t>
    </dgm:pt>
    <dgm:pt modelId="{075F289E-8AED-4D03-8348-39C97118F393}" type="pres">
      <dgm:prSet presAssocID="{9DD32698-C454-4EDA-8643-4F48D0A0854F}" presName="parentNode" presStyleLbl="node1" presStyleIdx="1" presStyleCnt="3">
        <dgm:presLayoutVars>
          <dgm:chMax val="0"/>
          <dgm:bulletEnabled val="1"/>
        </dgm:presLayoutVars>
      </dgm:prSet>
      <dgm:spPr/>
      <dgm:t>
        <a:bodyPr/>
        <a:lstStyle/>
        <a:p>
          <a:endParaRPr lang="es-EC"/>
        </a:p>
      </dgm:t>
    </dgm:pt>
    <dgm:pt modelId="{6260A552-2383-4BA6-9766-E563AACB576B}" type="pres">
      <dgm:prSet presAssocID="{9DD32698-C454-4EDA-8643-4F48D0A0854F}" presName="childNode" presStyleLbl="node1" presStyleIdx="1" presStyleCnt="3">
        <dgm:presLayoutVars>
          <dgm:bulletEnabled val="1"/>
        </dgm:presLayoutVars>
      </dgm:prSet>
      <dgm:spPr/>
      <dgm:t>
        <a:bodyPr/>
        <a:lstStyle/>
        <a:p>
          <a:endParaRPr lang="es-EC"/>
        </a:p>
      </dgm:t>
    </dgm:pt>
    <dgm:pt modelId="{D95F98C5-4AF9-44CC-8112-A10A81B55D77}" type="pres">
      <dgm:prSet presAssocID="{2102170A-CC9D-4913-A16A-A5F936B30007}" presName="hSp" presStyleCnt="0"/>
      <dgm:spPr/>
    </dgm:pt>
    <dgm:pt modelId="{D5BD7ECF-99FD-42F7-B616-ECE57FC1535F}" type="pres">
      <dgm:prSet presAssocID="{2102170A-CC9D-4913-A16A-A5F936B30007}" presName="vProcSp" presStyleCnt="0"/>
      <dgm:spPr/>
    </dgm:pt>
    <dgm:pt modelId="{F16783AC-BE6B-4976-921E-CB9CAC847890}" type="pres">
      <dgm:prSet presAssocID="{2102170A-CC9D-4913-A16A-A5F936B30007}" presName="vSp1" presStyleCnt="0"/>
      <dgm:spPr/>
    </dgm:pt>
    <dgm:pt modelId="{2169C38D-18D6-40E8-ACCC-1FF8736955DE}" type="pres">
      <dgm:prSet presAssocID="{2102170A-CC9D-4913-A16A-A5F936B30007}" presName="simulatedConn" presStyleLbl="solidFgAcc1" presStyleIdx="1" presStyleCnt="2"/>
      <dgm:spPr/>
    </dgm:pt>
    <dgm:pt modelId="{E4319A18-CACD-4F29-BBBA-E8B4DB35319D}" type="pres">
      <dgm:prSet presAssocID="{2102170A-CC9D-4913-A16A-A5F936B30007}" presName="vSp2" presStyleCnt="0"/>
      <dgm:spPr/>
    </dgm:pt>
    <dgm:pt modelId="{2E6B0CC1-E9A7-48A1-A088-0BEFC2C995FE}" type="pres">
      <dgm:prSet presAssocID="{2102170A-CC9D-4913-A16A-A5F936B30007}" presName="sibTrans" presStyleCnt="0"/>
      <dgm:spPr/>
    </dgm:pt>
    <dgm:pt modelId="{A450F0EA-71CA-4A15-8C93-11C4F9403E30}" type="pres">
      <dgm:prSet presAssocID="{D911B6A5-A3F4-4AE5-8ECD-E97825914459}" presName="compositeNode" presStyleCnt="0">
        <dgm:presLayoutVars>
          <dgm:bulletEnabled val="1"/>
        </dgm:presLayoutVars>
      </dgm:prSet>
      <dgm:spPr/>
    </dgm:pt>
    <dgm:pt modelId="{9A96DF4A-EA04-46EA-80E4-3145FAF9E857}" type="pres">
      <dgm:prSet presAssocID="{D911B6A5-A3F4-4AE5-8ECD-E97825914459}" presName="bgRect" presStyleLbl="node1" presStyleIdx="2" presStyleCnt="3"/>
      <dgm:spPr/>
      <dgm:t>
        <a:bodyPr/>
        <a:lstStyle/>
        <a:p>
          <a:endParaRPr lang="es-EC"/>
        </a:p>
      </dgm:t>
    </dgm:pt>
    <dgm:pt modelId="{97A3C1B9-7E81-4E95-9A2D-9A328AC1B3F4}" type="pres">
      <dgm:prSet presAssocID="{D911B6A5-A3F4-4AE5-8ECD-E97825914459}" presName="parentNode" presStyleLbl="node1" presStyleIdx="2" presStyleCnt="3">
        <dgm:presLayoutVars>
          <dgm:chMax val="0"/>
          <dgm:bulletEnabled val="1"/>
        </dgm:presLayoutVars>
      </dgm:prSet>
      <dgm:spPr/>
      <dgm:t>
        <a:bodyPr/>
        <a:lstStyle/>
        <a:p>
          <a:endParaRPr lang="es-EC"/>
        </a:p>
      </dgm:t>
    </dgm:pt>
    <dgm:pt modelId="{D95DF07C-372E-461E-A053-897582DD0697}" type="pres">
      <dgm:prSet presAssocID="{D911B6A5-A3F4-4AE5-8ECD-E97825914459}" presName="childNode" presStyleLbl="node1" presStyleIdx="2" presStyleCnt="3">
        <dgm:presLayoutVars>
          <dgm:bulletEnabled val="1"/>
        </dgm:presLayoutVars>
      </dgm:prSet>
      <dgm:spPr/>
      <dgm:t>
        <a:bodyPr/>
        <a:lstStyle/>
        <a:p>
          <a:endParaRPr lang="es-EC"/>
        </a:p>
      </dgm:t>
    </dgm:pt>
  </dgm:ptLst>
  <dgm:cxnLst>
    <dgm:cxn modelId="{D4422D80-887C-469B-9855-2D1B523D429B}" type="presOf" srcId="{D911B6A5-A3F4-4AE5-8ECD-E97825914459}" destId="{97A3C1B9-7E81-4E95-9A2D-9A328AC1B3F4}" srcOrd="1" destOrd="0" presId="urn:microsoft.com/office/officeart/2005/8/layout/hProcess7"/>
    <dgm:cxn modelId="{2C0EA100-D375-4E8E-933E-E114C8115DA7}" type="presOf" srcId="{9DD32698-C454-4EDA-8643-4F48D0A0854F}" destId="{075F289E-8AED-4D03-8348-39C97118F393}" srcOrd="1" destOrd="0" presId="urn:microsoft.com/office/officeart/2005/8/layout/hProcess7"/>
    <dgm:cxn modelId="{5E9BA3D9-B89D-4C65-8BEB-A8A287157AE8}" type="presOf" srcId="{BF82D79A-82BE-4E0E-892F-BD0A7B7E8631}" destId="{AD1EE6A5-31F5-4B47-9CF3-58403144BFCD}" srcOrd="0" destOrd="0" presId="urn:microsoft.com/office/officeart/2005/8/layout/hProcess7"/>
    <dgm:cxn modelId="{A55BAA25-0BF9-4129-AE07-642961EF7BD3}" type="presOf" srcId="{0A1EC32A-9236-435B-8B78-1D8C263C3ADE}" destId="{7DCC525B-1762-4D40-BCA6-0531E7BC2DF4}" srcOrd="0" destOrd="0" presId="urn:microsoft.com/office/officeart/2005/8/layout/hProcess7"/>
    <dgm:cxn modelId="{9853C290-1AA4-4735-A8CD-1FA27F43AB62}" type="presOf" srcId="{824CE924-0A51-4016-8F3A-38C6AF116881}" destId="{D95DF07C-372E-461E-A053-897582DD0697}" srcOrd="0" destOrd="0" presId="urn:microsoft.com/office/officeart/2005/8/layout/hProcess7"/>
    <dgm:cxn modelId="{1873E8E6-C040-429E-B135-96A56B3B46E9}" type="presOf" srcId="{9DD32698-C454-4EDA-8643-4F48D0A0854F}" destId="{41414C19-CC7F-42F2-989E-71A9F59E91A3}" srcOrd="0" destOrd="0" presId="urn:microsoft.com/office/officeart/2005/8/layout/hProcess7"/>
    <dgm:cxn modelId="{09FDAE3A-E302-4EC0-90A3-F1E6C4E5B36E}" type="presOf" srcId="{F08BB837-D3A0-4A3A-967A-C7F7C891F0D6}" destId="{6260A552-2383-4BA6-9766-E563AACB576B}" srcOrd="0" destOrd="0" presId="urn:microsoft.com/office/officeart/2005/8/layout/hProcess7"/>
    <dgm:cxn modelId="{C377E5EA-E4D8-4E37-B78E-2894F31DD23D}" srcId="{9DD32698-C454-4EDA-8643-4F48D0A0854F}" destId="{F08BB837-D3A0-4A3A-967A-C7F7C891F0D6}" srcOrd="0" destOrd="0" parTransId="{D5A7F3F6-19F0-4DA1-82DC-7ADF6206A533}" sibTransId="{1A08226B-D37A-4D0F-82B5-B52A5038BF4B}"/>
    <dgm:cxn modelId="{20E61B99-9386-4EFB-9799-C0FF605C1F95}" srcId="{A50D1601-F49F-46C0-AC10-38AC55F61607}" destId="{D911B6A5-A3F4-4AE5-8ECD-E97825914459}" srcOrd="2" destOrd="0" parTransId="{A831B372-B136-4E68-B553-C1F0592351EC}" sibTransId="{46424DA0-8FA1-4984-B20F-A384EF8260DD}"/>
    <dgm:cxn modelId="{8965A3B6-84C7-401B-88E2-EDBE2CC6E4C3}" type="presOf" srcId="{0A1EC32A-9236-435B-8B78-1D8C263C3ADE}" destId="{1EBEBD1F-8BEB-4BAF-9E7A-B3D41FCEBB20}" srcOrd="1" destOrd="0" presId="urn:microsoft.com/office/officeart/2005/8/layout/hProcess7"/>
    <dgm:cxn modelId="{14ADB0F5-769E-443A-BC5C-302B13A07391}" srcId="{0A1EC32A-9236-435B-8B78-1D8C263C3ADE}" destId="{BF82D79A-82BE-4E0E-892F-BD0A7B7E8631}" srcOrd="0" destOrd="0" parTransId="{7A648EA9-2F5D-418B-9ED4-B33265416486}" sibTransId="{0255B079-F6E4-4A83-ADCF-72E521CBA2CE}"/>
    <dgm:cxn modelId="{25C19D9F-897B-4406-BF17-F9491D7FAD9F}" srcId="{A50D1601-F49F-46C0-AC10-38AC55F61607}" destId="{0A1EC32A-9236-435B-8B78-1D8C263C3ADE}" srcOrd="0" destOrd="0" parTransId="{445AEE5F-5356-4696-B494-C0F593FD679E}" sibTransId="{12B98A8A-0DA9-4772-B5B3-9C6B58A5E1A6}"/>
    <dgm:cxn modelId="{DEDD03A7-DA5C-4902-A5D0-51C6AAEDC4D7}" srcId="{D911B6A5-A3F4-4AE5-8ECD-E97825914459}" destId="{824CE924-0A51-4016-8F3A-38C6AF116881}" srcOrd="0" destOrd="0" parTransId="{9C48FC77-99B1-446A-92CE-09E882F6A3E7}" sibTransId="{58D44CA8-7076-4E40-B01C-38B139CCDBB4}"/>
    <dgm:cxn modelId="{34FFCECC-1E49-4538-A5EE-6B6727F39F18}" srcId="{A50D1601-F49F-46C0-AC10-38AC55F61607}" destId="{9DD32698-C454-4EDA-8643-4F48D0A0854F}" srcOrd="1" destOrd="0" parTransId="{D55CA18D-71AC-4425-A22A-820A79757F09}" sibTransId="{2102170A-CC9D-4913-A16A-A5F936B30007}"/>
    <dgm:cxn modelId="{A9C71AC0-0E74-415F-B9D3-9E2F0E2F44DE}" type="presOf" srcId="{D911B6A5-A3F4-4AE5-8ECD-E97825914459}" destId="{9A96DF4A-EA04-46EA-80E4-3145FAF9E857}" srcOrd="0" destOrd="0" presId="urn:microsoft.com/office/officeart/2005/8/layout/hProcess7"/>
    <dgm:cxn modelId="{C76424A9-79CA-4893-AA2D-77C7F5380052}" type="presOf" srcId="{A50D1601-F49F-46C0-AC10-38AC55F61607}" destId="{56AC5EF4-A343-439E-8FC6-A3FD333D9414}" srcOrd="0" destOrd="0" presId="urn:microsoft.com/office/officeart/2005/8/layout/hProcess7"/>
    <dgm:cxn modelId="{D5882F1E-434B-48A1-A322-218AFB446FD1}" type="presParOf" srcId="{56AC5EF4-A343-439E-8FC6-A3FD333D9414}" destId="{7CC600BF-7AF0-4099-AD8A-9FEC1181037D}" srcOrd="0" destOrd="0" presId="urn:microsoft.com/office/officeart/2005/8/layout/hProcess7"/>
    <dgm:cxn modelId="{56DFD822-0815-49F3-B5C5-57730FCCEAC6}" type="presParOf" srcId="{7CC600BF-7AF0-4099-AD8A-9FEC1181037D}" destId="{7DCC525B-1762-4D40-BCA6-0531E7BC2DF4}" srcOrd="0" destOrd="0" presId="urn:microsoft.com/office/officeart/2005/8/layout/hProcess7"/>
    <dgm:cxn modelId="{CD518E14-E079-4660-9D01-E7DC2CA78693}" type="presParOf" srcId="{7CC600BF-7AF0-4099-AD8A-9FEC1181037D}" destId="{1EBEBD1F-8BEB-4BAF-9E7A-B3D41FCEBB20}" srcOrd="1" destOrd="0" presId="urn:microsoft.com/office/officeart/2005/8/layout/hProcess7"/>
    <dgm:cxn modelId="{B722DACE-CC7B-4BA6-9BC4-A5D7AD665C7C}" type="presParOf" srcId="{7CC600BF-7AF0-4099-AD8A-9FEC1181037D}" destId="{AD1EE6A5-31F5-4B47-9CF3-58403144BFCD}" srcOrd="2" destOrd="0" presId="urn:microsoft.com/office/officeart/2005/8/layout/hProcess7"/>
    <dgm:cxn modelId="{79BF070E-AB4C-45E2-B9ED-F425DCC2C8E5}" type="presParOf" srcId="{56AC5EF4-A343-439E-8FC6-A3FD333D9414}" destId="{65A9F3A6-0F9F-4ADD-86D9-1E2F5C798C2A}" srcOrd="1" destOrd="0" presId="urn:microsoft.com/office/officeart/2005/8/layout/hProcess7"/>
    <dgm:cxn modelId="{78BCBF5E-735D-412F-B21B-8B4FA81A4A74}" type="presParOf" srcId="{56AC5EF4-A343-439E-8FC6-A3FD333D9414}" destId="{64E765CB-3046-4CE4-B858-8F9A19BF0481}" srcOrd="2" destOrd="0" presId="urn:microsoft.com/office/officeart/2005/8/layout/hProcess7"/>
    <dgm:cxn modelId="{085C4A5B-A5E6-4895-BC3F-7D82DDEA04E0}" type="presParOf" srcId="{64E765CB-3046-4CE4-B858-8F9A19BF0481}" destId="{12073AD7-4921-4FD0-BAF7-7D675CBA229C}" srcOrd="0" destOrd="0" presId="urn:microsoft.com/office/officeart/2005/8/layout/hProcess7"/>
    <dgm:cxn modelId="{4A35CA11-939C-4CEE-9FF6-A80742EB0657}" type="presParOf" srcId="{64E765CB-3046-4CE4-B858-8F9A19BF0481}" destId="{858BF0B1-6DCA-4BA3-A28E-E829064C77FD}" srcOrd="1" destOrd="0" presId="urn:microsoft.com/office/officeart/2005/8/layout/hProcess7"/>
    <dgm:cxn modelId="{4A00AF98-CD43-406C-AB34-880B200A7685}" type="presParOf" srcId="{64E765CB-3046-4CE4-B858-8F9A19BF0481}" destId="{EE9C4091-FAAE-41DB-B461-5F814D5D7577}" srcOrd="2" destOrd="0" presId="urn:microsoft.com/office/officeart/2005/8/layout/hProcess7"/>
    <dgm:cxn modelId="{2E09E1F3-2F34-4183-8EBB-829245FC88B0}" type="presParOf" srcId="{56AC5EF4-A343-439E-8FC6-A3FD333D9414}" destId="{0014782A-BC77-420D-A9CD-E63D1E92A6A3}" srcOrd="3" destOrd="0" presId="urn:microsoft.com/office/officeart/2005/8/layout/hProcess7"/>
    <dgm:cxn modelId="{C9302A63-034F-4048-AA85-27A86304B2A8}" type="presParOf" srcId="{56AC5EF4-A343-439E-8FC6-A3FD333D9414}" destId="{7719C2D7-31B3-4158-8B3E-F03581FEA5AF}" srcOrd="4" destOrd="0" presId="urn:microsoft.com/office/officeart/2005/8/layout/hProcess7"/>
    <dgm:cxn modelId="{1DBE1496-A58A-4F30-B2CB-FA861E6D3543}" type="presParOf" srcId="{7719C2D7-31B3-4158-8B3E-F03581FEA5AF}" destId="{41414C19-CC7F-42F2-989E-71A9F59E91A3}" srcOrd="0" destOrd="0" presId="urn:microsoft.com/office/officeart/2005/8/layout/hProcess7"/>
    <dgm:cxn modelId="{37279B0F-3A62-4D99-B843-343B981A8088}" type="presParOf" srcId="{7719C2D7-31B3-4158-8B3E-F03581FEA5AF}" destId="{075F289E-8AED-4D03-8348-39C97118F393}" srcOrd="1" destOrd="0" presId="urn:microsoft.com/office/officeart/2005/8/layout/hProcess7"/>
    <dgm:cxn modelId="{14A6C1D0-84AF-406F-98DC-DFBF8C6D1FB0}" type="presParOf" srcId="{7719C2D7-31B3-4158-8B3E-F03581FEA5AF}" destId="{6260A552-2383-4BA6-9766-E563AACB576B}" srcOrd="2" destOrd="0" presId="urn:microsoft.com/office/officeart/2005/8/layout/hProcess7"/>
    <dgm:cxn modelId="{6FF02456-6855-442F-B4A1-45F875423260}" type="presParOf" srcId="{56AC5EF4-A343-439E-8FC6-A3FD333D9414}" destId="{D95F98C5-4AF9-44CC-8112-A10A81B55D77}" srcOrd="5" destOrd="0" presId="urn:microsoft.com/office/officeart/2005/8/layout/hProcess7"/>
    <dgm:cxn modelId="{E1A36E2A-E7BC-40C7-8D23-CAFB2032B226}" type="presParOf" srcId="{56AC5EF4-A343-439E-8FC6-A3FD333D9414}" destId="{D5BD7ECF-99FD-42F7-B616-ECE57FC1535F}" srcOrd="6" destOrd="0" presId="urn:microsoft.com/office/officeart/2005/8/layout/hProcess7"/>
    <dgm:cxn modelId="{E056394A-D573-4932-8396-3335D586806C}" type="presParOf" srcId="{D5BD7ECF-99FD-42F7-B616-ECE57FC1535F}" destId="{F16783AC-BE6B-4976-921E-CB9CAC847890}" srcOrd="0" destOrd="0" presId="urn:microsoft.com/office/officeart/2005/8/layout/hProcess7"/>
    <dgm:cxn modelId="{6C835026-E3CC-4569-81A7-9D110F2AE743}" type="presParOf" srcId="{D5BD7ECF-99FD-42F7-B616-ECE57FC1535F}" destId="{2169C38D-18D6-40E8-ACCC-1FF8736955DE}" srcOrd="1" destOrd="0" presId="urn:microsoft.com/office/officeart/2005/8/layout/hProcess7"/>
    <dgm:cxn modelId="{DFFE3576-8472-459B-8230-209E1DA071CC}" type="presParOf" srcId="{D5BD7ECF-99FD-42F7-B616-ECE57FC1535F}" destId="{E4319A18-CACD-4F29-BBBA-E8B4DB35319D}" srcOrd="2" destOrd="0" presId="urn:microsoft.com/office/officeart/2005/8/layout/hProcess7"/>
    <dgm:cxn modelId="{37C12E9B-7267-4127-9A06-B84FCA09AB41}" type="presParOf" srcId="{56AC5EF4-A343-439E-8FC6-A3FD333D9414}" destId="{2E6B0CC1-E9A7-48A1-A088-0BEFC2C995FE}" srcOrd="7" destOrd="0" presId="urn:microsoft.com/office/officeart/2005/8/layout/hProcess7"/>
    <dgm:cxn modelId="{1381B6B0-8D0D-439E-A78A-162A0EFEC216}" type="presParOf" srcId="{56AC5EF4-A343-439E-8FC6-A3FD333D9414}" destId="{A450F0EA-71CA-4A15-8C93-11C4F9403E30}" srcOrd="8" destOrd="0" presId="urn:microsoft.com/office/officeart/2005/8/layout/hProcess7"/>
    <dgm:cxn modelId="{61535E19-31F6-4123-BC62-451EDD813A3C}" type="presParOf" srcId="{A450F0EA-71CA-4A15-8C93-11C4F9403E30}" destId="{9A96DF4A-EA04-46EA-80E4-3145FAF9E857}" srcOrd="0" destOrd="0" presId="urn:microsoft.com/office/officeart/2005/8/layout/hProcess7"/>
    <dgm:cxn modelId="{4B930811-8F0F-4135-A058-E3CB4F895A75}" type="presParOf" srcId="{A450F0EA-71CA-4A15-8C93-11C4F9403E30}" destId="{97A3C1B9-7E81-4E95-9A2D-9A328AC1B3F4}" srcOrd="1" destOrd="0" presId="urn:microsoft.com/office/officeart/2005/8/layout/hProcess7"/>
    <dgm:cxn modelId="{D6CC8589-EBCB-44D3-A400-8061F101E229}" type="presParOf" srcId="{A450F0EA-71CA-4A15-8C93-11C4F9403E30}" destId="{D95DF07C-372E-461E-A053-897582DD069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C476-2E45-47F7-A043-E334EF67325F}">
      <dsp:nvSpPr>
        <dsp:cNvPr id="0" name=""/>
        <dsp:cNvSpPr/>
      </dsp:nvSpPr>
      <dsp:spPr>
        <a:xfrm>
          <a:off x="3814489" y="1616240"/>
          <a:ext cx="249510" cy="1093092"/>
        </a:xfrm>
        <a:custGeom>
          <a:avLst/>
          <a:gdLst/>
          <a:ahLst/>
          <a:cxnLst/>
          <a:rect l="0" t="0" r="0" b="0"/>
          <a:pathLst>
            <a:path>
              <a:moveTo>
                <a:pt x="249510" y="0"/>
              </a:moveTo>
              <a:lnTo>
                <a:pt x="249510" y="1093092"/>
              </a:lnTo>
              <a:lnTo>
                <a:pt x="0" y="1093092"/>
              </a:lnTo>
            </a:path>
          </a:pathLst>
        </a:custGeom>
        <a:noFill/>
        <a:ln w="1587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7C80B86-3B1B-45F4-940F-7CCF922C6FD5}">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587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D52A479-22C6-4E7A-B4A3-B6EC4AA5E832}">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587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771849-4213-4EC2-A5B9-F2156AB05F07}">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587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E72DE2-A2D5-4AAF-8F8B-BA7AA933946B}">
      <dsp:nvSpPr>
        <dsp:cNvPr id="0" name=""/>
        <dsp:cNvSpPr/>
      </dsp:nvSpPr>
      <dsp:spPr>
        <a:xfrm>
          <a:off x="2875855" y="428096"/>
          <a:ext cx="2376289" cy="1188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latin typeface="Arial" panose="020B0604020202020204" pitchFamily="34" charset="0"/>
              <a:cs typeface="Arial" panose="020B0604020202020204" pitchFamily="34" charset="0"/>
            </a:rPr>
            <a:t>Qué es el BMX?</a:t>
          </a:r>
          <a:endParaRPr lang="es-EC" sz="2400" kern="1200" dirty="0">
            <a:solidFill>
              <a:schemeClr val="bg1"/>
            </a:solidFill>
            <a:latin typeface="Arial" panose="020B0604020202020204" pitchFamily="34" charset="0"/>
            <a:cs typeface="Arial" panose="020B0604020202020204" pitchFamily="34" charset="0"/>
          </a:endParaRPr>
        </a:p>
      </dsp:txBody>
      <dsp:txXfrm>
        <a:off x="2875855" y="428096"/>
        <a:ext cx="2376289" cy="1188144"/>
      </dsp:txXfrm>
    </dsp:sp>
    <dsp:sp modelId="{75FE3AD4-E6DB-48D7-B8DA-24C35F7BD4FB}">
      <dsp:nvSpPr>
        <dsp:cNvPr id="0" name=""/>
        <dsp:cNvSpPr/>
      </dsp:nvSpPr>
      <dsp:spPr>
        <a:xfrm>
          <a:off x="545" y="3802426"/>
          <a:ext cx="2376289" cy="118814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latin typeface="Arial" panose="020B0604020202020204" pitchFamily="34" charset="0"/>
              <a:cs typeface="Arial" panose="020B0604020202020204" pitchFamily="34" charset="0"/>
            </a:rPr>
            <a:t>Bicicleta de pequeñas dimensiones</a:t>
          </a:r>
          <a:endParaRPr lang="es-EC" sz="2400" kern="1200" dirty="0">
            <a:solidFill>
              <a:schemeClr val="bg1"/>
            </a:solidFill>
            <a:latin typeface="Arial" panose="020B0604020202020204" pitchFamily="34" charset="0"/>
            <a:cs typeface="Arial" panose="020B0604020202020204" pitchFamily="34" charset="0"/>
          </a:endParaRPr>
        </a:p>
      </dsp:txBody>
      <dsp:txXfrm>
        <a:off x="545" y="3802426"/>
        <a:ext cx="2376289" cy="1188144"/>
      </dsp:txXfrm>
    </dsp:sp>
    <dsp:sp modelId="{74F4B57D-9028-45A2-A672-DE6FA9B38F4D}">
      <dsp:nvSpPr>
        <dsp:cNvPr id="0" name=""/>
        <dsp:cNvSpPr/>
      </dsp:nvSpPr>
      <dsp:spPr>
        <a:xfrm>
          <a:off x="2875855" y="3802426"/>
          <a:ext cx="2376289" cy="118814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latin typeface="Arial" panose="020B0604020202020204" pitchFamily="34" charset="0"/>
              <a:cs typeface="Arial" panose="020B0604020202020204" pitchFamily="34" charset="0"/>
            </a:rPr>
            <a:t>Simula ser una motocicleta tipo MotoCross</a:t>
          </a:r>
          <a:endParaRPr lang="es-EC" sz="2400" kern="1200" dirty="0">
            <a:solidFill>
              <a:schemeClr val="bg1"/>
            </a:solidFill>
            <a:latin typeface="Arial" panose="020B0604020202020204" pitchFamily="34" charset="0"/>
            <a:cs typeface="Arial" panose="020B0604020202020204" pitchFamily="34" charset="0"/>
          </a:endParaRPr>
        </a:p>
      </dsp:txBody>
      <dsp:txXfrm>
        <a:off x="2875855" y="3802426"/>
        <a:ext cx="2376289" cy="1188144"/>
      </dsp:txXfrm>
    </dsp:sp>
    <dsp:sp modelId="{414C72D0-BD99-4908-BBCF-2FB4A9276B7A}">
      <dsp:nvSpPr>
        <dsp:cNvPr id="0" name=""/>
        <dsp:cNvSpPr/>
      </dsp:nvSpPr>
      <dsp:spPr>
        <a:xfrm>
          <a:off x="5751165" y="3802426"/>
          <a:ext cx="2376289" cy="118814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latin typeface="Arial" panose="020B0604020202020204" pitchFamily="34" charset="0"/>
              <a:cs typeface="Arial" panose="020B0604020202020204" pitchFamily="34" charset="0"/>
            </a:rPr>
            <a:t>Realiza trucos en tierra y aire</a:t>
          </a:r>
          <a:endParaRPr lang="es-EC" sz="2400" kern="1200" dirty="0">
            <a:solidFill>
              <a:schemeClr val="bg1"/>
            </a:solidFill>
            <a:latin typeface="Arial" panose="020B0604020202020204" pitchFamily="34" charset="0"/>
            <a:cs typeface="Arial" panose="020B0604020202020204" pitchFamily="34" charset="0"/>
          </a:endParaRPr>
        </a:p>
      </dsp:txBody>
      <dsp:txXfrm>
        <a:off x="5751165" y="3802426"/>
        <a:ext cx="2376289" cy="1188144"/>
      </dsp:txXfrm>
    </dsp:sp>
    <dsp:sp modelId="{AC7E6C0D-62D8-4381-A574-9D24B0134DC4}">
      <dsp:nvSpPr>
        <dsp:cNvPr id="0" name=""/>
        <dsp:cNvSpPr/>
      </dsp:nvSpPr>
      <dsp:spPr>
        <a:xfrm>
          <a:off x="1438200" y="2115261"/>
          <a:ext cx="2376289" cy="118814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latin typeface="Arial" panose="020B0604020202020204" pitchFamily="34" charset="0"/>
              <a:cs typeface="Arial" panose="020B0604020202020204" pitchFamily="34" charset="0"/>
            </a:rPr>
            <a:t>Rama del Ciclismo</a:t>
          </a:r>
          <a:endParaRPr lang="es-EC" sz="2400" kern="1200" dirty="0">
            <a:solidFill>
              <a:schemeClr val="bg1"/>
            </a:solidFill>
            <a:latin typeface="Arial" panose="020B0604020202020204" pitchFamily="34" charset="0"/>
            <a:cs typeface="Arial" panose="020B0604020202020204" pitchFamily="34" charset="0"/>
          </a:endParaRPr>
        </a:p>
      </dsp:txBody>
      <dsp:txXfrm>
        <a:off x="1438200" y="2115261"/>
        <a:ext cx="2376289" cy="11881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1CD06-1CFE-4880-A8E5-671A5698DB9D}">
      <dsp:nvSpPr>
        <dsp:cNvPr id="0" name=""/>
        <dsp:cNvSpPr/>
      </dsp:nvSpPr>
      <dsp:spPr>
        <a:xfrm>
          <a:off x="1347616" y="182399"/>
          <a:ext cx="3619931" cy="1257154"/>
        </a:xfrm>
        <a:prstGeom prst="ellipse">
          <a:avLst/>
        </a:prstGeom>
        <a:solidFill>
          <a:schemeClr val="accent4">
            <a:tint val="50000"/>
            <a:alpha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DCE237AB-64F2-459B-BA5B-31D5ED9119F0}">
      <dsp:nvSpPr>
        <dsp:cNvPr id="0" name=""/>
        <dsp:cNvSpPr/>
      </dsp:nvSpPr>
      <dsp:spPr>
        <a:xfrm>
          <a:off x="2812425" y="3260744"/>
          <a:ext cx="701537" cy="448983"/>
        </a:xfrm>
        <a:prstGeom prst="down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74288A5-770D-4408-BA5B-79378FC28D34}">
      <dsp:nvSpPr>
        <dsp:cNvPr id="0" name=""/>
        <dsp:cNvSpPr/>
      </dsp:nvSpPr>
      <dsp:spPr>
        <a:xfrm>
          <a:off x="1479505" y="3619931"/>
          <a:ext cx="3367377" cy="8418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C" sz="2900" kern="1200" dirty="0" smtClean="0">
              <a:solidFill>
                <a:schemeClr val="bg1"/>
              </a:solidFill>
              <a:latin typeface="Arial" panose="020B0604020202020204" pitchFamily="34" charset="0"/>
              <a:cs typeface="Arial" panose="020B0604020202020204" pitchFamily="34" charset="0"/>
            </a:rPr>
            <a:t>Sistema Operable</a:t>
          </a:r>
          <a:endParaRPr lang="es-EC" sz="2900" kern="1200" dirty="0">
            <a:solidFill>
              <a:schemeClr val="bg1"/>
            </a:solidFill>
            <a:latin typeface="Arial" panose="020B0604020202020204" pitchFamily="34" charset="0"/>
            <a:cs typeface="Arial" panose="020B0604020202020204" pitchFamily="34" charset="0"/>
          </a:endParaRPr>
        </a:p>
      </dsp:txBody>
      <dsp:txXfrm>
        <a:off x="1479505" y="3619931"/>
        <a:ext cx="3367377" cy="841844"/>
      </dsp:txXfrm>
    </dsp:sp>
    <dsp:sp modelId="{55EC88C2-B513-42CB-A198-4D9B3E86D3B7}">
      <dsp:nvSpPr>
        <dsp:cNvPr id="0" name=""/>
        <dsp:cNvSpPr/>
      </dsp:nvSpPr>
      <dsp:spPr>
        <a:xfrm>
          <a:off x="2663700" y="1536646"/>
          <a:ext cx="1262766" cy="1262766"/>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latin typeface="Arial" panose="020B0604020202020204" pitchFamily="34" charset="0"/>
              <a:cs typeface="Arial" panose="020B0604020202020204" pitchFamily="34" charset="0"/>
            </a:rPr>
            <a:t>Correcta compilación del Programa de Captura de Datos</a:t>
          </a:r>
          <a:endParaRPr lang="es-EC" sz="1100" kern="1200" dirty="0">
            <a:solidFill>
              <a:schemeClr val="bg1"/>
            </a:solidFill>
            <a:latin typeface="Arial" panose="020B0604020202020204" pitchFamily="34" charset="0"/>
            <a:cs typeface="Arial" panose="020B0604020202020204" pitchFamily="34" charset="0"/>
          </a:endParaRPr>
        </a:p>
      </dsp:txBody>
      <dsp:txXfrm>
        <a:off x="2848628" y="1721574"/>
        <a:ext cx="892910" cy="892910"/>
      </dsp:txXfrm>
    </dsp:sp>
    <dsp:sp modelId="{1B4083AE-3DDF-49F6-A1D6-CB5D3B3B6F25}">
      <dsp:nvSpPr>
        <dsp:cNvPr id="0" name=""/>
        <dsp:cNvSpPr/>
      </dsp:nvSpPr>
      <dsp:spPr>
        <a:xfrm>
          <a:off x="1760120" y="589291"/>
          <a:ext cx="1262766" cy="1262766"/>
        </a:xfrm>
        <a:prstGeom prst="ellipse">
          <a:avLst/>
        </a:prstGeom>
        <a:solidFill>
          <a:schemeClr val="accent4">
            <a:hueOff val="-2362766"/>
            <a:satOff val="-3784"/>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latin typeface="Arial" panose="020B0604020202020204" pitchFamily="34" charset="0"/>
              <a:cs typeface="Arial" panose="020B0604020202020204" pitchFamily="34" charset="0"/>
            </a:rPr>
            <a:t>Sensores Aislados y en buen estado</a:t>
          </a:r>
          <a:endParaRPr lang="es-EC" sz="1100" kern="1200" dirty="0">
            <a:solidFill>
              <a:schemeClr val="bg1"/>
            </a:solidFill>
            <a:latin typeface="Arial" panose="020B0604020202020204" pitchFamily="34" charset="0"/>
            <a:cs typeface="Arial" panose="020B0604020202020204" pitchFamily="34" charset="0"/>
          </a:endParaRPr>
        </a:p>
      </dsp:txBody>
      <dsp:txXfrm>
        <a:off x="1945048" y="774219"/>
        <a:ext cx="892910" cy="892910"/>
      </dsp:txXfrm>
    </dsp:sp>
    <dsp:sp modelId="{411ECFED-1D52-451E-B362-DBCCB1B98412}">
      <dsp:nvSpPr>
        <dsp:cNvPr id="0" name=""/>
        <dsp:cNvSpPr/>
      </dsp:nvSpPr>
      <dsp:spPr>
        <a:xfrm>
          <a:off x="3050948" y="283982"/>
          <a:ext cx="1262766" cy="1262766"/>
        </a:xfrm>
        <a:prstGeom prst="ellipse">
          <a:avLst/>
        </a:prstGeom>
        <a:solidFill>
          <a:schemeClr val="accent4">
            <a:hueOff val="-4725531"/>
            <a:satOff val="-7569"/>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bg1"/>
              </a:solidFill>
              <a:latin typeface="Arial" panose="020B0604020202020204" pitchFamily="34" charset="0"/>
              <a:cs typeface="Arial" panose="020B0604020202020204" pitchFamily="34" charset="0"/>
            </a:rPr>
            <a:t>Alimentación de Voltaje en todos los circuitos</a:t>
          </a:r>
          <a:endParaRPr lang="es-EC" sz="1100" kern="1200" dirty="0">
            <a:solidFill>
              <a:schemeClr val="bg1"/>
            </a:solidFill>
            <a:latin typeface="Arial" panose="020B0604020202020204" pitchFamily="34" charset="0"/>
            <a:cs typeface="Arial" panose="020B0604020202020204" pitchFamily="34" charset="0"/>
          </a:endParaRPr>
        </a:p>
      </dsp:txBody>
      <dsp:txXfrm>
        <a:off x="3235876" y="468910"/>
        <a:ext cx="892910" cy="892910"/>
      </dsp:txXfrm>
    </dsp:sp>
    <dsp:sp modelId="{DE091D3B-D105-467A-B0AD-0A41AB893DB0}">
      <dsp:nvSpPr>
        <dsp:cNvPr id="0" name=""/>
        <dsp:cNvSpPr/>
      </dsp:nvSpPr>
      <dsp:spPr>
        <a:xfrm>
          <a:off x="1198890" y="28061"/>
          <a:ext cx="3928607" cy="3142885"/>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D2B6B-22FC-4FF4-8B0D-B6087B7D7C7D}">
      <dsp:nvSpPr>
        <dsp:cNvPr id="0" name=""/>
        <dsp:cNvSpPr/>
      </dsp:nvSpPr>
      <dsp:spPr>
        <a:xfrm>
          <a:off x="3689640" y="19501"/>
          <a:ext cx="1417271" cy="10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latin typeface="Arial" panose="020B0604020202020204" pitchFamily="34" charset="0"/>
              <a:cs typeface="Arial" panose="020B0604020202020204" pitchFamily="34" charset="0"/>
            </a:rPr>
            <a:t>Verificación de valores y Compilación</a:t>
          </a:r>
          <a:endParaRPr lang="es-EC" sz="1400" b="1" kern="1200" dirty="0">
            <a:solidFill>
              <a:schemeClr val="bg1"/>
            </a:solidFill>
            <a:latin typeface="Arial" panose="020B0604020202020204" pitchFamily="34" charset="0"/>
            <a:cs typeface="Arial" panose="020B0604020202020204" pitchFamily="34" charset="0"/>
          </a:endParaRPr>
        </a:p>
      </dsp:txBody>
      <dsp:txXfrm>
        <a:off x="3689640" y="19501"/>
        <a:ext cx="1417271" cy="1079562"/>
      </dsp:txXfrm>
    </dsp:sp>
    <dsp:sp modelId="{FF89511B-F1E9-40FB-A17D-D661E6B8614C}">
      <dsp:nvSpPr>
        <dsp:cNvPr id="0" name=""/>
        <dsp:cNvSpPr/>
      </dsp:nvSpPr>
      <dsp:spPr>
        <a:xfrm>
          <a:off x="1195652" y="-173978"/>
          <a:ext cx="4053365" cy="4053365"/>
        </a:xfrm>
        <a:prstGeom prst="circularArrow">
          <a:avLst>
            <a:gd name="adj1" fmla="val 5194"/>
            <a:gd name="adj2" fmla="val 335434"/>
            <a:gd name="adj3" fmla="val 29557"/>
            <a:gd name="adj4" fmla="val 20113677"/>
            <a:gd name="adj5" fmla="val 6059"/>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E18FE-0E13-48F0-9FB5-4FC0F2779FE7}">
      <dsp:nvSpPr>
        <dsp:cNvPr id="0" name=""/>
        <dsp:cNvSpPr/>
      </dsp:nvSpPr>
      <dsp:spPr>
        <a:xfrm>
          <a:off x="4004742" y="2043308"/>
          <a:ext cx="1836260" cy="10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latin typeface="Arial" panose="020B0604020202020204" pitchFamily="34" charset="0"/>
              <a:cs typeface="Arial" panose="020B0604020202020204" pitchFamily="34" charset="0"/>
            </a:rPr>
            <a:t>Giro dentro de la pista  y Almacenamiento de datos en PC</a:t>
          </a:r>
          <a:endParaRPr lang="es-EC" sz="1400" b="1" kern="1200" dirty="0">
            <a:solidFill>
              <a:schemeClr val="bg1"/>
            </a:solidFill>
            <a:latin typeface="Arial" panose="020B0604020202020204" pitchFamily="34" charset="0"/>
            <a:cs typeface="Arial" panose="020B0604020202020204" pitchFamily="34" charset="0"/>
          </a:endParaRPr>
        </a:p>
      </dsp:txBody>
      <dsp:txXfrm>
        <a:off x="4004742" y="2043308"/>
        <a:ext cx="1836260" cy="1079562"/>
      </dsp:txXfrm>
    </dsp:sp>
    <dsp:sp modelId="{6A151D5E-395C-4AEF-A9CD-13D1E474B3F0}">
      <dsp:nvSpPr>
        <dsp:cNvPr id="0" name=""/>
        <dsp:cNvSpPr/>
      </dsp:nvSpPr>
      <dsp:spPr>
        <a:xfrm>
          <a:off x="1185596" y="601"/>
          <a:ext cx="4053365" cy="4053365"/>
        </a:xfrm>
        <a:prstGeom prst="circularArrow">
          <a:avLst>
            <a:gd name="adj1" fmla="val 5194"/>
            <a:gd name="adj2" fmla="val 335434"/>
            <a:gd name="adj3" fmla="val 4016722"/>
            <a:gd name="adj4" fmla="val 2251575"/>
            <a:gd name="adj5" fmla="val 6059"/>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19766-1A59-4607-B606-EA6DFF47B5DC}">
      <dsp:nvSpPr>
        <dsp:cNvPr id="0" name=""/>
        <dsp:cNvSpPr/>
      </dsp:nvSpPr>
      <dsp:spPr>
        <a:xfrm>
          <a:off x="2672497" y="3286128"/>
          <a:ext cx="1079562" cy="10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latin typeface="Arial" panose="020B0604020202020204" pitchFamily="34" charset="0"/>
              <a:cs typeface="Arial" panose="020B0604020202020204" pitchFamily="34" charset="0"/>
            </a:rPr>
            <a:t>Preparación Vehículo y Piloto</a:t>
          </a:r>
          <a:endParaRPr lang="es-EC" sz="1400" b="1" kern="1200" dirty="0">
            <a:solidFill>
              <a:schemeClr val="bg1"/>
            </a:solidFill>
            <a:latin typeface="Arial" panose="020B0604020202020204" pitchFamily="34" charset="0"/>
            <a:cs typeface="Arial" panose="020B0604020202020204" pitchFamily="34" charset="0"/>
          </a:endParaRPr>
        </a:p>
      </dsp:txBody>
      <dsp:txXfrm>
        <a:off x="2672497" y="3286128"/>
        <a:ext cx="1079562" cy="1079562"/>
      </dsp:txXfrm>
    </dsp:sp>
    <dsp:sp modelId="{E4B28923-717D-4FBC-8403-8AAB17D3A801}">
      <dsp:nvSpPr>
        <dsp:cNvPr id="0" name=""/>
        <dsp:cNvSpPr/>
      </dsp:nvSpPr>
      <dsp:spPr>
        <a:xfrm>
          <a:off x="1185596" y="601"/>
          <a:ext cx="4053365" cy="4053365"/>
        </a:xfrm>
        <a:prstGeom prst="circularArrow">
          <a:avLst>
            <a:gd name="adj1" fmla="val 5194"/>
            <a:gd name="adj2" fmla="val 335434"/>
            <a:gd name="adj3" fmla="val 8212991"/>
            <a:gd name="adj4" fmla="val 6447845"/>
            <a:gd name="adj5" fmla="val 6059"/>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D9852-F593-407D-9C9B-C1A81AA3E70C}">
      <dsp:nvSpPr>
        <dsp:cNvPr id="0" name=""/>
        <dsp:cNvSpPr/>
      </dsp:nvSpPr>
      <dsp:spPr>
        <a:xfrm>
          <a:off x="961903" y="2043308"/>
          <a:ext cx="1079562" cy="10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latin typeface="Arial" panose="020B0604020202020204" pitchFamily="34" charset="0"/>
              <a:cs typeface="Arial" panose="020B0604020202020204" pitchFamily="34" charset="0"/>
            </a:rPr>
            <a:t>Conexión de Sensores a circuitos</a:t>
          </a:r>
          <a:endParaRPr lang="es-EC" sz="1400" b="1" kern="1200" dirty="0">
            <a:solidFill>
              <a:schemeClr val="bg1"/>
            </a:solidFill>
            <a:latin typeface="Arial" panose="020B0604020202020204" pitchFamily="34" charset="0"/>
            <a:cs typeface="Arial" panose="020B0604020202020204" pitchFamily="34" charset="0"/>
          </a:endParaRPr>
        </a:p>
      </dsp:txBody>
      <dsp:txXfrm>
        <a:off x="961903" y="2043308"/>
        <a:ext cx="1079562" cy="1079562"/>
      </dsp:txXfrm>
    </dsp:sp>
    <dsp:sp modelId="{F49DFD4E-5A82-45E1-B3C4-15D31897D99A}">
      <dsp:nvSpPr>
        <dsp:cNvPr id="0" name=""/>
        <dsp:cNvSpPr/>
      </dsp:nvSpPr>
      <dsp:spPr>
        <a:xfrm>
          <a:off x="1185596" y="601"/>
          <a:ext cx="4053365" cy="4053365"/>
        </a:xfrm>
        <a:prstGeom prst="circularArrow">
          <a:avLst>
            <a:gd name="adj1" fmla="val 5194"/>
            <a:gd name="adj2" fmla="val 335434"/>
            <a:gd name="adj3" fmla="val 12300038"/>
            <a:gd name="adj4" fmla="val 10769372"/>
            <a:gd name="adj5" fmla="val 6059"/>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11F39-3E03-48BB-90D3-0FC26037E0AF}">
      <dsp:nvSpPr>
        <dsp:cNvPr id="0" name=""/>
        <dsp:cNvSpPr/>
      </dsp:nvSpPr>
      <dsp:spPr>
        <a:xfrm>
          <a:off x="1397792" y="32384"/>
          <a:ext cx="1514561" cy="10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bg1"/>
              </a:solidFill>
              <a:latin typeface="Arial" panose="020B0604020202020204" pitchFamily="34" charset="0"/>
              <a:cs typeface="Arial" panose="020B0604020202020204" pitchFamily="34" charset="0"/>
            </a:rPr>
            <a:t>Emparejamiento PC-DL</a:t>
          </a:r>
        </a:p>
      </dsp:txBody>
      <dsp:txXfrm>
        <a:off x="1397792" y="32384"/>
        <a:ext cx="1514561" cy="1079562"/>
      </dsp:txXfrm>
    </dsp:sp>
    <dsp:sp modelId="{440F46D2-5CBF-4C0D-AC54-DF487AE3908D}">
      <dsp:nvSpPr>
        <dsp:cNvPr id="0" name=""/>
        <dsp:cNvSpPr/>
      </dsp:nvSpPr>
      <dsp:spPr>
        <a:xfrm>
          <a:off x="1392449" y="-47086"/>
          <a:ext cx="4053365" cy="4053365"/>
        </a:xfrm>
        <a:prstGeom prst="circularArrow">
          <a:avLst>
            <a:gd name="adj1" fmla="val 5194"/>
            <a:gd name="adj2" fmla="val 335434"/>
            <a:gd name="adj3" fmla="val 16383564"/>
            <a:gd name="adj4" fmla="val 15218089"/>
            <a:gd name="adj5" fmla="val 6059"/>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FA44B-7A0F-4067-881D-0647A0DC8F17}">
      <dsp:nvSpPr>
        <dsp:cNvPr id="0" name=""/>
        <dsp:cNvSpPr/>
      </dsp:nvSpPr>
      <dsp:spPr>
        <a:xfrm>
          <a:off x="675553" y="0"/>
          <a:ext cx="3923167" cy="3923167"/>
        </a:xfrm>
        <a:prstGeom prst="triangl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42B0A0-8C50-41A9-9AE4-0CCDF9CB7F9C}">
      <dsp:nvSpPr>
        <dsp:cNvPr id="0" name=""/>
        <dsp:cNvSpPr/>
      </dsp:nvSpPr>
      <dsp:spPr>
        <a:xfrm>
          <a:off x="2637136" y="392699"/>
          <a:ext cx="2550058" cy="1394563"/>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Cálculo de Esfuerzos en Estado Plano (PC)</a:t>
          </a:r>
          <a:endParaRPr lang="es-EC" sz="2400" kern="1200" dirty="0"/>
        </a:p>
      </dsp:txBody>
      <dsp:txXfrm>
        <a:off x="2705213" y="460776"/>
        <a:ext cx="2413904" cy="1258409"/>
      </dsp:txXfrm>
    </dsp:sp>
    <dsp:sp modelId="{001859BE-B760-47CD-AE29-6FE346394DCB}">
      <dsp:nvSpPr>
        <dsp:cNvPr id="0" name=""/>
        <dsp:cNvSpPr/>
      </dsp:nvSpPr>
      <dsp:spPr>
        <a:xfrm>
          <a:off x="2637136" y="1961583"/>
          <a:ext cx="2550058" cy="1394563"/>
        </a:xfrm>
        <a:prstGeom prst="roundRect">
          <a:avLst/>
        </a:prstGeom>
        <a:solidFill>
          <a:schemeClr val="lt1">
            <a:alpha val="90000"/>
            <a:hueOff val="0"/>
            <a:satOff val="0"/>
            <a:lumOff val="0"/>
            <a:alphaOff val="0"/>
          </a:schemeClr>
        </a:solidFill>
        <a:ln w="9525" cap="flat" cmpd="sng" algn="ctr">
          <a:solidFill>
            <a:schemeClr val="accent3">
              <a:hueOff val="16421869"/>
              <a:satOff val="-4260"/>
              <a:lumOff val="4706"/>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Filtrado y Conversión de Datos (DL)</a:t>
          </a:r>
          <a:endParaRPr lang="es-EC" sz="2400" kern="1200" dirty="0"/>
        </a:p>
      </dsp:txBody>
      <dsp:txXfrm>
        <a:off x="2705213" y="2029660"/>
        <a:ext cx="2413904" cy="12584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AF7AA-661C-4484-986A-8D2FBCDD3CBE}">
      <dsp:nvSpPr>
        <dsp:cNvPr id="0" name=""/>
        <dsp:cNvSpPr/>
      </dsp:nvSpPr>
      <dsp:spPr>
        <a:xfrm>
          <a:off x="3095" y="152982"/>
          <a:ext cx="3018234" cy="1196824"/>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bg1"/>
              </a:solidFill>
              <a:latin typeface="Arial" panose="020B0604020202020204" pitchFamily="34" charset="0"/>
              <a:cs typeface="Arial" panose="020B0604020202020204" pitchFamily="34" charset="0"/>
            </a:rPr>
            <a:t>Globales en toda la pista</a:t>
          </a:r>
          <a:endParaRPr lang="es-EC" sz="2500" kern="1200" dirty="0">
            <a:solidFill>
              <a:schemeClr val="bg1"/>
            </a:solidFill>
            <a:latin typeface="Arial" panose="020B0604020202020204" pitchFamily="34" charset="0"/>
            <a:cs typeface="Arial" panose="020B0604020202020204" pitchFamily="34" charset="0"/>
          </a:endParaRPr>
        </a:p>
      </dsp:txBody>
      <dsp:txXfrm>
        <a:off x="3095" y="152982"/>
        <a:ext cx="3018234" cy="1196824"/>
      </dsp:txXfrm>
    </dsp:sp>
    <dsp:sp modelId="{B84B9F91-D049-45D4-8BD2-096B1024EDF8}">
      <dsp:nvSpPr>
        <dsp:cNvPr id="0" name=""/>
        <dsp:cNvSpPr/>
      </dsp:nvSpPr>
      <dsp:spPr>
        <a:xfrm>
          <a:off x="3095" y="1349807"/>
          <a:ext cx="3018234" cy="181856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solidFill>
                <a:schemeClr val="bg1"/>
              </a:solidFill>
              <a:latin typeface="Arial" panose="020B0604020202020204" pitchFamily="34" charset="0"/>
              <a:cs typeface="Arial" panose="020B0604020202020204" pitchFamily="34" charset="0"/>
            </a:rPr>
            <a:t>Trayecto 1</a:t>
          </a:r>
          <a:endParaRPr lang="es-EC" sz="2500" kern="1200" dirty="0">
            <a:solidFill>
              <a:schemeClr val="bg1"/>
            </a:solidFill>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15000"/>
            </a:spcAft>
            <a:buChar char="••"/>
          </a:pPr>
          <a:r>
            <a:rPr lang="es-EC" sz="2500" kern="1200" dirty="0" smtClean="0">
              <a:solidFill>
                <a:schemeClr val="bg1"/>
              </a:solidFill>
              <a:latin typeface="Arial" panose="020B0604020202020204" pitchFamily="34" charset="0"/>
              <a:cs typeface="Arial" panose="020B0604020202020204" pitchFamily="34" charset="0"/>
            </a:rPr>
            <a:t>Trayecto 2</a:t>
          </a:r>
          <a:endParaRPr lang="es-EC" sz="2500" kern="1200" dirty="0">
            <a:solidFill>
              <a:schemeClr val="bg1"/>
            </a:solidFill>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15000"/>
            </a:spcAft>
            <a:buChar char="••"/>
          </a:pPr>
          <a:r>
            <a:rPr lang="es-EC" sz="2500" kern="1200" dirty="0" smtClean="0">
              <a:solidFill>
                <a:schemeClr val="bg1"/>
              </a:solidFill>
              <a:latin typeface="Arial" panose="020B0604020202020204" pitchFamily="34" charset="0"/>
              <a:cs typeface="Arial" panose="020B0604020202020204" pitchFamily="34" charset="0"/>
            </a:rPr>
            <a:t>Trayecto 3</a:t>
          </a:r>
          <a:endParaRPr lang="es-EC" sz="2500" kern="1200" dirty="0">
            <a:solidFill>
              <a:schemeClr val="bg1"/>
            </a:solidFill>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15000"/>
            </a:spcAft>
            <a:buChar char="••"/>
          </a:pPr>
          <a:r>
            <a:rPr lang="es-EC" sz="2500" kern="1200" dirty="0" smtClean="0">
              <a:solidFill>
                <a:schemeClr val="bg1"/>
              </a:solidFill>
              <a:latin typeface="Arial" panose="020B0604020202020204" pitchFamily="34" charset="0"/>
              <a:cs typeface="Arial" panose="020B0604020202020204" pitchFamily="34" charset="0"/>
            </a:rPr>
            <a:t>Trayecto 4</a:t>
          </a:r>
          <a:endParaRPr lang="es-EC" sz="2500" kern="1200" dirty="0">
            <a:solidFill>
              <a:schemeClr val="bg1"/>
            </a:solidFill>
            <a:latin typeface="Arial" panose="020B0604020202020204" pitchFamily="34" charset="0"/>
            <a:cs typeface="Arial" panose="020B0604020202020204" pitchFamily="34" charset="0"/>
          </a:endParaRPr>
        </a:p>
      </dsp:txBody>
      <dsp:txXfrm>
        <a:off x="3095" y="1349807"/>
        <a:ext cx="3018234" cy="1818562"/>
      </dsp:txXfrm>
    </dsp:sp>
    <dsp:sp modelId="{0A12C25C-33A4-4B5D-8748-7FCF267BDD2F}">
      <dsp:nvSpPr>
        <dsp:cNvPr id="0" name=""/>
        <dsp:cNvSpPr/>
      </dsp:nvSpPr>
      <dsp:spPr>
        <a:xfrm>
          <a:off x="3443882" y="152982"/>
          <a:ext cx="3018234" cy="1196824"/>
        </a:xfrm>
        <a:prstGeom prst="rect">
          <a:avLst/>
        </a:prstGeom>
        <a:solidFill>
          <a:schemeClr val="accent3">
            <a:hueOff val="8210934"/>
            <a:satOff val="-2130"/>
            <a:lumOff val="2353"/>
            <a:alphaOff val="0"/>
          </a:schemeClr>
        </a:solidFill>
        <a:ln w="15875" cap="flat" cmpd="sng" algn="ctr">
          <a:solidFill>
            <a:schemeClr val="accent3">
              <a:hueOff val="8210934"/>
              <a:satOff val="-2130"/>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bg1"/>
              </a:solidFill>
              <a:latin typeface="Arial" panose="020B0604020202020204" pitchFamily="34" charset="0"/>
              <a:cs typeface="Arial" panose="020B0604020202020204" pitchFamily="34" charset="0"/>
            </a:rPr>
            <a:t>Esfuerzos Máximos en todo el Trayecto</a:t>
          </a:r>
          <a:endParaRPr lang="es-EC" sz="2500" kern="1200" dirty="0">
            <a:solidFill>
              <a:schemeClr val="bg1"/>
            </a:solidFill>
            <a:latin typeface="Arial" panose="020B0604020202020204" pitchFamily="34" charset="0"/>
            <a:cs typeface="Arial" panose="020B0604020202020204" pitchFamily="34" charset="0"/>
          </a:endParaRPr>
        </a:p>
      </dsp:txBody>
      <dsp:txXfrm>
        <a:off x="3443882" y="152982"/>
        <a:ext cx="3018234" cy="1196824"/>
      </dsp:txXfrm>
    </dsp:sp>
    <dsp:sp modelId="{AEF33AC1-2BFB-4F3D-A5CA-50495072836E}">
      <dsp:nvSpPr>
        <dsp:cNvPr id="0" name=""/>
        <dsp:cNvSpPr/>
      </dsp:nvSpPr>
      <dsp:spPr>
        <a:xfrm>
          <a:off x="3443882" y="1349807"/>
          <a:ext cx="3018234" cy="1818562"/>
        </a:xfrm>
        <a:prstGeom prst="rect">
          <a:avLst/>
        </a:prstGeom>
        <a:solidFill>
          <a:schemeClr val="accent3">
            <a:tint val="40000"/>
            <a:alpha val="90000"/>
            <a:hueOff val="8205898"/>
            <a:satOff val="-1102"/>
            <a:lumOff val="267"/>
            <a:alphaOff val="0"/>
          </a:schemeClr>
        </a:solidFill>
        <a:ln w="15875" cap="flat" cmpd="sng" algn="ctr">
          <a:solidFill>
            <a:schemeClr val="accent3">
              <a:tint val="40000"/>
              <a:alpha val="90000"/>
              <a:hueOff val="8205898"/>
              <a:satOff val="-1102"/>
              <a:lumOff val="2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solidFill>
                <a:schemeClr val="bg1"/>
              </a:solidFill>
              <a:latin typeface="Arial" panose="020B0604020202020204" pitchFamily="34" charset="0"/>
              <a:cs typeface="Arial" panose="020B0604020202020204" pitchFamily="34" charset="0"/>
            </a:rPr>
            <a:t>Los tres esfuerzos más demandantes en todo el circuito</a:t>
          </a:r>
          <a:endParaRPr lang="es-EC" sz="2500" kern="1200" dirty="0">
            <a:solidFill>
              <a:schemeClr val="bg1"/>
            </a:solidFill>
            <a:latin typeface="Arial" panose="020B0604020202020204" pitchFamily="34" charset="0"/>
            <a:cs typeface="Arial" panose="020B0604020202020204" pitchFamily="34" charset="0"/>
          </a:endParaRPr>
        </a:p>
      </dsp:txBody>
      <dsp:txXfrm>
        <a:off x="3443882" y="1349807"/>
        <a:ext cx="3018234" cy="1818562"/>
      </dsp:txXfrm>
    </dsp:sp>
    <dsp:sp modelId="{EC792E93-1772-4E4D-88DD-FCCC79CE6C15}">
      <dsp:nvSpPr>
        <dsp:cNvPr id="0" name=""/>
        <dsp:cNvSpPr/>
      </dsp:nvSpPr>
      <dsp:spPr>
        <a:xfrm>
          <a:off x="6884670" y="152982"/>
          <a:ext cx="3018234" cy="1196824"/>
        </a:xfrm>
        <a:prstGeom prst="rect">
          <a:avLst/>
        </a:prstGeom>
        <a:solidFill>
          <a:schemeClr val="accent3">
            <a:hueOff val="16421869"/>
            <a:satOff val="-4260"/>
            <a:lumOff val="4706"/>
            <a:alphaOff val="0"/>
          </a:schemeClr>
        </a:solidFill>
        <a:ln w="15875" cap="flat" cmpd="sng" algn="ctr">
          <a:solidFill>
            <a:schemeClr val="accent3">
              <a:hueOff val="16421869"/>
              <a:satOff val="-4260"/>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bg1"/>
              </a:solidFill>
              <a:latin typeface="Arial" panose="020B0604020202020204" pitchFamily="34" charset="0"/>
              <a:cs typeface="Arial" panose="020B0604020202020204" pitchFamily="34" charset="0"/>
            </a:rPr>
            <a:t>Comparación Esfuerzos</a:t>
          </a:r>
          <a:endParaRPr lang="es-EC" sz="2500" kern="1200" dirty="0">
            <a:solidFill>
              <a:schemeClr val="bg1"/>
            </a:solidFill>
            <a:latin typeface="Arial" panose="020B0604020202020204" pitchFamily="34" charset="0"/>
            <a:cs typeface="Arial" panose="020B0604020202020204" pitchFamily="34" charset="0"/>
          </a:endParaRPr>
        </a:p>
      </dsp:txBody>
      <dsp:txXfrm>
        <a:off x="6884670" y="152982"/>
        <a:ext cx="3018234" cy="1196824"/>
      </dsp:txXfrm>
    </dsp:sp>
    <dsp:sp modelId="{F4F9DEF0-AFAC-47A7-B1A7-378B7FDF8FAB}">
      <dsp:nvSpPr>
        <dsp:cNvPr id="0" name=""/>
        <dsp:cNvSpPr/>
      </dsp:nvSpPr>
      <dsp:spPr>
        <a:xfrm>
          <a:off x="6884670" y="1349807"/>
          <a:ext cx="3018234" cy="1818562"/>
        </a:xfrm>
        <a:prstGeom prst="rect">
          <a:avLst/>
        </a:prstGeom>
        <a:solidFill>
          <a:schemeClr val="accent3">
            <a:tint val="40000"/>
            <a:alpha val="90000"/>
            <a:hueOff val="16411796"/>
            <a:satOff val="-2205"/>
            <a:lumOff val="533"/>
            <a:alphaOff val="0"/>
          </a:schemeClr>
        </a:solidFill>
        <a:ln w="15875" cap="flat" cmpd="sng" algn="ctr">
          <a:solidFill>
            <a:schemeClr val="accent3">
              <a:tint val="40000"/>
              <a:alpha val="90000"/>
              <a:hueOff val="16411796"/>
              <a:satOff val="-2205"/>
              <a:lumOff val="5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solidFill>
                <a:schemeClr val="bg1"/>
              </a:solidFill>
              <a:latin typeface="Arial" panose="020B0604020202020204" pitchFamily="34" charset="0"/>
              <a:cs typeface="Arial" panose="020B0604020202020204" pitchFamily="34" charset="0"/>
            </a:rPr>
            <a:t>Esfuerzos Experimentales frente Esfuerzos Simulados FEM</a:t>
          </a:r>
          <a:endParaRPr lang="es-EC" sz="2500" kern="1200" dirty="0">
            <a:solidFill>
              <a:schemeClr val="bg1"/>
            </a:solidFill>
            <a:latin typeface="Arial" panose="020B0604020202020204" pitchFamily="34" charset="0"/>
            <a:cs typeface="Arial" panose="020B0604020202020204" pitchFamily="34" charset="0"/>
          </a:endParaRPr>
        </a:p>
      </dsp:txBody>
      <dsp:txXfrm>
        <a:off x="6884670" y="1349807"/>
        <a:ext cx="3018234" cy="18185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53505-EDFA-49D2-B620-4EC272486909}">
      <dsp:nvSpPr>
        <dsp:cNvPr id="0" name=""/>
        <dsp:cNvSpPr/>
      </dsp:nvSpPr>
      <dsp:spPr>
        <a:xfrm>
          <a:off x="0" y="0"/>
          <a:ext cx="5916210" cy="11792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C" sz="3200" b="1" kern="1200" dirty="0" smtClean="0">
              <a:solidFill>
                <a:schemeClr val="bg1"/>
              </a:solidFill>
              <a:latin typeface="Arial" panose="020B0604020202020204" pitchFamily="34" charset="0"/>
              <a:cs typeface="Arial" panose="020B0604020202020204" pitchFamily="34" charset="0"/>
            </a:rPr>
            <a:t>Rampa Meseta</a:t>
          </a:r>
          <a:endParaRPr lang="es-EC" sz="3200" b="1" kern="1200" dirty="0">
            <a:solidFill>
              <a:schemeClr val="bg1"/>
            </a:solidFill>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15000"/>
            </a:spcAft>
            <a:buChar char="••"/>
          </a:pPr>
          <a:r>
            <a:rPr lang="es-EC" sz="2500" kern="1200" dirty="0" smtClean="0">
              <a:solidFill>
                <a:schemeClr val="bg1"/>
              </a:solidFill>
              <a:latin typeface="Arial" panose="020B0604020202020204" pitchFamily="34" charset="0"/>
              <a:cs typeface="Arial" panose="020B0604020202020204" pitchFamily="34" charset="0"/>
            </a:rPr>
            <a:t>Cantidad: 2</a:t>
          </a:r>
          <a:endParaRPr lang="es-EC" sz="2500" kern="1200" dirty="0">
            <a:solidFill>
              <a:schemeClr val="bg1"/>
            </a:solidFill>
            <a:latin typeface="Arial" panose="020B0604020202020204" pitchFamily="34" charset="0"/>
            <a:cs typeface="Arial" panose="020B0604020202020204" pitchFamily="34" charset="0"/>
          </a:endParaRPr>
        </a:p>
      </dsp:txBody>
      <dsp:txXfrm>
        <a:off x="1301164" y="0"/>
        <a:ext cx="4615045" cy="1179221"/>
      </dsp:txXfrm>
    </dsp:sp>
    <dsp:sp modelId="{B63B55FA-37B7-4C15-B6E0-D7F9EF52D1F2}">
      <dsp:nvSpPr>
        <dsp:cNvPr id="0" name=""/>
        <dsp:cNvSpPr/>
      </dsp:nvSpPr>
      <dsp:spPr>
        <a:xfrm>
          <a:off x="117922" y="117922"/>
          <a:ext cx="1183242" cy="943377"/>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D67BF-43C9-4A05-B628-1EBEA20B6467}">
      <dsp:nvSpPr>
        <dsp:cNvPr id="0" name=""/>
        <dsp:cNvSpPr/>
      </dsp:nvSpPr>
      <dsp:spPr>
        <a:xfrm>
          <a:off x="0" y="1297143"/>
          <a:ext cx="5916210" cy="1179221"/>
        </a:xfrm>
        <a:prstGeom prst="roundRect">
          <a:avLst>
            <a:gd name="adj" fmla="val 10000"/>
          </a:avLst>
        </a:prstGeom>
        <a:solidFill>
          <a:schemeClr val="accent5">
            <a:hueOff val="-1654278"/>
            <a:satOff val="-8885"/>
            <a:lumOff val="3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C" sz="3200" b="1" kern="1200" dirty="0" smtClean="0">
              <a:solidFill>
                <a:schemeClr val="bg1"/>
              </a:solidFill>
              <a:latin typeface="Arial" panose="020B0604020202020204" pitchFamily="34" charset="0"/>
              <a:cs typeface="Arial" panose="020B0604020202020204" pitchFamily="34" charset="0"/>
            </a:rPr>
            <a:t>Rampa Doble Salto</a:t>
          </a:r>
          <a:endParaRPr lang="es-EC" sz="3200" b="1" kern="1200" dirty="0">
            <a:solidFill>
              <a:schemeClr val="bg1"/>
            </a:solidFill>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15000"/>
            </a:spcAft>
            <a:buChar char="••"/>
          </a:pPr>
          <a:r>
            <a:rPr lang="es-EC" sz="2500" kern="1200" smtClean="0">
              <a:solidFill>
                <a:schemeClr val="bg1"/>
              </a:solidFill>
              <a:latin typeface="Arial" panose="020B0604020202020204" pitchFamily="34" charset="0"/>
              <a:cs typeface="Arial" panose="020B0604020202020204" pitchFamily="34" charset="0"/>
            </a:rPr>
            <a:t>Cantidad: 5</a:t>
          </a:r>
          <a:endParaRPr lang="es-EC" sz="2500" kern="1200" dirty="0">
            <a:solidFill>
              <a:schemeClr val="bg1"/>
            </a:solidFill>
            <a:latin typeface="Arial" panose="020B0604020202020204" pitchFamily="34" charset="0"/>
            <a:cs typeface="Arial" panose="020B0604020202020204" pitchFamily="34" charset="0"/>
          </a:endParaRPr>
        </a:p>
      </dsp:txBody>
      <dsp:txXfrm>
        <a:off x="1301164" y="1297143"/>
        <a:ext cx="4615045" cy="1179221"/>
      </dsp:txXfrm>
    </dsp:sp>
    <dsp:sp modelId="{79FEF41E-FC15-4866-AEEB-D8999FA1A49B}">
      <dsp:nvSpPr>
        <dsp:cNvPr id="0" name=""/>
        <dsp:cNvSpPr/>
      </dsp:nvSpPr>
      <dsp:spPr>
        <a:xfrm>
          <a:off x="117922" y="1415065"/>
          <a:ext cx="1183242" cy="943377"/>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74D3C-319B-44CE-A617-C59708EA6C52}">
      <dsp:nvSpPr>
        <dsp:cNvPr id="0" name=""/>
        <dsp:cNvSpPr/>
      </dsp:nvSpPr>
      <dsp:spPr>
        <a:xfrm>
          <a:off x="0" y="2594287"/>
          <a:ext cx="5916210" cy="1179221"/>
        </a:xfrm>
        <a:prstGeom prst="roundRect">
          <a:avLst>
            <a:gd name="adj" fmla="val 10000"/>
          </a:avLst>
        </a:prstGeom>
        <a:solidFill>
          <a:schemeClr val="accent5">
            <a:hueOff val="-3308557"/>
            <a:satOff val="-17770"/>
            <a:lumOff val="6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C" sz="3200" b="1" kern="1200" dirty="0" smtClean="0">
              <a:solidFill>
                <a:schemeClr val="bg1"/>
              </a:solidFill>
              <a:latin typeface="Arial" panose="020B0604020202020204" pitchFamily="34" charset="0"/>
              <a:cs typeface="Arial" panose="020B0604020202020204" pitchFamily="34" charset="0"/>
            </a:rPr>
            <a:t>Montículos o Dunas</a:t>
          </a:r>
          <a:endParaRPr lang="es-EC" sz="3200" b="1" kern="1200" dirty="0">
            <a:solidFill>
              <a:schemeClr val="bg1"/>
            </a:solidFill>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15000"/>
            </a:spcAft>
            <a:buChar char="••"/>
          </a:pPr>
          <a:r>
            <a:rPr lang="es-EC" sz="2500" kern="1200" smtClean="0">
              <a:solidFill>
                <a:schemeClr val="bg1"/>
              </a:solidFill>
              <a:latin typeface="Arial" panose="020B0604020202020204" pitchFamily="34" charset="0"/>
              <a:cs typeface="Arial" panose="020B0604020202020204" pitchFamily="34" charset="0"/>
            </a:rPr>
            <a:t>Cantidad: 19</a:t>
          </a:r>
          <a:endParaRPr lang="es-EC" sz="2500" kern="1200" dirty="0">
            <a:solidFill>
              <a:schemeClr val="bg1"/>
            </a:solidFill>
            <a:latin typeface="Arial" panose="020B0604020202020204" pitchFamily="34" charset="0"/>
            <a:cs typeface="Arial" panose="020B0604020202020204" pitchFamily="34" charset="0"/>
          </a:endParaRPr>
        </a:p>
      </dsp:txBody>
      <dsp:txXfrm>
        <a:off x="1301164" y="2594287"/>
        <a:ext cx="4615045" cy="1179221"/>
      </dsp:txXfrm>
    </dsp:sp>
    <dsp:sp modelId="{7C6819E5-D1AF-48C4-B576-B9E5BABAF353}">
      <dsp:nvSpPr>
        <dsp:cNvPr id="0" name=""/>
        <dsp:cNvSpPr/>
      </dsp:nvSpPr>
      <dsp:spPr>
        <a:xfrm>
          <a:off x="117922" y="2712209"/>
          <a:ext cx="1183242" cy="943377"/>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D22D4-C034-44CD-ACF9-6CD18CBFD276}">
      <dsp:nvSpPr>
        <dsp:cNvPr id="0" name=""/>
        <dsp:cNvSpPr/>
      </dsp:nvSpPr>
      <dsp:spPr>
        <a:xfrm>
          <a:off x="8512651" y="3279368"/>
          <a:ext cx="91440" cy="461711"/>
        </a:xfrm>
        <a:custGeom>
          <a:avLst/>
          <a:gdLst/>
          <a:ahLst/>
          <a:cxnLst/>
          <a:rect l="0" t="0" r="0" b="0"/>
          <a:pathLst>
            <a:path>
              <a:moveTo>
                <a:pt x="45720" y="0"/>
              </a:moveTo>
              <a:lnTo>
                <a:pt x="45720" y="46171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4986DD-8477-4FEC-B3D2-69A1DEBFFF0B}">
      <dsp:nvSpPr>
        <dsp:cNvPr id="0" name=""/>
        <dsp:cNvSpPr/>
      </dsp:nvSpPr>
      <dsp:spPr>
        <a:xfrm>
          <a:off x="4677701" y="1809564"/>
          <a:ext cx="3880670" cy="461711"/>
        </a:xfrm>
        <a:custGeom>
          <a:avLst/>
          <a:gdLst/>
          <a:ahLst/>
          <a:cxnLst/>
          <a:rect l="0" t="0" r="0" b="0"/>
          <a:pathLst>
            <a:path>
              <a:moveTo>
                <a:pt x="0" y="0"/>
              </a:moveTo>
              <a:lnTo>
                <a:pt x="0" y="314642"/>
              </a:lnTo>
              <a:lnTo>
                <a:pt x="3880670" y="314642"/>
              </a:lnTo>
              <a:lnTo>
                <a:pt x="3880670" y="46171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7C9EC6-9A2A-4E89-80EB-60FCBD8D65BE}">
      <dsp:nvSpPr>
        <dsp:cNvPr id="0" name=""/>
        <dsp:cNvSpPr/>
      </dsp:nvSpPr>
      <dsp:spPr>
        <a:xfrm>
          <a:off x="6572316" y="3279368"/>
          <a:ext cx="91440" cy="461711"/>
        </a:xfrm>
        <a:custGeom>
          <a:avLst/>
          <a:gdLst/>
          <a:ahLst/>
          <a:cxnLst/>
          <a:rect l="0" t="0" r="0" b="0"/>
          <a:pathLst>
            <a:path>
              <a:moveTo>
                <a:pt x="45720" y="0"/>
              </a:moveTo>
              <a:lnTo>
                <a:pt x="45720" y="46171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33D3DF-0BB3-47BD-879C-785C21C16B48}">
      <dsp:nvSpPr>
        <dsp:cNvPr id="0" name=""/>
        <dsp:cNvSpPr/>
      </dsp:nvSpPr>
      <dsp:spPr>
        <a:xfrm>
          <a:off x="4677701" y="1809564"/>
          <a:ext cx="1940335" cy="461711"/>
        </a:xfrm>
        <a:custGeom>
          <a:avLst/>
          <a:gdLst/>
          <a:ahLst/>
          <a:cxnLst/>
          <a:rect l="0" t="0" r="0" b="0"/>
          <a:pathLst>
            <a:path>
              <a:moveTo>
                <a:pt x="0" y="0"/>
              </a:moveTo>
              <a:lnTo>
                <a:pt x="0" y="314642"/>
              </a:lnTo>
              <a:lnTo>
                <a:pt x="1940335" y="314642"/>
              </a:lnTo>
              <a:lnTo>
                <a:pt x="1940335" y="46171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83799A-8D73-40EB-A0CF-600DF0BD0150}">
      <dsp:nvSpPr>
        <dsp:cNvPr id="0" name=""/>
        <dsp:cNvSpPr/>
      </dsp:nvSpPr>
      <dsp:spPr>
        <a:xfrm>
          <a:off x="4631981" y="3279368"/>
          <a:ext cx="91440" cy="461711"/>
        </a:xfrm>
        <a:custGeom>
          <a:avLst/>
          <a:gdLst/>
          <a:ahLst/>
          <a:cxnLst/>
          <a:rect l="0" t="0" r="0" b="0"/>
          <a:pathLst>
            <a:path>
              <a:moveTo>
                <a:pt x="45720" y="0"/>
              </a:moveTo>
              <a:lnTo>
                <a:pt x="45720" y="46171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ED1BC9-ED4E-4EDD-91F6-D999923978D4}">
      <dsp:nvSpPr>
        <dsp:cNvPr id="0" name=""/>
        <dsp:cNvSpPr/>
      </dsp:nvSpPr>
      <dsp:spPr>
        <a:xfrm>
          <a:off x="4631981" y="1809564"/>
          <a:ext cx="91440" cy="461711"/>
        </a:xfrm>
        <a:custGeom>
          <a:avLst/>
          <a:gdLst/>
          <a:ahLst/>
          <a:cxnLst/>
          <a:rect l="0" t="0" r="0" b="0"/>
          <a:pathLst>
            <a:path>
              <a:moveTo>
                <a:pt x="45720" y="0"/>
              </a:moveTo>
              <a:lnTo>
                <a:pt x="45720" y="46171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6282D2-7B83-48F1-BA93-527198827A91}">
      <dsp:nvSpPr>
        <dsp:cNvPr id="0" name=""/>
        <dsp:cNvSpPr/>
      </dsp:nvSpPr>
      <dsp:spPr>
        <a:xfrm>
          <a:off x="2691646" y="3279368"/>
          <a:ext cx="91440" cy="461711"/>
        </a:xfrm>
        <a:custGeom>
          <a:avLst/>
          <a:gdLst/>
          <a:ahLst/>
          <a:cxnLst/>
          <a:rect l="0" t="0" r="0" b="0"/>
          <a:pathLst>
            <a:path>
              <a:moveTo>
                <a:pt x="45720" y="0"/>
              </a:moveTo>
              <a:lnTo>
                <a:pt x="45720" y="46171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25C4715-C27A-4F03-8DE6-ACE4A033B800}">
      <dsp:nvSpPr>
        <dsp:cNvPr id="0" name=""/>
        <dsp:cNvSpPr/>
      </dsp:nvSpPr>
      <dsp:spPr>
        <a:xfrm>
          <a:off x="2737366" y="1809564"/>
          <a:ext cx="1940335" cy="461711"/>
        </a:xfrm>
        <a:custGeom>
          <a:avLst/>
          <a:gdLst/>
          <a:ahLst/>
          <a:cxnLst/>
          <a:rect l="0" t="0" r="0" b="0"/>
          <a:pathLst>
            <a:path>
              <a:moveTo>
                <a:pt x="1940335" y="0"/>
              </a:moveTo>
              <a:lnTo>
                <a:pt x="1940335" y="314642"/>
              </a:lnTo>
              <a:lnTo>
                <a:pt x="0" y="314642"/>
              </a:lnTo>
              <a:lnTo>
                <a:pt x="0" y="46171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CA5ACFC-576F-4C68-BED1-1EFDD5553FC1}">
      <dsp:nvSpPr>
        <dsp:cNvPr id="0" name=""/>
        <dsp:cNvSpPr/>
      </dsp:nvSpPr>
      <dsp:spPr>
        <a:xfrm>
          <a:off x="751311" y="3279368"/>
          <a:ext cx="91440" cy="461711"/>
        </a:xfrm>
        <a:custGeom>
          <a:avLst/>
          <a:gdLst/>
          <a:ahLst/>
          <a:cxnLst/>
          <a:rect l="0" t="0" r="0" b="0"/>
          <a:pathLst>
            <a:path>
              <a:moveTo>
                <a:pt x="45720" y="0"/>
              </a:moveTo>
              <a:lnTo>
                <a:pt x="45720" y="46171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FDB60F-4D44-46C8-B9FD-0540BFD93F9A}">
      <dsp:nvSpPr>
        <dsp:cNvPr id="0" name=""/>
        <dsp:cNvSpPr/>
      </dsp:nvSpPr>
      <dsp:spPr>
        <a:xfrm>
          <a:off x="797031" y="1809564"/>
          <a:ext cx="3880670" cy="461711"/>
        </a:xfrm>
        <a:custGeom>
          <a:avLst/>
          <a:gdLst/>
          <a:ahLst/>
          <a:cxnLst/>
          <a:rect l="0" t="0" r="0" b="0"/>
          <a:pathLst>
            <a:path>
              <a:moveTo>
                <a:pt x="3880670" y="0"/>
              </a:moveTo>
              <a:lnTo>
                <a:pt x="3880670" y="314642"/>
              </a:lnTo>
              <a:lnTo>
                <a:pt x="0" y="314642"/>
              </a:lnTo>
              <a:lnTo>
                <a:pt x="0" y="461711"/>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830CCC-14B4-486F-B48F-E73FAE04B804}">
      <dsp:nvSpPr>
        <dsp:cNvPr id="0" name=""/>
        <dsp:cNvSpPr/>
      </dsp:nvSpPr>
      <dsp:spPr>
        <a:xfrm>
          <a:off x="3883928" y="801472"/>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A40B49-E48E-4B5C-B1C7-7A63297636FF}">
      <dsp:nvSpPr>
        <dsp:cNvPr id="0" name=""/>
        <dsp:cNvSpPr/>
      </dsp:nvSpPr>
      <dsp:spPr>
        <a:xfrm>
          <a:off x="4060322" y="969046"/>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Diseño del marco de una Bicicleta</a:t>
          </a:r>
          <a:endParaRPr lang="es-EC" sz="1900" b="1" kern="1200" dirty="0"/>
        </a:p>
      </dsp:txBody>
      <dsp:txXfrm>
        <a:off x="4089848" y="998572"/>
        <a:ext cx="1528494" cy="949040"/>
      </dsp:txXfrm>
    </dsp:sp>
    <dsp:sp modelId="{FF1FC14E-F19F-4897-AF63-3E14651A2EA6}">
      <dsp:nvSpPr>
        <dsp:cNvPr id="0" name=""/>
        <dsp:cNvSpPr/>
      </dsp:nvSpPr>
      <dsp:spPr>
        <a:xfrm>
          <a:off x="3257" y="2271276"/>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5AC3CB7-7338-456A-8357-E1CAF506706A}">
      <dsp:nvSpPr>
        <dsp:cNvPr id="0" name=""/>
        <dsp:cNvSpPr/>
      </dsp:nvSpPr>
      <dsp:spPr>
        <a:xfrm>
          <a:off x="179652" y="2438850"/>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Escenario de Aplicación</a:t>
          </a:r>
          <a:endParaRPr lang="es-EC" sz="1900" kern="1200" dirty="0"/>
        </a:p>
      </dsp:txBody>
      <dsp:txXfrm>
        <a:off x="209178" y="2468376"/>
        <a:ext cx="1528494" cy="949040"/>
      </dsp:txXfrm>
    </dsp:sp>
    <dsp:sp modelId="{4A236E5E-54D1-4509-852A-91A948C11DD2}">
      <dsp:nvSpPr>
        <dsp:cNvPr id="0" name=""/>
        <dsp:cNvSpPr/>
      </dsp:nvSpPr>
      <dsp:spPr>
        <a:xfrm>
          <a:off x="3257" y="3741079"/>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54A8F03-26C3-46D2-972D-643110EC706F}">
      <dsp:nvSpPr>
        <dsp:cNvPr id="0" name=""/>
        <dsp:cNvSpPr/>
      </dsp:nvSpPr>
      <dsp:spPr>
        <a:xfrm>
          <a:off x="179652" y="3908654"/>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s-EC" sz="1900" kern="1200"/>
        </a:p>
      </dsp:txBody>
      <dsp:txXfrm>
        <a:off x="209178" y="3938180"/>
        <a:ext cx="1528494" cy="949040"/>
      </dsp:txXfrm>
    </dsp:sp>
    <dsp:sp modelId="{6FFA9E96-47AC-4E4F-8436-8779AB75D44D}">
      <dsp:nvSpPr>
        <dsp:cNvPr id="0" name=""/>
        <dsp:cNvSpPr/>
      </dsp:nvSpPr>
      <dsp:spPr>
        <a:xfrm>
          <a:off x="1943592" y="2271276"/>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808B288-9D99-446D-817C-B83E8EA874B6}">
      <dsp:nvSpPr>
        <dsp:cNvPr id="0" name=""/>
        <dsp:cNvSpPr/>
      </dsp:nvSpPr>
      <dsp:spPr>
        <a:xfrm>
          <a:off x="2119987" y="2438850"/>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Material </a:t>
          </a:r>
          <a:endParaRPr lang="es-EC" sz="1900" kern="1200" dirty="0"/>
        </a:p>
      </dsp:txBody>
      <dsp:txXfrm>
        <a:off x="2149513" y="2468376"/>
        <a:ext cx="1528494" cy="949040"/>
      </dsp:txXfrm>
    </dsp:sp>
    <dsp:sp modelId="{C456A954-24DB-405C-B93A-AD695BBFAD33}">
      <dsp:nvSpPr>
        <dsp:cNvPr id="0" name=""/>
        <dsp:cNvSpPr/>
      </dsp:nvSpPr>
      <dsp:spPr>
        <a:xfrm>
          <a:off x="1943592" y="3741079"/>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BE21FDB-F8DF-4E43-8476-8B9FF9096889}">
      <dsp:nvSpPr>
        <dsp:cNvPr id="0" name=""/>
        <dsp:cNvSpPr/>
      </dsp:nvSpPr>
      <dsp:spPr>
        <a:xfrm>
          <a:off x="2119987" y="3908654"/>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s-EC" sz="1900" kern="1200"/>
        </a:p>
      </dsp:txBody>
      <dsp:txXfrm>
        <a:off x="2149513" y="3938180"/>
        <a:ext cx="1528494" cy="949040"/>
      </dsp:txXfrm>
    </dsp:sp>
    <dsp:sp modelId="{1497360A-C9B0-43CB-BA55-28FAACAE7E80}">
      <dsp:nvSpPr>
        <dsp:cNvPr id="0" name=""/>
        <dsp:cNvSpPr/>
      </dsp:nvSpPr>
      <dsp:spPr>
        <a:xfrm>
          <a:off x="3883928" y="2271276"/>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C2211DE-586F-4173-B52C-E54E16486CBE}">
      <dsp:nvSpPr>
        <dsp:cNvPr id="0" name=""/>
        <dsp:cNvSpPr/>
      </dsp:nvSpPr>
      <dsp:spPr>
        <a:xfrm>
          <a:off x="4060322" y="2438850"/>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Geometría</a:t>
          </a:r>
          <a:endParaRPr lang="es-EC" sz="1900" kern="1200" dirty="0"/>
        </a:p>
      </dsp:txBody>
      <dsp:txXfrm>
        <a:off x="4089848" y="2468376"/>
        <a:ext cx="1528494" cy="949040"/>
      </dsp:txXfrm>
    </dsp:sp>
    <dsp:sp modelId="{5E45C813-23A0-496B-BC96-A661D88FD730}">
      <dsp:nvSpPr>
        <dsp:cNvPr id="0" name=""/>
        <dsp:cNvSpPr/>
      </dsp:nvSpPr>
      <dsp:spPr>
        <a:xfrm>
          <a:off x="3883928" y="3741079"/>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1F46642-A56B-44AA-BF5C-C3578713B73A}">
      <dsp:nvSpPr>
        <dsp:cNvPr id="0" name=""/>
        <dsp:cNvSpPr/>
      </dsp:nvSpPr>
      <dsp:spPr>
        <a:xfrm>
          <a:off x="4060322" y="3908654"/>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s-EC" sz="1900" kern="1200"/>
        </a:p>
      </dsp:txBody>
      <dsp:txXfrm>
        <a:off x="4089848" y="3938180"/>
        <a:ext cx="1528494" cy="949040"/>
      </dsp:txXfrm>
    </dsp:sp>
    <dsp:sp modelId="{E8A605CF-2681-4D21-92C8-68D0D8BF7F96}">
      <dsp:nvSpPr>
        <dsp:cNvPr id="0" name=""/>
        <dsp:cNvSpPr/>
      </dsp:nvSpPr>
      <dsp:spPr>
        <a:xfrm>
          <a:off x="5824263" y="2271276"/>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0ACD430-40BE-4BDA-A167-D5007094468C}">
      <dsp:nvSpPr>
        <dsp:cNvPr id="0" name=""/>
        <dsp:cNvSpPr/>
      </dsp:nvSpPr>
      <dsp:spPr>
        <a:xfrm>
          <a:off x="6000657" y="2438850"/>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Costo</a:t>
          </a:r>
          <a:endParaRPr lang="es-EC" sz="1900" kern="1200" dirty="0"/>
        </a:p>
      </dsp:txBody>
      <dsp:txXfrm>
        <a:off x="6030183" y="2468376"/>
        <a:ext cx="1528494" cy="949040"/>
      </dsp:txXfrm>
    </dsp:sp>
    <dsp:sp modelId="{AE460B77-37A2-48A4-AAE1-05474EF21145}">
      <dsp:nvSpPr>
        <dsp:cNvPr id="0" name=""/>
        <dsp:cNvSpPr/>
      </dsp:nvSpPr>
      <dsp:spPr>
        <a:xfrm>
          <a:off x="5824263" y="3741079"/>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A5F9715-47B2-4941-96C8-340B9EFFFBC7}">
      <dsp:nvSpPr>
        <dsp:cNvPr id="0" name=""/>
        <dsp:cNvSpPr/>
      </dsp:nvSpPr>
      <dsp:spPr>
        <a:xfrm>
          <a:off x="6000657" y="3908654"/>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s-EC" sz="1900" kern="1200"/>
        </a:p>
      </dsp:txBody>
      <dsp:txXfrm>
        <a:off x="6030183" y="3938180"/>
        <a:ext cx="1528494" cy="949040"/>
      </dsp:txXfrm>
    </dsp:sp>
    <dsp:sp modelId="{20BB76F0-06D4-4C07-9E18-6219D0A4DA6C}">
      <dsp:nvSpPr>
        <dsp:cNvPr id="0" name=""/>
        <dsp:cNvSpPr/>
      </dsp:nvSpPr>
      <dsp:spPr>
        <a:xfrm>
          <a:off x="7764598" y="2271276"/>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09D7AE1-4AD6-46F4-B1C1-1DB047B174BF}">
      <dsp:nvSpPr>
        <dsp:cNvPr id="0" name=""/>
        <dsp:cNvSpPr/>
      </dsp:nvSpPr>
      <dsp:spPr>
        <a:xfrm>
          <a:off x="7940992" y="2438850"/>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Confiabilidad</a:t>
          </a:r>
          <a:endParaRPr lang="es-EC" sz="1900" kern="1200" dirty="0"/>
        </a:p>
      </dsp:txBody>
      <dsp:txXfrm>
        <a:off x="7970518" y="2468376"/>
        <a:ext cx="1528494" cy="949040"/>
      </dsp:txXfrm>
    </dsp:sp>
    <dsp:sp modelId="{38B01E58-F239-4643-A51C-17264CCD584C}">
      <dsp:nvSpPr>
        <dsp:cNvPr id="0" name=""/>
        <dsp:cNvSpPr/>
      </dsp:nvSpPr>
      <dsp:spPr>
        <a:xfrm>
          <a:off x="7764598" y="3741079"/>
          <a:ext cx="1587546" cy="1008092"/>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6092118-8A85-4647-BDAA-A59799B57E20}">
      <dsp:nvSpPr>
        <dsp:cNvPr id="0" name=""/>
        <dsp:cNvSpPr/>
      </dsp:nvSpPr>
      <dsp:spPr>
        <a:xfrm>
          <a:off x="7940992" y="3908654"/>
          <a:ext cx="1587546" cy="1008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s-EC" sz="1900" kern="1200"/>
        </a:p>
      </dsp:txBody>
      <dsp:txXfrm>
        <a:off x="7970518" y="3938180"/>
        <a:ext cx="1528494" cy="94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54561-4A1D-44BA-A1ED-C61C2C755925}">
      <dsp:nvSpPr>
        <dsp:cNvPr id="0" name=""/>
        <dsp:cNvSpPr/>
      </dsp:nvSpPr>
      <dsp:spPr>
        <a:xfrm>
          <a:off x="693661" y="0"/>
          <a:ext cx="7861496" cy="3490564"/>
        </a:xfrm>
        <a:prstGeom prst="rightArrow">
          <a:avLst/>
        </a:prstGeom>
        <a:solidFill>
          <a:schemeClr val="accent3">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E43D101-95EA-405B-B328-3C86E90AD534}">
      <dsp:nvSpPr>
        <dsp:cNvPr id="0" name=""/>
        <dsp:cNvSpPr/>
      </dsp:nvSpPr>
      <dsp:spPr>
        <a:xfrm>
          <a:off x="9935" y="1047169"/>
          <a:ext cx="2976963" cy="1396225"/>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Determinar eslabón crítico de un sistema</a:t>
          </a:r>
          <a:endParaRPr lang="es-EC" sz="2400" kern="1200" dirty="0"/>
        </a:p>
      </dsp:txBody>
      <dsp:txXfrm>
        <a:off x="78093" y="1115327"/>
        <a:ext cx="2840647" cy="1259909"/>
      </dsp:txXfrm>
    </dsp:sp>
    <dsp:sp modelId="{079EDB2F-25C8-4D5C-AEEC-9120B6392FCF}">
      <dsp:nvSpPr>
        <dsp:cNvPr id="0" name=""/>
        <dsp:cNvSpPr/>
      </dsp:nvSpPr>
      <dsp:spPr>
        <a:xfrm>
          <a:off x="3135927" y="1047169"/>
          <a:ext cx="2976963" cy="1396225"/>
        </a:xfrm>
        <a:prstGeom prst="roundRect">
          <a:avLst/>
        </a:prstGeom>
        <a:solidFill>
          <a:schemeClr val="accent3">
            <a:hueOff val="8210934"/>
            <a:satOff val="-2130"/>
            <a:lumOff val="235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Colocar equipo de instrumentación y medición</a:t>
          </a:r>
          <a:endParaRPr lang="es-EC" sz="2400" kern="1200" dirty="0"/>
        </a:p>
      </dsp:txBody>
      <dsp:txXfrm>
        <a:off x="3204085" y="1115327"/>
        <a:ext cx="2840647" cy="1259909"/>
      </dsp:txXfrm>
    </dsp:sp>
    <dsp:sp modelId="{23F65E45-E1FB-4042-8016-1A89E925E6C9}">
      <dsp:nvSpPr>
        <dsp:cNvPr id="0" name=""/>
        <dsp:cNvSpPr/>
      </dsp:nvSpPr>
      <dsp:spPr>
        <a:xfrm>
          <a:off x="6261920" y="1047169"/>
          <a:ext cx="2976963" cy="1396225"/>
        </a:xfrm>
        <a:prstGeom prst="roundRect">
          <a:avLst/>
        </a:prstGeom>
        <a:solidFill>
          <a:schemeClr val="accent3">
            <a:hueOff val="16421869"/>
            <a:satOff val="-4260"/>
            <a:lumOff val="470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Evaluar comportamiento durante la operación</a:t>
          </a:r>
          <a:endParaRPr lang="es-EC" sz="2400" kern="1200" dirty="0"/>
        </a:p>
      </dsp:txBody>
      <dsp:txXfrm>
        <a:off x="6330078" y="1115327"/>
        <a:ext cx="2840647" cy="1259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AA2A1-F925-4E6F-8762-1A81A3742A75}">
      <dsp:nvSpPr>
        <dsp:cNvPr id="0" name=""/>
        <dsp:cNvSpPr/>
      </dsp:nvSpPr>
      <dsp:spPr>
        <a:xfrm rot="5400000">
          <a:off x="-250820" y="252916"/>
          <a:ext cx="1672133" cy="1170493"/>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latin typeface="Arial" panose="020B0604020202020204" pitchFamily="34" charset="0"/>
              <a:cs typeface="Arial" panose="020B0604020202020204" pitchFamily="34" charset="0"/>
            </a:rPr>
            <a:t>Preparación del Vehículo</a:t>
          </a:r>
          <a:endParaRPr lang="es-EC" sz="1400" kern="1200" dirty="0">
            <a:solidFill>
              <a:schemeClr val="bg1"/>
            </a:solidFill>
            <a:latin typeface="Arial" panose="020B0604020202020204" pitchFamily="34" charset="0"/>
            <a:cs typeface="Arial" panose="020B0604020202020204" pitchFamily="34" charset="0"/>
          </a:endParaRPr>
        </a:p>
      </dsp:txBody>
      <dsp:txXfrm rot="-5400000">
        <a:off x="1" y="587343"/>
        <a:ext cx="1170493" cy="501640"/>
      </dsp:txXfrm>
    </dsp:sp>
    <dsp:sp modelId="{797EFECE-1BBB-46B5-956A-CC088EBE41B7}">
      <dsp:nvSpPr>
        <dsp:cNvPr id="0" name=""/>
        <dsp:cNvSpPr/>
      </dsp:nvSpPr>
      <dsp:spPr>
        <a:xfrm rot="5400000">
          <a:off x="3243634" y="-2071044"/>
          <a:ext cx="1086886" cy="5233169"/>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solidFill>
                <a:schemeClr val="bg1"/>
              </a:solidFill>
              <a:latin typeface="Arial" panose="020B0604020202020204" pitchFamily="34" charset="0"/>
              <a:cs typeface="Arial" panose="020B0604020202020204" pitchFamily="34" charset="0"/>
            </a:rPr>
            <a:t>Desmontaje de todos los elementos</a:t>
          </a:r>
          <a:endParaRPr lang="es-EC" sz="2100" kern="1200" dirty="0">
            <a:solidFill>
              <a:schemeClr val="bg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s-EC" sz="2100" kern="1200" dirty="0" smtClean="0">
              <a:solidFill>
                <a:schemeClr val="bg1"/>
              </a:solidFill>
              <a:latin typeface="Arial" panose="020B0604020202020204" pitchFamily="34" charset="0"/>
              <a:cs typeface="Arial" panose="020B0604020202020204" pitchFamily="34" charset="0"/>
            </a:rPr>
            <a:t>Uso exclusivo del Marco y Trinche</a:t>
          </a:r>
          <a:endParaRPr lang="es-EC" sz="2100" kern="1200" dirty="0">
            <a:solidFill>
              <a:schemeClr val="bg1"/>
            </a:solidFill>
            <a:latin typeface="Arial" panose="020B0604020202020204" pitchFamily="34" charset="0"/>
            <a:cs typeface="Arial" panose="020B0604020202020204" pitchFamily="34" charset="0"/>
          </a:endParaRPr>
        </a:p>
      </dsp:txBody>
      <dsp:txXfrm rot="-5400000">
        <a:off x="1170493" y="55154"/>
        <a:ext cx="5180112" cy="980772"/>
      </dsp:txXfrm>
    </dsp:sp>
    <dsp:sp modelId="{4D3C72C6-1E74-4F38-9C7F-5834DF9AA178}">
      <dsp:nvSpPr>
        <dsp:cNvPr id="0" name=""/>
        <dsp:cNvSpPr/>
      </dsp:nvSpPr>
      <dsp:spPr>
        <a:xfrm rot="5400000">
          <a:off x="-250820" y="1731755"/>
          <a:ext cx="1672133" cy="1170493"/>
        </a:xfrm>
        <a:prstGeom prst="chevron">
          <a:avLst/>
        </a:prstGeom>
        <a:solidFill>
          <a:schemeClr val="accent3">
            <a:hueOff val="8210934"/>
            <a:satOff val="-2130"/>
            <a:lumOff val="2353"/>
            <a:alphaOff val="0"/>
          </a:schemeClr>
        </a:solidFill>
        <a:ln w="15875" cap="flat" cmpd="sng" algn="ctr">
          <a:solidFill>
            <a:schemeClr val="accent3">
              <a:hueOff val="8210934"/>
              <a:satOff val="-2130"/>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latin typeface="Arial" panose="020B0604020202020204" pitchFamily="34" charset="0"/>
              <a:cs typeface="Arial" panose="020B0604020202020204" pitchFamily="34" charset="0"/>
            </a:rPr>
            <a:t>Determinación por Zonas </a:t>
          </a:r>
          <a:endParaRPr lang="es-EC" sz="1400" kern="1200" dirty="0">
            <a:solidFill>
              <a:schemeClr val="bg1"/>
            </a:solidFill>
            <a:latin typeface="Arial" panose="020B0604020202020204" pitchFamily="34" charset="0"/>
            <a:cs typeface="Arial" panose="020B0604020202020204" pitchFamily="34" charset="0"/>
          </a:endParaRPr>
        </a:p>
      </dsp:txBody>
      <dsp:txXfrm rot="-5400000">
        <a:off x="1" y="2066182"/>
        <a:ext cx="1170493" cy="501640"/>
      </dsp:txXfrm>
    </dsp:sp>
    <dsp:sp modelId="{D7FA6857-D109-460F-AE07-933E45A1D131}">
      <dsp:nvSpPr>
        <dsp:cNvPr id="0" name=""/>
        <dsp:cNvSpPr/>
      </dsp:nvSpPr>
      <dsp:spPr>
        <a:xfrm rot="5400000">
          <a:off x="3243634" y="-592205"/>
          <a:ext cx="1086886" cy="5233169"/>
        </a:xfrm>
        <a:prstGeom prst="round2SameRect">
          <a:avLst/>
        </a:prstGeom>
        <a:solidFill>
          <a:schemeClr val="lt1">
            <a:alpha val="90000"/>
            <a:hueOff val="0"/>
            <a:satOff val="0"/>
            <a:lumOff val="0"/>
            <a:alphaOff val="0"/>
          </a:schemeClr>
        </a:solidFill>
        <a:ln w="15875" cap="flat" cmpd="sng" algn="ctr">
          <a:solidFill>
            <a:schemeClr val="accent3">
              <a:hueOff val="8210934"/>
              <a:satOff val="-2130"/>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solidFill>
                <a:schemeClr val="bg1"/>
              </a:solidFill>
              <a:latin typeface="Arial" panose="020B0604020202020204" pitchFamily="34" charset="0"/>
              <a:cs typeface="Arial" panose="020B0604020202020204" pitchFamily="34" charset="0"/>
            </a:rPr>
            <a:t>Tipificar tubos similares</a:t>
          </a:r>
          <a:endParaRPr lang="es-EC" sz="2100" kern="1200" dirty="0">
            <a:solidFill>
              <a:schemeClr val="bg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s-EC" sz="2100" kern="1200" dirty="0" smtClean="0">
              <a:solidFill>
                <a:schemeClr val="bg1"/>
              </a:solidFill>
              <a:latin typeface="Arial" panose="020B0604020202020204" pitchFamily="34" charset="0"/>
              <a:cs typeface="Arial" panose="020B0604020202020204" pitchFamily="34" charset="0"/>
            </a:rPr>
            <a:t>Agrupar eslabones por ubicación</a:t>
          </a:r>
          <a:endParaRPr lang="es-EC" sz="2100" kern="1200" dirty="0">
            <a:solidFill>
              <a:schemeClr val="bg1"/>
            </a:solidFill>
            <a:latin typeface="Arial" panose="020B0604020202020204" pitchFamily="34" charset="0"/>
            <a:cs typeface="Arial" panose="020B0604020202020204" pitchFamily="34" charset="0"/>
          </a:endParaRPr>
        </a:p>
      </dsp:txBody>
      <dsp:txXfrm rot="-5400000">
        <a:off x="1170493" y="1533993"/>
        <a:ext cx="5180112" cy="980772"/>
      </dsp:txXfrm>
    </dsp:sp>
    <dsp:sp modelId="{B46ED643-38AB-49FE-89DC-287F18251E6D}">
      <dsp:nvSpPr>
        <dsp:cNvPr id="0" name=""/>
        <dsp:cNvSpPr/>
      </dsp:nvSpPr>
      <dsp:spPr>
        <a:xfrm rot="5400000">
          <a:off x="-250820" y="3210594"/>
          <a:ext cx="1672133" cy="1170493"/>
        </a:xfrm>
        <a:prstGeom prst="chevron">
          <a:avLst/>
        </a:prstGeom>
        <a:solidFill>
          <a:schemeClr val="accent3">
            <a:hueOff val="16421869"/>
            <a:satOff val="-4260"/>
            <a:lumOff val="4706"/>
            <a:alphaOff val="0"/>
          </a:schemeClr>
        </a:solidFill>
        <a:ln w="15875" cap="flat" cmpd="sng" algn="ctr">
          <a:solidFill>
            <a:schemeClr val="accent3">
              <a:hueOff val="16421869"/>
              <a:satOff val="-4260"/>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latin typeface="Arial" panose="020B0604020202020204" pitchFamily="34" charset="0"/>
              <a:cs typeface="Arial" panose="020B0604020202020204" pitchFamily="34" charset="0"/>
            </a:rPr>
            <a:t>Medición</a:t>
          </a:r>
          <a:endParaRPr lang="es-EC" sz="1400" kern="1200" dirty="0">
            <a:solidFill>
              <a:schemeClr val="bg1"/>
            </a:solidFill>
            <a:latin typeface="Arial" panose="020B0604020202020204" pitchFamily="34" charset="0"/>
            <a:cs typeface="Arial" panose="020B0604020202020204" pitchFamily="34" charset="0"/>
          </a:endParaRPr>
        </a:p>
      </dsp:txBody>
      <dsp:txXfrm rot="-5400000">
        <a:off x="1" y="3545021"/>
        <a:ext cx="1170493" cy="501640"/>
      </dsp:txXfrm>
    </dsp:sp>
    <dsp:sp modelId="{9D832624-8018-4791-A0C6-4F44504E5EBD}">
      <dsp:nvSpPr>
        <dsp:cNvPr id="0" name=""/>
        <dsp:cNvSpPr/>
      </dsp:nvSpPr>
      <dsp:spPr>
        <a:xfrm rot="5400000">
          <a:off x="3243634" y="886633"/>
          <a:ext cx="1086886" cy="5233169"/>
        </a:xfrm>
        <a:prstGeom prst="round2SameRect">
          <a:avLst/>
        </a:prstGeom>
        <a:solidFill>
          <a:schemeClr val="lt1">
            <a:alpha val="90000"/>
            <a:hueOff val="0"/>
            <a:satOff val="0"/>
            <a:lumOff val="0"/>
            <a:alphaOff val="0"/>
          </a:schemeClr>
        </a:solidFill>
        <a:ln w="15875" cap="flat" cmpd="sng" algn="ctr">
          <a:solidFill>
            <a:schemeClr val="accent3">
              <a:hueOff val="16421869"/>
              <a:satOff val="-4260"/>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solidFill>
                <a:schemeClr val="bg1"/>
              </a:solidFill>
              <a:latin typeface="Arial" panose="020B0604020202020204" pitchFamily="34" charset="0"/>
              <a:cs typeface="Arial" panose="020B0604020202020204" pitchFamily="34" charset="0"/>
            </a:rPr>
            <a:t>Espesores</a:t>
          </a:r>
          <a:endParaRPr lang="es-EC" sz="2100" kern="1200" dirty="0">
            <a:solidFill>
              <a:schemeClr val="bg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s-EC" sz="2100" kern="1200" dirty="0" smtClean="0">
              <a:solidFill>
                <a:schemeClr val="bg1"/>
              </a:solidFill>
              <a:latin typeface="Arial" panose="020B0604020202020204" pitchFamily="34" charset="0"/>
              <a:cs typeface="Arial" panose="020B0604020202020204" pitchFamily="34" charset="0"/>
            </a:rPr>
            <a:t>Diámetros Externos</a:t>
          </a:r>
          <a:endParaRPr lang="es-EC" sz="2100" kern="1200" dirty="0">
            <a:solidFill>
              <a:schemeClr val="bg1"/>
            </a:solidFill>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s-EC" sz="2100" kern="1200" dirty="0" smtClean="0">
              <a:solidFill>
                <a:schemeClr val="bg1"/>
              </a:solidFill>
              <a:latin typeface="Arial" panose="020B0604020202020204" pitchFamily="34" charset="0"/>
              <a:cs typeface="Arial" panose="020B0604020202020204" pitchFamily="34" charset="0"/>
            </a:rPr>
            <a:t>Longitud </a:t>
          </a:r>
          <a:endParaRPr lang="es-EC" sz="2100" kern="1200" dirty="0">
            <a:solidFill>
              <a:schemeClr val="bg1"/>
            </a:solidFill>
            <a:latin typeface="Arial" panose="020B0604020202020204" pitchFamily="34" charset="0"/>
            <a:cs typeface="Arial" panose="020B0604020202020204" pitchFamily="34" charset="0"/>
          </a:endParaRPr>
        </a:p>
      </dsp:txBody>
      <dsp:txXfrm rot="-5400000">
        <a:off x="1170493" y="3012832"/>
        <a:ext cx="5180112" cy="980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B5A53-A6C5-4119-9C91-B0BE822661D2}">
      <dsp:nvSpPr>
        <dsp:cNvPr id="0" name=""/>
        <dsp:cNvSpPr/>
      </dsp:nvSpPr>
      <dsp:spPr>
        <a:xfrm>
          <a:off x="2927" y="606644"/>
          <a:ext cx="3567196" cy="1426878"/>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C" sz="2100" kern="1200" dirty="0" smtClean="0"/>
            <a:t>Dimensiones definitivas del elemento</a:t>
          </a:r>
          <a:endParaRPr lang="es-EC" sz="2100" kern="1200" dirty="0"/>
        </a:p>
      </dsp:txBody>
      <dsp:txXfrm>
        <a:off x="716366" y="606644"/>
        <a:ext cx="2140318" cy="1426878"/>
      </dsp:txXfrm>
    </dsp:sp>
    <dsp:sp modelId="{338E9F64-24E9-4D30-BA93-B03D757BDFFD}">
      <dsp:nvSpPr>
        <dsp:cNvPr id="0" name=""/>
        <dsp:cNvSpPr/>
      </dsp:nvSpPr>
      <dsp:spPr>
        <a:xfrm>
          <a:off x="3213404" y="606644"/>
          <a:ext cx="3567196" cy="1426878"/>
        </a:xfrm>
        <a:prstGeom prst="chevron">
          <a:avLst/>
        </a:prstGeom>
        <a:solidFill>
          <a:schemeClr val="accent4">
            <a:hueOff val="-2362766"/>
            <a:satOff val="-3784"/>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C" sz="2100" kern="1200" dirty="0" smtClean="0"/>
            <a:t>Elaboración del Marco como un solo sólido. Modelado del trinche</a:t>
          </a:r>
          <a:endParaRPr lang="es-EC" sz="2100" kern="1200" dirty="0"/>
        </a:p>
      </dsp:txBody>
      <dsp:txXfrm>
        <a:off x="3926843" y="606644"/>
        <a:ext cx="2140318" cy="1426878"/>
      </dsp:txXfrm>
    </dsp:sp>
    <dsp:sp modelId="{2A694DDF-31B1-49D7-8D30-CEA437DF6EF9}">
      <dsp:nvSpPr>
        <dsp:cNvPr id="0" name=""/>
        <dsp:cNvSpPr/>
      </dsp:nvSpPr>
      <dsp:spPr>
        <a:xfrm>
          <a:off x="6423881" y="606644"/>
          <a:ext cx="3567196" cy="1426878"/>
        </a:xfrm>
        <a:prstGeom prst="chevron">
          <a:avLst/>
        </a:prstGeom>
        <a:solidFill>
          <a:schemeClr val="accent4">
            <a:hueOff val="-4725531"/>
            <a:satOff val="-7569"/>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EC" sz="2100" kern="1200" dirty="0" smtClean="0"/>
            <a:t>Ensamblaje conjunto Marco-Trinche</a:t>
          </a:r>
          <a:endParaRPr lang="es-EC" sz="2100" kern="1200" dirty="0"/>
        </a:p>
      </dsp:txBody>
      <dsp:txXfrm>
        <a:off x="7137320" y="606644"/>
        <a:ext cx="2140318" cy="1426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D0C7E-0AD3-4F8F-BF95-EA6A4366F2E5}">
      <dsp:nvSpPr>
        <dsp:cNvPr id="0" name=""/>
        <dsp:cNvSpPr/>
      </dsp:nvSpPr>
      <dsp:spPr>
        <a:xfrm>
          <a:off x="0" y="0"/>
          <a:ext cx="6258560" cy="66907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Determinación Posibles Escenarios</a:t>
          </a:r>
          <a:endParaRPr lang="es-EC" sz="2700" kern="1200" dirty="0"/>
        </a:p>
      </dsp:txBody>
      <dsp:txXfrm>
        <a:off x="19597" y="19597"/>
        <a:ext cx="5458288" cy="629884"/>
      </dsp:txXfrm>
    </dsp:sp>
    <dsp:sp modelId="{9741EEE4-A4C7-428C-B04D-1092E2F4E9A3}">
      <dsp:nvSpPr>
        <dsp:cNvPr id="0" name=""/>
        <dsp:cNvSpPr/>
      </dsp:nvSpPr>
      <dsp:spPr>
        <a:xfrm>
          <a:off x="467360" y="762006"/>
          <a:ext cx="6258560" cy="669078"/>
        </a:xfrm>
        <a:prstGeom prst="roundRect">
          <a:avLst>
            <a:gd name="adj" fmla="val 10000"/>
          </a:avLst>
        </a:prstGeom>
        <a:solidFill>
          <a:schemeClr val="accent3">
            <a:hueOff val="4105467"/>
            <a:satOff val="-1065"/>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Tabulación de Esfuerzos del Material</a:t>
          </a:r>
          <a:endParaRPr lang="es-EC" sz="2700" kern="1200" dirty="0"/>
        </a:p>
      </dsp:txBody>
      <dsp:txXfrm>
        <a:off x="486957" y="781603"/>
        <a:ext cx="5317104" cy="629884"/>
      </dsp:txXfrm>
    </dsp:sp>
    <dsp:sp modelId="{C7BDA4B8-20C5-4EEE-BFD6-7CB0CE155695}">
      <dsp:nvSpPr>
        <dsp:cNvPr id="0" name=""/>
        <dsp:cNvSpPr/>
      </dsp:nvSpPr>
      <dsp:spPr>
        <a:xfrm>
          <a:off x="934719" y="1524013"/>
          <a:ext cx="6258560" cy="669078"/>
        </a:xfrm>
        <a:prstGeom prst="roundRect">
          <a:avLst>
            <a:gd name="adj" fmla="val 10000"/>
          </a:avLst>
        </a:prstGeom>
        <a:solidFill>
          <a:schemeClr val="accent3">
            <a:hueOff val="8210934"/>
            <a:satOff val="-2130"/>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Localización de Restricciones</a:t>
          </a:r>
          <a:endParaRPr lang="es-EC" sz="2700" kern="1200" dirty="0"/>
        </a:p>
      </dsp:txBody>
      <dsp:txXfrm>
        <a:off x="954316" y="1543610"/>
        <a:ext cx="5317104" cy="629884"/>
      </dsp:txXfrm>
    </dsp:sp>
    <dsp:sp modelId="{858686B6-5068-4ECD-BE9B-8809207B32F1}">
      <dsp:nvSpPr>
        <dsp:cNvPr id="0" name=""/>
        <dsp:cNvSpPr/>
      </dsp:nvSpPr>
      <dsp:spPr>
        <a:xfrm>
          <a:off x="1402079" y="2286019"/>
          <a:ext cx="6258560" cy="669078"/>
        </a:xfrm>
        <a:prstGeom prst="roundRect">
          <a:avLst>
            <a:gd name="adj" fmla="val 10000"/>
          </a:avLst>
        </a:prstGeom>
        <a:solidFill>
          <a:schemeClr val="accent3">
            <a:hueOff val="12316402"/>
            <a:satOff val="-3195"/>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Aplicación de Cargas</a:t>
          </a:r>
          <a:endParaRPr lang="es-EC" sz="2700" kern="1200" dirty="0"/>
        </a:p>
      </dsp:txBody>
      <dsp:txXfrm>
        <a:off x="1421676" y="2305616"/>
        <a:ext cx="5317104" cy="629884"/>
      </dsp:txXfrm>
    </dsp:sp>
    <dsp:sp modelId="{F4E99C8D-C60E-484B-BC15-0EC4E21A6C98}">
      <dsp:nvSpPr>
        <dsp:cNvPr id="0" name=""/>
        <dsp:cNvSpPr/>
      </dsp:nvSpPr>
      <dsp:spPr>
        <a:xfrm>
          <a:off x="1869439" y="3048026"/>
          <a:ext cx="6258560" cy="669078"/>
        </a:xfrm>
        <a:prstGeom prst="roundRect">
          <a:avLst>
            <a:gd name="adj" fmla="val 10000"/>
          </a:avLst>
        </a:prstGeom>
        <a:solidFill>
          <a:schemeClr val="accent3">
            <a:hueOff val="16421869"/>
            <a:satOff val="-4260"/>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Procesado de Datos</a:t>
          </a:r>
          <a:endParaRPr lang="es-EC" sz="2700" kern="1200" dirty="0"/>
        </a:p>
      </dsp:txBody>
      <dsp:txXfrm>
        <a:off x="1889036" y="3067623"/>
        <a:ext cx="5317104" cy="629884"/>
      </dsp:txXfrm>
    </dsp:sp>
    <dsp:sp modelId="{95BC10D5-BE04-4785-AD11-F397BA55F2E2}">
      <dsp:nvSpPr>
        <dsp:cNvPr id="0" name=""/>
        <dsp:cNvSpPr/>
      </dsp:nvSpPr>
      <dsp:spPr>
        <a:xfrm>
          <a:off x="5823658" y="488799"/>
          <a:ext cx="434901" cy="43490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p>
      </dsp:txBody>
      <dsp:txXfrm>
        <a:off x="5921511" y="488799"/>
        <a:ext cx="239195" cy="327263"/>
      </dsp:txXfrm>
    </dsp:sp>
    <dsp:sp modelId="{A00B15D2-7767-4A55-9461-BB771344AFDC}">
      <dsp:nvSpPr>
        <dsp:cNvPr id="0" name=""/>
        <dsp:cNvSpPr/>
      </dsp:nvSpPr>
      <dsp:spPr>
        <a:xfrm>
          <a:off x="6291018" y="1250805"/>
          <a:ext cx="434901" cy="434901"/>
        </a:xfrm>
        <a:prstGeom prst="downArrow">
          <a:avLst>
            <a:gd name="adj1" fmla="val 55000"/>
            <a:gd name="adj2" fmla="val 45000"/>
          </a:avLst>
        </a:prstGeom>
        <a:solidFill>
          <a:schemeClr val="accent3">
            <a:tint val="40000"/>
            <a:alpha val="90000"/>
            <a:hueOff val="5470599"/>
            <a:satOff val="-735"/>
            <a:lumOff val="178"/>
            <a:alphaOff val="0"/>
          </a:schemeClr>
        </a:solidFill>
        <a:ln w="15875" cap="flat" cmpd="sng" algn="ctr">
          <a:solidFill>
            <a:schemeClr val="accent3">
              <a:tint val="40000"/>
              <a:alpha val="90000"/>
              <a:hueOff val="5470599"/>
              <a:satOff val="-735"/>
              <a:lumOff val="1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p>
      </dsp:txBody>
      <dsp:txXfrm>
        <a:off x="6388871" y="1250805"/>
        <a:ext cx="239195" cy="327263"/>
      </dsp:txXfrm>
    </dsp:sp>
    <dsp:sp modelId="{ACF19302-99AA-4CED-AF6B-62EB7D614511}">
      <dsp:nvSpPr>
        <dsp:cNvPr id="0" name=""/>
        <dsp:cNvSpPr/>
      </dsp:nvSpPr>
      <dsp:spPr>
        <a:xfrm>
          <a:off x="6758378" y="2001661"/>
          <a:ext cx="434901" cy="434901"/>
        </a:xfrm>
        <a:prstGeom prst="downArrow">
          <a:avLst>
            <a:gd name="adj1" fmla="val 55000"/>
            <a:gd name="adj2" fmla="val 45000"/>
          </a:avLst>
        </a:prstGeom>
        <a:solidFill>
          <a:schemeClr val="accent3">
            <a:tint val="40000"/>
            <a:alpha val="90000"/>
            <a:hueOff val="10941198"/>
            <a:satOff val="-1470"/>
            <a:lumOff val="355"/>
            <a:alphaOff val="0"/>
          </a:schemeClr>
        </a:solidFill>
        <a:ln w="15875" cap="flat" cmpd="sng" algn="ctr">
          <a:solidFill>
            <a:schemeClr val="accent3">
              <a:tint val="40000"/>
              <a:alpha val="90000"/>
              <a:hueOff val="10941198"/>
              <a:satOff val="-1470"/>
              <a:lumOff val="3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p>
      </dsp:txBody>
      <dsp:txXfrm>
        <a:off x="6856231" y="2001661"/>
        <a:ext cx="239195" cy="327263"/>
      </dsp:txXfrm>
    </dsp:sp>
    <dsp:sp modelId="{B290F4C5-F83F-43E0-8DE0-48A6DC03F528}">
      <dsp:nvSpPr>
        <dsp:cNvPr id="0" name=""/>
        <dsp:cNvSpPr/>
      </dsp:nvSpPr>
      <dsp:spPr>
        <a:xfrm>
          <a:off x="7225738" y="2771101"/>
          <a:ext cx="434901" cy="434901"/>
        </a:xfrm>
        <a:prstGeom prst="downArrow">
          <a:avLst>
            <a:gd name="adj1" fmla="val 55000"/>
            <a:gd name="adj2" fmla="val 45000"/>
          </a:avLst>
        </a:prstGeom>
        <a:solidFill>
          <a:schemeClr val="accent3">
            <a:tint val="40000"/>
            <a:alpha val="90000"/>
            <a:hueOff val="16411796"/>
            <a:satOff val="-2205"/>
            <a:lumOff val="533"/>
            <a:alphaOff val="0"/>
          </a:schemeClr>
        </a:solidFill>
        <a:ln w="15875" cap="flat" cmpd="sng" algn="ctr">
          <a:solidFill>
            <a:schemeClr val="accent3">
              <a:tint val="40000"/>
              <a:alpha val="90000"/>
              <a:hueOff val="16411796"/>
              <a:satOff val="-2205"/>
              <a:lumOff val="5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p>
      </dsp:txBody>
      <dsp:txXfrm>
        <a:off x="7323591" y="2771101"/>
        <a:ext cx="239195" cy="3272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D29C-79C9-42C4-A767-3BB1C2753C89}">
      <dsp:nvSpPr>
        <dsp:cNvPr id="0" name=""/>
        <dsp:cNvSpPr/>
      </dsp:nvSpPr>
      <dsp:spPr>
        <a:xfrm>
          <a:off x="9651055" y="3057707"/>
          <a:ext cx="91440" cy="359677"/>
        </a:xfrm>
        <a:custGeom>
          <a:avLst/>
          <a:gdLst/>
          <a:ahLst/>
          <a:cxnLst/>
          <a:rect l="0" t="0" r="0" b="0"/>
          <a:pathLst>
            <a:path>
              <a:moveTo>
                <a:pt x="45720" y="0"/>
              </a:moveTo>
              <a:lnTo>
                <a:pt x="45720" y="359677"/>
              </a:lnTo>
            </a:path>
          </a:pathLst>
        </a:custGeom>
        <a:noFill/>
        <a:ln w="15875"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95CF59-B33C-496A-8102-D80298F438F0}">
      <dsp:nvSpPr>
        <dsp:cNvPr id="0" name=""/>
        <dsp:cNvSpPr/>
      </dsp:nvSpPr>
      <dsp:spPr>
        <a:xfrm>
          <a:off x="5162163" y="1912717"/>
          <a:ext cx="4534612" cy="359677"/>
        </a:xfrm>
        <a:custGeom>
          <a:avLst/>
          <a:gdLst/>
          <a:ahLst/>
          <a:cxnLst/>
          <a:rect l="0" t="0" r="0" b="0"/>
          <a:pathLst>
            <a:path>
              <a:moveTo>
                <a:pt x="0" y="0"/>
              </a:moveTo>
              <a:lnTo>
                <a:pt x="0" y="245109"/>
              </a:lnTo>
              <a:lnTo>
                <a:pt x="4534612" y="245109"/>
              </a:lnTo>
              <a:lnTo>
                <a:pt x="4534612" y="359677"/>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2F3299-A944-4DA2-B3EB-36B986FB6207}">
      <dsp:nvSpPr>
        <dsp:cNvPr id="0" name=""/>
        <dsp:cNvSpPr/>
      </dsp:nvSpPr>
      <dsp:spPr>
        <a:xfrm>
          <a:off x="8139518" y="3057707"/>
          <a:ext cx="91440" cy="359677"/>
        </a:xfrm>
        <a:custGeom>
          <a:avLst/>
          <a:gdLst/>
          <a:ahLst/>
          <a:cxnLst/>
          <a:rect l="0" t="0" r="0" b="0"/>
          <a:pathLst>
            <a:path>
              <a:moveTo>
                <a:pt x="45720" y="0"/>
              </a:moveTo>
              <a:lnTo>
                <a:pt x="45720" y="359677"/>
              </a:lnTo>
            </a:path>
          </a:pathLst>
        </a:custGeom>
        <a:noFill/>
        <a:ln w="15875"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4986DD-8477-4FEC-B3D2-69A1DEBFFF0B}">
      <dsp:nvSpPr>
        <dsp:cNvPr id="0" name=""/>
        <dsp:cNvSpPr/>
      </dsp:nvSpPr>
      <dsp:spPr>
        <a:xfrm>
          <a:off x="5162163" y="1912717"/>
          <a:ext cx="3023074" cy="359677"/>
        </a:xfrm>
        <a:custGeom>
          <a:avLst/>
          <a:gdLst/>
          <a:ahLst/>
          <a:cxnLst/>
          <a:rect l="0" t="0" r="0" b="0"/>
          <a:pathLst>
            <a:path>
              <a:moveTo>
                <a:pt x="0" y="0"/>
              </a:moveTo>
              <a:lnTo>
                <a:pt x="0" y="245109"/>
              </a:lnTo>
              <a:lnTo>
                <a:pt x="3023074" y="245109"/>
              </a:lnTo>
              <a:lnTo>
                <a:pt x="3023074" y="359677"/>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5176B15-5213-4912-B248-F1F0FB9B069A}">
      <dsp:nvSpPr>
        <dsp:cNvPr id="0" name=""/>
        <dsp:cNvSpPr/>
      </dsp:nvSpPr>
      <dsp:spPr>
        <a:xfrm>
          <a:off x="6627980" y="3057707"/>
          <a:ext cx="91440" cy="359677"/>
        </a:xfrm>
        <a:custGeom>
          <a:avLst/>
          <a:gdLst/>
          <a:ahLst/>
          <a:cxnLst/>
          <a:rect l="0" t="0" r="0" b="0"/>
          <a:pathLst>
            <a:path>
              <a:moveTo>
                <a:pt x="45720" y="0"/>
              </a:moveTo>
              <a:lnTo>
                <a:pt x="45720" y="359677"/>
              </a:lnTo>
            </a:path>
          </a:pathLst>
        </a:custGeom>
        <a:noFill/>
        <a:ln w="15875"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33D3DF-0BB3-47BD-879C-785C21C16B48}">
      <dsp:nvSpPr>
        <dsp:cNvPr id="0" name=""/>
        <dsp:cNvSpPr/>
      </dsp:nvSpPr>
      <dsp:spPr>
        <a:xfrm>
          <a:off x="5162163" y="1912717"/>
          <a:ext cx="1511537" cy="359677"/>
        </a:xfrm>
        <a:custGeom>
          <a:avLst/>
          <a:gdLst/>
          <a:ahLst/>
          <a:cxnLst/>
          <a:rect l="0" t="0" r="0" b="0"/>
          <a:pathLst>
            <a:path>
              <a:moveTo>
                <a:pt x="0" y="0"/>
              </a:moveTo>
              <a:lnTo>
                <a:pt x="0" y="245109"/>
              </a:lnTo>
              <a:lnTo>
                <a:pt x="1511537" y="245109"/>
              </a:lnTo>
              <a:lnTo>
                <a:pt x="1511537" y="359677"/>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1F7AE5-DCCF-4A51-9138-343A1952635F}">
      <dsp:nvSpPr>
        <dsp:cNvPr id="0" name=""/>
        <dsp:cNvSpPr/>
      </dsp:nvSpPr>
      <dsp:spPr>
        <a:xfrm>
          <a:off x="5116443" y="3057707"/>
          <a:ext cx="91440" cy="359677"/>
        </a:xfrm>
        <a:custGeom>
          <a:avLst/>
          <a:gdLst/>
          <a:ahLst/>
          <a:cxnLst/>
          <a:rect l="0" t="0" r="0" b="0"/>
          <a:pathLst>
            <a:path>
              <a:moveTo>
                <a:pt x="45720" y="0"/>
              </a:moveTo>
              <a:lnTo>
                <a:pt x="45720" y="359677"/>
              </a:lnTo>
            </a:path>
          </a:pathLst>
        </a:custGeom>
        <a:noFill/>
        <a:ln w="15875"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ED1BC9-ED4E-4EDD-91F6-D999923978D4}">
      <dsp:nvSpPr>
        <dsp:cNvPr id="0" name=""/>
        <dsp:cNvSpPr/>
      </dsp:nvSpPr>
      <dsp:spPr>
        <a:xfrm>
          <a:off x="5116443" y="1912717"/>
          <a:ext cx="91440" cy="359677"/>
        </a:xfrm>
        <a:custGeom>
          <a:avLst/>
          <a:gdLst/>
          <a:ahLst/>
          <a:cxnLst/>
          <a:rect l="0" t="0" r="0" b="0"/>
          <a:pathLst>
            <a:path>
              <a:moveTo>
                <a:pt x="45720" y="0"/>
              </a:moveTo>
              <a:lnTo>
                <a:pt x="45720" y="359677"/>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E64A4D-AC23-4B08-8380-6BCB1A8AB48B}">
      <dsp:nvSpPr>
        <dsp:cNvPr id="0" name=""/>
        <dsp:cNvSpPr/>
      </dsp:nvSpPr>
      <dsp:spPr>
        <a:xfrm>
          <a:off x="3604905" y="3057707"/>
          <a:ext cx="91440" cy="359677"/>
        </a:xfrm>
        <a:custGeom>
          <a:avLst/>
          <a:gdLst/>
          <a:ahLst/>
          <a:cxnLst/>
          <a:rect l="0" t="0" r="0" b="0"/>
          <a:pathLst>
            <a:path>
              <a:moveTo>
                <a:pt x="45720" y="0"/>
              </a:moveTo>
              <a:lnTo>
                <a:pt x="45720" y="359677"/>
              </a:lnTo>
            </a:path>
          </a:pathLst>
        </a:custGeom>
        <a:noFill/>
        <a:ln w="15875"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25C4715-C27A-4F03-8DE6-ACE4A033B800}">
      <dsp:nvSpPr>
        <dsp:cNvPr id="0" name=""/>
        <dsp:cNvSpPr/>
      </dsp:nvSpPr>
      <dsp:spPr>
        <a:xfrm>
          <a:off x="3650625" y="1912717"/>
          <a:ext cx="1511537" cy="359677"/>
        </a:xfrm>
        <a:custGeom>
          <a:avLst/>
          <a:gdLst/>
          <a:ahLst/>
          <a:cxnLst/>
          <a:rect l="0" t="0" r="0" b="0"/>
          <a:pathLst>
            <a:path>
              <a:moveTo>
                <a:pt x="1511537" y="0"/>
              </a:moveTo>
              <a:lnTo>
                <a:pt x="1511537" y="245109"/>
              </a:lnTo>
              <a:lnTo>
                <a:pt x="0" y="245109"/>
              </a:lnTo>
              <a:lnTo>
                <a:pt x="0" y="359677"/>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6A1EEC-1908-49E7-AEAC-632399D507C6}">
      <dsp:nvSpPr>
        <dsp:cNvPr id="0" name=""/>
        <dsp:cNvSpPr/>
      </dsp:nvSpPr>
      <dsp:spPr>
        <a:xfrm>
          <a:off x="2093368" y="3057707"/>
          <a:ext cx="91440" cy="359677"/>
        </a:xfrm>
        <a:custGeom>
          <a:avLst/>
          <a:gdLst/>
          <a:ahLst/>
          <a:cxnLst/>
          <a:rect l="0" t="0" r="0" b="0"/>
          <a:pathLst>
            <a:path>
              <a:moveTo>
                <a:pt x="45720" y="0"/>
              </a:moveTo>
              <a:lnTo>
                <a:pt x="45720" y="359677"/>
              </a:lnTo>
            </a:path>
          </a:pathLst>
        </a:custGeom>
        <a:noFill/>
        <a:ln w="15875"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FDB60F-4D44-46C8-B9FD-0540BFD93F9A}">
      <dsp:nvSpPr>
        <dsp:cNvPr id="0" name=""/>
        <dsp:cNvSpPr/>
      </dsp:nvSpPr>
      <dsp:spPr>
        <a:xfrm>
          <a:off x="2139088" y="1912717"/>
          <a:ext cx="3023074" cy="359677"/>
        </a:xfrm>
        <a:custGeom>
          <a:avLst/>
          <a:gdLst/>
          <a:ahLst/>
          <a:cxnLst/>
          <a:rect l="0" t="0" r="0" b="0"/>
          <a:pathLst>
            <a:path>
              <a:moveTo>
                <a:pt x="3023074" y="0"/>
              </a:moveTo>
              <a:lnTo>
                <a:pt x="3023074" y="245109"/>
              </a:lnTo>
              <a:lnTo>
                <a:pt x="0" y="245109"/>
              </a:lnTo>
              <a:lnTo>
                <a:pt x="0" y="359677"/>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E9B04E-845E-49AA-BE4F-04D018B06406}">
      <dsp:nvSpPr>
        <dsp:cNvPr id="0" name=""/>
        <dsp:cNvSpPr/>
      </dsp:nvSpPr>
      <dsp:spPr>
        <a:xfrm>
          <a:off x="581831" y="3057707"/>
          <a:ext cx="91440" cy="359677"/>
        </a:xfrm>
        <a:custGeom>
          <a:avLst/>
          <a:gdLst/>
          <a:ahLst/>
          <a:cxnLst/>
          <a:rect l="0" t="0" r="0" b="0"/>
          <a:pathLst>
            <a:path>
              <a:moveTo>
                <a:pt x="45720" y="0"/>
              </a:moveTo>
              <a:lnTo>
                <a:pt x="45720" y="359677"/>
              </a:lnTo>
            </a:path>
          </a:pathLst>
        </a:custGeom>
        <a:noFill/>
        <a:ln w="15875"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C935DE-CB2C-4154-B839-33DABAFD7C86}">
      <dsp:nvSpPr>
        <dsp:cNvPr id="0" name=""/>
        <dsp:cNvSpPr/>
      </dsp:nvSpPr>
      <dsp:spPr>
        <a:xfrm>
          <a:off x="627551" y="1912717"/>
          <a:ext cx="4534612" cy="359677"/>
        </a:xfrm>
        <a:custGeom>
          <a:avLst/>
          <a:gdLst/>
          <a:ahLst/>
          <a:cxnLst/>
          <a:rect l="0" t="0" r="0" b="0"/>
          <a:pathLst>
            <a:path>
              <a:moveTo>
                <a:pt x="4534612" y="0"/>
              </a:moveTo>
              <a:lnTo>
                <a:pt x="4534612" y="245109"/>
              </a:lnTo>
              <a:lnTo>
                <a:pt x="0" y="245109"/>
              </a:lnTo>
              <a:lnTo>
                <a:pt x="0" y="359677"/>
              </a:lnTo>
            </a:path>
          </a:pathLst>
        </a:cu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830CCC-14B4-486F-B48F-E73FAE04B804}">
      <dsp:nvSpPr>
        <dsp:cNvPr id="0" name=""/>
        <dsp:cNvSpPr/>
      </dsp:nvSpPr>
      <dsp:spPr>
        <a:xfrm>
          <a:off x="4543807" y="1127405"/>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A40B49-E48E-4B5C-B1C7-7A63297636FF}">
      <dsp:nvSpPr>
        <dsp:cNvPr id="0" name=""/>
        <dsp:cNvSpPr/>
      </dsp:nvSpPr>
      <dsp:spPr>
        <a:xfrm>
          <a:off x="4681219" y="1257947"/>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Adquisición de Datos</a:t>
          </a:r>
          <a:endParaRPr lang="es-EC" sz="1300" b="1" kern="1200" dirty="0"/>
        </a:p>
      </dsp:txBody>
      <dsp:txXfrm>
        <a:off x="4704220" y="1280948"/>
        <a:ext cx="1190710" cy="739310"/>
      </dsp:txXfrm>
    </dsp:sp>
    <dsp:sp modelId="{F7305754-BFCE-45B5-AEBE-A475984DF872}">
      <dsp:nvSpPr>
        <dsp:cNvPr id="0" name=""/>
        <dsp:cNvSpPr/>
      </dsp:nvSpPr>
      <dsp:spPr>
        <a:xfrm>
          <a:off x="9194" y="227239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EF1D1CC-5443-4C16-A3B4-5C408A43D2FB}">
      <dsp:nvSpPr>
        <dsp:cNvPr id="0" name=""/>
        <dsp:cNvSpPr/>
      </dsp:nvSpPr>
      <dsp:spPr>
        <a:xfrm>
          <a:off x="146607" y="240293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Robusto</a:t>
          </a:r>
          <a:endParaRPr lang="es-EC" sz="1300" kern="1200" dirty="0"/>
        </a:p>
      </dsp:txBody>
      <dsp:txXfrm>
        <a:off x="169608" y="2425937"/>
        <a:ext cx="1190710" cy="739310"/>
      </dsp:txXfrm>
    </dsp:sp>
    <dsp:sp modelId="{2AC06263-646D-4B6A-8CE0-7F6E36C2C345}">
      <dsp:nvSpPr>
        <dsp:cNvPr id="0" name=""/>
        <dsp:cNvSpPr/>
      </dsp:nvSpPr>
      <dsp:spPr>
        <a:xfrm>
          <a:off x="9194" y="341738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2C2351E-69FE-4835-A241-02DBAD098F6F}">
      <dsp:nvSpPr>
        <dsp:cNvPr id="0" name=""/>
        <dsp:cNvSpPr/>
      </dsp:nvSpPr>
      <dsp:spPr>
        <a:xfrm>
          <a:off x="146607" y="354792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kern="1200"/>
        </a:p>
      </dsp:txBody>
      <dsp:txXfrm>
        <a:off x="169608" y="3570927"/>
        <a:ext cx="1190710" cy="739310"/>
      </dsp:txXfrm>
    </dsp:sp>
    <dsp:sp modelId="{FF1FC14E-F19F-4897-AF63-3E14651A2EA6}">
      <dsp:nvSpPr>
        <dsp:cNvPr id="0" name=""/>
        <dsp:cNvSpPr/>
      </dsp:nvSpPr>
      <dsp:spPr>
        <a:xfrm>
          <a:off x="1520732" y="227239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5AC3CB7-7338-456A-8357-E1CAF506706A}">
      <dsp:nvSpPr>
        <dsp:cNvPr id="0" name=""/>
        <dsp:cNvSpPr/>
      </dsp:nvSpPr>
      <dsp:spPr>
        <a:xfrm>
          <a:off x="1658144" y="240293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Programación</a:t>
          </a:r>
          <a:endParaRPr lang="es-EC" sz="1300" kern="1200" dirty="0"/>
        </a:p>
      </dsp:txBody>
      <dsp:txXfrm>
        <a:off x="1681145" y="2425937"/>
        <a:ext cx="1190710" cy="739310"/>
      </dsp:txXfrm>
    </dsp:sp>
    <dsp:sp modelId="{C483D53B-5E70-4E08-B6A4-7E6CA7A07835}">
      <dsp:nvSpPr>
        <dsp:cNvPr id="0" name=""/>
        <dsp:cNvSpPr/>
      </dsp:nvSpPr>
      <dsp:spPr>
        <a:xfrm>
          <a:off x="1520732" y="341738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67CDB67-F26A-4C72-B9FB-C1D90BD6723C}">
      <dsp:nvSpPr>
        <dsp:cNvPr id="0" name=""/>
        <dsp:cNvSpPr/>
      </dsp:nvSpPr>
      <dsp:spPr>
        <a:xfrm>
          <a:off x="1658144" y="354792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kern="1200" dirty="0"/>
        </a:p>
      </dsp:txBody>
      <dsp:txXfrm>
        <a:off x="1681145" y="3570927"/>
        <a:ext cx="1190710" cy="739310"/>
      </dsp:txXfrm>
    </dsp:sp>
    <dsp:sp modelId="{6FFA9E96-47AC-4E4F-8436-8779AB75D44D}">
      <dsp:nvSpPr>
        <dsp:cNvPr id="0" name=""/>
        <dsp:cNvSpPr/>
      </dsp:nvSpPr>
      <dsp:spPr>
        <a:xfrm>
          <a:off x="3032269" y="227239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808B288-9D99-446D-817C-B83E8EA874B6}">
      <dsp:nvSpPr>
        <dsp:cNvPr id="0" name=""/>
        <dsp:cNvSpPr/>
      </dsp:nvSpPr>
      <dsp:spPr>
        <a:xfrm>
          <a:off x="3169682" y="240293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Autonomía</a:t>
          </a:r>
          <a:endParaRPr lang="es-EC" sz="1300" kern="1200" dirty="0"/>
        </a:p>
      </dsp:txBody>
      <dsp:txXfrm>
        <a:off x="3192683" y="2425937"/>
        <a:ext cx="1190710" cy="739310"/>
      </dsp:txXfrm>
    </dsp:sp>
    <dsp:sp modelId="{A7D2D969-F928-4017-B0C3-E607B415224C}">
      <dsp:nvSpPr>
        <dsp:cNvPr id="0" name=""/>
        <dsp:cNvSpPr/>
      </dsp:nvSpPr>
      <dsp:spPr>
        <a:xfrm>
          <a:off x="3032269" y="341738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4B3C67F-BBF8-4419-BCF4-D25020433FA9}">
      <dsp:nvSpPr>
        <dsp:cNvPr id="0" name=""/>
        <dsp:cNvSpPr/>
      </dsp:nvSpPr>
      <dsp:spPr>
        <a:xfrm>
          <a:off x="3169682" y="354792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kern="1200"/>
        </a:p>
      </dsp:txBody>
      <dsp:txXfrm>
        <a:off x="3192683" y="3570927"/>
        <a:ext cx="1190710" cy="739310"/>
      </dsp:txXfrm>
    </dsp:sp>
    <dsp:sp modelId="{1497360A-C9B0-43CB-BA55-28FAACAE7E80}">
      <dsp:nvSpPr>
        <dsp:cNvPr id="0" name=""/>
        <dsp:cNvSpPr/>
      </dsp:nvSpPr>
      <dsp:spPr>
        <a:xfrm>
          <a:off x="4543807" y="227239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C2211DE-586F-4173-B52C-E54E16486CBE}">
      <dsp:nvSpPr>
        <dsp:cNvPr id="0" name=""/>
        <dsp:cNvSpPr/>
      </dsp:nvSpPr>
      <dsp:spPr>
        <a:xfrm>
          <a:off x="4681219" y="240293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Transmisión de Datos</a:t>
          </a:r>
          <a:endParaRPr lang="es-EC" sz="1300" kern="1200" dirty="0"/>
        </a:p>
      </dsp:txBody>
      <dsp:txXfrm>
        <a:off x="4704220" y="2425937"/>
        <a:ext cx="1190710" cy="739310"/>
      </dsp:txXfrm>
    </dsp:sp>
    <dsp:sp modelId="{A87CF8E1-D664-438B-A273-4CD1FC382292}">
      <dsp:nvSpPr>
        <dsp:cNvPr id="0" name=""/>
        <dsp:cNvSpPr/>
      </dsp:nvSpPr>
      <dsp:spPr>
        <a:xfrm>
          <a:off x="4543807" y="341738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BE0FB1E-7B1B-445A-BD84-C19EA946B1F7}">
      <dsp:nvSpPr>
        <dsp:cNvPr id="0" name=""/>
        <dsp:cNvSpPr/>
      </dsp:nvSpPr>
      <dsp:spPr>
        <a:xfrm>
          <a:off x="4681219" y="354792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kern="1200"/>
        </a:p>
      </dsp:txBody>
      <dsp:txXfrm>
        <a:off x="4704220" y="3570927"/>
        <a:ext cx="1190710" cy="739310"/>
      </dsp:txXfrm>
    </dsp:sp>
    <dsp:sp modelId="{E8A605CF-2681-4D21-92C8-68D0D8BF7F96}">
      <dsp:nvSpPr>
        <dsp:cNvPr id="0" name=""/>
        <dsp:cNvSpPr/>
      </dsp:nvSpPr>
      <dsp:spPr>
        <a:xfrm>
          <a:off x="6055344" y="227239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0ACD430-40BE-4BDA-A167-D5007094468C}">
      <dsp:nvSpPr>
        <dsp:cNvPr id="0" name=""/>
        <dsp:cNvSpPr/>
      </dsp:nvSpPr>
      <dsp:spPr>
        <a:xfrm>
          <a:off x="6192756" y="240293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Señal de Entrada</a:t>
          </a:r>
          <a:endParaRPr lang="es-EC" sz="1300" kern="1200" dirty="0"/>
        </a:p>
      </dsp:txBody>
      <dsp:txXfrm>
        <a:off x="6215757" y="2425937"/>
        <a:ext cx="1190710" cy="739310"/>
      </dsp:txXfrm>
    </dsp:sp>
    <dsp:sp modelId="{4D87F4E2-89F7-4CFA-9800-3C6C4036C2BB}">
      <dsp:nvSpPr>
        <dsp:cNvPr id="0" name=""/>
        <dsp:cNvSpPr/>
      </dsp:nvSpPr>
      <dsp:spPr>
        <a:xfrm>
          <a:off x="6055344" y="341738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2091467-587A-4505-9C8A-CE3E11ED37AA}">
      <dsp:nvSpPr>
        <dsp:cNvPr id="0" name=""/>
        <dsp:cNvSpPr/>
      </dsp:nvSpPr>
      <dsp:spPr>
        <a:xfrm>
          <a:off x="6192756" y="354792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kern="1200"/>
        </a:p>
      </dsp:txBody>
      <dsp:txXfrm>
        <a:off x="6215757" y="3570927"/>
        <a:ext cx="1190710" cy="739310"/>
      </dsp:txXfrm>
    </dsp:sp>
    <dsp:sp modelId="{20BB76F0-06D4-4C07-9E18-6219D0A4DA6C}">
      <dsp:nvSpPr>
        <dsp:cNvPr id="0" name=""/>
        <dsp:cNvSpPr/>
      </dsp:nvSpPr>
      <dsp:spPr>
        <a:xfrm>
          <a:off x="7566881" y="227239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09D7AE1-4AD6-46F4-B1C1-1DB047B174BF}">
      <dsp:nvSpPr>
        <dsp:cNvPr id="0" name=""/>
        <dsp:cNvSpPr/>
      </dsp:nvSpPr>
      <dsp:spPr>
        <a:xfrm>
          <a:off x="7704294" y="240293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Almacenamiento </a:t>
          </a:r>
          <a:endParaRPr lang="es-EC" sz="1300" kern="1200" dirty="0"/>
        </a:p>
      </dsp:txBody>
      <dsp:txXfrm>
        <a:off x="7727295" y="2425937"/>
        <a:ext cx="1190710" cy="739310"/>
      </dsp:txXfrm>
    </dsp:sp>
    <dsp:sp modelId="{777B5CD0-57D9-4344-A349-CCAA383CE6B7}">
      <dsp:nvSpPr>
        <dsp:cNvPr id="0" name=""/>
        <dsp:cNvSpPr/>
      </dsp:nvSpPr>
      <dsp:spPr>
        <a:xfrm>
          <a:off x="7566881" y="341738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E3EFADF-A6FB-4771-9B44-8B16A58AA1C4}">
      <dsp:nvSpPr>
        <dsp:cNvPr id="0" name=""/>
        <dsp:cNvSpPr/>
      </dsp:nvSpPr>
      <dsp:spPr>
        <a:xfrm>
          <a:off x="7704294" y="354792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kern="1200"/>
        </a:p>
      </dsp:txBody>
      <dsp:txXfrm>
        <a:off x="7727295" y="3570927"/>
        <a:ext cx="1190710" cy="739310"/>
      </dsp:txXfrm>
    </dsp:sp>
    <dsp:sp modelId="{5BEAABD7-000F-4E7E-ABB1-7332703D2A7B}">
      <dsp:nvSpPr>
        <dsp:cNvPr id="0" name=""/>
        <dsp:cNvSpPr/>
      </dsp:nvSpPr>
      <dsp:spPr>
        <a:xfrm>
          <a:off x="9078419" y="227239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A149967-8508-4940-B244-8DC3BF41DBE4}">
      <dsp:nvSpPr>
        <dsp:cNvPr id="0" name=""/>
        <dsp:cNvSpPr/>
      </dsp:nvSpPr>
      <dsp:spPr>
        <a:xfrm>
          <a:off x="9215831" y="240293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Precio</a:t>
          </a:r>
          <a:endParaRPr lang="es-EC" sz="1300" kern="1200" dirty="0"/>
        </a:p>
      </dsp:txBody>
      <dsp:txXfrm>
        <a:off x="9238832" y="2425937"/>
        <a:ext cx="1190710" cy="739310"/>
      </dsp:txXfrm>
    </dsp:sp>
    <dsp:sp modelId="{2E583450-39FD-4BCF-8EE9-78F9877E6012}">
      <dsp:nvSpPr>
        <dsp:cNvPr id="0" name=""/>
        <dsp:cNvSpPr/>
      </dsp:nvSpPr>
      <dsp:spPr>
        <a:xfrm>
          <a:off x="9078419" y="3417384"/>
          <a:ext cx="1236712" cy="78531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E5C75B-705D-4A7E-A275-DB0C3C2459C7}">
      <dsp:nvSpPr>
        <dsp:cNvPr id="0" name=""/>
        <dsp:cNvSpPr/>
      </dsp:nvSpPr>
      <dsp:spPr>
        <a:xfrm>
          <a:off x="9215831" y="3547926"/>
          <a:ext cx="1236712" cy="78531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kern="1200"/>
        </a:p>
      </dsp:txBody>
      <dsp:txXfrm>
        <a:off x="9238832" y="3570927"/>
        <a:ext cx="1190710" cy="7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A6D1E-EDD9-46C2-AFC9-7A725F394C73}">
      <dsp:nvSpPr>
        <dsp:cNvPr id="0" name=""/>
        <dsp:cNvSpPr/>
      </dsp:nvSpPr>
      <dsp:spPr>
        <a:xfrm>
          <a:off x="835673" y="823364"/>
          <a:ext cx="2145618" cy="70707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bg1"/>
              </a:solidFill>
              <a:latin typeface="Arial" panose="020B0604020202020204" pitchFamily="34" charset="0"/>
              <a:cs typeface="Arial" panose="020B0604020202020204" pitchFamily="34" charset="0"/>
            </a:rPr>
            <a:t>Sensor</a:t>
          </a:r>
        </a:p>
        <a:p>
          <a:pPr lvl="0" algn="ctr" defTabSz="1244600">
            <a:lnSpc>
              <a:spcPct val="90000"/>
            </a:lnSpc>
            <a:spcBef>
              <a:spcPct val="0"/>
            </a:spcBef>
            <a:spcAft>
              <a:spcPct val="35000"/>
            </a:spcAft>
          </a:pPr>
          <a:r>
            <a:rPr lang="es-EC" sz="1800" kern="1200" dirty="0" smtClean="0">
              <a:solidFill>
                <a:schemeClr val="bg1"/>
              </a:solidFill>
              <a:latin typeface="Arial" panose="020B0604020202020204" pitchFamily="34" charset="0"/>
              <a:cs typeface="Arial" panose="020B0604020202020204" pitchFamily="34" charset="0"/>
            </a:rPr>
            <a:t>Señal Resistiva</a:t>
          </a:r>
          <a:endParaRPr lang="es-EC" sz="2800" kern="1200" dirty="0">
            <a:solidFill>
              <a:schemeClr val="bg1"/>
            </a:solidFill>
            <a:latin typeface="Arial" panose="020B0604020202020204" pitchFamily="34" charset="0"/>
            <a:cs typeface="Arial" panose="020B0604020202020204" pitchFamily="34" charset="0"/>
          </a:endParaRPr>
        </a:p>
      </dsp:txBody>
      <dsp:txXfrm>
        <a:off x="835673" y="823364"/>
        <a:ext cx="2145618" cy="707078"/>
      </dsp:txXfrm>
    </dsp:sp>
    <dsp:sp modelId="{F06577C5-BC9F-4503-BD80-055B442391DE}">
      <dsp:nvSpPr>
        <dsp:cNvPr id="0" name=""/>
        <dsp:cNvSpPr/>
      </dsp:nvSpPr>
      <dsp:spPr>
        <a:xfrm>
          <a:off x="1853104" y="2255606"/>
          <a:ext cx="2145618" cy="13247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endParaRPr lang="es-EC" sz="2000" kern="1200" dirty="0">
            <a:solidFill>
              <a:schemeClr val="bg1"/>
            </a:solidFill>
            <a:latin typeface="Arial" panose="020B0604020202020204" pitchFamily="34" charset="0"/>
            <a:cs typeface="Arial" panose="020B0604020202020204" pitchFamily="34" charset="0"/>
          </a:endParaRPr>
        </a:p>
      </dsp:txBody>
      <dsp:txXfrm>
        <a:off x="1853104" y="2255606"/>
        <a:ext cx="2145618" cy="1324720"/>
      </dsp:txXfrm>
    </dsp:sp>
    <dsp:sp modelId="{0302B904-C324-4950-9B98-80A30ABF006C}">
      <dsp:nvSpPr>
        <dsp:cNvPr id="0" name=""/>
        <dsp:cNvSpPr/>
      </dsp:nvSpPr>
      <dsp:spPr>
        <a:xfrm>
          <a:off x="871871" y="563458"/>
          <a:ext cx="170674" cy="17067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7BB2DC0-F6D4-4AAB-BDAE-D9E2056B7DDC}">
      <dsp:nvSpPr>
        <dsp:cNvPr id="0" name=""/>
        <dsp:cNvSpPr/>
      </dsp:nvSpPr>
      <dsp:spPr>
        <a:xfrm>
          <a:off x="991343" y="324514"/>
          <a:ext cx="170674" cy="170674"/>
        </a:xfrm>
        <a:prstGeom prst="ellipse">
          <a:avLst/>
        </a:prstGeom>
        <a:solidFill>
          <a:schemeClr val="accent2">
            <a:hueOff val="-81613"/>
            <a:satOff val="-1805"/>
            <a:lumOff val="-3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7B429F-3187-4AE0-8E2F-875E743A8D0B}">
      <dsp:nvSpPr>
        <dsp:cNvPr id="0" name=""/>
        <dsp:cNvSpPr/>
      </dsp:nvSpPr>
      <dsp:spPr>
        <a:xfrm>
          <a:off x="1278074" y="372303"/>
          <a:ext cx="268202" cy="268202"/>
        </a:xfrm>
        <a:prstGeom prst="ellipse">
          <a:avLst/>
        </a:prstGeom>
        <a:solidFill>
          <a:schemeClr val="accent2">
            <a:hueOff val="-163226"/>
            <a:satOff val="-3611"/>
            <a:lumOff val="-7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660983-BD0F-4595-9582-1F6485EBD94F}">
      <dsp:nvSpPr>
        <dsp:cNvPr id="0" name=""/>
        <dsp:cNvSpPr/>
      </dsp:nvSpPr>
      <dsp:spPr>
        <a:xfrm>
          <a:off x="1517019" y="109465"/>
          <a:ext cx="170674" cy="170674"/>
        </a:xfrm>
        <a:prstGeom prst="ellipse">
          <a:avLst/>
        </a:prstGeom>
        <a:solidFill>
          <a:schemeClr val="accent2">
            <a:hueOff val="-244839"/>
            <a:satOff val="-5416"/>
            <a:lumOff val="-10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04F9E9-CF0C-4D99-990F-0DC2293EA006}">
      <dsp:nvSpPr>
        <dsp:cNvPr id="0" name=""/>
        <dsp:cNvSpPr/>
      </dsp:nvSpPr>
      <dsp:spPr>
        <a:xfrm>
          <a:off x="1879161" y="25758"/>
          <a:ext cx="170674" cy="170674"/>
        </a:xfrm>
        <a:prstGeom prst="ellipse">
          <a:avLst/>
        </a:prstGeom>
        <a:solidFill>
          <a:schemeClr val="accent2">
            <a:hueOff val="-326451"/>
            <a:satOff val="-7221"/>
            <a:lumOff val="-14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0545EF8-69AC-4912-BB3A-B7C35E6E15B5}">
      <dsp:nvSpPr>
        <dsp:cNvPr id="0" name=""/>
        <dsp:cNvSpPr/>
      </dsp:nvSpPr>
      <dsp:spPr>
        <a:xfrm>
          <a:off x="2209957" y="181148"/>
          <a:ext cx="170674" cy="170674"/>
        </a:xfrm>
        <a:prstGeom prst="ellipse">
          <a:avLst/>
        </a:prstGeom>
        <a:solidFill>
          <a:schemeClr val="accent2">
            <a:hueOff val="-408064"/>
            <a:satOff val="-9026"/>
            <a:lumOff val="-17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C8D247-1486-4A8F-AA34-9CED1C543829}">
      <dsp:nvSpPr>
        <dsp:cNvPr id="0" name=""/>
        <dsp:cNvSpPr/>
      </dsp:nvSpPr>
      <dsp:spPr>
        <a:xfrm>
          <a:off x="2448899" y="300620"/>
          <a:ext cx="268202" cy="268202"/>
        </a:xfrm>
        <a:prstGeom prst="ellipse">
          <a:avLst/>
        </a:prstGeom>
        <a:solidFill>
          <a:schemeClr val="accent2">
            <a:hueOff val="-489677"/>
            <a:satOff val="-10832"/>
            <a:lumOff val="-2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84EED74-B1EA-4613-994A-18F723731902}">
      <dsp:nvSpPr>
        <dsp:cNvPr id="0" name=""/>
        <dsp:cNvSpPr/>
      </dsp:nvSpPr>
      <dsp:spPr>
        <a:xfrm>
          <a:off x="2783422" y="563458"/>
          <a:ext cx="170674" cy="170674"/>
        </a:xfrm>
        <a:prstGeom prst="ellipse">
          <a:avLst/>
        </a:prstGeom>
        <a:solidFill>
          <a:schemeClr val="accent2">
            <a:hueOff val="-571290"/>
            <a:satOff val="-12637"/>
            <a:lumOff val="-25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195304-79FF-482A-B9A9-960FCC1BB27D}">
      <dsp:nvSpPr>
        <dsp:cNvPr id="0" name=""/>
        <dsp:cNvSpPr/>
      </dsp:nvSpPr>
      <dsp:spPr>
        <a:xfrm>
          <a:off x="2926788" y="826296"/>
          <a:ext cx="170674" cy="170674"/>
        </a:xfrm>
        <a:prstGeom prst="ellipse">
          <a:avLst/>
        </a:prstGeom>
        <a:solidFill>
          <a:schemeClr val="accent2">
            <a:hueOff val="-652903"/>
            <a:satOff val="-14442"/>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4047C48-6238-424A-8BE6-3E3D4080FEEB}">
      <dsp:nvSpPr>
        <dsp:cNvPr id="0" name=""/>
        <dsp:cNvSpPr/>
      </dsp:nvSpPr>
      <dsp:spPr>
        <a:xfrm>
          <a:off x="1684279" y="324513"/>
          <a:ext cx="438876" cy="438876"/>
        </a:xfrm>
        <a:prstGeom prst="ellipse">
          <a:avLst/>
        </a:prstGeom>
        <a:solidFill>
          <a:schemeClr val="accent2">
            <a:hueOff val="-734515"/>
            <a:satOff val="-16247"/>
            <a:lumOff val="-3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4ABD1D-6CCD-423E-8301-39F70563CC01}">
      <dsp:nvSpPr>
        <dsp:cNvPr id="0" name=""/>
        <dsp:cNvSpPr/>
      </dsp:nvSpPr>
      <dsp:spPr>
        <a:xfrm>
          <a:off x="752399" y="1232501"/>
          <a:ext cx="170674" cy="170674"/>
        </a:xfrm>
        <a:prstGeom prst="ellipse">
          <a:avLst/>
        </a:prstGeom>
        <a:solidFill>
          <a:schemeClr val="accent2">
            <a:hueOff val="-816128"/>
            <a:satOff val="-18053"/>
            <a:lumOff val="-35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7253E4-87A8-4F11-A102-BC091FF6EF89}">
      <dsp:nvSpPr>
        <dsp:cNvPr id="0" name=""/>
        <dsp:cNvSpPr/>
      </dsp:nvSpPr>
      <dsp:spPr>
        <a:xfrm>
          <a:off x="895763" y="1447550"/>
          <a:ext cx="268202" cy="268202"/>
        </a:xfrm>
        <a:prstGeom prst="ellipse">
          <a:avLst/>
        </a:prstGeom>
        <a:solidFill>
          <a:schemeClr val="accent2">
            <a:hueOff val="-897741"/>
            <a:satOff val="-19858"/>
            <a:lumOff val="-39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80FD20-4F40-4148-8C48-0396AA54E85F}">
      <dsp:nvSpPr>
        <dsp:cNvPr id="0" name=""/>
        <dsp:cNvSpPr/>
      </dsp:nvSpPr>
      <dsp:spPr>
        <a:xfrm>
          <a:off x="1254180" y="1638706"/>
          <a:ext cx="390112" cy="390112"/>
        </a:xfrm>
        <a:prstGeom prst="ellipse">
          <a:avLst/>
        </a:prstGeom>
        <a:solidFill>
          <a:schemeClr val="accent2">
            <a:hueOff val="-979354"/>
            <a:satOff val="-21663"/>
            <a:lumOff val="-43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C19AF3-6B1E-47C5-B60B-5C4B6F9383DA}">
      <dsp:nvSpPr>
        <dsp:cNvPr id="0" name=""/>
        <dsp:cNvSpPr/>
      </dsp:nvSpPr>
      <dsp:spPr>
        <a:xfrm>
          <a:off x="2734758" y="1935445"/>
          <a:ext cx="170674" cy="170674"/>
        </a:xfrm>
        <a:prstGeom prst="ellipse">
          <a:avLst/>
        </a:prstGeom>
        <a:solidFill>
          <a:schemeClr val="accent2">
            <a:hueOff val="-1060967"/>
            <a:satOff val="-23469"/>
            <a:lumOff val="-46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CBA2B76-5468-4EF1-844C-3729B16BBDF3}">
      <dsp:nvSpPr>
        <dsp:cNvPr id="0" name=""/>
        <dsp:cNvSpPr/>
      </dsp:nvSpPr>
      <dsp:spPr>
        <a:xfrm>
          <a:off x="1851539" y="1638705"/>
          <a:ext cx="268202" cy="268202"/>
        </a:xfrm>
        <a:prstGeom prst="ellipse">
          <a:avLst/>
        </a:prstGeom>
        <a:solidFill>
          <a:schemeClr val="accent2">
            <a:hueOff val="-1142580"/>
            <a:satOff val="-25274"/>
            <a:lumOff val="-503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E83774-394C-4650-A75B-C4F3DF4B997B}">
      <dsp:nvSpPr>
        <dsp:cNvPr id="0" name=""/>
        <dsp:cNvSpPr/>
      </dsp:nvSpPr>
      <dsp:spPr>
        <a:xfrm>
          <a:off x="3069279" y="1959339"/>
          <a:ext cx="170674" cy="170674"/>
        </a:xfrm>
        <a:prstGeom prst="ellipse">
          <a:avLst/>
        </a:prstGeom>
        <a:solidFill>
          <a:schemeClr val="accent2">
            <a:hueOff val="-1224192"/>
            <a:satOff val="-27079"/>
            <a:lumOff val="-5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2C5F9C5-6C6E-4F9F-A8E6-548F23027017}">
      <dsp:nvSpPr>
        <dsp:cNvPr id="0" name=""/>
        <dsp:cNvSpPr/>
      </dsp:nvSpPr>
      <dsp:spPr>
        <a:xfrm>
          <a:off x="2305533" y="1590917"/>
          <a:ext cx="390112" cy="390112"/>
        </a:xfrm>
        <a:prstGeom prst="ellipse">
          <a:avLst/>
        </a:prstGeom>
        <a:solidFill>
          <a:schemeClr val="accent2">
            <a:hueOff val="-1305805"/>
            <a:satOff val="-28884"/>
            <a:lumOff val="-57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6B5ACD-08A8-47D2-8F7E-D598086BCE32}">
      <dsp:nvSpPr>
        <dsp:cNvPr id="0" name=""/>
        <dsp:cNvSpPr/>
      </dsp:nvSpPr>
      <dsp:spPr>
        <a:xfrm>
          <a:off x="2831209" y="1495339"/>
          <a:ext cx="268202" cy="268202"/>
        </a:xfrm>
        <a:prstGeom prst="ellipse">
          <a:avLst/>
        </a:prstGeom>
        <a:solidFill>
          <a:schemeClr val="accent2">
            <a:hueOff val="-1387418"/>
            <a:satOff val="-30690"/>
            <a:lumOff val="-61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09247FB-A3AC-466A-BDE3-C7F4B8D73452}">
      <dsp:nvSpPr>
        <dsp:cNvPr id="0" name=""/>
        <dsp:cNvSpPr/>
      </dsp:nvSpPr>
      <dsp:spPr>
        <a:xfrm>
          <a:off x="4078207" y="358018"/>
          <a:ext cx="787671" cy="1503751"/>
        </a:xfrm>
        <a:prstGeom prst="chevron">
          <a:avLst>
            <a:gd name="adj" fmla="val 6231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54F2CC6-01A4-4DFA-8DB4-E87CD0FD3448}">
      <dsp:nvSpPr>
        <dsp:cNvPr id="0" name=""/>
        <dsp:cNvSpPr/>
      </dsp:nvSpPr>
      <dsp:spPr>
        <a:xfrm>
          <a:off x="5028004" y="324508"/>
          <a:ext cx="2148196" cy="15037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latin typeface="Arial" panose="020B0604020202020204" pitchFamily="34" charset="0"/>
              <a:cs typeface="Arial" panose="020B0604020202020204" pitchFamily="34" charset="0"/>
            </a:rPr>
            <a:t>Puente de </a:t>
          </a:r>
          <a:r>
            <a:rPr lang="es-EC" sz="2400" kern="1200" dirty="0" smtClean="0">
              <a:solidFill>
                <a:schemeClr val="bg1"/>
              </a:solidFill>
              <a:latin typeface="Arial" panose="020B0604020202020204" pitchFamily="34" charset="0"/>
              <a:cs typeface="Arial" panose="020B0604020202020204" pitchFamily="34" charset="0"/>
            </a:rPr>
            <a:t>Wheatstone</a:t>
          </a:r>
        </a:p>
        <a:p>
          <a:pPr lvl="0" algn="ctr" defTabSz="1066800">
            <a:lnSpc>
              <a:spcPct val="90000"/>
            </a:lnSpc>
            <a:spcBef>
              <a:spcPct val="0"/>
            </a:spcBef>
            <a:spcAft>
              <a:spcPct val="35000"/>
            </a:spcAft>
          </a:pPr>
          <a:r>
            <a:rPr lang="es-EC" sz="1800" kern="1200" dirty="0" smtClean="0">
              <a:solidFill>
                <a:schemeClr val="bg1"/>
              </a:solidFill>
              <a:latin typeface="Arial" panose="020B0604020202020204" pitchFamily="34" charset="0"/>
              <a:cs typeface="Arial" panose="020B0604020202020204" pitchFamily="34" charset="0"/>
            </a:rPr>
            <a:t>Señal Diminuta Voltaje</a:t>
          </a:r>
          <a:endParaRPr lang="es-EC" sz="1400" kern="1200" dirty="0">
            <a:solidFill>
              <a:schemeClr val="bg1"/>
            </a:solidFill>
            <a:latin typeface="Arial" panose="020B0604020202020204" pitchFamily="34" charset="0"/>
            <a:cs typeface="Arial" panose="020B0604020202020204" pitchFamily="34" charset="0"/>
          </a:endParaRPr>
        </a:p>
      </dsp:txBody>
      <dsp:txXfrm>
        <a:off x="5028004" y="324508"/>
        <a:ext cx="2148196" cy="1503737"/>
      </dsp:txXfrm>
    </dsp:sp>
    <dsp:sp modelId="{011E8B4C-36AC-4832-991E-12E5ACEC09F5}">
      <dsp:nvSpPr>
        <dsp:cNvPr id="0" name=""/>
        <dsp:cNvSpPr/>
      </dsp:nvSpPr>
      <dsp:spPr>
        <a:xfrm>
          <a:off x="4865879" y="2255606"/>
          <a:ext cx="2148196" cy="13247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endParaRPr lang="es-EC" sz="2000" kern="1200" dirty="0">
            <a:solidFill>
              <a:schemeClr val="bg1"/>
            </a:solidFill>
            <a:latin typeface="Arial" panose="020B0604020202020204" pitchFamily="34" charset="0"/>
            <a:cs typeface="Arial" panose="020B0604020202020204" pitchFamily="34" charset="0"/>
          </a:endParaRPr>
        </a:p>
      </dsp:txBody>
      <dsp:txXfrm>
        <a:off x="4865879" y="2255606"/>
        <a:ext cx="2148196" cy="1324720"/>
      </dsp:txXfrm>
    </dsp:sp>
    <dsp:sp modelId="{218714C5-E02A-453C-BF41-81E877CBE857}">
      <dsp:nvSpPr>
        <dsp:cNvPr id="0" name=""/>
        <dsp:cNvSpPr/>
      </dsp:nvSpPr>
      <dsp:spPr>
        <a:xfrm>
          <a:off x="7714442" y="370920"/>
          <a:ext cx="787671" cy="1503751"/>
        </a:xfrm>
        <a:prstGeom prst="chevron">
          <a:avLst>
            <a:gd name="adj" fmla="val 62310"/>
          </a:avLst>
        </a:prstGeom>
        <a:solidFill>
          <a:schemeClr val="accent2">
            <a:hueOff val="-1469031"/>
            <a:satOff val="-32495"/>
            <a:lumOff val="-647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82AFA30-E46D-4C82-BF9A-37FB42B93B34}">
      <dsp:nvSpPr>
        <dsp:cNvPr id="0" name=""/>
        <dsp:cNvSpPr/>
      </dsp:nvSpPr>
      <dsp:spPr>
        <a:xfrm>
          <a:off x="9058460" y="66952"/>
          <a:ext cx="1875706" cy="1825966"/>
        </a:xfrm>
        <a:prstGeom prst="ellipse">
          <a:avLst/>
        </a:prstGeom>
        <a:solidFill>
          <a:schemeClr val="accent2">
            <a:hueOff val="-1469031"/>
            <a:satOff val="-32495"/>
            <a:lumOff val="-64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1"/>
              </a:solidFill>
              <a:latin typeface="Arial" panose="020B0604020202020204" pitchFamily="34" charset="0"/>
              <a:cs typeface="Arial" panose="020B0604020202020204" pitchFamily="34" charset="0"/>
            </a:rPr>
            <a:t>Amplificador de </a:t>
          </a:r>
          <a:r>
            <a:rPr lang="es-EC" sz="1800" kern="1200" dirty="0" smtClean="0">
              <a:solidFill>
                <a:schemeClr val="bg1"/>
              </a:solidFill>
              <a:latin typeface="Arial" panose="020B0604020202020204" pitchFamily="34" charset="0"/>
              <a:cs typeface="Arial" panose="020B0604020202020204" pitchFamily="34" charset="0"/>
            </a:rPr>
            <a:t>Señal</a:t>
          </a:r>
        </a:p>
        <a:p>
          <a:pPr lvl="0" algn="ctr" defTabSz="800100">
            <a:lnSpc>
              <a:spcPct val="90000"/>
            </a:lnSpc>
            <a:spcBef>
              <a:spcPct val="0"/>
            </a:spcBef>
            <a:spcAft>
              <a:spcPct val="35000"/>
            </a:spcAft>
          </a:pPr>
          <a:r>
            <a:rPr lang="es-EC" sz="1800" kern="1200" dirty="0" smtClean="0">
              <a:solidFill>
                <a:schemeClr val="bg1"/>
              </a:solidFill>
              <a:latin typeface="Arial" panose="020B0604020202020204" pitchFamily="34" charset="0"/>
              <a:cs typeface="Arial" panose="020B0604020202020204" pitchFamily="34" charset="0"/>
            </a:rPr>
            <a:t>Señal 0-5 V</a:t>
          </a:r>
          <a:endParaRPr lang="es-EC" sz="1800" kern="1200" dirty="0">
            <a:solidFill>
              <a:schemeClr val="bg1"/>
            </a:solidFill>
            <a:latin typeface="Arial" panose="020B0604020202020204" pitchFamily="34" charset="0"/>
            <a:cs typeface="Arial" panose="020B0604020202020204" pitchFamily="34" charset="0"/>
          </a:endParaRPr>
        </a:p>
      </dsp:txBody>
      <dsp:txXfrm>
        <a:off x="9333151" y="334359"/>
        <a:ext cx="1326324" cy="1291152"/>
      </dsp:txXfrm>
    </dsp:sp>
    <dsp:sp modelId="{0E903164-A5B0-406C-BD6B-06A402662100}">
      <dsp:nvSpPr>
        <dsp:cNvPr id="0" name=""/>
        <dsp:cNvSpPr/>
      </dsp:nvSpPr>
      <dsp:spPr>
        <a:xfrm>
          <a:off x="7801747" y="2255606"/>
          <a:ext cx="2148196" cy="13247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C" sz="6500" kern="1200" dirty="0">
            <a:solidFill>
              <a:schemeClr val="bg1"/>
            </a:solidFill>
            <a:latin typeface="Arial" panose="020B0604020202020204" pitchFamily="34" charset="0"/>
            <a:cs typeface="Arial" panose="020B0604020202020204" pitchFamily="34" charset="0"/>
          </a:endParaRPr>
        </a:p>
      </dsp:txBody>
      <dsp:txXfrm>
        <a:off x="7801747" y="2255606"/>
        <a:ext cx="2148196" cy="13247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525B-1762-4D40-BCA6-0531E7BC2DF4}">
      <dsp:nvSpPr>
        <dsp:cNvPr id="0" name=""/>
        <dsp:cNvSpPr/>
      </dsp:nvSpPr>
      <dsp:spPr>
        <a:xfrm>
          <a:off x="773" y="53110"/>
          <a:ext cx="3329749" cy="3995699"/>
        </a:xfrm>
        <a:prstGeom prst="roundRect">
          <a:avLst>
            <a:gd name="adj" fmla="val 5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EC" sz="2200" kern="1200" dirty="0" smtClean="0">
              <a:solidFill>
                <a:schemeClr val="bg1"/>
              </a:solidFill>
              <a:latin typeface="Arial" panose="020B0604020202020204" pitchFamily="34" charset="0"/>
              <a:cs typeface="Arial" panose="020B0604020202020204" pitchFamily="34" charset="0"/>
            </a:rPr>
            <a:t>Fijación de los Sensores</a:t>
          </a:r>
          <a:endParaRPr lang="es-EC" sz="2200" kern="1200" dirty="0">
            <a:solidFill>
              <a:schemeClr val="bg1"/>
            </a:solidFill>
            <a:latin typeface="Arial" panose="020B0604020202020204" pitchFamily="34" charset="0"/>
            <a:cs typeface="Arial" panose="020B0604020202020204" pitchFamily="34" charset="0"/>
          </a:endParaRPr>
        </a:p>
      </dsp:txBody>
      <dsp:txXfrm rot="16200000">
        <a:off x="-1304488" y="1358372"/>
        <a:ext cx="3276473" cy="665949"/>
      </dsp:txXfrm>
    </dsp:sp>
    <dsp:sp modelId="{AD1EE6A5-31F5-4B47-9CF3-58403144BFCD}">
      <dsp:nvSpPr>
        <dsp:cNvPr id="0" name=""/>
        <dsp:cNvSpPr/>
      </dsp:nvSpPr>
      <dsp:spPr>
        <a:xfrm>
          <a:off x="666723" y="53110"/>
          <a:ext cx="2480663" cy="399569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lvl="0" algn="just" defTabSz="1155700">
            <a:lnSpc>
              <a:spcPct val="90000"/>
            </a:lnSpc>
            <a:spcBef>
              <a:spcPct val="0"/>
            </a:spcBef>
            <a:spcAft>
              <a:spcPct val="35000"/>
            </a:spcAft>
          </a:pPr>
          <a:r>
            <a:rPr lang="es-EC" sz="2600" kern="1200" dirty="0" smtClean="0">
              <a:solidFill>
                <a:schemeClr val="bg1"/>
              </a:solidFill>
              <a:latin typeface="Arial" panose="020B0604020202020204" pitchFamily="34" charset="0"/>
              <a:cs typeface="Arial" panose="020B0604020202020204" pitchFamily="34" charset="0"/>
            </a:rPr>
            <a:t>Cada roseta ubicada en la zona crítica correspondiente.</a:t>
          </a:r>
          <a:endParaRPr lang="es-EC" sz="2600" kern="1200" dirty="0">
            <a:solidFill>
              <a:schemeClr val="bg1"/>
            </a:solidFill>
            <a:latin typeface="Arial" panose="020B0604020202020204" pitchFamily="34" charset="0"/>
            <a:cs typeface="Arial" panose="020B0604020202020204" pitchFamily="34" charset="0"/>
          </a:endParaRPr>
        </a:p>
      </dsp:txBody>
      <dsp:txXfrm>
        <a:off x="666723" y="53110"/>
        <a:ext cx="2480663" cy="3995699"/>
      </dsp:txXfrm>
    </dsp:sp>
    <dsp:sp modelId="{41414C19-CC7F-42F2-989E-71A9F59E91A3}">
      <dsp:nvSpPr>
        <dsp:cNvPr id="0" name=""/>
        <dsp:cNvSpPr/>
      </dsp:nvSpPr>
      <dsp:spPr>
        <a:xfrm>
          <a:off x="3447064" y="53110"/>
          <a:ext cx="3329749" cy="3995699"/>
        </a:xfrm>
        <a:prstGeom prst="roundRect">
          <a:avLst>
            <a:gd name="adj" fmla="val 5000"/>
          </a:avLst>
        </a:prstGeom>
        <a:solidFill>
          <a:schemeClr val="accent3">
            <a:hueOff val="8210934"/>
            <a:satOff val="-2130"/>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EC" sz="2200" kern="1200" dirty="0" smtClean="0">
              <a:solidFill>
                <a:schemeClr val="bg1"/>
              </a:solidFill>
              <a:latin typeface="Arial" panose="020B0604020202020204" pitchFamily="34" charset="0"/>
              <a:cs typeface="Arial" panose="020B0604020202020204" pitchFamily="34" charset="0"/>
            </a:rPr>
            <a:t>Montaje de la Tarjeta</a:t>
          </a:r>
          <a:endParaRPr lang="es-EC" sz="2200" kern="1200" dirty="0">
            <a:solidFill>
              <a:schemeClr val="bg1"/>
            </a:solidFill>
            <a:latin typeface="Arial" panose="020B0604020202020204" pitchFamily="34" charset="0"/>
            <a:cs typeface="Arial" panose="020B0604020202020204" pitchFamily="34" charset="0"/>
          </a:endParaRPr>
        </a:p>
      </dsp:txBody>
      <dsp:txXfrm rot="16200000">
        <a:off x="2141802" y="1358372"/>
        <a:ext cx="3276473" cy="665949"/>
      </dsp:txXfrm>
    </dsp:sp>
    <dsp:sp modelId="{858BF0B1-6DCA-4BA3-A28E-E829064C77FD}">
      <dsp:nvSpPr>
        <dsp:cNvPr id="0" name=""/>
        <dsp:cNvSpPr/>
      </dsp:nvSpPr>
      <dsp:spPr>
        <a:xfrm rot="5400000">
          <a:off x="3169966" y="3230428"/>
          <a:ext cx="587494" cy="499462"/>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260A552-2383-4BA6-9766-E563AACB576B}">
      <dsp:nvSpPr>
        <dsp:cNvPr id="0" name=""/>
        <dsp:cNvSpPr/>
      </dsp:nvSpPr>
      <dsp:spPr>
        <a:xfrm>
          <a:off x="4113014" y="53110"/>
          <a:ext cx="2480663" cy="399569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89154" rIns="0" bIns="0" numCol="1" spcCol="1270" anchor="t" anchorCtr="0">
          <a:noAutofit/>
        </a:bodyPr>
        <a:lstStyle/>
        <a:p>
          <a:pPr lvl="0" algn="just" defTabSz="1155700">
            <a:lnSpc>
              <a:spcPct val="90000"/>
            </a:lnSpc>
            <a:spcBef>
              <a:spcPct val="0"/>
            </a:spcBef>
            <a:spcAft>
              <a:spcPct val="35000"/>
            </a:spcAft>
          </a:pPr>
          <a:r>
            <a:rPr lang="es-EC" sz="2600" kern="1200" dirty="0" smtClean="0">
              <a:solidFill>
                <a:schemeClr val="bg1"/>
              </a:solidFill>
              <a:latin typeface="Arial" panose="020B0604020202020204" pitchFamily="34" charset="0"/>
              <a:cs typeface="Arial" panose="020B0604020202020204" pitchFamily="34" charset="0"/>
            </a:rPr>
            <a:t>Caja protectora de tarjeta y ubicación en los tubos B y C.</a:t>
          </a:r>
          <a:endParaRPr lang="es-EC" sz="2600" kern="1200" dirty="0">
            <a:solidFill>
              <a:schemeClr val="bg1"/>
            </a:solidFill>
            <a:latin typeface="Arial" panose="020B0604020202020204" pitchFamily="34" charset="0"/>
            <a:cs typeface="Arial" panose="020B0604020202020204" pitchFamily="34" charset="0"/>
          </a:endParaRPr>
        </a:p>
      </dsp:txBody>
      <dsp:txXfrm>
        <a:off x="4113014" y="53110"/>
        <a:ext cx="2480663" cy="3995699"/>
      </dsp:txXfrm>
    </dsp:sp>
    <dsp:sp modelId="{9A96DF4A-EA04-46EA-80E4-3145FAF9E857}">
      <dsp:nvSpPr>
        <dsp:cNvPr id="0" name=""/>
        <dsp:cNvSpPr/>
      </dsp:nvSpPr>
      <dsp:spPr>
        <a:xfrm>
          <a:off x="6893355" y="53110"/>
          <a:ext cx="3329749" cy="3995699"/>
        </a:xfrm>
        <a:prstGeom prst="roundRect">
          <a:avLst>
            <a:gd name="adj" fmla="val 5000"/>
          </a:avLst>
        </a:prstGeom>
        <a:solidFill>
          <a:schemeClr val="accent3">
            <a:hueOff val="16421869"/>
            <a:satOff val="-4260"/>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EC" sz="2200" kern="1200" dirty="0" smtClean="0">
              <a:solidFill>
                <a:schemeClr val="bg1"/>
              </a:solidFill>
              <a:latin typeface="Arial" panose="020B0604020202020204" pitchFamily="34" charset="0"/>
              <a:cs typeface="Arial" panose="020B0604020202020204" pitchFamily="34" charset="0"/>
            </a:rPr>
            <a:t>Acondicionadores</a:t>
          </a:r>
          <a:endParaRPr lang="es-EC" sz="2200" kern="1200" dirty="0">
            <a:solidFill>
              <a:schemeClr val="bg1"/>
            </a:solidFill>
            <a:latin typeface="Arial" panose="020B0604020202020204" pitchFamily="34" charset="0"/>
            <a:cs typeface="Arial" panose="020B0604020202020204" pitchFamily="34" charset="0"/>
          </a:endParaRPr>
        </a:p>
      </dsp:txBody>
      <dsp:txXfrm rot="16200000">
        <a:off x="5588093" y="1358372"/>
        <a:ext cx="3276473" cy="665949"/>
      </dsp:txXfrm>
    </dsp:sp>
    <dsp:sp modelId="{2169C38D-18D6-40E8-ACCC-1FF8736955DE}">
      <dsp:nvSpPr>
        <dsp:cNvPr id="0" name=""/>
        <dsp:cNvSpPr/>
      </dsp:nvSpPr>
      <dsp:spPr>
        <a:xfrm rot="5400000">
          <a:off x="6616257" y="3230428"/>
          <a:ext cx="587494" cy="499462"/>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95DF07C-372E-461E-A053-897582DD0697}">
      <dsp:nvSpPr>
        <dsp:cNvPr id="0" name=""/>
        <dsp:cNvSpPr/>
      </dsp:nvSpPr>
      <dsp:spPr>
        <a:xfrm>
          <a:off x="7559305" y="53110"/>
          <a:ext cx="2480663" cy="399569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just" defTabSz="889000">
            <a:lnSpc>
              <a:spcPct val="90000"/>
            </a:lnSpc>
            <a:spcBef>
              <a:spcPct val="0"/>
            </a:spcBef>
            <a:spcAft>
              <a:spcPct val="35000"/>
            </a:spcAft>
          </a:pPr>
          <a:r>
            <a:rPr lang="es-EC" sz="2000" kern="1200" dirty="0" smtClean="0">
              <a:solidFill>
                <a:schemeClr val="bg1"/>
              </a:solidFill>
              <a:latin typeface="Arial" panose="020B0604020202020204" pitchFamily="34" charset="0"/>
              <a:cs typeface="Arial" panose="020B0604020202020204" pitchFamily="34" charset="0"/>
            </a:rPr>
            <a:t>Regulador de voltaje y acondicionadores añadidos a la superficie de la caja protectora.</a:t>
          </a:r>
          <a:endParaRPr lang="es-EC" sz="2000" kern="1200" dirty="0">
            <a:solidFill>
              <a:schemeClr val="bg1"/>
            </a:solidFill>
            <a:latin typeface="Arial" panose="020B0604020202020204" pitchFamily="34" charset="0"/>
            <a:cs typeface="Arial" panose="020B0604020202020204" pitchFamily="34" charset="0"/>
          </a:endParaRPr>
        </a:p>
      </dsp:txBody>
      <dsp:txXfrm>
        <a:off x="7559305" y="53110"/>
        <a:ext cx="2480663" cy="39956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5/8/2015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5/8/2015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diagramLayout" Target="../diagrams/layout7.xml"/><Relationship Id="rId7" Type="http://schemas.openxmlformats.org/officeDocument/2006/relationships/image" Target="../media/image39.gif"/><Relationship Id="rId12" Type="http://schemas.openxmlformats.org/officeDocument/2006/relationships/image" Target="../media/image4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43.jpeg"/><Relationship Id="rId5" Type="http://schemas.openxmlformats.org/officeDocument/2006/relationships/diagramColors" Target="../diagrams/colors7.xml"/><Relationship Id="rId10" Type="http://schemas.openxmlformats.org/officeDocument/2006/relationships/image" Target="../media/image42.png"/><Relationship Id="rId4" Type="http://schemas.openxmlformats.org/officeDocument/2006/relationships/diagramQuickStyle" Target="../diagrams/quickStyle7.xml"/><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8.xml"/><Relationship Id="rId7" Type="http://schemas.openxmlformats.org/officeDocument/2006/relationships/image" Target="../media/image4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51.jp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Layout" Target="../diagrams/layout9.xml"/><Relationship Id="rId7" Type="http://schemas.openxmlformats.org/officeDocument/2006/relationships/image" Target="../media/image5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11.xml"/><Relationship Id="rId7" Type="http://schemas.openxmlformats.org/officeDocument/2006/relationships/image" Target="../media/image5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58.png"/><Relationship Id="rId4" Type="http://schemas.openxmlformats.org/officeDocument/2006/relationships/diagramQuickStyle" Target="../diagrams/quickStyle11.xml"/><Relationship Id="rId9"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Layout" Target="../diagrams/layout12.xml"/><Relationship Id="rId7" Type="http://schemas.openxmlformats.org/officeDocument/2006/relationships/image" Target="../media/image59.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jpeg"/><Relationship Id="rId4" Type="http://schemas.openxmlformats.org/officeDocument/2006/relationships/image" Target="../media/image66.jpg"/><Relationship Id="rId9" Type="http://schemas.openxmlformats.org/officeDocument/2006/relationships/image" Target="../media/image71.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3.png"/><Relationship Id="rId5" Type="http://schemas.openxmlformats.org/officeDocument/2006/relationships/diagramColors" Target="../diagrams/colors2.xml"/><Relationship Id="rId10" Type="http://schemas.openxmlformats.org/officeDocument/2006/relationships/image" Target="../media/image12.jpeg"/><Relationship Id="rId4" Type="http://schemas.openxmlformats.org/officeDocument/2006/relationships/diagramQuickStyle" Target="../diagrams/quickStyle2.xml"/><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73.jpg"/><Relationship Id="rId7" Type="http://schemas.openxmlformats.org/officeDocument/2006/relationships/image" Target="../media/image77.JPG"/><Relationship Id="rId2" Type="http://schemas.openxmlformats.org/officeDocument/2006/relationships/image" Target="../media/image72.jpg"/><Relationship Id="rId1" Type="http://schemas.openxmlformats.org/officeDocument/2006/relationships/slideLayout" Target="../slideLayouts/slideLayout2.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74.jpg"/></Relationships>
</file>

<file path=ppt/slides/_rels/slide3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2.xml"/><Relationship Id="rId5" Type="http://schemas.openxmlformats.org/officeDocument/2006/relationships/image" Target="../media/image82.JPG"/><Relationship Id="rId4" Type="http://schemas.openxmlformats.org/officeDocument/2006/relationships/image" Target="../media/image81.jpg"/></Relationships>
</file>

<file path=ppt/slides/_rels/slide3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7.jpeg"/><Relationship Id="rId4" Type="http://schemas.openxmlformats.org/officeDocument/2006/relationships/diagramData" Target="../diagrams/data3.xml"/><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5.png"/><Relationship Id="rId4" Type="http://schemas.openxmlformats.org/officeDocument/2006/relationships/diagramQuickStyle" Target="../diagrams/quickStyle5.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76424" y="2272640"/>
            <a:ext cx="9813828" cy="1391993"/>
          </a:xfrm>
        </p:spPr>
        <p:txBody>
          <a:bodyPr/>
          <a:lstStyle/>
          <a:p>
            <a:r>
              <a:rPr lang="es-EC" dirty="0" smtClean="0">
                <a:solidFill>
                  <a:schemeClr val="bg1"/>
                </a:solidFill>
                <a:latin typeface="Arial" panose="020B0604020202020204" pitchFamily="34" charset="0"/>
                <a:cs typeface="Arial" panose="020B0604020202020204" pitchFamily="34" charset="0"/>
              </a:rPr>
              <a:t>TEMA:</a:t>
            </a:r>
          </a:p>
          <a:p>
            <a:pPr algn="ctr"/>
            <a:r>
              <a:rPr lang="es-EC" dirty="0" smtClean="0">
                <a:solidFill>
                  <a:schemeClr val="bg1"/>
                </a:solidFill>
                <a:latin typeface="Arial" panose="020B0604020202020204" pitchFamily="34" charset="0"/>
                <a:cs typeface="Arial" panose="020B0604020202020204" pitchFamily="34" charset="0"/>
              </a:rPr>
              <a:t>“ANÁLISIS DE ESFUERZOS MEDIANTE ADQUISICIÓN DE DATOS EN EL PUNTO MÁS CRITICO DEL MARCO DE UNA BICICLETA BMX EN MOVIMIENTO”</a:t>
            </a:r>
            <a:endParaRPr lang="es-EC" dirty="0">
              <a:solidFill>
                <a:schemeClr val="bg1"/>
              </a:solidFill>
              <a:latin typeface="Arial" panose="020B0604020202020204" pitchFamily="34" charset="0"/>
              <a:cs typeface="Arial" panose="020B0604020202020204" pitchFamily="34" charset="0"/>
            </a:endParaRPr>
          </a:p>
        </p:txBody>
      </p:sp>
      <p:sp>
        <p:nvSpPr>
          <p:cNvPr id="4" name="Título 1"/>
          <p:cNvSpPr txBox="1">
            <a:spLocks/>
          </p:cNvSpPr>
          <p:nvPr/>
        </p:nvSpPr>
        <p:spPr>
          <a:xfrm>
            <a:off x="2840028" y="970188"/>
            <a:ext cx="7548930" cy="118168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endParaRPr lang="es-EC" sz="2400" b="1" dirty="0">
              <a:solidFill>
                <a:schemeClr val="bg1"/>
              </a:solidFill>
              <a:latin typeface="Arial" panose="020B0604020202020204" pitchFamily="34" charset="0"/>
              <a:cs typeface="Arial" panose="020B0604020202020204" pitchFamily="34" charset="0"/>
            </a:endParaRPr>
          </a:p>
          <a:p>
            <a:pPr algn="ctr"/>
            <a:endParaRPr lang="es-EC" sz="2400" b="1" dirty="0">
              <a:solidFill>
                <a:schemeClr val="bg1"/>
              </a:solidFill>
              <a:latin typeface="Arial" panose="020B0604020202020204" pitchFamily="34" charset="0"/>
              <a:cs typeface="Arial" panose="020B0604020202020204" pitchFamily="34" charset="0"/>
            </a:endParaRPr>
          </a:p>
          <a:p>
            <a:pPr algn="ctr"/>
            <a:r>
              <a:rPr lang="es-EC" sz="2400" b="1" dirty="0" smtClean="0">
                <a:solidFill>
                  <a:schemeClr val="bg1"/>
                </a:solidFill>
                <a:latin typeface="Arial" panose="020B0604020202020204" pitchFamily="34" charset="0"/>
                <a:cs typeface="Arial" panose="020B0604020202020204" pitchFamily="34" charset="0"/>
              </a:rPr>
              <a:t>PROYECTO DE TITULACIÓN</a:t>
            </a:r>
            <a:endParaRPr lang="es-EC" sz="2400" b="1" dirty="0">
              <a:solidFill>
                <a:schemeClr val="bg1"/>
              </a:solidFill>
              <a:latin typeface="Arial" panose="020B0604020202020204" pitchFamily="34" charset="0"/>
              <a:cs typeface="Arial" panose="020B0604020202020204" pitchFamily="34" charset="0"/>
            </a:endParaRPr>
          </a:p>
        </p:txBody>
      </p:sp>
      <p:sp>
        <p:nvSpPr>
          <p:cNvPr id="7" name="Subtítulo 2"/>
          <p:cNvSpPr txBox="1">
            <a:spLocks/>
          </p:cNvSpPr>
          <p:nvPr/>
        </p:nvSpPr>
        <p:spPr>
          <a:xfrm>
            <a:off x="1876424" y="3906166"/>
            <a:ext cx="9813828" cy="1755112"/>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es-EC" sz="1800" dirty="0" smtClean="0">
                <a:solidFill>
                  <a:schemeClr val="bg1"/>
                </a:solidFill>
                <a:latin typeface="Arial" panose="020B0604020202020204" pitchFamily="34" charset="0"/>
                <a:cs typeface="Arial" panose="020B0604020202020204" pitchFamily="34" charset="0"/>
              </a:rPr>
              <a:t>Autor: DAVID FERNANDO BENALCÁZAR CEPEDA</a:t>
            </a:r>
          </a:p>
          <a:p>
            <a:r>
              <a:rPr lang="es-EC" sz="1800" dirty="0" smtClean="0">
                <a:solidFill>
                  <a:schemeClr val="bg1"/>
                </a:solidFill>
                <a:latin typeface="Arial" panose="020B0604020202020204" pitchFamily="34" charset="0"/>
                <a:cs typeface="Arial" panose="020B0604020202020204" pitchFamily="34" charset="0"/>
              </a:rPr>
              <a:t>DIRECTOR: ING. CRISTIAN </a:t>
            </a:r>
            <a:r>
              <a:rPr lang="es-EC" sz="1800" dirty="0" smtClean="0">
                <a:solidFill>
                  <a:schemeClr val="bg1"/>
                </a:solidFill>
                <a:latin typeface="Arial" panose="020B0604020202020204" pitchFamily="34" charset="0"/>
                <a:cs typeface="Arial" panose="020B0604020202020204" pitchFamily="34" charset="0"/>
              </a:rPr>
              <a:t>LEIVA</a:t>
            </a:r>
            <a:endParaRPr lang="es-EC" sz="1800" dirty="0" smtClean="0">
              <a:solidFill>
                <a:schemeClr val="bg1"/>
              </a:solidFill>
              <a:latin typeface="Arial" panose="020B0604020202020204" pitchFamily="34" charset="0"/>
              <a:cs typeface="Arial" panose="020B0604020202020204" pitchFamily="34" charset="0"/>
            </a:endParaRPr>
          </a:p>
          <a:p>
            <a:r>
              <a:rPr lang="es-EC" sz="1800" dirty="0" smtClean="0">
                <a:solidFill>
                  <a:schemeClr val="bg1"/>
                </a:solidFill>
                <a:latin typeface="Arial" panose="020B0604020202020204" pitchFamily="34" charset="0"/>
                <a:cs typeface="Arial" panose="020B0604020202020204" pitchFamily="34" charset="0"/>
              </a:rPr>
              <a:t>CODIRECTOR: ING. RODOLFO </a:t>
            </a:r>
            <a:r>
              <a:rPr lang="es-EC" sz="1800" dirty="0" smtClean="0">
                <a:solidFill>
                  <a:schemeClr val="bg1"/>
                </a:solidFill>
                <a:latin typeface="Arial" panose="020B0604020202020204" pitchFamily="34" charset="0"/>
                <a:cs typeface="Arial" panose="020B0604020202020204" pitchFamily="34" charset="0"/>
              </a:rPr>
              <a:t>GORDILLO</a:t>
            </a:r>
            <a:endParaRPr lang="es-EC" sz="1800" dirty="0" smtClean="0">
              <a:solidFill>
                <a:schemeClr val="bg1"/>
              </a:solidFill>
              <a:latin typeface="Arial" panose="020B0604020202020204" pitchFamily="34" charset="0"/>
              <a:cs typeface="Arial" panose="020B0604020202020204" pitchFamily="34" charset="0"/>
            </a:endParaRPr>
          </a:p>
          <a:p>
            <a:pPr algn="ctr"/>
            <a:r>
              <a:rPr lang="es-EC" sz="1800" dirty="0" smtClean="0">
                <a:solidFill>
                  <a:schemeClr val="bg1"/>
                </a:solidFill>
                <a:latin typeface="Arial" panose="020B0604020202020204" pitchFamily="34" charset="0"/>
                <a:cs typeface="Arial" panose="020B0604020202020204" pitchFamily="34" charset="0"/>
              </a:rPr>
              <a:t>Sangolquí, </a:t>
            </a:r>
            <a:r>
              <a:rPr lang="es-EC" sz="1800" dirty="0" smtClean="0">
                <a:solidFill>
                  <a:schemeClr val="bg1"/>
                </a:solidFill>
                <a:latin typeface="Arial" panose="020B0604020202020204" pitchFamily="34" charset="0"/>
                <a:cs typeface="Arial" panose="020B0604020202020204" pitchFamily="34" charset="0"/>
              </a:rPr>
              <a:t>MAYO </a:t>
            </a:r>
            <a:r>
              <a:rPr lang="es-EC" sz="1800" dirty="0" smtClean="0">
                <a:solidFill>
                  <a:schemeClr val="bg1"/>
                </a:solidFill>
                <a:latin typeface="Arial" panose="020B0604020202020204" pitchFamily="34" charset="0"/>
                <a:cs typeface="Arial" panose="020B0604020202020204" pitchFamily="34" charset="0"/>
              </a:rPr>
              <a:t>del 2015</a:t>
            </a:r>
            <a:endParaRPr lang="es-EC" sz="1800" dirty="0">
              <a:solidFill>
                <a:schemeClr val="bg1"/>
              </a:solidFill>
              <a:latin typeface="Arial" panose="020B0604020202020204" pitchFamily="34" charset="0"/>
              <a:cs typeface="Arial" panose="020B0604020202020204" pitchFamily="34" charset="0"/>
            </a:endParaRPr>
          </a:p>
        </p:txBody>
      </p:sp>
      <p:pic>
        <p:nvPicPr>
          <p:cNvPr id="18434" name="Picture 2" descr="http://www.espe.edu.ec/portal/images/section/lmecan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063" y="194925"/>
            <a:ext cx="1436195" cy="136483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repositorio.espe.edu.ec/retrieve/175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786" y="311259"/>
            <a:ext cx="107632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8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41738" y="-309340"/>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DETERMINACIÓN DE FUERZAS EN CAMPO</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558342" y="933160"/>
            <a:ext cx="9272789" cy="4385815"/>
          </a:xfrm>
        </p:spPr>
        <p:txBody>
          <a:bodyPr>
            <a:normAutofit/>
          </a:bodyPr>
          <a:lstStyle/>
          <a:p>
            <a:r>
              <a:rPr lang="es-EC" dirty="0" smtClean="0">
                <a:solidFill>
                  <a:schemeClr val="bg1"/>
                </a:solidFill>
                <a:latin typeface="Arial" panose="020B0604020202020204" pitchFamily="34" charset="0"/>
                <a:cs typeface="Arial" panose="020B0604020202020204" pitchFamily="34" charset="0"/>
              </a:rPr>
              <a:t>Ciclista y Equipo de Protección	Personal</a:t>
            </a:r>
            <a:endParaRPr lang="es-EC"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871299" y="1956498"/>
            <a:ext cx="4828419" cy="2802776"/>
          </a:xfrm>
          <a:prstGeom prst="rect">
            <a:avLst/>
          </a:prstGeom>
        </p:spPr>
      </p:pic>
      <p:pic>
        <p:nvPicPr>
          <p:cNvPr id="4" name="Imagen 3"/>
          <p:cNvPicPr>
            <a:picLocks noChangeAspect="1"/>
          </p:cNvPicPr>
          <p:nvPr/>
        </p:nvPicPr>
        <p:blipFill>
          <a:blip r:embed="rId3"/>
          <a:stretch>
            <a:fillRect/>
          </a:stretch>
        </p:blipFill>
        <p:spPr>
          <a:xfrm>
            <a:off x="7656624" y="1522175"/>
            <a:ext cx="2607837" cy="4160819"/>
          </a:xfrm>
          <a:prstGeom prst="rect">
            <a:avLst/>
          </a:prstGeom>
        </p:spPr>
      </p:pic>
    </p:spTree>
    <p:extLst>
      <p:ext uri="{BB962C8B-B14F-4D97-AF65-F5344CB8AC3E}">
        <p14:creationId xmlns:p14="http://schemas.microsoft.com/office/powerpoint/2010/main" val="4202409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90863"/>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DETERMINACIÓN DE FUERZAS EN CAMPO</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661374" y="837127"/>
            <a:ext cx="9272789" cy="4958367"/>
          </a:xfrm>
        </p:spPr>
        <p:txBody>
          <a:bodyPr>
            <a:normAutofit/>
          </a:bodyPr>
          <a:lstStyle/>
          <a:p>
            <a:r>
              <a:rPr lang="es-EC" dirty="0" smtClean="0">
                <a:solidFill>
                  <a:schemeClr val="bg1"/>
                </a:solidFill>
                <a:latin typeface="Arial" panose="020B0604020202020204" pitchFamily="34" charset="0"/>
                <a:cs typeface="Arial" panose="020B0604020202020204" pitchFamily="34" charset="0"/>
              </a:rPr>
              <a:t>Aceleración (G) capturada </a:t>
            </a:r>
            <a:r>
              <a:rPr lang="es-EC" dirty="0" smtClean="0">
                <a:solidFill>
                  <a:schemeClr val="bg1"/>
                </a:solidFill>
                <a:latin typeface="Arial" panose="020B0604020202020204" pitchFamily="34" charset="0"/>
                <a:cs typeface="Arial" panose="020B0604020202020204" pitchFamily="34" charset="0"/>
              </a:rPr>
              <a:t>en todo el trayecto</a:t>
            </a:r>
          </a:p>
          <a:p>
            <a:r>
              <a:rPr lang="es-EC" dirty="0" smtClean="0">
                <a:solidFill>
                  <a:schemeClr val="bg1"/>
                </a:solidFill>
                <a:latin typeface="Arial" panose="020B0604020202020204" pitchFamily="34" charset="0"/>
                <a:cs typeface="Arial" panose="020B0604020202020204" pitchFamily="34" charset="0"/>
              </a:rPr>
              <a:t>Masa Total Conjunto: 88 kg.</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6" name="Gráfico 5"/>
          <p:cNvGraphicFramePr/>
          <p:nvPr>
            <p:extLst>
              <p:ext uri="{D42A27DB-BD31-4B8C-83A1-F6EECF244321}">
                <p14:modId xmlns:p14="http://schemas.microsoft.com/office/powerpoint/2010/main" val="3606401330"/>
              </p:ext>
            </p:extLst>
          </p:nvPr>
        </p:nvGraphicFramePr>
        <p:xfrm>
          <a:off x="930600" y="2025891"/>
          <a:ext cx="10327622" cy="3228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81487710"/>
              </p:ext>
            </p:extLst>
          </p:nvPr>
        </p:nvGraphicFramePr>
        <p:xfrm>
          <a:off x="1558343" y="5361828"/>
          <a:ext cx="8989233" cy="867332"/>
        </p:xfrm>
        <a:graphic>
          <a:graphicData uri="http://schemas.openxmlformats.org/drawingml/2006/table">
            <a:tbl>
              <a:tblPr firstRow="1" firstCol="1" bandRow="1">
                <a:tableStyleId>{5C22544A-7EE6-4342-B048-85BDC9FD1C3A}</a:tableStyleId>
              </a:tblPr>
              <a:tblGrid>
                <a:gridCol w="1105142"/>
                <a:gridCol w="1251866"/>
                <a:gridCol w="1171960"/>
                <a:gridCol w="1211912"/>
                <a:gridCol w="1296024"/>
                <a:gridCol w="1059133"/>
                <a:gridCol w="1133341"/>
                <a:gridCol w="759855"/>
              </a:tblGrid>
              <a:tr h="464663">
                <a:tc>
                  <a:txBody>
                    <a:bodyPr/>
                    <a:lstStyle/>
                    <a:p>
                      <a:pPr>
                        <a:lnSpc>
                          <a:spcPct val="107000"/>
                        </a:lnSpc>
                        <a:spcAft>
                          <a:spcPts val="0"/>
                        </a:spcAft>
                      </a:pPr>
                      <a:r>
                        <a:rPr lang="es-EC" sz="1400" dirty="0">
                          <a:solidFill>
                            <a:schemeClr val="bg1"/>
                          </a:solidFill>
                          <a:effectLst/>
                          <a:latin typeface="Arial" panose="020B0604020202020204" pitchFamily="34" charset="0"/>
                          <a:cs typeface="Arial" panose="020B0604020202020204" pitchFamily="34" charset="0"/>
                        </a:rPr>
                        <a:t>tiempo (s)</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dirty="0">
                          <a:solidFill>
                            <a:schemeClr val="bg1"/>
                          </a:solidFill>
                          <a:effectLst/>
                          <a:latin typeface="Arial" panose="020B0604020202020204" pitchFamily="34" charset="0"/>
                          <a:cs typeface="Arial" panose="020B0604020202020204" pitchFamily="34" charset="0"/>
                        </a:rPr>
                        <a:t>FX MAX (+)</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FY MAX (+)</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FZ MAX (+)</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FX MAX (-)</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dirty="0">
                          <a:solidFill>
                            <a:schemeClr val="bg1"/>
                          </a:solidFill>
                          <a:effectLst/>
                          <a:latin typeface="Arial" panose="020B0604020202020204" pitchFamily="34" charset="0"/>
                          <a:cs typeface="Arial" panose="020B0604020202020204" pitchFamily="34" charset="0"/>
                        </a:rPr>
                        <a:t>FY MAX (-)</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FZ MAX (-)</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nSpc>
                          <a:spcPct val="107000"/>
                        </a:lnSpc>
                        <a:spcAft>
                          <a:spcPts val="0"/>
                        </a:spcAft>
                      </a:pPr>
                      <a:endParaRPr lang="es-EC" sz="1400" dirty="0" smtClean="0">
                        <a:solidFill>
                          <a:schemeClr val="bg1"/>
                        </a:solidFill>
                        <a:effectLst/>
                        <a:latin typeface="Arial" panose="020B0604020202020204" pitchFamily="34" charset="0"/>
                        <a:cs typeface="Arial" panose="020B0604020202020204" pitchFamily="34" charset="0"/>
                      </a:endParaRPr>
                    </a:p>
                    <a:p>
                      <a:pPr>
                        <a:lnSpc>
                          <a:spcPct val="107000"/>
                        </a:lnSpc>
                        <a:spcAft>
                          <a:spcPts val="0"/>
                        </a:spcAft>
                      </a:pPr>
                      <a:r>
                        <a:rPr lang="es-EC" sz="1800" dirty="0" smtClean="0">
                          <a:solidFill>
                            <a:schemeClr val="bg1"/>
                          </a:solidFill>
                          <a:effectLst/>
                          <a:latin typeface="Arial" panose="020B0604020202020204" pitchFamily="34" charset="0"/>
                          <a:cs typeface="Arial" panose="020B0604020202020204" pitchFamily="34" charset="0"/>
                        </a:rPr>
                        <a:t>     [</a:t>
                      </a:r>
                      <a:r>
                        <a:rPr lang="es-EC" sz="1800" dirty="0">
                          <a:solidFill>
                            <a:schemeClr val="bg1"/>
                          </a:solidFill>
                          <a:effectLst/>
                          <a:latin typeface="Arial" panose="020B0604020202020204" pitchFamily="34" charset="0"/>
                          <a:cs typeface="Arial" panose="020B0604020202020204" pitchFamily="34" charset="0"/>
                        </a:rPr>
                        <a:t>N]</a:t>
                      </a:r>
                      <a:endParaRPr lang="es-EC"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02669">
                <a:tc>
                  <a:txBody>
                    <a:bodyPr/>
                    <a:lstStyle/>
                    <a:p>
                      <a:pPr algn="r">
                        <a:lnSpc>
                          <a:spcPct val="107000"/>
                        </a:lnSpc>
                        <a:spcAft>
                          <a:spcPts val="0"/>
                        </a:spcAft>
                      </a:pPr>
                      <a:r>
                        <a:rPr lang="es-EC" sz="1400" dirty="0">
                          <a:solidFill>
                            <a:schemeClr val="bg1"/>
                          </a:solidFill>
                          <a:effectLst/>
                          <a:latin typeface="Arial" panose="020B0604020202020204" pitchFamily="34" charset="0"/>
                          <a:cs typeface="Arial" panose="020B0604020202020204" pitchFamily="34" charset="0"/>
                        </a:rPr>
                        <a:t>58.32</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6899.2</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6895.75</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4510.4</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-6895.75</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s-EC" sz="1400">
                          <a:solidFill>
                            <a:schemeClr val="bg1"/>
                          </a:solidFill>
                          <a:effectLst/>
                          <a:latin typeface="Arial" panose="020B0604020202020204" pitchFamily="34" charset="0"/>
                          <a:cs typeface="Arial" panose="020B0604020202020204" pitchFamily="34" charset="0"/>
                        </a:rPr>
                        <a:t>-6899.2</a:t>
                      </a:r>
                      <a:endParaRPr lang="es-EC"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s-EC" sz="1400" dirty="0">
                          <a:solidFill>
                            <a:schemeClr val="bg1"/>
                          </a:solidFill>
                          <a:effectLst/>
                          <a:latin typeface="Arial" panose="020B0604020202020204" pitchFamily="34" charset="0"/>
                          <a:cs typeface="Arial" panose="020B0604020202020204" pitchFamily="34" charset="0"/>
                        </a:rPr>
                        <a:t>-2971</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vMerge="1">
                  <a:txBody>
                    <a:bodyPr/>
                    <a:lstStyle/>
                    <a:p>
                      <a:pP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7077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92928" y="-326469"/>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SIMULACIÓN DE FUERZAS con FEM</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700010" y="920282"/>
            <a:ext cx="9272789" cy="4578998"/>
          </a:xfrm>
        </p:spPr>
        <p:txBody>
          <a:bodyPr>
            <a:normAutofit/>
          </a:bodyPr>
          <a:lstStyle/>
          <a:p>
            <a:pPr algn="just"/>
            <a:r>
              <a:rPr lang="es-EC" dirty="0" smtClean="0">
                <a:solidFill>
                  <a:schemeClr val="bg1"/>
                </a:solidFill>
                <a:latin typeface="Arial" panose="020B0604020202020204" pitchFamily="34" charset="0"/>
                <a:cs typeface="Arial" panose="020B0604020202020204" pitchFamily="34" charset="0"/>
              </a:rPr>
              <a:t>Proceso para simular cargas en un elemento modelado en CAD utilizado el método el Elementos Finitos Aplicados (CAE) </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4223612757"/>
              </p:ext>
            </p:extLst>
          </p:nvPr>
        </p:nvGraphicFramePr>
        <p:xfrm>
          <a:off x="2081927" y="2060620"/>
          <a:ext cx="8128000" cy="3717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881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05806" y="-326469"/>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Determinación de escenarios</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674252" y="907402"/>
            <a:ext cx="9272789" cy="5171426"/>
          </a:xfrm>
        </p:spPr>
        <p:txBody>
          <a:bodyPr>
            <a:normAutofit lnSpcReduction="10000"/>
          </a:bodyPr>
          <a:lstStyle/>
          <a:p>
            <a:pPr algn="just"/>
            <a:r>
              <a:rPr lang="es-EC" dirty="0" smtClean="0">
                <a:solidFill>
                  <a:schemeClr val="bg1"/>
                </a:solidFill>
                <a:latin typeface="Arial" panose="020B0604020202020204" pitchFamily="34" charset="0"/>
                <a:cs typeface="Arial" panose="020B0604020202020204" pitchFamily="34" charset="0"/>
              </a:rPr>
              <a:t>Escenarios que engloban los fenómenos de Fuerzas en todo el trayecto. Aplica para los aterrizajes antes y después de un obstáculo.</a:t>
            </a:r>
          </a:p>
          <a:p>
            <a:pPr algn="just"/>
            <a:endParaRPr lang="es-EC" dirty="0">
              <a:solidFill>
                <a:schemeClr val="bg1"/>
              </a:solidFill>
              <a:latin typeface="Arial" panose="020B0604020202020204" pitchFamily="34" charset="0"/>
              <a:cs typeface="Arial" panose="020B0604020202020204" pitchFamily="34" charset="0"/>
            </a:endParaRPr>
          </a:p>
          <a:p>
            <a:pPr algn="just"/>
            <a:endParaRPr lang="es-EC" dirty="0" smtClean="0">
              <a:solidFill>
                <a:schemeClr val="bg1"/>
              </a:solidFill>
              <a:latin typeface="Arial" panose="020B0604020202020204" pitchFamily="34" charset="0"/>
              <a:cs typeface="Arial" panose="020B0604020202020204" pitchFamily="34" charset="0"/>
            </a:endParaRPr>
          </a:p>
          <a:p>
            <a:pPr algn="just"/>
            <a:endParaRPr lang="es-EC" dirty="0">
              <a:solidFill>
                <a:schemeClr val="bg1"/>
              </a:solidFill>
              <a:latin typeface="Arial" panose="020B0604020202020204" pitchFamily="34" charset="0"/>
              <a:cs typeface="Arial" panose="020B0604020202020204" pitchFamily="34" charset="0"/>
            </a:endParaRPr>
          </a:p>
          <a:p>
            <a:pPr algn="just"/>
            <a:endParaRPr lang="es-EC" dirty="0" smtClean="0">
              <a:solidFill>
                <a:schemeClr val="bg1"/>
              </a:solidFill>
              <a:latin typeface="Arial" panose="020B0604020202020204" pitchFamily="34" charset="0"/>
              <a:cs typeface="Arial" panose="020B0604020202020204" pitchFamily="34" charset="0"/>
            </a:endParaRPr>
          </a:p>
          <a:p>
            <a:pPr algn="just"/>
            <a:endParaRPr lang="es-EC" dirty="0">
              <a:solidFill>
                <a:schemeClr val="bg1"/>
              </a:solidFill>
              <a:latin typeface="Arial" panose="020B0604020202020204" pitchFamily="34" charset="0"/>
              <a:cs typeface="Arial" panose="020B0604020202020204" pitchFamily="34" charset="0"/>
            </a:endParaRPr>
          </a:p>
          <a:p>
            <a:pPr algn="just"/>
            <a:endParaRPr lang="es-EC" dirty="0" smtClean="0">
              <a:solidFill>
                <a:schemeClr val="bg1"/>
              </a:solidFill>
              <a:latin typeface="Arial" panose="020B0604020202020204" pitchFamily="34" charset="0"/>
              <a:cs typeface="Arial" panose="020B0604020202020204" pitchFamily="34" charset="0"/>
            </a:endParaRPr>
          </a:p>
          <a:p>
            <a:pPr marL="0" indent="0" algn="just">
              <a:buNone/>
            </a:pPr>
            <a:r>
              <a:rPr lang="es-EC" dirty="0" smtClean="0">
                <a:solidFill>
                  <a:schemeClr val="bg1"/>
                </a:solidFill>
                <a:latin typeface="Arial" panose="020B0604020202020204" pitchFamily="34" charset="0"/>
                <a:cs typeface="Arial" panose="020B0604020202020204" pitchFamily="34" charset="0"/>
              </a:rPr>
              <a:t>Fuerza Caída (Pedales): 6899 N 	Fuerza Ciclista (Volante): 716 N </a:t>
            </a:r>
          </a:p>
        </p:txBody>
      </p:sp>
      <p:pic>
        <p:nvPicPr>
          <p:cNvPr id="7" name="Imagen 6"/>
          <p:cNvPicPr>
            <a:picLocks noChangeAspect="1"/>
          </p:cNvPicPr>
          <p:nvPr/>
        </p:nvPicPr>
        <p:blipFill>
          <a:blip r:embed="rId2"/>
          <a:stretch>
            <a:fillRect/>
          </a:stretch>
        </p:blipFill>
        <p:spPr>
          <a:xfrm>
            <a:off x="2956970" y="2706575"/>
            <a:ext cx="6707352" cy="2586642"/>
          </a:xfrm>
          <a:prstGeom prst="rect">
            <a:avLst/>
          </a:prstGeom>
        </p:spPr>
      </p:pic>
    </p:spTree>
    <p:extLst>
      <p:ext uri="{BB962C8B-B14F-4D97-AF65-F5344CB8AC3E}">
        <p14:creationId xmlns:p14="http://schemas.microsoft.com/office/powerpoint/2010/main" val="1415428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95460" y="-339348"/>
            <a:ext cx="1098567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Tabulación de esfuerzos del material</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712889" y="1139222"/>
            <a:ext cx="9272789" cy="4385815"/>
          </a:xfrm>
        </p:spPr>
        <p:txBody>
          <a:bodyPr>
            <a:normAutofit/>
          </a:bodyPr>
          <a:lstStyle/>
          <a:p>
            <a:pPr algn="just"/>
            <a:r>
              <a:rPr lang="es-EC" dirty="0" smtClean="0">
                <a:solidFill>
                  <a:schemeClr val="bg1"/>
                </a:solidFill>
                <a:latin typeface="Arial" panose="020B0604020202020204" pitchFamily="34" charset="0"/>
                <a:cs typeface="Arial" panose="020B0604020202020204" pitchFamily="34" charset="0"/>
              </a:rPr>
              <a:t>Los elementos que componen el conjunto Marco-Trinche son construidos a base de Acero AISI 4130, acero aleado de alta resistencia.</a:t>
            </a:r>
          </a:p>
        </p:txBody>
      </p:sp>
      <p:graphicFrame>
        <p:nvGraphicFramePr>
          <p:cNvPr id="3" name="Tabla 2"/>
          <p:cNvGraphicFramePr>
            <a:graphicFrameLocks noGrp="1"/>
          </p:cNvGraphicFramePr>
          <p:nvPr>
            <p:extLst>
              <p:ext uri="{D42A27DB-BD31-4B8C-83A1-F6EECF244321}">
                <p14:modId xmlns:p14="http://schemas.microsoft.com/office/powerpoint/2010/main" val="1572692079"/>
              </p:ext>
            </p:extLst>
          </p:nvPr>
        </p:nvGraphicFramePr>
        <p:xfrm>
          <a:off x="3670479" y="3063621"/>
          <a:ext cx="5280340" cy="2286000"/>
        </p:xfrm>
        <a:graphic>
          <a:graphicData uri="http://schemas.openxmlformats.org/drawingml/2006/table">
            <a:tbl>
              <a:tblPr firstRow="1" bandRow="1">
                <a:tableStyleId>{5C22544A-7EE6-4342-B048-85BDC9FD1C3A}</a:tableStyleId>
              </a:tblPr>
              <a:tblGrid>
                <a:gridCol w="3193962"/>
                <a:gridCol w="2086378"/>
              </a:tblGrid>
              <a:tr h="348040">
                <a:tc>
                  <a:txBody>
                    <a:bodyPr/>
                    <a:lstStyle/>
                    <a:p>
                      <a:pPr algn="ctr"/>
                      <a:r>
                        <a:rPr lang="es-EC" sz="2400" dirty="0" smtClean="0">
                          <a:latin typeface="Arial" panose="020B0604020202020204" pitchFamily="34" charset="0"/>
                          <a:cs typeface="Arial" panose="020B0604020202020204" pitchFamily="34" charset="0"/>
                        </a:rPr>
                        <a:t>Propiedad</a:t>
                      </a:r>
                      <a:endParaRPr lang="es-EC" sz="2400" dirty="0">
                        <a:latin typeface="Arial" panose="020B0604020202020204" pitchFamily="34" charset="0"/>
                        <a:cs typeface="Arial" panose="020B0604020202020204" pitchFamily="34" charset="0"/>
                      </a:endParaRPr>
                    </a:p>
                  </a:txBody>
                  <a:tcPr/>
                </a:tc>
                <a:tc>
                  <a:txBody>
                    <a:bodyPr/>
                    <a:lstStyle/>
                    <a:p>
                      <a:pPr algn="ctr"/>
                      <a:r>
                        <a:rPr lang="es-EC" sz="2400" dirty="0" smtClean="0">
                          <a:latin typeface="Arial" panose="020B0604020202020204" pitchFamily="34" charset="0"/>
                          <a:cs typeface="Arial" panose="020B0604020202020204" pitchFamily="34" charset="0"/>
                        </a:rPr>
                        <a:t>Valor (</a:t>
                      </a:r>
                      <a:r>
                        <a:rPr lang="es-EC" sz="2400" dirty="0" err="1" smtClean="0">
                          <a:latin typeface="Arial" panose="020B0604020202020204" pitchFamily="34" charset="0"/>
                          <a:cs typeface="Arial" panose="020B0604020202020204" pitchFamily="34" charset="0"/>
                        </a:rPr>
                        <a:t>MPa</a:t>
                      </a:r>
                      <a:r>
                        <a:rPr lang="es-EC" sz="2400" dirty="0" smtClean="0">
                          <a:latin typeface="Arial" panose="020B0604020202020204" pitchFamily="34" charset="0"/>
                          <a:cs typeface="Arial" panose="020B0604020202020204" pitchFamily="34" charset="0"/>
                        </a:rPr>
                        <a:t>)</a:t>
                      </a:r>
                      <a:endParaRPr lang="es-EC" sz="2400" dirty="0">
                        <a:latin typeface="Arial" panose="020B0604020202020204" pitchFamily="34" charset="0"/>
                        <a:cs typeface="Arial" panose="020B0604020202020204" pitchFamily="34" charset="0"/>
                      </a:endParaRPr>
                    </a:p>
                  </a:txBody>
                  <a:tcPr/>
                </a:tc>
              </a:tr>
              <a:tr h="348040">
                <a:tc>
                  <a:txBody>
                    <a:bodyPr/>
                    <a:lstStyle/>
                    <a:p>
                      <a:pPr algn="ctr"/>
                      <a:r>
                        <a:rPr lang="es-EC" sz="2400" dirty="0" smtClean="0">
                          <a:latin typeface="Arial" panose="020B0604020202020204" pitchFamily="34" charset="0"/>
                          <a:cs typeface="Arial" panose="020B0604020202020204" pitchFamily="34" charset="0"/>
                        </a:rPr>
                        <a:t>Módulo Elasticidad</a:t>
                      </a:r>
                      <a:endParaRPr lang="es-EC" sz="2400" dirty="0">
                        <a:latin typeface="Arial" panose="020B0604020202020204" pitchFamily="34" charset="0"/>
                        <a:cs typeface="Arial" panose="020B0604020202020204" pitchFamily="34" charset="0"/>
                      </a:endParaRPr>
                    </a:p>
                  </a:txBody>
                  <a:tcPr/>
                </a:tc>
                <a:tc>
                  <a:txBody>
                    <a:bodyPr/>
                    <a:lstStyle/>
                    <a:p>
                      <a:pPr algn="ctr"/>
                      <a:r>
                        <a:rPr lang="es-EC" sz="2400" dirty="0" smtClean="0">
                          <a:latin typeface="Arial" panose="020B0604020202020204" pitchFamily="34" charset="0"/>
                          <a:cs typeface="Arial" panose="020B0604020202020204" pitchFamily="34" charset="0"/>
                        </a:rPr>
                        <a:t>210000</a:t>
                      </a:r>
                      <a:endParaRPr lang="es-EC" sz="2400" dirty="0">
                        <a:latin typeface="Arial" panose="020B0604020202020204" pitchFamily="34" charset="0"/>
                        <a:cs typeface="Arial" panose="020B0604020202020204" pitchFamily="34" charset="0"/>
                      </a:endParaRPr>
                    </a:p>
                  </a:txBody>
                  <a:tcPr/>
                </a:tc>
              </a:tr>
              <a:tr h="348040">
                <a:tc>
                  <a:txBody>
                    <a:bodyPr/>
                    <a:lstStyle/>
                    <a:p>
                      <a:pPr algn="ctr"/>
                      <a:r>
                        <a:rPr lang="es-EC" sz="2400" dirty="0" smtClean="0">
                          <a:latin typeface="Arial" panose="020B0604020202020204" pitchFamily="34" charset="0"/>
                          <a:cs typeface="Arial" panose="020B0604020202020204" pitchFamily="34" charset="0"/>
                        </a:rPr>
                        <a:t>Módulo de Rigidez</a:t>
                      </a:r>
                      <a:endParaRPr lang="es-EC" sz="2400" dirty="0">
                        <a:latin typeface="Arial" panose="020B0604020202020204" pitchFamily="34" charset="0"/>
                        <a:cs typeface="Arial" panose="020B0604020202020204" pitchFamily="34" charset="0"/>
                      </a:endParaRPr>
                    </a:p>
                  </a:txBody>
                  <a:tcPr/>
                </a:tc>
                <a:tc>
                  <a:txBody>
                    <a:bodyPr/>
                    <a:lstStyle/>
                    <a:p>
                      <a:pPr algn="ctr"/>
                      <a:r>
                        <a:rPr lang="es-EC" sz="2400" dirty="0" smtClean="0">
                          <a:latin typeface="Arial" panose="020B0604020202020204" pitchFamily="34" charset="0"/>
                          <a:cs typeface="Arial" panose="020B0604020202020204" pitchFamily="34" charset="0"/>
                        </a:rPr>
                        <a:t>80000</a:t>
                      </a:r>
                      <a:endParaRPr lang="es-EC" sz="2400" dirty="0">
                        <a:latin typeface="Arial" panose="020B0604020202020204" pitchFamily="34" charset="0"/>
                        <a:cs typeface="Arial" panose="020B0604020202020204" pitchFamily="34" charset="0"/>
                      </a:endParaRPr>
                    </a:p>
                  </a:txBody>
                  <a:tcPr/>
                </a:tc>
              </a:tr>
              <a:tr h="348040">
                <a:tc>
                  <a:txBody>
                    <a:bodyPr/>
                    <a:lstStyle/>
                    <a:p>
                      <a:pPr algn="ctr"/>
                      <a:r>
                        <a:rPr lang="es-EC" sz="2400" dirty="0" smtClean="0">
                          <a:latin typeface="Arial" panose="020B0604020202020204" pitchFamily="34" charset="0"/>
                          <a:cs typeface="Arial" panose="020B0604020202020204" pitchFamily="34" charset="0"/>
                        </a:rPr>
                        <a:t>Esfuerzo de Fluencia</a:t>
                      </a:r>
                      <a:endParaRPr lang="es-EC" sz="2400" dirty="0">
                        <a:latin typeface="Arial" panose="020B0604020202020204" pitchFamily="34" charset="0"/>
                        <a:cs typeface="Arial" panose="020B0604020202020204" pitchFamily="34" charset="0"/>
                      </a:endParaRPr>
                    </a:p>
                  </a:txBody>
                  <a:tcPr/>
                </a:tc>
                <a:tc>
                  <a:txBody>
                    <a:bodyPr/>
                    <a:lstStyle/>
                    <a:p>
                      <a:pPr algn="ctr"/>
                      <a:r>
                        <a:rPr lang="es-EC" sz="2400" dirty="0" smtClean="0">
                          <a:latin typeface="Arial" panose="020B0604020202020204" pitchFamily="34" charset="0"/>
                          <a:cs typeface="Arial" panose="020B0604020202020204" pitchFamily="34" charset="0"/>
                        </a:rPr>
                        <a:t>460</a:t>
                      </a:r>
                      <a:endParaRPr lang="es-EC" sz="2400" dirty="0">
                        <a:latin typeface="Arial" panose="020B0604020202020204" pitchFamily="34" charset="0"/>
                        <a:cs typeface="Arial" panose="020B0604020202020204" pitchFamily="34" charset="0"/>
                      </a:endParaRPr>
                    </a:p>
                  </a:txBody>
                  <a:tcPr/>
                </a:tc>
              </a:tr>
              <a:tr h="348040">
                <a:tc>
                  <a:txBody>
                    <a:bodyPr/>
                    <a:lstStyle/>
                    <a:p>
                      <a:pPr algn="ctr"/>
                      <a:r>
                        <a:rPr lang="es-EC" sz="2400" dirty="0" smtClean="0">
                          <a:latin typeface="Arial" panose="020B0604020202020204" pitchFamily="34" charset="0"/>
                          <a:cs typeface="Arial" panose="020B0604020202020204" pitchFamily="34" charset="0"/>
                        </a:rPr>
                        <a:t>Esfuerzo Último</a:t>
                      </a:r>
                      <a:endParaRPr lang="es-EC" sz="2400" dirty="0">
                        <a:latin typeface="Arial" panose="020B0604020202020204" pitchFamily="34" charset="0"/>
                        <a:cs typeface="Arial" panose="020B0604020202020204" pitchFamily="34" charset="0"/>
                      </a:endParaRPr>
                    </a:p>
                  </a:txBody>
                  <a:tcPr/>
                </a:tc>
                <a:tc>
                  <a:txBody>
                    <a:bodyPr/>
                    <a:lstStyle/>
                    <a:p>
                      <a:pPr algn="ctr"/>
                      <a:r>
                        <a:rPr lang="es-EC" sz="2400" dirty="0" smtClean="0">
                          <a:latin typeface="Arial" panose="020B0604020202020204" pitchFamily="34" charset="0"/>
                          <a:cs typeface="Arial" panose="020B0604020202020204" pitchFamily="34" charset="0"/>
                        </a:rPr>
                        <a:t>560</a:t>
                      </a:r>
                      <a:endParaRPr lang="es-EC" sz="2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2726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72789"/>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Localización de restricciones</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674252" y="1105781"/>
            <a:ext cx="9272789" cy="4385815"/>
          </a:xfrm>
        </p:spPr>
        <p:txBody>
          <a:bodyPr>
            <a:normAutofit/>
          </a:bodyPr>
          <a:lstStyle/>
          <a:p>
            <a:r>
              <a:rPr lang="es-EC" dirty="0" smtClean="0">
                <a:solidFill>
                  <a:schemeClr val="bg1"/>
                </a:solidFill>
                <a:latin typeface="Arial" panose="020B0604020202020204" pitchFamily="34" charset="0"/>
                <a:cs typeface="Arial" panose="020B0604020202020204" pitchFamily="34" charset="0"/>
              </a:rPr>
              <a:t>Apoyos o Restricciones en el conjunto (ubicación de los neumáticos)</a:t>
            </a:r>
            <a:endParaRPr lang="es-EC"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748422" y="2046328"/>
            <a:ext cx="5124450" cy="3228975"/>
          </a:xfrm>
          <a:prstGeom prst="rect">
            <a:avLst/>
          </a:prstGeom>
        </p:spPr>
      </p:pic>
      <p:pic>
        <p:nvPicPr>
          <p:cNvPr id="4" name="Imagen 3"/>
          <p:cNvPicPr>
            <a:picLocks noChangeAspect="1"/>
          </p:cNvPicPr>
          <p:nvPr/>
        </p:nvPicPr>
        <p:blipFill>
          <a:blip r:embed="rId3"/>
          <a:stretch>
            <a:fillRect/>
          </a:stretch>
        </p:blipFill>
        <p:spPr>
          <a:xfrm>
            <a:off x="1141412" y="2922856"/>
            <a:ext cx="2242003" cy="1326711"/>
          </a:xfrm>
          <a:prstGeom prst="rect">
            <a:avLst/>
          </a:prstGeom>
        </p:spPr>
      </p:pic>
      <p:pic>
        <p:nvPicPr>
          <p:cNvPr id="6" name="Imagen 5"/>
          <p:cNvPicPr>
            <a:picLocks noChangeAspect="1"/>
          </p:cNvPicPr>
          <p:nvPr/>
        </p:nvPicPr>
        <p:blipFill>
          <a:blip r:embed="rId4"/>
          <a:stretch>
            <a:fillRect/>
          </a:stretch>
        </p:blipFill>
        <p:spPr>
          <a:xfrm>
            <a:off x="9237879" y="2738691"/>
            <a:ext cx="2555848" cy="1695043"/>
          </a:xfrm>
          <a:prstGeom prst="rect">
            <a:avLst/>
          </a:prstGeom>
        </p:spPr>
      </p:pic>
    </p:spTree>
    <p:extLst>
      <p:ext uri="{BB962C8B-B14F-4D97-AF65-F5344CB8AC3E}">
        <p14:creationId xmlns:p14="http://schemas.microsoft.com/office/powerpoint/2010/main" val="1916700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67584"/>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APLICACIÓN DE CARGAS</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684468" y="248101"/>
            <a:ext cx="9272789" cy="3986570"/>
          </a:xfrm>
        </p:spPr>
        <p:txBody>
          <a:bodyPr>
            <a:normAutofit/>
          </a:bodyPr>
          <a:lstStyle/>
          <a:p>
            <a:pPr marL="0" indent="0" algn="just">
              <a:buNone/>
            </a:pPr>
            <a:endParaRPr lang="es-EC" dirty="0">
              <a:solidFill>
                <a:schemeClr val="bg1"/>
              </a:solidFill>
              <a:latin typeface="Arial" panose="020B0604020202020204" pitchFamily="34" charset="0"/>
              <a:cs typeface="Arial" panose="020B0604020202020204" pitchFamily="34" charset="0"/>
            </a:endParaRPr>
          </a:p>
          <a:p>
            <a:pPr algn="just"/>
            <a:r>
              <a:rPr lang="es-EC" dirty="0">
                <a:solidFill>
                  <a:schemeClr val="bg1"/>
                </a:solidFill>
                <a:latin typeface="Arial" panose="020B0604020202020204" pitchFamily="34" charset="0"/>
                <a:cs typeface="Arial" panose="020B0604020202020204" pitchFamily="34" charset="0"/>
              </a:rPr>
              <a:t>Valores Máximos de Fuerzas:</a:t>
            </a:r>
          </a:p>
          <a:p>
            <a:pPr lvl="2" algn="just"/>
            <a:r>
              <a:rPr lang="es-EC" dirty="0">
                <a:solidFill>
                  <a:schemeClr val="bg1"/>
                </a:solidFill>
                <a:latin typeface="Arial" panose="020B0604020202020204" pitchFamily="34" charset="0"/>
                <a:cs typeface="Arial" panose="020B0604020202020204" pitchFamily="34" charset="0"/>
              </a:rPr>
              <a:t>Fuerza Vertical: 6899 N (8G) y Fuerza Horizontal 716 N (Peso del Conductor)</a:t>
            </a:r>
          </a:p>
          <a:p>
            <a:pPr algn="just"/>
            <a:endParaRPr lang="es-EC" dirty="0">
              <a:solidFill>
                <a:schemeClr val="bg1"/>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017694776"/>
              </p:ext>
            </p:extLst>
          </p:nvPr>
        </p:nvGraphicFramePr>
        <p:xfrm>
          <a:off x="672404" y="1931827"/>
          <a:ext cx="11256135" cy="3400023"/>
        </p:xfrm>
        <a:graphic>
          <a:graphicData uri="http://schemas.openxmlformats.org/drawingml/2006/table">
            <a:tbl>
              <a:tblPr firstRow="1" bandRow="1">
                <a:tableStyleId>{5C22544A-7EE6-4342-B048-85BDC9FD1C3A}</a:tableStyleId>
              </a:tblPr>
              <a:tblGrid>
                <a:gridCol w="3752045"/>
                <a:gridCol w="3752045"/>
                <a:gridCol w="3752045"/>
              </a:tblGrid>
              <a:tr h="412124">
                <a:tc>
                  <a:txBody>
                    <a:bodyPr/>
                    <a:lstStyle/>
                    <a:p>
                      <a:pPr algn="ctr"/>
                      <a:r>
                        <a:rPr lang="es-EC" dirty="0" smtClean="0">
                          <a:latin typeface="Arial" panose="020B0604020202020204" pitchFamily="34" charset="0"/>
                          <a:cs typeface="Arial" panose="020B0604020202020204" pitchFamily="34" charset="0"/>
                        </a:rPr>
                        <a:t>ESCENARIO 1</a:t>
                      </a:r>
                      <a:endParaRPr lang="es-EC"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latin typeface="Arial" panose="020B0604020202020204" pitchFamily="34" charset="0"/>
                          <a:cs typeface="Arial" panose="020B0604020202020204" pitchFamily="34" charset="0"/>
                        </a:rPr>
                        <a:t>ESCENARIO 2</a:t>
                      </a:r>
                    </a:p>
                    <a:p>
                      <a:pPr algn="ctr"/>
                      <a:endParaRPr lang="es-EC"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latin typeface="Arial" panose="020B0604020202020204" pitchFamily="34" charset="0"/>
                          <a:cs typeface="Arial" panose="020B0604020202020204" pitchFamily="34" charset="0"/>
                        </a:rPr>
                        <a:t>ESCENARIO 3</a:t>
                      </a:r>
                    </a:p>
                    <a:p>
                      <a:pPr algn="ctr"/>
                      <a:endParaRPr lang="es-EC" dirty="0">
                        <a:latin typeface="Arial" panose="020B0604020202020204" pitchFamily="34" charset="0"/>
                        <a:cs typeface="Arial" panose="020B0604020202020204" pitchFamily="34" charset="0"/>
                      </a:endParaRPr>
                    </a:p>
                  </a:txBody>
                  <a:tcPr/>
                </a:tc>
              </a:tr>
              <a:tr h="2759943">
                <a:tc>
                  <a:txBody>
                    <a:bodyPr/>
                    <a:lstStyle/>
                    <a:p>
                      <a:endParaRPr lang="es-EC" dirty="0"/>
                    </a:p>
                  </a:txBody>
                  <a:tcPr/>
                </a:tc>
                <a:tc>
                  <a:txBody>
                    <a:bodyPr/>
                    <a:lstStyle/>
                    <a:p>
                      <a:endParaRPr lang="es-EC" dirty="0"/>
                    </a:p>
                  </a:txBody>
                  <a:tcPr/>
                </a:tc>
                <a:tc>
                  <a:txBody>
                    <a:bodyPr/>
                    <a:lstStyle/>
                    <a:p>
                      <a:endParaRPr lang="es-EC" dirty="0"/>
                    </a:p>
                  </a:txBody>
                  <a:tcPr/>
                </a:tc>
              </a:tr>
            </a:tbl>
          </a:graphicData>
        </a:graphic>
      </p:graphicFrame>
      <p:pic>
        <p:nvPicPr>
          <p:cNvPr id="8" name="Imagen 7"/>
          <p:cNvPicPr>
            <a:picLocks noChangeAspect="1"/>
          </p:cNvPicPr>
          <p:nvPr/>
        </p:nvPicPr>
        <p:blipFill>
          <a:blip r:embed="rId2"/>
          <a:stretch>
            <a:fillRect/>
          </a:stretch>
        </p:blipFill>
        <p:spPr>
          <a:xfrm>
            <a:off x="797126" y="2717440"/>
            <a:ext cx="3483713" cy="2388016"/>
          </a:xfrm>
          <a:prstGeom prst="rect">
            <a:avLst/>
          </a:prstGeom>
        </p:spPr>
      </p:pic>
      <p:pic>
        <p:nvPicPr>
          <p:cNvPr id="9" name="Imagen 8"/>
          <p:cNvPicPr>
            <a:picLocks noChangeAspect="1"/>
          </p:cNvPicPr>
          <p:nvPr/>
        </p:nvPicPr>
        <p:blipFill>
          <a:blip r:embed="rId3"/>
          <a:stretch>
            <a:fillRect/>
          </a:stretch>
        </p:blipFill>
        <p:spPr>
          <a:xfrm>
            <a:off x="4660889" y="2717440"/>
            <a:ext cx="3319945" cy="2351629"/>
          </a:xfrm>
          <a:prstGeom prst="rect">
            <a:avLst/>
          </a:prstGeom>
        </p:spPr>
      </p:pic>
      <p:pic>
        <p:nvPicPr>
          <p:cNvPr id="10" name="Imagen 9"/>
          <p:cNvPicPr>
            <a:picLocks noChangeAspect="1"/>
          </p:cNvPicPr>
          <p:nvPr/>
        </p:nvPicPr>
        <p:blipFill>
          <a:blip r:embed="rId4"/>
          <a:stretch>
            <a:fillRect/>
          </a:stretch>
        </p:blipFill>
        <p:spPr>
          <a:xfrm>
            <a:off x="8360884" y="2717439"/>
            <a:ext cx="3444457" cy="2351629"/>
          </a:xfrm>
          <a:prstGeom prst="rect">
            <a:avLst/>
          </a:prstGeom>
        </p:spPr>
      </p:pic>
    </p:spTree>
    <p:extLst>
      <p:ext uri="{BB962C8B-B14F-4D97-AF65-F5344CB8AC3E}">
        <p14:creationId xmlns:p14="http://schemas.microsoft.com/office/powerpoint/2010/main" val="1001478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77984"/>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Determinación de zonas críticas</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774621" y="1100586"/>
            <a:ext cx="9272789" cy="3986570"/>
          </a:xfrm>
        </p:spPr>
        <p:txBody>
          <a:bodyPr>
            <a:normAutofit/>
          </a:bodyPr>
          <a:lstStyle/>
          <a:p>
            <a:pPr marL="0" indent="0" algn="just">
              <a:buNone/>
            </a:pPr>
            <a:endParaRPr lang="es-EC" dirty="0">
              <a:solidFill>
                <a:schemeClr val="bg1"/>
              </a:solidFill>
              <a:latin typeface="Arial" panose="020B0604020202020204" pitchFamily="34" charset="0"/>
              <a:cs typeface="Arial" panose="020B0604020202020204" pitchFamily="34" charset="0"/>
            </a:endParaRPr>
          </a:p>
          <a:p>
            <a:pPr algn="just"/>
            <a:r>
              <a:rPr lang="es-EC" dirty="0" smtClean="0">
                <a:solidFill>
                  <a:schemeClr val="bg1"/>
                </a:solidFill>
                <a:latin typeface="Arial" panose="020B0604020202020204" pitchFamily="34" charset="0"/>
                <a:cs typeface="Arial" panose="020B0604020202020204" pitchFamily="34" charset="0"/>
              </a:rPr>
              <a:t>Con los datos obtenidos de cada escenario, se determina las zonas que soportan los mayores esfuerzos producidos.</a:t>
            </a:r>
          </a:p>
          <a:p>
            <a:pPr algn="just"/>
            <a:r>
              <a:rPr lang="es-EC" dirty="0" smtClean="0">
                <a:solidFill>
                  <a:schemeClr val="bg1"/>
                </a:solidFill>
                <a:latin typeface="Arial" panose="020B0604020202020204" pitchFamily="34" charset="0"/>
                <a:cs typeface="Arial" panose="020B0604020202020204" pitchFamily="34" charset="0"/>
              </a:rPr>
              <a:t>Pueden existir hasta tres zonas, por la exigencia que cada escenario imprime a las pruebas.</a:t>
            </a:r>
          </a:p>
          <a:p>
            <a:pPr algn="just"/>
            <a:r>
              <a:rPr lang="es-EC" dirty="0" smtClean="0">
                <a:solidFill>
                  <a:schemeClr val="bg1"/>
                </a:solidFill>
                <a:latin typeface="Arial" panose="020B0604020202020204" pitchFamily="34" charset="0"/>
                <a:cs typeface="Arial" panose="020B0604020202020204" pitchFamily="34" charset="0"/>
              </a:rPr>
              <a:t>Si surgen áreas riesgosas que se repitan entre escenarios, tienen mayor probabilidad de ser elegidas como zonas críticas.</a:t>
            </a:r>
            <a:endParaRPr lang="es-EC" dirty="0">
              <a:solidFill>
                <a:schemeClr val="bg1"/>
              </a:solidFill>
              <a:latin typeface="Arial" panose="020B0604020202020204" pitchFamily="34" charset="0"/>
              <a:cs typeface="Arial" panose="020B0604020202020204" pitchFamily="34" charset="0"/>
            </a:endParaRPr>
          </a:p>
          <a:p>
            <a:pPr algn="just"/>
            <a:endParaRPr lang="es-EC"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390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455258"/>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Determinación de zonas críticas</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774621" y="284027"/>
            <a:ext cx="9272789" cy="3590727"/>
          </a:xfrm>
        </p:spPr>
        <p:txBody>
          <a:bodyPr>
            <a:normAutofit/>
          </a:bodyPr>
          <a:lstStyle/>
          <a:p>
            <a:pPr marL="0" indent="0" algn="just">
              <a:buNone/>
            </a:pPr>
            <a:endParaRPr lang="es-EC" dirty="0">
              <a:solidFill>
                <a:schemeClr val="bg1"/>
              </a:solidFill>
              <a:latin typeface="Arial" panose="020B0604020202020204" pitchFamily="34" charset="0"/>
              <a:cs typeface="Arial" panose="020B0604020202020204" pitchFamily="34" charset="0"/>
            </a:endParaRPr>
          </a:p>
          <a:p>
            <a:pPr algn="just"/>
            <a:r>
              <a:rPr lang="es-EC" dirty="0" smtClean="0">
                <a:solidFill>
                  <a:schemeClr val="bg1"/>
                </a:solidFill>
                <a:latin typeface="Arial" panose="020B0604020202020204" pitchFamily="34" charset="0"/>
                <a:cs typeface="Arial" panose="020B0604020202020204" pitchFamily="34" charset="0"/>
              </a:rPr>
              <a:t>Las zonas críticas que engloban los mayores esfuerzos producidos en cada uno de los escenarios son:</a:t>
            </a:r>
          </a:p>
          <a:p>
            <a:pPr marL="0" indent="0" algn="just">
              <a:buNone/>
            </a:pPr>
            <a:endParaRPr lang="es-EC" dirty="0">
              <a:solidFill>
                <a:schemeClr val="bg1"/>
              </a:solidFill>
              <a:latin typeface="Arial" panose="020B0604020202020204" pitchFamily="34" charset="0"/>
              <a:cs typeface="Arial" panose="020B0604020202020204" pitchFamily="34" charset="0"/>
            </a:endParaRPr>
          </a:p>
          <a:p>
            <a:pPr algn="just"/>
            <a:endParaRPr lang="es-EC" dirty="0">
              <a:solidFill>
                <a:schemeClr val="bg1"/>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359179950"/>
              </p:ext>
            </p:extLst>
          </p:nvPr>
        </p:nvGraphicFramePr>
        <p:xfrm>
          <a:off x="618187" y="2079390"/>
          <a:ext cx="11256135" cy="3400023"/>
        </p:xfrm>
        <a:graphic>
          <a:graphicData uri="http://schemas.openxmlformats.org/drawingml/2006/table">
            <a:tbl>
              <a:tblPr firstRow="1" bandRow="1">
                <a:tableStyleId>{5C22544A-7EE6-4342-B048-85BDC9FD1C3A}</a:tableStyleId>
              </a:tblPr>
              <a:tblGrid>
                <a:gridCol w="3752045"/>
                <a:gridCol w="3752045"/>
                <a:gridCol w="3752045"/>
              </a:tblGrid>
              <a:tr h="412124">
                <a:tc>
                  <a:txBody>
                    <a:bodyPr/>
                    <a:lstStyle/>
                    <a:p>
                      <a:pPr algn="ctr"/>
                      <a:r>
                        <a:rPr lang="es-EC" dirty="0" smtClean="0">
                          <a:latin typeface="Arial" panose="020B0604020202020204" pitchFamily="34" charset="0"/>
                          <a:cs typeface="Arial" panose="020B0604020202020204" pitchFamily="34" charset="0"/>
                        </a:rPr>
                        <a:t>ZONA CRÍTICA 1 </a:t>
                      </a:r>
                    </a:p>
                    <a:p>
                      <a:pPr algn="ctr"/>
                      <a:r>
                        <a:rPr lang="es-EC" dirty="0" smtClean="0">
                          <a:latin typeface="Arial" panose="020B0604020202020204" pitchFamily="34" charset="0"/>
                          <a:cs typeface="Arial" panose="020B0604020202020204" pitchFamily="34" charset="0"/>
                        </a:rPr>
                        <a:t>Bastidor Rodamientos</a:t>
                      </a:r>
                      <a:endParaRPr lang="es-EC"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latin typeface="Arial" panose="020B0604020202020204" pitchFamily="34" charset="0"/>
                          <a:cs typeface="Arial" panose="020B0604020202020204" pitchFamily="34" charset="0"/>
                        </a:rPr>
                        <a:t>ZONA CRÍTICA 2</a:t>
                      </a:r>
                    </a:p>
                    <a:p>
                      <a:pPr algn="ctr"/>
                      <a:r>
                        <a:rPr lang="es-EC" dirty="0" smtClean="0">
                          <a:latin typeface="Arial" panose="020B0604020202020204" pitchFamily="34" charset="0"/>
                          <a:cs typeface="Arial" panose="020B0604020202020204" pitchFamily="34" charset="0"/>
                        </a:rPr>
                        <a:t>Unión</a:t>
                      </a:r>
                      <a:r>
                        <a:rPr lang="es-EC" baseline="0" dirty="0" smtClean="0">
                          <a:latin typeface="Arial" panose="020B0604020202020204" pitchFamily="34" charset="0"/>
                          <a:cs typeface="Arial" panose="020B0604020202020204" pitchFamily="34" charset="0"/>
                        </a:rPr>
                        <a:t> Tubos B-D</a:t>
                      </a:r>
                      <a:endParaRPr lang="es-EC"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latin typeface="Arial" panose="020B0604020202020204" pitchFamily="34" charset="0"/>
                          <a:cs typeface="Arial" panose="020B0604020202020204" pitchFamily="34" charset="0"/>
                        </a:rPr>
                        <a:t>ZONA CRÍTICA 3</a:t>
                      </a:r>
                    </a:p>
                    <a:p>
                      <a:pPr algn="ctr"/>
                      <a:r>
                        <a:rPr lang="es-EC" dirty="0" smtClean="0">
                          <a:latin typeface="Arial" panose="020B0604020202020204" pitchFamily="34" charset="0"/>
                          <a:cs typeface="Arial" panose="020B0604020202020204" pitchFamily="34" charset="0"/>
                        </a:rPr>
                        <a:t>Tubo</a:t>
                      </a:r>
                      <a:r>
                        <a:rPr lang="es-EC" baseline="0" dirty="0" smtClean="0">
                          <a:latin typeface="Arial" panose="020B0604020202020204" pitchFamily="34" charset="0"/>
                          <a:cs typeface="Arial" panose="020B0604020202020204" pitchFamily="34" charset="0"/>
                        </a:rPr>
                        <a:t> B cercanías Tubo A</a:t>
                      </a:r>
                      <a:endParaRPr lang="es-EC" dirty="0">
                        <a:latin typeface="Arial" panose="020B0604020202020204" pitchFamily="34" charset="0"/>
                        <a:cs typeface="Arial" panose="020B0604020202020204" pitchFamily="34" charset="0"/>
                      </a:endParaRPr>
                    </a:p>
                  </a:txBody>
                  <a:tcPr/>
                </a:tc>
              </a:tr>
              <a:tr h="2759943">
                <a:tc>
                  <a:txBody>
                    <a:bodyPr/>
                    <a:lstStyle/>
                    <a:p>
                      <a:endParaRPr lang="es-EC" dirty="0"/>
                    </a:p>
                  </a:txBody>
                  <a:tcPr/>
                </a:tc>
                <a:tc>
                  <a:txBody>
                    <a:bodyPr/>
                    <a:lstStyle/>
                    <a:p>
                      <a:endParaRPr lang="es-EC" dirty="0"/>
                    </a:p>
                  </a:txBody>
                  <a:tcPr/>
                </a:tc>
                <a:tc>
                  <a:txBody>
                    <a:bodyPr/>
                    <a:lstStyle/>
                    <a:p>
                      <a:endParaRPr lang="es-EC" dirty="0"/>
                    </a:p>
                  </a:txBody>
                  <a:tcPr/>
                </a:tc>
              </a:tr>
            </a:tbl>
          </a:graphicData>
        </a:graphic>
      </p:graphicFrame>
      <p:pic>
        <p:nvPicPr>
          <p:cNvPr id="3" name="Imagen 2"/>
          <p:cNvPicPr>
            <a:picLocks noChangeAspect="1"/>
          </p:cNvPicPr>
          <p:nvPr/>
        </p:nvPicPr>
        <p:blipFill>
          <a:blip r:embed="rId2"/>
          <a:stretch>
            <a:fillRect/>
          </a:stretch>
        </p:blipFill>
        <p:spPr>
          <a:xfrm>
            <a:off x="906618" y="2795239"/>
            <a:ext cx="3163105" cy="2562115"/>
          </a:xfrm>
          <a:prstGeom prst="rect">
            <a:avLst/>
          </a:prstGeom>
        </p:spPr>
      </p:pic>
      <p:pic>
        <p:nvPicPr>
          <p:cNvPr id="6" name="Imagen 5"/>
          <p:cNvPicPr>
            <a:picLocks noChangeAspect="1"/>
          </p:cNvPicPr>
          <p:nvPr/>
        </p:nvPicPr>
        <p:blipFill>
          <a:blip r:embed="rId3"/>
          <a:stretch>
            <a:fillRect/>
          </a:stretch>
        </p:blipFill>
        <p:spPr>
          <a:xfrm>
            <a:off x="4568445" y="2795238"/>
            <a:ext cx="3328462" cy="2562115"/>
          </a:xfrm>
          <a:prstGeom prst="rect">
            <a:avLst/>
          </a:prstGeom>
        </p:spPr>
      </p:pic>
      <p:pic>
        <p:nvPicPr>
          <p:cNvPr id="7" name="Imagen 6"/>
          <p:cNvPicPr>
            <a:picLocks noChangeAspect="1"/>
          </p:cNvPicPr>
          <p:nvPr/>
        </p:nvPicPr>
        <p:blipFill>
          <a:blip r:embed="rId4"/>
          <a:stretch>
            <a:fillRect/>
          </a:stretch>
        </p:blipFill>
        <p:spPr>
          <a:xfrm>
            <a:off x="8322447" y="2795238"/>
            <a:ext cx="3371051" cy="2562496"/>
          </a:xfrm>
          <a:prstGeom prst="rect">
            <a:avLst/>
          </a:prstGeom>
        </p:spPr>
      </p:pic>
    </p:spTree>
    <p:extLst>
      <p:ext uri="{BB962C8B-B14F-4D97-AF65-F5344CB8AC3E}">
        <p14:creationId xmlns:p14="http://schemas.microsoft.com/office/powerpoint/2010/main" val="1654713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52227"/>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Equipo de captura de datos</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928077" y="387058"/>
            <a:ext cx="9272789" cy="3590727"/>
          </a:xfrm>
        </p:spPr>
        <p:txBody>
          <a:bodyPr>
            <a:normAutofit/>
          </a:bodyPr>
          <a:lstStyle/>
          <a:p>
            <a:pPr marL="0" indent="0" algn="just">
              <a:buNone/>
            </a:pPr>
            <a:endParaRPr lang="es-EC" dirty="0">
              <a:solidFill>
                <a:schemeClr val="bg1"/>
              </a:solidFill>
              <a:latin typeface="Arial" panose="020B0604020202020204" pitchFamily="34" charset="0"/>
              <a:cs typeface="Arial" panose="020B0604020202020204" pitchFamily="34" charset="0"/>
            </a:endParaRPr>
          </a:p>
          <a:p>
            <a:pPr algn="just"/>
            <a:r>
              <a:rPr lang="es-EC" dirty="0" smtClean="0">
                <a:solidFill>
                  <a:schemeClr val="bg1"/>
                </a:solidFill>
                <a:latin typeface="Arial" panose="020B0604020202020204" pitchFamily="34" charset="0"/>
                <a:cs typeface="Arial" panose="020B0604020202020204" pitchFamily="34" charset="0"/>
              </a:rPr>
              <a:t>Dispositivo Electrónico con las siguientes características:</a:t>
            </a:r>
          </a:p>
          <a:p>
            <a:pPr marL="0" indent="0" algn="just">
              <a:buNone/>
            </a:pPr>
            <a:endParaRPr lang="es-EC" dirty="0">
              <a:solidFill>
                <a:schemeClr val="bg1"/>
              </a:solidFill>
              <a:latin typeface="Arial" panose="020B0604020202020204" pitchFamily="34" charset="0"/>
              <a:cs typeface="Arial" panose="020B0604020202020204" pitchFamily="34" charset="0"/>
            </a:endParaRPr>
          </a:p>
          <a:p>
            <a:pPr marL="0" indent="0" algn="just">
              <a:buNone/>
            </a:pPr>
            <a:endParaRPr lang="es-EC" dirty="0">
              <a:solidFill>
                <a:schemeClr val="bg1"/>
              </a:solidFill>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2340319725"/>
              </p:ext>
            </p:extLst>
          </p:nvPr>
        </p:nvGraphicFramePr>
        <p:xfrm>
          <a:off x="863541" y="754424"/>
          <a:ext cx="10461739" cy="546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komunicalo.com/imagen_corporativa/diseno-web-programaci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297" y="4369963"/>
            <a:ext cx="693500" cy="69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mpoulin.files.wordpress.com/2011/02/comp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4601" y="4335054"/>
            <a:ext cx="714336" cy="714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arketingmobil.mobi/login/uploads/732/3368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1931" y="4335054"/>
            <a:ext cx="672297" cy="6722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ubecad.com/2008/01/13/input%20sign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6938" y="4357477"/>
            <a:ext cx="1012774" cy="7059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flowerblossoms.files.wordpress.com/2010/04/floppydis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3057" y="4287164"/>
            <a:ext cx="745946" cy="77909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12"/>
          <a:stretch>
            <a:fillRect/>
          </a:stretch>
        </p:blipFill>
        <p:spPr>
          <a:xfrm>
            <a:off x="10171713" y="4369963"/>
            <a:ext cx="1103271" cy="711037"/>
          </a:xfrm>
          <a:prstGeom prst="rect">
            <a:avLst/>
          </a:prstGeom>
        </p:spPr>
      </p:pic>
      <p:pic>
        <p:nvPicPr>
          <p:cNvPr id="3" name="Picture 2" descr="http://definicion.de/wp-content/uploads/2011/06/robustez.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9661" y="4309205"/>
            <a:ext cx="854443" cy="72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1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71096"/>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introducción</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2" y="1667256"/>
            <a:ext cx="9905999" cy="4368801"/>
          </a:xfrm>
        </p:spPr>
        <p:txBody>
          <a:bodyPr/>
          <a:lstStyle/>
          <a:p>
            <a:pPr algn="just"/>
            <a:endParaRPr lang="es-EC" sz="2800" b="1" dirty="0" smtClean="0">
              <a:solidFill>
                <a:schemeClr val="bg1"/>
              </a:solidFill>
              <a:latin typeface="Arial" panose="020B0604020202020204" pitchFamily="34" charset="0"/>
              <a:cs typeface="Arial" panose="020B0604020202020204" pitchFamily="34" charset="0"/>
            </a:endParaRPr>
          </a:p>
          <a:p>
            <a:pPr algn="just"/>
            <a:endParaRPr lang="es-EC" sz="2800" b="1" dirty="0">
              <a:solidFill>
                <a:schemeClr val="bg1"/>
              </a:solidFill>
              <a:latin typeface="Arial" panose="020B0604020202020204" pitchFamily="34" charset="0"/>
              <a:cs typeface="Arial" panose="020B0604020202020204" pitchFamily="34" charset="0"/>
            </a:endParaRPr>
          </a:p>
          <a:p>
            <a:pPr marL="0" indent="0" algn="just">
              <a:buNone/>
            </a:pPr>
            <a:endParaRPr lang="es-EC" sz="2800" b="1" dirty="0" smtClean="0">
              <a:solidFill>
                <a:schemeClr val="bg1"/>
              </a:solidFill>
              <a:latin typeface="Arial" panose="020B0604020202020204" pitchFamily="34" charset="0"/>
              <a:cs typeface="Arial" panose="020B0604020202020204" pitchFamily="34" charset="0"/>
            </a:endParaRPr>
          </a:p>
        </p:txBody>
      </p:sp>
      <p:pic>
        <p:nvPicPr>
          <p:cNvPr id="5122" name="Picture 2" descr="http://3.bp.blogspot.com/-VSmSLX9Nwdg/UDV7hUEZT9I/AAAAAAAAABg/DKP-keI6nrM/s1600/bmx_200703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051" y="1388639"/>
            <a:ext cx="1649728" cy="1800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eldepornauta.com.ar/imagenes/bmx%203%20sal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6420" y="2585136"/>
            <a:ext cx="2237743" cy="16783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1891556699"/>
              </p:ext>
            </p:extLst>
          </p:nvPr>
        </p:nvGraphicFramePr>
        <p:xfrm>
          <a:off x="2030411" y="83838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9236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1" y="-391701"/>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Equipo de captura de datos</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871448"/>
            <a:ext cx="9905999" cy="3541714"/>
          </a:xfrm>
        </p:spPr>
        <p:txBody>
          <a:bodyPr/>
          <a:lstStyle/>
          <a:p>
            <a:r>
              <a:rPr lang="es-EC" dirty="0" err="1" smtClean="0">
                <a:solidFill>
                  <a:schemeClr val="bg1"/>
                </a:solidFill>
                <a:latin typeface="Arial" panose="020B0604020202020204" pitchFamily="34" charset="0"/>
                <a:cs typeface="Arial" panose="020B0604020202020204" pitchFamily="34" charset="0"/>
              </a:rPr>
              <a:t>National</a:t>
            </a:r>
            <a:r>
              <a:rPr lang="es-EC" dirty="0" smtClean="0">
                <a:solidFill>
                  <a:schemeClr val="bg1"/>
                </a:solidFill>
                <a:latin typeface="Arial" panose="020B0604020202020204" pitchFamily="34" charset="0"/>
                <a:cs typeface="Arial" panose="020B0604020202020204" pitchFamily="34" charset="0"/>
              </a:rPr>
              <a:t> Instruments </a:t>
            </a:r>
            <a:r>
              <a:rPr lang="es-EC" dirty="0" err="1" smtClean="0">
                <a:solidFill>
                  <a:schemeClr val="bg1"/>
                </a:solidFill>
                <a:latin typeface="Arial" panose="020B0604020202020204" pitchFamily="34" charset="0"/>
                <a:cs typeface="Arial" panose="020B0604020202020204" pitchFamily="34" charset="0"/>
              </a:rPr>
              <a:t>myRio</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389401662"/>
              </p:ext>
            </p:extLst>
          </p:nvPr>
        </p:nvGraphicFramePr>
        <p:xfrm>
          <a:off x="1584101" y="1646948"/>
          <a:ext cx="4752304" cy="4178940"/>
        </p:xfrm>
        <a:graphic>
          <a:graphicData uri="http://schemas.openxmlformats.org/drawingml/2006/table">
            <a:tbl>
              <a:tblPr firstRow="1" bandRow="1">
                <a:tableStyleId>{00A15C55-8517-42AA-B614-E9B94910E393}</a:tableStyleId>
              </a:tblPr>
              <a:tblGrid>
                <a:gridCol w="2376152"/>
                <a:gridCol w="2376152"/>
              </a:tblGrid>
              <a:tr h="439685">
                <a:tc gridSpan="2">
                  <a:txBody>
                    <a:bodyPr/>
                    <a:lstStyle/>
                    <a:p>
                      <a:pPr algn="ctr"/>
                      <a:r>
                        <a:rPr lang="es-EC" dirty="0" smtClean="0">
                          <a:solidFill>
                            <a:schemeClr val="bg1"/>
                          </a:solidFill>
                          <a:latin typeface="Arial" panose="020B0604020202020204" pitchFamily="34" charset="0"/>
                          <a:cs typeface="Arial" panose="020B0604020202020204" pitchFamily="34" charset="0"/>
                        </a:rPr>
                        <a:t>Especificaciones</a:t>
                      </a: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r>
              <a:tr h="386111">
                <a:tc>
                  <a:txBody>
                    <a:bodyPr/>
                    <a:lstStyle/>
                    <a:p>
                      <a:pPr algn="ctr"/>
                      <a:r>
                        <a:rPr lang="es-EC" dirty="0" err="1" smtClean="0">
                          <a:solidFill>
                            <a:schemeClr val="bg1"/>
                          </a:solidFill>
                          <a:latin typeface="Arial" panose="020B0604020202020204" pitchFamily="34" charset="0"/>
                          <a:cs typeface="Arial" panose="020B0604020202020204" pitchFamily="34" charset="0"/>
                        </a:rPr>
                        <a:t>Power</a:t>
                      </a:r>
                      <a:r>
                        <a:rPr lang="es-EC" dirty="0" smtClean="0">
                          <a:solidFill>
                            <a:schemeClr val="bg1"/>
                          </a:solidFill>
                          <a:latin typeface="Arial" panose="020B0604020202020204" pitchFamily="34" charset="0"/>
                          <a:cs typeface="Arial" panose="020B0604020202020204" pitchFamily="34" charset="0"/>
                        </a:rPr>
                        <a:t> </a:t>
                      </a:r>
                      <a:r>
                        <a:rPr lang="es-EC" dirty="0" err="1" smtClean="0">
                          <a:solidFill>
                            <a:schemeClr val="bg1"/>
                          </a:solidFill>
                          <a:latin typeface="Arial" panose="020B0604020202020204" pitchFamily="34" charset="0"/>
                          <a:cs typeface="Arial" panose="020B0604020202020204" pitchFamily="34" charset="0"/>
                        </a:rPr>
                        <a:t>Supply</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6-16 VDC</a:t>
                      </a:r>
                      <a:endParaRPr lang="es-EC" dirty="0">
                        <a:solidFill>
                          <a:schemeClr val="bg1"/>
                        </a:solidFill>
                        <a:latin typeface="Arial" panose="020B0604020202020204" pitchFamily="34" charset="0"/>
                        <a:cs typeface="Arial" panose="020B0604020202020204" pitchFamily="34" charset="0"/>
                      </a:endParaRPr>
                    </a:p>
                  </a:txBody>
                  <a:tcPr/>
                </a:tc>
              </a:tr>
              <a:tr h="386366">
                <a:tc rowSpan="2">
                  <a:txBody>
                    <a:bodyPr/>
                    <a:lstStyle/>
                    <a:p>
                      <a:pPr algn="ctr"/>
                      <a:endParaRPr lang="es-EC" dirty="0" smtClean="0">
                        <a:solidFill>
                          <a:schemeClr val="bg1"/>
                        </a:solidFill>
                        <a:latin typeface="Arial" panose="020B0604020202020204" pitchFamily="34" charset="0"/>
                        <a:cs typeface="Arial" panose="020B0604020202020204" pitchFamily="34" charset="0"/>
                      </a:endParaRPr>
                    </a:p>
                    <a:p>
                      <a:pPr algn="ctr"/>
                      <a:r>
                        <a:rPr lang="es-EC" dirty="0" smtClean="0">
                          <a:solidFill>
                            <a:schemeClr val="bg1"/>
                          </a:solidFill>
                          <a:latin typeface="Arial" panose="020B0604020202020204" pitchFamily="34" charset="0"/>
                          <a:cs typeface="Arial" panose="020B0604020202020204" pitchFamily="34" charset="0"/>
                        </a:rPr>
                        <a:t>Entradas</a:t>
                      </a:r>
                      <a:r>
                        <a:rPr lang="es-EC" baseline="0" dirty="0" smtClean="0">
                          <a:solidFill>
                            <a:schemeClr val="bg1"/>
                          </a:solidFill>
                          <a:latin typeface="Arial" panose="020B0604020202020204" pitchFamily="34" charset="0"/>
                          <a:cs typeface="Arial" panose="020B0604020202020204" pitchFamily="34" charset="0"/>
                        </a:rPr>
                        <a:t> Analógicas</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8 MXP (0-5 V)</a:t>
                      </a:r>
                      <a:endParaRPr lang="es-EC" dirty="0">
                        <a:solidFill>
                          <a:schemeClr val="bg1"/>
                        </a:solidFill>
                        <a:latin typeface="Arial" panose="020B0604020202020204" pitchFamily="34" charset="0"/>
                        <a:cs typeface="Arial" panose="020B0604020202020204" pitchFamily="34" charset="0"/>
                      </a:endParaRPr>
                    </a:p>
                  </a:txBody>
                  <a:tcPr/>
                </a:tc>
              </a:tr>
              <a:tr h="476518">
                <a:tc v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2 MSP (-10 +10 V)</a:t>
                      </a:r>
                      <a:endParaRPr lang="es-EC" dirty="0">
                        <a:solidFill>
                          <a:schemeClr val="bg1"/>
                        </a:solidFill>
                        <a:latin typeface="Arial" panose="020B0604020202020204" pitchFamily="34" charset="0"/>
                        <a:cs typeface="Arial" panose="020B0604020202020204" pitchFamily="34" charset="0"/>
                      </a:endParaRPr>
                    </a:p>
                  </a:txBody>
                  <a:tcPr/>
                </a:tc>
              </a:tr>
              <a:tr h="355457">
                <a:tc>
                  <a:txBody>
                    <a:bodyPr/>
                    <a:lstStyle/>
                    <a:p>
                      <a:pPr algn="ctr"/>
                      <a:r>
                        <a:rPr lang="es-EC" dirty="0" smtClean="0">
                          <a:solidFill>
                            <a:schemeClr val="bg1"/>
                          </a:solidFill>
                          <a:latin typeface="Arial" panose="020B0604020202020204" pitchFamily="34" charset="0"/>
                          <a:cs typeface="Arial" panose="020B0604020202020204" pitchFamily="34" charset="0"/>
                        </a:rPr>
                        <a:t>Frecuencia Muestreo</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500 </a:t>
                      </a:r>
                      <a:r>
                        <a:rPr lang="es-EC" dirty="0" err="1" smtClean="0">
                          <a:solidFill>
                            <a:schemeClr val="bg1"/>
                          </a:solidFill>
                          <a:latin typeface="Arial" panose="020B0604020202020204" pitchFamily="34" charset="0"/>
                          <a:cs typeface="Arial" panose="020B0604020202020204" pitchFamily="34" charset="0"/>
                        </a:rPr>
                        <a:t>kS</a:t>
                      </a:r>
                      <a:r>
                        <a:rPr lang="es-EC" dirty="0" smtClean="0">
                          <a:solidFill>
                            <a:schemeClr val="bg1"/>
                          </a:solidFill>
                          <a:latin typeface="Arial" panose="020B0604020202020204" pitchFamily="34" charset="0"/>
                          <a:cs typeface="Arial" panose="020B0604020202020204" pitchFamily="34" charset="0"/>
                        </a:rPr>
                        <a:t>/s</a:t>
                      </a:r>
                      <a:endParaRPr lang="es-EC" dirty="0">
                        <a:solidFill>
                          <a:schemeClr val="bg1"/>
                        </a:solidFill>
                        <a:latin typeface="Arial" panose="020B0604020202020204" pitchFamily="34" charset="0"/>
                        <a:cs typeface="Arial" panose="020B0604020202020204" pitchFamily="34" charset="0"/>
                      </a:endParaRPr>
                    </a:p>
                  </a:txBody>
                  <a:tcPr/>
                </a:tc>
              </a:tr>
              <a:tr h="311668">
                <a:tc>
                  <a:txBody>
                    <a:bodyPr/>
                    <a:lstStyle/>
                    <a:p>
                      <a:pPr algn="ctr"/>
                      <a:r>
                        <a:rPr lang="es-EC" dirty="0" smtClean="0">
                          <a:solidFill>
                            <a:schemeClr val="bg1"/>
                          </a:solidFill>
                          <a:latin typeface="Arial" panose="020B0604020202020204" pitchFamily="34" charset="0"/>
                          <a:cs typeface="Arial" panose="020B0604020202020204" pitchFamily="34" charset="0"/>
                        </a:rPr>
                        <a:t>Resolución </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12 bits</a:t>
                      </a:r>
                      <a:endParaRPr lang="es-EC" dirty="0">
                        <a:solidFill>
                          <a:schemeClr val="bg1"/>
                        </a:solidFill>
                        <a:latin typeface="Arial" panose="020B0604020202020204" pitchFamily="34" charset="0"/>
                        <a:cs typeface="Arial" panose="020B0604020202020204" pitchFamily="34" charset="0"/>
                      </a:endParaRPr>
                    </a:p>
                  </a:txBody>
                  <a:tcPr/>
                </a:tc>
              </a:tr>
              <a:tr h="439685">
                <a:tc>
                  <a:txBody>
                    <a:bodyPr/>
                    <a:lstStyle/>
                    <a:p>
                      <a:pPr algn="ctr"/>
                      <a:r>
                        <a:rPr lang="es-EC" dirty="0" smtClean="0">
                          <a:solidFill>
                            <a:schemeClr val="bg1"/>
                          </a:solidFill>
                          <a:latin typeface="Arial" panose="020B0604020202020204" pitchFamily="34" charset="0"/>
                          <a:cs typeface="Arial" panose="020B0604020202020204" pitchFamily="34" charset="0"/>
                        </a:rPr>
                        <a:t>Puertos USB</a:t>
                      </a: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Host</a:t>
                      </a:r>
                      <a:r>
                        <a:rPr lang="es-EC" baseline="0" dirty="0" smtClean="0">
                          <a:solidFill>
                            <a:schemeClr val="bg1"/>
                          </a:solidFill>
                          <a:latin typeface="Arial" panose="020B0604020202020204" pitchFamily="34" charset="0"/>
                          <a:cs typeface="Arial" panose="020B0604020202020204" pitchFamily="34" charset="0"/>
                        </a:rPr>
                        <a:t> y </a:t>
                      </a:r>
                      <a:r>
                        <a:rPr lang="es-EC" dirty="0" err="1" smtClean="0">
                          <a:solidFill>
                            <a:schemeClr val="bg1"/>
                          </a:solidFill>
                          <a:latin typeface="Arial" panose="020B0604020202020204" pitchFamily="34" charset="0"/>
                          <a:cs typeface="Arial" panose="020B0604020202020204" pitchFamily="34" charset="0"/>
                        </a:rPr>
                        <a:t>Device</a:t>
                      </a:r>
                      <a:endParaRPr lang="es-EC" dirty="0">
                        <a:solidFill>
                          <a:schemeClr val="bg1"/>
                        </a:solidFill>
                        <a:latin typeface="Arial" panose="020B0604020202020204" pitchFamily="34" charset="0"/>
                        <a:cs typeface="Arial" panose="020B0604020202020204" pitchFamily="34" charset="0"/>
                      </a:endParaRPr>
                    </a:p>
                  </a:txBody>
                  <a:tcPr/>
                </a:tc>
              </a:tr>
              <a:tr h="439685">
                <a:tc rowSpan="3">
                  <a:txBody>
                    <a:bodyPr/>
                    <a:lstStyle/>
                    <a:p>
                      <a:pPr algn="ctr"/>
                      <a:endParaRPr lang="es-EC" dirty="0" smtClean="0">
                        <a:solidFill>
                          <a:schemeClr val="bg1"/>
                        </a:solidFill>
                        <a:latin typeface="Arial" panose="020B0604020202020204" pitchFamily="34" charset="0"/>
                        <a:cs typeface="Arial" panose="020B0604020202020204" pitchFamily="34" charset="0"/>
                      </a:endParaRPr>
                    </a:p>
                    <a:p>
                      <a:pPr algn="ctr"/>
                      <a:endParaRPr lang="es-EC" dirty="0" smtClean="0">
                        <a:solidFill>
                          <a:schemeClr val="bg1"/>
                        </a:solidFill>
                        <a:latin typeface="Arial" panose="020B0604020202020204" pitchFamily="34" charset="0"/>
                        <a:cs typeface="Arial" panose="020B0604020202020204" pitchFamily="34" charset="0"/>
                      </a:endParaRPr>
                    </a:p>
                    <a:p>
                      <a:pPr algn="ctr"/>
                      <a:r>
                        <a:rPr lang="es-EC" dirty="0" smtClean="0">
                          <a:solidFill>
                            <a:schemeClr val="bg1"/>
                          </a:solidFill>
                          <a:latin typeface="Arial" panose="020B0604020202020204" pitchFamily="34" charset="0"/>
                          <a:cs typeface="Arial" panose="020B0604020202020204" pitchFamily="34" charset="0"/>
                        </a:rPr>
                        <a:t>Acelerómetro</a:t>
                      </a: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3 Ejes</a:t>
                      </a:r>
                      <a:endParaRPr lang="es-EC" dirty="0">
                        <a:solidFill>
                          <a:schemeClr val="bg1"/>
                        </a:solidFill>
                        <a:latin typeface="Arial" panose="020B0604020202020204" pitchFamily="34" charset="0"/>
                        <a:cs typeface="Arial" panose="020B0604020202020204" pitchFamily="34" charset="0"/>
                      </a:endParaRPr>
                    </a:p>
                  </a:txBody>
                  <a:tcPr/>
                </a:tc>
              </a:tr>
              <a:tr h="439685">
                <a:tc v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±8 g</a:t>
                      </a:r>
                      <a:endParaRPr lang="es-EC" dirty="0">
                        <a:solidFill>
                          <a:schemeClr val="bg1"/>
                        </a:solidFill>
                        <a:latin typeface="Arial" panose="020B0604020202020204" pitchFamily="34" charset="0"/>
                        <a:cs typeface="Arial" panose="020B0604020202020204" pitchFamily="34" charset="0"/>
                      </a:endParaRPr>
                    </a:p>
                  </a:txBody>
                  <a:tcPr/>
                </a:tc>
              </a:tr>
              <a:tr h="439685">
                <a:tc v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800 S/s</a:t>
                      </a:r>
                      <a:endParaRPr lang="es-EC" dirty="0">
                        <a:solidFill>
                          <a:schemeClr val="bg1"/>
                        </a:solidFill>
                        <a:latin typeface="Arial" panose="020B0604020202020204" pitchFamily="34" charset="0"/>
                        <a:cs typeface="Arial" panose="020B0604020202020204" pitchFamily="34" charset="0"/>
                      </a:endParaRPr>
                    </a:p>
                  </a:txBody>
                  <a:tcPr/>
                </a:tc>
              </a:tr>
            </a:tbl>
          </a:graphicData>
        </a:graphic>
      </p:graphicFrame>
      <p:pic>
        <p:nvPicPr>
          <p:cNvPr id="5" name="Imagen 4"/>
          <p:cNvPicPr>
            <a:picLocks noChangeAspect="1"/>
          </p:cNvPicPr>
          <p:nvPr/>
        </p:nvPicPr>
        <p:blipFill>
          <a:blip r:embed="rId2"/>
          <a:stretch>
            <a:fillRect/>
          </a:stretch>
        </p:blipFill>
        <p:spPr>
          <a:xfrm>
            <a:off x="7384127" y="2028960"/>
            <a:ext cx="3609103" cy="3331480"/>
          </a:xfrm>
          <a:prstGeom prst="rect">
            <a:avLst/>
          </a:prstGeom>
        </p:spPr>
      </p:pic>
    </p:spTree>
    <p:extLst>
      <p:ext uri="{BB962C8B-B14F-4D97-AF65-F5344CB8AC3E}">
        <p14:creationId xmlns:p14="http://schemas.microsoft.com/office/powerpoint/2010/main" val="404405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78614" y="-389923"/>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SENSORES: GALGAS </a:t>
            </a:r>
            <a:r>
              <a:rPr lang="es-EC" dirty="0" smtClean="0">
                <a:solidFill>
                  <a:schemeClr val="bg1"/>
                </a:solidFill>
                <a:latin typeface="Arial" panose="020B0604020202020204" pitchFamily="34" charset="0"/>
                <a:cs typeface="Arial" panose="020B0604020202020204" pitchFamily="34" charset="0"/>
              </a:rPr>
              <a:t>EXTENSIOMÉTRICAS</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321716" y="777776"/>
            <a:ext cx="9905999" cy="3674023"/>
          </a:xfrm>
        </p:spPr>
        <p:txBody>
          <a:bodyPr/>
          <a:lstStyle/>
          <a:p>
            <a:pPr marL="0" indent="0" algn="just">
              <a:buNone/>
            </a:pPr>
            <a:r>
              <a:rPr lang="es-EC" dirty="0" smtClean="0">
                <a:solidFill>
                  <a:schemeClr val="bg1"/>
                </a:solidFill>
                <a:latin typeface="Arial" panose="020B0604020202020204" pitchFamily="34" charset="0"/>
                <a:cs typeface="Arial" panose="020B0604020202020204" pitchFamily="34" charset="0"/>
              </a:rPr>
              <a:t>Características:</a:t>
            </a:r>
          </a:p>
          <a:p>
            <a:pPr algn="just"/>
            <a:r>
              <a:rPr lang="es-EC" sz="2000" dirty="0" smtClean="0">
                <a:solidFill>
                  <a:schemeClr val="bg1"/>
                </a:solidFill>
                <a:latin typeface="Arial" panose="020B0604020202020204" pitchFamily="34" charset="0"/>
                <a:cs typeface="Arial" panose="020B0604020202020204" pitchFamily="34" charset="0"/>
              </a:rPr>
              <a:t>Valor de Resistencia</a:t>
            </a:r>
          </a:p>
          <a:p>
            <a:pPr algn="just"/>
            <a:r>
              <a:rPr lang="es-EC" sz="2000" dirty="0" smtClean="0">
                <a:solidFill>
                  <a:schemeClr val="bg1"/>
                </a:solidFill>
                <a:latin typeface="Arial" panose="020B0604020202020204" pitchFamily="34" charset="0"/>
                <a:cs typeface="Arial" panose="020B0604020202020204" pitchFamily="34" charset="0"/>
              </a:rPr>
              <a:t>Facilidad de Montaje</a:t>
            </a:r>
          </a:p>
          <a:p>
            <a:pPr algn="just"/>
            <a:r>
              <a:rPr lang="es-EC" sz="2000" dirty="0" smtClean="0">
                <a:solidFill>
                  <a:schemeClr val="bg1"/>
                </a:solidFill>
                <a:latin typeface="Arial" panose="020B0604020202020204" pitchFamily="34" charset="0"/>
                <a:cs typeface="Arial" panose="020B0604020202020204" pitchFamily="34" charset="0"/>
              </a:rPr>
              <a:t>Tamaño</a:t>
            </a:r>
          </a:p>
          <a:p>
            <a:pPr algn="just"/>
            <a:r>
              <a:rPr lang="es-EC" sz="2000" dirty="0" smtClean="0">
                <a:solidFill>
                  <a:schemeClr val="bg1"/>
                </a:solidFill>
                <a:latin typeface="Arial" panose="020B0604020202020204" pitchFamily="34" charset="0"/>
                <a:cs typeface="Arial" panose="020B0604020202020204" pitchFamily="34" charset="0"/>
              </a:rPr>
              <a:t>Temperatura de Operación</a:t>
            </a:r>
          </a:p>
          <a:p>
            <a:pPr algn="just"/>
            <a:r>
              <a:rPr lang="es-EC" sz="2000" dirty="0" smtClean="0">
                <a:solidFill>
                  <a:schemeClr val="bg1"/>
                </a:solidFill>
                <a:latin typeface="Arial" panose="020B0604020202020204" pitchFamily="34" charset="0"/>
                <a:cs typeface="Arial" panose="020B0604020202020204" pitchFamily="34" charset="0"/>
              </a:rPr>
              <a:t>Soporte Cargas Dinámicas</a:t>
            </a:r>
            <a:endParaRPr lang="es-EC" sz="2000" dirty="0">
              <a:solidFill>
                <a:schemeClr val="bg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932969" y="4131704"/>
            <a:ext cx="1352886" cy="1618935"/>
          </a:xfrm>
          <a:prstGeom prst="rect">
            <a:avLst/>
          </a:prstGeom>
        </p:spPr>
      </p:pic>
      <p:pic>
        <p:nvPicPr>
          <p:cNvPr id="7" name="Imagen 6"/>
          <p:cNvPicPr>
            <a:picLocks noChangeAspect="1"/>
          </p:cNvPicPr>
          <p:nvPr/>
        </p:nvPicPr>
        <p:blipFill>
          <a:blip r:embed="rId3"/>
          <a:stretch>
            <a:fillRect/>
          </a:stretch>
        </p:blipFill>
        <p:spPr>
          <a:xfrm>
            <a:off x="5543617" y="777776"/>
            <a:ext cx="3629025" cy="5114925"/>
          </a:xfrm>
          <a:prstGeom prst="rect">
            <a:avLst/>
          </a:prstGeom>
        </p:spPr>
      </p:pic>
    </p:spTree>
    <p:extLst>
      <p:ext uri="{BB962C8B-B14F-4D97-AF65-F5344CB8AC3E}">
        <p14:creationId xmlns:p14="http://schemas.microsoft.com/office/powerpoint/2010/main" val="372741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21716" y="-353065"/>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Acondicionamiento de señal</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7126" y="803533"/>
            <a:ext cx="11140225" cy="3674023"/>
          </a:xfrm>
        </p:spPr>
        <p:txBody>
          <a:bodyPr>
            <a:normAutofit/>
          </a:bodyPr>
          <a:lstStyle/>
          <a:p>
            <a:pPr algn="just"/>
            <a:r>
              <a:rPr lang="es-EC" sz="2000" dirty="0" smtClean="0">
                <a:solidFill>
                  <a:schemeClr val="bg1"/>
                </a:solidFill>
                <a:latin typeface="Arial" panose="020B0604020202020204" pitchFamily="34" charset="0"/>
                <a:cs typeface="Arial" panose="020B0604020202020204" pitchFamily="34" charset="0"/>
              </a:rPr>
              <a:t>Conversión de señal de salida del sensor de tipo resistiva a señal de entrada de la tarjeta </a:t>
            </a:r>
            <a:r>
              <a:rPr lang="es-EC" sz="2000" dirty="0" err="1" smtClean="0">
                <a:solidFill>
                  <a:schemeClr val="bg1"/>
                </a:solidFill>
                <a:latin typeface="Arial" panose="020B0604020202020204" pitchFamily="34" charset="0"/>
                <a:cs typeface="Arial" panose="020B0604020202020204" pitchFamily="34" charset="0"/>
              </a:rPr>
              <a:t>myRio</a:t>
            </a:r>
            <a:r>
              <a:rPr lang="es-EC" sz="2000" dirty="0" smtClean="0">
                <a:solidFill>
                  <a:schemeClr val="bg1"/>
                </a:solidFill>
                <a:latin typeface="Arial" panose="020B0604020202020204" pitchFamily="34" charset="0"/>
                <a:cs typeface="Arial" panose="020B0604020202020204" pitchFamily="34" charset="0"/>
              </a:rPr>
              <a:t> de magnitud  en voltaje.</a:t>
            </a:r>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049054481"/>
              </p:ext>
            </p:extLst>
          </p:nvPr>
        </p:nvGraphicFramePr>
        <p:xfrm>
          <a:off x="296213" y="1652789"/>
          <a:ext cx="11681138" cy="3580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4074957" y="4155584"/>
            <a:ext cx="4052128" cy="1845970"/>
          </a:xfrm>
          <a:prstGeom prst="rect">
            <a:avLst/>
          </a:prstGeom>
        </p:spPr>
      </p:pic>
      <p:pic>
        <p:nvPicPr>
          <p:cNvPr id="7" name="Imagen 6"/>
          <p:cNvPicPr>
            <a:picLocks noChangeAspect="1"/>
          </p:cNvPicPr>
          <p:nvPr/>
        </p:nvPicPr>
        <p:blipFill rotWithShape="1">
          <a:blip r:embed="rId8"/>
          <a:srcRect r="20176"/>
          <a:stretch/>
        </p:blipFill>
        <p:spPr>
          <a:xfrm>
            <a:off x="8546764" y="3899915"/>
            <a:ext cx="3430587" cy="2645299"/>
          </a:xfrm>
          <a:prstGeom prst="rect">
            <a:avLst/>
          </a:prstGeom>
        </p:spPr>
      </p:pic>
      <p:pic>
        <p:nvPicPr>
          <p:cNvPr id="4" name="Imagen 3"/>
          <p:cNvPicPr>
            <a:picLocks noChangeAspect="1"/>
          </p:cNvPicPr>
          <p:nvPr/>
        </p:nvPicPr>
        <p:blipFill rotWithShape="1">
          <a:blip r:embed="rId9">
            <a:extLst>
              <a:ext uri="{28A0092B-C50C-407E-A947-70E740481C1C}">
                <a14:useLocalDpi xmlns:a14="http://schemas.microsoft.com/office/drawing/2010/main" val="0"/>
              </a:ext>
            </a:extLst>
          </a:blip>
          <a:srcRect l="19853" r="23784" b="4317"/>
          <a:stretch/>
        </p:blipFill>
        <p:spPr>
          <a:xfrm>
            <a:off x="1236372" y="4082467"/>
            <a:ext cx="2215166" cy="2115276"/>
          </a:xfrm>
          <a:prstGeom prst="rect">
            <a:avLst/>
          </a:prstGeom>
        </p:spPr>
      </p:pic>
    </p:spTree>
    <p:extLst>
      <p:ext uri="{BB962C8B-B14F-4D97-AF65-F5344CB8AC3E}">
        <p14:creationId xmlns:p14="http://schemas.microsoft.com/office/powerpoint/2010/main" val="37372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18014"/>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MONTAJE SISTEMA DE INSTRUMENTACIÓN Y ADQUISICIÓN DE DATOS</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2" y="1267173"/>
            <a:ext cx="10467861" cy="4863171"/>
          </a:xfrm>
        </p:spPr>
        <p:txBody>
          <a:bodyPr/>
          <a:lstStyle/>
          <a:p>
            <a:pPr algn="just"/>
            <a:r>
              <a:rPr lang="es-EC" sz="2000" dirty="0" smtClean="0">
                <a:solidFill>
                  <a:schemeClr val="bg1"/>
                </a:solidFill>
                <a:latin typeface="Arial" panose="020B0604020202020204" pitchFamily="34" charset="0"/>
                <a:cs typeface="Arial" panose="020B0604020202020204" pitchFamily="34" charset="0"/>
              </a:rPr>
              <a:t>Instalación de todos los componentes a bordo del vehículo de pruebas, de tal manera que su localización no afecte el funcionamiento y el accionar del piloto.</a:t>
            </a:r>
            <a:endParaRPr lang="es-EC" sz="2000" dirty="0">
              <a:solidFill>
                <a:schemeClr val="bg1"/>
              </a:solidFill>
              <a:latin typeface="Arial" panose="020B0604020202020204" pitchFamily="34" charset="0"/>
              <a:cs typeface="Arial" panose="020B0604020202020204" pitchFamily="34" charset="0"/>
            </a:endParaRPr>
          </a:p>
          <a:p>
            <a:pPr algn="just"/>
            <a:endParaRPr lang="es-EC" sz="2000" dirty="0" smtClean="0">
              <a:solidFill>
                <a:schemeClr val="bg1"/>
              </a:solidFill>
              <a:latin typeface="Arial" panose="020B0604020202020204" pitchFamily="34" charset="0"/>
              <a:cs typeface="Arial" panose="020B0604020202020204" pitchFamily="34" charset="0"/>
            </a:endParaRPr>
          </a:p>
          <a:p>
            <a:pPr algn="just"/>
            <a:endParaRPr lang="es-EC" sz="2000" dirty="0">
              <a:solidFill>
                <a:schemeClr val="bg1"/>
              </a:solidFill>
              <a:latin typeface="Arial" panose="020B0604020202020204" pitchFamily="34" charset="0"/>
              <a:cs typeface="Arial" panose="020B0604020202020204" pitchFamily="34" charset="0"/>
            </a:endParaRPr>
          </a:p>
          <a:p>
            <a:pPr algn="just"/>
            <a:endParaRPr lang="es-EC" sz="2000" dirty="0" smtClean="0">
              <a:solidFill>
                <a:schemeClr val="bg1"/>
              </a:solidFill>
              <a:latin typeface="Arial" panose="020B0604020202020204" pitchFamily="34" charset="0"/>
              <a:cs typeface="Arial" panose="020B0604020202020204" pitchFamily="34" charset="0"/>
            </a:endParaRPr>
          </a:p>
          <a:p>
            <a:pPr lvl="8" algn="just"/>
            <a:endParaRPr lang="es-EC" sz="1000" dirty="0">
              <a:solidFill>
                <a:schemeClr val="bg1"/>
              </a:solidFill>
              <a:latin typeface="Arial" panose="020B0604020202020204" pitchFamily="34" charset="0"/>
              <a:cs typeface="Arial" panose="020B0604020202020204" pitchFamily="34" charset="0"/>
            </a:endParaRPr>
          </a:p>
          <a:p>
            <a:pPr marL="0" indent="0" algn="just">
              <a:buNone/>
            </a:pPr>
            <a:r>
              <a:rPr lang="es-EC" sz="2000" dirty="0" smtClean="0">
                <a:solidFill>
                  <a:schemeClr val="bg1"/>
                </a:solidFill>
                <a:latin typeface="Arial" panose="020B0604020202020204" pitchFamily="34" charset="0"/>
                <a:cs typeface="Arial" panose="020B0604020202020204" pitchFamily="34" charset="0"/>
              </a:rPr>
              <a:t>						</a:t>
            </a:r>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625639708"/>
              </p:ext>
            </p:extLst>
          </p:nvPr>
        </p:nvGraphicFramePr>
        <p:xfrm>
          <a:off x="1385393" y="2202288"/>
          <a:ext cx="10223879" cy="4101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1836446" y="3941618"/>
            <a:ext cx="2490855" cy="1877821"/>
          </a:xfrm>
          <a:prstGeom prst="rect">
            <a:avLst/>
          </a:prstGeom>
        </p:spPr>
      </p:pic>
      <p:pic>
        <p:nvPicPr>
          <p:cNvPr id="9" name="Imagen 8"/>
          <p:cNvPicPr>
            <a:picLocks noChangeAspect="1"/>
          </p:cNvPicPr>
          <p:nvPr/>
        </p:nvPicPr>
        <p:blipFill>
          <a:blip r:embed="rId8"/>
          <a:stretch>
            <a:fillRect/>
          </a:stretch>
        </p:blipFill>
        <p:spPr>
          <a:xfrm>
            <a:off x="5229427" y="3941618"/>
            <a:ext cx="2536534" cy="2011515"/>
          </a:xfrm>
          <a:prstGeom prst="rect">
            <a:avLst/>
          </a:prstGeom>
        </p:spPr>
      </p:pic>
      <p:pic>
        <p:nvPicPr>
          <p:cNvPr id="10" name="Imagen 9"/>
          <p:cNvPicPr>
            <a:picLocks noChangeAspect="1"/>
          </p:cNvPicPr>
          <p:nvPr/>
        </p:nvPicPr>
        <p:blipFill>
          <a:blip r:embed="rId9"/>
          <a:stretch>
            <a:fillRect/>
          </a:stretch>
        </p:blipFill>
        <p:spPr>
          <a:xfrm>
            <a:off x="8766309" y="3797700"/>
            <a:ext cx="2386795" cy="2165655"/>
          </a:xfrm>
          <a:prstGeom prst="rect">
            <a:avLst/>
          </a:prstGeom>
        </p:spPr>
      </p:pic>
    </p:spTree>
    <p:extLst>
      <p:ext uri="{BB962C8B-B14F-4D97-AF65-F5344CB8AC3E}">
        <p14:creationId xmlns:p14="http://schemas.microsoft.com/office/powerpoint/2010/main" val="3430857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08367"/>
            <a:ext cx="9905998" cy="1478570"/>
          </a:xfrm>
        </p:spPr>
        <p:txBody>
          <a:bodyPr>
            <a:normAutofit fontScale="90000"/>
          </a:bodyPr>
          <a:lstStyle/>
          <a:p>
            <a:pPr algn="ctr"/>
            <a:r>
              <a:rPr lang="es-EC" dirty="0" smtClean="0">
                <a:solidFill>
                  <a:schemeClr val="bg1"/>
                </a:solidFill>
                <a:latin typeface="Arial" panose="020B0604020202020204" pitchFamily="34" charset="0"/>
                <a:cs typeface="Arial" panose="020B0604020202020204" pitchFamily="34" charset="0"/>
              </a:rPr>
              <a:t>FUNCIONAMIETO DEL SISTEMA DE INSTRUMENTACIÓN Y ADQUISICIÓN DE DATOS</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2" y="1370203"/>
            <a:ext cx="10467861" cy="4863171"/>
          </a:xfrm>
        </p:spPr>
        <p:txBody>
          <a:bodyPr/>
          <a:lstStyle/>
          <a:p>
            <a:pPr algn="just"/>
            <a:r>
              <a:rPr lang="es-EC" sz="2000" dirty="0" smtClean="0">
                <a:solidFill>
                  <a:schemeClr val="bg1"/>
                </a:solidFill>
                <a:latin typeface="Arial" panose="020B0604020202020204" pitchFamily="34" charset="0"/>
                <a:cs typeface="Arial" panose="020B0604020202020204" pitchFamily="34" charset="0"/>
              </a:rPr>
              <a:t>Previo a la realización de las pruebas finales, se debe constar el correcto accionar de los equipos y sensores.</a:t>
            </a:r>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707127062"/>
              </p:ext>
            </p:extLst>
          </p:nvPr>
        </p:nvGraphicFramePr>
        <p:xfrm>
          <a:off x="3036552" y="1957588"/>
          <a:ext cx="6326389" cy="448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606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422343" y="-331225"/>
            <a:ext cx="990599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PRUEBAS EXPERIMENTALES EN CAMPO</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244443" y="919443"/>
            <a:ext cx="10467861" cy="4863171"/>
          </a:xfrm>
        </p:spPr>
        <p:txBody>
          <a:bodyPr/>
          <a:lstStyle/>
          <a:p>
            <a:pPr algn="just"/>
            <a:r>
              <a:rPr lang="es-EC" sz="2000" dirty="0" smtClean="0">
                <a:solidFill>
                  <a:schemeClr val="bg1"/>
                </a:solidFill>
                <a:latin typeface="Arial" panose="020B0604020202020204" pitchFamily="34" charset="0"/>
                <a:cs typeface="Arial" panose="020B0604020202020204" pitchFamily="34" charset="0"/>
              </a:rPr>
              <a:t>Las pruebas se ejecutan en el mismo lugar donde fueron determinadas las cargas, con el mismo conductor.</a:t>
            </a:r>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4268545764"/>
              </p:ext>
            </p:extLst>
          </p:nvPr>
        </p:nvGraphicFramePr>
        <p:xfrm>
          <a:off x="2933520" y="1545466"/>
          <a:ext cx="6802907" cy="436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1947393" y="4108025"/>
            <a:ext cx="1600200" cy="1552575"/>
          </a:xfrm>
          <a:prstGeom prst="rect">
            <a:avLst/>
          </a:prstGeom>
        </p:spPr>
      </p:pic>
      <p:pic>
        <p:nvPicPr>
          <p:cNvPr id="7" name="Imagen 6"/>
          <p:cNvPicPr>
            <a:picLocks noChangeAspect="1"/>
          </p:cNvPicPr>
          <p:nvPr/>
        </p:nvPicPr>
        <p:blipFill rotWithShape="1">
          <a:blip r:embed="rId8"/>
          <a:srcRect t="10699"/>
          <a:stretch/>
        </p:blipFill>
        <p:spPr>
          <a:xfrm>
            <a:off x="1917446" y="1931831"/>
            <a:ext cx="1630147" cy="1831415"/>
          </a:xfrm>
          <a:prstGeom prst="rect">
            <a:avLst/>
          </a:prstGeom>
        </p:spPr>
      </p:pic>
      <p:pic>
        <p:nvPicPr>
          <p:cNvPr id="8" name="Imagen 7"/>
          <p:cNvPicPr>
            <a:picLocks noChangeAspect="1"/>
          </p:cNvPicPr>
          <p:nvPr/>
        </p:nvPicPr>
        <p:blipFill>
          <a:blip r:embed="rId9"/>
          <a:stretch>
            <a:fillRect/>
          </a:stretch>
        </p:blipFill>
        <p:spPr>
          <a:xfrm>
            <a:off x="8824171" y="1525502"/>
            <a:ext cx="2193540" cy="1745021"/>
          </a:xfrm>
          <a:prstGeom prst="rect">
            <a:avLst/>
          </a:prstGeom>
        </p:spPr>
      </p:pic>
      <p:pic>
        <p:nvPicPr>
          <p:cNvPr id="9" name="Imagen 8"/>
          <p:cNvPicPr>
            <a:picLocks noChangeAspect="1"/>
          </p:cNvPicPr>
          <p:nvPr/>
        </p:nvPicPr>
        <p:blipFill>
          <a:blip r:embed="rId10"/>
          <a:stretch>
            <a:fillRect/>
          </a:stretch>
        </p:blipFill>
        <p:spPr>
          <a:xfrm>
            <a:off x="8847920" y="4151311"/>
            <a:ext cx="2169791" cy="1631303"/>
          </a:xfrm>
          <a:prstGeom prst="rect">
            <a:avLst/>
          </a:prstGeom>
        </p:spPr>
      </p:pic>
      <p:sp>
        <p:nvSpPr>
          <p:cNvPr id="5" name="Flecha arriba 4"/>
          <p:cNvSpPr/>
          <p:nvPr/>
        </p:nvSpPr>
        <p:spPr>
          <a:xfrm>
            <a:off x="5972061" y="5712116"/>
            <a:ext cx="321971" cy="36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72550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73782"/>
            <a:ext cx="990599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PROCESAMIENTO DE DATOS</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2" y="996717"/>
            <a:ext cx="10467861" cy="4863171"/>
          </a:xfrm>
        </p:spPr>
        <p:txBody>
          <a:bodyPr/>
          <a:lstStyle/>
          <a:p>
            <a:pPr algn="just"/>
            <a:r>
              <a:rPr lang="es-EC" sz="2000" dirty="0" smtClean="0">
                <a:solidFill>
                  <a:schemeClr val="bg1"/>
                </a:solidFill>
                <a:latin typeface="Arial" panose="020B0604020202020204" pitchFamily="34" charset="0"/>
                <a:cs typeface="Arial" panose="020B0604020202020204" pitchFamily="34" charset="0"/>
              </a:rPr>
              <a:t>El procesamiento de datos se realiza en dos etapas:</a:t>
            </a:r>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4004269630"/>
              </p:ext>
            </p:extLst>
          </p:nvPr>
        </p:nvGraphicFramePr>
        <p:xfrm>
          <a:off x="1259269" y="1936721"/>
          <a:ext cx="5862749" cy="3923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7377920" y="4019244"/>
            <a:ext cx="2680480" cy="1273972"/>
          </a:xfrm>
          <a:prstGeom prst="rect">
            <a:avLst/>
          </a:prstGeom>
        </p:spPr>
      </p:pic>
      <p:pic>
        <p:nvPicPr>
          <p:cNvPr id="2050" name="Picture 2" descr="http://www.geociencias.unam.mx/~afns/Apuntes_files/image14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627" y="2139016"/>
            <a:ext cx="2197065" cy="160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12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40186"/>
            <a:ext cx="990599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ANÁLISIS DE RESULTADOS</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85814968"/>
              </p:ext>
            </p:extLst>
          </p:nvPr>
        </p:nvGraphicFramePr>
        <p:xfrm>
          <a:off x="1141412" y="2234485"/>
          <a:ext cx="9906000" cy="332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Marcador de contenido 2"/>
          <p:cNvSpPr txBox="1">
            <a:spLocks/>
          </p:cNvSpPr>
          <p:nvPr/>
        </p:nvSpPr>
        <p:spPr>
          <a:xfrm>
            <a:off x="1141414" y="1138384"/>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s-EC" sz="2000" dirty="0" smtClean="0">
                <a:solidFill>
                  <a:schemeClr val="bg1"/>
                </a:solidFill>
                <a:latin typeface="Arial" panose="020B0604020202020204" pitchFamily="34" charset="0"/>
                <a:cs typeface="Arial" panose="020B0604020202020204" pitchFamily="34" charset="0"/>
              </a:rPr>
              <a:t>Evaluación de esfuerzos de Von Mises en todas las zonas críticas en toda la longitud del circuito</a:t>
            </a:r>
            <a:endParaRPr lang="es-EC"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942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53065"/>
            <a:ext cx="990599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Globales en toda la pista</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41412" y="978794"/>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s-EC" sz="2000" dirty="0" smtClean="0">
                <a:solidFill>
                  <a:schemeClr val="bg1"/>
                </a:solidFill>
                <a:latin typeface="Arial" panose="020B0604020202020204" pitchFamily="34" charset="0"/>
                <a:cs typeface="Arial" panose="020B0604020202020204" pitchFamily="34" charset="0"/>
              </a:rPr>
              <a:t>Descripción de obstáculos presentes en el circuito </a:t>
            </a:r>
            <a:r>
              <a:rPr lang="es-EC" sz="2000" dirty="0" err="1" smtClean="0">
                <a:solidFill>
                  <a:schemeClr val="bg1"/>
                </a:solidFill>
                <a:latin typeface="Arial" panose="020B0604020202020204" pitchFamily="34" charset="0"/>
                <a:cs typeface="Arial" panose="020B0604020202020204" pitchFamily="34" charset="0"/>
              </a:rPr>
              <a:t>Race</a:t>
            </a:r>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43165829"/>
              </p:ext>
            </p:extLst>
          </p:nvPr>
        </p:nvGraphicFramePr>
        <p:xfrm>
          <a:off x="639137" y="1764404"/>
          <a:ext cx="5916210" cy="377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p:cNvGraphicFramePr>
            <a:graphicFrameLocks noGrp="1"/>
          </p:cNvGraphicFramePr>
          <p:nvPr>
            <p:extLst>
              <p:ext uri="{D42A27DB-BD31-4B8C-83A1-F6EECF244321}">
                <p14:modId xmlns:p14="http://schemas.microsoft.com/office/powerpoint/2010/main" val="88831960"/>
              </p:ext>
            </p:extLst>
          </p:nvPr>
        </p:nvGraphicFramePr>
        <p:xfrm>
          <a:off x="6681787" y="2441985"/>
          <a:ext cx="5331540" cy="2346063"/>
        </p:xfrm>
        <a:graphic>
          <a:graphicData uri="http://schemas.openxmlformats.org/drawingml/2006/table">
            <a:tbl>
              <a:tblPr firstRow="1" bandRow="1">
                <a:tableStyleId>{7DF18680-E054-41AD-8BC1-D1AEF772440D}</a:tableStyleId>
              </a:tblPr>
              <a:tblGrid>
                <a:gridCol w="1332885"/>
                <a:gridCol w="1332885"/>
                <a:gridCol w="1332885"/>
                <a:gridCol w="1332885"/>
              </a:tblGrid>
              <a:tr h="608703">
                <a:tc>
                  <a:txBody>
                    <a:bodyPr/>
                    <a:lstStyle/>
                    <a:p>
                      <a:pPr algn="ctr"/>
                      <a:r>
                        <a:rPr lang="es-EC" dirty="0" smtClean="0">
                          <a:solidFill>
                            <a:schemeClr val="bg1"/>
                          </a:solidFill>
                          <a:latin typeface="Arial" panose="020B0604020202020204" pitchFamily="34" charset="0"/>
                          <a:cs typeface="Arial" panose="020B0604020202020204" pitchFamily="34" charset="0"/>
                        </a:rPr>
                        <a:t>Trayecto/ Obstáculo</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R. Meseta</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R.</a:t>
                      </a:r>
                      <a:r>
                        <a:rPr lang="es-EC" baseline="0" dirty="0" smtClean="0">
                          <a:solidFill>
                            <a:schemeClr val="bg1"/>
                          </a:solidFill>
                          <a:latin typeface="Arial" panose="020B0604020202020204" pitchFamily="34" charset="0"/>
                          <a:cs typeface="Arial" panose="020B0604020202020204" pitchFamily="34" charset="0"/>
                        </a:rPr>
                        <a:t> Doble Salto</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Montículo</a:t>
                      </a:r>
                      <a:r>
                        <a:rPr lang="es-EC" baseline="0" dirty="0" smtClean="0">
                          <a:solidFill>
                            <a:schemeClr val="bg1"/>
                          </a:solidFill>
                          <a:latin typeface="Arial" panose="020B0604020202020204" pitchFamily="34" charset="0"/>
                          <a:cs typeface="Arial" panose="020B0604020202020204" pitchFamily="34" charset="0"/>
                        </a:rPr>
                        <a:t> o Duna</a:t>
                      </a:r>
                      <a:endParaRPr lang="es-EC" dirty="0">
                        <a:solidFill>
                          <a:schemeClr val="bg1"/>
                        </a:solidFill>
                        <a:latin typeface="Arial" panose="020B0604020202020204" pitchFamily="34" charset="0"/>
                        <a:cs typeface="Arial" panose="020B0604020202020204" pitchFamily="34" charset="0"/>
                      </a:endParaRPr>
                    </a:p>
                  </a:txBody>
                  <a:tcPr/>
                </a:tc>
              </a:tr>
              <a:tr h="358430">
                <a:tc>
                  <a:txBody>
                    <a:bodyPr/>
                    <a:lstStyle/>
                    <a:p>
                      <a:pPr algn="ctr"/>
                      <a:r>
                        <a:rPr lang="es-EC" dirty="0" smtClean="0">
                          <a:solidFill>
                            <a:schemeClr val="bg1"/>
                          </a:solidFill>
                          <a:latin typeface="Arial" panose="020B0604020202020204" pitchFamily="34" charset="0"/>
                          <a:cs typeface="Arial" panose="020B0604020202020204" pitchFamily="34" charset="0"/>
                        </a:rPr>
                        <a:t>1</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1</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2</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0</a:t>
                      </a:r>
                      <a:endParaRPr lang="es-EC" dirty="0">
                        <a:solidFill>
                          <a:schemeClr val="bg1"/>
                        </a:solidFill>
                        <a:latin typeface="Arial" panose="020B0604020202020204" pitchFamily="34" charset="0"/>
                        <a:cs typeface="Arial" panose="020B0604020202020204" pitchFamily="34" charset="0"/>
                      </a:endParaRPr>
                    </a:p>
                  </a:txBody>
                  <a:tcPr/>
                </a:tc>
              </a:tr>
              <a:tr h="314174">
                <a:tc>
                  <a:txBody>
                    <a:bodyPr/>
                    <a:lstStyle/>
                    <a:p>
                      <a:pPr algn="ctr"/>
                      <a:r>
                        <a:rPr lang="es-EC" dirty="0" smtClean="0">
                          <a:solidFill>
                            <a:schemeClr val="bg1"/>
                          </a:solidFill>
                          <a:latin typeface="Arial" panose="020B0604020202020204" pitchFamily="34" charset="0"/>
                          <a:cs typeface="Arial" panose="020B0604020202020204" pitchFamily="34" charset="0"/>
                        </a:rPr>
                        <a:t>2</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0</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3</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0</a:t>
                      </a:r>
                      <a:endParaRPr lang="es-EC" dirty="0">
                        <a:solidFill>
                          <a:schemeClr val="bg1"/>
                        </a:solidFill>
                        <a:latin typeface="Arial" panose="020B0604020202020204" pitchFamily="34" charset="0"/>
                        <a:cs typeface="Arial" panose="020B0604020202020204" pitchFamily="34" charset="0"/>
                      </a:endParaRPr>
                    </a:p>
                  </a:txBody>
                  <a:tcPr/>
                </a:tc>
              </a:tr>
              <a:tr h="349575">
                <a:tc>
                  <a:txBody>
                    <a:bodyPr/>
                    <a:lstStyle/>
                    <a:p>
                      <a:pPr algn="ctr"/>
                      <a:r>
                        <a:rPr lang="es-EC" dirty="0" smtClean="0">
                          <a:solidFill>
                            <a:schemeClr val="bg1"/>
                          </a:solidFill>
                          <a:latin typeface="Arial" panose="020B0604020202020204" pitchFamily="34" charset="0"/>
                          <a:cs typeface="Arial" panose="020B0604020202020204" pitchFamily="34" charset="0"/>
                        </a:rPr>
                        <a:t>3</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0</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0</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8</a:t>
                      </a:r>
                      <a:endParaRPr lang="es-EC" dirty="0">
                        <a:solidFill>
                          <a:schemeClr val="bg1"/>
                        </a:solidFill>
                        <a:latin typeface="Arial" panose="020B0604020202020204" pitchFamily="34" charset="0"/>
                        <a:cs typeface="Arial" panose="020B0604020202020204" pitchFamily="34" charset="0"/>
                      </a:endParaRPr>
                    </a:p>
                  </a:txBody>
                  <a:tcPr/>
                </a:tc>
              </a:tr>
              <a:tr h="608703">
                <a:tc>
                  <a:txBody>
                    <a:bodyPr/>
                    <a:lstStyle/>
                    <a:p>
                      <a:pPr algn="ctr"/>
                      <a:r>
                        <a:rPr lang="es-EC" dirty="0" smtClean="0">
                          <a:solidFill>
                            <a:schemeClr val="bg1"/>
                          </a:solidFill>
                          <a:latin typeface="Arial" panose="020B0604020202020204" pitchFamily="34" charset="0"/>
                          <a:cs typeface="Arial" panose="020B0604020202020204" pitchFamily="34" charset="0"/>
                        </a:rPr>
                        <a:t>4</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1</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0</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11</a:t>
                      </a:r>
                      <a:endParaRPr lang="es-EC" dirty="0">
                        <a:solidFill>
                          <a:schemeClr val="bg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068338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49388"/>
            <a:ext cx="990599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RESULTADOS PRIMER TRAYECTO</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41412" y="1519707"/>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55533505"/>
              </p:ext>
            </p:extLst>
          </p:nvPr>
        </p:nvGraphicFramePr>
        <p:xfrm>
          <a:off x="252001" y="808869"/>
          <a:ext cx="11684820" cy="5097351"/>
        </p:xfrm>
        <a:graphic>
          <a:graphicData uri="http://schemas.openxmlformats.org/drawingml/2006/table">
            <a:tbl>
              <a:tblPr firstRow="1" bandRow="1">
                <a:tableStyleId>{5C22544A-7EE6-4342-B048-85BDC9FD1C3A}</a:tableStyleId>
              </a:tblPr>
              <a:tblGrid>
                <a:gridCol w="2336964"/>
                <a:gridCol w="1557976"/>
                <a:gridCol w="778988"/>
                <a:gridCol w="2336964"/>
                <a:gridCol w="778988"/>
                <a:gridCol w="1557976"/>
                <a:gridCol w="2336964"/>
              </a:tblGrid>
              <a:tr h="421870">
                <a:tc gridSpan="2">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1</a:t>
                      </a: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gridSpan="3">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2</a:t>
                      </a: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hMerge="1">
                  <a:txBody>
                    <a:bodyPr/>
                    <a:lstStyle/>
                    <a:p>
                      <a:endParaRPr lang="es-EC"/>
                    </a:p>
                  </a:txBody>
                  <a:tcPr/>
                </a:tc>
                <a:tc gridSpan="2">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3</a:t>
                      </a: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r>
              <a:tr h="3263988">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gridSpan="3">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hMerge="1">
                  <a:txBody>
                    <a:bodyPr/>
                    <a:lstStyle/>
                    <a:p>
                      <a:endParaRPr lang="es-EC"/>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r>
              <a:tr h="1411493">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r>
            </a:tbl>
          </a:graphicData>
        </a:graphic>
      </p:graphicFrame>
      <p:pic>
        <p:nvPicPr>
          <p:cNvPr id="19" name="Imagen 18"/>
          <p:cNvPicPr/>
          <p:nvPr/>
        </p:nvPicPr>
        <p:blipFill>
          <a:blip r:embed="rId2">
            <a:extLst>
              <a:ext uri="{28A0092B-C50C-407E-A947-70E740481C1C}">
                <a14:useLocalDpi xmlns:a14="http://schemas.microsoft.com/office/drawing/2010/main" val="0"/>
              </a:ext>
            </a:extLst>
          </a:blip>
          <a:stretch>
            <a:fillRect/>
          </a:stretch>
        </p:blipFill>
        <p:spPr>
          <a:xfrm>
            <a:off x="8269331" y="1352282"/>
            <a:ext cx="3541916" cy="2813407"/>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4278674" y="1352282"/>
            <a:ext cx="3602075" cy="2813407"/>
          </a:xfrm>
          <a:prstGeom prst="rect">
            <a:avLst/>
          </a:prstGeom>
        </p:spPr>
      </p:pic>
      <p:pic>
        <p:nvPicPr>
          <p:cNvPr id="10" name="Imagen 9"/>
          <p:cNvPicPr/>
          <p:nvPr/>
        </p:nvPicPr>
        <p:blipFill>
          <a:blip r:embed="rId4">
            <a:extLst>
              <a:ext uri="{28A0092B-C50C-407E-A947-70E740481C1C}">
                <a14:useLocalDpi xmlns:a14="http://schemas.microsoft.com/office/drawing/2010/main" val="0"/>
              </a:ext>
            </a:extLst>
          </a:blip>
          <a:stretch>
            <a:fillRect/>
          </a:stretch>
        </p:blipFill>
        <p:spPr>
          <a:xfrm>
            <a:off x="353601" y="1331354"/>
            <a:ext cx="3587510" cy="2813407"/>
          </a:xfrm>
          <a:prstGeom prst="rect">
            <a:avLst/>
          </a:prstGeom>
        </p:spPr>
      </p:pic>
      <p:pic>
        <p:nvPicPr>
          <p:cNvPr id="12" name="Imagen 11"/>
          <p:cNvPicPr/>
          <p:nvPr/>
        </p:nvPicPr>
        <p:blipFill>
          <a:blip r:embed="rId5" cstate="print">
            <a:extLst>
              <a:ext uri="{28A0092B-C50C-407E-A947-70E740481C1C}">
                <a14:useLocalDpi xmlns:a14="http://schemas.microsoft.com/office/drawing/2010/main" val="0"/>
              </a:ext>
            </a:extLst>
          </a:blip>
          <a:stretch>
            <a:fillRect/>
          </a:stretch>
        </p:blipFill>
        <p:spPr>
          <a:xfrm>
            <a:off x="671101" y="4624186"/>
            <a:ext cx="1412148" cy="1176763"/>
          </a:xfrm>
          <a:prstGeom prst="rect">
            <a:avLst/>
          </a:prstGeom>
        </p:spPr>
      </p:pic>
      <p:pic>
        <p:nvPicPr>
          <p:cNvPr id="14" name="Imagen 13"/>
          <p:cNvPicPr/>
          <p:nvPr/>
        </p:nvPicPr>
        <p:blipFill>
          <a:blip r:embed="rId6">
            <a:extLst>
              <a:ext uri="{28A0092B-C50C-407E-A947-70E740481C1C}">
                <a14:useLocalDpi xmlns:a14="http://schemas.microsoft.com/office/drawing/2010/main" val="0"/>
              </a:ext>
            </a:extLst>
          </a:blip>
          <a:stretch>
            <a:fillRect/>
          </a:stretch>
        </p:blipFill>
        <p:spPr>
          <a:xfrm>
            <a:off x="3128698" y="4624186"/>
            <a:ext cx="1149976" cy="1143013"/>
          </a:xfrm>
          <a:prstGeom prst="rect">
            <a:avLst/>
          </a:prstGeom>
        </p:spPr>
      </p:pic>
      <p:pic>
        <p:nvPicPr>
          <p:cNvPr id="16" name="Imagen 15"/>
          <p:cNvPicPr/>
          <p:nvPr/>
        </p:nvPicPr>
        <p:blipFill>
          <a:blip r:embed="rId7">
            <a:extLst>
              <a:ext uri="{28A0092B-C50C-407E-A947-70E740481C1C}">
                <a14:useLocalDpi xmlns:a14="http://schemas.microsoft.com/office/drawing/2010/main" val="0"/>
              </a:ext>
            </a:extLst>
          </a:blip>
          <a:stretch>
            <a:fillRect/>
          </a:stretch>
        </p:blipFill>
        <p:spPr>
          <a:xfrm>
            <a:off x="5686345" y="4648578"/>
            <a:ext cx="878427" cy="1079949"/>
          </a:xfrm>
          <a:prstGeom prst="rect">
            <a:avLst/>
          </a:prstGeom>
        </p:spPr>
      </p:pic>
      <p:pic>
        <p:nvPicPr>
          <p:cNvPr id="17" name="Imagen 16"/>
          <p:cNvPicPr/>
          <p:nvPr/>
        </p:nvPicPr>
        <p:blipFill>
          <a:blip r:embed="rId8">
            <a:extLst>
              <a:ext uri="{28A0092B-C50C-407E-A947-70E740481C1C}">
                <a14:useLocalDpi xmlns:a14="http://schemas.microsoft.com/office/drawing/2010/main" val="0"/>
              </a:ext>
            </a:extLst>
          </a:blip>
          <a:stretch>
            <a:fillRect/>
          </a:stretch>
        </p:blipFill>
        <p:spPr>
          <a:xfrm>
            <a:off x="7898084" y="4648578"/>
            <a:ext cx="1135372" cy="1096866"/>
          </a:xfrm>
          <a:prstGeom prst="rect">
            <a:avLst/>
          </a:prstGeom>
        </p:spPr>
      </p:pic>
      <p:pic>
        <p:nvPicPr>
          <p:cNvPr id="18" name="Imagen 17"/>
          <p:cNvPicPr/>
          <p:nvPr/>
        </p:nvPicPr>
        <p:blipFill>
          <a:blip r:embed="rId9">
            <a:extLst>
              <a:ext uri="{28A0092B-C50C-407E-A947-70E740481C1C}">
                <a14:useLocalDpi xmlns:a14="http://schemas.microsoft.com/office/drawing/2010/main" val="0"/>
              </a:ext>
            </a:extLst>
          </a:blip>
          <a:stretch>
            <a:fillRect/>
          </a:stretch>
        </p:blipFill>
        <p:spPr>
          <a:xfrm>
            <a:off x="10121261" y="4640119"/>
            <a:ext cx="1273686" cy="1096866"/>
          </a:xfrm>
          <a:prstGeom prst="rect">
            <a:avLst/>
          </a:prstGeom>
        </p:spPr>
      </p:pic>
    </p:spTree>
    <p:extLst>
      <p:ext uri="{BB962C8B-B14F-4D97-AF65-F5344CB8AC3E}">
        <p14:creationId xmlns:p14="http://schemas.microsoft.com/office/powerpoint/2010/main" val="3797874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377985"/>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introducción</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2" y="1667256"/>
            <a:ext cx="9905999" cy="4368801"/>
          </a:xfrm>
        </p:spPr>
        <p:txBody>
          <a:bodyPr/>
          <a:lstStyle/>
          <a:p>
            <a:pPr marL="0" indent="0" algn="ctr">
              <a:buNone/>
            </a:pPr>
            <a:endParaRPr lang="es-EC" sz="2800" b="1" dirty="0" smtClean="0">
              <a:solidFill>
                <a:schemeClr val="bg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284146610"/>
              </p:ext>
            </p:extLst>
          </p:nvPr>
        </p:nvGraphicFramePr>
        <p:xfrm>
          <a:off x="1515613" y="759854"/>
          <a:ext cx="9531797" cy="571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http://finanbolsa.com/wp-content/uploads/2010/11/moneda-diner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6422" y="4679202"/>
            <a:ext cx="1100876" cy="9100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aradigmainvestigativo.wikispaces.com/file/view/confiabilidad_1.jpg/307996282/274x308/confiabilidad_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9356" y="4712059"/>
            <a:ext cx="804089" cy="9107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latimesblogs.latimes.com/photos/uncategorized/2008/07/01/bmx_bik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923" y="4656948"/>
            <a:ext cx="1519707" cy="998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orldtubing.com/uploadfile/w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0118" y="4689970"/>
            <a:ext cx="932882" cy="93288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11"/>
          <a:stretch>
            <a:fillRect/>
          </a:stretch>
        </p:blipFill>
        <p:spPr>
          <a:xfrm>
            <a:off x="5643488" y="4711351"/>
            <a:ext cx="1392446" cy="877909"/>
          </a:xfrm>
          <a:prstGeom prst="rect">
            <a:avLst/>
          </a:prstGeom>
        </p:spPr>
      </p:pic>
    </p:spTree>
    <p:extLst>
      <p:ext uri="{BB962C8B-B14F-4D97-AF65-F5344CB8AC3E}">
        <p14:creationId xmlns:p14="http://schemas.microsoft.com/office/powerpoint/2010/main" val="3863402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62722" y="-337556"/>
            <a:ext cx="990599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RESULTADOS SEGUNDO TRAYECTO</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41412" y="1519707"/>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87791642"/>
              </p:ext>
            </p:extLst>
          </p:nvPr>
        </p:nvGraphicFramePr>
        <p:xfrm>
          <a:off x="273311" y="924778"/>
          <a:ext cx="11684820" cy="4974003"/>
        </p:xfrm>
        <a:graphic>
          <a:graphicData uri="http://schemas.openxmlformats.org/drawingml/2006/table">
            <a:tbl>
              <a:tblPr firstRow="1" bandRow="1">
                <a:tableStyleId>{5C22544A-7EE6-4342-B048-85BDC9FD1C3A}</a:tableStyleId>
              </a:tblPr>
              <a:tblGrid>
                <a:gridCol w="2336964"/>
                <a:gridCol w="1557976"/>
                <a:gridCol w="1195971"/>
                <a:gridCol w="2698969"/>
                <a:gridCol w="288930"/>
                <a:gridCol w="3606010"/>
              </a:tblGrid>
              <a:tr h="431195">
                <a:tc gridSpan="2">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1</a:t>
                      </a: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gridSpan="2">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2</a:t>
                      </a: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gridSpan="2">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3</a:t>
                      </a: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r>
              <a:tr h="3100117">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r>
              <a:tr h="1442691">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endParaRPr lang="es-EC" dirty="0"/>
                    </a:p>
                  </a:txBody>
                  <a:tcPr/>
                </a:tc>
              </a:tr>
            </a:tbl>
          </a:graphicData>
        </a:graphic>
      </p:graphicFrame>
      <p:pic>
        <p:nvPicPr>
          <p:cNvPr id="20" name="Imagen 19"/>
          <p:cNvPicPr/>
          <p:nvPr/>
        </p:nvPicPr>
        <p:blipFill>
          <a:blip r:embed="rId2">
            <a:extLst>
              <a:ext uri="{28A0092B-C50C-407E-A947-70E740481C1C}">
                <a14:useLocalDpi xmlns:a14="http://schemas.microsoft.com/office/drawing/2010/main" val="0"/>
              </a:ext>
            </a:extLst>
          </a:blip>
          <a:stretch>
            <a:fillRect/>
          </a:stretch>
        </p:blipFill>
        <p:spPr>
          <a:xfrm>
            <a:off x="416186" y="1584068"/>
            <a:ext cx="3667125" cy="2721366"/>
          </a:xfrm>
          <a:prstGeom prst="rect">
            <a:avLst/>
          </a:prstGeom>
        </p:spPr>
      </p:pic>
      <p:pic>
        <p:nvPicPr>
          <p:cNvPr id="21" name="Imagen 20"/>
          <p:cNvPicPr/>
          <p:nvPr/>
        </p:nvPicPr>
        <p:blipFill>
          <a:blip r:embed="rId3">
            <a:extLst>
              <a:ext uri="{28A0092B-C50C-407E-A947-70E740481C1C}">
                <a14:useLocalDpi xmlns:a14="http://schemas.microsoft.com/office/drawing/2010/main" val="0"/>
              </a:ext>
            </a:extLst>
          </a:blip>
          <a:stretch>
            <a:fillRect/>
          </a:stretch>
        </p:blipFill>
        <p:spPr>
          <a:xfrm>
            <a:off x="4369061" y="1584068"/>
            <a:ext cx="3506542" cy="2721366"/>
          </a:xfrm>
          <a:prstGeom prst="rect">
            <a:avLst/>
          </a:prstGeom>
        </p:spPr>
      </p:pic>
      <p:pic>
        <p:nvPicPr>
          <p:cNvPr id="22" name="Imagen 21"/>
          <p:cNvPicPr/>
          <p:nvPr/>
        </p:nvPicPr>
        <p:blipFill>
          <a:blip r:embed="rId4">
            <a:extLst>
              <a:ext uri="{28A0092B-C50C-407E-A947-70E740481C1C}">
                <a14:useLocalDpi xmlns:a14="http://schemas.microsoft.com/office/drawing/2010/main" val="0"/>
              </a:ext>
            </a:extLst>
          </a:blip>
          <a:stretch>
            <a:fillRect/>
          </a:stretch>
        </p:blipFill>
        <p:spPr>
          <a:xfrm>
            <a:off x="8323727" y="1584068"/>
            <a:ext cx="3441296" cy="2721366"/>
          </a:xfrm>
          <a:prstGeom prst="rect">
            <a:avLst/>
          </a:prstGeom>
        </p:spPr>
      </p:pic>
      <p:pic>
        <p:nvPicPr>
          <p:cNvPr id="23" name="Imagen 22"/>
          <p:cNvPicPr/>
          <p:nvPr/>
        </p:nvPicPr>
        <p:blipFill>
          <a:blip r:embed="rId5">
            <a:extLst>
              <a:ext uri="{28A0092B-C50C-407E-A947-70E740481C1C}">
                <a14:useLocalDpi xmlns:a14="http://schemas.microsoft.com/office/drawing/2010/main" val="0"/>
              </a:ext>
            </a:extLst>
          </a:blip>
          <a:stretch>
            <a:fillRect/>
          </a:stretch>
        </p:blipFill>
        <p:spPr>
          <a:xfrm>
            <a:off x="816236" y="4645543"/>
            <a:ext cx="1199479" cy="1121476"/>
          </a:xfrm>
          <a:prstGeom prst="rect">
            <a:avLst/>
          </a:prstGeom>
        </p:spPr>
      </p:pic>
      <p:pic>
        <p:nvPicPr>
          <p:cNvPr id="24" name="Imagen 23"/>
          <p:cNvPicPr/>
          <p:nvPr/>
        </p:nvPicPr>
        <p:blipFill>
          <a:blip r:embed="rId6">
            <a:extLst>
              <a:ext uri="{28A0092B-C50C-407E-A947-70E740481C1C}">
                <a14:useLocalDpi xmlns:a14="http://schemas.microsoft.com/office/drawing/2010/main" val="0"/>
              </a:ext>
            </a:extLst>
          </a:blip>
          <a:stretch>
            <a:fillRect/>
          </a:stretch>
        </p:blipFill>
        <p:spPr>
          <a:xfrm>
            <a:off x="3505640" y="4650940"/>
            <a:ext cx="1021992" cy="1116079"/>
          </a:xfrm>
          <a:prstGeom prst="rect">
            <a:avLst/>
          </a:prstGeom>
        </p:spPr>
      </p:pic>
      <p:pic>
        <p:nvPicPr>
          <p:cNvPr id="25" name="Imagen 24"/>
          <p:cNvPicPr/>
          <p:nvPr/>
        </p:nvPicPr>
        <p:blipFill>
          <a:blip r:embed="rId7">
            <a:extLst>
              <a:ext uri="{28A0092B-C50C-407E-A947-70E740481C1C}">
                <a14:useLocalDpi xmlns:a14="http://schemas.microsoft.com/office/drawing/2010/main" val="0"/>
              </a:ext>
            </a:extLst>
          </a:blip>
          <a:stretch>
            <a:fillRect/>
          </a:stretch>
        </p:blipFill>
        <p:spPr>
          <a:xfrm>
            <a:off x="6147992" y="4551366"/>
            <a:ext cx="1328365" cy="1267624"/>
          </a:xfrm>
          <a:prstGeom prst="rect">
            <a:avLst/>
          </a:prstGeom>
        </p:spPr>
      </p:pic>
      <p:pic>
        <p:nvPicPr>
          <p:cNvPr id="26" name="Imagen 25"/>
          <p:cNvPicPr/>
          <p:nvPr/>
        </p:nvPicPr>
        <p:blipFill>
          <a:blip r:embed="rId8">
            <a:extLst>
              <a:ext uri="{28A0092B-C50C-407E-A947-70E740481C1C}">
                <a14:useLocalDpi xmlns:a14="http://schemas.microsoft.com/office/drawing/2010/main" val="0"/>
              </a:ext>
            </a:extLst>
          </a:blip>
          <a:stretch>
            <a:fillRect/>
          </a:stretch>
        </p:blipFill>
        <p:spPr>
          <a:xfrm>
            <a:off x="9623866" y="4650940"/>
            <a:ext cx="1085089" cy="1116079"/>
          </a:xfrm>
          <a:prstGeom prst="rect">
            <a:avLst/>
          </a:prstGeom>
        </p:spPr>
      </p:pic>
    </p:spTree>
    <p:extLst>
      <p:ext uri="{BB962C8B-B14F-4D97-AF65-F5344CB8AC3E}">
        <p14:creationId xmlns:p14="http://schemas.microsoft.com/office/powerpoint/2010/main" val="3591884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65302"/>
            <a:ext cx="990599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RESULTADOS TERCER TRAYECTO</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41412" y="1519707"/>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15972449"/>
              </p:ext>
            </p:extLst>
          </p:nvPr>
        </p:nvGraphicFramePr>
        <p:xfrm>
          <a:off x="266700" y="1027810"/>
          <a:ext cx="11684820" cy="4748084"/>
        </p:xfrm>
        <a:graphic>
          <a:graphicData uri="http://schemas.openxmlformats.org/drawingml/2006/table">
            <a:tbl>
              <a:tblPr firstRow="1" bandRow="1">
                <a:tableStyleId>{5C22544A-7EE6-4342-B048-85BDC9FD1C3A}</a:tableStyleId>
              </a:tblPr>
              <a:tblGrid>
                <a:gridCol w="3894940"/>
                <a:gridCol w="3894940"/>
                <a:gridCol w="3894940"/>
              </a:tblGrid>
              <a:tr h="521492">
                <a:tc>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1</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2</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3</a:t>
                      </a:r>
                      <a:endParaRPr lang="es-EC" dirty="0">
                        <a:solidFill>
                          <a:schemeClr val="bg1"/>
                        </a:solidFill>
                        <a:latin typeface="Arial" panose="020B0604020202020204" pitchFamily="34" charset="0"/>
                        <a:cs typeface="Arial" panose="020B0604020202020204" pitchFamily="34" charset="0"/>
                      </a:endParaRPr>
                    </a:p>
                  </a:txBody>
                  <a:tcPr/>
                </a:tc>
              </a:tr>
              <a:tr h="2481786">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r>
              <a:tr h="1744806">
                <a:tc gridSpan="3">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r>
            </a:tbl>
          </a:graphicData>
        </a:graphic>
      </p:graphicFrame>
      <p:pic>
        <p:nvPicPr>
          <p:cNvPr id="14" name="Imagen 13"/>
          <p:cNvPicPr/>
          <p:nvPr/>
        </p:nvPicPr>
        <p:blipFill>
          <a:blip r:embed="rId2">
            <a:extLst>
              <a:ext uri="{28A0092B-C50C-407E-A947-70E740481C1C}">
                <a14:useLocalDpi xmlns:a14="http://schemas.microsoft.com/office/drawing/2010/main" val="0"/>
              </a:ext>
            </a:extLst>
          </a:blip>
          <a:stretch>
            <a:fillRect/>
          </a:stretch>
        </p:blipFill>
        <p:spPr>
          <a:xfrm>
            <a:off x="404812" y="1940015"/>
            <a:ext cx="3545446" cy="1885011"/>
          </a:xfrm>
          <a:prstGeom prst="rect">
            <a:avLst/>
          </a:prstGeom>
        </p:spPr>
      </p:pic>
      <p:pic>
        <p:nvPicPr>
          <p:cNvPr id="16" name="Imagen 15"/>
          <p:cNvPicPr/>
          <p:nvPr/>
        </p:nvPicPr>
        <p:blipFill>
          <a:blip r:embed="rId3">
            <a:extLst>
              <a:ext uri="{28A0092B-C50C-407E-A947-70E740481C1C}">
                <a14:useLocalDpi xmlns:a14="http://schemas.microsoft.com/office/drawing/2010/main" val="0"/>
              </a:ext>
            </a:extLst>
          </a:blip>
          <a:stretch>
            <a:fillRect/>
          </a:stretch>
        </p:blipFill>
        <p:spPr>
          <a:xfrm>
            <a:off x="4355071" y="1940015"/>
            <a:ext cx="3552558" cy="1885011"/>
          </a:xfrm>
          <a:prstGeom prst="rect">
            <a:avLst/>
          </a:prstGeom>
        </p:spPr>
      </p:pic>
      <p:pic>
        <p:nvPicPr>
          <p:cNvPr id="17" name="Imagen 16"/>
          <p:cNvPicPr/>
          <p:nvPr/>
        </p:nvPicPr>
        <p:blipFill>
          <a:blip r:embed="rId4">
            <a:extLst>
              <a:ext uri="{28A0092B-C50C-407E-A947-70E740481C1C}">
                <a14:useLocalDpi xmlns:a14="http://schemas.microsoft.com/office/drawing/2010/main" val="0"/>
              </a:ext>
            </a:extLst>
          </a:blip>
          <a:stretch>
            <a:fillRect/>
          </a:stretch>
        </p:blipFill>
        <p:spPr>
          <a:xfrm>
            <a:off x="8345806" y="1940015"/>
            <a:ext cx="3412606" cy="1885011"/>
          </a:xfrm>
          <a:prstGeom prst="rect">
            <a:avLst/>
          </a:prstGeom>
        </p:spPr>
      </p:pic>
      <p:pic>
        <p:nvPicPr>
          <p:cNvPr id="18" name="Imagen 17"/>
          <p:cNvPicPr/>
          <p:nvPr/>
        </p:nvPicPr>
        <p:blipFill>
          <a:blip r:embed="rId5">
            <a:extLst>
              <a:ext uri="{28A0092B-C50C-407E-A947-70E740481C1C}">
                <a14:useLocalDpi xmlns:a14="http://schemas.microsoft.com/office/drawing/2010/main" val="0"/>
              </a:ext>
            </a:extLst>
          </a:blip>
          <a:stretch>
            <a:fillRect/>
          </a:stretch>
        </p:blipFill>
        <p:spPr>
          <a:xfrm>
            <a:off x="5132845" y="4136587"/>
            <a:ext cx="1997010" cy="1581633"/>
          </a:xfrm>
          <a:prstGeom prst="rect">
            <a:avLst/>
          </a:prstGeom>
        </p:spPr>
      </p:pic>
    </p:spTree>
    <p:extLst>
      <p:ext uri="{BB962C8B-B14F-4D97-AF65-F5344CB8AC3E}">
        <p14:creationId xmlns:p14="http://schemas.microsoft.com/office/powerpoint/2010/main" val="2659755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412" y="-329685"/>
            <a:ext cx="990599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RESULTADOS CUARTO TRAYECTO</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41412" y="1519707"/>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49774588"/>
              </p:ext>
            </p:extLst>
          </p:nvPr>
        </p:nvGraphicFramePr>
        <p:xfrm>
          <a:off x="254001" y="873263"/>
          <a:ext cx="11684820" cy="4748084"/>
        </p:xfrm>
        <a:graphic>
          <a:graphicData uri="http://schemas.openxmlformats.org/drawingml/2006/table">
            <a:tbl>
              <a:tblPr firstRow="1" bandRow="1">
                <a:tableStyleId>{5C22544A-7EE6-4342-B048-85BDC9FD1C3A}</a:tableStyleId>
              </a:tblPr>
              <a:tblGrid>
                <a:gridCol w="3894940"/>
                <a:gridCol w="1947470"/>
                <a:gridCol w="1947470"/>
                <a:gridCol w="3894940"/>
              </a:tblGrid>
              <a:tr h="521492">
                <a:tc>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1</a:t>
                      </a:r>
                      <a:endParaRPr lang="es-EC" dirty="0">
                        <a:solidFill>
                          <a:schemeClr val="bg1"/>
                        </a:solidFill>
                        <a:latin typeface="Arial" panose="020B0604020202020204" pitchFamily="34" charset="0"/>
                        <a:cs typeface="Arial" panose="020B0604020202020204" pitchFamily="34" charset="0"/>
                      </a:endParaRPr>
                    </a:p>
                  </a:txBody>
                  <a:tcPr/>
                </a:tc>
                <a:tc gridSpan="2">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2</a:t>
                      </a: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ZONA CRÍTICA</a:t>
                      </a:r>
                      <a:r>
                        <a:rPr lang="es-EC" baseline="0" dirty="0" smtClean="0">
                          <a:solidFill>
                            <a:schemeClr val="bg1"/>
                          </a:solidFill>
                          <a:latin typeface="Arial" panose="020B0604020202020204" pitchFamily="34" charset="0"/>
                          <a:cs typeface="Arial" panose="020B0604020202020204" pitchFamily="34" charset="0"/>
                        </a:rPr>
                        <a:t> 3</a:t>
                      </a:r>
                      <a:endParaRPr lang="es-EC" dirty="0">
                        <a:solidFill>
                          <a:schemeClr val="bg1"/>
                        </a:solidFill>
                        <a:latin typeface="Arial" panose="020B0604020202020204" pitchFamily="34" charset="0"/>
                        <a:cs typeface="Arial" panose="020B0604020202020204" pitchFamily="34" charset="0"/>
                      </a:endParaRPr>
                    </a:p>
                  </a:txBody>
                  <a:tcPr/>
                </a:tc>
              </a:tr>
              <a:tr h="2481786">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endParaRPr lang="es-EC"/>
                    </a:p>
                  </a:txBody>
                  <a:tcPr/>
                </a:tc>
                <a:tc>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r>
              <a:tr h="1744806">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gridSpan="2">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r>
            </a:tbl>
          </a:graphicData>
        </a:graphic>
      </p:graphicFrame>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392113" y="1571156"/>
            <a:ext cx="3707765" cy="2143125"/>
          </a:xfrm>
          <a:prstGeom prst="rect">
            <a:avLst/>
          </a:prstGeom>
        </p:spPr>
      </p:pic>
      <p:pic>
        <p:nvPicPr>
          <p:cNvPr id="11" name="Imagen 10"/>
          <p:cNvPicPr/>
          <p:nvPr/>
        </p:nvPicPr>
        <p:blipFill>
          <a:blip r:embed="rId3">
            <a:extLst>
              <a:ext uri="{28A0092B-C50C-407E-A947-70E740481C1C}">
                <a14:useLocalDpi xmlns:a14="http://schemas.microsoft.com/office/drawing/2010/main" val="0"/>
              </a:ext>
            </a:extLst>
          </a:blip>
          <a:stretch>
            <a:fillRect/>
          </a:stretch>
        </p:blipFill>
        <p:spPr>
          <a:xfrm>
            <a:off x="4233860" y="1571156"/>
            <a:ext cx="3699705" cy="2143125"/>
          </a:xfrm>
          <a:prstGeom prst="rect">
            <a:avLst/>
          </a:prstGeom>
        </p:spPr>
      </p:pic>
      <p:pic>
        <p:nvPicPr>
          <p:cNvPr id="12" name="Imagen 11"/>
          <p:cNvPicPr/>
          <p:nvPr/>
        </p:nvPicPr>
        <p:blipFill>
          <a:blip r:embed="rId4">
            <a:extLst>
              <a:ext uri="{28A0092B-C50C-407E-A947-70E740481C1C}">
                <a14:useLocalDpi xmlns:a14="http://schemas.microsoft.com/office/drawing/2010/main" val="0"/>
              </a:ext>
            </a:extLst>
          </a:blip>
          <a:stretch>
            <a:fillRect/>
          </a:stretch>
        </p:blipFill>
        <p:spPr>
          <a:xfrm>
            <a:off x="8067547" y="1571156"/>
            <a:ext cx="3663009" cy="2143125"/>
          </a:xfrm>
          <a:prstGeom prst="rect">
            <a:avLst/>
          </a:prstGeom>
        </p:spPr>
      </p:pic>
      <p:pic>
        <p:nvPicPr>
          <p:cNvPr id="19" name="Imagen 18"/>
          <p:cNvPicPr/>
          <p:nvPr/>
        </p:nvPicPr>
        <p:blipFill>
          <a:blip r:embed="rId5"/>
          <a:stretch>
            <a:fillRect/>
          </a:stretch>
        </p:blipFill>
        <p:spPr>
          <a:xfrm>
            <a:off x="1949250" y="3961931"/>
            <a:ext cx="1990926" cy="1484893"/>
          </a:xfrm>
          <a:prstGeom prst="rect">
            <a:avLst/>
          </a:prstGeom>
        </p:spPr>
      </p:pic>
      <p:pic>
        <p:nvPicPr>
          <p:cNvPr id="20" name="Imagen 19"/>
          <p:cNvPicPr/>
          <p:nvPr/>
        </p:nvPicPr>
        <p:blipFill>
          <a:blip r:embed="rId6"/>
          <a:stretch>
            <a:fillRect/>
          </a:stretch>
        </p:blipFill>
        <p:spPr>
          <a:xfrm>
            <a:off x="7771227" y="4033504"/>
            <a:ext cx="2594892" cy="1413320"/>
          </a:xfrm>
          <a:prstGeom prst="rect">
            <a:avLst/>
          </a:prstGeom>
        </p:spPr>
      </p:pic>
    </p:spTree>
    <p:extLst>
      <p:ext uri="{BB962C8B-B14F-4D97-AF65-F5344CB8AC3E}">
        <p14:creationId xmlns:p14="http://schemas.microsoft.com/office/powerpoint/2010/main" val="1628316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76812" y="-393433"/>
            <a:ext cx="1111124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ESFUERZOS MÁXIMOS EN TODO EL TRAYECTO</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41412" y="1519707"/>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487408161"/>
              </p:ext>
            </p:extLst>
          </p:nvPr>
        </p:nvGraphicFramePr>
        <p:xfrm>
          <a:off x="1118092" y="770384"/>
          <a:ext cx="10228688" cy="5055718"/>
        </p:xfrm>
        <a:graphic>
          <a:graphicData uri="http://schemas.openxmlformats.org/drawingml/2006/table">
            <a:tbl>
              <a:tblPr firstRow="1" bandRow="1">
                <a:tableStyleId>{5C22544A-7EE6-4342-B048-85BDC9FD1C3A}</a:tableStyleId>
              </a:tblPr>
              <a:tblGrid>
                <a:gridCol w="1097568"/>
                <a:gridCol w="5305602"/>
                <a:gridCol w="2498502"/>
                <a:gridCol w="1327016"/>
              </a:tblGrid>
              <a:tr h="465988">
                <a:tc>
                  <a:txBody>
                    <a:bodyPr/>
                    <a:lstStyle/>
                    <a:p>
                      <a:pPr algn="ctr"/>
                      <a:r>
                        <a:rPr lang="es-EC" dirty="0" smtClean="0">
                          <a:solidFill>
                            <a:schemeClr val="bg1"/>
                          </a:solidFill>
                          <a:latin typeface="Arial" panose="020B0604020202020204" pitchFamily="34" charset="0"/>
                          <a:cs typeface="Arial" panose="020B0604020202020204" pitchFamily="34" charset="0"/>
                        </a:rPr>
                        <a:t>Orden</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Secuencia de Aterrizaje</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Esfuerzo</a:t>
                      </a:r>
                      <a:r>
                        <a:rPr lang="es-EC" baseline="0" dirty="0" smtClean="0">
                          <a:solidFill>
                            <a:schemeClr val="bg1"/>
                          </a:solidFill>
                          <a:latin typeface="Arial" panose="020B0604020202020204" pitchFamily="34" charset="0"/>
                          <a:cs typeface="Arial" panose="020B0604020202020204" pitchFamily="34" charset="0"/>
                        </a:rPr>
                        <a:t> VM (</a:t>
                      </a:r>
                      <a:r>
                        <a:rPr lang="es-EC" baseline="0" dirty="0" err="1" smtClean="0">
                          <a:solidFill>
                            <a:schemeClr val="bg1"/>
                          </a:solidFill>
                          <a:latin typeface="Arial" panose="020B0604020202020204" pitchFamily="34" charset="0"/>
                          <a:cs typeface="Arial" panose="020B0604020202020204" pitchFamily="34" charset="0"/>
                        </a:rPr>
                        <a:t>MPa</a:t>
                      </a:r>
                      <a:r>
                        <a:rPr lang="es-EC" baseline="0" dirty="0" smtClean="0">
                          <a:solidFill>
                            <a:schemeClr val="bg1"/>
                          </a:solidFill>
                          <a:latin typeface="Arial" panose="020B0604020202020204" pitchFamily="34" charset="0"/>
                          <a:cs typeface="Arial" panose="020B0604020202020204" pitchFamily="34" charset="0"/>
                        </a:rPr>
                        <a:t>)</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Escenario</a:t>
                      </a:r>
                      <a:endParaRPr lang="es-EC" dirty="0">
                        <a:solidFill>
                          <a:schemeClr val="bg1"/>
                        </a:solidFill>
                        <a:latin typeface="Arial" panose="020B0604020202020204" pitchFamily="34" charset="0"/>
                        <a:cs typeface="Arial" panose="020B0604020202020204" pitchFamily="34" charset="0"/>
                      </a:endParaRPr>
                    </a:p>
                  </a:txBody>
                  <a:tcPr/>
                </a:tc>
              </a:tr>
              <a:tr h="509970">
                <a:tc rowSpan="3">
                  <a:txBody>
                    <a:bodyPr/>
                    <a:lstStyle/>
                    <a:p>
                      <a:pPr algn="ctr"/>
                      <a:endParaRPr lang="es-EC" dirty="0" smtClean="0">
                        <a:solidFill>
                          <a:schemeClr val="bg1"/>
                        </a:solidFill>
                        <a:latin typeface="Arial" panose="020B0604020202020204" pitchFamily="34" charset="0"/>
                        <a:cs typeface="Arial" panose="020B0604020202020204" pitchFamily="34" charset="0"/>
                      </a:endParaRPr>
                    </a:p>
                    <a:p>
                      <a:pPr algn="ctr"/>
                      <a:r>
                        <a:rPr lang="es-EC" dirty="0" smtClean="0">
                          <a:solidFill>
                            <a:schemeClr val="bg1"/>
                          </a:solidFill>
                          <a:latin typeface="Arial" panose="020B0604020202020204" pitchFamily="34" charset="0"/>
                          <a:cs typeface="Arial" panose="020B0604020202020204" pitchFamily="34" charset="0"/>
                        </a:rPr>
                        <a:t>1</a:t>
                      </a:r>
                    </a:p>
                    <a:p>
                      <a:pPr algn="ctr"/>
                      <a:r>
                        <a:rPr lang="es-EC" dirty="0" smtClean="0">
                          <a:solidFill>
                            <a:schemeClr val="bg1"/>
                          </a:solidFill>
                          <a:latin typeface="Arial" panose="020B0604020202020204" pitchFamily="34" charset="0"/>
                          <a:cs typeface="Arial" panose="020B0604020202020204" pitchFamily="34" charset="0"/>
                        </a:rPr>
                        <a:t>1RM1</a:t>
                      </a:r>
                      <a:endParaRPr lang="es-EC" dirty="0">
                        <a:solidFill>
                          <a:schemeClr val="bg1"/>
                        </a:solidFill>
                        <a:latin typeface="Arial" panose="020B0604020202020204" pitchFamily="34" charset="0"/>
                        <a:cs typeface="Arial" panose="020B0604020202020204" pitchFamily="34" charset="0"/>
                      </a:endParaRPr>
                    </a:p>
                  </a:txBody>
                  <a:tcPr/>
                </a:tc>
                <a:tc rowSpan="3">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lnSpc>
                          <a:spcPct val="150000"/>
                        </a:lnSpc>
                        <a:spcBef>
                          <a:spcPts val="1200"/>
                        </a:spcBef>
                        <a:spcAft>
                          <a:spcPts val="0"/>
                        </a:spcAft>
                      </a:pPr>
                      <a:r>
                        <a:rPr lang="es-EC" sz="18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143.76</a:t>
                      </a:r>
                    </a:p>
                  </a:txBody>
                  <a:tcPr marL="68580" marR="68580" marT="0" marB="0"/>
                </a:tc>
                <a:tc rowSpan="3">
                  <a:txBody>
                    <a:bodyPr/>
                    <a:lstStyle/>
                    <a:p>
                      <a:pPr algn="ctr"/>
                      <a:endParaRPr lang="es-EC" dirty="0" smtClean="0">
                        <a:solidFill>
                          <a:schemeClr val="bg1"/>
                        </a:solidFill>
                        <a:latin typeface="Arial" panose="020B0604020202020204" pitchFamily="34" charset="0"/>
                        <a:cs typeface="Arial" panose="020B0604020202020204" pitchFamily="34" charset="0"/>
                      </a:endParaRPr>
                    </a:p>
                    <a:p>
                      <a:pPr algn="ctr"/>
                      <a:endParaRPr lang="es-EC" dirty="0" smtClean="0">
                        <a:solidFill>
                          <a:schemeClr val="bg1"/>
                        </a:solidFill>
                        <a:latin typeface="Arial" panose="020B0604020202020204" pitchFamily="34" charset="0"/>
                        <a:cs typeface="Arial" panose="020B0604020202020204" pitchFamily="34" charset="0"/>
                      </a:endParaRPr>
                    </a:p>
                    <a:p>
                      <a:pPr algn="ctr"/>
                      <a:r>
                        <a:rPr lang="es-EC" dirty="0" smtClean="0">
                          <a:solidFill>
                            <a:schemeClr val="bg1"/>
                          </a:solidFill>
                          <a:latin typeface="Arial" panose="020B0604020202020204" pitchFamily="34" charset="0"/>
                          <a:cs typeface="Arial" panose="020B0604020202020204" pitchFamily="34" charset="0"/>
                        </a:rPr>
                        <a:t>1</a:t>
                      </a:r>
                      <a:endParaRPr lang="es-EC" dirty="0">
                        <a:solidFill>
                          <a:schemeClr val="bg1"/>
                        </a:solidFill>
                        <a:latin typeface="Arial" panose="020B0604020202020204" pitchFamily="34" charset="0"/>
                        <a:cs typeface="Arial" panose="020B0604020202020204" pitchFamily="34" charset="0"/>
                      </a:endParaRPr>
                    </a:p>
                  </a:txBody>
                  <a:tcPr/>
                </a:tc>
              </a:tr>
              <a:tr h="509970">
                <a:tc vMerge="1">
                  <a:txBody>
                    <a:bodyPr/>
                    <a:lstStyle/>
                    <a:p>
                      <a:endParaRPr lang="es-EC"/>
                    </a:p>
                  </a:txBody>
                  <a:tcPr/>
                </a:tc>
                <a:tc vMerge="1">
                  <a:txBody>
                    <a:bodyPr/>
                    <a:lstStyle/>
                    <a:p>
                      <a:endParaRPr lang="es-EC"/>
                    </a:p>
                  </a:txBody>
                  <a:tcPr/>
                </a:tc>
                <a:tc>
                  <a:txBody>
                    <a:bodyPr/>
                    <a:lstStyle/>
                    <a:p>
                      <a:pPr algn="ctr">
                        <a:lnSpc>
                          <a:spcPct val="150000"/>
                        </a:lnSpc>
                        <a:spcBef>
                          <a:spcPts val="1200"/>
                        </a:spcBef>
                        <a:spcAft>
                          <a:spcPts val="0"/>
                        </a:spcAft>
                      </a:pPr>
                      <a:r>
                        <a:rPr lang="es-EC" sz="1800" b="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115.53</a:t>
                      </a:r>
                    </a:p>
                  </a:txBody>
                  <a:tcPr marL="68580" marR="68580" marT="0" marB="0"/>
                </a:tc>
                <a:tc vMerge="1">
                  <a:txBody>
                    <a:bodyPr/>
                    <a:lstStyle/>
                    <a:p>
                      <a:endParaRPr lang="es-EC"/>
                    </a:p>
                  </a:txBody>
                  <a:tcPr/>
                </a:tc>
              </a:tr>
              <a:tr h="509970">
                <a:tc vMerge="1">
                  <a:txBody>
                    <a:bodyPr/>
                    <a:lstStyle/>
                    <a:p>
                      <a:endParaRPr lang="es-EC"/>
                    </a:p>
                  </a:txBody>
                  <a:tcPr/>
                </a:tc>
                <a:tc vMerge="1">
                  <a:txBody>
                    <a:bodyPr/>
                    <a:lstStyle/>
                    <a:p>
                      <a:endParaRPr lang="es-EC"/>
                    </a:p>
                  </a:txBody>
                  <a:tcPr/>
                </a:tc>
                <a:tc>
                  <a:txBody>
                    <a:bodyPr/>
                    <a:lstStyle/>
                    <a:p>
                      <a:pPr algn="ctr">
                        <a:lnSpc>
                          <a:spcPct val="150000"/>
                        </a:lnSpc>
                        <a:spcBef>
                          <a:spcPts val="1200"/>
                        </a:spcBef>
                        <a:spcAft>
                          <a:spcPts val="0"/>
                        </a:spcAft>
                      </a:pPr>
                      <a:r>
                        <a:rPr lang="es-EC" sz="18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115.50</a:t>
                      </a:r>
                    </a:p>
                  </a:txBody>
                  <a:tcPr marL="68580" marR="68580" marT="0" marB="0"/>
                </a:tc>
                <a:tc vMerge="1">
                  <a:txBody>
                    <a:bodyPr/>
                    <a:lstStyle/>
                    <a:p>
                      <a:endParaRPr lang="es-EC"/>
                    </a:p>
                  </a:txBody>
                  <a:tcPr/>
                </a:tc>
              </a:tr>
              <a:tr h="509970">
                <a:tc rowSpan="3">
                  <a:txBody>
                    <a:bodyPr/>
                    <a:lstStyle/>
                    <a:p>
                      <a:pPr algn="ctr"/>
                      <a:endParaRPr lang="es-EC" dirty="0" smtClean="0">
                        <a:solidFill>
                          <a:schemeClr val="bg1"/>
                        </a:solidFill>
                        <a:latin typeface="Arial" panose="020B0604020202020204" pitchFamily="34" charset="0"/>
                        <a:cs typeface="Arial" panose="020B0604020202020204" pitchFamily="34" charset="0"/>
                      </a:endParaRPr>
                    </a:p>
                    <a:p>
                      <a:pPr algn="ctr"/>
                      <a:r>
                        <a:rPr lang="es-EC" dirty="0" smtClean="0">
                          <a:solidFill>
                            <a:schemeClr val="bg1"/>
                          </a:solidFill>
                          <a:latin typeface="Arial" panose="020B0604020202020204" pitchFamily="34" charset="0"/>
                          <a:cs typeface="Arial" panose="020B0604020202020204" pitchFamily="34" charset="0"/>
                        </a:rPr>
                        <a:t>2</a:t>
                      </a:r>
                    </a:p>
                    <a:p>
                      <a:pPr algn="ctr"/>
                      <a:r>
                        <a:rPr lang="es-EC" dirty="0" smtClean="0">
                          <a:solidFill>
                            <a:schemeClr val="bg1"/>
                          </a:solidFill>
                          <a:latin typeface="Arial" panose="020B0604020202020204" pitchFamily="34" charset="0"/>
                          <a:cs typeface="Arial" panose="020B0604020202020204" pitchFamily="34" charset="0"/>
                        </a:rPr>
                        <a:t>2RD5</a:t>
                      </a:r>
                      <a:endParaRPr lang="es-EC" dirty="0">
                        <a:solidFill>
                          <a:schemeClr val="bg1"/>
                        </a:solidFill>
                        <a:latin typeface="Arial" panose="020B0604020202020204" pitchFamily="34" charset="0"/>
                        <a:cs typeface="Arial" panose="020B0604020202020204" pitchFamily="34" charset="0"/>
                      </a:endParaRPr>
                    </a:p>
                  </a:txBody>
                  <a:tcPr/>
                </a:tc>
                <a:tc rowSpan="3">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lnSpc>
                          <a:spcPct val="150000"/>
                        </a:lnSpc>
                        <a:spcBef>
                          <a:spcPts val="1200"/>
                        </a:spcBef>
                        <a:spcAft>
                          <a:spcPts val="0"/>
                        </a:spcAft>
                      </a:pPr>
                      <a:r>
                        <a:rPr lang="es-EC" sz="18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138.95</a:t>
                      </a:r>
                    </a:p>
                  </a:txBody>
                  <a:tcPr marL="68580" marR="68580" marT="0" marB="0"/>
                </a:tc>
                <a:tc rowSpan="3">
                  <a:txBody>
                    <a:bodyPr/>
                    <a:lstStyle/>
                    <a:p>
                      <a:pPr algn="ctr"/>
                      <a:endParaRPr lang="es-EC" dirty="0" smtClean="0">
                        <a:solidFill>
                          <a:schemeClr val="bg1"/>
                        </a:solidFill>
                        <a:latin typeface="Arial" panose="020B0604020202020204" pitchFamily="34" charset="0"/>
                        <a:cs typeface="Arial" panose="020B0604020202020204" pitchFamily="34" charset="0"/>
                      </a:endParaRPr>
                    </a:p>
                    <a:p>
                      <a:pPr algn="ctr"/>
                      <a:endParaRPr lang="es-EC" dirty="0" smtClean="0">
                        <a:solidFill>
                          <a:schemeClr val="bg1"/>
                        </a:solidFill>
                        <a:latin typeface="Arial" panose="020B0604020202020204" pitchFamily="34" charset="0"/>
                        <a:cs typeface="Arial" panose="020B0604020202020204" pitchFamily="34" charset="0"/>
                      </a:endParaRPr>
                    </a:p>
                    <a:p>
                      <a:pPr algn="ctr"/>
                      <a:r>
                        <a:rPr lang="es-EC" dirty="0" smtClean="0">
                          <a:solidFill>
                            <a:schemeClr val="bg1"/>
                          </a:solidFill>
                          <a:latin typeface="Arial" panose="020B0604020202020204" pitchFamily="34" charset="0"/>
                          <a:cs typeface="Arial" panose="020B0604020202020204" pitchFamily="34" charset="0"/>
                        </a:rPr>
                        <a:t>2</a:t>
                      </a:r>
                      <a:endParaRPr lang="es-EC" dirty="0">
                        <a:solidFill>
                          <a:schemeClr val="bg1"/>
                        </a:solidFill>
                        <a:latin typeface="Arial" panose="020B0604020202020204" pitchFamily="34" charset="0"/>
                        <a:cs typeface="Arial" panose="020B0604020202020204" pitchFamily="34" charset="0"/>
                      </a:endParaRPr>
                    </a:p>
                  </a:txBody>
                  <a:tcPr/>
                </a:tc>
              </a:tr>
              <a:tr h="509970">
                <a:tc vMerge="1">
                  <a:txBody>
                    <a:bodyPr/>
                    <a:lstStyle/>
                    <a:p>
                      <a:endParaRPr lang="es-EC"/>
                    </a:p>
                  </a:txBody>
                  <a:tcPr/>
                </a:tc>
                <a:tc vMerge="1">
                  <a:txBody>
                    <a:bodyPr/>
                    <a:lstStyle/>
                    <a:p>
                      <a:endParaRPr lang="es-EC"/>
                    </a:p>
                  </a:txBody>
                  <a:tcPr/>
                </a:tc>
                <a:tc>
                  <a:txBody>
                    <a:bodyPr/>
                    <a:lstStyle/>
                    <a:p>
                      <a:pPr algn="ctr">
                        <a:lnSpc>
                          <a:spcPct val="150000"/>
                        </a:lnSpc>
                        <a:spcBef>
                          <a:spcPts val="1200"/>
                        </a:spcBef>
                        <a:spcAft>
                          <a:spcPts val="0"/>
                        </a:spcAft>
                      </a:pPr>
                      <a:r>
                        <a:rPr lang="es-EC" sz="1800" b="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112.53</a:t>
                      </a:r>
                    </a:p>
                  </a:txBody>
                  <a:tcPr marL="68580" marR="68580" marT="0" marB="0"/>
                </a:tc>
                <a:tc vMerge="1">
                  <a:txBody>
                    <a:bodyPr/>
                    <a:lstStyle/>
                    <a:p>
                      <a:endParaRPr lang="es-EC"/>
                    </a:p>
                  </a:txBody>
                  <a:tcPr/>
                </a:tc>
              </a:tr>
              <a:tr h="509970">
                <a:tc vMerge="1">
                  <a:txBody>
                    <a:bodyPr/>
                    <a:lstStyle/>
                    <a:p>
                      <a:endParaRPr lang="es-EC"/>
                    </a:p>
                  </a:txBody>
                  <a:tcPr/>
                </a:tc>
                <a:tc vMerge="1">
                  <a:txBody>
                    <a:bodyPr/>
                    <a:lstStyle/>
                    <a:p>
                      <a:endParaRPr lang="es-EC"/>
                    </a:p>
                  </a:txBody>
                  <a:tcPr/>
                </a:tc>
                <a:tc>
                  <a:txBody>
                    <a:bodyPr/>
                    <a:lstStyle/>
                    <a:p>
                      <a:pPr algn="ctr">
                        <a:lnSpc>
                          <a:spcPct val="150000"/>
                        </a:lnSpc>
                        <a:spcBef>
                          <a:spcPts val="1200"/>
                        </a:spcBef>
                        <a:spcAft>
                          <a:spcPts val="0"/>
                        </a:spcAft>
                      </a:pPr>
                      <a:r>
                        <a:rPr lang="es-EC" sz="18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23.05</a:t>
                      </a:r>
                    </a:p>
                  </a:txBody>
                  <a:tcPr marL="68580" marR="68580" marT="0" marB="0"/>
                </a:tc>
                <a:tc vMerge="1">
                  <a:txBody>
                    <a:bodyPr/>
                    <a:lstStyle/>
                    <a:p>
                      <a:endParaRPr lang="es-EC"/>
                    </a:p>
                  </a:txBody>
                  <a:tcPr/>
                </a:tc>
              </a:tr>
              <a:tr h="509970">
                <a:tc rowSpan="3">
                  <a:txBody>
                    <a:bodyPr/>
                    <a:lstStyle/>
                    <a:p>
                      <a:pPr algn="ctr"/>
                      <a:endParaRPr lang="es-EC" dirty="0" smtClean="0">
                        <a:solidFill>
                          <a:schemeClr val="bg1"/>
                        </a:solidFill>
                        <a:latin typeface="Arial" panose="020B0604020202020204" pitchFamily="34" charset="0"/>
                        <a:cs typeface="Arial" panose="020B0604020202020204" pitchFamily="34" charset="0"/>
                      </a:endParaRPr>
                    </a:p>
                    <a:p>
                      <a:pPr algn="ctr"/>
                      <a:r>
                        <a:rPr lang="es-EC" dirty="0" smtClean="0">
                          <a:solidFill>
                            <a:schemeClr val="bg1"/>
                          </a:solidFill>
                          <a:latin typeface="Arial" panose="020B0604020202020204" pitchFamily="34" charset="0"/>
                          <a:cs typeface="Arial" panose="020B0604020202020204" pitchFamily="34" charset="0"/>
                        </a:rPr>
                        <a:t>3</a:t>
                      </a:r>
                    </a:p>
                    <a:p>
                      <a:pPr algn="ctr"/>
                      <a:r>
                        <a:rPr lang="es-EC" dirty="0" smtClean="0">
                          <a:solidFill>
                            <a:schemeClr val="bg1"/>
                          </a:solidFill>
                          <a:latin typeface="Arial" panose="020B0604020202020204" pitchFamily="34" charset="0"/>
                          <a:cs typeface="Arial" panose="020B0604020202020204" pitchFamily="34" charset="0"/>
                        </a:rPr>
                        <a:t>4RM2</a:t>
                      </a:r>
                      <a:endParaRPr lang="es-EC" dirty="0">
                        <a:solidFill>
                          <a:schemeClr val="bg1"/>
                        </a:solidFill>
                        <a:latin typeface="Arial" panose="020B0604020202020204" pitchFamily="34" charset="0"/>
                        <a:cs typeface="Arial" panose="020B0604020202020204" pitchFamily="34" charset="0"/>
                      </a:endParaRPr>
                    </a:p>
                  </a:txBody>
                  <a:tcPr/>
                </a:tc>
                <a:tc rowSpan="3">
                  <a:txBody>
                    <a:bodyPr/>
                    <a:lstStyle/>
                    <a:p>
                      <a:pPr algn="ct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lnSpc>
                          <a:spcPct val="150000"/>
                        </a:lnSpc>
                        <a:spcBef>
                          <a:spcPts val="1200"/>
                        </a:spcBef>
                        <a:spcAft>
                          <a:spcPts val="0"/>
                        </a:spcAft>
                      </a:pPr>
                      <a:r>
                        <a:rPr lang="es-EC" sz="18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107.17</a:t>
                      </a:r>
                    </a:p>
                  </a:txBody>
                  <a:tcPr marL="68580" marR="68580" marT="0" marB="0"/>
                </a:tc>
                <a:tc rowSpan="3">
                  <a:txBody>
                    <a:bodyPr/>
                    <a:lstStyle/>
                    <a:p>
                      <a:pPr algn="ctr"/>
                      <a:endParaRPr lang="es-EC" dirty="0" smtClean="0">
                        <a:solidFill>
                          <a:schemeClr val="bg1"/>
                        </a:solidFill>
                        <a:latin typeface="Arial" panose="020B0604020202020204" pitchFamily="34" charset="0"/>
                        <a:cs typeface="Arial" panose="020B0604020202020204" pitchFamily="34" charset="0"/>
                      </a:endParaRPr>
                    </a:p>
                    <a:p>
                      <a:pPr algn="ctr"/>
                      <a:endParaRPr lang="es-EC" dirty="0" smtClean="0">
                        <a:solidFill>
                          <a:schemeClr val="bg1"/>
                        </a:solidFill>
                        <a:latin typeface="Arial" panose="020B0604020202020204" pitchFamily="34" charset="0"/>
                        <a:cs typeface="Arial" panose="020B0604020202020204" pitchFamily="34" charset="0"/>
                      </a:endParaRPr>
                    </a:p>
                    <a:p>
                      <a:pPr algn="ctr"/>
                      <a:r>
                        <a:rPr lang="es-EC" dirty="0" smtClean="0">
                          <a:solidFill>
                            <a:schemeClr val="bg1"/>
                          </a:solidFill>
                          <a:latin typeface="Arial" panose="020B0604020202020204" pitchFamily="34" charset="0"/>
                          <a:cs typeface="Arial" panose="020B0604020202020204" pitchFamily="34" charset="0"/>
                        </a:rPr>
                        <a:t>1</a:t>
                      </a:r>
                      <a:endParaRPr lang="es-EC" dirty="0">
                        <a:solidFill>
                          <a:schemeClr val="bg1"/>
                        </a:solidFill>
                        <a:latin typeface="Arial" panose="020B0604020202020204" pitchFamily="34" charset="0"/>
                        <a:cs typeface="Arial" panose="020B0604020202020204" pitchFamily="34" charset="0"/>
                      </a:endParaRPr>
                    </a:p>
                  </a:txBody>
                  <a:tcPr/>
                </a:tc>
              </a:tr>
              <a:tr h="509970">
                <a:tc vMerge="1">
                  <a:txBody>
                    <a:bodyPr/>
                    <a:lstStyle/>
                    <a:p>
                      <a:endParaRPr lang="es-EC"/>
                    </a:p>
                  </a:txBody>
                  <a:tcPr/>
                </a:tc>
                <a:tc vMerge="1">
                  <a:txBody>
                    <a:bodyPr/>
                    <a:lstStyle/>
                    <a:p>
                      <a:endParaRPr lang="es-EC"/>
                    </a:p>
                  </a:txBody>
                  <a:tcPr/>
                </a:tc>
                <a:tc>
                  <a:txBody>
                    <a:bodyPr/>
                    <a:lstStyle/>
                    <a:p>
                      <a:pPr algn="ctr">
                        <a:lnSpc>
                          <a:spcPct val="150000"/>
                        </a:lnSpc>
                        <a:spcBef>
                          <a:spcPts val="1200"/>
                        </a:spcBef>
                        <a:spcAft>
                          <a:spcPts val="0"/>
                        </a:spcAft>
                      </a:pPr>
                      <a:r>
                        <a:rPr lang="es-EC" sz="1800" b="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99.54</a:t>
                      </a:r>
                    </a:p>
                  </a:txBody>
                  <a:tcPr marL="68580" marR="68580" marT="0" marB="0"/>
                </a:tc>
                <a:tc vMerge="1">
                  <a:txBody>
                    <a:bodyPr/>
                    <a:lstStyle/>
                    <a:p>
                      <a:endParaRPr lang="es-EC"/>
                    </a:p>
                  </a:txBody>
                  <a:tcPr/>
                </a:tc>
              </a:tr>
              <a:tr h="509970">
                <a:tc vMerge="1">
                  <a:txBody>
                    <a:bodyPr/>
                    <a:lstStyle/>
                    <a:p>
                      <a:endParaRPr lang="es-EC"/>
                    </a:p>
                  </a:txBody>
                  <a:tcPr/>
                </a:tc>
                <a:tc vMerge="1">
                  <a:txBody>
                    <a:bodyPr/>
                    <a:lstStyle/>
                    <a:p>
                      <a:endParaRPr lang="es-EC"/>
                    </a:p>
                  </a:txBody>
                  <a:tcPr/>
                </a:tc>
                <a:tc>
                  <a:txBody>
                    <a:bodyPr/>
                    <a:lstStyle/>
                    <a:p>
                      <a:pPr algn="ctr">
                        <a:lnSpc>
                          <a:spcPct val="150000"/>
                        </a:lnSpc>
                        <a:spcBef>
                          <a:spcPts val="1200"/>
                        </a:spcBef>
                        <a:spcAft>
                          <a:spcPts val="0"/>
                        </a:spcAft>
                      </a:pPr>
                      <a:r>
                        <a:rPr lang="es-EC" sz="18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78.69</a:t>
                      </a:r>
                    </a:p>
                  </a:txBody>
                  <a:tcPr marL="68580" marR="68580" marT="0" marB="0"/>
                </a:tc>
                <a:tc vMerge="1">
                  <a:txBody>
                    <a:bodyPr/>
                    <a:lstStyle/>
                    <a:p>
                      <a:endParaRPr lang="es-EC"/>
                    </a:p>
                  </a:txBody>
                  <a:tcPr/>
                </a:tc>
              </a:tr>
            </a:tbl>
          </a:graphicData>
        </a:graphic>
      </p:graphicFrame>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2252617" y="1284734"/>
            <a:ext cx="5219700" cy="1362075"/>
          </a:xfrm>
          <a:prstGeom prst="rect">
            <a:avLst/>
          </a:prstGeom>
          <a:noFill/>
          <a:ln>
            <a:noFill/>
          </a:ln>
        </p:spPr>
      </p:pic>
      <p:pic>
        <p:nvPicPr>
          <p:cNvPr id="16" name="Imagen 15"/>
          <p:cNvPicPr/>
          <p:nvPr/>
        </p:nvPicPr>
        <p:blipFill rotWithShape="1">
          <a:blip r:embed="rId3">
            <a:extLst>
              <a:ext uri="{28A0092B-C50C-407E-A947-70E740481C1C}">
                <a14:useLocalDpi xmlns:a14="http://schemas.microsoft.com/office/drawing/2010/main" val="0"/>
              </a:ext>
            </a:extLst>
          </a:blip>
          <a:srcRect l="1279" b="12439"/>
          <a:stretch/>
        </p:blipFill>
        <p:spPr bwMode="auto">
          <a:xfrm>
            <a:off x="2252617" y="2872529"/>
            <a:ext cx="5219700" cy="1300226"/>
          </a:xfrm>
          <a:prstGeom prst="rect">
            <a:avLst/>
          </a:prstGeom>
          <a:noFill/>
          <a:ln>
            <a:noFill/>
          </a:ln>
          <a:extLst>
            <a:ext uri="{53640926-AAD7-44D8-BBD7-CCE9431645EC}">
              <a14:shadowObscured xmlns:a14="http://schemas.microsoft.com/office/drawing/2010/main"/>
            </a:ext>
          </a:extLst>
        </p:spPr>
      </p:pic>
      <p:pic>
        <p:nvPicPr>
          <p:cNvPr id="17" name="Imagen 16"/>
          <p:cNvPicPr/>
          <p:nvPr/>
        </p:nvPicPr>
        <p:blipFill rotWithShape="1">
          <a:blip r:embed="rId4">
            <a:extLst>
              <a:ext uri="{28A0092B-C50C-407E-A947-70E740481C1C}">
                <a14:useLocalDpi xmlns:a14="http://schemas.microsoft.com/office/drawing/2010/main" val="0"/>
              </a:ext>
            </a:extLst>
          </a:blip>
          <a:srcRect l="1460" r="730"/>
          <a:stretch/>
        </p:blipFill>
        <p:spPr bwMode="auto">
          <a:xfrm>
            <a:off x="2366917" y="4398475"/>
            <a:ext cx="5105400" cy="1362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5829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38175" y="-323966"/>
            <a:ext cx="1111124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Comparación de esfuerzos</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051260" y="978794"/>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s-EC" sz="2000" dirty="0" smtClean="0">
                <a:solidFill>
                  <a:schemeClr val="bg1"/>
                </a:solidFill>
                <a:latin typeface="Arial" panose="020B0604020202020204" pitchFamily="34" charset="0"/>
                <a:cs typeface="Arial" panose="020B0604020202020204" pitchFamily="34" charset="0"/>
              </a:rPr>
              <a:t>Esfuerzo Máximo obtenido en pruebas experimentales comparado con el mayor esfuerzo de la simulación por elementos finitos. Los valores más altos corresponden a la primera caída de todo el trayecto.</a:t>
            </a:r>
            <a:endParaRPr lang="es-EC" sz="2000"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122890" y="2595964"/>
            <a:ext cx="6324600" cy="2667000"/>
          </a:xfrm>
          <a:prstGeom prst="rect">
            <a:avLst/>
          </a:prstGeom>
        </p:spPr>
      </p:pic>
    </p:spTree>
    <p:extLst>
      <p:ext uri="{BB962C8B-B14F-4D97-AF65-F5344CB8AC3E}">
        <p14:creationId xmlns:p14="http://schemas.microsoft.com/office/powerpoint/2010/main" val="3160550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728327" y="-296421"/>
            <a:ext cx="1111124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ANÁLISIS DE COSTOS</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54290" y="1068946"/>
            <a:ext cx="10467861" cy="46492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s-EC" sz="2000" dirty="0" smtClean="0">
                <a:solidFill>
                  <a:schemeClr val="bg1"/>
                </a:solidFill>
                <a:latin typeface="Arial" panose="020B0604020202020204" pitchFamily="34" charset="0"/>
                <a:cs typeface="Arial" panose="020B0604020202020204" pitchFamily="34" charset="0"/>
              </a:rPr>
              <a:t>Capital invertido en todos los insumos mecánicos y electrónicos directos e indirectos y servicios. </a:t>
            </a:r>
            <a:endParaRPr lang="es-EC" sz="2000" dirty="0">
              <a:solidFill>
                <a:schemeClr val="bg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t="1" b="1426"/>
          <a:stretch/>
        </p:blipFill>
        <p:spPr>
          <a:xfrm>
            <a:off x="3920677" y="1872400"/>
            <a:ext cx="4572000" cy="3755667"/>
          </a:xfrm>
          <a:prstGeom prst="rect">
            <a:avLst/>
          </a:prstGeom>
        </p:spPr>
      </p:pic>
    </p:spTree>
    <p:extLst>
      <p:ext uri="{BB962C8B-B14F-4D97-AF65-F5344CB8AC3E}">
        <p14:creationId xmlns:p14="http://schemas.microsoft.com/office/powerpoint/2010/main" val="399745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63932" y="-331565"/>
            <a:ext cx="1111124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CONCLUSIONES</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67170" y="1262916"/>
            <a:ext cx="10467861" cy="52030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s-EC" sz="2200" dirty="0">
                <a:solidFill>
                  <a:schemeClr val="bg1"/>
                </a:solidFill>
                <a:latin typeface="Arial" panose="020B0604020202020204" pitchFamily="34" charset="0"/>
                <a:cs typeface="Arial" panose="020B0604020202020204" pitchFamily="34" charset="0"/>
              </a:rPr>
              <a:t>El método utilizado para determinar las cargas, simulación y datos de esfuerzos obtenidos de manera experimental funciona </a:t>
            </a:r>
            <a:r>
              <a:rPr lang="es-EC" sz="2200" dirty="0" smtClean="0">
                <a:solidFill>
                  <a:schemeClr val="bg1"/>
                </a:solidFill>
                <a:latin typeface="Arial" panose="020B0604020202020204" pitchFamily="34" charset="0"/>
                <a:cs typeface="Arial" panose="020B0604020202020204" pitchFamily="34" charset="0"/>
              </a:rPr>
              <a:t>de manera correcta y esto permite obtener la información necesaria para analizar los esfuerzos que se producen en la bicicleta a lo largo del trayecto.</a:t>
            </a:r>
            <a:endParaRPr lang="es-EC" sz="2200" dirty="0" smtClean="0">
              <a:solidFill>
                <a:schemeClr val="bg1"/>
              </a:solidFill>
              <a:latin typeface="Arial" panose="020B0604020202020204" pitchFamily="34" charset="0"/>
              <a:cs typeface="Arial" panose="020B0604020202020204" pitchFamily="34" charset="0"/>
            </a:endParaRPr>
          </a:p>
          <a:p>
            <a:pPr algn="just"/>
            <a:r>
              <a:rPr lang="es-EC" sz="2200" dirty="0">
                <a:solidFill>
                  <a:schemeClr val="bg1"/>
                </a:solidFill>
                <a:latin typeface="Arial" panose="020B0604020202020204" pitchFamily="34" charset="0"/>
                <a:cs typeface="Arial" panose="020B0604020202020204" pitchFamily="34" charset="0"/>
              </a:rPr>
              <a:t>El escenario propuesto </a:t>
            </a:r>
            <a:r>
              <a:rPr lang="es-EC" sz="2200" dirty="0" smtClean="0">
                <a:solidFill>
                  <a:schemeClr val="bg1"/>
                </a:solidFill>
                <a:latin typeface="Arial" panose="020B0604020202020204" pitchFamily="34" charset="0"/>
                <a:cs typeface="Arial" panose="020B0604020202020204" pitchFamily="34" charset="0"/>
              </a:rPr>
              <a:t>que se presenta con mayor frecuencia en </a:t>
            </a:r>
            <a:r>
              <a:rPr lang="es-EC" sz="2200" dirty="0">
                <a:solidFill>
                  <a:schemeClr val="bg1"/>
                </a:solidFill>
                <a:latin typeface="Arial" panose="020B0604020202020204" pitchFamily="34" charset="0"/>
                <a:cs typeface="Arial" panose="020B0604020202020204" pitchFamily="34" charset="0"/>
              </a:rPr>
              <a:t>el recorrido de la pista es el </a:t>
            </a:r>
            <a:r>
              <a:rPr lang="es-EC" sz="2200" dirty="0" smtClean="0">
                <a:solidFill>
                  <a:schemeClr val="bg1"/>
                </a:solidFill>
                <a:latin typeface="Arial" panose="020B0604020202020204" pitchFamily="34" charset="0"/>
                <a:cs typeface="Arial" panose="020B0604020202020204" pitchFamily="34" charset="0"/>
              </a:rPr>
              <a:t>primero, ocasionalmente ocurre el segundo y definitivamente no se presenta el tercero.</a:t>
            </a:r>
          </a:p>
          <a:p>
            <a:pPr algn="just"/>
            <a:r>
              <a:rPr lang="es-EC" sz="2200" dirty="0" smtClean="0">
                <a:solidFill>
                  <a:schemeClr val="bg1"/>
                </a:solidFill>
                <a:latin typeface="Arial" panose="020B0604020202020204" pitchFamily="34" charset="0"/>
                <a:cs typeface="Arial" panose="020B0604020202020204" pitchFamily="34" charset="0"/>
              </a:rPr>
              <a:t> </a:t>
            </a:r>
            <a:r>
              <a:rPr lang="es-EC" sz="2200" dirty="0" smtClean="0">
                <a:solidFill>
                  <a:schemeClr val="bg1"/>
                </a:solidFill>
                <a:latin typeface="Arial" panose="020B0604020202020204" pitchFamily="34" charset="0"/>
                <a:cs typeface="Arial" panose="020B0604020202020204" pitchFamily="34" charset="0"/>
              </a:rPr>
              <a:t>La </a:t>
            </a:r>
            <a:r>
              <a:rPr lang="es-EC" sz="2200" dirty="0">
                <a:solidFill>
                  <a:schemeClr val="bg1"/>
                </a:solidFill>
                <a:latin typeface="Arial" panose="020B0604020202020204" pitchFamily="34" charset="0"/>
                <a:cs typeface="Arial" panose="020B0604020202020204" pitchFamily="34" charset="0"/>
              </a:rPr>
              <a:t>configuración de la pista permite que solo se presente en una ocasión el mayor esfuerzo posible en el marco, coincidencialmente ocurre en el primer obstáculo de la pista donde se produce el mayor impulso y velocidad posible.</a:t>
            </a:r>
          </a:p>
          <a:p>
            <a:pPr marL="0" indent="0" algn="just">
              <a:buNone/>
            </a:pPr>
            <a:endParaRPr lang="es-EC"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720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51054" y="-331565"/>
            <a:ext cx="1111124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CONCLUSIONES</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15655" y="1147005"/>
            <a:ext cx="10467861" cy="52030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s-EC" sz="2000" dirty="0">
                <a:solidFill>
                  <a:schemeClr val="bg1"/>
                </a:solidFill>
                <a:latin typeface="Arial" panose="020B0604020202020204" pitchFamily="34" charset="0"/>
                <a:cs typeface="Arial" panose="020B0604020202020204" pitchFamily="34" charset="0"/>
              </a:rPr>
              <a:t>Los esfuerzos que se producen después de atravesar la primera traba de la pista tienden a ser menores por la pérdida de celeridad a causa de atravesar los posteriores obstáculos</a:t>
            </a:r>
            <a:r>
              <a:rPr lang="es-EC" sz="2000" dirty="0" smtClean="0">
                <a:solidFill>
                  <a:schemeClr val="bg1"/>
                </a:solidFill>
                <a:latin typeface="Arial" panose="020B0604020202020204" pitchFamily="34" charset="0"/>
                <a:cs typeface="Arial" panose="020B0604020202020204" pitchFamily="34" charset="0"/>
              </a:rPr>
              <a:t>.</a:t>
            </a:r>
            <a:r>
              <a:rPr lang="es-EC" sz="2000" dirty="0" smtClean="0">
                <a:solidFill>
                  <a:schemeClr val="bg1"/>
                </a:solidFill>
                <a:latin typeface="Arial" panose="020B0604020202020204" pitchFamily="34" charset="0"/>
                <a:cs typeface="Arial" panose="020B0604020202020204" pitchFamily="34" charset="0"/>
              </a:rPr>
              <a:t> </a:t>
            </a:r>
          </a:p>
          <a:p>
            <a:pPr algn="just"/>
            <a:r>
              <a:rPr lang="es-EC" sz="2000" dirty="0">
                <a:solidFill>
                  <a:schemeClr val="bg1"/>
                </a:solidFill>
                <a:latin typeface="Arial" panose="020B0604020202020204" pitchFamily="34" charset="0"/>
                <a:cs typeface="Arial" panose="020B0604020202020204" pitchFamily="34" charset="0"/>
              </a:rPr>
              <a:t>El esfuerzo que más se acerca al máximo producido ocurre en la tercera rampa del segundo trayecto, debido al impulso que adquiere el vehículo después de atravesar a gran velocidad la segunda rampa</a:t>
            </a:r>
            <a:r>
              <a:rPr lang="es-EC" sz="2000" dirty="0" smtClean="0">
                <a:solidFill>
                  <a:schemeClr val="bg1"/>
                </a:solidFill>
                <a:latin typeface="Arial" panose="020B0604020202020204" pitchFamily="34" charset="0"/>
                <a:cs typeface="Arial" panose="020B0604020202020204" pitchFamily="34" charset="0"/>
              </a:rPr>
              <a:t>.</a:t>
            </a:r>
            <a:endParaRPr lang="es-EC" sz="2000" dirty="0">
              <a:solidFill>
                <a:schemeClr val="bg1"/>
              </a:solidFill>
              <a:latin typeface="Arial" panose="020B0604020202020204" pitchFamily="34" charset="0"/>
              <a:cs typeface="Arial" panose="020B0604020202020204" pitchFamily="34" charset="0"/>
            </a:endParaRPr>
          </a:p>
          <a:p>
            <a:pPr lvl="0" algn="just"/>
            <a:r>
              <a:rPr lang="es-EC" sz="2000" dirty="0" smtClean="0">
                <a:solidFill>
                  <a:schemeClr val="bg1"/>
                </a:solidFill>
                <a:latin typeface="Arial" panose="020B0604020202020204" pitchFamily="34" charset="0"/>
                <a:cs typeface="Arial" panose="020B0604020202020204" pitchFamily="34" charset="0"/>
              </a:rPr>
              <a:t>El </a:t>
            </a:r>
            <a:r>
              <a:rPr lang="es-EC" sz="2000" dirty="0">
                <a:solidFill>
                  <a:schemeClr val="bg1"/>
                </a:solidFill>
                <a:latin typeface="Arial" panose="020B0604020202020204" pitchFamily="34" charset="0"/>
                <a:cs typeface="Arial" panose="020B0604020202020204" pitchFamily="34" charset="0"/>
              </a:rPr>
              <a:t>sistema de sensores, acondicionadores y adquisición de datos, </a:t>
            </a:r>
            <a:r>
              <a:rPr lang="es-EC" sz="2000" dirty="0" smtClean="0">
                <a:solidFill>
                  <a:schemeClr val="bg1"/>
                </a:solidFill>
                <a:latin typeface="Arial" panose="020B0604020202020204" pitchFamily="34" charset="0"/>
                <a:cs typeface="Arial" panose="020B0604020202020204" pitchFamily="34" charset="0"/>
              </a:rPr>
              <a:t>operan </a:t>
            </a:r>
            <a:r>
              <a:rPr lang="es-EC" sz="2000" dirty="0">
                <a:solidFill>
                  <a:schemeClr val="bg1"/>
                </a:solidFill>
                <a:latin typeface="Arial" panose="020B0604020202020204" pitchFamily="34" charset="0"/>
                <a:cs typeface="Arial" panose="020B0604020202020204" pitchFamily="34" charset="0"/>
              </a:rPr>
              <a:t>de excelente manera en los ensayos. Por lo tanto la selección de todos los dispositivos </a:t>
            </a:r>
            <a:r>
              <a:rPr lang="es-EC" sz="2000" dirty="0" smtClean="0">
                <a:solidFill>
                  <a:schemeClr val="bg1"/>
                </a:solidFill>
                <a:latin typeface="Arial" panose="020B0604020202020204" pitchFamily="34" charset="0"/>
                <a:cs typeface="Arial" panose="020B0604020202020204" pitchFamily="34" charset="0"/>
              </a:rPr>
              <a:t>electrónicos y el montaje de los mismo </a:t>
            </a:r>
            <a:r>
              <a:rPr lang="es-EC" sz="2000" dirty="0">
                <a:solidFill>
                  <a:schemeClr val="bg1"/>
                </a:solidFill>
                <a:latin typeface="Arial" panose="020B0604020202020204" pitchFamily="34" charset="0"/>
                <a:cs typeface="Arial" panose="020B0604020202020204" pitchFamily="34" charset="0"/>
              </a:rPr>
              <a:t>es la </a:t>
            </a:r>
            <a:r>
              <a:rPr lang="es-EC" sz="2000" dirty="0" smtClean="0">
                <a:solidFill>
                  <a:schemeClr val="bg1"/>
                </a:solidFill>
                <a:latin typeface="Arial" panose="020B0604020202020204" pitchFamily="34" charset="0"/>
                <a:cs typeface="Arial" panose="020B0604020202020204" pitchFamily="34" charset="0"/>
              </a:rPr>
              <a:t>correcta. </a:t>
            </a:r>
            <a:r>
              <a:rPr lang="es-EC" sz="2000" dirty="0" smtClean="0">
                <a:solidFill>
                  <a:schemeClr val="bg1"/>
                </a:solidFill>
                <a:latin typeface="Arial" panose="020B0604020202020204" pitchFamily="34" charset="0"/>
                <a:cs typeface="Arial" panose="020B0604020202020204" pitchFamily="34" charset="0"/>
              </a:rPr>
              <a:t>Prueba </a:t>
            </a:r>
            <a:r>
              <a:rPr lang="es-EC" sz="2000" dirty="0">
                <a:solidFill>
                  <a:schemeClr val="bg1"/>
                </a:solidFill>
                <a:latin typeface="Arial" panose="020B0604020202020204" pitchFamily="34" charset="0"/>
                <a:cs typeface="Arial" panose="020B0604020202020204" pitchFamily="34" charset="0"/>
              </a:rPr>
              <a:t>de esto son los aceptables valores de error porcentual entre los datos simulados y experimentales.</a:t>
            </a:r>
            <a:endParaRPr lang="es-EC" sz="2000" dirty="0">
              <a:solidFill>
                <a:schemeClr val="bg1"/>
              </a:solidFill>
              <a:latin typeface="Arial" panose="020B0604020202020204" pitchFamily="34" charset="0"/>
              <a:cs typeface="Arial" panose="020B0604020202020204" pitchFamily="34" charset="0"/>
            </a:endParaRPr>
          </a:p>
          <a:p>
            <a:pPr marL="0" indent="0" algn="just">
              <a:buNone/>
            </a:pPr>
            <a:endParaRPr lang="es-EC"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238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38175" y="-318685"/>
            <a:ext cx="1111124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RECOMENDACIONES</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1114136" y="1159885"/>
            <a:ext cx="10467861" cy="464927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lgn="just"/>
            <a:r>
              <a:rPr lang="es-EC" sz="2000" dirty="0">
                <a:solidFill>
                  <a:schemeClr val="bg1"/>
                </a:solidFill>
                <a:latin typeface="Arial" panose="020B0604020202020204" pitchFamily="34" charset="0"/>
                <a:cs typeface="Arial" panose="020B0604020202020204" pitchFamily="34" charset="0"/>
              </a:rPr>
              <a:t>Para </a:t>
            </a:r>
            <a:r>
              <a:rPr lang="es-EC" sz="2000" dirty="0" smtClean="0">
                <a:solidFill>
                  <a:schemeClr val="bg1"/>
                </a:solidFill>
                <a:latin typeface="Arial" panose="020B0604020202020204" pitchFamily="34" charset="0"/>
                <a:cs typeface="Arial" panose="020B0604020202020204" pitchFamily="34" charset="0"/>
              </a:rPr>
              <a:t>tener una mejor dimensión del momento cuando el ciclista cae </a:t>
            </a:r>
            <a:r>
              <a:rPr lang="es-EC" sz="2000" dirty="0">
                <a:solidFill>
                  <a:schemeClr val="bg1"/>
                </a:solidFill>
                <a:latin typeface="Arial" panose="020B0604020202020204" pitchFamily="34" charset="0"/>
                <a:cs typeface="Arial" panose="020B0604020202020204" pitchFamily="34" charset="0"/>
              </a:rPr>
              <a:t>y poder ubicar de mejor manera las cargas para una simulación, se debe capturar el recorrido con una grabadora de video de alta </a:t>
            </a:r>
            <a:r>
              <a:rPr lang="es-EC" sz="2000" dirty="0" smtClean="0">
                <a:solidFill>
                  <a:schemeClr val="bg1"/>
                </a:solidFill>
                <a:latin typeface="Arial" panose="020B0604020202020204" pitchFamily="34" charset="0"/>
                <a:cs typeface="Arial" panose="020B0604020202020204" pitchFamily="34" charset="0"/>
              </a:rPr>
              <a:t>velocidad en varios puntos de la pista.</a:t>
            </a:r>
            <a:endParaRPr lang="es-EC" sz="2000" dirty="0">
              <a:solidFill>
                <a:schemeClr val="bg1"/>
              </a:solidFill>
              <a:latin typeface="Arial" panose="020B0604020202020204" pitchFamily="34" charset="0"/>
              <a:cs typeface="Arial" panose="020B0604020202020204" pitchFamily="34" charset="0"/>
            </a:endParaRPr>
          </a:p>
          <a:p>
            <a:pPr lvl="0" algn="just"/>
            <a:r>
              <a:rPr lang="es-EC" sz="2000" dirty="0" smtClean="0">
                <a:solidFill>
                  <a:schemeClr val="bg1"/>
                </a:solidFill>
                <a:latin typeface="Arial" panose="020B0604020202020204" pitchFamily="34" charset="0"/>
                <a:cs typeface="Arial" panose="020B0604020202020204" pitchFamily="34" charset="0"/>
              </a:rPr>
              <a:t>Al existir varias modalidades de BMX conlleva a tener diferentes tipos de bicicletas, cada una diseñada para una o varias ramas de esta disciplina. Previamente es fundamental determinar el escenario BMX y el costo del vehículo idóneo para esa necesidad antes de realizar la compra del mismo.</a:t>
            </a:r>
          </a:p>
          <a:p>
            <a:pPr algn="just"/>
            <a:r>
              <a:rPr lang="es-EC" sz="2000" dirty="0">
                <a:solidFill>
                  <a:schemeClr val="bg1"/>
                </a:solidFill>
                <a:latin typeface="Arial" panose="020B0604020202020204" pitchFamily="34" charset="0"/>
                <a:cs typeface="Arial" panose="020B0604020202020204" pitchFamily="34" charset="0"/>
              </a:rPr>
              <a:t>Por el uso de equipos electrónicos en este proyecto es obligatorio y necesario realizar </a:t>
            </a:r>
            <a:r>
              <a:rPr lang="es-EC" sz="2000" dirty="0" smtClean="0">
                <a:solidFill>
                  <a:schemeClr val="bg1"/>
                </a:solidFill>
                <a:latin typeface="Arial" panose="020B0604020202020204" pitchFamily="34" charset="0"/>
                <a:cs typeface="Arial" panose="020B0604020202020204" pitchFamily="34" charset="0"/>
              </a:rPr>
              <a:t>un elemento que brinde protección para factores climáticos e impactos producidos en el recorrido. Así se asegura que no exista fallos o detenciones debido a causas externas.</a:t>
            </a:r>
            <a:endParaRPr lang="es-EC"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318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76812" y="-318685"/>
            <a:ext cx="11111248" cy="1478570"/>
          </a:xfrm>
        </p:spPr>
        <p:txBody>
          <a:bodyPr>
            <a:normAutofit/>
          </a:bodyPr>
          <a:lstStyle/>
          <a:p>
            <a:pPr algn="ctr"/>
            <a:r>
              <a:rPr lang="es-EC" dirty="0" smtClean="0">
                <a:solidFill>
                  <a:schemeClr val="bg1"/>
                </a:solidFill>
                <a:latin typeface="Arial" panose="020B0604020202020204" pitchFamily="34" charset="0"/>
                <a:cs typeface="Arial" panose="020B0604020202020204" pitchFamily="34" charset="0"/>
              </a:rPr>
              <a:t>RECOMENDACIONES</a:t>
            </a:r>
            <a:endParaRPr lang="es-EC" dirty="0">
              <a:solidFill>
                <a:schemeClr val="bg1"/>
              </a:solidFill>
              <a:latin typeface="Arial" panose="020B0604020202020204" pitchFamily="34" charset="0"/>
              <a:cs typeface="Arial" panose="020B0604020202020204" pitchFamily="34" charset="0"/>
            </a:endParaRPr>
          </a:p>
        </p:txBody>
      </p:sp>
      <p:sp>
        <p:nvSpPr>
          <p:cNvPr id="15" name="AutoShape 2" descr="mk:@MSITStore:C:\Program%20Files%20(x86)\National%20Instruments\LabVIEW%202013\help\lvinstio.chm::/straingaugewav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Marcador de contenido 2"/>
          <p:cNvSpPr txBox="1">
            <a:spLocks/>
          </p:cNvSpPr>
          <p:nvPr/>
        </p:nvSpPr>
        <p:spPr>
          <a:xfrm>
            <a:off x="998505" y="1301552"/>
            <a:ext cx="10467861" cy="464927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0" algn="just"/>
            <a:r>
              <a:rPr lang="es-EC" sz="2000" dirty="0" smtClean="0">
                <a:solidFill>
                  <a:schemeClr val="bg1"/>
                </a:solidFill>
                <a:latin typeface="Arial" panose="020B0604020202020204" pitchFamily="34" charset="0"/>
                <a:cs typeface="Arial" panose="020B0604020202020204" pitchFamily="34" charset="0"/>
              </a:rPr>
              <a:t>En </a:t>
            </a:r>
            <a:r>
              <a:rPr lang="es-EC" sz="2000" dirty="0">
                <a:solidFill>
                  <a:schemeClr val="bg1"/>
                </a:solidFill>
                <a:latin typeface="Arial" panose="020B0604020202020204" pitchFamily="34" charset="0"/>
                <a:cs typeface="Arial" panose="020B0604020202020204" pitchFamily="34" charset="0"/>
              </a:rPr>
              <a:t>el país no existe una oferta </a:t>
            </a:r>
            <a:r>
              <a:rPr lang="es-EC" sz="2000" dirty="0" smtClean="0">
                <a:solidFill>
                  <a:schemeClr val="bg1"/>
                </a:solidFill>
                <a:latin typeface="Arial" panose="020B0604020202020204" pitchFamily="34" charset="0"/>
                <a:cs typeface="Arial" panose="020B0604020202020204" pitchFamily="34" charset="0"/>
              </a:rPr>
              <a:t>completa</a:t>
            </a:r>
            <a:r>
              <a:rPr lang="es-EC" sz="2000" dirty="0" smtClean="0">
                <a:solidFill>
                  <a:schemeClr val="bg1"/>
                </a:solidFill>
                <a:latin typeface="Arial" panose="020B0604020202020204" pitchFamily="34" charset="0"/>
                <a:cs typeface="Arial" panose="020B0604020202020204" pitchFamily="34" charset="0"/>
              </a:rPr>
              <a:t> </a:t>
            </a:r>
            <a:r>
              <a:rPr lang="es-EC" sz="2000" dirty="0">
                <a:solidFill>
                  <a:schemeClr val="bg1"/>
                </a:solidFill>
                <a:latin typeface="Arial" panose="020B0604020202020204" pitchFamily="34" charset="0"/>
                <a:cs typeface="Arial" panose="020B0604020202020204" pitchFamily="34" charset="0"/>
              </a:rPr>
              <a:t>de equipos de instrumentación y adquisición. El tiempo mínimo que puede tardar en llegar al país un elemento electrónico puede ser de un mes. Es fundamental realizar con tiempo de anticipación las compras en el exterior.</a:t>
            </a:r>
          </a:p>
          <a:p>
            <a:pPr lvl="0" algn="just"/>
            <a:r>
              <a:rPr lang="es-EC" sz="2000" dirty="0">
                <a:solidFill>
                  <a:schemeClr val="bg1"/>
                </a:solidFill>
                <a:latin typeface="Arial" panose="020B0604020202020204" pitchFamily="34" charset="0"/>
                <a:cs typeface="Arial" panose="020B0604020202020204" pitchFamily="34" charset="0"/>
              </a:rPr>
              <a:t>El método utilizado en este proyecto se recomienda para verificar el funcionamiento de elementos críticos en un sistema mecánico. Pero solo aplicable para </a:t>
            </a:r>
            <a:r>
              <a:rPr lang="es-EC" sz="2000" dirty="0" smtClean="0">
                <a:solidFill>
                  <a:schemeClr val="bg1"/>
                </a:solidFill>
                <a:latin typeface="Arial" panose="020B0604020202020204" pitchFamily="34" charset="0"/>
                <a:cs typeface="Arial" panose="020B0604020202020204" pitchFamily="34" charset="0"/>
              </a:rPr>
              <a:t>elementos metálicos isotrópicos y homogéneos</a:t>
            </a:r>
            <a:r>
              <a:rPr lang="es-EC" sz="2000" dirty="0" smtClean="0">
                <a:solidFill>
                  <a:schemeClr val="bg1"/>
                </a:solidFill>
                <a:latin typeface="Arial" panose="020B0604020202020204" pitchFamily="34" charset="0"/>
                <a:cs typeface="Arial" panose="020B0604020202020204" pitchFamily="34" charset="0"/>
              </a:rPr>
              <a:t>.</a:t>
            </a:r>
          </a:p>
          <a:p>
            <a:pPr lvl="0" algn="just"/>
            <a:r>
              <a:rPr lang="es-EC" sz="2000" dirty="0" smtClean="0">
                <a:solidFill>
                  <a:schemeClr val="bg1"/>
                </a:solidFill>
                <a:latin typeface="Arial" panose="020B0604020202020204" pitchFamily="34" charset="0"/>
                <a:cs typeface="Arial" panose="020B0604020202020204" pitchFamily="34" charset="0"/>
              </a:rPr>
              <a:t>Para realizar una monitorización con grandes intervalos de tiempo de sistemas móviles o estacionarios se debe tomar en cuenta la energía y memoria de datos que consume el sistema de instrumentación y adquisición de datos.</a:t>
            </a:r>
            <a:endParaRPr lang="es-EC"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771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73231" y="-317497"/>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introducción</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205806" y="885099"/>
            <a:ext cx="9905999" cy="4368801"/>
          </a:xfrm>
        </p:spPr>
        <p:txBody>
          <a:bodyPr/>
          <a:lstStyle/>
          <a:p>
            <a:pPr marL="0" indent="0" algn="ctr">
              <a:buNone/>
            </a:pPr>
            <a:r>
              <a:rPr lang="es-EC" sz="2800" b="1" dirty="0" smtClean="0">
                <a:solidFill>
                  <a:schemeClr val="bg1"/>
                </a:solidFill>
                <a:latin typeface="Arial" panose="020B0604020202020204" pitchFamily="34" charset="0"/>
                <a:cs typeface="Arial" panose="020B0604020202020204" pitchFamily="34" charset="0"/>
              </a:rPr>
              <a:t>Monitorización de Elementos Mecánicos</a:t>
            </a:r>
          </a:p>
        </p:txBody>
      </p:sp>
      <p:pic>
        <p:nvPicPr>
          <p:cNvPr id="5" name="Picture 4" descr="Resultado de imagen para strain g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744" y="4152804"/>
            <a:ext cx="1737756" cy="13016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6" descr="http://www.interempresas.net/FotosArtProductos/P110582.jpg"/>
          <p:cNvPicPr>
            <a:picLocks noChangeAspect="1" noChangeArrowheads="1"/>
          </p:cNvPicPr>
          <p:nvPr/>
        </p:nvPicPr>
        <p:blipFill rotWithShape="1">
          <a:blip r:embed="rId3">
            <a:extLst>
              <a:ext uri="{28A0092B-C50C-407E-A947-70E740481C1C}">
                <a14:useLocalDpi xmlns:a14="http://schemas.microsoft.com/office/drawing/2010/main" val="0"/>
              </a:ext>
            </a:extLst>
          </a:blip>
          <a:srcRect r="21095"/>
          <a:stretch/>
        </p:blipFill>
        <p:spPr bwMode="auto">
          <a:xfrm>
            <a:off x="550197" y="2494700"/>
            <a:ext cx="2207515" cy="11495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5926693"/>
              </p:ext>
            </p:extLst>
          </p:nvPr>
        </p:nvGraphicFramePr>
        <p:xfrm>
          <a:off x="1862986" y="1477037"/>
          <a:ext cx="9248819" cy="3490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p:cNvPicPr>
            <a:picLocks noChangeAspect="1"/>
          </p:cNvPicPr>
          <p:nvPr/>
        </p:nvPicPr>
        <p:blipFill>
          <a:blip r:embed="rId9"/>
          <a:stretch>
            <a:fillRect/>
          </a:stretch>
        </p:blipFill>
        <p:spPr>
          <a:xfrm>
            <a:off x="2873460" y="4013950"/>
            <a:ext cx="2090536" cy="14404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194" name="Picture 2" descr="http://0grados.com/home/wp-content/uploads/2013/01/Analisis-de-vibrac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7462" y="4210787"/>
            <a:ext cx="2254986" cy="1320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99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640" y="755537"/>
            <a:ext cx="8696277" cy="4891657"/>
          </a:xfrm>
        </p:spPr>
      </p:pic>
    </p:spTree>
    <p:extLst>
      <p:ext uri="{BB962C8B-B14F-4D97-AF65-F5344CB8AC3E}">
        <p14:creationId xmlns:p14="http://schemas.microsoft.com/office/powerpoint/2010/main" val="659446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416621"/>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OBJETIVOS</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2" y="923190"/>
            <a:ext cx="9905999" cy="5399315"/>
          </a:xfrm>
        </p:spPr>
        <p:txBody>
          <a:bodyPr/>
          <a:lstStyle/>
          <a:p>
            <a:pPr marL="0" indent="0">
              <a:buNone/>
            </a:pPr>
            <a:r>
              <a:rPr lang="es-EC" b="1" dirty="0" smtClean="0">
                <a:solidFill>
                  <a:schemeClr val="bg1"/>
                </a:solidFill>
                <a:latin typeface="Arial" panose="020B0604020202020204" pitchFamily="34" charset="0"/>
                <a:cs typeface="Arial" panose="020B0604020202020204" pitchFamily="34" charset="0"/>
              </a:rPr>
              <a:t>OBJETIVO GENERAL</a:t>
            </a:r>
          </a:p>
          <a:p>
            <a:pPr algn="just"/>
            <a:r>
              <a:rPr lang="es-EC" dirty="0" smtClean="0">
                <a:solidFill>
                  <a:schemeClr val="bg1"/>
                </a:solidFill>
                <a:latin typeface="Arial" panose="020B0604020202020204" pitchFamily="34" charset="0"/>
                <a:cs typeface="Arial" panose="020B0604020202020204" pitchFamily="34" charset="0"/>
              </a:rPr>
              <a:t>Analizar los Esfuerzos producidos en el punto más crítico del marco de una bicicleta tipo BMX.</a:t>
            </a:r>
          </a:p>
          <a:p>
            <a:pPr marL="0" indent="0" algn="just">
              <a:buNone/>
            </a:pPr>
            <a:r>
              <a:rPr lang="es-EC" sz="2000" b="1" dirty="0" smtClean="0">
                <a:solidFill>
                  <a:schemeClr val="bg1"/>
                </a:solidFill>
                <a:latin typeface="Arial" panose="020B0604020202020204" pitchFamily="34" charset="0"/>
                <a:cs typeface="Arial" panose="020B0604020202020204" pitchFamily="34" charset="0"/>
              </a:rPr>
              <a:t>OBJETIVOS ESPECÍFICOS</a:t>
            </a:r>
          </a:p>
          <a:p>
            <a:pPr algn="just"/>
            <a:r>
              <a:rPr lang="es-EC" sz="2000" dirty="0" smtClean="0">
                <a:solidFill>
                  <a:schemeClr val="bg1"/>
                </a:solidFill>
                <a:latin typeface="Arial" panose="020B0604020202020204" pitchFamily="34" charset="0"/>
                <a:cs typeface="Arial" panose="020B0604020202020204" pitchFamily="34" charset="0"/>
              </a:rPr>
              <a:t>Modelar </a:t>
            </a:r>
            <a:r>
              <a:rPr lang="es-EC" sz="2000" dirty="0" smtClean="0">
                <a:solidFill>
                  <a:schemeClr val="bg1"/>
                </a:solidFill>
                <a:latin typeface="Arial" panose="020B0604020202020204" pitchFamily="34" charset="0"/>
                <a:cs typeface="Arial" panose="020B0604020202020204" pitchFamily="34" charset="0"/>
              </a:rPr>
              <a:t>el marco de la bicicleta y realizar una simulación de cargas aplicadas</a:t>
            </a:r>
            <a:r>
              <a:rPr lang="es-EC" sz="2000" dirty="0" smtClean="0">
                <a:solidFill>
                  <a:schemeClr val="bg1"/>
                </a:solidFill>
                <a:latin typeface="Arial" panose="020B0604020202020204" pitchFamily="34" charset="0"/>
                <a:cs typeface="Arial" panose="020B0604020202020204" pitchFamily="34" charset="0"/>
              </a:rPr>
              <a:t>.</a:t>
            </a:r>
          </a:p>
          <a:p>
            <a:pPr algn="just"/>
            <a:r>
              <a:rPr lang="es-EC" sz="2000" dirty="0">
                <a:solidFill>
                  <a:schemeClr val="bg1"/>
                </a:solidFill>
                <a:latin typeface="Arial" panose="020B0604020202020204" pitchFamily="34" charset="0"/>
                <a:cs typeface="Arial" panose="020B0604020202020204" pitchFamily="34" charset="0"/>
              </a:rPr>
              <a:t>Seleccionar el sistema de instrumentación y adquisición de datos en función de las </a:t>
            </a:r>
            <a:r>
              <a:rPr lang="es-EC" sz="2000" dirty="0" smtClean="0">
                <a:solidFill>
                  <a:schemeClr val="bg1"/>
                </a:solidFill>
                <a:latin typeface="Arial" panose="020B0604020202020204" pitchFamily="34" charset="0"/>
                <a:cs typeface="Arial" panose="020B0604020202020204" pitchFamily="34" charset="0"/>
              </a:rPr>
              <a:t>exigencias</a:t>
            </a:r>
          </a:p>
          <a:p>
            <a:pPr algn="just"/>
            <a:r>
              <a:rPr lang="es-EC" sz="2000" dirty="0">
                <a:solidFill>
                  <a:schemeClr val="bg1"/>
                </a:solidFill>
                <a:latin typeface="Arial" panose="020B0604020202020204" pitchFamily="34" charset="0"/>
                <a:cs typeface="Arial" panose="020B0604020202020204" pitchFamily="34" charset="0"/>
              </a:rPr>
              <a:t>Realizar el montaje de los equipos de instrumentación y adquisición de datos</a:t>
            </a:r>
            <a:r>
              <a:rPr lang="es-EC" sz="2000" dirty="0" smtClean="0">
                <a:solidFill>
                  <a:schemeClr val="bg1"/>
                </a:solidFill>
                <a:latin typeface="Arial" panose="020B0604020202020204" pitchFamily="34" charset="0"/>
                <a:cs typeface="Arial" panose="020B0604020202020204" pitchFamily="34" charset="0"/>
              </a:rPr>
              <a:t>.</a:t>
            </a:r>
          </a:p>
          <a:p>
            <a:pPr algn="just"/>
            <a:r>
              <a:rPr lang="es-EC" sz="2000" dirty="0">
                <a:solidFill>
                  <a:schemeClr val="bg1"/>
                </a:solidFill>
                <a:latin typeface="Arial" panose="020B0604020202020204" pitchFamily="34" charset="0"/>
                <a:cs typeface="Arial" panose="020B0604020202020204" pitchFamily="34" charset="0"/>
              </a:rPr>
              <a:t>Establecer una ruta específica dentro del terreno más apto</a:t>
            </a:r>
            <a:r>
              <a:rPr lang="es-EC" sz="2000" dirty="0" smtClean="0">
                <a:solidFill>
                  <a:schemeClr val="bg1"/>
                </a:solidFill>
                <a:latin typeface="Arial" panose="020B0604020202020204" pitchFamily="34" charset="0"/>
                <a:cs typeface="Arial" panose="020B0604020202020204" pitchFamily="34" charset="0"/>
              </a:rPr>
              <a:t>.</a:t>
            </a:r>
          </a:p>
          <a:p>
            <a:pPr algn="just"/>
            <a:r>
              <a:rPr lang="es-EC" sz="2000" dirty="0">
                <a:solidFill>
                  <a:schemeClr val="bg1"/>
                </a:solidFill>
                <a:latin typeface="Arial" panose="020B0604020202020204" pitchFamily="34" charset="0"/>
                <a:cs typeface="Arial" panose="020B0604020202020204" pitchFamily="34" charset="0"/>
              </a:rPr>
              <a:t>Obtener valores de la deformación unitaria en el punto más sensible del marco.</a:t>
            </a:r>
          </a:p>
          <a:p>
            <a:pPr algn="just"/>
            <a:endParaRPr lang="es-EC" sz="2000" dirty="0">
              <a:solidFill>
                <a:schemeClr val="bg1"/>
              </a:solidFill>
              <a:latin typeface="Arial" panose="020B0604020202020204" pitchFamily="34" charset="0"/>
              <a:cs typeface="Arial" panose="020B0604020202020204" pitchFamily="34" charset="0"/>
            </a:endParaRPr>
          </a:p>
          <a:p>
            <a:pPr algn="just"/>
            <a:endParaRPr lang="es-EC" sz="2000" dirty="0">
              <a:solidFill>
                <a:schemeClr val="bg1"/>
              </a:solidFill>
              <a:latin typeface="Arial" panose="020B0604020202020204" pitchFamily="34" charset="0"/>
              <a:cs typeface="Arial" panose="020B0604020202020204" pitchFamily="34" charset="0"/>
            </a:endParaRPr>
          </a:p>
          <a:p>
            <a:pPr algn="just"/>
            <a:endParaRPr lang="es-EC" sz="2000" dirty="0">
              <a:solidFill>
                <a:schemeClr val="bg1"/>
              </a:solidFill>
              <a:latin typeface="Arial" panose="020B0604020202020204" pitchFamily="34" charset="0"/>
              <a:cs typeface="Arial" panose="020B0604020202020204" pitchFamily="34" charset="0"/>
            </a:endParaRPr>
          </a:p>
          <a:p>
            <a:pPr algn="just"/>
            <a:endParaRPr lang="es-EC"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676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56523"/>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Especificaciones del vehículo de pruebas</a:t>
            </a:r>
            <a:endParaRPr lang="es-EC"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1" y="2030114"/>
            <a:ext cx="9905999" cy="4690001"/>
          </a:xfrm>
        </p:spPr>
        <p:txBody>
          <a:bodyPr>
            <a:normAutofit/>
          </a:bodyPr>
          <a:lstStyle/>
          <a:p>
            <a:endParaRPr lang="es-EC" dirty="0">
              <a:solidFill>
                <a:schemeClr val="bg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6215722" y="1988458"/>
            <a:ext cx="4831688" cy="3641272"/>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316174147"/>
              </p:ext>
            </p:extLst>
          </p:nvPr>
        </p:nvGraphicFramePr>
        <p:xfrm>
          <a:off x="1386145" y="2149221"/>
          <a:ext cx="4033950" cy="3563704"/>
        </p:xfrm>
        <a:graphic>
          <a:graphicData uri="http://schemas.openxmlformats.org/drawingml/2006/table">
            <a:tbl>
              <a:tblPr firstRow="1" bandRow="1">
                <a:tableStyleId>{5C22544A-7EE6-4342-B048-85BDC9FD1C3A}</a:tableStyleId>
              </a:tblPr>
              <a:tblGrid>
                <a:gridCol w="2016975"/>
                <a:gridCol w="2016975"/>
              </a:tblGrid>
              <a:tr h="445463">
                <a:tc>
                  <a:txBody>
                    <a:bodyPr/>
                    <a:lstStyle/>
                    <a:p>
                      <a:pPr algn="ctr"/>
                      <a:r>
                        <a:rPr lang="es-EC" dirty="0" smtClean="0">
                          <a:solidFill>
                            <a:schemeClr val="bg1"/>
                          </a:solidFill>
                          <a:latin typeface="Arial" panose="020B0604020202020204" pitchFamily="34" charset="0"/>
                          <a:cs typeface="Arial" panose="020B0604020202020204" pitchFamily="34" charset="0"/>
                        </a:rPr>
                        <a:t>Objeto</a:t>
                      </a:r>
                      <a:endParaRPr lang="es-EC"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dirty="0" smtClean="0">
                          <a:solidFill>
                            <a:schemeClr val="bg1"/>
                          </a:solidFill>
                          <a:latin typeface="Arial" panose="020B0604020202020204" pitchFamily="34" charset="0"/>
                          <a:cs typeface="Arial" panose="020B0604020202020204" pitchFamily="34" charset="0"/>
                        </a:rPr>
                        <a:t>Especificación</a:t>
                      </a:r>
                      <a:endParaRPr lang="es-EC" dirty="0">
                        <a:solidFill>
                          <a:schemeClr val="bg1"/>
                        </a:solidFill>
                        <a:latin typeface="Arial" panose="020B0604020202020204" pitchFamily="34" charset="0"/>
                        <a:cs typeface="Arial" panose="020B0604020202020204" pitchFamily="34" charset="0"/>
                      </a:endParaRPr>
                    </a:p>
                  </a:txBody>
                  <a:tcPr/>
                </a:tc>
              </a:tr>
              <a:tr h="445463">
                <a:tc>
                  <a:txBody>
                    <a:bodyPr/>
                    <a:lstStyle/>
                    <a:p>
                      <a:pPr algn="ctr"/>
                      <a:r>
                        <a:rPr lang="es-EC" dirty="0" smtClean="0">
                          <a:latin typeface="Arial" panose="020B0604020202020204" pitchFamily="34" charset="0"/>
                          <a:cs typeface="Arial" panose="020B0604020202020204" pitchFamily="34" charset="0"/>
                        </a:rPr>
                        <a:t>Marca</a:t>
                      </a:r>
                      <a:endParaRPr lang="es-EC" dirty="0">
                        <a:latin typeface="Arial" panose="020B0604020202020204" pitchFamily="34" charset="0"/>
                        <a:cs typeface="Arial" panose="020B0604020202020204" pitchFamily="34" charset="0"/>
                      </a:endParaRPr>
                    </a:p>
                  </a:txBody>
                  <a:tcPr/>
                </a:tc>
                <a:tc>
                  <a:txBody>
                    <a:bodyPr/>
                    <a:lstStyle/>
                    <a:p>
                      <a:pPr algn="ctr"/>
                      <a:r>
                        <a:rPr lang="es-EC" dirty="0" err="1" smtClean="0">
                          <a:latin typeface="Arial" panose="020B0604020202020204" pitchFamily="34" charset="0"/>
                          <a:cs typeface="Arial" panose="020B0604020202020204" pitchFamily="34" charset="0"/>
                        </a:rPr>
                        <a:t>Primaxi</a:t>
                      </a:r>
                      <a:endParaRPr lang="es-EC" dirty="0">
                        <a:latin typeface="Arial" panose="020B0604020202020204" pitchFamily="34" charset="0"/>
                        <a:cs typeface="Arial" panose="020B0604020202020204" pitchFamily="34" charset="0"/>
                      </a:endParaRPr>
                    </a:p>
                  </a:txBody>
                  <a:tcPr/>
                </a:tc>
              </a:tr>
              <a:tr h="445463">
                <a:tc>
                  <a:txBody>
                    <a:bodyPr/>
                    <a:lstStyle/>
                    <a:p>
                      <a:pPr algn="ctr"/>
                      <a:r>
                        <a:rPr lang="es-EC" dirty="0" smtClean="0">
                          <a:latin typeface="Arial" panose="020B0604020202020204" pitchFamily="34" charset="0"/>
                          <a:cs typeface="Arial" panose="020B0604020202020204" pitchFamily="34" charset="0"/>
                        </a:rPr>
                        <a:t>Modelo</a:t>
                      </a:r>
                      <a:endParaRPr lang="es-EC" dirty="0">
                        <a:latin typeface="Arial" panose="020B0604020202020204" pitchFamily="34" charset="0"/>
                        <a:cs typeface="Arial" panose="020B0604020202020204" pitchFamily="34" charset="0"/>
                      </a:endParaRPr>
                    </a:p>
                  </a:txBody>
                  <a:tcPr/>
                </a:tc>
                <a:tc>
                  <a:txBody>
                    <a:bodyPr/>
                    <a:lstStyle/>
                    <a:p>
                      <a:pPr algn="ctr"/>
                      <a:r>
                        <a:rPr lang="es-EC" dirty="0" err="1" smtClean="0">
                          <a:latin typeface="Arial" panose="020B0604020202020204" pitchFamily="34" charset="0"/>
                          <a:cs typeface="Arial" panose="020B0604020202020204" pitchFamily="34" charset="0"/>
                        </a:rPr>
                        <a:t>Advance</a:t>
                      </a:r>
                      <a:endParaRPr lang="es-EC" dirty="0">
                        <a:latin typeface="Arial" panose="020B0604020202020204" pitchFamily="34" charset="0"/>
                        <a:cs typeface="Arial" panose="020B0604020202020204" pitchFamily="34" charset="0"/>
                      </a:endParaRPr>
                    </a:p>
                  </a:txBody>
                  <a:tcPr/>
                </a:tc>
              </a:tr>
              <a:tr h="445463">
                <a:tc>
                  <a:txBody>
                    <a:bodyPr/>
                    <a:lstStyle/>
                    <a:p>
                      <a:pPr algn="ctr"/>
                      <a:r>
                        <a:rPr lang="es-EC" dirty="0" smtClean="0">
                          <a:latin typeface="Arial" panose="020B0604020202020204" pitchFamily="34" charset="0"/>
                          <a:cs typeface="Arial" panose="020B0604020202020204" pitchFamily="34" charset="0"/>
                        </a:rPr>
                        <a:t>Modalidad</a:t>
                      </a:r>
                      <a:endParaRPr lang="es-EC" dirty="0">
                        <a:latin typeface="Arial" panose="020B0604020202020204" pitchFamily="34" charset="0"/>
                        <a:cs typeface="Arial" panose="020B0604020202020204" pitchFamily="34" charset="0"/>
                      </a:endParaRPr>
                    </a:p>
                  </a:txBody>
                  <a:tcPr/>
                </a:tc>
                <a:tc>
                  <a:txBody>
                    <a:bodyPr/>
                    <a:lstStyle/>
                    <a:p>
                      <a:pPr algn="ctr"/>
                      <a:r>
                        <a:rPr lang="es-EC" dirty="0" err="1" smtClean="0">
                          <a:latin typeface="Arial" panose="020B0604020202020204" pitchFamily="34" charset="0"/>
                          <a:cs typeface="Arial" panose="020B0604020202020204" pitchFamily="34" charset="0"/>
                        </a:rPr>
                        <a:t>Race</a:t>
                      </a:r>
                      <a:r>
                        <a:rPr lang="es-EC" dirty="0" smtClean="0">
                          <a:latin typeface="Arial" panose="020B0604020202020204" pitchFamily="34" charset="0"/>
                          <a:cs typeface="Arial" panose="020B0604020202020204" pitchFamily="34" charset="0"/>
                        </a:rPr>
                        <a:t>, Free Style</a:t>
                      </a:r>
                      <a:endParaRPr lang="es-EC" dirty="0">
                        <a:latin typeface="Arial" panose="020B0604020202020204" pitchFamily="34" charset="0"/>
                        <a:cs typeface="Arial" panose="020B0604020202020204" pitchFamily="34" charset="0"/>
                      </a:endParaRPr>
                    </a:p>
                  </a:txBody>
                  <a:tcPr/>
                </a:tc>
              </a:tr>
              <a:tr h="445463">
                <a:tc>
                  <a:txBody>
                    <a:bodyPr/>
                    <a:lstStyle/>
                    <a:p>
                      <a:pPr algn="ctr"/>
                      <a:r>
                        <a:rPr lang="es-EC" dirty="0" smtClean="0">
                          <a:latin typeface="Arial" panose="020B0604020202020204" pitchFamily="34" charset="0"/>
                          <a:cs typeface="Arial" panose="020B0604020202020204" pitchFamily="34" charset="0"/>
                        </a:rPr>
                        <a:t>Top</a:t>
                      </a:r>
                      <a:r>
                        <a:rPr lang="es-EC" baseline="0" dirty="0" smtClean="0">
                          <a:latin typeface="Arial" panose="020B0604020202020204" pitchFamily="34" charset="0"/>
                          <a:cs typeface="Arial" panose="020B0604020202020204" pitchFamily="34" charset="0"/>
                        </a:rPr>
                        <a:t> </a:t>
                      </a:r>
                      <a:r>
                        <a:rPr lang="es-EC" baseline="0" dirty="0" err="1" smtClean="0">
                          <a:latin typeface="Arial" panose="020B0604020202020204" pitchFamily="34" charset="0"/>
                          <a:cs typeface="Arial" panose="020B0604020202020204" pitchFamily="34" charset="0"/>
                        </a:rPr>
                        <a:t>Tube</a:t>
                      </a:r>
                      <a:endParaRPr lang="es-EC"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20.5 </a:t>
                      </a:r>
                      <a:r>
                        <a:rPr lang="es-EC" dirty="0" err="1" smtClean="0">
                          <a:latin typeface="Arial" panose="020B0604020202020204" pitchFamily="34" charset="0"/>
                          <a:cs typeface="Arial" panose="020B0604020202020204" pitchFamily="34" charset="0"/>
                        </a:rPr>
                        <a:t>pulg</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a:txBody>
                  <a:tcPr/>
                </a:tc>
              </a:tr>
              <a:tr h="445463">
                <a:tc>
                  <a:txBody>
                    <a:bodyPr/>
                    <a:lstStyle/>
                    <a:p>
                      <a:pPr algn="ctr"/>
                      <a:r>
                        <a:rPr lang="es-EC" dirty="0" smtClean="0">
                          <a:latin typeface="Arial" panose="020B0604020202020204" pitchFamily="34" charset="0"/>
                          <a:cs typeface="Arial" panose="020B0604020202020204" pitchFamily="34" charset="0"/>
                        </a:rPr>
                        <a:t>Masa</a:t>
                      </a:r>
                      <a:endParaRPr lang="es-EC"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12.78 kg</a:t>
                      </a:r>
                      <a:endParaRPr lang="es-EC" dirty="0">
                        <a:latin typeface="Arial" panose="020B0604020202020204" pitchFamily="34" charset="0"/>
                        <a:cs typeface="Arial" panose="020B0604020202020204" pitchFamily="34" charset="0"/>
                      </a:endParaRPr>
                    </a:p>
                  </a:txBody>
                  <a:tcPr/>
                </a:tc>
              </a:tr>
              <a:tr h="445463">
                <a:tc>
                  <a:txBody>
                    <a:bodyPr/>
                    <a:lstStyle/>
                    <a:p>
                      <a:pPr algn="ctr"/>
                      <a:r>
                        <a:rPr lang="es-EC" dirty="0" smtClean="0">
                          <a:latin typeface="Arial" panose="020B0604020202020204" pitchFamily="34" charset="0"/>
                          <a:cs typeface="Arial" panose="020B0604020202020204" pitchFamily="34" charset="0"/>
                        </a:rPr>
                        <a:t>Material Marco</a:t>
                      </a:r>
                      <a:endParaRPr lang="es-EC" dirty="0">
                        <a:latin typeface="Arial" panose="020B0604020202020204" pitchFamily="34" charset="0"/>
                        <a:cs typeface="Arial" panose="020B0604020202020204" pitchFamily="34" charset="0"/>
                      </a:endParaRPr>
                    </a:p>
                  </a:txBody>
                  <a:tcPr/>
                </a:tc>
                <a:tc rowSpan="2">
                  <a:txBody>
                    <a:bodyPr/>
                    <a:lstStyle/>
                    <a:p>
                      <a:pPr algn="ctr"/>
                      <a:r>
                        <a:rPr lang="es-EC" sz="2400" dirty="0" smtClean="0">
                          <a:latin typeface="Arial" panose="020B0604020202020204" pitchFamily="34" charset="0"/>
                          <a:cs typeface="Arial" panose="020B0604020202020204" pitchFamily="34" charset="0"/>
                        </a:rPr>
                        <a:t>Acero </a:t>
                      </a:r>
                    </a:p>
                    <a:p>
                      <a:pPr algn="ctr"/>
                      <a:r>
                        <a:rPr lang="es-EC" sz="2400" dirty="0" smtClean="0">
                          <a:latin typeface="Arial" panose="020B0604020202020204" pitchFamily="34" charset="0"/>
                          <a:cs typeface="Arial" panose="020B0604020202020204" pitchFamily="34" charset="0"/>
                        </a:rPr>
                        <a:t>AISI 4130</a:t>
                      </a:r>
                    </a:p>
                  </a:txBody>
                  <a:tcPr/>
                </a:tc>
              </a:tr>
              <a:tr h="445463">
                <a:tc>
                  <a:txBody>
                    <a:bodyPr/>
                    <a:lstStyle/>
                    <a:p>
                      <a:pPr algn="ctr"/>
                      <a:r>
                        <a:rPr lang="es-EC" dirty="0" smtClean="0">
                          <a:latin typeface="Arial" panose="020B0604020202020204" pitchFamily="34" charset="0"/>
                          <a:cs typeface="Arial" panose="020B0604020202020204" pitchFamily="34" charset="0"/>
                        </a:rPr>
                        <a:t>Material</a:t>
                      </a:r>
                      <a:r>
                        <a:rPr lang="es-EC" baseline="0" dirty="0" smtClean="0">
                          <a:latin typeface="Arial" panose="020B0604020202020204" pitchFamily="34" charset="0"/>
                          <a:cs typeface="Arial" panose="020B0604020202020204" pitchFamily="34" charset="0"/>
                        </a:rPr>
                        <a:t> Trinche</a:t>
                      </a:r>
                      <a:endParaRPr lang="es-EC" dirty="0">
                        <a:latin typeface="Arial" panose="020B0604020202020204" pitchFamily="34" charset="0"/>
                        <a:cs typeface="Arial" panose="020B0604020202020204" pitchFamily="34" charset="0"/>
                      </a:endParaRPr>
                    </a:p>
                  </a:txBody>
                  <a:tcPr/>
                </a:tc>
                <a:tc vMerge="1">
                  <a:txBody>
                    <a:bodyPr/>
                    <a:lstStyle/>
                    <a:p>
                      <a:pPr algn="ctr"/>
                      <a:endParaRPr lang="es-EC"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25824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1" y="-365106"/>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DIMENSIONAMIENTO DE elementos</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141411" y="862884"/>
            <a:ext cx="9905999" cy="3923764"/>
          </a:xfrm>
        </p:spPr>
        <p:txBody>
          <a:bodyPr/>
          <a:lstStyle/>
          <a:p>
            <a:r>
              <a:rPr lang="es-EC" dirty="0" smtClean="0">
                <a:solidFill>
                  <a:schemeClr val="bg1"/>
                </a:solidFill>
                <a:latin typeface="Arial" panose="020B0604020202020204" pitchFamily="34" charset="0"/>
                <a:cs typeface="Arial" panose="020B0604020202020204" pitchFamily="34" charset="0"/>
              </a:rPr>
              <a:t>Proceso de adquisición de medidas</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2243712942"/>
              </p:ext>
            </p:extLst>
          </p:nvPr>
        </p:nvGraphicFramePr>
        <p:xfrm>
          <a:off x="602444" y="1542964"/>
          <a:ext cx="6403663" cy="4634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8140946" y="2359904"/>
            <a:ext cx="2780339" cy="1974443"/>
          </a:xfrm>
          <a:prstGeom prst="rect">
            <a:avLst/>
          </a:prstGeom>
        </p:spPr>
      </p:pic>
      <p:pic>
        <p:nvPicPr>
          <p:cNvPr id="7" name="Imagen 6"/>
          <p:cNvPicPr>
            <a:picLocks noChangeAspect="1"/>
          </p:cNvPicPr>
          <p:nvPr/>
        </p:nvPicPr>
        <p:blipFill>
          <a:blip r:embed="rId8"/>
          <a:stretch>
            <a:fillRect/>
          </a:stretch>
        </p:blipFill>
        <p:spPr>
          <a:xfrm>
            <a:off x="8231098" y="917335"/>
            <a:ext cx="2600034" cy="1424119"/>
          </a:xfrm>
          <a:prstGeom prst="rect">
            <a:avLst/>
          </a:prstGeom>
        </p:spPr>
      </p:pic>
      <p:pic>
        <p:nvPicPr>
          <p:cNvPr id="9" name="Imagen 8"/>
          <p:cNvPicPr>
            <a:picLocks noChangeAspect="1"/>
          </p:cNvPicPr>
          <p:nvPr/>
        </p:nvPicPr>
        <p:blipFill>
          <a:blip r:embed="rId9"/>
          <a:stretch>
            <a:fillRect/>
          </a:stretch>
        </p:blipFill>
        <p:spPr>
          <a:xfrm>
            <a:off x="8484462" y="4520484"/>
            <a:ext cx="2093306" cy="1341091"/>
          </a:xfrm>
          <a:prstGeom prst="rect">
            <a:avLst/>
          </a:prstGeom>
        </p:spPr>
      </p:pic>
    </p:spTree>
    <p:extLst>
      <p:ext uri="{BB962C8B-B14F-4D97-AF65-F5344CB8AC3E}">
        <p14:creationId xmlns:p14="http://schemas.microsoft.com/office/powerpoint/2010/main" val="2295632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44645" y="-387460"/>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MODELADO EN 3D</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674253" y="1860439"/>
            <a:ext cx="9272789" cy="4385815"/>
          </a:xfrm>
        </p:spPr>
        <p:txBody>
          <a:bodyPr>
            <a:normAutofit/>
          </a:bodyPr>
          <a:lstStyle/>
          <a:p>
            <a:pPr marL="0" indent="0">
              <a:buNone/>
            </a:pPr>
            <a:r>
              <a:rPr lang="es-EC" dirty="0" smtClean="0">
                <a:solidFill>
                  <a:schemeClr val="bg1"/>
                </a:solidFill>
                <a:latin typeface="Arial" panose="020B0604020202020204" pitchFamily="34" charset="0"/>
                <a:cs typeface="Arial" panose="020B0604020202020204" pitchFamily="34" charset="0"/>
              </a:rPr>
              <a:t>	</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235002621"/>
              </p:ext>
            </p:extLst>
          </p:nvPr>
        </p:nvGraphicFramePr>
        <p:xfrm>
          <a:off x="1390075" y="540355"/>
          <a:ext cx="9994006" cy="2640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1421472" y="3000778"/>
            <a:ext cx="2812385" cy="2929944"/>
          </a:xfrm>
          <a:prstGeom prst="rect">
            <a:avLst/>
          </a:prstGeom>
        </p:spPr>
      </p:pic>
      <p:pic>
        <p:nvPicPr>
          <p:cNvPr id="6" name="Imagen 5"/>
          <p:cNvPicPr>
            <a:picLocks noChangeAspect="1"/>
          </p:cNvPicPr>
          <p:nvPr/>
        </p:nvPicPr>
        <p:blipFill>
          <a:blip r:embed="rId8"/>
          <a:stretch>
            <a:fillRect/>
          </a:stretch>
        </p:blipFill>
        <p:spPr>
          <a:xfrm>
            <a:off x="5163993" y="2768032"/>
            <a:ext cx="2074504" cy="17113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9"/>
          <a:stretch>
            <a:fillRect/>
          </a:stretch>
        </p:blipFill>
        <p:spPr>
          <a:xfrm>
            <a:off x="5917188" y="4584879"/>
            <a:ext cx="573491" cy="150025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10"/>
          <a:stretch>
            <a:fillRect/>
          </a:stretch>
        </p:blipFill>
        <p:spPr>
          <a:xfrm>
            <a:off x="8069318" y="3213212"/>
            <a:ext cx="2981325" cy="250507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401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44709" y="-326469"/>
            <a:ext cx="9905998" cy="1478570"/>
          </a:xfrm>
        </p:spPr>
        <p:txBody>
          <a:bodyPr/>
          <a:lstStyle/>
          <a:p>
            <a:pPr algn="ctr"/>
            <a:r>
              <a:rPr lang="es-EC" dirty="0" smtClean="0">
                <a:solidFill>
                  <a:schemeClr val="bg1"/>
                </a:solidFill>
                <a:latin typeface="Arial" panose="020B0604020202020204" pitchFamily="34" charset="0"/>
                <a:cs typeface="Arial" panose="020B0604020202020204" pitchFamily="34" charset="0"/>
              </a:rPr>
              <a:t>DETERMINACIÓN DE FUERZAS EN CAMPO</a:t>
            </a:r>
            <a:endParaRPr lang="es-EC" dirty="0">
              <a:solidFill>
                <a:schemeClr val="bg1"/>
              </a:solidFill>
              <a:latin typeface="Arial" panose="020B0604020202020204" pitchFamily="34" charset="0"/>
              <a:cs typeface="Arial" panose="020B0604020202020204" pitchFamily="34" charset="0"/>
            </a:endParaRPr>
          </a:p>
        </p:txBody>
      </p:sp>
      <p:sp>
        <p:nvSpPr>
          <p:cNvPr id="5" name="Marcador de contenido 4"/>
          <p:cNvSpPr>
            <a:spLocks noGrp="1"/>
          </p:cNvSpPr>
          <p:nvPr>
            <p:ph idx="1"/>
          </p:nvPr>
        </p:nvSpPr>
        <p:spPr>
          <a:xfrm>
            <a:off x="1687131" y="1010433"/>
            <a:ext cx="9272789" cy="4385815"/>
          </a:xfrm>
        </p:spPr>
        <p:txBody>
          <a:bodyPr>
            <a:normAutofit/>
          </a:bodyPr>
          <a:lstStyle/>
          <a:p>
            <a:r>
              <a:rPr lang="es-EC" dirty="0" smtClean="0">
                <a:solidFill>
                  <a:schemeClr val="bg1"/>
                </a:solidFill>
                <a:latin typeface="Arial" panose="020B0604020202020204" pitchFamily="34" charset="0"/>
                <a:cs typeface="Arial" panose="020B0604020202020204" pitchFamily="34" charset="0"/>
              </a:rPr>
              <a:t>Pista de Pruebas	</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934284724"/>
              </p:ext>
            </p:extLst>
          </p:nvPr>
        </p:nvGraphicFramePr>
        <p:xfrm>
          <a:off x="884320" y="2020431"/>
          <a:ext cx="4845318" cy="2905070"/>
        </p:xfrm>
        <a:graphic>
          <a:graphicData uri="http://schemas.openxmlformats.org/drawingml/2006/table">
            <a:tbl>
              <a:tblPr firstRow="1" bandRow="1">
                <a:tableStyleId>{5C22544A-7EE6-4342-B048-85BDC9FD1C3A}</a:tableStyleId>
              </a:tblPr>
              <a:tblGrid>
                <a:gridCol w="2140754"/>
                <a:gridCol w="2704564"/>
              </a:tblGrid>
              <a:tr h="415010">
                <a:tc>
                  <a:txBody>
                    <a:bodyPr/>
                    <a:lstStyle/>
                    <a:p>
                      <a:pPr algn="ctr"/>
                      <a:r>
                        <a:rPr lang="es-EC" b="1" dirty="0" smtClean="0">
                          <a:solidFill>
                            <a:schemeClr val="bg1"/>
                          </a:solidFill>
                          <a:latin typeface="Arial" panose="020B0604020202020204" pitchFamily="34" charset="0"/>
                          <a:cs typeface="Arial" panose="020B0604020202020204" pitchFamily="34" charset="0"/>
                        </a:rPr>
                        <a:t>Objeto</a:t>
                      </a:r>
                      <a:endParaRPr lang="es-EC" b="1" dirty="0">
                        <a:solidFill>
                          <a:schemeClr val="bg1"/>
                        </a:solidFill>
                        <a:latin typeface="Arial" panose="020B0604020202020204" pitchFamily="34" charset="0"/>
                        <a:cs typeface="Arial" panose="020B0604020202020204" pitchFamily="34" charset="0"/>
                      </a:endParaRPr>
                    </a:p>
                  </a:txBody>
                  <a:tcPr/>
                </a:tc>
                <a:tc>
                  <a:txBody>
                    <a:bodyPr/>
                    <a:lstStyle/>
                    <a:p>
                      <a:pPr algn="ctr"/>
                      <a:r>
                        <a:rPr lang="es-EC" b="1" dirty="0" smtClean="0">
                          <a:solidFill>
                            <a:schemeClr val="bg1"/>
                          </a:solidFill>
                          <a:latin typeface="Arial" panose="020B0604020202020204" pitchFamily="34" charset="0"/>
                          <a:cs typeface="Arial" panose="020B0604020202020204" pitchFamily="34" charset="0"/>
                        </a:rPr>
                        <a:t>Descripción</a:t>
                      </a:r>
                      <a:endParaRPr lang="es-EC" b="1" dirty="0">
                        <a:solidFill>
                          <a:schemeClr val="bg1"/>
                        </a:solidFill>
                        <a:latin typeface="Arial" panose="020B0604020202020204" pitchFamily="34" charset="0"/>
                        <a:cs typeface="Arial" panose="020B0604020202020204" pitchFamily="34" charset="0"/>
                      </a:endParaRPr>
                    </a:p>
                  </a:txBody>
                  <a:tcPr/>
                </a:tc>
              </a:tr>
              <a:tr h="415010">
                <a:tc>
                  <a:txBody>
                    <a:bodyPr/>
                    <a:lstStyle/>
                    <a:p>
                      <a:pPr algn="ctr"/>
                      <a:r>
                        <a:rPr lang="es-EC" dirty="0" smtClean="0">
                          <a:latin typeface="Arial" panose="020B0604020202020204" pitchFamily="34" charset="0"/>
                          <a:cs typeface="Arial" panose="020B0604020202020204" pitchFamily="34" charset="0"/>
                        </a:rPr>
                        <a:t>Ubicación</a:t>
                      </a:r>
                      <a:endParaRPr lang="es-EC"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Parque</a:t>
                      </a:r>
                      <a:r>
                        <a:rPr lang="es-EC" baseline="0" dirty="0" smtClean="0">
                          <a:latin typeface="Arial" panose="020B0604020202020204" pitchFamily="34" charset="0"/>
                          <a:cs typeface="Arial" panose="020B0604020202020204" pitchFamily="34" charset="0"/>
                        </a:rPr>
                        <a:t> la Carolina (UIO)</a:t>
                      </a:r>
                      <a:endParaRPr lang="es-EC" dirty="0">
                        <a:latin typeface="Arial" panose="020B0604020202020204" pitchFamily="34" charset="0"/>
                        <a:cs typeface="Arial" panose="020B0604020202020204" pitchFamily="34" charset="0"/>
                      </a:endParaRPr>
                    </a:p>
                  </a:txBody>
                  <a:tcPr/>
                </a:tc>
              </a:tr>
              <a:tr h="4150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latin typeface="Arial" panose="020B0604020202020204" pitchFamily="34" charset="0"/>
                          <a:cs typeface="Arial" panose="020B0604020202020204" pitchFamily="34" charset="0"/>
                        </a:rPr>
                        <a:t>Lugar</a:t>
                      </a:r>
                      <a:r>
                        <a:rPr lang="es-EC" baseline="0" dirty="0" smtClean="0">
                          <a:latin typeface="Arial" panose="020B0604020202020204" pitchFamily="34" charset="0"/>
                          <a:cs typeface="Arial" panose="020B0604020202020204" pitchFamily="34" charset="0"/>
                        </a:rPr>
                        <a:t> de Pruebas</a:t>
                      </a:r>
                      <a:endParaRPr lang="es-EC" dirty="0" smtClean="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Pista</a:t>
                      </a:r>
                      <a:r>
                        <a:rPr lang="es-EC" baseline="0" dirty="0" smtClean="0">
                          <a:latin typeface="Arial" panose="020B0604020202020204" pitchFamily="34" charset="0"/>
                          <a:cs typeface="Arial" panose="020B0604020202020204" pitchFamily="34" charset="0"/>
                        </a:rPr>
                        <a:t> de </a:t>
                      </a:r>
                      <a:r>
                        <a:rPr lang="es-EC" baseline="0" dirty="0" err="1" smtClean="0">
                          <a:latin typeface="Arial" panose="020B0604020202020204" pitchFamily="34" charset="0"/>
                          <a:cs typeface="Arial" panose="020B0604020202020204" pitchFamily="34" charset="0"/>
                        </a:rPr>
                        <a:t>Race</a:t>
                      </a:r>
                      <a:endParaRPr lang="es-EC" dirty="0">
                        <a:latin typeface="Arial" panose="020B0604020202020204" pitchFamily="34" charset="0"/>
                        <a:cs typeface="Arial" panose="020B0604020202020204" pitchFamily="34" charset="0"/>
                      </a:endParaRPr>
                    </a:p>
                  </a:txBody>
                  <a:tcPr/>
                </a:tc>
              </a:tr>
              <a:tr h="415010">
                <a:tc>
                  <a:txBody>
                    <a:bodyPr/>
                    <a:lstStyle/>
                    <a:p>
                      <a:pPr algn="ctr"/>
                      <a:r>
                        <a:rPr lang="es-EC" dirty="0" smtClean="0">
                          <a:latin typeface="Arial" panose="020B0604020202020204" pitchFamily="34" charset="0"/>
                          <a:cs typeface="Arial" panose="020B0604020202020204" pitchFamily="34" charset="0"/>
                        </a:rPr>
                        <a:t>Longitud </a:t>
                      </a:r>
                      <a:endParaRPr lang="es-EC"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350 m</a:t>
                      </a:r>
                      <a:endParaRPr lang="es-EC" dirty="0">
                        <a:latin typeface="Arial" panose="020B0604020202020204" pitchFamily="34" charset="0"/>
                        <a:cs typeface="Arial" panose="020B0604020202020204" pitchFamily="34" charset="0"/>
                      </a:endParaRPr>
                    </a:p>
                  </a:txBody>
                  <a:tcPr/>
                </a:tc>
              </a:tr>
              <a:tr h="415010">
                <a:tc>
                  <a:txBody>
                    <a:bodyPr/>
                    <a:lstStyle/>
                    <a:p>
                      <a:pPr algn="ctr"/>
                      <a:r>
                        <a:rPr lang="es-EC" dirty="0" smtClean="0">
                          <a:latin typeface="Arial" panose="020B0604020202020204" pitchFamily="34" charset="0"/>
                          <a:cs typeface="Arial" panose="020B0604020202020204" pitchFamily="34" charset="0"/>
                        </a:rPr>
                        <a:t>Material</a:t>
                      </a:r>
                      <a:endParaRPr lang="es-EC"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Tierra Compactada</a:t>
                      </a:r>
                      <a:endParaRPr lang="es-EC" dirty="0">
                        <a:latin typeface="Arial" panose="020B0604020202020204" pitchFamily="34" charset="0"/>
                        <a:cs typeface="Arial" panose="020B0604020202020204" pitchFamily="34" charset="0"/>
                      </a:endParaRPr>
                    </a:p>
                  </a:txBody>
                  <a:tcPr/>
                </a:tc>
              </a:tr>
              <a:tr h="415010">
                <a:tc rowSpan="2">
                  <a:txBody>
                    <a:bodyPr/>
                    <a:lstStyle/>
                    <a:p>
                      <a:pPr algn="ctr"/>
                      <a:endParaRPr lang="es-EC" dirty="0" smtClean="0">
                        <a:latin typeface="Arial" panose="020B0604020202020204" pitchFamily="34" charset="0"/>
                        <a:cs typeface="Arial" panose="020B0604020202020204" pitchFamily="34" charset="0"/>
                      </a:endParaRPr>
                    </a:p>
                    <a:p>
                      <a:pPr algn="ctr"/>
                      <a:r>
                        <a:rPr lang="es-EC" dirty="0" smtClean="0">
                          <a:latin typeface="Arial" panose="020B0604020202020204" pitchFamily="34" charset="0"/>
                          <a:cs typeface="Arial" panose="020B0604020202020204" pitchFamily="34" charset="0"/>
                        </a:rPr>
                        <a:t>Obstáculos</a:t>
                      </a:r>
                      <a:endParaRPr lang="es-EC"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Rampas</a:t>
                      </a:r>
                      <a:endParaRPr lang="es-EC" dirty="0">
                        <a:latin typeface="Arial" panose="020B0604020202020204" pitchFamily="34" charset="0"/>
                        <a:cs typeface="Arial" panose="020B0604020202020204" pitchFamily="34" charset="0"/>
                      </a:endParaRPr>
                    </a:p>
                  </a:txBody>
                  <a:tcPr/>
                </a:tc>
              </a:tr>
              <a:tr h="415010">
                <a:tc vMerge="1">
                  <a:txBody>
                    <a:bodyPr/>
                    <a:lstStyle/>
                    <a:p>
                      <a:pPr algn="ctr"/>
                      <a:endParaRPr lang="es-EC" dirty="0">
                        <a:latin typeface="Arial" panose="020B0604020202020204" pitchFamily="34" charset="0"/>
                        <a:cs typeface="Arial" panose="020B0604020202020204" pitchFamily="34" charset="0"/>
                      </a:endParaRPr>
                    </a:p>
                  </a:txBody>
                  <a:tcPr/>
                </a:tc>
                <a:tc>
                  <a:txBody>
                    <a:bodyPr/>
                    <a:lstStyle/>
                    <a:p>
                      <a:pPr algn="ctr"/>
                      <a:r>
                        <a:rPr lang="es-EC" dirty="0" smtClean="0">
                          <a:latin typeface="Arial" panose="020B0604020202020204" pitchFamily="34" charset="0"/>
                          <a:cs typeface="Arial" panose="020B0604020202020204" pitchFamily="34" charset="0"/>
                        </a:rPr>
                        <a:t>Montículos</a:t>
                      </a:r>
                      <a:endParaRPr lang="es-EC" dirty="0">
                        <a:latin typeface="Arial" panose="020B0604020202020204" pitchFamily="34" charset="0"/>
                        <a:cs typeface="Arial" panose="020B0604020202020204" pitchFamily="34" charset="0"/>
                      </a:endParaRPr>
                    </a:p>
                  </a:txBody>
                  <a:tcPr/>
                </a:tc>
              </a:tr>
            </a:tbl>
          </a:graphicData>
        </a:graphic>
      </p:graphicFrame>
      <p:pic>
        <p:nvPicPr>
          <p:cNvPr id="11" name="Imagen 10"/>
          <p:cNvPicPr>
            <a:picLocks noChangeAspect="1"/>
          </p:cNvPicPr>
          <p:nvPr/>
        </p:nvPicPr>
        <p:blipFill>
          <a:blip r:embed="rId2"/>
          <a:stretch>
            <a:fillRect/>
          </a:stretch>
        </p:blipFill>
        <p:spPr>
          <a:xfrm>
            <a:off x="6068919" y="1928947"/>
            <a:ext cx="5565023" cy="3158209"/>
          </a:xfrm>
          <a:prstGeom prst="rect">
            <a:avLst/>
          </a:prstGeom>
        </p:spPr>
      </p:pic>
    </p:spTree>
    <p:extLst>
      <p:ext uri="{BB962C8B-B14F-4D97-AF65-F5344CB8AC3E}">
        <p14:creationId xmlns:p14="http://schemas.microsoft.com/office/powerpoint/2010/main" val="2064283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2153</TotalTime>
  <Words>1756</Words>
  <Application>Microsoft Office PowerPoint</Application>
  <PresentationFormat>Panorámica</PresentationFormat>
  <Paragraphs>348</Paragraphs>
  <Slides>40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Calibri</vt:lpstr>
      <vt:lpstr>Times New Roman</vt:lpstr>
      <vt:lpstr>Trebuchet MS</vt:lpstr>
      <vt:lpstr>Tw Cen MT</vt:lpstr>
      <vt:lpstr>Circuito</vt:lpstr>
      <vt:lpstr>Presentación de PowerPoint</vt:lpstr>
      <vt:lpstr>introducción</vt:lpstr>
      <vt:lpstr>introducción</vt:lpstr>
      <vt:lpstr>introducción</vt:lpstr>
      <vt:lpstr>OBJETIVOS</vt:lpstr>
      <vt:lpstr>Especificaciones del vehículo de pruebas</vt:lpstr>
      <vt:lpstr>DIMENSIONAMIENTO DE elementos</vt:lpstr>
      <vt:lpstr>MODELADO EN 3D</vt:lpstr>
      <vt:lpstr>DETERMINACIÓN DE FUERZAS EN CAMPO</vt:lpstr>
      <vt:lpstr>DETERMINACIÓN DE FUERZAS EN CAMPO</vt:lpstr>
      <vt:lpstr>DETERMINACIÓN DE FUERZAS EN CAMPO</vt:lpstr>
      <vt:lpstr>SIMULACIÓN DE FUERZAS con FEM</vt:lpstr>
      <vt:lpstr>Determinación de escenarios</vt:lpstr>
      <vt:lpstr>Tabulación de esfuerzos del material</vt:lpstr>
      <vt:lpstr>Localización de restricciones</vt:lpstr>
      <vt:lpstr>APLICACIÓN DE CARGAS</vt:lpstr>
      <vt:lpstr>Determinación de zonas críticas</vt:lpstr>
      <vt:lpstr>Determinación de zonas críticas</vt:lpstr>
      <vt:lpstr>Equipo de captura de datos</vt:lpstr>
      <vt:lpstr>Equipo de captura de datos</vt:lpstr>
      <vt:lpstr>SENSORES: GALGAS EXTENSIOMÉTRICAS</vt:lpstr>
      <vt:lpstr>Acondicionamiento de señal</vt:lpstr>
      <vt:lpstr>MONTAJE SISTEMA DE INSTRUMENTACIÓN Y ADQUISICIÓN DE DATOS</vt:lpstr>
      <vt:lpstr>FUNCIONAMIETO DEL SISTEMA DE INSTRUMENTACIÓN Y ADQUISICIÓN DE DATOS</vt:lpstr>
      <vt:lpstr>PRUEBAS EXPERIMENTALES EN CAMPO</vt:lpstr>
      <vt:lpstr>PROCESAMIENTO DE DATOS</vt:lpstr>
      <vt:lpstr>ANÁLISIS DE RESULTADOS</vt:lpstr>
      <vt:lpstr>Globales en toda la pista</vt:lpstr>
      <vt:lpstr>RESULTADOS PRIMER TRAYECTO</vt:lpstr>
      <vt:lpstr>RESULTADOS SEGUNDO TRAYECTO</vt:lpstr>
      <vt:lpstr>RESULTADOS TERCER TRAYECTO</vt:lpstr>
      <vt:lpstr>RESULTADOS CUARTO TRAYECTO</vt:lpstr>
      <vt:lpstr>ESFUERZOS MÁXIMOS EN TODO EL TRAYECTO</vt:lpstr>
      <vt:lpstr>Comparación de esfuerzos</vt:lpstr>
      <vt:lpstr>ANÁLISIS DE COSTOS</vt:lpstr>
      <vt:lpstr>CONCLUSIONES</vt:lpstr>
      <vt:lpstr>CONCLUSIONES</vt:lpstr>
      <vt:lpstr>RECOMENDACIONES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ARMADAS-ESPE</dc:title>
  <dc:creator>David</dc:creator>
  <cp:lastModifiedBy>David</cp:lastModifiedBy>
  <cp:revision>297</cp:revision>
  <dcterms:created xsi:type="dcterms:W3CDTF">2015-04-15T03:41:37Z</dcterms:created>
  <dcterms:modified xsi:type="dcterms:W3CDTF">2015-05-08T16:22:00Z</dcterms:modified>
</cp:coreProperties>
</file>