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6" r:id="rId1"/>
    <p:sldMasterId id="2147483709" r:id="rId2"/>
    <p:sldMasterId id="2147483721" r:id="rId3"/>
  </p:sldMasterIdLst>
  <p:notesMasterIdLst>
    <p:notesMasterId r:id="rId38"/>
  </p:notesMasterIdLst>
  <p:sldIdLst>
    <p:sldId id="259" r:id="rId4"/>
    <p:sldId id="329" r:id="rId5"/>
    <p:sldId id="317" r:id="rId6"/>
    <p:sldId id="284" r:id="rId7"/>
    <p:sldId id="276" r:id="rId8"/>
    <p:sldId id="263" r:id="rId9"/>
    <p:sldId id="264" r:id="rId10"/>
    <p:sldId id="316" r:id="rId11"/>
    <p:sldId id="328" r:id="rId12"/>
    <p:sldId id="280" r:id="rId13"/>
    <p:sldId id="297" r:id="rId14"/>
    <p:sldId id="298" r:id="rId15"/>
    <p:sldId id="300" r:id="rId16"/>
    <p:sldId id="301" r:id="rId17"/>
    <p:sldId id="277" r:id="rId18"/>
    <p:sldId id="305" r:id="rId19"/>
    <p:sldId id="330" r:id="rId20"/>
    <p:sldId id="273" r:id="rId21"/>
    <p:sldId id="318" r:id="rId22"/>
    <p:sldId id="320" r:id="rId23"/>
    <p:sldId id="331" r:id="rId24"/>
    <p:sldId id="332" r:id="rId25"/>
    <p:sldId id="278" r:id="rId26"/>
    <p:sldId id="267" r:id="rId27"/>
    <p:sldId id="313" r:id="rId28"/>
    <p:sldId id="325" r:id="rId29"/>
    <p:sldId id="333" r:id="rId30"/>
    <p:sldId id="327" r:id="rId31"/>
    <p:sldId id="334" r:id="rId32"/>
    <p:sldId id="311" r:id="rId33"/>
    <p:sldId id="335" r:id="rId34"/>
    <p:sldId id="321" r:id="rId35"/>
    <p:sldId id="322" r:id="rId36"/>
    <p:sldId id="272"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84767" autoAdjust="0"/>
  </p:normalViewPr>
  <p:slideViewPr>
    <p:cSldViewPr>
      <p:cViewPr>
        <p:scale>
          <a:sx n="60" d="100"/>
          <a:sy n="60" d="100"/>
        </p:scale>
        <p:origin x="-1434" y="-4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1" Type="http://schemas.openxmlformats.org/officeDocument/2006/relationships/slide" Target="../slides/slide10.xml"/></Relationships>
</file>

<file path=ppt/diagrams/_rels/data7.xml.rels><?xml version="1.0" encoding="UTF-8" standalone="yes"?>
<Relationships xmlns="http://schemas.openxmlformats.org/package/2006/relationships"><Relationship Id="rId1" Type="http://schemas.openxmlformats.org/officeDocument/2006/relationships/slide" Target="../slides/slide10.xml"/></Relationships>
</file>

<file path=ppt/diagrams/_rels/data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 Target="../slides/slide10.xml"/></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99893-D822-48CE-9558-13A37CC5740A}" type="doc">
      <dgm:prSet loTypeId="urn:microsoft.com/office/officeart/2005/8/layout/bList2#1" loCatId="list" qsTypeId="urn:microsoft.com/office/officeart/2005/8/quickstyle/simple1" qsCatId="simple" csTypeId="urn:microsoft.com/office/officeart/2005/8/colors/colorful4" csCatId="colorful" phldr="1"/>
      <dgm:spPr/>
      <dgm:t>
        <a:bodyPr/>
        <a:lstStyle/>
        <a:p>
          <a:endParaRPr lang="es-EC"/>
        </a:p>
      </dgm:t>
    </dgm:pt>
    <dgm:pt modelId="{BBD0BC9F-66C4-46C5-A1FD-6D29735795AE}">
      <dgm:prSet phldrT="[Texto]"/>
      <dgm:spPr/>
      <dgm:t>
        <a:bodyPr/>
        <a:lstStyle/>
        <a:p>
          <a:r>
            <a:rPr lang="es-ES" smtClean="0">
              <a:effectLst/>
              <a:latin typeface="Arial" pitchFamily="34" charset="0"/>
              <a:ea typeface="+mn-ea"/>
              <a:cs typeface="Arial" pitchFamily="34" charset="0"/>
            </a:rPr>
            <a:t>DIGISYSTEM  S.</a:t>
          </a:r>
          <a:r>
            <a:rPr lang="es-ES" altLang="es-EC" smtClean="0">
              <a:latin typeface="Arial" pitchFamily="34" charset="0"/>
              <a:cs typeface="Arial" pitchFamily="34" charset="0"/>
            </a:rPr>
            <a:t>A.</a:t>
          </a:r>
          <a:endParaRPr lang="es-EC" dirty="0"/>
        </a:p>
      </dgm:t>
    </dgm:pt>
    <dgm:pt modelId="{2753E321-5004-4075-BD69-0C003965F72A}" type="parTrans" cxnId="{DEBF8BBD-63E1-4361-A665-1696B4FE9643}">
      <dgm:prSet/>
      <dgm:spPr/>
      <dgm:t>
        <a:bodyPr/>
        <a:lstStyle/>
        <a:p>
          <a:endParaRPr lang="es-EC"/>
        </a:p>
      </dgm:t>
    </dgm:pt>
    <dgm:pt modelId="{64D03255-AE89-46FD-9810-5D2377F0800B}" type="sibTrans" cxnId="{DEBF8BBD-63E1-4361-A665-1696B4FE9643}">
      <dgm:prSet/>
      <dgm:spPr/>
      <dgm:t>
        <a:bodyPr/>
        <a:lstStyle/>
        <a:p>
          <a:endParaRPr lang="es-EC"/>
        </a:p>
      </dgm:t>
    </dgm:pt>
    <dgm:pt modelId="{B72A692E-1873-4671-8EB8-63E003E0E0B5}">
      <dgm:prSet phldrT="[Texto]"/>
      <dgm:spPr/>
      <dgm:t>
        <a:bodyPr/>
        <a:lstStyle/>
        <a:p>
          <a:pPr algn="just"/>
          <a:r>
            <a:rPr lang="es-ES" dirty="0" smtClean="0"/>
            <a:t>Empresa ecuatoriana legalmente establecida, con residencia en la ciudad de Quito, república del Ecuador. La cual se encarga de brindar servicios de asesoría, soporte técnico, comercialización de equipo tecnológico para oficina, instalación, mantenimiento, suministros, repuestos, equipos de computación, comunicación, sistemas automatizados de registro de información, sistemas de control,  monitores de datos, sistemas operativos y aplicaciones  informáticas.</a:t>
          </a:r>
          <a:endParaRPr lang="es-EC" b="1" dirty="0"/>
        </a:p>
      </dgm:t>
    </dgm:pt>
    <dgm:pt modelId="{5850C9BB-9F4C-4826-B5C1-715C46161508}" type="parTrans" cxnId="{34E4EC59-2405-45B6-8C32-2CFFB6AD2002}">
      <dgm:prSet/>
      <dgm:spPr/>
      <dgm:t>
        <a:bodyPr/>
        <a:lstStyle/>
        <a:p>
          <a:endParaRPr lang="es-EC"/>
        </a:p>
      </dgm:t>
    </dgm:pt>
    <dgm:pt modelId="{788E2E74-F54C-4537-89E3-703125B1127F}" type="sibTrans" cxnId="{34E4EC59-2405-45B6-8C32-2CFFB6AD2002}">
      <dgm:prSet/>
      <dgm:spPr/>
      <dgm:t>
        <a:bodyPr/>
        <a:lstStyle/>
        <a:p>
          <a:endParaRPr lang="es-EC"/>
        </a:p>
      </dgm:t>
    </dgm:pt>
    <dgm:pt modelId="{C044114C-13CE-49D4-95DF-FA5AC2AE96FC}" type="pres">
      <dgm:prSet presAssocID="{22C99893-D822-48CE-9558-13A37CC5740A}" presName="diagram" presStyleCnt="0">
        <dgm:presLayoutVars>
          <dgm:dir/>
          <dgm:animLvl val="lvl"/>
          <dgm:resizeHandles val="exact"/>
        </dgm:presLayoutVars>
      </dgm:prSet>
      <dgm:spPr/>
      <dgm:t>
        <a:bodyPr/>
        <a:lstStyle/>
        <a:p>
          <a:endParaRPr lang="es-MX"/>
        </a:p>
      </dgm:t>
    </dgm:pt>
    <dgm:pt modelId="{9EDB395C-F4AF-4104-98FC-E8BFB8490E29}" type="pres">
      <dgm:prSet presAssocID="{BBD0BC9F-66C4-46C5-A1FD-6D29735795AE}" presName="compNode" presStyleCnt="0"/>
      <dgm:spPr/>
      <dgm:t>
        <a:bodyPr/>
        <a:lstStyle/>
        <a:p>
          <a:endParaRPr lang="es-MX"/>
        </a:p>
      </dgm:t>
    </dgm:pt>
    <dgm:pt modelId="{BE2E6043-C2AB-4206-860B-4563ED20E76E}" type="pres">
      <dgm:prSet presAssocID="{BBD0BC9F-66C4-46C5-A1FD-6D29735795AE}" presName="childRect" presStyleLbl="bgAcc1" presStyleIdx="0" presStyleCnt="1">
        <dgm:presLayoutVars>
          <dgm:bulletEnabled val="1"/>
        </dgm:presLayoutVars>
      </dgm:prSet>
      <dgm:spPr/>
      <dgm:t>
        <a:bodyPr/>
        <a:lstStyle/>
        <a:p>
          <a:endParaRPr lang="es-MX"/>
        </a:p>
      </dgm:t>
    </dgm:pt>
    <dgm:pt modelId="{0FA39C46-4B69-4BF2-8C8A-86D42D000A49}" type="pres">
      <dgm:prSet presAssocID="{BBD0BC9F-66C4-46C5-A1FD-6D29735795AE}" presName="parentText" presStyleLbl="node1" presStyleIdx="0" presStyleCnt="0">
        <dgm:presLayoutVars>
          <dgm:chMax val="0"/>
          <dgm:bulletEnabled val="1"/>
        </dgm:presLayoutVars>
      </dgm:prSet>
      <dgm:spPr/>
      <dgm:t>
        <a:bodyPr/>
        <a:lstStyle/>
        <a:p>
          <a:endParaRPr lang="es-MX"/>
        </a:p>
      </dgm:t>
    </dgm:pt>
    <dgm:pt modelId="{7922107C-6582-463D-B44F-B8EA4DDF8ACA}" type="pres">
      <dgm:prSet presAssocID="{BBD0BC9F-66C4-46C5-A1FD-6D29735795AE}" presName="parentRect" presStyleLbl="alignNode1" presStyleIdx="0" presStyleCnt="1"/>
      <dgm:spPr/>
      <dgm:t>
        <a:bodyPr/>
        <a:lstStyle/>
        <a:p>
          <a:endParaRPr lang="es-MX"/>
        </a:p>
      </dgm:t>
    </dgm:pt>
    <dgm:pt modelId="{7022776E-0373-42B3-96A4-BDA9C117752D}" type="pres">
      <dgm:prSet presAssocID="{BBD0BC9F-66C4-46C5-A1FD-6D29735795AE}" presName="adorn" presStyleLbl="fgAccFollowNode1" presStyleIdx="0" presStyleCnt="1"/>
      <dgm:spPr>
        <a:blipFill rotWithShape="0">
          <a:blip xmlns:r="http://schemas.openxmlformats.org/officeDocument/2006/relationships" r:embed="rId1"/>
          <a:stretch>
            <a:fillRect/>
          </a:stretch>
        </a:blipFill>
      </dgm:spPr>
      <dgm:t>
        <a:bodyPr/>
        <a:lstStyle/>
        <a:p>
          <a:endParaRPr lang="es-MX"/>
        </a:p>
      </dgm:t>
    </dgm:pt>
  </dgm:ptLst>
  <dgm:cxnLst>
    <dgm:cxn modelId="{249CA802-E020-4A3B-9B6A-25A50BFA59F5}" type="presOf" srcId="{BBD0BC9F-66C4-46C5-A1FD-6D29735795AE}" destId="{7922107C-6582-463D-B44F-B8EA4DDF8ACA}" srcOrd="1" destOrd="0" presId="urn:microsoft.com/office/officeart/2005/8/layout/bList2#1"/>
    <dgm:cxn modelId="{B51FFB1B-2F1E-4878-8DB9-57ABD4245EAB}" type="presOf" srcId="{22C99893-D822-48CE-9558-13A37CC5740A}" destId="{C044114C-13CE-49D4-95DF-FA5AC2AE96FC}" srcOrd="0" destOrd="0" presId="urn:microsoft.com/office/officeart/2005/8/layout/bList2#1"/>
    <dgm:cxn modelId="{34E4EC59-2405-45B6-8C32-2CFFB6AD2002}" srcId="{BBD0BC9F-66C4-46C5-A1FD-6D29735795AE}" destId="{B72A692E-1873-4671-8EB8-63E003E0E0B5}" srcOrd="0" destOrd="0" parTransId="{5850C9BB-9F4C-4826-B5C1-715C46161508}" sibTransId="{788E2E74-F54C-4537-89E3-703125B1127F}"/>
    <dgm:cxn modelId="{94836C07-BDDF-452C-8C20-ACED2313E513}" type="presOf" srcId="{BBD0BC9F-66C4-46C5-A1FD-6D29735795AE}" destId="{0FA39C46-4B69-4BF2-8C8A-86D42D000A49}" srcOrd="0" destOrd="0" presId="urn:microsoft.com/office/officeart/2005/8/layout/bList2#1"/>
    <dgm:cxn modelId="{3E99DDE4-C644-4378-91BB-AE8A3F523AF7}" type="presOf" srcId="{B72A692E-1873-4671-8EB8-63E003E0E0B5}" destId="{BE2E6043-C2AB-4206-860B-4563ED20E76E}" srcOrd="0" destOrd="0" presId="urn:microsoft.com/office/officeart/2005/8/layout/bList2#1"/>
    <dgm:cxn modelId="{DEBF8BBD-63E1-4361-A665-1696B4FE9643}" srcId="{22C99893-D822-48CE-9558-13A37CC5740A}" destId="{BBD0BC9F-66C4-46C5-A1FD-6D29735795AE}" srcOrd="0" destOrd="0" parTransId="{2753E321-5004-4075-BD69-0C003965F72A}" sibTransId="{64D03255-AE89-46FD-9810-5D2377F0800B}"/>
    <dgm:cxn modelId="{55B14730-3DE3-4019-9077-3999BC32F5D6}" type="presParOf" srcId="{C044114C-13CE-49D4-95DF-FA5AC2AE96FC}" destId="{9EDB395C-F4AF-4104-98FC-E8BFB8490E29}" srcOrd="0" destOrd="0" presId="urn:microsoft.com/office/officeart/2005/8/layout/bList2#1"/>
    <dgm:cxn modelId="{55E5874E-32B9-40E1-B26B-8E121AB1748B}" type="presParOf" srcId="{9EDB395C-F4AF-4104-98FC-E8BFB8490E29}" destId="{BE2E6043-C2AB-4206-860B-4563ED20E76E}" srcOrd="0" destOrd="0" presId="urn:microsoft.com/office/officeart/2005/8/layout/bList2#1"/>
    <dgm:cxn modelId="{BD741BD2-E559-4ACE-9084-FD3E9EC184DC}" type="presParOf" srcId="{9EDB395C-F4AF-4104-98FC-E8BFB8490E29}" destId="{0FA39C46-4B69-4BF2-8C8A-86D42D000A49}" srcOrd="1" destOrd="0" presId="urn:microsoft.com/office/officeart/2005/8/layout/bList2#1"/>
    <dgm:cxn modelId="{DDB398BE-4639-463A-9127-49CCFC74002F}" type="presParOf" srcId="{9EDB395C-F4AF-4104-98FC-E8BFB8490E29}" destId="{7922107C-6582-463D-B44F-B8EA4DDF8ACA}" srcOrd="2" destOrd="0" presId="urn:microsoft.com/office/officeart/2005/8/layout/bList2#1"/>
    <dgm:cxn modelId="{4D5E5BD8-9A8C-4776-8183-4E80AAD98901}" type="presParOf" srcId="{9EDB395C-F4AF-4104-98FC-E8BFB8490E29}" destId="{7022776E-0373-42B3-96A4-BDA9C117752D}"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DCEE0A-833C-411C-80C6-D57E3B062373}" type="doc">
      <dgm:prSet loTypeId="urn:microsoft.com/office/officeart/2005/8/layout/vList5" loCatId="list" qsTypeId="urn:microsoft.com/office/officeart/2005/8/quickstyle/simple1" qsCatId="simple" csTypeId="urn:microsoft.com/office/officeart/2005/8/colors/colorful1#6" csCatId="colorful" phldr="1"/>
      <dgm:spPr/>
      <dgm:t>
        <a:bodyPr/>
        <a:lstStyle/>
        <a:p>
          <a:endParaRPr lang="es-ES"/>
        </a:p>
      </dgm:t>
    </dgm:pt>
    <dgm:pt modelId="{0FB3110E-4D53-4915-BFFF-190ABB72B8C8}">
      <dgm:prSet phldrT="[Texto]" custT="1"/>
      <dgm:spPr/>
      <dgm:t>
        <a:bodyPr/>
        <a:lstStyle/>
        <a:p>
          <a:pPr algn="l"/>
          <a:r>
            <a:rPr lang="es-ES" sz="3600" smtClean="0"/>
            <a:t>Administrador del Sistema</a:t>
          </a:r>
          <a:endParaRPr lang="es-ES" sz="3600" b="1" dirty="0"/>
        </a:p>
      </dgm:t>
    </dgm:pt>
    <dgm:pt modelId="{2B8D8C61-C408-4E98-8305-0B182752C61B}" type="parTrans" cxnId="{75374AC9-74FB-4B93-A39A-78B164C4C8CD}">
      <dgm:prSet/>
      <dgm:spPr/>
      <dgm:t>
        <a:bodyPr/>
        <a:lstStyle/>
        <a:p>
          <a:endParaRPr lang="es-MX"/>
        </a:p>
      </dgm:t>
    </dgm:pt>
    <dgm:pt modelId="{6244A404-B985-4D02-BE73-93B9339C4A87}" type="sibTrans" cxnId="{75374AC9-74FB-4B93-A39A-78B164C4C8CD}">
      <dgm:prSet/>
      <dgm:spPr/>
      <dgm:t>
        <a:bodyPr/>
        <a:lstStyle/>
        <a:p>
          <a:endParaRPr lang="es-MX"/>
        </a:p>
      </dgm:t>
    </dgm:pt>
    <dgm:pt modelId="{E856E881-7B6F-4F1F-A30D-C8A9833A7164}">
      <dgm:prSet phldrT="[Texto]" custT="1"/>
      <dgm:spPr/>
      <dgm:t>
        <a:bodyPr/>
        <a:lstStyle/>
        <a:p>
          <a:r>
            <a:rPr lang="es-MX" sz="1800" dirty="0" smtClean="0"/>
            <a:t>Es la persona encargada  de gestionar la información relacionada con la creación de Usuario y asignación de permisos para los diferentes tipos de usuario.</a:t>
          </a:r>
          <a:endParaRPr lang="es-MX" sz="3600" dirty="0"/>
        </a:p>
      </dgm:t>
    </dgm:pt>
    <dgm:pt modelId="{1E41DBEE-D765-4A4F-90CF-01C2CCC8B5E1}" type="parTrans" cxnId="{B8BB1F04-1116-43FF-BC2D-FC62033E3DC9}">
      <dgm:prSet/>
      <dgm:spPr/>
      <dgm:t>
        <a:bodyPr/>
        <a:lstStyle/>
        <a:p>
          <a:endParaRPr lang="es-MX"/>
        </a:p>
      </dgm:t>
    </dgm:pt>
    <dgm:pt modelId="{8C786310-1AD2-4938-8076-69B4C1A7A9A7}" type="sibTrans" cxnId="{B8BB1F04-1116-43FF-BC2D-FC62033E3DC9}">
      <dgm:prSet/>
      <dgm:spPr/>
      <dgm:t>
        <a:bodyPr/>
        <a:lstStyle/>
        <a:p>
          <a:endParaRPr lang="es-MX"/>
        </a:p>
      </dgm:t>
    </dgm:pt>
    <dgm:pt modelId="{8AC17770-ABA7-4080-BA4B-6A207BAE8DF1}">
      <dgm:prSet phldrT="[Texto]" custT="1"/>
      <dgm:spPr/>
      <dgm:t>
        <a:bodyPr/>
        <a:lstStyle/>
        <a:p>
          <a:r>
            <a:rPr lang="es-ES" sz="1800" dirty="0" smtClean="0"/>
            <a:t>Es el encargado de registrarse en el sistema para luego ofrecer sus productos, mediante el envió de cotizaciones o participar en subastas invitadas por DIGISYSTEM S.A.</a:t>
          </a:r>
          <a:endParaRPr lang="es-MX" sz="1800" dirty="0"/>
        </a:p>
      </dgm:t>
    </dgm:pt>
    <dgm:pt modelId="{88A255AC-0885-41BA-BD30-5C37811A817F}" type="parTrans" cxnId="{354A11DA-7119-4BB5-B613-57960E3C5C2D}">
      <dgm:prSet/>
      <dgm:spPr/>
      <dgm:t>
        <a:bodyPr/>
        <a:lstStyle/>
        <a:p>
          <a:endParaRPr lang="es-MX"/>
        </a:p>
      </dgm:t>
    </dgm:pt>
    <dgm:pt modelId="{CFAA8930-CEBA-45B1-8CB3-7EAD3A0258EA}" type="sibTrans" cxnId="{354A11DA-7119-4BB5-B613-57960E3C5C2D}">
      <dgm:prSet/>
      <dgm:spPr/>
      <dgm:t>
        <a:bodyPr/>
        <a:lstStyle/>
        <a:p>
          <a:endParaRPr lang="es-MX"/>
        </a:p>
      </dgm:t>
    </dgm:pt>
    <dgm:pt modelId="{4A31831D-F279-4063-ACF2-86D64A261E8C}">
      <dgm:prSet phldrT="[Texto]" custT="1"/>
      <dgm:spPr/>
      <dgm:t>
        <a:bodyPr/>
        <a:lstStyle/>
        <a:p>
          <a:r>
            <a:rPr lang="es-ES" sz="1800" dirty="0" smtClean="0"/>
            <a:t>Es el encargado de:</a:t>
          </a:r>
          <a:br>
            <a:rPr lang="es-ES" sz="1800" dirty="0" smtClean="0"/>
          </a:br>
          <a:r>
            <a:rPr lang="es-ES" sz="1800" dirty="0" smtClean="0"/>
            <a:t>Realizar cotizaciones, realizar pedidos, invitar a subastas, enviar nota de pedidos (aceptación de la cotización) </a:t>
          </a:r>
        </a:p>
      </dgm:t>
    </dgm:pt>
    <dgm:pt modelId="{44864B56-B86B-4ABC-BEF2-73A640F39BD3}" type="parTrans" cxnId="{C9854DB4-569E-47D7-AD13-4789F8D91576}">
      <dgm:prSet/>
      <dgm:spPr/>
      <dgm:t>
        <a:bodyPr/>
        <a:lstStyle/>
        <a:p>
          <a:endParaRPr lang="es-MX"/>
        </a:p>
      </dgm:t>
    </dgm:pt>
    <dgm:pt modelId="{5FFD5EA4-8E88-4899-982F-141762B8B003}" type="sibTrans" cxnId="{C9854DB4-569E-47D7-AD13-4789F8D91576}">
      <dgm:prSet/>
      <dgm:spPr/>
      <dgm:t>
        <a:bodyPr/>
        <a:lstStyle/>
        <a:p>
          <a:endParaRPr lang="es-MX"/>
        </a:p>
      </dgm:t>
    </dgm:pt>
    <dgm:pt modelId="{0761C6C0-11D6-44E2-8D3C-444965B59E75}">
      <dgm:prSet phldrT="[Texto]" custT="1"/>
      <dgm:spPr/>
      <dgm:t>
        <a:bodyPr/>
        <a:lstStyle/>
        <a:p>
          <a:r>
            <a:rPr lang="es-ES" dirty="0" smtClean="0"/>
            <a:t>Bodeguero</a:t>
          </a:r>
          <a:endParaRPr lang="es-MX" dirty="0"/>
        </a:p>
      </dgm:t>
    </dgm:pt>
    <dgm:pt modelId="{EC2A76DE-5D3F-4DB1-B74D-5B27E2A52CFD}" type="parTrans" cxnId="{B4FB1421-6A5C-4F80-9AFE-577BA66D392E}">
      <dgm:prSet/>
      <dgm:spPr/>
      <dgm:t>
        <a:bodyPr/>
        <a:lstStyle/>
        <a:p>
          <a:endParaRPr lang="es-MX"/>
        </a:p>
      </dgm:t>
    </dgm:pt>
    <dgm:pt modelId="{647D3843-1884-4163-9EA9-4DF9DC3AF05C}" type="sibTrans" cxnId="{B4FB1421-6A5C-4F80-9AFE-577BA66D392E}">
      <dgm:prSet/>
      <dgm:spPr/>
      <dgm:t>
        <a:bodyPr/>
        <a:lstStyle/>
        <a:p>
          <a:endParaRPr lang="es-MX"/>
        </a:p>
      </dgm:t>
    </dgm:pt>
    <dgm:pt modelId="{4056E29D-1220-4FC5-999C-86277EC71DCD}">
      <dgm:prSet phldrT="[Texto]" custT="1"/>
      <dgm:spPr/>
      <dgm:t>
        <a:bodyPr/>
        <a:lstStyle/>
        <a:p>
          <a:r>
            <a:rPr lang="es-ES" dirty="0" smtClean="0"/>
            <a:t>Gerente de compras</a:t>
          </a:r>
          <a:endParaRPr lang="es-MX" dirty="0"/>
        </a:p>
      </dgm:t>
    </dgm:pt>
    <dgm:pt modelId="{03495063-5626-4611-B83E-11286E55FD5D}" type="sibTrans" cxnId="{DF591BDC-F8ED-4028-8201-F94B5E9EED8C}">
      <dgm:prSet/>
      <dgm:spPr/>
      <dgm:t>
        <a:bodyPr/>
        <a:lstStyle/>
        <a:p>
          <a:endParaRPr lang="es-MX"/>
        </a:p>
      </dgm:t>
    </dgm:pt>
    <dgm:pt modelId="{38BA1565-5304-42EC-8A53-4D391352FE11}" type="parTrans" cxnId="{DF591BDC-F8ED-4028-8201-F94B5E9EED8C}">
      <dgm:prSet/>
      <dgm:spPr/>
      <dgm:t>
        <a:bodyPr/>
        <a:lstStyle/>
        <a:p>
          <a:endParaRPr lang="es-MX"/>
        </a:p>
      </dgm:t>
    </dgm:pt>
    <dgm:pt modelId="{304B4F0E-BF6E-48BC-A533-781694CC3B6C}">
      <dgm:prSet phldrT="[Texto]" custT="1"/>
      <dgm:spPr/>
      <dgm:t>
        <a:bodyPr/>
        <a:lstStyle/>
        <a:p>
          <a:r>
            <a:rPr lang="es-ES" sz="3600" smtClean="0"/>
            <a:t>Proveedor</a:t>
          </a:r>
          <a:endParaRPr lang="es-MX" sz="3600" dirty="0"/>
        </a:p>
      </dgm:t>
    </dgm:pt>
    <dgm:pt modelId="{38443B1C-8A08-4ABE-B40A-8ED3089179AD}" type="parTrans" cxnId="{F7D94C94-61D2-4E0F-8C0A-6BB46C7138AD}">
      <dgm:prSet/>
      <dgm:spPr/>
      <dgm:t>
        <a:bodyPr/>
        <a:lstStyle/>
        <a:p>
          <a:endParaRPr lang="es-MX"/>
        </a:p>
      </dgm:t>
    </dgm:pt>
    <dgm:pt modelId="{AE57756D-A331-4962-A480-EE6C5584DD7A}" type="sibTrans" cxnId="{F7D94C94-61D2-4E0F-8C0A-6BB46C7138AD}">
      <dgm:prSet/>
      <dgm:spPr/>
      <dgm:t>
        <a:bodyPr/>
        <a:lstStyle/>
        <a:p>
          <a:endParaRPr lang="es-MX"/>
        </a:p>
      </dgm:t>
    </dgm:pt>
    <dgm:pt modelId="{9B33CC95-53AC-4C1F-B261-C906F0F8DD7A}">
      <dgm:prSet phldrT="[Texto]" custT="1"/>
      <dgm:spPr/>
      <dgm:t>
        <a:bodyPr/>
        <a:lstStyle/>
        <a:p>
          <a:r>
            <a:rPr lang="es-MX" sz="1800" dirty="0" smtClean="0"/>
            <a:t>Es el </a:t>
          </a:r>
          <a:r>
            <a:rPr lang="es-MX" sz="1800" dirty="0" err="1" smtClean="0"/>
            <a:t>enc</a:t>
          </a:r>
          <a:r>
            <a:rPr lang="es-ES" sz="1800" dirty="0" smtClean="0"/>
            <a:t>argado de recibir la mercadería</a:t>
          </a:r>
          <a:endParaRPr lang="es-MX" sz="1800" dirty="0"/>
        </a:p>
      </dgm:t>
    </dgm:pt>
    <dgm:pt modelId="{B465A3E9-81CF-4D64-B7AC-9C2467B75099}" type="parTrans" cxnId="{F239CE33-2D54-400D-A25F-9C020A938DD1}">
      <dgm:prSet/>
      <dgm:spPr/>
      <dgm:t>
        <a:bodyPr/>
        <a:lstStyle/>
        <a:p>
          <a:endParaRPr lang="es-MX"/>
        </a:p>
      </dgm:t>
    </dgm:pt>
    <dgm:pt modelId="{8CFC777A-5D06-4D7A-98B8-B9597A0FC9D1}" type="sibTrans" cxnId="{F239CE33-2D54-400D-A25F-9C020A938DD1}">
      <dgm:prSet/>
      <dgm:spPr/>
      <dgm:t>
        <a:bodyPr/>
        <a:lstStyle/>
        <a:p>
          <a:endParaRPr lang="es-MX"/>
        </a:p>
      </dgm:t>
    </dgm:pt>
    <dgm:pt modelId="{D793AFFF-1DA4-42DE-B734-0710BFF6557B}" type="pres">
      <dgm:prSet presAssocID="{0ADCEE0A-833C-411C-80C6-D57E3B062373}" presName="Name0" presStyleCnt="0">
        <dgm:presLayoutVars>
          <dgm:dir/>
          <dgm:animLvl val="lvl"/>
          <dgm:resizeHandles val="exact"/>
        </dgm:presLayoutVars>
      </dgm:prSet>
      <dgm:spPr/>
      <dgm:t>
        <a:bodyPr/>
        <a:lstStyle/>
        <a:p>
          <a:endParaRPr lang="es-MX"/>
        </a:p>
      </dgm:t>
    </dgm:pt>
    <dgm:pt modelId="{E6F99108-C701-4169-B097-E636FCAA4341}" type="pres">
      <dgm:prSet presAssocID="{0FB3110E-4D53-4915-BFFF-190ABB72B8C8}" presName="linNode" presStyleCnt="0"/>
      <dgm:spPr/>
      <dgm:t>
        <a:bodyPr/>
        <a:lstStyle/>
        <a:p>
          <a:endParaRPr lang="es-MX"/>
        </a:p>
      </dgm:t>
    </dgm:pt>
    <dgm:pt modelId="{EDEC9B77-37FF-4ADE-A8C1-20328DCF1B70}" type="pres">
      <dgm:prSet presAssocID="{0FB3110E-4D53-4915-BFFF-190ABB72B8C8}" presName="parentText" presStyleLbl="node1" presStyleIdx="0" presStyleCnt="4">
        <dgm:presLayoutVars>
          <dgm:chMax val="1"/>
          <dgm:bulletEnabled val="1"/>
        </dgm:presLayoutVars>
      </dgm:prSet>
      <dgm:spPr/>
      <dgm:t>
        <a:bodyPr/>
        <a:lstStyle/>
        <a:p>
          <a:endParaRPr lang="es-MX"/>
        </a:p>
      </dgm:t>
    </dgm:pt>
    <dgm:pt modelId="{0DB8650F-0DF0-42DF-B043-C0F8B080ACD9}" type="pres">
      <dgm:prSet presAssocID="{0FB3110E-4D53-4915-BFFF-190ABB72B8C8}" presName="descendantText" presStyleLbl="alignAccFollowNode1" presStyleIdx="0" presStyleCnt="4">
        <dgm:presLayoutVars>
          <dgm:bulletEnabled val="1"/>
        </dgm:presLayoutVars>
      </dgm:prSet>
      <dgm:spPr/>
      <dgm:t>
        <a:bodyPr/>
        <a:lstStyle/>
        <a:p>
          <a:endParaRPr lang="es-MX"/>
        </a:p>
      </dgm:t>
    </dgm:pt>
    <dgm:pt modelId="{00B0939B-1688-456D-8E84-C13329527C24}" type="pres">
      <dgm:prSet presAssocID="{6244A404-B985-4D02-BE73-93B9339C4A87}" presName="sp" presStyleCnt="0"/>
      <dgm:spPr/>
      <dgm:t>
        <a:bodyPr/>
        <a:lstStyle/>
        <a:p>
          <a:endParaRPr lang="es-MX"/>
        </a:p>
      </dgm:t>
    </dgm:pt>
    <dgm:pt modelId="{077AADA8-8407-470D-BB1F-6FB6FA487200}" type="pres">
      <dgm:prSet presAssocID="{304B4F0E-BF6E-48BC-A533-781694CC3B6C}" presName="linNode" presStyleCnt="0"/>
      <dgm:spPr/>
      <dgm:t>
        <a:bodyPr/>
        <a:lstStyle/>
        <a:p>
          <a:endParaRPr lang="es-MX"/>
        </a:p>
      </dgm:t>
    </dgm:pt>
    <dgm:pt modelId="{54355C77-2DF4-49AD-BAE5-4E76A3012619}" type="pres">
      <dgm:prSet presAssocID="{304B4F0E-BF6E-48BC-A533-781694CC3B6C}" presName="parentText" presStyleLbl="node1" presStyleIdx="1" presStyleCnt="4">
        <dgm:presLayoutVars>
          <dgm:chMax val="1"/>
          <dgm:bulletEnabled val="1"/>
        </dgm:presLayoutVars>
      </dgm:prSet>
      <dgm:spPr/>
      <dgm:t>
        <a:bodyPr/>
        <a:lstStyle/>
        <a:p>
          <a:endParaRPr lang="es-MX"/>
        </a:p>
      </dgm:t>
    </dgm:pt>
    <dgm:pt modelId="{0B480DBC-8D9F-4D52-8A67-6AA1C3911056}" type="pres">
      <dgm:prSet presAssocID="{304B4F0E-BF6E-48BC-A533-781694CC3B6C}" presName="descendantText" presStyleLbl="alignAccFollowNode1" presStyleIdx="1" presStyleCnt="4">
        <dgm:presLayoutVars>
          <dgm:bulletEnabled val="1"/>
        </dgm:presLayoutVars>
      </dgm:prSet>
      <dgm:spPr/>
      <dgm:t>
        <a:bodyPr/>
        <a:lstStyle/>
        <a:p>
          <a:endParaRPr lang="es-MX"/>
        </a:p>
      </dgm:t>
    </dgm:pt>
    <dgm:pt modelId="{A6B9929F-A298-4936-9CEC-57E41DAC7BF9}" type="pres">
      <dgm:prSet presAssocID="{AE57756D-A331-4962-A480-EE6C5584DD7A}" presName="sp" presStyleCnt="0"/>
      <dgm:spPr/>
      <dgm:t>
        <a:bodyPr/>
        <a:lstStyle/>
        <a:p>
          <a:endParaRPr lang="es-MX"/>
        </a:p>
      </dgm:t>
    </dgm:pt>
    <dgm:pt modelId="{AA384689-7D22-4786-9256-50A3BB839EFB}" type="pres">
      <dgm:prSet presAssocID="{4056E29D-1220-4FC5-999C-86277EC71DCD}" presName="linNode" presStyleCnt="0"/>
      <dgm:spPr/>
      <dgm:t>
        <a:bodyPr/>
        <a:lstStyle/>
        <a:p>
          <a:endParaRPr lang="es-MX"/>
        </a:p>
      </dgm:t>
    </dgm:pt>
    <dgm:pt modelId="{236ABA34-9A6C-428A-A33E-DAED8C913EC0}" type="pres">
      <dgm:prSet presAssocID="{4056E29D-1220-4FC5-999C-86277EC71DCD}" presName="parentText" presStyleLbl="node1" presStyleIdx="2" presStyleCnt="4">
        <dgm:presLayoutVars>
          <dgm:chMax val="1"/>
          <dgm:bulletEnabled val="1"/>
        </dgm:presLayoutVars>
      </dgm:prSet>
      <dgm:spPr/>
      <dgm:t>
        <a:bodyPr/>
        <a:lstStyle/>
        <a:p>
          <a:endParaRPr lang="es-MX"/>
        </a:p>
      </dgm:t>
    </dgm:pt>
    <dgm:pt modelId="{31401A90-BFDD-485E-994C-893429C80B4B}" type="pres">
      <dgm:prSet presAssocID="{4056E29D-1220-4FC5-999C-86277EC71DCD}" presName="descendantText" presStyleLbl="alignAccFollowNode1" presStyleIdx="2" presStyleCnt="4">
        <dgm:presLayoutVars>
          <dgm:bulletEnabled val="1"/>
        </dgm:presLayoutVars>
      </dgm:prSet>
      <dgm:spPr/>
      <dgm:t>
        <a:bodyPr/>
        <a:lstStyle/>
        <a:p>
          <a:endParaRPr lang="es-MX"/>
        </a:p>
      </dgm:t>
    </dgm:pt>
    <dgm:pt modelId="{8190AC22-7B43-4B1B-B327-39D5EEEED8B3}" type="pres">
      <dgm:prSet presAssocID="{03495063-5626-4611-B83E-11286E55FD5D}" presName="sp" presStyleCnt="0"/>
      <dgm:spPr/>
      <dgm:t>
        <a:bodyPr/>
        <a:lstStyle/>
        <a:p>
          <a:endParaRPr lang="es-MX"/>
        </a:p>
      </dgm:t>
    </dgm:pt>
    <dgm:pt modelId="{82A887D4-6CE2-4B4C-B9BC-A6635A9CCF04}" type="pres">
      <dgm:prSet presAssocID="{0761C6C0-11D6-44E2-8D3C-444965B59E75}" presName="linNode" presStyleCnt="0"/>
      <dgm:spPr/>
      <dgm:t>
        <a:bodyPr/>
        <a:lstStyle/>
        <a:p>
          <a:endParaRPr lang="es-MX"/>
        </a:p>
      </dgm:t>
    </dgm:pt>
    <dgm:pt modelId="{FFD348F3-9CD8-4CE2-9B4B-41C87A8F161D}" type="pres">
      <dgm:prSet presAssocID="{0761C6C0-11D6-44E2-8D3C-444965B59E75}" presName="parentText" presStyleLbl="node1" presStyleIdx="3" presStyleCnt="4">
        <dgm:presLayoutVars>
          <dgm:chMax val="1"/>
          <dgm:bulletEnabled val="1"/>
        </dgm:presLayoutVars>
      </dgm:prSet>
      <dgm:spPr/>
      <dgm:t>
        <a:bodyPr/>
        <a:lstStyle/>
        <a:p>
          <a:endParaRPr lang="es-MX"/>
        </a:p>
      </dgm:t>
    </dgm:pt>
    <dgm:pt modelId="{709BA12E-F7E4-4E66-84D1-2A920A55C2A2}" type="pres">
      <dgm:prSet presAssocID="{0761C6C0-11D6-44E2-8D3C-444965B59E75}" presName="descendantText" presStyleLbl="alignAccFollowNode1" presStyleIdx="3" presStyleCnt="4">
        <dgm:presLayoutVars>
          <dgm:bulletEnabled val="1"/>
        </dgm:presLayoutVars>
      </dgm:prSet>
      <dgm:spPr/>
      <dgm:t>
        <a:bodyPr/>
        <a:lstStyle/>
        <a:p>
          <a:endParaRPr lang="es-MX"/>
        </a:p>
      </dgm:t>
    </dgm:pt>
  </dgm:ptLst>
  <dgm:cxnLst>
    <dgm:cxn modelId="{9D3F0010-AE48-4106-9046-EE79A970E94C}" type="presOf" srcId="{4056E29D-1220-4FC5-999C-86277EC71DCD}" destId="{236ABA34-9A6C-428A-A33E-DAED8C913EC0}" srcOrd="0" destOrd="0" presId="urn:microsoft.com/office/officeart/2005/8/layout/vList5"/>
    <dgm:cxn modelId="{F7D94C94-61D2-4E0F-8C0A-6BB46C7138AD}" srcId="{0ADCEE0A-833C-411C-80C6-D57E3B062373}" destId="{304B4F0E-BF6E-48BC-A533-781694CC3B6C}" srcOrd="1" destOrd="0" parTransId="{38443B1C-8A08-4ABE-B40A-8ED3089179AD}" sibTransId="{AE57756D-A331-4962-A480-EE6C5584DD7A}"/>
    <dgm:cxn modelId="{63E2546B-455C-4C23-B75E-7C6E13456C03}" type="presOf" srcId="{0FB3110E-4D53-4915-BFFF-190ABB72B8C8}" destId="{EDEC9B77-37FF-4ADE-A8C1-20328DCF1B70}" srcOrd="0" destOrd="0" presId="urn:microsoft.com/office/officeart/2005/8/layout/vList5"/>
    <dgm:cxn modelId="{A1F97DA5-BCD6-4C30-A629-E8506BE03613}" type="presOf" srcId="{0761C6C0-11D6-44E2-8D3C-444965B59E75}" destId="{FFD348F3-9CD8-4CE2-9B4B-41C87A8F161D}" srcOrd="0" destOrd="0" presId="urn:microsoft.com/office/officeart/2005/8/layout/vList5"/>
    <dgm:cxn modelId="{354A11DA-7119-4BB5-B613-57960E3C5C2D}" srcId="{304B4F0E-BF6E-48BC-A533-781694CC3B6C}" destId="{8AC17770-ABA7-4080-BA4B-6A207BAE8DF1}" srcOrd="0" destOrd="0" parTransId="{88A255AC-0885-41BA-BD30-5C37811A817F}" sibTransId="{CFAA8930-CEBA-45B1-8CB3-7EAD3A0258EA}"/>
    <dgm:cxn modelId="{63EF76DA-8CAF-41BD-8FF8-C95A78B4CC2E}" type="presOf" srcId="{E856E881-7B6F-4F1F-A30D-C8A9833A7164}" destId="{0DB8650F-0DF0-42DF-B043-C0F8B080ACD9}" srcOrd="0" destOrd="0" presId="urn:microsoft.com/office/officeart/2005/8/layout/vList5"/>
    <dgm:cxn modelId="{6048A001-DF66-458A-8A5D-2035DF33565C}" type="presOf" srcId="{4A31831D-F279-4063-ACF2-86D64A261E8C}" destId="{31401A90-BFDD-485E-994C-893429C80B4B}" srcOrd="0" destOrd="0" presId="urn:microsoft.com/office/officeart/2005/8/layout/vList5"/>
    <dgm:cxn modelId="{013419AB-04B9-4043-B4B9-070EA772B541}" type="presOf" srcId="{0ADCEE0A-833C-411C-80C6-D57E3B062373}" destId="{D793AFFF-1DA4-42DE-B734-0710BFF6557B}" srcOrd="0" destOrd="0" presId="urn:microsoft.com/office/officeart/2005/8/layout/vList5"/>
    <dgm:cxn modelId="{C9854DB4-569E-47D7-AD13-4789F8D91576}" srcId="{4056E29D-1220-4FC5-999C-86277EC71DCD}" destId="{4A31831D-F279-4063-ACF2-86D64A261E8C}" srcOrd="0" destOrd="0" parTransId="{44864B56-B86B-4ABC-BEF2-73A640F39BD3}" sibTransId="{5FFD5EA4-8E88-4899-982F-141762B8B003}"/>
    <dgm:cxn modelId="{75374AC9-74FB-4B93-A39A-78B164C4C8CD}" srcId="{0ADCEE0A-833C-411C-80C6-D57E3B062373}" destId="{0FB3110E-4D53-4915-BFFF-190ABB72B8C8}" srcOrd="0" destOrd="0" parTransId="{2B8D8C61-C408-4E98-8305-0B182752C61B}" sibTransId="{6244A404-B985-4D02-BE73-93B9339C4A87}"/>
    <dgm:cxn modelId="{8AFDE63F-2B52-48A8-B045-4E6D5E84281E}" type="presOf" srcId="{304B4F0E-BF6E-48BC-A533-781694CC3B6C}" destId="{54355C77-2DF4-49AD-BAE5-4E76A3012619}" srcOrd="0" destOrd="0" presId="urn:microsoft.com/office/officeart/2005/8/layout/vList5"/>
    <dgm:cxn modelId="{DF591BDC-F8ED-4028-8201-F94B5E9EED8C}" srcId="{0ADCEE0A-833C-411C-80C6-D57E3B062373}" destId="{4056E29D-1220-4FC5-999C-86277EC71DCD}" srcOrd="2" destOrd="0" parTransId="{38BA1565-5304-42EC-8A53-4D391352FE11}" sibTransId="{03495063-5626-4611-B83E-11286E55FD5D}"/>
    <dgm:cxn modelId="{B4FB1421-6A5C-4F80-9AFE-577BA66D392E}" srcId="{0ADCEE0A-833C-411C-80C6-D57E3B062373}" destId="{0761C6C0-11D6-44E2-8D3C-444965B59E75}" srcOrd="3" destOrd="0" parTransId="{EC2A76DE-5D3F-4DB1-B74D-5B27E2A52CFD}" sibTransId="{647D3843-1884-4163-9EA9-4DF9DC3AF05C}"/>
    <dgm:cxn modelId="{D09EA86C-80DA-4668-BD42-4A8FD8C46E92}" type="presOf" srcId="{9B33CC95-53AC-4C1F-B261-C906F0F8DD7A}" destId="{709BA12E-F7E4-4E66-84D1-2A920A55C2A2}" srcOrd="0" destOrd="0" presId="urn:microsoft.com/office/officeart/2005/8/layout/vList5"/>
    <dgm:cxn modelId="{52DB113E-459D-4F01-990F-213DA29F8659}" type="presOf" srcId="{8AC17770-ABA7-4080-BA4B-6A207BAE8DF1}" destId="{0B480DBC-8D9F-4D52-8A67-6AA1C3911056}" srcOrd="0" destOrd="0" presId="urn:microsoft.com/office/officeart/2005/8/layout/vList5"/>
    <dgm:cxn modelId="{B8BB1F04-1116-43FF-BC2D-FC62033E3DC9}" srcId="{0FB3110E-4D53-4915-BFFF-190ABB72B8C8}" destId="{E856E881-7B6F-4F1F-A30D-C8A9833A7164}" srcOrd="0" destOrd="0" parTransId="{1E41DBEE-D765-4A4F-90CF-01C2CCC8B5E1}" sibTransId="{8C786310-1AD2-4938-8076-69B4C1A7A9A7}"/>
    <dgm:cxn modelId="{F239CE33-2D54-400D-A25F-9C020A938DD1}" srcId="{0761C6C0-11D6-44E2-8D3C-444965B59E75}" destId="{9B33CC95-53AC-4C1F-B261-C906F0F8DD7A}" srcOrd="0" destOrd="0" parTransId="{B465A3E9-81CF-4D64-B7AC-9C2467B75099}" sibTransId="{8CFC777A-5D06-4D7A-98B8-B9597A0FC9D1}"/>
    <dgm:cxn modelId="{92F5DB08-9CCF-4EAD-B140-DE46976CEDD1}" type="presParOf" srcId="{D793AFFF-1DA4-42DE-B734-0710BFF6557B}" destId="{E6F99108-C701-4169-B097-E636FCAA4341}" srcOrd="0" destOrd="0" presId="urn:microsoft.com/office/officeart/2005/8/layout/vList5"/>
    <dgm:cxn modelId="{E3529757-3612-43A3-866C-4EC8F1761313}" type="presParOf" srcId="{E6F99108-C701-4169-B097-E636FCAA4341}" destId="{EDEC9B77-37FF-4ADE-A8C1-20328DCF1B70}" srcOrd="0" destOrd="0" presId="urn:microsoft.com/office/officeart/2005/8/layout/vList5"/>
    <dgm:cxn modelId="{9EF937D3-F001-414F-9FF5-B237984178A0}" type="presParOf" srcId="{E6F99108-C701-4169-B097-E636FCAA4341}" destId="{0DB8650F-0DF0-42DF-B043-C0F8B080ACD9}" srcOrd="1" destOrd="0" presId="urn:microsoft.com/office/officeart/2005/8/layout/vList5"/>
    <dgm:cxn modelId="{983B34E2-8A84-45AB-86E4-80A3DE46B71E}" type="presParOf" srcId="{D793AFFF-1DA4-42DE-B734-0710BFF6557B}" destId="{00B0939B-1688-456D-8E84-C13329527C24}" srcOrd="1" destOrd="0" presId="urn:microsoft.com/office/officeart/2005/8/layout/vList5"/>
    <dgm:cxn modelId="{F1CBC190-1700-425D-B9AC-D75616AAC924}" type="presParOf" srcId="{D793AFFF-1DA4-42DE-B734-0710BFF6557B}" destId="{077AADA8-8407-470D-BB1F-6FB6FA487200}" srcOrd="2" destOrd="0" presId="urn:microsoft.com/office/officeart/2005/8/layout/vList5"/>
    <dgm:cxn modelId="{9EB4BAA9-4AC1-4976-A9B5-53A4A248A306}" type="presParOf" srcId="{077AADA8-8407-470D-BB1F-6FB6FA487200}" destId="{54355C77-2DF4-49AD-BAE5-4E76A3012619}" srcOrd="0" destOrd="0" presId="urn:microsoft.com/office/officeart/2005/8/layout/vList5"/>
    <dgm:cxn modelId="{C16BB9B2-CAE0-4DFA-9C1F-F31D2ADF7B76}" type="presParOf" srcId="{077AADA8-8407-470D-BB1F-6FB6FA487200}" destId="{0B480DBC-8D9F-4D52-8A67-6AA1C3911056}" srcOrd="1" destOrd="0" presId="urn:microsoft.com/office/officeart/2005/8/layout/vList5"/>
    <dgm:cxn modelId="{5D26B754-F138-47E7-9ACF-4DC7F4FD11E5}" type="presParOf" srcId="{D793AFFF-1DA4-42DE-B734-0710BFF6557B}" destId="{A6B9929F-A298-4936-9CEC-57E41DAC7BF9}" srcOrd="3" destOrd="0" presId="urn:microsoft.com/office/officeart/2005/8/layout/vList5"/>
    <dgm:cxn modelId="{0B229DF0-BFFD-4DA3-B1D4-4C42D8BEEF1B}" type="presParOf" srcId="{D793AFFF-1DA4-42DE-B734-0710BFF6557B}" destId="{AA384689-7D22-4786-9256-50A3BB839EFB}" srcOrd="4" destOrd="0" presId="urn:microsoft.com/office/officeart/2005/8/layout/vList5"/>
    <dgm:cxn modelId="{066D4E31-8B3F-4A50-8FE1-BAE2E295E67A}" type="presParOf" srcId="{AA384689-7D22-4786-9256-50A3BB839EFB}" destId="{236ABA34-9A6C-428A-A33E-DAED8C913EC0}" srcOrd="0" destOrd="0" presId="urn:microsoft.com/office/officeart/2005/8/layout/vList5"/>
    <dgm:cxn modelId="{62526ED6-1189-4EF8-81B8-1CA4B14CB070}" type="presParOf" srcId="{AA384689-7D22-4786-9256-50A3BB839EFB}" destId="{31401A90-BFDD-485E-994C-893429C80B4B}" srcOrd="1" destOrd="0" presId="urn:microsoft.com/office/officeart/2005/8/layout/vList5"/>
    <dgm:cxn modelId="{6DF529F8-4359-4DB0-900C-5F2C0CA1BCB4}" type="presParOf" srcId="{D793AFFF-1DA4-42DE-B734-0710BFF6557B}" destId="{8190AC22-7B43-4B1B-B327-39D5EEEED8B3}" srcOrd="5" destOrd="0" presId="urn:microsoft.com/office/officeart/2005/8/layout/vList5"/>
    <dgm:cxn modelId="{9B4E342A-ECF3-448E-8769-BA4960CB7E75}" type="presParOf" srcId="{D793AFFF-1DA4-42DE-B734-0710BFF6557B}" destId="{82A887D4-6CE2-4B4C-B9BC-A6635A9CCF04}" srcOrd="6" destOrd="0" presId="urn:microsoft.com/office/officeart/2005/8/layout/vList5"/>
    <dgm:cxn modelId="{12974BE6-90D7-4DB2-96A1-C4ECB7ED2819}" type="presParOf" srcId="{82A887D4-6CE2-4B4C-B9BC-A6635A9CCF04}" destId="{FFD348F3-9CD8-4CE2-9B4B-41C87A8F161D}" srcOrd="0" destOrd="0" presId="urn:microsoft.com/office/officeart/2005/8/layout/vList5"/>
    <dgm:cxn modelId="{436669A6-16BC-4186-A191-BF55E27AE779}" type="presParOf" srcId="{82A887D4-6CE2-4B4C-B9BC-A6635A9CCF04}" destId="{709BA12E-F7E4-4E66-84D1-2A920A55C2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FEB664-80CB-4E62-9697-1E9C6829D970}" type="doc">
      <dgm:prSet loTypeId="urn:microsoft.com/office/officeart/2005/8/layout/vList6" loCatId="list" qsTypeId="urn:microsoft.com/office/officeart/2005/8/quickstyle/simple1" qsCatId="simple" csTypeId="urn:microsoft.com/office/officeart/2005/8/colors/colorful1#7" csCatId="colorful" phldr="1"/>
      <dgm:spPr/>
      <dgm:t>
        <a:bodyPr/>
        <a:lstStyle/>
        <a:p>
          <a:endParaRPr lang="es-MX"/>
        </a:p>
      </dgm:t>
    </dgm:pt>
    <dgm:pt modelId="{EFB6496B-C798-4AD4-9E87-4C07F03E9D46}">
      <dgm:prSet phldrT="[Texto]"/>
      <dgm:spPr/>
      <dgm:t>
        <a:bodyPr/>
        <a:lstStyle/>
        <a:p>
          <a:r>
            <a:rPr lang="es-MX" dirty="0" smtClean="0"/>
            <a:t>Caja Blanca</a:t>
          </a:r>
          <a:endParaRPr lang="es-MX" dirty="0"/>
        </a:p>
      </dgm:t>
    </dgm:pt>
    <dgm:pt modelId="{4B8927D5-3161-429E-93AB-55E625044B72}" type="parTrans" cxnId="{B27A697A-5791-49FD-B89B-C43A0EE26D9A}">
      <dgm:prSet/>
      <dgm:spPr/>
      <dgm:t>
        <a:bodyPr/>
        <a:lstStyle/>
        <a:p>
          <a:endParaRPr lang="es-MX"/>
        </a:p>
      </dgm:t>
    </dgm:pt>
    <dgm:pt modelId="{F0BDD542-8DAA-418A-BD52-378B5E5C30D2}" type="sibTrans" cxnId="{B27A697A-5791-49FD-B89B-C43A0EE26D9A}">
      <dgm:prSet/>
      <dgm:spPr/>
      <dgm:t>
        <a:bodyPr/>
        <a:lstStyle/>
        <a:p>
          <a:endParaRPr lang="es-MX"/>
        </a:p>
      </dgm:t>
    </dgm:pt>
    <dgm:pt modelId="{22D8A6BD-A1AB-4F49-A052-C61369FD8C89}">
      <dgm:prSet phldrT="[Texto]"/>
      <dgm:spPr/>
      <dgm:t>
        <a:bodyPr/>
        <a:lstStyle/>
        <a:p>
          <a:r>
            <a:rPr lang="es-ES" dirty="0" smtClean="0"/>
            <a:t>Se basa en el conocimiento de la lógica interna del código del sistema. </a:t>
          </a:r>
          <a:endParaRPr lang="es-MX" dirty="0"/>
        </a:p>
      </dgm:t>
    </dgm:pt>
    <dgm:pt modelId="{6D0099EB-2494-4D17-AE81-0A882F863154}" type="parTrans" cxnId="{4EBACB94-37EC-4357-91AA-6566F9B093B4}">
      <dgm:prSet/>
      <dgm:spPr/>
      <dgm:t>
        <a:bodyPr/>
        <a:lstStyle/>
        <a:p>
          <a:endParaRPr lang="es-MX"/>
        </a:p>
      </dgm:t>
    </dgm:pt>
    <dgm:pt modelId="{EF58816F-5229-4D8A-88BC-C9EC0CF0D5F9}" type="sibTrans" cxnId="{4EBACB94-37EC-4357-91AA-6566F9B093B4}">
      <dgm:prSet/>
      <dgm:spPr/>
      <dgm:t>
        <a:bodyPr/>
        <a:lstStyle/>
        <a:p>
          <a:endParaRPr lang="es-MX"/>
        </a:p>
      </dgm:t>
    </dgm:pt>
    <dgm:pt modelId="{BA012DFD-67ED-4619-AF3A-25B0AB98EA94}">
      <dgm:prSet phldrT="[Texto]"/>
      <dgm:spPr/>
      <dgm:t>
        <a:bodyPr/>
        <a:lstStyle/>
        <a:p>
          <a:r>
            <a:rPr lang="es-MX" dirty="0" smtClean="0"/>
            <a:t>Caja Negra</a:t>
          </a:r>
          <a:endParaRPr lang="es-MX" dirty="0"/>
        </a:p>
      </dgm:t>
    </dgm:pt>
    <dgm:pt modelId="{4BA2B3F0-CFD8-4E56-9879-DCD5518F2454}" type="parTrans" cxnId="{6B17ABF8-20C1-45A7-8E46-471FA51653CC}">
      <dgm:prSet/>
      <dgm:spPr/>
      <dgm:t>
        <a:bodyPr/>
        <a:lstStyle/>
        <a:p>
          <a:endParaRPr lang="es-MX"/>
        </a:p>
      </dgm:t>
    </dgm:pt>
    <dgm:pt modelId="{710008CC-69A4-4662-9406-621616260CC5}" type="sibTrans" cxnId="{6B17ABF8-20C1-45A7-8E46-471FA51653CC}">
      <dgm:prSet/>
      <dgm:spPr/>
      <dgm:t>
        <a:bodyPr/>
        <a:lstStyle/>
        <a:p>
          <a:endParaRPr lang="es-MX"/>
        </a:p>
      </dgm:t>
    </dgm:pt>
    <dgm:pt modelId="{9B68DA9E-2A18-491E-BF0A-E4332F5D7811}">
      <dgm:prSet phldrT="[Texto]"/>
      <dgm:spPr/>
      <dgm:t>
        <a:bodyPr/>
        <a:lstStyle/>
        <a:p>
          <a:r>
            <a:rPr lang="es-ES" dirty="0" smtClean="0"/>
            <a:t>Estas pruebas se enfocan en los requerimientos establecidos y funcionalidades del sistema</a:t>
          </a:r>
          <a:endParaRPr lang="es-MX" dirty="0"/>
        </a:p>
      </dgm:t>
    </dgm:pt>
    <dgm:pt modelId="{1D1E3FCF-BAA9-4D50-B052-4E0F60DDF8C9}" type="parTrans" cxnId="{FB8D71E8-D449-4D92-A685-D95A40AAF495}">
      <dgm:prSet/>
      <dgm:spPr/>
      <dgm:t>
        <a:bodyPr/>
        <a:lstStyle/>
        <a:p>
          <a:endParaRPr lang="es-MX"/>
        </a:p>
      </dgm:t>
    </dgm:pt>
    <dgm:pt modelId="{79C9E3EA-9B72-4721-AD11-51DA3EAD1A00}" type="sibTrans" cxnId="{FB8D71E8-D449-4D92-A685-D95A40AAF495}">
      <dgm:prSet/>
      <dgm:spPr/>
      <dgm:t>
        <a:bodyPr/>
        <a:lstStyle/>
        <a:p>
          <a:endParaRPr lang="es-MX"/>
        </a:p>
      </dgm:t>
    </dgm:pt>
    <dgm:pt modelId="{DA5937E0-B69B-4B51-9219-7F96EF8364C1}">
      <dgm:prSet phldrT="[Texto]"/>
      <dgm:spPr/>
      <dgm:t>
        <a:bodyPr/>
        <a:lstStyle/>
        <a:p>
          <a:r>
            <a:rPr lang="es-MX" dirty="0" err="1" smtClean="0"/>
            <a:t>Técnic</a:t>
          </a:r>
          <a:r>
            <a:rPr lang="es-ES" dirty="0" smtClean="0"/>
            <a:t>a del Camino básico</a:t>
          </a:r>
          <a:endParaRPr lang="es-MX" dirty="0"/>
        </a:p>
      </dgm:t>
    </dgm:pt>
    <dgm:pt modelId="{59DC7332-C1DB-4839-814E-DFBB5B1BB981}" type="parTrans" cxnId="{FC66E997-BEDF-496A-AC98-71E5DB1E8FDD}">
      <dgm:prSet/>
      <dgm:spPr/>
      <dgm:t>
        <a:bodyPr/>
        <a:lstStyle/>
        <a:p>
          <a:endParaRPr lang="es-MX"/>
        </a:p>
      </dgm:t>
    </dgm:pt>
    <dgm:pt modelId="{5BC7CC2E-A343-40F5-ABDA-41E9178D1CF0}" type="sibTrans" cxnId="{FC66E997-BEDF-496A-AC98-71E5DB1E8FDD}">
      <dgm:prSet/>
      <dgm:spPr/>
      <dgm:t>
        <a:bodyPr/>
        <a:lstStyle/>
        <a:p>
          <a:endParaRPr lang="es-MX"/>
        </a:p>
      </dgm:t>
    </dgm:pt>
    <dgm:pt modelId="{C64FE81D-C60F-4EDE-BCCF-C20D064A8FCD}" type="pres">
      <dgm:prSet presAssocID="{E2FEB664-80CB-4E62-9697-1E9C6829D970}" presName="Name0" presStyleCnt="0">
        <dgm:presLayoutVars>
          <dgm:dir/>
          <dgm:animLvl val="lvl"/>
          <dgm:resizeHandles/>
        </dgm:presLayoutVars>
      </dgm:prSet>
      <dgm:spPr/>
      <dgm:t>
        <a:bodyPr/>
        <a:lstStyle/>
        <a:p>
          <a:endParaRPr lang="es-EC"/>
        </a:p>
      </dgm:t>
    </dgm:pt>
    <dgm:pt modelId="{E9E96511-2593-4925-AF1D-84A86CD11D81}" type="pres">
      <dgm:prSet presAssocID="{EFB6496B-C798-4AD4-9E87-4C07F03E9D46}" presName="linNode" presStyleCnt="0"/>
      <dgm:spPr/>
    </dgm:pt>
    <dgm:pt modelId="{9345C664-16E7-4220-9EEC-E9C1D0DD6C8A}" type="pres">
      <dgm:prSet presAssocID="{EFB6496B-C798-4AD4-9E87-4C07F03E9D46}" presName="parentShp" presStyleLbl="node1" presStyleIdx="0" presStyleCnt="2">
        <dgm:presLayoutVars>
          <dgm:bulletEnabled val="1"/>
        </dgm:presLayoutVars>
      </dgm:prSet>
      <dgm:spPr/>
      <dgm:t>
        <a:bodyPr/>
        <a:lstStyle/>
        <a:p>
          <a:endParaRPr lang="es-MX"/>
        </a:p>
      </dgm:t>
    </dgm:pt>
    <dgm:pt modelId="{403C8564-C71C-49BC-BCAB-37D5770DD57C}" type="pres">
      <dgm:prSet presAssocID="{EFB6496B-C798-4AD4-9E87-4C07F03E9D46}" presName="childShp" presStyleLbl="bgAccFollowNode1" presStyleIdx="0" presStyleCnt="2">
        <dgm:presLayoutVars>
          <dgm:bulletEnabled val="1"/>
        </dgm:presLayoutVars>
      </dgm:prSet>
      <dgm:spPr/>
      <dgm:t>
        <a:bodyPr/>
        <a:lstStyle/>
        <a:p>
          <a:endParaRPr lang="es-MX"/>
        </a:p>
      </dgm:t>
    </dgm:pt>
    <dgm:pt modelId="{3F95D785-5848-4858-8D97-EFC4BE308C3D}" type="pres">
      <dgm:prSet presAssocID="{F0BDD542-8DAA-418A-BD52-378B5E5C30D2}" presName="spacing" presStyleCnt="0"/>
      <dgm:spPr/>
    </dgm:pt>
    <dgm:pt modelId="{110A5E5D-D3C6-4A1D-BE4D-65E1444B2DEC}" type="pres">
      <dgm:prSet presAssocID="{BA012DFD-67ED-4619-AF3A-25B0AB98EA94}" presName="linNode" presStyleCnt="0"/>
      <dgm:spPr/>
    </dgm:pt>
    <dgm:pt modelId="{F5504B46-48AA-48DB-86B0-90D63AA839E0}" type="pres">
      <dgm:prSet presAssocID="{BA012DFD-67ED-4619-AF3A-25B0AB98EA94}" presName="parentShp" presStyleLbl="node1" presStyleIdx="1" presStyleCnt="2">
        <dgm:presLayoutVars>
          <dgm:bulletEnabled val="1"/>
        </dgm:presLayoutVars>
      </dgm:prSet>
      <dgm:spPr/>
      <dgm:t>
        <a:bodyPr/>
        <a:lstStyle/>
        <a:p>
          <a:endParaRPr lang="es-MX"/>
        </a:p>
      </dgm:t>
    </dgm:pt>
    <dgm:pt modelId="{0BE5BA1F-BF68-4C50-BFE5-4CA2CDEF1680}" type="pres">
      <dgm:prSet presAssocID="{BA012DFD-67ED-4619-AF3A-25B0AB98EA94}" presName="childShp" presStyleLbl="bgAccFollowNode1" presStyleIdx="1" presStyleCnt="2">
        <dgm:presLayoutVars>
          <dgm:bulletEnabled val="1"/>
        </dgm:presLayoutVars>
      </dgm:prSet>
      <dgm:spPr/>
      <dgm:t>
        <a:bodyPr/>
        <a:lstStyle/>
        <a:p>
          <a:endParaRPr lang="es-MX"/>
        </a:p>
      </dgm:t>
    </dgm:pt>
  </dgm:ptLst>
  <dgm:cxnLst>
    <dgm:cxn modelId="{6B17ABF8-20C1-45A7-8E46-471FA51653CC}" srcId="{E2FEB664-80CB-4E62-9697-1E9C6829D970}" destId="{BA012DFD-67ED-4619-AF3A-25B0AB98EA94}" srcOrd="1" destOrd="0" parTransId="{4BA2B3F0-CFD8-4E56-9879-DCD5518F2454}" sibTransId="{710008CC-69A4-4662-9406-621616260CC5}"/>
    <dgm:cxn modelId="{B27A697A-5791-49FD-B89B-C43A0EE26D9A}" srcId="{E2FEB664-80CB-4E62-9697-1E9C6829D970}" destId="{EFB6496B-C798-4AD4-9E87-4C07F03E9D46}" srcOrd="0" destOrd="0" parTransId="{4B8927D5-3161-429E-93AB-55E625044B72}" sibTransId="{F0BDD542-8DAA-418A-BD52-378B5E5C30D2}"/>
    <dgm:cxn modelId="{FC66E997-BEDF-496A-AC98-71E5DB1E8FDD}" srcId="{EFB6496B-C798-4AD4-9E87-4C07F03E9D46}" destId="{DA5937E0-B69B-4B51-9219-7F96EF8364C1}" srcOrd="1" destOrd="0" parTransId="{59DC7332-C1DB-4839-814E-DFBB5B1BB981}" sibTransId="{5BC7CC2E-A343-40F5-ABDA-41E9178D1CF0}"/>
    <dgm:cxn modelId="{FB8D71E8-D449-4D92-A685-D95A40AAF495}" srcId="{BA012DFD-67ED-4619-AF3A-25B0AB98EA94}" destId="{9B68DA9E-2A18-491E-BF0A-E4332F5D7811}" srcOrd="0" destOrd="0" parTransId="{1D1E3FCF-BAA9-4D50-B052-4E0F60DDF8C9}" sibTransId="{79C9E3EA-9B72-4721-AD11-51DA3EAD1A00}"/>
    <dgm:cxn modelId="{66AB3A0E-45F8-45F9-B758-81A2AE5AD58B}" type="presOf" srcId="{DA5937E0-B69B-4B51-9219-7F96EF8364C1}" destId="{403C8564-C71C-49BC-BCAB-37D5770DD57C}" srcOrd="0" destOrd="1" presId="urn:microsoft.com/office/officeart/2005/8/layout/vList6"/>
    <dgm:cxn modelId="{E45040F1-5F88-42E6-B573-ABE061FE7E5A}" type="presOf" srcId="{9B68DA9E-2A18-491E-BF0A-E4332F5D7811}" destId="{0BE5BA1F-BF68-4C50-BFE5-4CA2CDEF1680}" srcOrd="0" destOrd="0" presId="urn:microsoft.com/office/officeart/2005/8/layout/vList6"/>
    <dgm:cxn modelId="{4EBACB94-37EC-4357-91AA-6566F9B093B4}" srcId="{EFB6496B-C798-4AD4-9E87-4C07F03E9D46}" destId="{22D8A6BD-A1AB-4F49-A052-C61369FD8C89}" srcOrd="0" destOrd="0" parTransId="{6D0099EB-2494-4D17-AE81-0A882F863154}" sibTransId="{EF58816F-5229-4D8A-88BC-C9EC0CF0D5F9}"/>
    <dgm:cxn modelId="{8A9EF60E-F15F-43BE-899F-C974AAE064A7}" type="presOf" srcId="{22D8A6BD-A1AB-4F49-A052-C61369FD8C89}" destId="{403C8564-C71C-49BC-BCAB-37D5770DD57C}" srcOrd="0" destOrd="0" presId="urn:microsoft.com/office/officeart/2005/8/layout/vList6"/>
    <dgm:cxn modelId="{9F180DA6-CCCC-46A1-9DEF-17ED2324BDE5}" type="presOf" srcId="{EFB6496B-C798-4AD4-9E87-4C07F03E9D46}" destId="{9345C664-16E7-4220-9EEC-E9C1D0DD6C8A}" srcOrd="0" destOrd="0" presId="urn:microsoft.com/office/officeart/2005/8/layout/vList6"/>
    <dgm:cxn modelId="{52DBF22E-4B29-4AF1-BA62-DC40BF96A8A0}" type="presOf" srcId="{BA012DFD-67ED-4619-AF3A-25B0AB98EA94}" destId="{F5504B46-48AA-48DB-86B0-90D63AA839E0}" srcOrd="0" destOrd="0" presId="urn:microsoft.com/office/officeart/2005/8/layout/vList6"/>
    <dgm:cxn modelId="{0830E9F9-C9B7-40A7-A0A6-EFC67A05027C}" type="presOf" srcId="{E2FEB664-80CB-4E62-9697-1E9C6829D970}" destId="{C64FE81D-C60F-4EDE-BCCF-C20D064A8FCD}" srcOrd="0" destOrd="0" presId="urn:microsoft.com/office/officeart/2005/8/layout/vList6"/>
    <dgm:cxn modelId="{66F0821D-306A-4FF8-94E0-04D20FE8407D}" type="presParOf" srcId="{C64FE81D-C60F-4EDE-BCCF-C20D064A8FCD}" destId="{E9E96511-2593-4925-AF1D-84A86CD11D81}" srcOrd="0" destOrd="0" presId="urn:microsoft.com/office/officeart/2005/8/layout/vList6"/>
    <dgm:cxn modelId="{B3DD00D2-D387-4CEA-B84F-D42C639E39E7}" type="presParOf" srcId="{E9E96511-2593-4925-AF1D-84A86CD11D81}" destId="{9345C664-16E7-4220-9EEC-E9C1D0DD6C8A}" srcOrd="0" destOrd="0" presId="urn:microsoft.com/office/officeart/2005/8/layout/vList6"/>
    <dgm:cxn modelId="{AEEF4B30-889B-437A-B05F-CFF4745115E8}" type="presParOf" srcId="{E9E96511-2593-4925-AF1D-84A86CD11D81}" destId="{403C8564-C71C-49BC-BCAB-37D5770DD57C}" srcOrd="1" destOrd="0" presId="urn:microsoft.com/office/officeart/2005/8/layout/vList6"/>
    <dgm:cxn modelId="{A7AA4B87-6417-475D-A950-9D9B635D9A38}" type="presParOf" srcId="{C64FE81D-C60F-4EDE-BCCF-C20D064A8FCD}" destId="{3F95D785-5848-4858-8D97-EFC4BE308C3D}" srcOrd="1" destOrd="0" presId="urn:microsoft.com/office/officeart/2005/8/layout/vList6"/>
    <dgm:cxn modelId="{C528751E-C111-4984-B50D-855A0C5F58A4}" type="presParOf" srcId="{C64FE81D-C60F-4EDE-BCCF-C20D064A8FCD}" destId="{110A5E5D-D3C6-4A1D-BE4D-65E1444B2DEC}" srcOrd="2" destOrd="0" presId="urn:microsoft.com/office/officeart/2005/8/layout/vList6"/>
    <dgm:cxn modelId="{1DE6F34D-FE1C-405F-BA43-A958ADEF5539}" type="presParOf" srcId="{110A5E5D-D3C6-4A1D-BE4D-65E1444B2DEC}" destId="{F5504B46-48AA-48DB-86B0-90D63AA839E0}" srcOrd="0" destOrd="0" presId="urn:microsoft.com/office/officeart/2005/8/layout/vList6"/>
    <dgm:cxn modelId="{CA952690-A975-41E7-8E4C-732D539FF89A}" type="presParOf" srcId="{110A5E5D-D3C6-4A1D-BE4D-65E1444B2DEC}" destId="{0BE5BA1F-BF68-4C50-BFE5-4CA2CDEF168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00E271-464D-49BA-8156-C796C4EF11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B0ED375-F98B-4CF5-B8A9-CA757182955B}">
      <dgm:prSet phldrT="[Texto]"/>
      <dgm:spPr/>
      <dgm:t>
        <a:bodyPr/>
        <a:lstStyle/>
        <a:p>
          <a:r>
            <a:rPr lang="es-MX" b="1" dirty="0" smtClean="0"/>
            <a:t>V(G) = E – N +2 </a:t>
          </a:r>
          <a:r>
            <a:rPr lang="es-MX" dirty="0" smtClean="0"/>
            <a:t>= 7 – 7+2 = 2</a:t>
          </a:r>
          <a:endParaRPr lang="es-MX" dirty="0"/>
        </a:p>
      </dgm:t>
    </dgm:pt>
    <dgm:pt modelId="{75FC7F45-2DDC-4EC4-8B98-9B8B4473F61F}" type="parTrans" cxnId="{B0813657-D45B-4A05-AA81-BC462E3A50FC}">
      <dgm:prSet/>
      <dgm:spPr/>
      <dgm:t>
        <a:bodyPr/>
        <a:lstStyle/>
        <a:p>
          <a:endParaRPr lang="es-MX"/>
        </a:p>
      </dgm:t>
    </dgm:pt>
    <dgm:pt modelId="{26F3143E-1429-49F6-A6C9-6B94E245F71C}" type="sibTrans" cxnId="{B0813657-D45B-4A05-AA81-BC462E3A50FC}">
      <dgm:prSet/>
      <dgm:spPr/>
      <dgm:t>
        <a:bodyPr/>
        <a:lstStyle/>
        <a:p>
          <a:endParaRPr lang="es-MX"/>
        </a:p>
      </dgm:t>
    </dgm:pt>
    <dgm:pt modelId="{60EE9311-3FD6-4529-9C0B-AFE71AC05F4A}">
      <dgm:prSet phldrT="[Texto]"/>
      <dgm:spPr/>
      <dgm:t>
        <a:bodyPr/>
        <a:lstStyle/>
        <a:p>
          <a:r>
            <a:rPr lang="es-MX" dirty="0" smtClean="0"/>
            <a:t>E = </a:t>
          </a:r>
          <a:r>
            <a:rPr lang="es-ES" dirty="0" smtClean="0"/>
            <a:t>número de aristas</a:t>
          </a:r>
          <a:endParaRPr lang="es-MX" dirty="0"/>
        </a:p>
      </dgm:t>
    </dgm:pt>
    <dgm:pt modelId="{ADFACA2B-EEC0-41D0-8958-7C8D85D0802B}" type="parTrans" cxnId="{2E1C4F54-88A8-4BA4-96F1-FABE8183D6FA}">
      <dgm:prSet/>
      <dgm:spPr/>
      <dgm:t>
        <a:bodyPr/>
        <a:lstStyle/>
        <a:p>
          <a:endParaRPr lang="es-MX"/>
        </a:p>
      </dgm:t>
    </dgm:pt>
    <dgm:pt modelId="{2300B87F-8B3E-44CC-BB36-794FBDFF76C0}" type="sibTrans" cxnId="{2E1C4F54-88A8-4BA4-96F1-FABE8183D6FA}">
      <dgm:prSet/>
      <dgm:spPr/>
      <dgm:t>
        <a:bodyPr/>
        <a:lstStyle/>
        <a:p>
          <a:endParaRPr lang="es-MX"/>
        </a:p>
      </dgm:t>
    </dgm:pt>
    <dgm:pt modelId="{F65FFF02-402C-4A89-8524-CF681F9B707A}">
      <dgm:prSet phldrT="[Texto]"/>
      <dgm:spPr/>
      <dgm:t>
        <a:bodyPr/>
        <a:lstStyle/>
        <a:p>
          <a:r>
            <a:rPr lang="es-MX" b="1" dirty="0" smtClean="0"/>
            <a:t>V(G) = P + 1 </a:t>
          </a:r>
          <a:r>
            <a:rPr lang="es-MX" b="0" dirty="0" smtClean="0"/>
            <a:t>= 1+1 = 2</a:t>
          </a:r>
          <a:endParaRPr lang="es-MX" b="0" dirty="0"/>
        </a:p>
      </dgm:t>
    </dgm:pt>
    <dgm:pt modelId="{470F920E-8855-4CA3-9B84-3747CABB42AE}" type="parTrans" cxnId="{ABB15972-0114-45D8-BAA0-0CC4A778C376}">
      <dgm:prSet/>
      <dgm:spPr/>
      <dgm:t>
        <a:bodyPr/>
        <a:lstStyle/>
        <a:p>
          <a:endParaRPr lang="es-MX"/>
        </a:p>
      </dgm:t>
    </dgm:pt>
    <dgm:pt modelId="{E71ABA74-BBE2-43CC-AAA3-74602902F00F}" type="sibTrans" cxnId="{ABB15972-0114-45D8-BAA0-0CC4A778C376}">
      <dgm:prSet/>
      <dgm:spPr/>
      <dgm:t>
        <a:bodyPr/>
        <a:lstStyle/>
        <a:p>
          <a:endParaRPr lang="es-MX"/>
        </a:p>
      </dgm:t>
    </dgm:pt>
    <dgm:pt modelId="{78B5E3EF-EFEA-4079-900D-6F043FEDDEA6}">
      <dgm:prSet phldrT="[Texto]"/>
      <dgm:spPr/>
      <dgm:t>
        <a:bodyPr/>
        <a:lstStyle/>
        <a:p>
          <a:r>
            <a:rPr lang="es-ES" dirty="0" smtClean="0"/>
            <a:t>P = número de nodos predicados incluidos en la gráfica de flujos.</a:t>
          </a:r>
          <a:endParaRPr lang="es-MX" dirty="0"/>
        </a:p>
      </dgm:t>
    </dgm:pt>
    <dgm:pt modelId="{1E914BD9-98F1-4B6F-84D7-7BF5AB9C7101}" type="parTrans" cxnId="{A56A0F0E-5DB4-40C8-9770-BADBB6820382}">
      <dgm:prSet/>
      <dgm:spPr/>
      <dgm:t>
        <a:bodyPr/>
        <a:lstStyle/>
        <a:p>
          <a:endParaRPr lang="es-MX"/>
        </a:p>
      </dgm:t>
    </dgm:pt>
    <dgm:pt modelId="{7CF6F807-2D22-422B-941E-E46ED07A74F8}" type="sibTrans" cxnId="{A56A0F0E-5DB4-40C8-9770-BADBB6820382}">
      <dgm:prSet/>
      <dgm:spPr/>
      <dgm:t>
        <a:bodyPr/>
        <a:lstStyle/>
        <a:p>
          <a:endParaRPr lang="es-MX"/>
        </a:p>
      </dgm:t>
    </dgm:pt>
    <dgm:pt modelId="{EFBF97ED-83BA-476C-9874-0535F718A0C3}">
      <dgm:prSet phldrT="[Texto]"/>
      <dgm:spPr/>
      <dgm:t>
        <a:bodyPr/>
        <a:lstStyle/>
        <a:p>
          <a:r>
            <a:rPr lang="es-ES" dirty="0" smtClean="0"/>
            <a:t>N = número de nodos de la gráfica de flujos</a:t>
          </a:r>
          <a:endParaRPr lang="es-MX" dirty="0"/>
        </a:p>
      </dgm:t>
    </dgm:pt>
    <dgm:pt modelId="{9AFB65F0-F074-4A19-9CAB-C1C3B3537717}" type="parTrans" cxnId="{6FCBA3F9-6796-429F-AE25-E760FBB933E5}">
      <dgm:prSet/>
      <dgm:spPr/>
      <dgm:t>
        <a:bodyPr/>
        <a:lstStyle/>
        <a:p>
          <a:endParaRPr lang="es-MX"/>
        </a:p>
      </dgm:t>
    </dgm:pt>
    <dgm:pt modelId="{E381FFF0-237A-4168-954E-1E9874F89229}" type="sibTrans" cxnId="{6FCBA3F9-6796-429F-AE25-E760FBB933E5}">
      <dgm:prSet/>
      <dgm:spPr/>
      <dgm:t>
        <a:bodyPr/>
        <a:lstStyle/>
        <a:p>
          <a:endParaRPr lang="es-MX"/>
        </a:p>
      </dgm:t>
    </dgm:pt>
    <dgm:pt modelId="{A3DEFA50-99A9-463B-B3D5-1EEAE605F532}">
      <dgm:prSet phldrT="[Texto]"/>
      <dgm:spPr/>
      <dgm:t>
        <a:bodyPr/>
        <a:lstStyle/>
        <a:p>
          <a:r>
            <a:rPr lang="es-ES" smtClean="0"/>
            <a:t>La  complejidad Ciclomática del código que se está evaluando es también igual a 2.</a:t>
          </a:r>
          <a:endParaRPr lang="es-MX" dirty="0"/>
        </a:p>
      </dgm:t>
    </dgm:pt>
    <dgm:pt modelId="{E2CA0B76-FD7D-4D41-8143-65A5C9F28500}" type="parTrans" cxnId="{73995BCE-9640-4F55-93FE-38ED8CD726A8}">
      <dgm:prSet/>
      <dgm:spPr/>
      <dgm:t>
        <a:bodyPr/>
        <a:lstStyle/>
        <a:p>
          <a:endParaRPr lang="es-MX"/>
        </a:p>
      </dgm:t>
    </dgm:pt>
    <dgm:pt modelId="{01D181B1-8D00-46B6-BB34-5FC1D413D818}" type="sibTrans" cxnId="{73995BCE-9640-4F55-93FE-38ED8CD726A8}">
      <dgm:prSet/>
      <dgm:spPr/>
      <dgm:t>
        <a:bodyPr/>
        <a:lstStyle/>
        <a:p>
          <a:endParaRPr lang="es-MX"/>
        </a:p>
      </dgm:t>
    </dgm:pt>
    <dgm:pt modelId="{9ACCDA11-4B5C-49CF-A2D5-C79D79FE3405}" type="pres">
      <dgm:prSet presAssocID="{3200E271-464D-49BA-8156-C796C4EF1151}" presName="linear" presStyleCnt="0">
        <dgm:presLayoutVars>
          <dgm:animLvl val="lvl"/>
          <dgm:resizeHandles val="exact"/>
        </dgm:presLayoutVars>
      </dgm:prSet>
      <dgm:spPr/>
      <dgm:t>
        <a:bodyPr/>
        <a:lstStyle/>
        <a:p>
          <a:endParaRPr lang="es-EC"/>
        </a:p>
      </dgm:t>
    </dgm:pt>
    <dgm:pt modelId="{56A1D454-0BE5-480D-B9CA-8BA150B96179}" type="pres">
      <dgm:prSet presAssocID="{DB0ED375-F98B-4CF5-B8A9-CA757182955B}" presName="parentText" presStyleLbl="node1" presStyleIdx="0" presStyleCnt="3">
        <dgm:presLayoutVars>
          <dgm:chMax val="0"/>
          <dgm:bulletEnabled val="1"/>
        </dgm:presLayoutVars>
      </dgm:prSet>
      <dgm:spPr/>
      <dgm:t>
        <a:bodyPr/>
        <a:lstStyle/>
        <a:p>
          <a:endParaRPr lang="es-MX"/>
        </a:p>
      </dgm:t>
    </dgm:pt>
    <dgm:pt modelId="{1C693BD0-58C0-40A3-BEB1-97733DEBB027}" type="pres">
      <dgm:prSet presAssocID="{DB0ED375-F98B-4CF5-B8A9-CA757182955B}" presName="childText" presStyleLbl="revTx" presStyleIdx="0" presStyleCnt="2">
        <dgm:presLayoutVars>
          <dgm:bulletEnabled val="1"/>
        </dgm:presLayoutVars>
      </dgm:prSet>
      <dgm:spPr/>
      <dgm:t>
        <a:bodyPr/>
        <a:lstStyle/>
        <a:p>
          <a:endParaRPr lang="es-MX"/>
        </a:p>
      </dgm:t>
    </dgm:pt>
    <dgm:pt modelId="{836CCCCC-2461-4C66-8A45-2F2C8109BC76}" type="pres">
      <dgm:prSet presAssocID="{F65FFF02-402C-4A89-8524-CF681F9B707A}" presName="parentText" presStyleLbl="node1" presStyleIdx="1" presStyleCnt="3">
        <dgm:presLayoutVars>
          <dgm:chMax val="0"/>
          <dgm:bulletEnabled val="1"/>
        </dgm:presLayoutVars>
      </dgm:prSet>
      <dgm:spPr/>
      <dgm:t>
        <a:bodyPr/>
        <a:lstStyle/>
        <a:p>
          <a:endParaRPr lang="es-MX"/>
        </a:p>
      </dgm:t>
    </dgm:pt>
    <dgm:pt modelId="{56F5990C-3152-494D-931F-AAE2C9FA3ADD}" type="pres">
      <dgm:prSet presAssocID="{F65FFF02-402C-4A89-8524-CF681F9B707A}" presName="childText" presStyleLbl="revTx" presStyleIdx="1" presStyleCnt="2">
        <dgm:presLayoutVars>
          <dgm:bulletEnabled val="1"/>
        </dgm:presLayoutVars>
      </dgm:prSet>
      <dgm:spPr/>
      <dgm:t>
        <a:bodyPr/>
        <a:lstStyle/>
        <a:p>
          <a:endParaRPr lang="es-MX"/>
        </a:p>
      </dgm:t>
    </dgm:pt>
    <dgm:pt modelId="{CAC3D71C-B3DA-4FD3-8376-5E4AD30793E1}" type="pres">
      <dgm:prSet presAssocID="{A3DEFA50-99A9-463B-B3D5-1EEAE605F532}" presName="parentText" presStyleLbl="node1" presStyleIdx="2" presStyleCnt="3">
        <dgm:presLayoutVars>
          <dgm:chMax val="0"/>
          <dgm:bulletEnabled val="1"/>
        </dgm:presLayoutVars>
      </dgm:prSet>
      <dgm:spPr/>
      <dgm:t>
        <a:bodyPr/>
        <a:lstStyle/>
        <a:p>
          <a:endParaRPr lang="es-EC"/>
        </a:p>
      </dgm:t>
    </dgm:pt>
  </dgm:ptLst>
  <dgm:cxnLst>
    <dgm:cxn modelId="{F5A65026-9083-4AFD-B60A-A5B2EBBC943D}" type="presOf" srcId="{3200E271-464D-49BA-8156-C796C4EF1151}" destId="{9ACCDA11-4B5C-49CF-A2D5-C79D79FE3405}" srcOrd="0" destOrd="0" presId="urn:microsoft.com/office/officeart/2005/8/layout/vList2"/>
    <dgm:cxn modelId="{6ED84195-E216-4880-8F90-6C6230BE2D3D}" type="presOf" srcId="{EFBF97ED-83BA-476C-9874-0535F718A0C3}" destId="{1C693BD0-58C0-40A3-BEB1-97733DEBB027}" srcOrd="0" destOrd="1" presId="urn:microsoft.com/office/officeart/2005/8/layout/vList2"/>
    <dgm:cxn modelId="{ABB15972-0114-45D8-BAA0-0CC4A778C376}" srcId="{3200E271-464D-49BA-8156-C796C4EF1151}" destId="{F65FFF02-402C-4A89-8524-CF681F9B707A}" srcOrd="1" destOrd="0" parTransId="{470F920E-8855-4CA3-9B84-3747CABB42AE}" sibTransId="{E71ABA74-BBE2-43CC-AAA3-74602902F00F}"/>
    <dgm:cxn modelId="{2E1C4F54-88A8-4BA4-96F1-FABE8183D6FA}" srcId="{DB0ED375-F98B-4CF5-B8A9-CA757182955B}" destId="{60EE9311-3FD6-4529-9C0B-AFE71AC05F4A}" srcOrd="0" destOrd="0" parTransId="{ADFACA2B-EEC0-41D0-8958-7C8D85D0802B}" sibTransId="{2300B87F-8B3E-44CC-BB36-794FBDFF76C0}"/>
    <dgm:cxn modelId="{07AEC71F-1B33-4FD0-9FC3-C18E1C8286BF}" type="presOf" srcId="{78B5E3EF-EFEA-4079-900D-6F043FEDDEA6}" destId="{56F5990C-3152-494D-931F-AAE2C9FA3ADD}" srcOrd="0" destOrd="0" presId="urn:microsoft.com/office/officeart/2005/8/layout/vList2"/>
    <dgm:cxn modelId="{73995BCE-9640-4F55-93FE-38ED8CD726A8}" srcId="{3200E271-464D-49BA-8156-C796C4EF1151}" destId="{A3DEFA50-99A9-463B-B3D5-1EEAE605F532}" srcOrd="2" destOrd="0" parTransId="{E2CA0B76-FD7D-4D41-8143-65A5C9F28500}" sibTransId="{01D181B1-8D00-46B6-BB34-5FC1D413D818}"/>
    <dgm:cxn modelId="{6FCBA3F9-6796-429F-AE25-E760FBB933E5}" srcId="{DB0ED375-F98B-4CF5-B8A9-CA757182955B}" destId="{EFBF97ED-83BA-476C-9874-0535F718A0C3}" srcOrd="1" destOrd="0" parTransId="{9AFB65F0-F074-4A19-9CAB-C1C3B3537717}" sibTransId="{E381FFF0-237A-4168-954E-1E9874F89229}"/>
    <dgm:cxn modelId="{91FAC46C-3A8A-469E-B034-DE026B98661F}" type="presOf" srcId="{60EE9311-3FD6-4529-9C0B-AFE71AC05F4A}" destId="{1C693BD0-58C0-40A3-BEB1-97733DEBB027}" srcOrd="0" destOrd="0" presId="urn:microsoft.com/office/officeart/2005/8/layout/vList2"/>
    <dgm:cxn modelId="{7B04F720-F49B-41AC-A66F-6DF0FBA9EB15}" type="presOf" srcId="{F65FFF02-402C-4A89-8524-CF681F9B707A}" destId="{836CCCCC-2461-4C66-8A45-2F2C8109BC76}" srcOrd="0" destOrd="0" presId="urn:microsoft.com/office/officeart/2005/8/layout/vList2"/>
    <dgm:cxn modelId="{B0813657-D45B-4A05-AA81-BC462E3A50FC}" srcId="{3200E271-464D-49BA-8156-C796C4EF1151}" destId="{DB0ED375-F98B-4CF5-B8A9-CA757182955B}" srcOrd="0" destOrd="0" parTransId="{75FC7F45-2DDC-4EC4-8B98-9B8B4473F61F}" sibTransId="{26F3143E-1429-49F6-A6C9-6B94E245F71C}"/>
    <dgm:cxn modelId="{D212A92C-A568-48CD-9B98-1F49EE8F7E71}" type="presOf" srcId="{A3DEFA50-99A9-463B-B3D5-1EEAE605F532}" destId="{CAC3D71C-B3DA-4FD3-8376-5E4AD30793E1}" srcOrd="0" destOrd="0" presId="urn:microsoft.com/office/officeart/2005/8/layout/vList2"/>
    <dgm:cxn modelId="{A56A0F0E-5DB4-40C8-9770-BADBB6820382}" srcId="{F65FFF02-402C-4A89-8524-CF681F9B707A}" destId="{78B5E3EF-EFEA-4079-900D-6F043FEDDEA6}" srcOrd="0" destOrd="0" parTransId="{1E914BD9-98F1-4B6F-84D7-7BF5AB9C7101}" sibTransId="{7CF6F807-2D22-422B-941E-E46ED07A74F8}"/>
    <dgm:cxn modelId="{EE860A07-B30F-4184-8C6D-BF22F5F4EE8E}" type="presOf" srcId="{DB0ED375-F98B-4CF5-B8A9-CA757182955B}" destId="{56A1D454-0BE5-480D-B9CA-8BA150B96179}" srcOrd="0" destOrd="0" presId="urn:microsoft.com/office/officeart/2005/8/layout/vList2"/>
    <dgm:cxn modelId="{E5EECB8E-D2BE-474B-AC0B-14B203C8EF17}" type="presParOf" srcId="{9ACCDA11-4B5C-49CF-A2D5-C79D79FE3405}" destId="{56A1D454-0BE5-480D-B9CA-8BA150B96179}" srcOrd="0" destOrd="0" presId="urn:microsoft.com/office/officeart/2005/8/layout/vList2"/>
    <dgm:cxn modelId="{FBBC8068-3A78-4125-AD22-30374C1E9B92}" type="presParOf" srcId="{9ACCDA11-4B5C-49CF-A2D5-C79D79FE3405}" destId="{1C693BD0-58C0-40A3-BEB1-97733DEBB027}" srcOrd="1" destOrd="0" presId="urn:microsoft.com/office/officeart/2005/8/layout/vList2"/>
    <dgm:cxn modelId="{EA2F048B-0CCF-4B5D-BE9A-1CBB3BFB8575}" type="presParOf" srcId="{9ACCDA11-4B5C-49CF-A2D5-C79D79FE3405}" destId="{836CCCCC-2461-4C66-8A45-2F2C8109BC76}" srcOrd="2" destOrd="0" presId="urn:microsoft.com/office/officeart/2005/8/layout/vList2"/>
    <dgm:cxn modelId="{5FF43DEE-9B04-417F-85EE-C192C5FB90BF}" type="presParOf" srcId="{9ACCDA11-4B5C-49CF-A2D5-C79D79FE3405}" destId="{56F5990C-3152-494D-931F-AAE2C9FA3ADD}" srcOrd="3" destOrd="0" presId="urn:microsoft.com/office/officeart/2005/8/layout/vList2"/>
    <dgm:cxn modelId="{B23FC2FB-CCC2-4AA8-8D4B-97B09F089423}" type="presParOf" srcId="{9ACCDA11-4B5C-49CF-A2D5-C79D79FE3405}" destId="{CAC3D71C-B3DA-4FD3-8376-5E4AD30793E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6B66C2-FF15-42C2-9EE3-FCF51052363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B2298E2D-EFBF-423F-9C54-E03D855EEEDB}">
      <dgm:prSet phldrT="[Texto]" custT="1"/>
      <dgm:spPr/>
      <dgm:t>
        <a:bodyPr/>
        <a:lstStyle/>
        <a:p>
          <a:pPr algn="just"/>
          <a:r>
            <a:rPr lang="es-EC" sz="1600" smtClean="0"/>
            <a:t>Para el desarrollo del proyecto, se eligió un   modelo de desarrollo iterativo en espiral, tal como sugiere la metodología OOHDM, puesto que para el desarrollo de este tipo de aplicativos la planificación inicial, no es respetada del todo y surgen más requerimientos a medida que se va creando el proyecto.</a:t>
          </a:r>
          <a:endParaRPr lang="es-EC" sz="1600" dirty="0">
            <a:solidFill>
              <a:schemeClr val="tx1"/>
            </a:solidFill>
            <a:latin typeface="Arial" pitchFamily="34" charset="0"/>
            <a:cs typeface="Arial" pitchFamily="34" charset="0"/>
          </a:endParaRPr>
        </a:p>
      </dgm:t>
    </dgm:pt>
    <dgm:pt modelId="{87736164-F072-490A-86E1-2E91F604C804}" type="parTrans" cxnId="{244E649E-CAE3-433A-A159-494C101D9027}">
      <dgm:prSet/>
      <dgm:spPr/>
      <dgm:t>
        <a:bodyPr/>
        <a:lstStyle/>
        <a:p>
          <a:endParaRPr lang="es-EC"/>
        </a:p>
      </dgm:t>
    </dgm:pt>
    <dgm:pt modelId="{886EAA18-6936-4D6D-A56F-FE23524D1B3A}" type="sibTrans" cxnId="{244E649E-CAE3-433A-A159-494C101D9027}">
      <dgm:prSet/>
      <dgm:spPr/>
      <dgm:t>
        <a:bodyPr/>
        <a:lstStyle/>
        <a:p>
          <a:endParaRPr lang="es-EC"/>
        </a:p>
      </dgm:t>
    </dgm:pt>
    <dgm:pt modelId="{4A4B4DE9-A596-44E9-BE98-C4BCE8BFC7D3}">
      <dgm:prSet/>
      <dgm:spPr/>
      <dgm:t>
        <a:bodyPr/>
        <a:lstStyle/>
        <a:p>
          <a:r>
            <a:rPr lang="es-EC" dirty="0" smtClean="0"/>
            <a:t>La arquitectura en n capas fue utilizada para desarrollar este aplicativo, la cual bien aplicada puede resultar en un desarrollo de software de calidad, la cual asegura un trabajo de forma ordenada, separada y escalable, debido a que sigue el principio de “divide y vencerás”.</a:t>
          </a:r>
          <a:endParaRPr lang="es-EC" dirty="0"/>
        </a:p>
      </dgm:t>
    </dgm:pt>
    <dgm:pt modelId="{41614BCF-121C-4095-B900-28C7B96F396A}" type="parTrans" cxnId="{466D9016-60E5-4B89-95B1-159C6348499B}">
      <dgm:prSet/>
      <dgm:spPr/>
      <dgm:t>
        <a:bodyPr/>
        <a:lstStyle/>
        <a:p>
          <a:endParaRPr lang="es-EC"/>
        </a:p>
      </dgm:t>
    </dgm:pt>
    <dgm:pt modelId="{7023B676-270C-4987-93D8-C8C62F325379}" type="sibTrans" cxnId="{466D9016-60E5-4B89-95B1-159C6348499B}">
      <dgm:prSet/>
      <dgm:spPr/>
      <dgm:t>
        <a:bodyPr/>
        <a:lstStyle/>
        <a:p>
          <a:endParaRPr lang="es-EC"/>
        </a:p>
      </dgm:t>
    </dgm:pt>
    <dgm:pt modelId="{DC129E0A-F1C3-49BA-8030-55C3B3E34C27}">
      <dgm:prSet/>
      <dgm:spPr/>
      <dgm:t>
        <a:bodyPr/>
        <a:lstStyle/>
        <a:p>
          <a:r>
            <a:rPr lang="es-EC" dirty="0" smtClean="0"/>
            <a:t>El  desarrollo  de  las  pruebas,   no   sólo   permitieron      evaluar  el comportamiento del usuario con la interfaz, sino que ayudó principalmente a encontrar errores en el código fuente, de esta manera se evidenció que no es posible  garantizar que  un  aplicativo  jamás presente fallas, pero al realizar este tipo de pruebas se disminuyó el riesgo.</a:t>
          </a:r>
          <a:endParaRPr lang="es-EC" dirty="0"/>
        </a:p>
      </dgm:t>
    </dgm:pt>
    <dgm:pt modelId="{51DE479F-B521-44EF-BB92-1BF2B0AA5D34}" type="parTrans" cxnId="{337B891D-DE4C-4BE3-915B-0E2B81C97AFA}">
      <dgm:prSet/>
      <dgm:spPr/>
      <dgm:t>
        <a:bodyPr/>
        <a:lstStyle/>
        <a:p>
          <a:endParaRPr lang="es-EC"/>
        </a:p>
      </dgm:t>
    </dgm:pt>
    <dgm:pt modelId="{5956BEFA-9663-44C1-9938-B46B2CCE809A}" type="sibTrans" cxnId="{337B891D-DE4C-4BE3-915B-0E2B81C97AFA}">
      <dgm:prSet/>
      <dgm:spPr/>
      <dgm:t>
        <a:bodyPr/>
        <a:lstStyle/>
        <a:p>
          <a:endParaRPr lang="es-EC"/>
        </a:p>
      </dgm:t>
    </dgm:pt>
    <dgm:pt modelId="{781DBA30-351A-4AE5-9D0C-526588FE9337}" type="pres">
      <dgm:prSet presAssocID="{3A6B66C2-FF15-42C2-9EE3-FCF510523638}" presName="Name0" presStyleCnt="0">
        <dgm:presLayoutVars>
          <dgm:chMax val="7"/>
          <dgm:chPref val="7"/>
          <dgm:dir/>
        </dgm:presLayoutVars>
      </dgm:prSet>
      <dgm:spPr/>
      <dgm:t>
        <a:bodyPr/>
        <a:lstStyle/>
        <a:p>
          <a:endParaRPr lang="es-EC"/>
        </a:p>
      </dgm:t>
    </dgm:pt>
    <dgm:pt modelId="{14940DEE-800A-47CD-AD66-DEBF0E937652}" type="pres">
      <dgm:prSet presAssocID="{3A6B66C2-FF15-42C2-9EE3-FCF510523638}" presName="Name1" presStyleCnt="0"/>
      <dgm:spPr/>
      <dgm:t>
        <a:bodyPr/>
        <a:lstStyle/>
        <a:p>
          <a:endParaRPr lang="es-EC"/>
        </a:p>
      </dgm:t>
    </dgm:pt>
    <dgm:pt modelId="{17F93F17-01C7-4A58-8413-88A84737BE6F}" type="pres">
      <dgm:prSet presAssocID="{3A6B66C2-FF15-42C2-9EE3-FCF510523638}" presName="cycle" presStyleCnt="0"/>
      <dgm:spPr/>
      <dgm:t>
        <a:bodyPr/>
        <a:lstStyle/>
        <a:p>
          <a:endParaRPr lang="es-EC"/>
        </a:p>
      </dgm:t>
    </dgm:pt>
    <dgm:pt modelId="{949105B7-82BF-4BFF-BAC4-A33F847380C7}" type="pres">
      <dgm:prSet presAssocID="{3A6B66C2-FF15-42C2-9EE3-FCF510523638}" presName="srcNode" presStyleLbl="node1" presStyleIdx="0" presStyleCnt="3"/>
      <dgm:spPr/>
      <dgm:t>
        <a:bodyPr/>
        <a:lstStyle/>
        <a:p>
          <a:endParaRPr lang="es-EC"/>
        </a:p>
      </dgm:t>
    </dgm:pt>
    <dgm:pt modelId="{6D4E5E1D-128A-4D77-8535-3CFBBC258FF5}" type="pres">
      <dgm:prSet presAssocID="{3A6B66C2-FF15-42C2-9EE3-FCF510523638}" presName="conn" presStyleLbl="parChTrans1D2" presStyleIdx="0" presStyleCnt="1"/>
      <dgm:spPr/>
      <dgm:t>
        <a:bodyPr/>
        <a:lstStyle/>
        <a:p>
          <a:endParaRPr lang="es-EC"/>
        </a:p>
      </dgm:t>
    </dgm:pt>
    <dgm:pt modelId="{52857475-9A88-452B-9DAB-C65EF435090D}" type="pres">
      <dgm:prSet presAssocID="{3A6B66C2-FF15-42C2-9EE3-FCF510523638}" presName="extraNode" presStyleLbl="node1" presStyleIdx="0" presStyleCnt="3"/>
      <dgm:spPr/>
      <dgm:t>
        <a:bodyPr/>
        <a:lstStyle/>
        <a:p>
          <a:endParaRPr lang="es-EC"/>
        </a:p>
      </dgm:t>
    </dgm:pt>
    <dgm:pt modelId="{03A01EA1-DCA2-4D6D-A742-AC55466D9D64}" type="pres">
      <dgm:prSet presAssocID="{3A6B66C2-FF15-42C2-9EE3-FCF510523638}" presName="dstNode" presStyleLbl="node1" presStyleIdx="0" presStyleCnt="3"/>
      <dgm:spPr/>
      <dgm:t>
        <a:bodyPr/>
        <a:lstStyle/>
        <a:p>
          <a:endParaRPr lang="es-EC"/>
        </a:p>
      </dgm:t>
    </dgm:pt>
    <dgm:pt modelId="{9E4DB62C-A35D-4057-88F0-D4B65B68B6C1}" type="pres">
      <dgm:prSet presAssocID="{B2298E2D-EFBF-423F-9C54-E03D855EEEDB}" presName="text_1" presStyleLbl="node1" presStyleIdx="0" presStyleCnt="3">
        <dgm:presLayoutVars>
          <dgm:bulletEnabled val="1"/>
        </dgm:presLayoutVars>
      </dgm:prSet>
      <dgm:spPr/>
      <dgm:t>
        <a:bodyPr/>
        <a:lstStyle/>
        <a:p>
          <a:endParaRPr lang="es-EC"/>
        </a:p>
      </dgm:t>
    </dgm:pt>
    <dgm:pt modelId="{E22F4B9B-4949-4D9F-9D25-FAF8A0F9B747}" type="pres">
      <dgm:prSet presAssocID="{B2298E2D-EFBF-423F-9C54-E03D855EEEDB}" presName="accent_1" presStyleCnt="0"/>
      <dgm:spPr/>
      <dgm:t>
        <a:bodyPr/>
        <a:lstStyle/>
        <a:p>
          <a:endParaRPr lang="es-EC"/>
        </a:p>
      </dgm:t>
    </dgm:pt>
    <dgm:pt modelId="{387B7AD2-15AD-4382-B5BA-7E7C6052B39A}" type="pres">
      <dgm:prSet presAssocID="{B2298E2D-EFBF-423F-9C54-E03D855EEEDB}" presName="accentRepeatNode" presStyleLbl="solidFgAcc1" presStyleIdx="0" presStyleCnt="3"/>
      <dgm:spPr/>
      <dgm:t>
        <a:bodyPr/>
        <a:lstStyle/>
        <a:p>
          <a:endParaRPr lang="es-EC"/>
        </a:p>
      </dgm:t>
    </dgm:pt>
    <dgm:pt modelId="{DF49AB00-7160-478F-BB80-41D021C4F970}" type="pres">
      <dgm:prSet presAssocID="{4A4B4DE9-A596-44E9-BE98-C4BCE8BFC7D3}" presName="text_2" presStyleLbl="node1" presStyleIdx="1" presStyleCnt="3">
        <dgm:presLayoutVars>
          <dgm:bulletEnabled val="1"/>
        </dgm:presLayoutVars>
      </dgm:prSet>
      <dgm:spPr/>
      <dgm:t>
        <a:bodyPr/>
        <a:lstStyle/>
        <a:p>
          <a:endParaRPr lang="es-EC"/>
        </a:p>
      </dgm:t>
    </dgm:pt>
    <dgm:pt modelId="{8A623EC8-2593-4FE7-8A48-8188A5D5E62C}" type="pres">
      <dgm:prSet presAssocID="{4A4B4DE9-A596-44E9-BE98-C4BCE8BFC7D3}" presName="accent_2" presStyleCnt="0"/>
      <dgm:spPr/>
    </dgm:pt>
    <dgm:pt modelId="{62CC3C48-DC71-4D04-97B5-46A66A5AE803}" type="pres">
      <dgm:prSet presAssocID="{4A4B4DE9-A596-44E9-BE98-C4BCE8BFC7D3}" presName="accentRepeatNode" presStyleLbl="solidFgAcc1" presStyleIdx="1" presStyleCnt="3"/>
      <dgm:spPr/>
    </dgm:pt>
    <dgm:pt modelId="{644A4A16-F619-48E7-96BE-CB3E5E4935B5}" type="pres">
      <dgm:prSet presAssocID="{DC129E0A-F1C3-49BA-8030-55C3B3E34C27}" presName="text_3" presStyleLbl="node1" presStyleIdx="2" presStyleCnt="3">
        <dgm:presLayoutVars>
          <dgm:bulletEnabled val="1"/>
        </dgm:presLayoutVars>
      </dgm:prSet>
      <dgm:spPr/>
      <dgm:t>
        <a:bodyPr/>
        <a:lstStyle/>
        <a:p>
          <a:endParaRPr lang="es-EC"/>
        </a:p>
      </dgm:t>
    </dgm:pt>
    <dgm:pt modelId="{28D46122-A2BD-4D1C-883C-218741863085}" type="pres">
      <dgm:prSet presAssocID="{DC129E0A-F1C3-49BA-8030-55C3B3E34C27}" presName="accent_3" presStyleCnt="0"/>
      <dgm:spPr/>
    </dgm:pt>
    <dgm:pt modelId="{A6163CA3-CB82-4033-89CD-D4B578F6B087}" type="pres">
      <dgm:prSet presAssocID="{DC129E0A-F1C3-49BA-8030-55C3B3E34C27}" presName="accentRepeatNode" presStyleLbl="solidFgAcc1" presStyleIdx="2" presStyleCnt="3"/>
      <dgm:spPr/>
    </dgm:pt>
  </dgm:ptLst>
  <dgm:cxnLst>
    <dgm:cxn modelId="{A984B2AC-E7D0-4B33-A645-A02A8F4620E9}" type="presOf" srcId="{DC129E0A-F1C3-49BA-8030-55C3B3E34C27}" destId="{644A4A16-F619-48E7-96BE-CB3E5E4935B5}" srcOrd="0" destOrd="0" presId="urn:microsoft.com/office/officeart/2008/layout/VerticalCurvedList"/>
    <dgm:cxn modelId="{BB08713F-9E8E-46D7-BABE-56F7F16A7E7E}" type="presOf" srcId="{B2298E2D-EFBF-423F-9C54-E03D855EEEDB}" destId="{9E4DB62C-A35D-4057-88F0-D4B65B68B6C1}" srcOrd="0" destOrd="0" presId="urn:microsoft.com/office/officeart/2008/layout/VerticalCurvedList"/>
    <dgm:cxn modelId="{48BFB13A-6C29-4227-A8A6-6A0D43CC50AA}" type="presOf" srcId="{886EAA18-6936-4D6D-A56F-FE23524D1B3A}" destId="{6D4E5E1D-128A-4D77-8535-3CFBBC258FF5}" srcOrd="0" destOrd="0" presId="urn:microsoft.com/office/officeart/2008/layout/VerticalCurvedList"/>
    <dgm:cxn modelId="{466D9016-60E5-4B89-95B1-159C6348499B}" srcId="{3A6B66C2-FF15-42C2-9EE3-FCF510523638}" destId="{4A4B4DE9-A596-44E9-BE98-C4BCE8BFC7D3}" srcOrd="1" destOrd="0" parTransId="{41614BCF-121C-4095-B900-28C7B96F396A}" sibTransId="{7023B676-270C-4987-93D8-C8C62F325379}"/>
    <dgm:cxn modelId="{337B891D-DE4C-4BE3-915B-0E2B81C97AFA}" srcId="{3A6B66C2-FF15-42C2-9EE3-FCF510523638}" destId="{DC129E0A-F1C3-49BA-8030-55C3B3E34C27}" srcOrd="2" destOrd="0" parTransId="{51DE479F-B521-44EF-BB92-1BF2B0AA5D34}" sibTransId="{5956BEFA-9663-44C1-9938-B46B2CCE809A}"/>
    <dgm:cxn modelId="{82E712FC-D77B-40B2-8C6E-9DA4FB12649D}" type="presOf" srcId="{4A4B4DE9-A596-44E9-BE98-C4BCE8BFC7D3}" destId="{DF49AB00-7160-478F-BB80-41D021C4F970}" srcOrd="0" destOrd="0" presId="urn:microsoft.com/office/officeart/2008/layout/VerticalCurvedList"/>
    <dgm:cxn modelId="{ECE20B45-3D8E-4E08-8FEB-02DA1F8A5419}" type="presOf" srcId="{3A6B66C2-FF15-42C2-9EE3-FCF510523638}" destId="{781DBA30-351A-4AE5-9D0C-526588FE9337}" srcOrd="0" destOrd="0" presId="urn:microsoft.com/office/officeart/2008/layout/VerticalCurvedList"/>
    <dgm:cxn modelId="{244E649E-CAE3-433A-A159-494C101D9027}" srcId="{3A6B66C2-FF15-42C2-9EE3-FCF510523638}" destId="{B2298E2D-EFBF-423F-9C54-E03D855EEEDB}" srcOrd="0" destOrd="0" parTransId="{87736164-F072-490A-86E1-2E91F604C804}" sibTransId="{886EAA18-6936-4D6D-A56F-FE23524D1B3A}"/>
    <dgm:cxn modelId="{4184005A-B4F6-4EA8-B89C-6D688B3BACD1}" type="presParOf" srcId="{781DBA30-351A-4AE5-9D0C-526588FE9337}" destId="{14940DEE-800A-47CD-AD66-DEBF0E937652}" srcOrd="0" destOrd="0" presId="urn:microsoft.com/office/officeart/2008/layout/VerticalCurvedList"/>
    <dgm:cxn modelId="{8A5052E1-B09D-4E31-A3FC-779747F1E625}" type="presParOf" srcId="{14940DEE-800A-47CD-AD66-DEBF0E937652}" destId="{17F93F17-01C7-4A58-8413-88A84737BE6F}" srcOrd="0" destOrd="0" presId="urn:microsoft.com/office/officeart/2008/layout/VerticalCurvedList"/>
    <dgm:cxn modelId="{5FC75DE0-E2C0-4978-B988-C46235D7A953}" type="presParOf" srcId="{17F93F17-01C7-4A58-8413-88A84737BE6F}" destId="{949105B7-82BF-4BFF-BAC4-A33F847380C7}" srcOrd="0" destOrd="0" presId="urn:microsoft.com/office/officeart/2008/layout/VerticalCurvedList"/>
    <dgm:cxn modelId="{441BD03F-17A0-4AB4-91FD-52F28C021883}" type="presParOf" srcId="{17F93F17-01C7-4A58-8413-88A84737BE6F}" destId="{6D4E5E1D-128A-4D77-8535-3CFBBC258FF5}" srcOrd="1" destOrd="0" presId="urn:microsoft.com/office/officeart/2008/layout/VerticalCurvedList"/>
    <dgm:cxn modelId="{2D4EB8D4-2AE3-4AB9-9F55-FC5D20854C92}" type="presParOf" srcId="{17F93F17-01C7-4A58-8413-88A84737BE6F}" destId="{52857475-9A88-452B-9DAB-C65EF435090D}" srcOrd="2" destOrd="0" presId="urn:microsoft.com/office/officeart/2008/layout/VerticalCurvedList"/>
    <dgm:cxn modelId="{C46E86B6-AEC6-4CD9-A2AF-13D617A00651}" type="presParOf" srcId="{17F93F17-01C7-4A58-8413-88A84737BE6F}" destId="{03A01EA1-DCA2-4D6D-A742-AC55466D9D64}" srcOrd="3" destOrd="0" presId="urn:microsoft.com/office/officeart/2008/layout/VerticalCurvedList"/>
    <dgm:cxn modelId="{0918B6BE-0212-4BE4-AB0E-C53792C3EA6B}" type="presParOf" srcId="{14940DEE-800A-47CD-AD66-DEBF0E937652}" destId="{9E4DB62C-A35D-4057-88F0-D4B65B68B6C1}" srcOrd="1" destOrd="0" presId="urn:microsoft.com/office/officeart/2008/layout/VerticalCurvedList"/>
    <dgm:cxn modelId="{11DE5771-6FEB-42F1-99EF-6344A8754514}" type="presParOf" srcId="{14940DEE-800A-47CD-AD66-DEBF0E937652}" destId="{E22F4B9B-4949-4D9F-9D25-FAF8A0F9B747}" srcOrd="2" destOrd="0" presId="urn:microsoft.com/office/officeart/2008/layout/VerticalCurvedList"/>
    <dgm:cxn modelId="{CDD4DB97-DA09-433F-AB6D-1924BEA70369}" type="presParOf" srcId="{E22F4B9B-4949-4D9F-9D25-FAF8A0F9B747}" destId="{387B7AD2-15AD-4382-B5BA-7E7C6052B39A}" srcOrd="0" destOrd="0" presId="urn:microsoft.com/office/officeart/2008/layout/VerticalCurvedList"/>
    <dgm:cxn modelId="{FCA670B7-F75B-4F81-A536-A8F82FA5589F}" type="presParOf" srcId="{14940DEE-800A-47CD-AD66-DEBF0E937652}" destId="{DF49AB00-7160-478F-BB80-41D021C4F970}" srcOrd="3" destOrd="0" presId="urn:microsoft.com/office/officeart/2008/layout/VerticalCurvedList"/>
    <dgm:cxn modelId="{56161BE0-5971-4AC9-823B-0BF0A5045688}" type="presParOf" srcId="{14940DEE-800A-47CD-AD66-DEBF0E937652}" destId="{8A623EC8-2593-4FE7-8A48-8188A5D5E62C}" srcOrd="4" destOrd="0" presId="urn:microsoft.com/office/officeart/2008/layout/VerticalCurvedList"/>
    <dgm:cxn modelId="{3EA6C9A7-3482-4438-AD6F-ED89AFD9A6E3}" type="presParOf" srcId="{8A623EC8-2593-4FE7-8A48-8188A5D5E62C}" destId="{62CC3C48-DC71-4D04-97B5-46A66A5AE803}" srcOrd="0" destOrd="0" presId="urn:microsoft.com/office/officeart/2008/layout/VerticalCurvedList"/>
    <dgm:cxn modelId="{07296323-4D7F-4356-9F55-604B7F6B1D29}" type="presParOf" srcId="{14940DEE-800A-47CD-AD66-DEBF0E937652}" destId="{644A4A16-F619-48E7-96BE-CB3E5E4935B5}" srcOrd="5" destOrd="0" presId="urn:microsoft.com/office/officeart/2008/layout/VerticalCurvedList"/>
    <dgm:cxn modelId="{270FF61A-B09A-4527-AC5C-C940948D5394}" type="presParOf" srcId="{14940DEE-800A-47CD-AD66-DEBF0E937652}" destId="{28D46122-A2BD-4D1C-883C-218741863085}" srcOrd="6" destOrd="0" presId="urn:microsoft.com/office/officeart/2008/layout/VerticalCurvedList"/>
    <dgm:cxn modelId="{D2961D61-4593-4938-8849-A03C2A0D18D6}" type="presParOf" srcId="{28D46122-A2BD-4D1C-883C-218741863085}" destId="{A6163CA3-CB82-4033-89CD-D4B578F6B08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9A2010-694B-467F-941F-2FD29B025962}"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C"/>
        </a:p>
      </dgm:t>
    </dgm:pt>
    <dgm:pt modelId="{ED6CB224-9315-4EC1-B6DF-7473D56280F2}">
      <dgm:prSet phldrT="[Texto]" custT="1"/>
      <dgm:spPr/>
      <dgm:t>
        <a:bodyPr/>
        <a:lstStyle/>
        <a:p>
          <a:pPr algn="just"/>
          <a:r>
            <a:rPr lang="es-EC" dirty="0" smtClean="0"/>
            <a:t>Se podría agregar al aplicativo un módulo compatible con la nueva ley de facturación electrónica, que pueda manejarse con los proveedores en las compras.</a:t>
          </a:r>
          <a:endParaRPr lang="es-EC" sz="1200" dirty="0">
            <a:latin typeface="Arial" pitchFamily="34" charset="0"/>
            <a:cs typeface="Arial" pitchFamily="34" charset="0"/>
          </a:endParaRPr>
        </a:p>
      </dgm:t>
    </dgm:pt>
    <dgm:pt modelId="{A9D440A4-3EC3-4D91-BAA4-215519C4FD11}" type="parTrans" cxnId="{20DBAE46-31C7-434F-B36C-6F21ADEC2452}">
      <dgm:prSet/>
      <dgm:spPr/>
      <dgm:t>
        <a:bodyPr/>
        <a:lstStyle/>
        <a:p>
          <a:endParaRPr lang="es-EC"/>
        </a:p>
      </dgm:t>
    </dgm:pt>
    <dgm:pt modelId="{68549521-2471-4298-B5F3-5444BBBA469A}" type="sibTrans" cxnId="{20DBAE46-31C7-434F-B36C-6F21ADEC2452}">
      <dgm:prSet/>
      <dgm:spPr/>
      <dgm:t>
        <a:bodyPr/>
        <a:lstStyle/>
        <a:p>
          <a:endParaRPr lang="es-EC"/>
        </a:p>
      </dgm:t>
    </dgm:pt>
    <dgm:pt modelId="{EA52C551-F3E8-47FC-B940-8252B01FFE7E}">
      <dgm:prSet/>
      <dgm:spPr/>
      <dgm:t>
        <a:bodyPr/>
        <a:lstStyle/>
        <a:p>
          <a:r>
            <a:rPr lang="es-EC" dirty="0" smtClean="0"/>
            <a:t>En la fase de mantenimiento, innovación y mejoras del aplicativo se recomienda  que  las  notificaciones   que  están  dirigidas   hacia  el proveedor se puedan recibir por medio del uso del correo electrónico seguro.</a:t>
          </a:r>
          <a:endParaRPr lang="es-EC" dirty="0"/>
        </a:p>
      </dgm:t>
    </dgm:pt>
    <dgm:pt modelId="{6B24FAE0-BC7A-4E0E-A42F-65B9190048BA}" type="parTrans" cxnId="{63731B29-37BA-47C4-B5E8-D24400830467}">
      <dgm:prSet/>
      <dgm:spPr/>
      <dgm:t>
        <a:bodyPr/>
        <a:lstStyle/>
        <a:p>
          <a:endParaRPr lang="es-EC"/>
        </a:p>
      </dgm:t>
    </dgm:pt>
    <dgm:pt modelId="{44C5E642-FCBC-4352-9964-66279C87A025}" type="sibTrans" cxnId="{63731B29-37BA-47C4-B5E8-D24400830467}">
      <dgm:prSet/>
      <dgm:spPr/>
      <dgm:t>
        <a:bodyPr/>
        <a:lstStyle/>
        <a:p>
          <a:endParaRPr lang="es-EC"/>
        </a:p>
      </dgm:t>
    </dgm:pt>
    <dgm:pt modelId="{B1744425-38BD-4707-B44E-1A98594BB9C8}">
      <dgm:prSet/>
      <dgm:spPr/>
      <dgm:t>
        <a:bodyPr/>
        <a:lstStyle/>
        <a:p>
          <a:r>
            <a:rPr lang="es-EC" dirty="0" smtClean="0"/>
            <a:t>La metodología OOHDM necesita apoyarse con otras metodologías que  la  complementen,  por  ejemplo  XP,  para  tener  un  sistema  de calidad, ya que la metodología elegida no presenta entregables, como los casos de uso, casos de pruebas, los cuales ayudaron por medio de las pruebas a validar las funciones del sistema.</a:t>
          </a:r>
          <a:endParaRPr lang="es-EC" dirty="0"/>
        </a:p>
      </dgm:t>
    </dgm:pt>
    <dgm:pt modelId="{E6900A15-3532-490E-BD5F-CE50510CC628}" type="parTrans" cxnId="{492026C6-A3C1-4098-996F-CCA5860AA99C}">
      <dgm:prSet/>
      <dgm:spPr/>
      <dgm:t>
        <a:bodyPr/>
        <a:lstStyle/>
        <a:p>
          <a:endParaRPr lang="es-EC"/>
        </a:p>
      </dgm:t>
    </dgm:pt>
    <dgm:pt modelId="{3F5142C6-1A8E-4B74-AB27-E821DC4D72FB}" type="sibTrans" cxnId="{492026C6-A3C1-4098-996F-CCA5860AA99C}">
      <dgm:prSet/>
      <dgm:spPr/>
      <dgm:t>
        <a:bodyPr/>
        <a:lstStyle/>
        <a:p>
          <a:endParaRPr lang="es-EC"/>
        </a:p>
      </dgm:t>
    </dgm:pt>
    <dgm:pt modelId="{8B1017E2-40C0-4E7C-87C8-D52D31FA5AC4}" type="pres">
      <dgm:prSet presAssocID="{899A2010-694B-467F-941F-2FD29B025962}" presName="Name0" presStyleCnt="0">
        <dgm:presLayoutVars>
          <dgm:chMax val="7"/>
          <dgm:chPref val="7"/>
          <dgm:dir/>
        </dgm:presLayoutVars>
      </dgm:prSet>
      <dgm:spPr/>
      <dgm:t>
        <a:bodyPr/>
        <a:lstStyle/>
        <a:p>
          <a:endParaRPr lang="es-EC"/>
        </a:p>
      </dgm:t>
    </dgm:pt>
    <dgm:pt modelId="{929C3019-F8C5-4F56-92FA-F9BAACAAC760}" type="pres">
      <dgm:prSet presAssocID="{899A2010-694B-467F-941F-2FD29B025962}" presName="Name1" presStyleCnt="0"/>
      <dgm:spPr/>
      <dgm:t>
        <a:bodyPr/>
        <a:lstStyle/>
        <a:p>
          <a:endParaRPr lang="es-EC"/>
        </a:p>
      </dgm:t>
    </dgm:pt>
    <dgm:pt modelId="{5B30D649-8FFA-4321-9C8E-D86E1AE33301}" type="pres">
      <dgm:prSet presAssocID="{899A2010-694B-467F-941F-2FD29B025962}" presName="cycle" presStyleCnt="0"/>
      <dgm:spPr/>
      <dgm:t>
        <a:bodyPr/>
        <a:lstStyle/>
        <a:p>
          <a:endParaRPr lang="es-EC"/>
        </a:p>
      </dgm:t>
    </dgm:pt>
    <dgm:pt modelId="{BEDDD70B-DF49-46A6-ACA3-BE69A8BBE735}" type="pres">
      <dgm:prSet presAssocID="{899A2010-694B-467F-941F-2FD29B025962}" presName="srcNode" presStyleLbl="node1" presStyleIdx="0" presStyleCnt="3"/>
      <dgm:spPr/>
      <dgm:t>
        <a:bodyPr/>
        <a:lstStyle/>
        <a:p>
          <a:endParaRPr lang="es-EC"/>
        </a:p>
      </dgm:t>
    </dgm:pt>
    <dgm:pt modelId="{90EA42B2-AAC5-4143-BCFF-680F51ECBD21}" type="pres">
      <dgm:prSet presAssocID="{899A2010-694B-467F-941F-2FD29B025962}" presName="conn" presStyleLbl="parChTrans1D2" presStyleIdx="0" presStyleCnt="1"/>
      <dgm:spPr/>
      <dgm:t>
        <a:bodyPr/>
        <a:lstStyle/>
        <a:p>
          <a:endParaRPr lang="es-EC"/>
        </a:p>
      </dgm:t>
    </dgm:pt>
    <dgm:pt modelId="{3F4A61E6-A8E8-43C6-B8E4-D945DF8BA89B}" type="pres">
      <dgm:prSet presAssocID="{899A2010-694B-467F-941F-2FD29B025962}" presName="extraNode" presStyleLbl="node1" presStyleIdx="0" presStyleCnt="3"/>
      <dgm:spPr/>
      <dgm:t>
        <a:bodyPr/>
        <a:lstStyle/>
        <a:p>
          <a:endParaRPr lang="es-EC"/>
        </a:p>
      </dgm:t>
    </dgm:pt>
    <dgm:pt modelId="{80BADD5D-F385-4D39-BE53-3A6AE2849755}" type="pres">
      <dgm:prSet presAssocID="{899A2010-694B-467F-941F-2FD29B025962}" presName="dstNode" presStyleLbl="node1" presStyleIdx="0" presStyleCnt="3"/>
      <dgm:spPr/>
      <dgm:t>
        <a:bodyPr/>
        <a:lstStyle/>
        <a:p>
          <a:endParaRPr lang="es-EC"/>
        </a:p>
      </dgm:t>
    </dgm:pt>
    <dgm:pt modelId="{8426039F-D9BF-4888-B751-1C479E26C7E8}" type="pres">
      <dgm:prSet presAssocID="{ED6CB224-9315-4EC1-B6DF-7473D56280F2}" presName="text_1" presStyleLbl="node1" presStyleIdx="0" presStyleCnt="3">
        <dgm:presLayoutVars>
          <dgm:bulletEnabled val="1"/>
        </dgm:presLayoutVars>
      </dgm:prSet>
      <dgm:spPr/>
      <dgm:t>
        <a:bodyPr/>
        <a:lstStyle/>
        <a:p>
          <a:endParaRPr lang="es-EC"/>
        </a:p>
      </dgm:t>
    </dgm:pt>
    <dgm:pt modelId="{9141B97D-F508-469C-B21E-BD406D2BE903}" type="pres">
      <dgm:prSet presAssocID="{ED6CB224-9315-4EC1-B6DF-7473D56280F2}" presName="accent_1" presStyleCnt="0"/>
      <dgm:spPr/>
      <dgm:t>
        <a:bodyPr/>
        <a:lstStyle/>
        <a:p>
          <a:endParaRPr lang="es-EC"/>
        </a:p>
      </dgm:t>
    </dgm:pt>
    <dgm:pt modelId="{6D56C728-EF16-4F1E-B2BD-A86E02F5B6DF}" type="pres">
      <dgm:prSet presAssocID="{ED6CB224-9315-4EC1-B6DF-7473D56280F2}" presName="accentRepeatNode" presStyleLbl="solidFgAcc1" presStyleIdx="0" presStyleCnt="3"/>
      <dgm:spPr/>
      <dgm:t>
        <a:bodyPr/>
        <a:lstStyle/>
        <a:p>
          <a:endParaRPr lang="es-EC"/>
        </a:p>
      </dgm:t>
    </dgm:pt>
    <dgm:pt modelId="{A7A16D01-9DC3-4021-B0CD-94E3BDD42D94}" type="pres">
      <dgm:prSet presAssocID="{EA52C551-F3E8-47FC-B940-8252B01FFE7E}" presName="text_2" presStyleLbl="node1" presStyleIdx="1" presStyleCnt="3">
        <dgm:presLayoutVars>
          <dgm:bulletEnabled val="1"/>
        </dgm:presLayoutVars>
      </dgm:prSet>
      <dgm:spPr/>
      <dgm:t>
        <a:bodyPr/>
        <a:lstStyle/>
        <a:p>
          <a:endParaRPr lang="es-EC"/>
        </a:p>
      </dgm:t>
    </dgm:pt>
    <dgm:pt modelId="{7B2A70F9-9C13-4507-896E-F553899C85BB}" type="pres">
      <dgm:prSet presAssocID="{EA52C551-F3E8-47FC-B940-8252B01FFE7E}" presName="accent_2" presStyleCnt="0"/>
      <dgm:spPr/>
    </dgm:pt>
    <dgm:pt modelId="{725D3405-FFC3-48B1-9DBF-D4242F5A8007}" type="pres">
      <dgm:prSet presAssocID="{EA52C551-F3E8-47FC-B940-8252B01FFE7E}" presName="accentRepeatNode" presStyleLbl="solidFgAcc1" presStyleIdx="1" presStyleCnt="3"/>
      <dgm:spPr/>
    </dgm:pt>
    <dgm:pt modelId="{B2728805-02A1-4A47-9058-F8D4CBF38F52}" type="pres">
      <dgm:prSet presAssocID="{B1744425-38BD-4707-B44E-1A98594BB9C8}" presName="text_3" presStyleLbl="node1" presStyleIdx="2" presStyleCnt="3">
        <dgm:presLayoutVars>
          <dgm:bulletEnabled val="1"/>
        </dgm:presLayoutVars>
      </dgm:prSet>
      <dgm:spPr/>
      <dgm:t>
        <a:bodyPr/>
        <a:lstStyle/>
        <a:p>
          <a:endParaRPr lang="es-EC"/>
        </a:p>
      </dgm:t>
    </dgm:pt>
    <dgm:pt modelId="{E3FC5C16-DCB7-4F4D-982B-3ACB31224B6C}" type="pres">
      <dgm:prSet presAssocID="{B1744425-38BD-4707-B44E-1A98594BB9C8}" presName="accent_3" presStyleCnt="0"/>
      <dgm:spPr/>
    </dgm:pt>
    <dgm:pt modelId="{26E133A5-99DE-4FAA-9CFC-FD29F6DB90B5}" type="pres">
      <dgm:prSet presAssocID="{B1744425-38BD-4707-B44E-1A98594BB9C8}" presName="accentRepeatNode" presStyleLbl="solidFgAcc1" presStyleIdx="2" presStyleCnt="3"/>
      <dgm:spPr/>
    </dgm:pt>
  </dgm:ptLst>
  <dgm:cxnLst>
    <dgm:cxn modelId="{98D42095-CA97-45F9-8EE0-B9D544D5092B}" type="presOf" srcId="{899A2010-694B-467F-941F-2FD29B025962}" destId="{8B1017E2-40C0-4E7C-87C8-D52D31FA5AC4}" srcOrd="0" destOrd="0" presId="urn:microsoft.com/office/officeart/2008/layout/VerticalCurvedList"/>
    <dgm:cxn modelId="{9AE9974F-0086-405D-9CD1-BFA59207A3B7}" type="presOf" srcId="{ED6CB224-9315-4EC1-B6DF-7473D56280F2}" destId="{8426039F-D9BF-4888-B751-1C479E26C7E8}" srcOrd="0" destOrd="0" presId="urn:microsoft.com/office/officeart/2008/layout/VerticalCurvedList"/>
    <dgm:cxn modelId="{E43AC155-9DF1-475F-88DB-246F58197942}" type="presOf" srcId="{EA52C551-F3E8-47FC-B940-8252B01FFE7E}" destId="{A7A16D01-9DC3-4021-B0CD-94E3BDD42D94}" srcOrd="0" destOrd="0" presId="urn:microsoft.com/office/officeart/2008/layout/VerticalCurvedList"/>
    <dgm:cxn modelId="{C1169AF3-6EF7-4030-AFA7-5EE9B1A88F8D}" type="presOf" srcId="{68549521-2471-4298-B5F3-5444BBBA469A}" destId="{90EA42B2-AAC5-4143-BCFF-680F51ECBD21}" srcOrd="0" destOrd="0" presId="urn:microsoft.com/office/officeart/2008/layout/VerticalCurvedList"/>
    <dgm:cxn modelId="{63731B29-37BA-47C4-B5E8-D24400830467}" srcId="{899A2010-694B-467F-941F-2FD29B025962}" destId="{EA52C551-F3E8-47FC-B940-8252B01FFE7E}" srcOrd="1" destOrd="0" parTransId="{6B24FAE0-BC7A-4E0E-A42F-65B9190048BA}" sibTransId="{44C5E642-FCBC-4352-9964-66279C87A025}"/>
    <dgm:cxn modelId="{20DBAE46-31C7-434F-B36C-6F21ADEC2452}" srcId="{899A2010-694B-467F-941F-2FD29B025962}" destId="{ED6CB224-9315-4EC1-B6DF-7473D56280F2}" srcOrd="0" destOrd="0" parTransId="{A9D440A4-3EC3-4D91-BAA4-215519C4FD11}" sibTransId="{68549521-2471-4298-B5F3-5444BBBA469A}"/>
    <dgm:cxn modelId="{492026C6-A3C1-4098-996F-CCA5860AA99C}" srcId="{899A2010-694B-467F-941F-2FD29B025962}" destId="{B1744425-38BD-4707-B44E-1A98594BB9C8}" srcOrd="2" destOrd="0" parTransId="{E6900A15-3532-490E-BD5F-CE50510CC628}" sibTransId="{3F5142C6-1A8E-4B74-AB27-E821DC4D72FB}"/>
    <dgm:cxn modelId="{3B171220-4897-46D9-A648-6E53ED163FB6}" type="presOf" srcId="{B1744425-38BD-4707-B44E-1A98594BB9C8}" destId="{B2728805-02A1-4A47-9058-F8D4CBF38F52}" srcOrd="0" destOrd="0" presId="urn:microsoft.com/office/officeart/2008/layout/VerticalCurvedList"/>
    <dgm:cxn modelId="{F7154611-1937-46DD-9638-98E98F7D85C4}" type="presParOf" srcId="{8B1017E2-40C0-4E7C-87C8-D52D31FA5AC4}" destId="{929C3019-F8C5-4F56-92FA-F9BAACAAC760}" srcOrd="0" destOrd="0" presId="urn:microsoft.com/office/officeart/2008/layout/VerticalCurvedList"/>
    <dgm:cxn modelId="{E74E666C-0346-4C69-8A8A-427B245F6C0B}" type="presParOf" srcId="{929C3019-F8C5-4F56-92FA-F9BAACAAC760}" destId="{5B30D649-8FFA-4321-9C8E-D86E1AE33301}" srcOrd="0" destOrd="0" presId="urn:microsoft.com/office/officeart/2008/layout/VerticalCurvedList"/>
    <dgm:cxn modelId="{69564D50-CF1E-417F-AE9A-223E2264BC3A}" type="presParOf" srcId="{5B30D649-8FFA-4321-9C8E-D86E1AE33301}" destId="{BEDDD70B-DF49-46A6-ACA3-BE69A8BBE735}" srcOrd="0" destOrd="0" presId="urn:microsoft.com/office/officeart/2008/layout/VerticalCurvedList"/>
    <dgm:cxn modelId="{9272D790-FC02-444A-9D73-69E3B6468A3B}" type="presParOf" srcId="{5B30D649-8FFA-4321-9C8E-D86E1AE33301}" destId="{90EA42B2-AAC5-4143-BCFF-680F51ECBD21}" srcOrd="1" destOrd="0" presId="urn:microsoft.com/office/officeart/2008/layout/VerticalCurvedList"/>
    <dgm:cxn modelId="{0DFF82CB-BCC6-4428-9C88-24567E81C9F2}" type="presParOf" srcId="{5B30D649-8FFA-4321-9C8E-D86E1AE33301}" destId="{3F4A61E6-A8E8-43C6-B8E4-D945DF8BA89B}" srcOrd="2" destOrd="0" presId="urn:microsoft.com/office/officeart/2008/layout/VerticalCurvedList"/>
    <dgm:cxn modelId="{57BC0639-A22C-4823-8027-084AF7E39750}" type="presParOf" srcId="{5B30D649-8FFA-4321-9C8E-D86E1AE33301}" destId="{80BADD5D-F385-4D39-BE53-3A6AE2849755}" srcOrd="3" destOrd="0" presId="urn:microsoft.com/office/officeart/2008/layout/VerticalCurvedList"/>
    <dgm:cxn modelId="{87222200-7719-4582-A38E-CB5FF91F3585}" type="presParOf" srcId="{929C3019-F8C5-4F56-92FA-F9BAACAAC760}" destId="{8426039F-D9BF-4888-B751-1C479E26C7E8}" srcOrd="1" destOrd="0" presId="urn:microsoft.com/office/officeart/2008/layout/VerticalCurvedList"/>
    <dgm:cxn modelId="{E1C8D365-D6A8-4B89-B9A8-23E651AA276C}" type="presParOf" srcId="{929C3019-F8C5-4F56-92FA-F9BAACAAC760}" destId="{9141B97D-F508-469C-B21E-BD406D2BE903}" srcOrd="2" destOrd="0" presId="urn:microsoft.com/office/officeart/2008/layout/VerticalCurvedList"/>
    <dgm:cxn modelId="{D68D2BEF-1A98-4302-8B2A-CC83911C61AE}" type="presParOf" srcId="{9141B97D-F508-469C-B21E-BD406D2BE903}" destId="{6D56C728-EF16-4F1E-B2BD-A86E02F5B6DF}" srcOrd="0" destOrd="0" presId="urn:microsoft.com/office/officeart/2008/layout/VerticalCurvedList"/>
    <dgm:cxn modelId="{0B1B7167-9F70-439D-ADC8-170A9ED86D38}" type="presParOf" srcId="{929C3019-F8C5-4F56-92FA-F9BAACAAC760}" destId="{A7A16D01-9DC3-4021-B0CD-94E3BDD42D94}" srcOrd="3" destOrd="0" presId="urn:microsoft.com/office/officeart/2008/layout/VerticalCurvedList"/>
    <dgm:cxn modelId="{C8AC2D38-BF45-44CC-B896-80C03C9D6EBB}" type="presParOf" srcId="{929C3019-F8C5-4F56-92FA-F9BAACAAC760}" destId="{7B2A70F9-9C13-4507-896E-F553899C85BB}" srcOrd="4" destOrd="0" presId="urn:microsoft.com/office/officeart/2008/layout/VerticalCurvedList"/>
    <dgm:cxn modelId="{E1E82803-D005-45E7-9150-9191B98B9A3E}" type="presParOf" srcId="{7B2A70F9-9C13-4507-896E-F553899C85BB}" destId="{725D3405-FFC3-48B1-9DBF-D4242F5A8007}" srcOrd="0" destOrd="0" presId="urn:microsoft.com/office/officeart/2008/layout/VerticalCurvedList"/>
    <dgm:cxn modelId="{F616D326-0F12-481F-BFD2-C134C5474A8F}" type="presParOf" srcId="{929C3019-F8C5-4F56-92FA-F9BAACAAC760}" destId="{B2728805-02A1-4A47-9058-F8D4CBF38F52}" srcOrd="5" destOrd="0" presId="urn:microsoft.com/office/officeart/2008/layout/VerticalCurvedList"/>
    <dgm:cxn modelId="{C1DEC2D7-C000-4BE2-8F6A-2BF321779A6F}" type="presParOf" srcId="{929C3019-F8C5-4F56-92FA-F9BAACAAC760}" destId="{E3FC5C16-DCB7-4F4D-982B-3ACB31224B6C}" srcOrd="6" destOrd="0" presId="urn:microsoft.com/office/officeart/2008/layout/VerticalCurvedList"/>
    <dgm:cxn modelId="{EF2A622F-ABF0-4BC6-AD48-796658413A1D}" type="presParOf" srcId="{E3FC5C16-DCB7-4F4D-982B-3ACB31224B6C}" destId="{26E133A5-99DE-4FAA-9CFC-FD29F6DB90B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7B0C0-2E54-43D6-A9F0-96B0D8123B60}"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s-MX"/>
        </a:p>
      </dgm:t>
    </dgm:pt>
    <dgm:pt modelId="{A4546DFC-5CFA-4F1C-B30B-526260299CDF}">
      <dgm:prSet phldrT="[Texto]"/>
      <dgm:spPr/>
      <dgm:t>
        <a:bodyPr/>
        <a:lstStyle/>
        <a:p>
          <a:r>
            <a:rPr lang="es-ES" dirty="0" smtClean="0"/>
            <a:t>Se necesita mantener un contacto con los proveedores</a:t>
          </a:r>
          <a:endParaRPr lang="es-MX" dirty="0"/>
        </a:p>
      </dgm:t>
    </dgm:pt>
    <dgm:pt modelId="{7F3A734D-A36C-4C75-A65A-EC8173B9C745}" type="parTrans" cxnId="{64E19389-5622-4122-AD07-287075CA1311}">
      <dgm:prSet/>
      <dgm:spPr/>
      <dgm:t>
        <a:bodyPr/>
        <a:lstStyle/>
        <a:p>
          <a:endParaRPr lang="es-MX"/>
        </a:p>
      </dgm:t>
    </dgm:pt>
    <dgm:pt modelId="{09819C35-EDA0-4391-B92B-8F7C7EFA90C2}" type="sibTrans" cxnId="{64E19389-5622-4122-AD07-287075CA1311}">
      <dgm:prSet/>
      <dgm:spPr/>
      <dgm:t>
        <a:bodyPr/>
        <a:lstStyle/>
        <a:p>
          <a:endParaRPr lang="es-MX"/>
        </a:p>
      </dgm:t>
    </dgm:pt>
    <dgm:pt modelId="{B2294587-443B-4392-BC25-8A106C778264}">
      <dgm:prSet phldrT="[Texto]"/>
      <dgm:spPr/>
      <dgm:t>
        <a:bodyPr/>
        <a:lstStyle/>
        <a:p>
          <a:r>
            <a:rPr lang="es-ES" dirty="0" smtClean="0"/>
            <a:t>Uso de correo electrónico, hojas de fax, llamadas telefónicas, video llamadas</a:t>
          </a:r>
          <a:endParaRPr lang="es-MX" dirty="0"/>
        </a:p>
      </dgm:t>
    </dgm:pt>
    <dgm:pt modelId="{689FC979-99C2-4AAB-AC5D-55B1BD73F467}" type="parTrans" cxnId="{255585AC-36AF-427C-925C-8357AE89E893}">
      <dgm:prSet/>
      <dgm:spPr/>
      <dgm:t>
        <a:bodyPr/>
        <a:lstStyle/>
        <a:p>
          <a:endParaRPr lang="es-MX"/>
        </a:p>
      </dgm:t>
    </dgm:pt>
    <dgm:pt modelId="{39658E13-BB58-4DBB-9A2D-2D244D07ACD1}" type="sibTrans" cxnId="{255585AC-36AF-427C-925C-8357AE89E893}">
      <dgm:prSet/>
      <dgm:spPr/>
      <dgm:t>
        <a:bodyPr/>
        <a:lstStyle/>
        <a:p>
          <a:endParaRPr lang="es-MX"/>
        </a:p>
      </dgm:t>
    </dgm:pt>
    <dgm:pt modelId="{961E002F-4CE8-4537-B4BF-D73385793EEC}">
      <dgm:prSet phldrT="[Texto]"/>
      <dgm:spPr/>
      <dgm:t>
        <a:bodyPr/>
        <a:lstStyle/>
        <a:p>
          <a:r>
            <a:rPr lang="es-ES" dirty="0" smtClean="0"/>
            <a:t>Imposible presentarse físicamente en cada una de las empresas proveedoras</a:t>
          </a:r>
          <a:endParaRPr lang="es-MX" dirty="0"/>
        </a:p>
      </dgm:t>
    </dgm:pt>
    <dgm:pt modelId="{98480789-0947-4B43-BF3A-06BBA7AA9E2D}" type="parTrans" cxnId="{4F2E7638-7370-46C2-B5EC-DF78441713C4}">
      <dgm:prSet/>
      <dgm:spPr/>
      <dgm:t>
        <a:bodyPr/>
        <a:lstStyle/>
        <a:p>
          <a:endParaRPr lang="es-MX"/>
        </a:p>
      </dgm:t>
    </dgm:pt>
    <dgm:pt modelId="{BB2ECA05-003E-4384-9B68-0B4B5E82DDFF}" type="sibTrans" cxnId="{4F2E7638-7370-46C2-B5EC-DF78441713C4}">
      <dgm:prSet/>
      <dgm:spPr/>
      <dgm:t>
        <a:bodyPr/>
        <a:lstStyle/>
        <a:p>
          <a:endParaRPr lang="es-MX"/>
        </a:p>
      </dgm:t>
    </dgm:pt>
    <dgm:pt modelId="{9AF3780D-BC3E-45E5-9870-2450AAA720DE}">
      <dgm:prSet phldrT="[Texto]"/>
      <dgm:spPr/>
      <dgm:t>
        <a:bodyPr/>
        <a:lstStyle/>
        <a:p>
          <a:r>
            <a:rPr lang="es-ES" dirty="0" smtClean="0"/>
            <a:t>Necesidad de tener un stock moderado de productos.</a:t>
          </a:r>
          <a:endParaRPr lang="es-MX" dirty="0"/>
        </a:p>
      </dgm:t>
    </dgm:pt>
    <dgm:pt modelId="{CCD45883-01D4-409E-98E5-55F4AE966978}" type="parTrans" cxnId="{78CA1403-CB09-482C-9B2F-EF602AC42335}">
      <dgm:prSet/>
      <dgm:spPr/>
      <dgm:t>
        <a:bodyPr/>
        <a:lstStyle/>
        <a:p>
          <a:endParaRPr lang="es-MX"/>
        </a:p>
      </dgm:t>
    </dgm:pt>
    <dgm:pt modelId="{DD60B582-E744-4BE3-A95D-F9ADEB9EE4AD}" type="sibTrans" cxnId="{78CA1403-CB09-482C-9B2F-EF602AC42335}">
      <dgm:prSet/>
      <dgm:spPr/>
      <dgm:t>
        <a:bodyPr/>
        <a:lstStyle/>
        <a:p>
          <a:endParaRPr lang="es-MX"/>
        </a:p>
      </dgm:t>
    </dgm:pt>
    <dgm:pt modelId="{2B5D5E50-6550-426C-9133-BDB65A2B996F}" type="pres">
      <dgm:prSet presAssocID="{19E7B0C0-2E54-43D6-A9F0-96B0D8123B60}" presName="diagram" presStyleCnt="0">
        <dgm:presLayoutVars>
          <dgm:dir/>
          <dgm:resizeHandles val="exact"/>
        </dgm:presLayoutVars>
      </dgm:prSet>
      <dgm:spPr/>
      <dgm:t>
        <a:bodyPr/>
        <a:lstStyle/>
        <a:p>
          <a:endParaRPr lang="es-EC"/>
        </a:p>
      </dgm:t>
    </dgm:pt>
    <dgm:pt modelId="{0DA6F9F5-76DA-443F-B018-CFD715D6461F}" type="pres">
      <dgm:prSet presAssocID="{A4546DFC-5CFA-4F1C-B30B-526260299CDF}" presName="node" presStyleLbl="node1" presStyleIdx="0" presStyleCnt="4">
        <dgm:presLayoutVars>
          <dgm:bulletEnabled val="1"/>
        </dgm:presLayoutVars>
      </dgm:prSet>
      <dgm:spPr/>
      <dgm:t>
        <a:bodyPr/>
        <a:lstStyle/>
        <a:p>
          <a:endParaRPr lang="es-MX"/>
        </a:p>
      </dgm:t>
    </dgm:pt>
    <dgm:pt modelId="{4C039886-9BFE-400A-A014-5536812AE969}" type="pres">
      <dgm:prSet presAssocID="{09819C35-EDA0-4391-B92B-8F7C7EFA90C2}" presName="sibTrans" presStyleCnt="0"/>
      <dgm:spPr/>
    </dgm:pt>
    <dgm:pt modelId="{1BBCBD25-34FF-4844-8E8F-624AA929698D}" type="pres">
      <dgm:prSet presAssocID="{B2294587-443B-4392-BC25-8A106C778264}" presName="node" presStyleLbl="node1" presStyleIdx="1" presStyleCnt="4">
        <dgm:presLayoutVars>
          <dgm:bulletEnabled val="1"/>
        </dgm:presLayoutVars>
      </dgm:prSet>
      <dgm:spPr/>
      <dgm:t>
        <a:bodyPr/>
        <a:lstStyle/>
        <a:p>
          <a:endParaRPr lang="es-MX"/>
        </a:p>
      </dgm:t>
    </dgm:pt>
    <dgm:pt modelId="{CBF854C8-3383-4AF8-9A6D-9CBB99F4BDDB}" type="pres">
      <dgm:prSet presAssocID="{39658E13-BB58-4DBB-9A2D-2D244D07ACD1}" presName="sibTrans" presStyleCnt="0"/>
      <dgm:spPr/>
    </dgm:pt>
    <dgm:pt modelId="{49EC50DD-E7E0-4F0A-8D1D-7B0FEFAB49BA}" type="pres">
      <dgm:prSet presAssocID="{961E002F-4CE8-4537-B4BF-D73385793EEC}" presName="node" presStyleLbl="node1" presStyleIdx="2" presStyleCnt="4">
        <dgm:presLayoutVars>
          <dgm:bulletEnabled val="1"/>
        </dgm:presLayoutVars>
      </dgm:prSet>
      <dgm:spPr/>
      <dgm:t>
        <a:bodyPr/>
        <a:lstStyle/>
        <a:p>
          <a:endParaRPr lang="es-MX"/>
        </a:p>
      </dgm:t>
    </dgm:pt>
    <dgm:pt modelId="{E56EF674-F19E-44C4-8AED-0AE64D95D4A3}" type="pres">
      <dgm:prSet presAssocID="{BB2ECA05-003E-4384-9B68-0B4B5E82DDFF}" presName="sibTrans" presStyleCnt="0"/>
      <dgm:spPr/>
    </dgm:pt>
    <dgm:pt modelId="{654409C6-B3FA-4367-BED6-96D34FF57B07}" type="pres">
      <dgm:prSet presAssocID="{9AF3780D-BC3E-45E5-9870-2450AAA720DE}" presName="node" presStyleLbl="node1" presStyleIdx="3" presStyleCnt="4">
        <dgm:presLayoutVars>
          <dgm:bulletEnabled val="1"/>
        </dgm:presLayoutVars>
      </dgm:prSet>
      <dgm:spPr/>
      <dgm:t>
        <a:bodyPr/>
        <a:lstStyle/>
        <a:p>
          <a:endParaRPr lang="es-MX"/>
        </a:p>
      </dgm:t>
    </dgm:pt>
  </dgm:ptLst>
  <dgm:cxnLst>
    <dgm:cxn modelId="{391008C5-BFFC-4280-804E-3E46AF25E785}" type="presOf" srcId="{19E7B0C0-2E54-43D6-A9F0-96B0D8123B60}" destId="{2B5D5E50-6550-426C-9133-BDB65A2B996F}" srcOrd="0" destOrd="0" presId="urn:microsoft.com/office/officeart/2005/8/layout/default#1"/>
    <dgm:cxn modelId="{89D78377-97A3-497F-9422-E0E39BBFE437}" type="presOf" srcId="{9AF3780D-BC3E-45E5-9870-2450AAA720DE}" destId="{654409C6-B3FA-4367-BED6-96D34FF57B07}" srcOrd="0" destOrd="0" presId="urn:microsoft.com/office/officeart/2005/8/layout/default#1"/>
    <dgm:cxn modelId="{4F2E7638-7370-46C2-B5EC-DF78441713C4}" srcId="{19E7B0C0-2E54-43D6-A9F0-96B0D8123B60}" destId="{961E002F-4CE8-4537-B4BF-D73385793EEC}" srcOrd="2" destOrd="0" parTransId="{98480789-0947-4B43-BF3A-06BBA7AA9E2D}" sibTransId="{BB2ECA05-003E-4384-9B68-0B4B5E82DDFF}"/>
    <dgm:cxn modelId="{553AD3CC-4105-46EB-8094-60F53C762116}" type="presOf" srcId="{B2294587-443B-4392-BC25-8A106C778264}" destId="{1BBCBD25-34FF-4844-8E8F-624AA929698D}" srcOrd="0" destOrd="0" presId="urn:microsoft.com/office/officeart/2005/8/layout/default#1"/>
    <dgm:cxn modelId="{78CA1403-CB09-482C-9B2F-EF602AC42335}" srcId="{19E7B0C0-2E54-43D6-A9F0-96B0D8123B60}" destId="{9AF3780D-BC3E-45E5-9870-2450AAA720DE}" srcOrd="3" destOrd="0" parTransId="{CCD45883-01D4-409E-98E5-55F4AE966978}" sibTransId="{DD60B582-E744-4BE3-A95D-F9ADEB9EE4AD}"/>
    <dgm:cxn modelId="{64E19389-5622-4122-AD07-287075CA1311}" srcId="{19E7B0C0-2E54-43D6-A9F0-96B0D8123B60}" destId="{A4546DFC-5CFA-4F1C-B30B-526260299CDF}" srcOrd="0" destOrd="0" parTransId="{7F3A734D-A36C-4C75-A65A-EC8173B9C745}" sibTransId="{09819C35-EDA0-4391-B92B-8F7C7EFA90C2}"/>
    <dgm:cxn modelId="{C9E1A3A5-B5EE-4182-B1CE-5046809A3AA6}" type="presOf" srcId="{A4546DFC-5CFA-4F1C-B30B-526260299CDF}" destId="{0DA6F9F5-76DA-443F-B018-CFD715D6461F}" srcOrd="0" destOrd="0" presId="urn:microsoft.com/office/officeart/2005/8/layout/default#1"/>
    <dgm:cxn modelId="{1379C812-AB0D-4DDD-8A0A-CB03C71B76B6}" type="presOf" srcId="{961E002F-4CE8-4537-B4BF-D73385793EEC}" destId="{49EC50DD-E7E0-4F0A-8D1D-7B0FEFAB49BA}" srcOrd="0" destOrd="0" presId="urn:microsoft.com/office/officeart/2005/8/layout/default#1"/>
    <dgm:cxn modelId="{255585AC-36AF-427C-925C-8357AE89E893}" srcId="{19E7B0C0-2E54-43D6-A9F0-96B0D8123B60}" destId="{B2294587-443B-4392-BC25-8A106C778264}" srcOrd="1" destOrd="0" parTransId="{689FC979-99C2-4AAB-AC5D-55B1BD73F467}" sibTransId="{39658E13-BB58-4DBB-9A2D-2D244D07ACD1}"/>
    <dgm:cxn modelId="{6C9E3268-823E-4C47-9776-C6B987906CA3}" type="presParOf" srcId="{2B5D5E50-6550-426C-9133-BDB65A2B996F}" destId="{0DA6F9F5-76DA-443F-B018-CFD715D6461F}" srcOrd="0" destOrd="0" presId="urn:microsoft.com/office/officeart/2005/8/layout/default#1"/>
    <dgm:cxn modelId="{9B92AC0C-0356-42DB-9457-783AE7F5CD7B}" type="presParOf" srcId="{2B5D5E50-6550-426C-9133-BDB65A2B996F}" destId="{4C039886-9BFE-400A-A014-5536812AE969}" srcOrd="1" destOrd="0" presId="urn:microsoft.com/office/officeart/2005/8/layout/default#1"/>
    <dgm:cxn modelId="{D3D5084C-071E-4531-A80E-1426DF8E42B3}" type="presParOf" srcId="{2B5D5E50-6550-426C-9133-BDB65A2B996F}" destId="{1BBCBD25-34FF-4844-8E8F-624AA929698D}" srcOrd="2" destOrd="0" presId="urn:microsoft.com/office/officeart/2005/8/layout/default#1"/>
    <dgm:cxn modelId="{B09B9BBB-CA9E-40EB-8E51-83D944918E79}" type="presParOf" srcId="{2B5D5E50-6550-426C-9133-BDB65A2B996F}" destId="{CBF854C8-3383-4AF8-9A6D-9CBB99F4BDDB}" srcOrd="3" destOrd="0" presId="urn:microsoft.com/office/officeart/2005/8/layout/default#1"/>
    <dgm:cxn modelId="{68DCC91F-AEC4-43F2-989C-9842368B8E00}" type="presParOf" srcId="{2B5D5E50-6550-426C-9133-BDB65A2B996F}" destId="{49EC50DD-E7E0-4F0A-8D1D-7B0FEFAB49BA}" srcOrd="4" destOrd="0" presId="urn:microsoft.com/office/officeart/2005/8/layout/default#1"/>
    <dgm:cxn modelId="{D378C194-B78E-4E62-91B9-685045FBA6B2}" type="presParOf" srcId="{2B5D5E50-6550-426C-9133-BDB65A2B996F}" destId="{E56EF674-F19E-44C4-8AED-0AE64D95D4A3}" srcOrd="5" destOrd="0" presId="urn:microsoft.com/office/officeart/2005/8/layout/default#1"/>
    <dgm:cxn modelId="{3460DBE3-DFFA-4431-8014-6F94806CE830}" type="presParOf" srcId="{2B5D5E50-6550-426C-9133-BDB65A2B996F}" destId="{654409C6-B3FA-4367-BED6-96D34FF57B07}" srcOrd="6" destOrd="0" presId="urn:microsoft.com/office/officeart/2005/8/layout/defaul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72F9CA-3936-4DEF-A59C-C6223E7CFDCA}" type="doc">
      <dgm:prSet loTypeId="urn:microsoft.com/office/officeart/2005/8/layout/vList4#1" loCatId="list" qsTypeId="urn:microsoft.com/office/officeart/2005/8/quickstyle/simple1" qsCatId="simple" csTypeId="urn:microsoft.com/office/officeart/2005/8/colors/colorful1#2" csCatId="colorful" phldr="1"/>
      <dgm:spPr/>
      <dgm:t>
        <a:bodyPr/>
        <a:lstStyle/>
        <a:p>
          <a:endParaRPr lang="es-MX"/>
        </a:p>
      </dgm:t>
    </dgm:pt>
    <dgm:pt modelId="{430F848E-EFD4-4FEE-9010-64CE0248775B}">
      <dgm:prSet phldrT="[Texto]"/>
      <dgm:spPr/>
      <dgm:t>
        <a:bodyPr/>
        <a:lstStyle/>
        <a:p>
          <a:r>
            <a:rPr lang="es-ES" dirty="0" smtClean="0"/>
            <a:t>Toda la información actualizada  de los equipos tecnológicos que cada uno de sus proveedores ofrecen con sus respectivas características.</a:t>
          </a:r>
          <a:endParaRPr lang="es-MX" dirty="0"/>
        </a:p>
      </dgm:t>
    </dgm:pt>
    <dgm:pt modelId="{2991EE3F-6765-47DD-9C9F-AE57A8F7C42C}" type="parTrans" cxnId="{9883B08C-AF8B-4658-8D44-BC62079212D4}">
      <dgm:prSet/>
      <dgm:spPr/>
      <dgm:t>
        <a:bodyPr/>
        <a:lstStyle/>
        <a:p>
          <a:endParaRPr lang="es-MX"/>
        </a:p>
      </dgm:t>
    </dgm:pt>
    <dgm:pt modelId="{18B79B76-3CC5-428F-B097-EEB9B71F37C3}" type="sibTrans" cxnId="{9883B08C-AF8B-4658-8D44-BC62079212D4}">
      <dgm:prSet/>
      <dgm:spPr/>
      <dgm:t>
        <a:bodyPr/>
        <a:lstStyle/>
        <a:p>
          <a:endParaRPr lang="es-MX"/>
        </a:p>
      </dgm:t>
    </dgm:pt>
    <dgm:pt modelId="{5034A9AE-0275-4F39-9418-2E0FC0F93800}">
      <dgm:prSet phldrT="[Texto]"/>
      <dgm:spPr/>
      <dgm:t>
        <a:bodyPr/>
        <a:lstStyle/>
        <a:p>
          <a:r>
            <a:rPr lang="es-ES" dirty="0" smtClean="0"/>
            <a:t>Cotizaciones de los equipos  tecnológicos que necesita, </a:t>
          </a:r>
          <a:endParaRPr lang="es-MX" dirty="0"/>
        </a:p>
      </dgm:t>
    </dgm:pt>
    <dgm:pt modelId="{B69DDE43-E219-47B1-AD72-4F9255377E5A}" type="parTrans" cxnId="{D4E1A139-29B8-4582-861F-C3E97AD80E03}">
      <dgm:prSet/>
      <dgm:spPr/>
      <dgm:t>
        <a:bodyPr/>
        <a:lstStyle/>
        <a:p>
          <a:endParaRPr lang="es-MX"/>
        </a:p>
      </dgm:t>
    </dgm:pt>
    <dgm:pt modelId="{9031C35B-0C36-4141-9482-105C40D8B5CE}" type="sibTrans" cxnId="{D4E1A139-29B8-4582-861F-C3E97AD80E03}">
      <dgm:prSet/>
      <dgm:spPr/>
      <dgm:t>
        <a:bodyPr/>
        <a:lstStyle/>
        <a:p>
          <a:endParaRPr lang="es-MX"/>
        </a:p>
      </dgm:t>
    </dgm:pt>
    <dgm:pt modelId="{D8186E7E-5E1B-4FC9-BC0B-C0F094BA5606}">
      <dgm:prSet phldrT="[Texto]"/>
      <dgm:spPr/>
      <dgm:t>
        <a:bodyPr/>
        <a:lstStyle/>
        <a:p>
          <a:r>
            <a:rPr lang="es-ES" dirty="0" smtClean="0"/>
            <a:t>Realizar los pagos online. </a:t>
          </a:r>
          <a:endParaRPr lang="es-MX" dirty="0"/>
        </a:p>
      </dgm:t>
    </dgm:pt>
    <dgm:pt modelId="{311F6C11-A521-44F7-A24D-6578C1F36568}" type="parTrans" cxnId="{730F908F-7808-4C71-BE29-E3FC33B5DAE8}">
      <dgm:prSet/>
      <dgm:spPr/>
      <dgm:t>
        <a:bodyPr/>
        <a:lstStyle/>
        <a:p>
          <a:endParaRPr lang="es-MX"/>
        </a:p>
      </dgm:t>
    </dgm:pt>
    <dgm:pt modelId="{87744886-2AAF-481A-85FB-5EBDFEF0BD70}" type="sibTrans" cxnId="{730F908F-7808-4C71-BE29-E3FC33B5DAE8}">
      <dgm:prSet/>
      <dgm:spPr/>
      <dgm:t>
        <a:bodyPr/>
        <a:lstStyle/>
        <a:p>
          <a:endParaRPr lang="es-MX"/>
        </a:p>
      </dgm:t>
    </dgm:pt>
    <dgm:pt modelId="{3E612902-013B-491B-A6D4-A2188D1A6629}" type="pres">
      <dgm:prSet presAssocID="{E372F9CA-3936-4DEF-A59C-C6223E7CFDCA}" presName="linear" presStyleCnt="0">
        <dgm:presLayoutVars>
          <dgm:dir/>
          <dgm:resizeHandles val="exact"/>
        </dgm:presLayoutVars>
      </dgm:prSet>
      <dgm:spPr/>
      <dgm:t>
        <a:bodyPr/>
        <a:lstStyle/>
        <a:p>
          <a:endParaRPr lang="es-EC"/>
        </a:p>
      </dgm:t>
    </dgm:pt>
    <dgm:pt modelId="{9A54A375-9FCB-43B5-87DD-3DACC47ECB72}" type="pres">
      <dgm:prSet presAssocID="{430F848E-EFD4-4FEE-9010-64CE0248775B}" presName="comp" presStyleCnt="0"/>
      <dgm:spPr/>
    </dgm:pt>
    <dgm:pt modelId="{26500DA2-43CB-4E30-9FDE-2E22C49562DB}" type="pres">
      <dgm:prSet presAssocID="{430F848E-EFD4-4FEE-9010-64CE0248775B}" presName="box" presStyleLbl="node1" presStyleIdx="0" presStyleCnt="3"/>
      <dgm:spPr/>
      <dgm:t>
        <a:bodyPr/>
        <a:lstStyle/>
        <a:p>
          <a:endParaRPr lang="es-MX"/>
        </a:p>
      </dgm:t>
    </dgm:pt>
    <dgm:pt modelId="{F76C81A6-D431-4CDD-AE65-A44A5723CDCF}" type="pres">
      <dgm:prSet presAssocID="{430F848E-EFD4-4FEE-9010-64CE0248775B}" presName="img" presStyleLbl="fgImgPlace1" presStyleIdx="0" presStyleCnt="3"/>
      <dgm:spPr>
        <a:blipFill rotWithShape="0">
          <a:blip xmlns:r="http://schemas.openxmlformats.org/officeDocument/2006/relationships" r:embed="rId1"/>
          <a:stretch>
            <a:fillRect/>
          </a:stretch>
        </a:blipFill>
      </dgm:spPr>
    </dgm:pt>
    <dgm:pt modelId="{593FF4A3-FB62-435C-9125-B12B10217772}" type="pres">
      <dgm:prSet presAssocID="{430F848E-EFD4-4FEE-9010-64CE0248775B}" presName="text" presStyleLbl="node1" presStyleIdx="0" presStyleCnt="3">
        <dgm:presLayoutVars>
          <dgm:bulletEnabled val="1"/>
        </dgm:presLayoutVars>
      </dgm:prSet>
      <dgm:spPr/>
      <dgm:t>
        <a:bodyPr/>
        <a:lstStyle/>
        <a:p>
          <a:endParaRPr lang="es-MX"/>
        </a:p>
      </dgm:t>
    </dgm:pt>
    <dgm:pt modelId="{49956519-E5A0-4860-BF8E-4696F041ED9E}" type="pres">
      <dgm:prSet presAssocID="{18B79B76-3CC5-428F-B097-EEB9B71F37C3}" presName="spacer" presStyleCnt="0"/>
      <dgm:spPr/>
    </dgm:pt>
    <dgm:pt modelId="{B79CB329-D772-47E5-9581-497B50DCA62F}" type="pres">
      <dgm:prSet presAssocID="{5034A9AE-0275-4F39-9418-2E0FC0F93800}" presName="comp" presStyleCnt="0"/>
      <dgm:spPr/>
    </dgm:pt>
    <dgm:pt modelId="{9B5560E6-C61E-4184-B572-FE1507D49860}" type="pres">
      <dgm:prSet presAssocID="{5034A9AE-0275-4F39-9418-2E0FC0F93800}" presName="box" presStyleLbl="node1" presStyleIdx="1" presStyleCnt="3"/>
      <dgm:spPr/>
      <dgm:t>
        <a:bodyPr/>
        <a:lstStyle/>
        <a:p>
          <a:endParaRPr lang="es-MX"/>
        </a:p>
      </dgm:t>
    </dgm:pt>
    <dgm:pt modelId="{BD219924-23A2-4A80-AF95-7F50A475E8FD}" type="pres">
      <dgm:prSet presAssocID="{5034A9AE-0275-4F39-9418-2E0FC0F93800}" presName="img" presStyleLbl="fgImgPlace1" presStyleIdx="1" presStyleCnt="3"/>
      <dgm:spPr>
        <a:blipFill rotWithShape="0">
          <a:blip xmlns:r="http://schemas.openxmlformats.org/officeDocument/2006/relationships" r:embed="rId2"/>
          <a:stretch>
            <a:fillRect/>
          </a:stretch>
        </a:blipFill>
      </dgm:spPr>
    </dgm:pt>
    <dgm:pt modelId="{22CB8B42-2C94-49C4-8AB5-F5875719C6A9}" type="pres">
      <dgm:prSet presAssocID="{5034A9AE-0275-4F39-9418-2E0FC0F93800}" presName="text" presStyleLbl="node1" presStyleIdx="1" presStyleCnt="3">
        <dgm:presLayoutVars>
          <dgm:bulletEnabled val="1"/>
        </dgm:presLayoutVars>
      </dgm:prSet>
      <dgm:spPr/>
      <dgm:t>
        <a:bodyPr/>
        <a:lstStyle/>
        <a:p>
          <a:endParaRPr lang="es-MX"/>
        </a:p>
      </dgm:t>
    </dgm:pt>
    <dgm:pt modelId="{FE4128AB-F549-46A2-83CE-751504EA81C7}" type="pres">
      <dgm:prSet presAssocID="{9031C35B-0C36-4141-9482-105C40D8B5CE}" presName="spacer" presStyleCnt="0"/>
      <dgm:spPr/>
    </dgm:pt>
    <dgm:pt modelId="{339EC26F-F436-4EC6-B98E-113CD4E36FFC}" type="pres">
      <dgm:prSet presAssocID="{D8186E7E-5E1B-4FC9-BC0B-C0F094BA5606}" presName="comp" presStyleCnt="0"/>
      <dgm:spPr/>
    </dgm:pt>
    <dgm:pt modelId="{2A7E8200-C5E2-488D-9F58-08983542DC89}" type="pres">
      <dgm:prSet presAssocID="{D8186E7E-5E1B-4FC9-BC0B-C0F094BA5606}" presName="box" presStyleLbl="node1" presStyleIdx="2" presStyleCnt="3"/>
      <dgm:spPr/>
      <dgm:t>
        <a:bodyPr/>
        <a:lstStyle/>
        <a:p>
          <a:endParaRPr lang="es-MX"/>
        </a:p>
      </dgm:t>
    </dgm:pt>
    <dgm:pt modelId="{B5CBC522-162A-42B5-BD23-EC1B45B7C05A}" type="pres">
      <dgm:prSet presAssocID="{D8186E7E-5E1B-4FC9-BC0B-C0F094BA5606}" presName="img" presStyleLbl="fgImgPlace1" presStyleIdx="2" presStyleCnt="3"/>
      <dgm:spPr>
        <a:blipFill rotWithShape="0">
          <a:blip xmlns:r="http://schemas.openxmlformats.org/officeDocument/2006/relationships" r:embed="rId3"/>
          <a:stretch>
            <a:fillRect/>
          </a:stretch>
        </a:blipFill>
      </dgm:spPr>
    </dgm:pt>
    <dgm:pt modelId="{07B771BC-50B9-4FB5-929F-2811D65F8E7C}" type="pres">
      <dgm:prSet presAssocID="{D8186E7E-5E1B-4FC9-BC0B-C0F094BA5606}" presName="text" presStyleLbl="node1" presStyleIdx="2" presStyleCnt="3">
        <dgm:presLayoutVars>
          <dgm:bulletEnabled val="1"/>
        </dgm:presLayoutVars>
      </dgm:prSet>
      <dgm:spPr/>
      <dgm:t>
        <a:bodyPr/>
        <a:lstStyle/>
        <a:p>
          <a:endParaRPr lang="es-MX"/>
        </a:p>
      </dgm:t>
    </dgm:pt>
  </dgm:ptLst>
  <dgm:cxnLst>
    <dgm:cxn modelId="{6C23F336-396E-4E8C-A6A0-5D878B75AF30}" type="presOf" srcId="{5034A9AE-0275-4F39-9418-2E0FC0F93800}" destId="{9B5560E6-C61E-4184-B572-FE1507D49860}" srcOrd="0" destOrd="0" presId="urn:microsoft.com/office/officeart/2005/8/layout/vList4#1"/>
    <dgm:cxn modelId="{224346ED-56ED-45EC-92CB-BDFCBE56757C}" type="presOf" srcId="{5034A9AE-0275-4F39-9418-2E0FC0F93800}" destId="{22CB8B42-2C94-49C4-8AB5-F5875719C6A9}" srcOrd="1" destOrd="0" presId="urn:microsoft.com/office/officeart/2005/8/layout/vList4#1"/>
    <dgm:cxn modelId="{D4E1A139-29B8-4582-861F-C3E97AD80E03}" srcId="{E372F9CA-3936-4DEF-A59C-C6223E7CFDCA}" destId="{5034A9AE-0275-4F39-9418-2E0FC0F93800}" srcOrd="1" destOrd="0" parTransId="{B69DDE43-E219-47B1-AD72-4F9255377E5A}" sibTransId="{9031C35B-0C36-4141-9482-105C40D8B5CE}"/>
    <dgm:cxn modelId="{887003E9-DC1D-45EA-B034-6059472EA4E2}" type="presOf" srcId="{D8186E7E-5E1B-4FC9-BC0B-C0F094BA5606}" destId="{07B771BC-50B9-4FB5-929F-2811D65F8E7C}" srcOrd="1" destOrd="0" presId="urn:microsoft.com/office/officeart/2005/8/layout/vList4#1"/>
    <dgm:cxn modelId="{97F44A64-A5C1-4D3E-9277-8446983789D0}" type="presOf" srcId="{D8186E7E-5E1B-4FC9-BC0B-C0F094BA5606}" destId="{2A7E8200-C5E2-488D-9F58-08983542DC89}" srcOrd="0" destOrd="0" presId="urn:microsoft.com/office/officeart/2005/8/layout/vList4#1"/>
    <dgm:cxn modelId="{B6193D29-8096-4A06-A463-520E26B8040C}" type="presOf" srcId="{430F848E-EFD4-4FEE-9010-64CE0248775B}" destId="{593FF4A3-FB62-435C-9125-B12B10217772}" srcOrd="1" destOrd="0" presId="urn:microsoft.com/office/officeart/2005/8/layout/vList4#1"/>
    <dgm:cxn modelId="{730F908F-7808-4C71-BE29-E3FC33B5DAE8}" srcId="{E372F9CA-3936-4DEF-A59C-C6223E7CFDCA}" destId="{D8186E7E-5E1B-4FC9-BC0B-C0F094BA5606}" srcOrd="2" destOrd="0" parTransId="{311F6C11-A521-44F7-A24D-6578C1F36568}" sibTransId="{87744886-2AAF-481A-85FB-5EBDFEF0BD70}"/>
    <dgm:cxn modelId="{2DA04FA4-1A7D-46A0-9251-CDFCD957A3AD}" type="presOf" srcId="{430F848E-EFD4-4FEE-9010-64CE0248775B}" destId="{26500DA2-43CB-4E30-9FDE-2E22C49562DB}" srcOrd="0" destOrd="0" presId="urn:microsoft.com/office/officeart/2005/8/layout/vList4#1"/>
    <dgm:cxn modelId="{3D79093D-A9EC-4AAF-9A49-9865C8050BE7}" type="presOf" srcId="{E372F9CA-3936-4DEF-A59C-C6223E7CFDCA}" destId="{3E612902-013B-491B-A6D4-A2188D1A6629}" srcOrd="0" destOrd="0" presId="urn:microsoft.com/office/officeart/2005/8/layout/vList4#1"/>
    <dgm:cxn modelId="{9883B08C-AF8B-4658-8D44-BC62079212D4}" srcId="{E372F9CA-3936-4DEF-A59C-C6223E7CFDCA}" destId="{430F848E-EFD4-4FEE-9010-64CE0248775B}" srcOrd="0" destOrd="0" parTransId="{2991EE3F-6765-47DD-9C9F-AE57A8F7C42C}" sibTransId="{18B79B76-3CC5-428F-B097-EEB9B71F37C3}"/>
    <dgm:cxn modelId="{64D6E912-D115-46F1-90EC-E7D734A1156B}" type="presParOf" srcId="{3E612902-013B-491B-A6D4-A2188D1A6629}" destId="{9A54A375-9FCB-43B5-87DD-3DACC47ECB72}" srcOrd="0" destOrd="0" presId="urn:microsoft.com/office/officeart/2005/8/layout/vList4#1"/>
    <dgm:cxn modelId="{0BDF3802-B5A6-43EE-AE89-D722BF8B413B}" type="presParOf" srcId="{9A54A375-9FCB-43B5-87DD-3DACC47ECB72}" destId="{26500DA2-43CB-4E30-9FDE-2E22C49562DB}" srcOrd="0" destOrd="0" presId="urn:microsoft.com/office/officeart/2005/8/layout/vList4#1"/>
    <dgm:cxn modelId="{5DE09C08-C7FF-4D20-B616-26B0E1C65F2B}" type="presParOf" srcId="{9A54A375-9FCB-43B5-87DD-3DACC47ECB72}" destId="{F76C81A6-D431-4CDD-AE65-A44A5723CDCF}" srcOrd="1" destOrd="0" presId="urn:microsoft.com/office/officeart/2005/8/layout/vList4#1"/>
    <dgm:cxn modelId="{A149F6F3-27DF-406E-B28E-C0053230DF5B}" type="presParOf" srcId="{9A54A375-9FCB-43B5-87DD-3DACC47ECB72}" destId="{593FF4A3-FB62-435C-9125-B12B10217772}" srcOrd="2" destOrd="0" presId="urn:microsoft.com/office/officeart/2005/8/layout/vList4#1"/>
    <dgm:cxn modelId="{65923169-C882-4042-B013-222942CF00EB}" type="presParOf" srcId="{3E612902-013B-491B-A6D4-A2188D1A6629}" destId="{49956519-E5A0-4860-BF8E-4696F041ED9E}" srcOrd="1" destOrd="0" presId="urn:microsoft.com/office/officeart/2005/8/layout/vList4#1"/>
    <dgm:cxn modelId="{33109616-78C8-4FD1-B763-A58A6CC11CFB}" type="presParOf" srcId="{3E612902-013B-491B-A6D4-A2188D1A6629}" destId="{B79CB329-D772-47E5-9581-497B50DCA62F}" srcOrd="2" destOrd="0" presId="urn:microsoft.com/office/officeart/2005/8/layout/vList4#1"/>
    <dgm:cxn modelId="{C9D4329C-2490-45B4-A9EB-35524E500A75}" type="presParOf" srcId="{B79CB329-D772-47E5-9581-497B50DCA62F}" destId="{9B5560E6-C61E-4184-B572-FE1507D49860}" srcOrd="0" destOrd="0" presId="urn:microsoft.com/office/officeart/2005/8/layout/vList4#1"/>
    <dgm:cxn modelId="{8BAA0F8F-4654-4883-BBB2-BC3686A16A5E}" type="presParOf" srcId="{B79CB329-D772-47E5-9581-497B50DCA62F}" destId="{BD219924-23A2-4A80-AF95-7F50A475E8FD}" srcOrd="1" destOrd="0" presId="urn:microsoft.com/office/officeart/2005/8/layout/vList4#1"/>
    <dgm:cxn modelId="{FAC0CB11-ADF9-4C9B-B920-16BA93AC0487}" type="presParOf" srcId="{B79CB329-D772-47E5-9581-497B50DCA62F}" destId="{22CB8B42-2C94-49C4-8AB5-F5875719C6A9}" srcOrd="2" destOrd="0" presId="urn:microsoft.com/office/officeart/2005/8/layout/vList4#1"/>
    <dgm:cxn modelId="{AFB73F84-5CC8-47FC-8068-70B094E4796A}" type="presParOf" srcId="{3E612902-013B-491B-A6D4-A2188D1A6629}" destId="{FE4128AB-F549-46A2-83CE-751504EA81C7}" srcOrd="3" destOrd="0" presId="urn:microsoft.com/office/officeart/2005/8/layout/vList4#1"/>
    <dgm:cxn modelId="{8C3D498C-D038-4208-89E8-AB83AB897B3E}" type="presParOf" srcId="{3E612902-013B-491B-A6D4-A2188D1A6629}" destId="{339EC26F-F436-4EC6-B98E-113CD4E36FFC}" srcOrd="4" destOrd="0" presId="urn:microsoft.com/office/officeart/2005/8/layout/vList4#1"/>
    <dgm:cxn modelId="{A229A046-9697-4F75-B0DA-844A397DBEA4}" type="presParOf" srcId="{339EC26F-F436-4EC6-B98E-113CD4E36FFC}" destId="{2A7E8200-C5E2-488D-9F58-08983542DC89}" srcOrd="0" destOrd="0" presId="urn:microsoft.com/office/officeart/2005/8/layout/vList4#1"/>
    <dgm:cxn modelId="{AF3A6B91-E2AF-4FF0-A1AB-C7C6750C115D}" type="presParOf" srcId="{339EC26F-F436-4EC6-B98E-113CD4E36FFC}" destId="{B5CBC522-162A-42B5-BD23-EC1B45B7C05A}" srcOrd="1" destOrd="0" presId="urn:microsoft.com/office/officeart/2005/8/layout/vList4#1"/>
    <dgm:cxn modelId="{A50E1BCB-6724-494C-948C-09F637EB8859}" type="presParOf" srcId="{339EC26F-F436-4EC6-B98E-113CD4E36FFC}" destId="{07B771BC-50B9-4FB5-929F-2811D65F8E7C}"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862B2F-C396-4CFF-B6EE-52860019846B}" type="doc">
      <dgm:prSet loTypeId="urn:microsoft.com/office/officeart/2005/8/layout/lProcess2" loCatId="relationship" qsTypeId="urn:microsoft.com/office/officeart/2005/8/quickstyle/simple1" qsCatId="simple" csTypeId="urn:microsoft.com/office/officeart/2005/8/colors/colorful1#3" csCatId="colorful" phldr="1"/>
      <dgm:spPr/>
      <dgm:t>
        <a:bodyPr/>
        <a:lstStyle/>
        <a:p>
          <a:endParaRPr lang="es-MX"/>
        </a:p>
      </dgm:t>
    </dgm:pt>
    <dgm:pt modelId="{31D3AF23-5DAE-4502-BBB6-F11741BB3D7E}">
      <dgm:prSet phldrT="[Texto]"/>
      <dgm:spPr/>
      <dgm:t>
        <a:bodyPr/>
        <a:lstStyle/>
        <a:p>
          <a:r>
            <a:rPr lang="es-ES" dirty="0" smtClean="0"/>
            <a:t>Registro de Proveedores </a:t>
          </a:r>
          <a:endParaRPr lang="es-MX" dirty="0"/>
        </a:p>
      </dgm:t>
    </dgm:pt>
    <dgm:pt modelId="{22881615-2D89-4687-B3BF-BB4BA7854222}" type="parTrans" cxnId="{AA1CF107-1130-4BB9-A8BB-214B112E55DD}">
      <dgm:prSet/>
      <dgm:spPr/>
      <dgm:t>
        <a:bodyPr/>
        <a:lstStyle/>
        <a:p>
          <a:endParaRPr lang="es-MX"/>
        </a:p>
      </dgm:t>
    </dgm:pt>
    <dgm:pt modelId="{8A33EE47-B38D-4AF6-A2D6-266829CFB942}" type="sibTrans" cxnId="{AA1CF107-1130-4BB9-A8BB-214B112E55DD}">
      <dgm:prSet/>
      <dgm:spPr/>
      <dgm:t>
        <a:bodyPr/>
        <a:lstStyle/>
        <a:p>
          <a:endParaRPr lang="es-MX"/>
        </a:p>
      </dgm:t>
    </dgm:pt>
    <dgm:pt modelId="{4D8459BC-D46F-46D0-A5B8-64E2461AC0A6}">
      <dgm:prSet phldrT="[Texto]"/>
      <dgm:spPr/>
      <dgm:t>
        <a:bodyPr/>
        <a:lstStyle/>
        <a:p>
          <a:r>
            <a:rPr lang="es-ES" dirty="0" smtClean="0"/>
            <a:t>Catálogos</a:t>
          </a:r>
          <a:endParaRPr lang="es-MX" dirty="0"/>
        </a:p>
      </dgm:t>
    </dgm:pt>
    <dgm:pt modelId="{D271F97F-3FB9-4A62-88F1-3AED5454C159}" type="parTrans" cxnId="{EF2BB6FD-F511-4103-B2D1-DEFF1F0B14FE}">
      <dgm:prSet/>
      <dgm:spPr/>
      <dgm:t>
        <a:bodyPr/>
        <a:lstStyle/>
        <a:p>
          <a:endParaRPr lang="es-MX"/>
        </a:p>
      </dgm:t>
    </dgm:pt>
    <dgm:pt modelId="{F34FC74A-8746-41A5-944D-09B9ABC39CE7}" type="sibTrans" cxnId="{EF2BB6FD-F511-4103-B2D1-DEFF1F0B14FE}">
      <dgm:prSet/>
      <dgm:spPr/>
      <dgm:t>
        <a:bodyPr/>
        <a:lstStyle/>
        <a:p>
          <a:endParaRPr lang="es-MX"/>
        </a:p>
      </dgm:t>
    </dgm:pt>
    <dgm:pt modelId="{E7A2EBAA-B230-41E8-9D44-854706CA5FD1}">
      <dgm:prSet phldrT="[Texto]"/>
      <dgm:spPr/>
      <dgm:t>
        <a:bodyPr/>
        <a:lstStyle/>
        <a:p>
          <a:r>
            <a:rPr lang="es-ES" dirty="0" smtClean="0"/>
            <a:t>Cotizaciones</a:t>
          </a:r>
          <a:endParaRPr lang="es-MX" dirty="0"/>
        </a:p>
      </dgm:t>
    </dgm:pt>
    <dgm:pt modelId="{D4CC9576-299C-4537-BC76-CB9F6F310FBF}" type="parTrans" cxnId="{ECB0C142-D245-4831-8D15-C35FAEE54198}">
      <dgm:prSet/>
      <dgm:spPr/>
      <dgm:t>
        <a:bodyPr/>
        <a:lstStyle/>
        <a:p>
          <a:endParaRPr lang="es-MX"/>
        </a:p>
      </dgm:t>
    </dgm:pt>
    <dgm:pt modelId="{E0DCC199-3F9D-4910-B08A-B15CFA00FF4A}" type="sibTrans" cxnId="{ECB0C142-D245-4831-8D15-C35FAEE54198}">
      <dgm:prSet/>
      <dgm:spPr/>
      <dgm:t>
        <a:bodyPr/>
        <a:lstStyle/>
        <a:p>
          <a:endParaRPr lang="es-MX"/>
        </a:p>
      </dgm:t>
    </dgm:pt>
    <dgm:pt modelId="{E5D2A44B-34A3-42F5-BC4A-EC645A06482C}">
      <dgm:prSet phldrT="[Texto]"/>
      <dgm:spPr/>
      <dgm:t>
        <a:bodyPr/>
        <a:lstStyle/>
        <a:p>
          <a:r>
            <a:rPr lang="es-ES" dirty="0" smtClean="0"/>
            <a:t>Subastas</a:t>
          </a:r>
          <a:endParaRPr lang="es-MX" dirty="0"/>
        </a:p>
      </dgm:t>
    </dgm:pt>
    <dgm:pt modelId="{44FC928F-030B-45F5-9AE5-A37E08769FA6}" type="parTrans" cxnId="{899D8477-E7B2-4643-9E89-A4E47EF63341}">
      <dgm:prSet/>
      <dgm:spPr/>
      <dgm:t>
        <a:bodyPr/>
        <a:lstStyle/>
        <a:p>
          <a:endParaRPr lang="es-MX"/>
        </a:p>
      </dgm:t>
    </dgm:pt>
    <dgm:pt modelId="{C877ED81-5BC6-4492-9C75-98D4C91768C6}" type="sibTrans" cxnId="{899D8477-E7B2-4643-9E89-A4E47EF63341}">
      <dgm:prSet/>
      <dgm:spPr/>
      <dgm:t>
        <a:bodyPr/>
        <a:lstStyle/>
        <a:p>
          <a:endParaRPr lang="es-MX"/>
        </a:p>
      </dgm:t>
    </dgm:pt>
    <dgm:pt modelId="{9C9D6208-D9F9-4551-A16D-E318A7BB76B5}">
      <dgm:prSet phldrT="[Texto]"/>
      <dgm:spPr/>
      <dgm:t>
        <a:bodyPr/>
        <a:lstStyle/>
        <a:p>
          <a:r>
            <a:rPr lang="es-ES" dirty="0" smtClean="0"/>
            <a:t>Permitirá a los proveedores registrarse para ofrecer sus productos a la empresa..</a:t>
          </a:r>
          <a:endParaRPr lang="es-MX" dirty="0"/>
        </a:p>
      </dgm:t>
    </dgm:pt>
    <dgm:pt modelId="{1FB1493C-2B03-4004-ACF8-828EED75FF03}" type="parTrans" cxnId="{A788EFF7-D812-4E3C-9F09-9C5E0E4DF2B4}">
      <dgm:prSet/>
      <dgm:spPr/>
      <dgm:t>
        <a:bodyPr/>
        <a:lstStyle/>
        <a:p>
          <a:endParaRPr lang="es-MX"/>
        </a:p>
      </dgm:t>
    </dgm:pt>
    <dgm:pt modelId="{E86A3786-C983-4A35-97DE-6FE1A9AF3FB2}" type="sibTrans" cxnId="{A788EFF7-D812-4E3C-9F09-9C5E0E4DF2B4}">
      <dgm:prSet/>
      <dgm:spPr/>
      <dgm:t>
        <a:bodyPr/>
        <a:lstStyle/>
        <a:p>
          <a:endParaRPr lang="es-MX"/>
        </a:p>
      </dgm:t>
    </dgm:pt>
    <dgm:pt modelId="{9DE42CD1-5579-4971-A663-51D05149E41F}">
      <dgm:prSet phldrT="[Texto]"/>
      <dgm:spPr/>
      <dgm:t>
        <a:bodyPr/>
        <a:lstStyle/>
        <a:p>
          <a:r>
            <a:rPr lang="es-ES" dirty="0" smtClean="0"/>
            <a:t>Permitirá  a la empresa enviar nuevos requerimientos a sus proveedores.</a:t>
          </a:r>
          <a:endParaRPr lang="es-MX" dirty="0"/>
        </a:p>
      </dgm:t>
    </dgm:pt>
    <dgm:pt modelId="{F40A837E-18C2-4AC8-A7A1-444DCC4715C6}" type="parTrans" cxnId="{374AD652-C04D-4E88-B572-EBE576202155}">
      <dgm:prSet/>
      <dgm:spPr/>
      <dgm:t>
        <a:bodyPr/>
        <a:lstStyle/>
        <a:p>
          <a:endParaRPr lang="es-MX"/>
        </a:p>
      </dgm:t>
    </dgm:pt>
    <dgm:pt modelId="{7EDF9BF7-26DD-4262-99D7-C645D77B42AB}" type="sibTrans" cxnId="{374AD652-C04D-4E88-B572-EBE576202155}">
      <dgm:prSet/>
      <dgm:spPr/>
      <dgm:t>
        <a:bodyPr/>
        <a:lstStyle/>
        <a:p>
          <a:endParaRPr lang="es-MX"/>
        </a:p>
      </dgm:t>
    </dgm:pt>
    <dgm:pt modelId="{821C2829-85C4-4608-881B-FDF8ABAA4E77}">
      <dgm:prSet phldrT="[Texto]"/>
      <dgm:spPr/>
      <dgm:t>
        <a:bodyPr/>
        <a:lstStyle/>
        <a:p>
          <a:r>
            <a:rPr lang="es-ES" dirty="0" smtClean="0"/>
            <a:t>Permitirá al usuario seleccionar al proveedor con mejor cotización del producto solicitado.</a:t>
          </a:r>
          <a:endParaRPr lang="es-MX" dirty="0"/>
        </a:p>
      </dgm:t>
    </dgm:pt>
    <dgm:pt modelId="{6341920B-D6CD-42C8-B1A5-A8AAEA7EFA64}" type="parTrans" cxnId="{6E4F2FC0-338E-487E-8E2B-2AC94E33B0DA}">
      <dgm:prSet/>
      <dgm:spPr/>
      <dgm:t>
        <a:bodyPr/>
        <a:lstStyle/>
        <a:p>
          <a:endParaRPr lang="es-MX"/>
        </a:p>
      </dgm:t>
    </dgm:pt>
    <dgm:pt modelId="{3F833CD0-7534-42DD-A78A-A2CC5800CE21}" type="sibTrans" cxnId="{6E4F2FC0-338E-487E-8E2B-2AC94E33B0DA}">
      <dgm:prSet/>
      <dgm:spPr/>
      <dgm:t>
        <a:bodyPr/>
        <a:lstStyle/>
        <a:p>
          <a:endParaRPr lang="es-MX"/>
        </a:p>
      </dgm:t>
    </dgm:pt>
    <dgm:pt modelId="{EA7E1A19-27A0-4EC5-AC57-AA95F1BFC222}">
      <dgm:prSet phldrT="[Texto]"/>
      <dgm:spPr/>
      <dgm:t>
        <a:bodyPr/>
        <a:lstStyle/>
        <a:p>
          <a:r>
            <a:rPr lang="es-ES" dirty="0" smtClean="0"/>
            <a:t>Permitirá  invitar a los proveedores a realizar subastas.</a:t>
          </a:r>
          <a:endParaRPr lang="es-MX" dirty="0"/>
        </a:p>
      </dgm:t>
    </dgm:pt>
    <dgm:pt modelId="{C0C1AD33-C126-4761-832A-33F2C5DEAE05}" type="parTrans" cxnId="{8BDBCBD4-16E4-4A83-81A7-79632B0FD14D}">
      <dgm:prSet/>
      <dgm:spPr/>
      <dgm:t>
        <a:bodyPr/>
        <a:lstStyle/>
        <a:p>
          <a:endParaRPr lang="es-MX"/>
        </a:p>
      </dgm:t>
    </dgm:pt>
    <dgm:pt modelId="{12659A99-256D-4D9E-A5D5-8B22ACD40567}" type="sibTrans" cxnId="{8BDBCBD4-16E4-4A83-81A7-79632B0FD14D}">
      <dgm:prSet/>
      <dgm:spPr/>
      <dgm:t>
        <a:bodyPr/>
        <a:lstStyle/>
        <a:p>
          <a:endParaRPr lang="es-MX"/>
        </a:p>
      </dgm:t>
    </dgm:pt>
    <dgm:pt modelId="{A16B5BEA-743C-40C2-9F70-E475F8E74D5C}" type="pres">
      <dgm:prSet presAssocID="{5E862B2F-C396-4CFF-B6EE-52860019846B}" presName="theList" presStyleCnt="0">
        <dgm:presLayoutVars>
          <dgm:dir/>
          <dgm:animLvl val="lvl"/>
          <dgm:resizeHandles val="exact"/>
        </dgm:presLayoutVars>
      </dgm:prSet>
      <dgm:spPr/>
      <dgm:t>
        <a:bodyPr/>
        <a:lstStyle/>
        <a:p>
          <a:endParaRPr lang="es-EC"/>
        </a:p>
      </dgm:t>
    </dgm:pt>
    <dgm:pt modelId="{25D849C4-991D-4F87-9176-B92D0CB86D03}" type="pres">
      <dgm:prSet presAssocID="{31D3AF23-5DAE-4502-BBB6-F11741BB3D7E}" presName="compNode" presStyleCnt="0"/>
      <dgm:spPr/>
    </dgm:pt>
    <dgm:pt modelId="{2552077E-8AC9-48D9-931B-D804126187A5}" type="pres">
      <dgm:prSet presAssocID="{31D3AF23-5DAE-4502-BBB6-F11741BB3D7E}" presName="aNode" presStyleLbl="bgShp" presStyleIdx="0" presStyleCnt="4"/>
      <dgm:spPr/>
      <dgm:t>
        <a:bodyPr/>
        <a:lstStyle/>
        <a:p>
          <a:endParaRPr lang="es-MX"/>
        </a:p>
      </dgm:t>
    </dgm:pt>
    <dgm:pt modelId="{D62BEE2F-50C4-4430-A0EF-8FAB818AFE80}" type="pres">
      <dgm:prSet presAssocID="{31D3AF23-5DAE-4502-BBB6-F11741BB3D7E}" presName="textNode" presStyleLbl="bgShp" presStyleIdx="0" presStyleCnt="4"/>
      <dgm:spPr/>
      <dgm:t>
        <a:bodyPr/>
        <a:lstStyle/>
        <a:p>
          <a:endParaRPr lang="es-MX"/>
        </a:p>
      </dgm:t>
    </dgm:pt>
    <dgm:pt modelId="{4C54AC91-519B-46FC-B5E9-8C35628892F7}" type="pres">
      <dgm:prSet presAssocID="{31D3AF23-5DAE-4502-BBB6-F11741BB3D7E}" presName="compChildNode" presStyleCnt="0"/>
      <dgm:spPr/>
    </dgm:pt>
    <dgm:pt modelId="{ACB58897-3F59-4980-8C34-15DA67096D8E}" type="pres">
      <dgm:prSet presAssocID="{31D3AF23-5DAE-4502-BBB6-F11741BB3D7E}" presName="theInnerList" presStyleCnt="0"/>
      <dgm:spPr/>
    </dgm:pt>
    <dgm:pt modelId="{14172BFC-535C-48D5-B0BC-7F999C52A84A}" type="pres">
      <dgm:prSet presAssocID="{9C9D6208-D9F9-4551-A16D-E318A7BB76B5}" presName="childNode" presStyleLbl="node1" presStyleIdx="0" presStyleCnt="4">
        <dgm:presLayoutVars>
          <dgm:bulletEnabled val="1"/>
        </dgm:presLayoutVars>
      </dgm:prSet>
      <dgm:spPr/>
      <dgm:t>
        <a:bodyPr/>
        <a:lstStyle/>
        <a:p>
          <a:endParaRPr lang="es-MX"/>
        </a:p>
      </dgm:t>
    </dgm:pt>
    <dgm:pt modelId="{56BAFA69-50F6-464A-81E1-4093E4A09E40}" type="pres">
      <dgm:prSet presAssocID="{31D3AF23-5DAE-4502-BBB6-F11741BB3D7E}" presName="aSpace" presStyleCnt="0"/>
      <dgm:spPr/>
    </dgm:pt>
    <dgm:pt modelId="{FAB73AA3-524A-4037-8DB7-23B350DCB6A2}" type="pres">
      <dgm:prSet presAssocID="{4D8459BC-D46F-46D0-A5B8-64E2461AC0A6}" presName="compNode" presStyleCnt="0"/>
      <dgm:spPr/>
    </dgm:pt>
    <dgm:pt modelId="{AB08BB11-7296-4161-9ECF-FF627870959D}" type="pres">
      <dgm:prSet presAssocID="{4D8459BC-D46F-46D0-A5B8-64E2461AC0A6}" presName="aNode" presStyleLbl="bgShp" presStyleIdx="1" presStyleCnt="4"/>
      <dgm:spPr/>
      <dgm:t>
        <a:bodyPr/>
        <a:lstStyle/>
        <a:p>
          <a:endParaRPr lang="es-MX"/>
        </a:p>
      </dgm:t>
    </dgm:pt>
    <dgm:pt modelId="{33CE1EA9-385F-4D45-9FF3-6534D62C2C89}" type="pres">
      <dgm:prSet presAssocID="{4D8459BC-D46F-46D0-A5B8-64E2461AC0A6}" presName="textNode" presStyleLbl="bgShp" presStyleIdx="1" presStyleCnt="4"/>
      <dgm:spPr/>
      <dgm:t>
        <a:bodyPr/>
        <a:lstStyle/>
        <a:p>
          <a:endParaRPr lang="es-MX"/>
        </a:p>
      </dgm:t>
    </dgm:pt>
    <dgm:pt modelId="{DFB37434-CDE3-402B-B6D4-70C753906DCA}" type="pres">
      <dgm:prSet presAssocID="{4D8459BC-D46F-46D0-A5B8-64E2461AC0A6}" presName="compChildNode" presStyleCnt="0"/>
      <dgm:spPr/>
    </dgm:pt>
    <dgm:pt modelId="{E3DECF30-8730-4670-A15D-156D54566103}" type="pres">
      <dgm:prSet presAssocID="{4D8459BC-D46F-46D0-A5B8-64E2461AC0A6}" presName="theInnerList" presStyleCnt="0"/>
      <dgm:spPr/>
    </dgm:pt>
    <dgm:pt modelId="{8AD5A928-E1D9-4C1D-9723-602E566C5DD8}" type="pres">
      <dgm:prSet presAssocID="{9DE42CD1-5579-4971-A663-51D05149E41F}" presName="childNode" presStyleLbl="node1" presStyleIdx="1" presStyleCnt="4">
        <dgm:presLayoutVars>
          <dgm:bulletEnabled val="1"/>
        </dgm:presLayoutVars>
      </dgm:prSet>
      <dgm:spPr/>
      <dgm:t>
        <a:bodyPr/>
        <a:lstStyle/>
        <a:p>
          <a:endParaRPr lang="es-MX"/>
        </a:p>
      </dgm:t>
    </dgm:pt>
    <dgm:pt modelId="{C2DB3920-EF6D-406B-84C0-4CF369EF52FD}" type="pres">
      <dgm:prSet presAssocID="{4D8459BC-D46F-46D0-A5B8-64E2461AC0A6}" presName="aSpace" presStyleCnt="0"/>
      <dgm:spPr/>
    </dgm:pt>
    <dgm:pt modelId="{94C7CA7E-E14F-402D-A9A7-D2B2A24A81C8}" type="pres">
      <dgm:prSet presAssocID="{E7A2EBAA-B230-41E8-9D44-854706CA5FD1}" presName="compNode" presStyleCnt="0"/>
      <dgm:spPr/>
    </dgm:pt>
    <dgm:pt modelId="{A2FCFFBB-76CE-472E-8DC1-41D368A5B7B5}" type="pres">
      <dgm:prSet presAssocID="{E7A2EBAA-B230-41E8-9D44-854706CA5FD1}" presName="aNode" presStyleLbl="bgShp" presStyleIdx="2" presStyleCnt="4"/>
      <dgm:spPr/>
      <dgm:t>
        <a:bodyPr/>
        <a:lstStyle/>
        <a:p>
          <a:endParaRPr lang="es-MX"/>
        </a:p>
      </dgm:t>
    </dgm:pt>
    <dgm:pt modelId="{704272AC-D135-4A5E-8A7D-0AB1E3742C84}" type="pres">
      <dgm:prSet presAssocID="{E7A2EBAA-B230-41E8-9D44-854706CA5FD1}" presName="textNode" presStyleLbl="bgShp" presStyleIdx="2" presStyleCnt="4"/>
      <dgm:spPr/>
      <dgm:t>
        <a:bodyPr/>
        <a:lstStyle/>
        <a:p>
          <a:endParaRPr lang="es-MX"/>
        </a:p>
      </dgm:t>
    </dgm:pt>
    <dgm:pt modelId="{9DC96803-057C-444A-AF5B-2C43392B742C}" type="pres">
      <dgm:prSet presAssocID="{E7A2EBAA-B230-41E8-9D44-854706CA5FD1}" presName="compChildNode" presStyleCnt="0"/>
      <dgm:spPr/>
    </dgm:pt>
    <dgm:pt modelId="{A5FA1591-9DE5-445D-98E3-6FB8A28E01C7}" type="pres">
      <dgm:prSet presAssocID="{E7A2EBAA-B230-41E8-9D44-854706CA5FD1}" presName="theInnerList" presStyleCnt="0"/>
      <dgm:spPr/>
    </dgm:pt>
    <dgm:pt modelId="{A63B0663-8E9C-4CA0-9014-6AD0F19D2502}" type="pres">
      <dgm:prSet presAssocID="{821C2829-85C4-4608-881B-FDF8ABAA4E77}" presName="childNode" presStyleLbl="node1" presStyleIdx="2" presStyleCnt="4">
        <dgm:presLayoutVars>
          <dgm:bulletEnabled val="1"/>
        </dgm:presLayoutVars>
      </dgm:prSet>
      <dgm:spPr/>
      <dgm:t>
        <a:bodyPr/>
        <a:lstStyle/>
        <a:p>
          <a:endParaRPr lang="es-MX"/>
        </a:p>
      </dgm:t>
    </dgm:pt>
    <dgm:pt modelId="{A679CF5D-03E3-4AF8-98A1-29DABC5F815C}" type="pres">
      <dgm:prSet presAssocID="{E7A2EBAA-B230-41E8-9D44-854706CA5FD1}" presName="aSpace" presStyleCnt="0"/>
      <dgm:spPr/>
    </dgm:pt>
    <dgm:pt modelId="{D7AF737F-39E5-4D55-8B29-DD2715EBE777}" type="pres">
      <dgm:prSet presAssocID="{E5D2A44B-34A3-42F5-BC4A-EC645A06482C}" presName="compNode" presStyleCnt="0"/>
      <dgm:spPr/>
    </dgm:pt>
    <dgm:pt modelId="{338E5D10-50B0-481B-9B34-77B2841162DD}" type="pres">
      <dgm:prSet presAssocID="{E5D2A44B-34A3-42F5-BC4A-EC645A06482C}" presName="aNode" presStyleLbl="bgShp" presStyleIdx="3" presStyleCnt="4"/>
      <dgm:spPr/>
      <dgm:t>
        <a:bodyPr/>
        <a:lstStyle/>
        <a:p>
          <a:endParaRPr lang="es-MX"/>
        </a:p>
      </dgm:t>
    </dgm:pt>
    <dgm:pt modelId="{B5298E60-1516-4C12-8995-DC1CC8CF69B1}" type="pres">
      <dgm:prSet presAssocID="{E5D2A44B-34A3-42F5-BC4A-EC645A06482C}" presName="textNode" presStyleLbl="bgShp" presStyleIdx="3" presStyleCnt="4"/>
      <dgm:spPr/>
      <dgm:t>
        <a:bodyPr/>
        <a:lstStyle/>
        <a:p>
          <a:endParaRPr lang="es-MX"/>
        </a:p>
      </dgm:t>
    </dgm:pt>
    <dgm:pt modelId="{52EA6F2E-5AFD-4267-BC56-EAA65DB6C514}" type="pres">
      <dgm:prSet presAssocID="{E5D2A44B-34A3-42F5-BC4A-EC645A06482C}" presName="compChildNode" presStyleCnt="0"/>
      <dgm:spPr/>
    </dgm:pt>
    <dgm:pt modelId="{0AD9A2C9-F03B-4736-977F-02A86E0435D7}" type="pres">
      <dgm:prSet presAssocID="{E5D2A44B-34A3-42F5-BC4A-EC645A06482C}" presName="theInnerList" presStyleCnt="0"/>
      <dgm:spPr/>
    </dgm:pt>
    <dgm:pt modelId="{2978EFA3-1A46-4A8A-827B-AFCFF8112263}" type="pres">
      <dgm:prSet presAssocID="{EA7E1A19-27A0-4EC5-AC57-AA95F1BFC222}" presName="childNode" presStyleLbl="node1" presStyleIdx="3" presStyleCnt="4">
        <dgm:presLayoutVars>
          <dgm:bulletEnabled val="1"/>
        </dgm:presLayoutVars>
      </dgm:prSet>
      <dgm:spPr/>
      <dgm:t>
        <a:bodyPr/>
        <a:lstStyle/>
        <a:p>
          <a:endParaRPr lang="es-MX"/>
        </a:p>
      </dgm:t>
    </dgm:pt>
  </dgm:ptLst>
  <dgm:cxnLst>
    <dgm:cxn modelId="{83AFA408-850C-4DD3-87DE-66F9EF50941C}" type="presOf" srcId="{31D3AF23-5DAE-4502-BBB6-F11741BB3D7E}" destId="{2552077E-8AC9-48D9-931B-D804126187A5}" srcOrd="0" destOrd="0" presId="urn:microsoft.com/office/officeart/2005/8/layout/lProcess2"/>
    <dgm:cxn modelId="{83AAD2E8-2E35-49FE-B0E1-ABA568A8A184}" type="presOf" srcId="{5E862B2F-C396-4CFF-B6EE-52860019846B}" destId="{A16B5BEA-743C-40C2-9F70-E475F8E74D5C}" srcOrd="0" destOrd="0" presId="urn:microsoft.com/office/officeart/2005/8/layout/lProcess2"/>
    <dgm:cxn modelId="{F2C7B9A7-1D11-4F9A-B5ED-FBD98354B21F}" type="presOf" srcId="{EA7E1A19-27A0-4EC5-AC57-AA95F1BFC222}" destId="{2978EFA3-1A46-4A8A-827B-AFCFF8112263}" srcOrd="0" destOrd="0" presId="urn:microsoft.com/office/officeart/2005/8/layout/lProcess2"/>
    <dgm:cxn modelId="{EF2BB6FD-F511-4103-B2D1-DEFF1F0B14FE}" srcId="{5E862B2F-C396-4CFF-B6EE-52860019846B}" destId="{4D8459BC-D46F-46D0-A5B8-64E2461AC0A6}" srcOrd="1" destOrd="0" parTransId="{D271F97F-3FB9-4A62-88F1-3AED5454C159}" sibTransId="{F34FC74A-8746-41A5-944D-09B9ABC39CE7}"/>
    <dgm:cxn modelId="{B7931B6A-BD19-438F-A573-E1FF85B7FE9E}" type="presOf" srcId="{E7A2EBAA-B230-41E8-9D44-854706CA5FD1}" destId="{A2FCFFBB-76CE-472E-8DC1-41D368A5B7B5}" srcOrd="0" destOrd="0" presId="urn:microsoft.com/office/officeart/2005/8/layout/lProcess2"/>
    <dgm:cxn modelId="{4FC29595-3A29-4C65-BF61-2691B06DFF42}" type="presOf" srcId="{4D8459BC-D46F-46D0-A5B8-64E2461AC0A6}" destId="{AB08BB11-7296-4161-9ECF-FF627870959D}" srcOrd="0" destOrd="0" presId="urn:microsoft.com/office/officeart/2005/8/layout/lProcess2"/>
    <dgm:cxn modelId="{6E4F2FC0-338E-487E-8E2B-2AC94E33B0DA}" srcId="{E7A2EBAA-B230-41E8-9D44-854706CA5FD1}" destId="{821C2829-85C4-4608-881B-FDF8ABAA4E77}" srcOrd="0" destOrd="0" parTransId="{6341920B-D6CD-42C8-B1A5-A8AAEA7EFA64}" sibTransId="{3F833CD0-7534-42DD-A78A-A2CC5800CE21}"/>
    <dgm:cxn modelId="{5E5ED3CF-A595-4E52-ACBC-6445C4F2D0A6}" type="presOf" srcId="{E5D2A44B-34A3-42F5-BC4A-EC645A06482C}" destId="{B5298E60-1516-4C12-8995-DC1CC8CF69B1}" srcOrd="1" destOrd="0" presId="urn:microsoft.com/office/officeart/2005/8/layout/lProcess2"/>
    <dgm:cxn modelId="{8967937A-C56D-43EF-AA65-F1EFF084229A}" type="presOf" srcId="{4D8459BC-D46F-46D0-A5B8-64E2461AC0A6}" destId="{33CE1EA9-385F-4D45-9FF3-6534D62C2C89}" srcOrd="1" destOrd="0" presId="urn:microsoft.com/office/officeart/2005/8/layout/lProcess2"/>
    <dgm:cxn modelId="{899D8477-E7B2-4643-9E89-A4E47EF63341}" srcId="{5E862B2F-C396-4CFF-B6EE-52860019846B}" destId="{E5D2A44B-34A3-42F5-BC4A-EC645A06482C}" srcOrd="3" destOrd="0" parTransId="{44FC928F-030B-45F5-9AE5-A37E08769FA6}" sibTransId="{C877ED81-5BC6-4492-9C75-98D4C91768C6}"/>
    <dgm:cxn modelId="{FA59C625-9628-415C-AA74-D66FC36A9E07}" type="presOf" srcId="{E7A2EBAA-B230-41E8-9D44-854706CA5FD1}" destId="{704272AC-D135-4A5E-8A7D-0AB1E3742C84}" srcOrd="1" destOrd="0" presId="urn:microsoft.com/office/officeart/2005/8/layout/lProcess2"/>
    <dgm:cxn modelId="{A788EFF7-D812-4E3C-9F09-9C5E0E4DF2B4}" srcId="{31D3AF23-5DAE-4502-BBB6-F11741BB3D7E}" destId="{9C9D6208-D9F9-4551-A16D-E318A7BB76B5}" srcOrd="0" destOrd="0" parTransId="{1FB1493C-2B03-4004-ACF8-828EED75FF03}" sibTransId="{E86A3786-C983-4A35-97DE-6FE1A9AF3FB2}"/>
    <dgm:cxn modelId="{8BDBCBD4-16E4-4A83-81A7-79632B0FD14D}" srcId="{E5D2A44B-34A3-42F5-BC4A-EC645A06482C}" destId="{EA7E1A19-27A0-4EC5-AC57-AA95F1BFC222}" srcOrd="0" destOrd="0" parTransId="{C0C1AD33-C126-4761-832A-33F2C5DEAE05}" sibTransId="{12659A99-256D-4D9E-A5D5-8B22ACD40567}"/>
    <dgm:cxn modelId="{ECB0C142-D245-4831-8D15-C35FAEE54198}" srcId="{5E862B2F-C396-4CFF-B6EE-52860019846B}" destId="{E7A2EBAA-B230-41E8-9D44-854706CA5FD1}" srcOrd="2" destOrd="0" parTransId="{D4CC9576-299C-4537-BC76-CB9F6F310FBF}" sibTransId="{E0DCC199-3F9D-4910-B08A-B15CFA00FF4A}"/>
    <dgm:cxn modelId="{6E2B039D-D9FA-4BBA-9628-15694EB77C18}" type="presOf" srcId="{9DE42CD1-5579-4971-A663-51D05149E41F}" destId="{8AD5A928-E1D9-4C1D-9723-602E566C5DD8}" srcOrd="0" destOrd="0" presId="urn:microsoft.com/office/officeart/2005/8/layout/lProcess2"/>
    <dgm:cxn modelId="{64E4F7B0-9550-4E63-93B7-AB39F27B7985}" type="presOf" srcId="{821C2829-85C4-4608-881B-FDF8ABAA4E77}" destId="{A63B0663-8E9C-4CA0-9014-6AD0F19D2502}" srcOrd="0" destOrd="0" presId="urn:microsoft.com/office/officeart/2005/8/layout/lProcess2"/>
    <dgm:cxn modelId="{0BFAB4F3-1DB7-4EF4-908B-968E08B64D4F}" type="presOf" srcId="{9C9D6208-D9F9-4551-A16D-E318A7BB76B5}" destId="{14172BFC-535C-48D5-B0BC-7F999C52A84A}" srcOrd="0" destOrd="0" presId="urn:microsoft.com/office/officeart/2005/8/layout/lProcess2"/>
    <dgm:cxn modelId="{AA1CF107-1130-4BB9-A8BB-214B112E55DD}" srcId="{5E862B2F-C396-4CFF-B6EE-52860019846B}" destId="{31D3AF23-5DAE-4502-BBB6-F11741BB3D7E}" srcOrd="0" destOrd="0" parTransId="{22881615-2D89-4687-B3BF-BB4BA7854222}" sibTransId="{8A33EE47-B38D-4AF6-A2D6-266829CFB942}"/>
    <dgm:cxn modelId="{A1D7DCA3-1109-429F-AA8E-57F4E2E964DB}" type="presOf" srcId="{E5D2A44B-34A3-42F5-BC4A-EC645A06482C}" destId="{338E5D10-50B0-481B-9B34-77B2841162DD}" srcOrd="0" destOrd="0" presId="urn:microsoft.com/office/officeart/2005/8/layout/lProcess2"/>
    <dgm:cxn modelId="{374AD652-C04D-4E88-B572-EBE576202155}" srcId="{4D8459BC-D46F-46D0-A5B8-64E2461AC0A6}" destId="{9DE42CD1-5579-4971-A663-51D05149E41F}" srcOrd="0" destOrd="0" parTransId="{F40A837E-18C2-4AC8-A7A1-444DCC4715C6}" sibTransId="{7EDF9BF7-26DD-4262-99D7-C645D77B42AB}"/>
    <dgm:cxn modelId="{ED8B4158-427F-4731-9413-6F97C08F7F1D}" type="presOf" srcId="{31D3AF23-5DAE-4502-BBB6-F11741BB3D7E}" destId="{D62BEE2F-50C4-4430-A0EF-8FAB818AFE80}" srcOrd="1" destOrd="0" presId="urn:microsoft.com/office/officeart/2005/8/layout/lProcess2"/>
    <dgm:cxn modelId="{97866A8A-9221-449B-BEAC-91D03EF5936E}" type="presParOf" srcId="{A16B5BEA-743C-40C2-9F70-E475F8E74D5C}" destId="{25D849C4-991D-4F87-9176-B92D0CB86D03}" srcOrd="0" destOrd="0" presId="urn:microsoft.com/office/officeart/2005/8/layout/lProcess2"/>
    <dgm:cxn modelId="{38D95071-9C5C-437B-83B8-9944B8C64256}" type="presParOf" srcId="{25D849C4-991D-4F87-9176-B92D0CB86D03}" destId="{2552077E-8AC9-48D9-931B-D804126187A5}" srcOrd="0" destOrd="0" presId="urn:microsoft.com/office/officeart/2005/8/layout/lProcess2"/>
    <dgm:cxn modelId="{C9AA6469-C891-4717-83FE-E2F08A63E1D9}" type="presParOf" srcId="{25D849C4-991D-4F87-9176-B92D0CB86D03}" destId="{D62BEE2F-50C4-4430-A0EF-8FAB818AFE80}" srcOrd="1" destOrd="0" presId="urn:microsoft.com/office/officeart/2005/8/layout/lProcess2"/>
    <dgm:cxn modelId="{84B5A1D5-71D5-48AF-8A7C-BEC2A9170BAE}" type="presParOf" srcId="{25D849C4-991D-4F87-9176-B92D0CB86D03}" destId="{4C54AC91-519B-46FC-B5E9-8C35628892F7}" srcOrd="2" destOrd="0" presId="urn:microsoft.com/office/officeart/2005/8/layout/lProcess2"/>
    <dgm:cxn modelId="{25B40BAB-995F-46EC-A483-F2CC323CB36C}" type="presParOf" srcId="{4C54AC91-519B-46FC-B5E9-8C35628892F7}" destId="{ACB58897-3F59-4980-8C34-15DA67096D8E}" srcOrd="0" destOrd="0" presId="urn:microsoft.com/office/officeart/2005/8/layout/lProcess2"/>
    <dgm:cxn modelId="{1A365938-30FA-4C2E-A74C-24F9714E3752}" type="presParOf" srcId="{ACB58897-3F59-4980-8C34-15DA67096D8E}" destId="{14172BFC-535C-48D5-B0BC-7F999C52A84A}" srcOrd="0" destOrd="0" presId="urn:microsoft.com/office/officeart/2005/8/layout/lProcess2"/>
    <dgm:cxn modelId="{46E25FE4-EE75-4DAD-BE48-E6F0B622D175}" type="presParOf" srcId="{A16B5BEA-743C-40C2-9F70-E475F8E74D5C}" destId="{56BAFA69-50F6-464A-81E1-4093E4A09E40}" srcOrd="1" destOrd="0" presId="urn:microsoft.com/office/officeart/2005/8/layout/lProcess2"/>
    <dgm:cxn modelId="{28469826-4399-4BAB-8AEA-D1FE117CB215}" type="presParOf" srcId="{A16B5BEA-743C-40C2-9F70-E475F8E74D5C}" destId="{FAB73AA3-524A-4037-8DB7-23B350DCB6A2}" srcOrd="2" destOrd="0" presId="urn:microsoft.com/office/officeart/2005/8/layout/lProcess2"/>
    <dgm:cxn modelId="{72C0DC00-406B-443C-88D6-7578750CB588}" type="presParOf" srcId="{FAB73AA3-524A-4037-8DB7-23B350DCB6A2}" destId="{AB08BB11-7296-4161-9ECF-FF627870959D}" srcOrd="0" destOrd="0" presId="urn:microsoft.com/office/officeart/2005/8/layout/lProcess2"/>
    <dgm:cxn modelId="{E2450141-71EE-4827-BE2C-811587F2B66F}" type="presParOf" srcId="{FAB73AA3-524A-4037-8DB7-23B350DCB6A2}" destId="{33CE1EA9-385F-4D45-9FF3-6534D62C2C89}" srcOrd="1" destOrd="0" presId="urn:microsoft.com/office/officeart/2005/8/layout/lProcess2"/>
    <dgm:cxn modelId="{2C1C00EE-CAEF-4AE5-B83E-76CF35C897A1}" type="presParOf" srcId="{FAB73AA3-524A-4037-8DB7-23B350DCB6A2}" destId="{DFB37434-CDE3-402B-B6D4-70C753906DCA}" srcOrd="2" destOrd="0" presId="urn:microsoft.com/office/officeart/2005/8/layout/lProcess2"/>
    <dgm:cxn modelId="{7EFFB3F3-A099-4373-8EAA-117C66ABF48A}" type="presParOf" srcId="{DFB37434-CDE3-402B-B6D4-70C753906DCA}" destId="{E3DECF30-8730-4670-A15D-156D54566103}" srcOrd="0" destOrd="0" presId="urn:microsoft.com/office/officeart/2005/8/layout/lProcess2"/>
    <dgm:cxn modelId="{D78B9DB8-A98C-417D-A307-E654D845355B}" type="presParOf" srcId="{E3DECF30-8730-4670-A15D-156D54566103}" destId="{8AD5A928-E1D9-4C1D-9723-602E566C5DD8}" srcOrd="0" destOrd="0" presId="urn:microsoft.com/office/officeart/2005/8/layout/lProcess2"/>
    <dgm:cxn modelId="{6FCD22C0-F8FC-4B4D-AB19-81FE6591EF63}" type="presParOf" srcId="{A16B5BEA-743C-40C2-9F70-E475F8E74D5C}" destId="{C2DB3920-EF6D-406B-84C0-4CF369EF52FD}" srcOrd="3" destOrd="0" presId="urn:microsoft.com/office/officeart/2005/8/layout/lProcess2"/>
    <dgm:cxn modelId="{4F3BEB14-989B-4A25-9100-0817BCA9D1CB}" type="presParOf" srcId="{A16B5BEA-743C-40C2-9F70-E475F8E74D5C}" destId="{94C7CA7E-E14F-402D-A9A7-D2B2A24A81C8}" srcOrd="4" destOrd="0" presId="urn:microsoft.com/office/officeart/2005/8/layout/lProcess2"/>
    <dgm:cxn modelId="{9F4FF044-B4BD-410E-9D0C-8E51E3CEA7FF}" type="presParOf" srcId="{94C7CA7E-E14F-402D-A9A7-D2B2A24A81C8}" destId="{A2FCFFBB-76CE-472E-8DC1-41D368A5B7B5}" srcOrd="0" destOrd="0" presId="urn:microsoft.com/office/officeart/2005/8/layout/lProcess2"/>
    <dgm:cxn modelId="{5F9C8026-EAAB-4E8E-8B84-9BF99D350C5D}" type="presParOf" srcId="{94C7CA7E-E14F-402D-A9A7-D2B2A24A81C8}" destId="{704272AC-D135-4A5E-8A7D-0AB1E3742C84}" srcOrd="1" destOrd="0" presId="urn:microsoft.com/office/officeart/2005/8/layout/lProcess2"/>
    <dgm:cxn modelId="{E12C1684-FABE-4605-B9B9-56CCB0037CE1}" type="presParOf" srcId="{94C7CA7E-E14F-402D-A9A7-D2B2A24A81C8}" destId="{9DC96803-057C-444A-AF5B-2C43392B742C}" srcOrd="2" destOrd="0" presId="urn:microsoft.com/office/officeart/2005/8/layout/lProcess2"/>
    <dgm:cxn modelId="{F23D01CE-AE08-45AB-8858-856B5810F1C0}" type="presParOf" srcId="{9DC96803-057C-444A-AF5B-2C43392B742C}" destId="{A5FA1591-9DE5-445D-98E3-6FB8A28E01C7}" srcOrd="0" destOrd="0" presId="urn:microsoft.com/office/officeart/2005/8/layout/lProcess2"/>
    <dgm:cxn modelId="{EBB8A74B-80F6-4423-A099-2DEA2B1F0A78}" type="presParOf" srcId="{A5FA1591-9DE5-445D-98E3-6FB8A28E01C7}" destId="{A63B0663-8E9C-4CA0-9014-6AD0F19D2502}" srcOrd="0" destOrd="0" presId="urn:microsoft.com/office/officeart/2005/8/layout/lProcess2"/>
    <dgm:cxn modelId="{195DC180-DAE7-4297-B851-60769369C463}" type="presParOf" srcId="{A16B5BEA-743C-40C2-9F70-E475F8E74D5C}" destId="{A679CF5D-03E3-4AF8-98A1-29DABC5F815C}" srcOrd="5" destOrd="0" presId="urn:microsoft.com/office/officeart/2005/8/layout/lProcess2"/>
    <dgm:cxn modelId="{0F55131A-8E97-4640-B8EB-CBFB592E7D26}" type="presParOf" srcId="{A16B5BEA-743C-40C2-9F70-E475F8E74D5C}" destId="{D7AF737F-39E5-4D55-8B29-DD2715EBE777}" srcOrd="6" destOrd="0" presId="urn:microsoft.com/office/officeart/2005/8/layout/lProcess2"/>
    <dgm:cxn modelId="{A5077551-EF25-4335-83BA-C0FD1E691A11}" type="presParOf" srcId="{D7AF737F-39E5-4D55-8B29-DD2715EBE777}" destId="{338E5D10-50B0-481B-9B34-77B2841162DD}" srcOrd="0" destOrd="0" presId="urn:microsoft.com/office/officeart/2005/8/layout/lProcess2"/>
    <dgm:cxn modelId="{654C8269-E2AF-49AE-9389-3AC42F00A6B1}" type="presParOf" srcId="{D7AF737F-39E5-4D55-8B29-DD2715EBE777}" destId="{B5298E60-1516-4C12-8995-DC1CC8CF69B1}" srcOrd="1" destOrd="0" presId="urn:microsoft.com/office/officeart/2005/8/layout/lProcess2"/>
    <dgm:cxn modelId="{1F6F2256-A1DB-49E2-B23F-87EF2C087692}" type="presParOf" srcId="{D7AF737F-39E5-4D55-8B29-DD2715EBE777}" destId="{52EA6F2E-5AFD-4267-BC56-EAA65DB6C514}" srcOrd="2" destOrd="0" presId="urn:microsoft.com/office/officeart/2005/8/layout/lProcess2"/>
    <dgm:cxn modelId="{54E10C84-C44B-4B40-996F-B63A9867BD14}" type="presParOf" srcId="{52EA6F2E-5AFD-4267-BC56-EAA65DB6C514}" destId="{0AD9A2C9-F03B-4736-977F-02A86E0435D7}" srcOrd="0" destOrd="0" presId="urn:microsoft.com/office/officeart/2005/8/layout/lProcess2"/>
    <dgm:cxn modelId="{4E8C6F24-4F4E-42A4-A8B2-00F3FE590C6F}" type="presParOf" srcId="{0AD9A2C9-F03B-4736-977F-02A86E0435D7}" destId="{2978EFA3-1A46-4A8A-827B-AFCFF811226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E243B9-9649-481B-8EDD-A54479EBD426}"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s-EC"/>
        </a:p>
      </dgm:t>
    </dgm:pt>
    <dgm:pt modelId="{0B4058CA-E0E2-4529-9887-94763EE63759}">
      <dgm:prSet phldrT="[Texto]" custT="1"/>
      <dgm:spPr/>
      <dgm:t>
        <a:bodyPr/>
        <a:lstStyle/>
        <a:p>
          <a:r>
            <a:rPr lang="es-EC" sz="2000" dirty="0" smtClean="0">
              <a:latin typeface="Arial" panose="020B0604020202020204" pitchFamily="34" charset="0"/>
              <a:cs typeface="Arial" panose="020B0604020202020204" pitchFamily="34" charset="0"/>
            </a:rPr>
            <a:t>Definición</a:t>
          </a:r>
          <a:endParaRPr lang="es-EC"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7EE0BAD-3C3C-433A-AB22-F9F8CADD6774}" type="parTrans" cxnId="{980AD833-4232-4ECC-867A-004413B5F9A8}">
      <dgm:prSet/>
      <dgm:spPr/>
      <dgm:t>
        <a:bodyPr/>
        <a:lstStyle/>
        <a:p>
          <a:endParaRPr lang="es-EC"/>
        </a:p>
      </dgm:t>
    </dgm:pt>
    <dgm:pt modelId="{6F472417-FCFB-4E73-933A-329F2C02A534}" type="sibTrans" cxnId="{980AD833-4232-4ECC-867A-004413B5F9A8}">
      <dgm:prSet/>
      <dgm:spPr/>
      <dgm:t>
        <a:bodyPr/>
        <a:lstStyle/>
        <a:p>
          <a:endParaRPr lang="es-EC"/>
        </a:p>
      </dgm:t>
    </dgm:pt>
    <dgm:pt modelId="{C3C638D5-8622-4BC8-84ED-090B3BECB398}">
      <dgm:prSet phldrT="[Texto]" custT="1"/>
      <dgm:spPr/>
      <dgm:t>
        <a:bodyPr/>
        <a:lstStyle/>
        <a:p>
          <a:pPr algn="just"/>
          <a:r>
            <a:rPr lang="es-MX" sz="1400" dirty="0" smtClean="0"/>
            <a:t>Expresión anglosajona que significa procuración electrónica, algunas veces también conocida como Directorio de Proveedores es la compra y venta de suministros, trabajo y servicios negocio-a-negocio través de Internet. </a:t>
          </a:r>
          <a:endParaRPr lang="es-EC" sz="1400" dirty="0">
            <a:latin typeface="Arial" panose="020B0604020202020204" pitchFamily="34" charset="0"/>
            <a:cs typeface="Arial" panose="020B0604020202020204" pitchFamily="34" charset="0"/>
          </a:endParaRPr>
        </a:p>
      </dgm:t>
    </dgm:pt>
    <dgm:pt modelId="{8C7CC707-1C19-4D69-B08B-57151C345703}" type="parTrans" cxnId="{89F4EDC5-E27C-4B4E-ACBB-8CC2475DB786}">
      <dgm:prSet/>
      <dgm:spPr/>
      <dgm:t>
        <a:bodyPr/>
        <a:lstStyle/>
        <a:p>
          <a:endParaRPr lang="es-EC"/>
        </a:p>
      </dgm:t>
    </dgm:pt>
    <dgm:pt modelId="{CA8A9A21-E482-4736-8464-7ED1ABA38249}" type="sibTrans" cxnId="{89F4EDC5-E27C-4B4E-ACBB-8CC2475DB786}">
      <dgm:prSet/>
      <dgm:spPr/>
      <dgm:t>
        <a:bodyPr/>
        <a:lstStyle/>
        <a:p>
          <a:endParaRPr lang="es-EC"/>
        </a:p>
      </dgm:t>
    </dgm:pt>
    <dgm:pt modelId="{D5A951A6-4591-405D-A8CB-B82FA7735E98}" type="pres">
      <dgm:prSet presAssocID="{45E243B9-9649-481B-8EDD-A54479EBD426}" presName="Name0" presStyleCnt="0">
        <dgm:presLayoutVars>
          <dgm:dir/>
          <dgm:animLvl val="lvl"/>
          <dgm:resizeHandles val="exact"/>
        </dgm:presLayoutVars>
      </dgm:prSet>
      <dgm:spPr/>
      <dgm:t>
        <a:bodyPr/>
        <a:lstStyle/>
        <a:p>
          <a:endParaRPr lang="es-MX"/>
        </a:p>
      </dgm:t>
    </dgm:pt>
    <dgm:pt modelId="{DBA71BE2-FBB3-4A12-81DD-BC280869B88C}" type="pres">
      <dgm:prSet presAssocID="{0B4058CA-E0E2-4529-9887-94763EE63759}" presName="composite" presStyleCnt="0"/>
      <dgm:spPr/>
      <dgm:t>
        <a:bodyPr/>
        <a:lstStyle/>
        <a:p>
          <a:endParaRPr lang="es-MX"/>
        </a:p>
      </dgm:t>
    </dgm:pt>
    <dgm:pt modelId="{4619BE4B-BDBA-4ED5-9D89-B75937824E3B}" type="pres">
      <dgm:prSet presAssocID="{0B4058CA-E0E2-4529-9887-94763EE63759}" presName="parTx" presStyleLbl="alignNode1" presStyleIdx="0" presStyleCnt="1">
        <dgm:presLayoutVars>
          <dgm:chMax val="0"/>
          <dgm:chPref val="0"/>
          <dgm:bulletEnabled val="1"/>
        </dgm:presLayoutVars>
      </dgm:prSet>
      <dgm:spPr/>
      <dgm:t>
        <a:bodyPr/>
        <a:lstStyle/>
        <a:p>
          <a:endParaRPr lang="es-MX"/>
        </a:p>
      </dgm:t>
    </dgm:pt>
    <dgm:pt modelId="{29065C10-1815-4E49-9538-26F8E3282EEC}" type="pres">
      <dgm:prSet presAssocID="{0B4058CA-E0E2-4529-9887-94763EE63759}" presName="desTx" presStyleLbl="alignAccFollowNode1" presStyleIdx="0" presStyleCnt="1">
        <dgm:presLayoutVars>
          <dgm:bulletEnabled val="1"/>
        </dgm:presLayoutVars>
      </dgm:prSet>
      <dgm:spPr/>
      <dgm:t>
        <a:bodyPr/>
        <a:lstStyle/>
        <a:p>
          <a:endParaRPr lang="es-MX"/>
        </a:p>
      </dgm:t>
    </dgm:pt>
  </dgm:ptLst>
  <dgm:cxnLst>
    <dgm:cxn modelId="{3580832B-07B7-41EE-9133-BA012D1E3B05}" type="presOf" srcId="{C3C638D5-8622-4BC8-84ED-090B3BECB398}" destId="{29065C10-1815-4E49-9538-26F8E3282EEC}" srcOrd="0" destOrd="0" presId="urn:microsoft.com/office/officeart/2005/8/layout/hList1"/>
    <dgm:cxn modelId="{608869E4-1355-430F-A60B-EFFAC4F0F510}" type="presOf" srcId="{0B4058CA-E0E2-4529-9887-94763EE63759}" destId="{4619BE4B-BDBA-4ED5-9D89-B75937824E3B}" srcOrd="0" destOrd="0" presId="urn:microsoft.com/office/officeart/2005/8/layout/hList1"/>
    <dgm:cxn modelId="{980AD833-4232-4ECC-867A-004413B5F9A8}" srcId="{45E243B9-9649-481B-8EDD-A54479EBD426}" destId="{0B4058CA-E0E2-4529-9887-94763EE63759}" srcOrd="0" destOrd="0" parTransId="{07EE0BAD-3C3C-433A-AB22-F9F8CADD6774}" sibTransId="{6F472417-FCFB-4E73-933A-329F2C02A534}"/>
    <dgm:cxn modelId="{371A957E-4BA0-4E13-93C2-247476A560A6}" type="presOf" srcId="{45E243B9-9649-481B-8EDD-A54479EBD426}" destId="{D5A951A6-4591-405D-A8CB-B82FA7735E98}" srcOrd="0" destOrd="0" presId="urn:microsoft.com/office/officeart/2005/8/layout/hList1"/>
    <dgm:cxn modelId="{89F4EDC5-E27C-4B4E-ACBB-8CC2475DB786}" srcId="{0B4058CA-E0E2-4529-9887-94763EE63759}" destId="{C3C638D5-8622-4BC8-84ED-090B3BECB398}" srcOrd="0" destOrd="0" parTransId="{8C7CC707-1C19-4D69-B08B-57151C345703}" sibTransId="{CA8A9A21-E482-4736-8464-7ED1ABA38249}"/>
    <dgm:cxn modelId="{767C104A-2403-4FBB-A020-ACD941B76337}" type="presParOf" srcId="{D5A951A6-4591-405D-A8CB-B82FA7735E98}" destId="{DBA71BE2-FBB3-4A12-81DD-BC280869B88C}" srcOrd="0" destOrd="0" presId="urn:microsoft.com/office/officeart/2005/8/layout/hList1"/>
    <dgm:cxn modelId="{22B0DD41-7A63-4B62-B5EB-EC2826BC472B}" type="presParOf" srcId="{DBA71BE2-FBB3-4A12-81DD-BC280869B88C}" destId="{4619BE4B-BDBA-4ED5-9D89-B75937824E3B}" srcOrd="0" destOrd="0" presId="urn:microsoft.com/office/officeart/2005/8/layout/hList1"/>
    <dgm:cxn modelId="{C1AEF102-61F3-4056-B5AF-450428CB673D}" type="presParOf" srcId="{DBA71BE2-FBB3-4A12-81DD-BC280869B88C}" destId="{29065C10-1815-4E49-9538-26F8E3282EE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45720F-4021-4C86-8787-14A455E4B791}"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MX"/>
        </a:p>
      </dgm:t>
    </dgm:pt>
    <dgm:pt modelId="{D0EC023C-BB5C-4990-BB39-D369B3F187BA}">
      <dgm:prSet phldrT="[Texto]"/>
      <dgm:spPr/>
      <dgm:t>
        <a:bodyPr/>
        <a:lstStyle/>
        <a:p>
          <a:r>
            <a:rPr lang="es-MX" dirty="0" smtClean="0"/>
            <a:t>Obtención de requerimientos</a:t>
          </a:r>
          <a:endParaRPr lang="es-MX" dirty="0"/>
        </a:p>
      </dgm:t>
    </dgm:pt>
    <dgm:pt modelId="{23511450-7E4A-4A7F-85DC-A4A07F3FAD5B}" type="parTrans" cxnId="{DBBF19C5-263A-4F5F-9840-EB6E840FE4F0}">
      <dgm:prSet/>
      <dgm:spPr/>
      <dgm:t>
        <a:bodyPr/>
        <a:lstStyle/>
        <a:p>
          <a:endParaRPr lang="es-MX"/>
        </a:p>
      </dgm:t>
    </dgm:pt>
    <dgm:pt modelId="{DFEED55B-C086-4FAD-A9FF-A386A7870F5B}" type="sibTrans" cxnId="{DBBF19C5-263A-4F5F-9840-EB6E840FE4F0}">
      <dgm:prSet/>
      <dgm:spPr/>
      <dgm:t>
        <a:bodyPr/>
        <a:lstStyle/>
        <a:p>
          <a:endParaRPr lang="es-MX"/>
        </a:p>
      </dgm:t>
    </dgm:pt>
    <dgm:pt modelId="{D30BC03B-FF36-4310-B4BC-EE556D70F7BF}">
      <dgm:prSet phldrT="[Texto]"/>
      <dgm:spPr/>
      <dgm:t>
        <a:bodyPr/>
        <a:lstStyle/>
        <a:p>
          <a:r>
            <a:rPr lang="es-MX" dirty="0" smtClean="0"/>
            <a:t>Modelo Conceptual</a:t>
          </a:r>
          <a:endParaRPr lang="es-MX" dirty="0"/>
        </a:p>
      </dgm:t>
    </dgm:pt>
    <dgm:pt modelId="{B0B9E6F4-9449-46B0-BC53-9EE54DCBE377}" type="parTrans" cxnId="{219FCB61-2F08-40C8-860C-85D45C8A6666}">
      <dgm:prSet/>
      <dgm:spPr/>
      <dgm:t>
        <a:bodyPr/>
        <a:lstStyle/>
        <a:p>
          <a:endParaRPr lang="es-MX"/>
        </a:p>
      </dgm:t>
    </dgm:pt>
    <dgm:pt modelId="{7982C671-1913-4F9B-907C-0348A77A86B1}" type="sibTrans" cxnId="{219FCB61-2F08-40C8-860C-85D45C8A6666}">
      <dgm:prSet/>
      <dgm:spPr/>
      <dgm:t>
        <a:bodyPr/>
        <a:lstStyle/>
        <a:p>
          <a:endParaRPr lang="es-MX"/>
        </a:p>
      </dgm:t>
    </dgm:pt>
    <dgm:pt modelId="{2BB1A31C-F67B-4E7B-B3AC-6C2556A8DC91}">
      <dgm:prSet phldrT="[Texto]"/>
      <dgm:spPr/>
      <dgm:t>
        <a:bodyPr/>
        <a:lstStyle/>
        <a:p>
          <a:r>
            <a:rPr lang="es-MX" dirty="0" smtClean="0"/>
            <a:t>Diseño Navegacional</a:t>
          </a:r>
          <a:endParaRPr lang="es-MX" dirty="0"/>
        </a:p>
      </dgm:t>
    </dgm:pt>
    <dgm:pt modelId="{DBB1577A-690D-44F3-B1B0-0B044E6A47B5}" type="parTrans" cxnId="{4D5799E4-7844-47F7-80E1-EE3951154781}">
      <dgm:prSet/>
      <dgm:spPr/>
      <dgm:t>
        <a:bodyPr/>
        <a:lstStyle/>
        <a:p>
          <a:endParaRPr lang="es-MX"/>
        </a:p>
      </dgm:t>
    </dgm:pt>
    <dgm:pt modelId="{75E89EE1-E675-4AD6-A054-4C1E6FF6F019}" type="sibTrans" cxnId="{4D5799E4-7844-47F7-80E1-EE3951154781}">
      <dgm:prSet/>
      <dgm:spPr/>
      <dgm:t>
        <a:bodyPr/>
        <a:lstStyle/>
        <a:p>
          <a:endParaRPr lang="es-MX"/>
        </a:p>
      </dgm:t>
    </dgm:pt>
    <dgm:pt modelId="{875C6F02-FA90-4E81-B60A-306C2A8EFF0A}">
      <dgm:prSet phldrT="[Texto]"/>
      <dgm:spPr/>
      <dgm:t>
        <a:bodyPr/>
        <a:lstStyle/>
        <a:p>
          <a:r>
            <a:rPr lang="es-MX" dirty="0" smtClean="0"/>
            <a:t>Diseño de Interfaz abstracta</a:t>
          </a:r>
          <a:endParaRPr lang="es-MX" dirty="0"/>
        </a:p>
      </dgm:t>
    </dgm:pt>
    <dgm:pt modelId="{748D53EF-E5BE-4939-84AB-CCF88C35678F}" type="parTrans" cxnId="{35F75878-F3B6-4538-8BAC-36783446AE22}">
      <dgm:prSet/>
      <dgm:spPr/>
      <dgm:t>
        <a:bodyPr/>
        <a:lstStyle/>
        <a:p>
          <a:endParaRPr lang="es-MX"/>
        </a:p>
      </dgm:t>
    </dgm:pt>
    <dgm:pt modelId="{44612E65-A3A6-477F-99D6-180B6FBBF8C0}" type="sibTrans" cxnId="{35F75878-F3B6-4538-8BAC-36783446AE22}">
      <dgm:prSet/>
      <dgm:spPr/>
      <dgm:t>
        <a:bodyPr/>
        <a:lstStyle/>
        <a:p>
          <a:endParaRPr lang="es-MX"/>
        </a:p>
      </dgm:t>
    </dgm:pt>
    <dgm:pt modelId="{B71D157C-3C2A-4708-BF7B-4BF124B79005}">
      <dgm:prSet phldrT="[Texto]"/>
      <dgm:spPr/>
      <dgm:t>
        <a:bodyPr/>
        <a:lstStyle/>
        <a:p>
          <a:r>
            <a:rPr lang="es-MX" dirty="0" smtClean="0"/>
            <a:t>Implementación</a:t>
          </a:r>
          <a:endParaRPr lang="es-MX" dirty="0"/>
        </a:p>
      </dgm:t>
    </dgm:pt>
    <dgm:pt modelId="{5A0A29DD-2EEE-4D52-8EE5-3877E38C50A6}" type="parTrans" cxnId="{A18C7BF9-6A44-47AE-82AA-F89732EC4BE8}">
      <dgm:prSet/>
      <dgm:spPr/>
      <dgm:t>
        <a:bodyPr/>
        <a:lstStyle/>
        <a:p>
          <a:endParaRPr lang="es-MX"/>
        </a:p>
      </dgm:t>
    </dgm:pt>
    <dgm:pt modelId="{04BAE1F7-3DEF-45D0-BE1A-1FE6CFB8191C}" type="sibTrans" cxnId="{A18C7BF9-6A44-47AE-82AA-F89732EC4BE8}">
      <dgm:prSet/>
      <dgm:spPr/>
      <dgm:t>
        <a:bodyPr/>
        <a:lstStyle/>
        <a:p>
          <a:endParaRPr lang="es-MX"/>
        </a:p>
      </dgm:t>
    </dgm:pt>
    <dgm:pt modelId="{81FDC8DB-8225-4775-AB19-7F90F1FD2067}" type="pres">
      <dgm:prSet presAssocID="{3D45720F-4021-4C86-8787-14A455E4B791}" presName="diagram" presStyleCnt="0">
        <dgm:presLayoutVars>
          <dgm:dir/>
          <dgm:resizeHandles val="exact"/>
        </dgm:presLayoutVars>
      </dgm:prSet>
      <dgm:spPr/>
      <dgm:t>
        <a:bodyPr/>
        <a:lstStyle/>
        <a:p>
          <a:endParaRPr lang="es-EC"/>
        </a:p>
      </dgm:t>
    </dgm:pt>
    <dgm:pt modelId="{4CB43B4B-CDC1-476B-B21A-A8FCE3E55CE6}" type="pres">
      <dgm:prSet presAssocID="{D0EC023C-BB5C-4990-BB39-D369B3F187BA}" presName="node" presStyleLbl="node1" presStyleIdx="0" presStyleCnt="5">
        <dgm:presLayoutVars>
          <dgm:bulletEnabled val="1"/>
        </dgm:presLayoutVars>
      </dgm:prSet>
      <dgm:spPr/>
      <dgm:t>
        <a:bodyPr/>
        <a:lstStyle/>
        <a:p>
          <a:endParaRPr lang="es-MX"/>
        </a:p>
      </dgm:t>
    </dgm:pt>
    <dgm:pt modelId="{8A1FDD0E-AD07-47CB-888C-F5F72FBE9A41}" type="pres">
      <dgm:prSet presAssocID="{DFEED55B-C086-4FAD-A9FF-A386A7870F5B}" presName="sibTrans" presStyleLbl="sibTrans2D1" presStyleIdx="0" presStyleCnt="4"/>
      <dgm:spPr/>
      <dgm:t>
        <a:bodyPr/>
        <a:lstStyle/>
        <a:p>
          <a:endParaRPr lang="es-EC"/>
        </a:p>
      </dgm:t>
    </dgm:pt>
    <dgm:pt modelId="{7595CC62-E8B2-4A31-9822-1A48FAF3C1D1}" type="pres">
      <dgm:prSet presAssocID="{DFEED55B-C086-4FAD-A9FF-A386A7870F5B}" presName="connectorText" presStyleLbl="sibTrans2D1" presStyleIdx="0" presStyleCnt="4"/>
      <dgm:spPr/>
      <dgm:t>
        <a:bodyPr/>
        <a:lstStyle/>
        <a:p>
          <a:endParaRPr lang="es-EC"/>
        </a:p>
      </dgm:t>
    </dgm:pt>
    <dgm:pt modelId="{17D545BC-47CF-4D5F-9517-198D4D05E618}" type="pres">
      <dgm:prSet presAssocID="{D30BC03B-FF36-4310-B4BC-EE556D70F7BF}" presName="node" presStyleLbl="node1" presStyleIdx="1" presStyleCnt="5" custLinFactNeighborX="929" custLinFactNeighborY="-497">
        <dgm:presLayoutVars>
          <dgm:bulletEnabled val="1"/>
        </dgm:presLayoutVars>
      </dgm:prSet>
      <dgm:spPr/>
      <dgm:t>
        <a:bodyPr/>
        <a:lstStyle/>
        <a:p>
          <a:endParaRPr lang="es-MX"/>
        </a:p>
      </dgm:t>
    </dgm:pt>
    <dgm:pt modelId="{A71BF443-2450-44A5-89AE-C57803845790}" type="pres">
      <dgm:prSet presAssocID="{7982C671-1913-4F9B-907C-0348A77A86B1}" presName="sibTrans" presStyleLbl="sibTrans2D1" presStyleIdx="1" presStyleCnt="4"/>
      <dgm:spPr/>
      <dgm:t>
        <a:bodyPr/>
        <a:lstStyle/>
        <a:p>
          <a:endParaRPr lang="es-EC"/>
        </a:p>
      </dgm:t>
    </dgm:pt>
    <dgm:pt modelId="{245CEA8E-E128-4352-9CB5-85F33B805037}" type="pres">
      <dgm:prSet presAssocID="{7982C671-1913-4F9B-907C-0348A77A86B1}" presName="connectorText" presStyleLbl="sibTrans2D1" presStyleIdx="1" presStyleCnt="4"/>
      <dgm:spPr/>
      <dgm:t>
        <a:bodyPr/>
        <a:lstStyle/>
        <a:p>
          <a:endParaRPr lang="es-EC"/>
        </a:p>
      </dgm:t>
    </dgm:pt>
    <dgm:pt modelId="{17F9EFE7-FC57-4E75-802A-F6C7FF024C0A}" type="pres">
      <dgm:prSet presAssocID="{2BB1A31C-F67B-4E7B-B3AC-6C2556A8DC91}" presName="node" presStyleLbl="node1" presStyleIdx="2" presStyleCnt="5">
        <dgm:presLayoutVars>
          <dgm:bulletEnabled val="1"/>
        </dgm:presLayoutVars>
      </dgm:prSet>
      <dgm:spPr/>
      <dgm:t>
        <a:bodyPr/>
        <a:lstStyle/>
        <a:p>
          <a:endParaRPr lang="es-MX"/>
        </a:p>
      </dgm:t>
    </dgm:pt>
    <dgm:pt modelId="{5B9C6D20-C267-468A-B87F-152F2D92DBCB}" type="pres">
      <dgm:prSet presAssocID="{75E89EE1-E675-4AD6-A054-4C1E6FF6F019}" presName="sibTrans" presStyleLbl="sibTrans2D1" presStyleIdx="2" presStyleCnt="4"/>
      <dgm:spPr/>
      <dgm:t>
        <a:bodyPr/>
        <a:lstStyle/>
        <a:p>
          <a:endParaRPr lang="es-EC"/>
        </a:p>
      </dgm:t>
    </dgm:pt>
    <dgm:pt modelId="{5D419C77-E654-4AE3-830A-57BEA762BF06}" type="pres">
      <dgm:prSet presAssocID="{75E89EE1-E675-4AD6-A054-4C1E6FF6F019}" presName="connectorText" presStyleLbl="sibTrans2D1" presStyleIdx="2" presStyleCnt="4"/>
      <dgm:spPr/>
      <dgm:t>
        <a:bodyPr/>
        <a:lstStyle/>
        <a:p>
          <a:endParaRPr lang="es-EC"/>
        </a:p>
      </dgm:t>
    </dgm:pt>
    <dgm:pt modelId="{F6A2901B-A36D-417C-8AC4-C0848665858C}" type="pres">
      <dgm:prSet presAssocID="{875C6F02-FA90-4E81-B60A-306C2A8EFF0A}" presName="node" presStyleLbl="node1" presStyleIdx="3" presStyleCnt="5">
        <dgm:presLayoutVars>
          <dgm:bulletEnabled val="1"/>
        </dgm:presLayoutVars>
      </dgm:prSet>
      <dgm:spPr/>
      <dgm:t>
        <a:bodyPr/>
        <a:lstStyle/>
        <a:p>
          <a:endParaRPr lang="es-MX"/>
        </a:p>
      </dgm:t>
    </dgm:pt>
    <dgm:pt modelId="{B32DDD39-2B2D-4F47-8D28-88E80424FFA1}" type="pres">
      <dgm:prSet presAssocID="{44612E65-A3A6-477F-99D6-180B6FBBF8C0}" presName="sibTrans" presStyleLbl="sibTrans2D1" presStyleIdx="3" presStyleCnt="4"/>
      <dgm:spPr/>
      <dgm:t>
        <a:bodyPr/>
        <a:lstStyle/>
        <a:p>
          <a:endParaRPr lang="es-EC"/>
        </a:p>
      </dgm:t>
    </dgm:pt>
    <dgm:pt modelId="{CBA3F0F4-8693-4A33-B702-1C6E271E0F39}" type="pres">
      <dgm:prSet presAssocID="{44612E65-A3A6-477F-99D6-180B6FBBF8C0}" presName="connectorText" presStyleLbl="sibTrans2D1" presStyleIdx="3" presStyleCnt="4"/>
      <dgm:spPr/>
      <dgm:t>
        <a:bodyPr/>
        <a:lstStyle/>
        <a:p>
          <a:endParaRPr lang="es-EC"/>
        </a:p>
      </dgm:t>
    </dgm:pt>
    <dgm:pt modelId="{D4CCEB50-DAAC-4FFC-B209-CEAEC2D14291}" type="pres">
      <dgm:prSet presAssocID="{B71D157C-3C2A-4708-BF7B-4BF124B79005}" presName="node" presStyleLbl="node1" presStyleIdx="4" presStyleCnt="5">
        <dgm:presLayoutVars>
          <dgm:bulletEnabled val="1"/>
        </dgm:presLayoutVars>
      </dgm:prSet>
      <dgm:spPr/>
      <dgm:t>
        <a:bodyPr/>
        <a:lstStyle/>
        <a:p>
          <a:endParaRPr lang="es-MX"/>
        </a:p>
      </dgm:t>
    </dgm:pt>
  </dgm:ptLst>
  <dgm:cxnLst>
    <dgm:cxn modelId="{44C0E13A-0518-4442-A522-9751641C8059}" type="presOf" srcId="{B71D157C-3C2A-4708-BF7B-4BF124B79005}" destId="{D4CCEB50-DAAC-4FFC-B209-CEAEC2D14291}" srcOrd="0" destOrd="0" presId="urn:microsoft.com/office/officeart/2005/8/layout/process5"/>
    <dgm:cxn modelId="{0834E90A-C26B-4755-A5F5-D09FB1EF0AAA}" type="presOf" srcId="{D30BC03B-FF36-4310-B4BC-EE556D70F7BF}" destId="{17D545BC-47CF-4D5F-9517-198D4D05E618}" srcOrd="0" destOrd="0" presId="urn:microsoft.com/office/officeart/2005/8/layout/process5"/>
    <dgm:cxn modelId="{DBBF19C5-263A-4F5F-9840-EB6E840FE4F0}" srcId="{3D45720F-4021-4C86-8787-14A455E4B791}" destId="{D0EC023C-BB5C-4990-BB39-D369B3F187BA}" srcOrd="0" destOrd="0" parTransId="{23511450-7E4A-4A7F-85DC-A4A07F3FAD5B}" sibTransId="{DFEED55B-C086-4FAD-A9FF-A386A7870F5B}"/>
    <dgm:cxn modelId="{53EACCC7-CAD6-47C0-9945-0F07187ECC44}" type="presOf" srcId="{44612E65-A3A6-477F-99D6-180B6FBBF8C0}" destId="{CBA3F0F4-8693-4A33-B702-1C6E271E0F39}" srcOrd="1" destOrd="0" presId="urn:microsoft.com/office/officeart/2005/8/layout/process5"/>
    <dgm:cxn modelId="{EF439A41-C62D-48D5-8606-D5C4D5748732}" type="presOf" srcId="{7982C671-1913-4F9B-907C-0348A77A86B1}" destId="{245CEA8E-E128-4352-9CB5-85F33B805037}" srcOrd="1" destOrd="0" presId="urn:microsoft.com/office/officeart/2005/8/layout/process5"/>
    <dgm:cxn modelId="{4D5799E4-7844-47F7-80E1-EE3951154781}" srcId="{3D45720F-4021-4C86-8787-14A455E4B791}" destId="{2BB1A31C-F67B-4E7B-B3AC-6C2556A8DC91}" srcOrd="2" destOrd="0" parTransId="{DBB1577A-690D-44F3-B1B0-0B044E6A47B5}" sibTransId="{75E89EE1-E675-4AD6-A054-4C1E6FF6F019}"/>
    <dgm:cxn modelId="{27B78B1D-BDC1-4924-8972-DE62B6E95666}" type="presOf" srcId="{DFEED55B-C086-4FAD-A9FF-A386A7870F5B}" destId="{8A1FDD0E-AD07-47CB-888C-F5F72FBE9A41}" srcOrd="0" destOrd="0" presId="urn:microsoft.com/office/officeart/2005/8/layout/process5"/>
    <dgm:cxn modelId="{A18C7BF9-6A44-47AE-82AA-F89732EC4BE8}" srcId="{3D45720F-4021-4C86-8787-14A455E4B791}" destId="{B71D157C-3C2A-4708-BF7B-4BF124B79005}" srcOrd="4" destOrd="0" parTransId="{5A0A29DD-2EEE-4D52-8EE5-3877E38C50A6}" sibTransId="{04BAE1F7-3DEF-45D0-BE1A-1FE6CFB8191C}"/>
    <dgm:cxn modelId="{45671BF1-9328-48AE-9A8F-0A7676BE8E5A}" type="presOf" srcId="{2BB1A31C-F67B-4E7B-B3AC-6C2556A8DC91}" destId="{17F9EFE7-FC57-4E75-802A-F6C7FF024C0A}" srcOrd="0" destOrd="0" presId="urn:microsoft.com/office/officeart/2005/8/layout/process5"/>
    <dgm:cxn modelId="{10709FB0-8395-49C0-AF96-48CFCFAE9638}" type="presOf" srcId="{7982C671-1913-4F9B-907C-0348A77A86B1}" destId="{A71BF443-2450-44A5-89AE-C57803845790}" srcOrd="0" destOrd="0" presId="urn:microsoft.com/office/officeart/2005/8/layout/process5"/>
    <dgm:cxn modelId="{95C18A7C-DED8-471B-9E16-45413AE409B7}" type="presOf" srcId="{D0EC023C-BB5C-4990-BB39-D369B3F187BA}" destId="{4CB43B4B-CDC1-476B-B21A-A8FCE3E55CE6}" srcOrd="0" destOrd="0" presId="urn:microsoft.com/office/officeart/2005/8/layout/process5"/>
    <dgm:cxn modelId="{219FCB61-2F08-40C8-860C-85D45C8A6666}" srcId="{3D45720F-4021-4C86-8787-14A455E4B791}" destId="{D30BC03B-FF36-4310-B4BC-EE556D70F7BF}" srcOrd="1" destOrd="0" parTransId="{B0B9E6F4-9449-46B0-BC53-9EE54DCBE377}" sibTransId="{7982C671-1913-4F9B-907C-0348A77A86B1}"/>
    <dgm:cxn modelId="{41400CC8-2DA8-4E0C-8028-8A8B2E9CFFDF}" type="presOf" srcId="{75E89EE1-E675-4AD6-A054-4C1E6FF6F019}" destId="{5B9C6D20-C267-468A-B87F-152F2D92DBCB}" srcOrd="0" destOrd="0" presId="urn:microsoft.com/office/officeart/2005/8/layout/process5"/>
    <dgm:cxn modelId="{C5C27526-9C45-43C0-AF37-FD98FD900586}" type="presOf" srcId="{75E89EE1-E675-4AD6-A054-4C1E6FF6F019}" destId="{5D419C77-E654-4AE3-830A-57BEA762BF06}" srcOrd="1" destOrd="0" presId="urn:microsoft.com/office/officeart/2005/8/layout/process5"/>
    <dgm:cxn modelId="{ECFB9FE1-A434-4229-A7DB-60C7DDD2D057}" type="presOf" srcId="{3D45720F-4021-4C86-8787-14A455E4B791}" destId="{81FDC8DB-8225-4775-AB19-7F90F1FD2067}" srcOrd="0" destOrd="0" presId="urn:microsoft.com/office/officeart/2005/8/layout/process5"/>
    <dgm:cxn modelId="{A73873C7-8EED-4C6A-B71E-977675EFE025}" type="presOf" srcId="{DFEED55B-C086-4FAD-A9FF-A386A7870F5B}" destId="{7595CC62-E8B2-4A31-9822-1A48FAF3C1D1}" srcOrd="1" destOrd="0" presId="urn:microsoft.com/office/officeart/2005/8/layout/process5"/>
    <dgm:cxn modelId="{35F75878-F3B6-4538-8BAC-36783446AE22}" srcId="{3D45720F-4021-4C86-8787-14A455E4B791}" destId="{875C6F02-FA90-4E81-B60A-306C2A8EFF0A}" srcOrd="3" destOrd="0" parTransId="{748D53EF-E5BE-4939-84AB-CCF88C35678F}" sibTransId="{44612E65-A3A6-477F-99D6-180B6FBBF8C0}"/>
    <dgm:cxn modelId="{67975048-467D-47EC-97EB-5E16544EAFD0}" type="presOf" srcId="{44612E65-A3A6-477F-99D6-180B6FBBF8C0}" destId="{B32DDD39-2B2D-4F47-8D28-88E80424FFA1}" srcOrd="0" destOrd="0" presId="urn:microsoft.com/office/officeart/2005/8/layout/process5"/>
    <dgm:cxn modelId="{93908B45-48A5-469B-A770-6A37F8251ED9}" type="presOf" srcId="{875C6F02-FA90-4E81-B60A-306C2A8EFF0A}" destId="{F6A2901B-A36D-417C-8AC4-C0848665858C}" srcOrd="0" destOrd="0" presId="urn:microsoft.com/office/officeart/2005/8/layout/process5"/>
    <dgm:cxn modelId="{104F4B21-517B-45DC-A3F1-B49A97170DB5}" type="presParOf" srcId="{81FDC8DB-8225-4775-AB19-7F90F1FD2067}" destId="{4CB43B4B-CDC1-476B-B21A-A8FCE3E55CE6}" srcOrd="0" destOrd="0" presId="urn:microsoft.com/office/officeart/2005/8/layout/process5"/>
    <dgm:cxn modelId="{8DDB04EA-4F70-4ACC-BBB7-7AE5F6BBC3E7}" type="presParOf" srcId="{81FDC8DB-8225-4775-AB19-7F90F1FD2067}" destId="{8A1FDD0E-AD07-47CB-888C-F5F72FBE9A41}" srcOrd="1" destOrd="0" presId="urn:microsoft.com/office/officeart/2005/8/layout/process5"/>
    <dgm:cxn modelId="{0A042394-CF97-4B79-89E4-FEE6AA3C835C}" type="presParOf" srcId="{8A1FDD0E-AD07-47CB-888C-F5F72FBE9A41}" destId="{7595CC62-E8B2-4A31-9822-1A48FAF3C1D1}" srcOrd="0" destOrd="0" presId="urn:microsoft.com/office/officeart/2005/8/layout/process5"/>
    <dgm:cxn modelId="{DDA38E4B-2C87-4B21-8A3C-254C03BD9CF6}" type="presParOf" srcId="{81FDC8DB-8225-4775-AB19-7F90F1FD2067}" destId="{17D545BC-47CF-4D5F-9517-198D4D05E618}" srcOrd="2" destOrd="0" presId="urn:microsoft.com/office/officeart/2005/8/layout/process5"/>
    <dgm:cxn modelId="{17BF9A31-3513-4D84-8C31-0255A6040381}" type="presParOf" srcId="{81FDC8DB-8225-4775-AB19-7F90F1FD2067}" destId="{A71BF443-2450-44A5-89AE-C57803845790}" srcOrd="3" destOrd="0" presId="urn:microsoft.com/office/officeart/2005/8/layout/process5"/>
    <dgm:cxn modelId="{D34EEFD1-FAD4-49ED-8E1C-7E5951C8E4D5}" type="presParOf" srcId="{A71BF443-2450-44A5-89AE-C57803845790}" destId="{245CEA8E-E128-4352-9CB5-85F33B805037}" srcOrd="0" destOrd="0" presId="urn:microsoft.com/office/officeart/2005/8/layout/process5"/>
    <dgm:cxn modelId="{52473F84-3975-426A-8FAD-52DB3B844CA6}" type="presParOf" srcId="{81FDC8DB-8225-4775-AB19-7F90F1FD2067}" destId="{17F9EFE7-FC57-4E75-802A-F6C7FF024C0A}" srcOrd="4" destOrd="0" presId="urn:microsoft.com/office/officeart/2005/8/layout/process5"/>
    <dgm:cxn modelId="{945FB51A-A891-4B3E-A9B7-9D4055A5D1EE}" type="presParOf" srcId="{81FDC8DB-8225-4775-AB19-7F90F1FD2067}" destId="{5B9C6D20-C267-468A-B87F-152F2D92DBCB}" srcOrd="5" destOrd="0" presId="urn:microsoft.com/office/officeart/2005/8/layout/process5"/>
    <dgm:cxn modelId="{83FCB752-AA34-4C6E-AEF0-AABB82E308BC}" type="presParOf" srcId="{5B9C6D20-C267-468A-B87F-152F2D92DBCB}" destId="{5D419C77-E654-4AE3-830A-57BEA762BF06}" srcOrd="0" destOrd="0" presId="urn:microsoft.com/office/officeart/2005/8/layout/process5"/>
    <dgm:cxn modelId="{E10B9B85-B7D6-4129-95B7-747E0BC328C9}" type="presParOf" srcId="{81FDC8DB-8225-4775-AB19-7F90F1FD2067}" destId="{F6A2901B-A36D-417C-8AC4-C0848665858C}" srcOrd="6" destOrd="0" presId="urn:microsoft.com/office/officeart/2005/8/layout/process5"/>
    <dgm:cxn modelId="{7FC576C1-2C81-484D-B939-33BBD59BC876}" type="presParOf" srcId="{81FDC8DB-8225-4775-AB19-7F90F1FD2067}" destId="{B32DDD39-2B2D-4F47-8D28-88E80424FFA1}" srcOrd="7" destOrd="0" presId="urn:microsoft.com/office/officeart/2005/8/layout/process5"/>
    <dgm:cxn modelId="{BB1324B8-47C9-4432-8B96-4DB83CC57841}" type="presParOf" srcId="{B32DDD39-2B2D-4F47-8D28-88E80424FFA1}" destId="{CBA3F0F4-8693-4A33-B702-1C6E271E0F39}" srcOrd="0" destOrd="0" presId="urn:microsoft.com/office/officeart/2005/8/layout/process5"/>
    <dgm:cxn modelId="{C85FAE0F-25FB-4395-A1F3-44B460F7BAF0}" type="presParOf" srcId="{81FDC8DB-8225-4775-AB19-7F90F1FD2067}" destId="{D4CCEB50-DAAC-4FFC-B209-CEAEC2D14291}"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E243B9-9649-481B-8EDD-A54479EBD426}" type="doc">
      <dgm:prSet loTypeId="urn:microsoft.com/office/officeart/2005/8/layout/vProcess5" loCatId="process" qsTypeId="urn:microsoft.com/office/officeart/2005/8/quickstyle/simple1" qsCatId="simple" csTypeId="urn:microsoft.com/office/officeart/2005/8/colors/colorful1#4" csCatId="colorful" phldr="1"/>
      <dgm:spPr/>
      <dgm:t>
        <a:bodyPr/>
        <a:lstStyle/>
        <a:p>
          <a:endParaRPr lang="es-EC"/>
        </a:p>
      </dgm:t>
    </dgm:pt>
    <dgm:pt modelId="{0B4058CA-E0E2-4529-9887-94763EE63759}">
      <dgm:prSet phldrT="[Texto]" custT="1"/>
      <dgm:spPr/>
      <dgm:t>
        <a:bodyPr/>
        <a:lstStyle/>
        <a:p>
          <a:r>
            <a:rPr lang="es-MX" sz="2000" dirty="0" smtClean="0"/>
            <a:t>Diseñadas para que el sistema pueda soportar ataques de carácter malicioso</a:t>
          </a:r>
          <a:endParaRPr lang="es-EC"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7EE0BAD-3C3C-433A-AB22-F9F8CADD6774}" type="parTrans" cxnId="{980AD833-4232-4ECC-867A-004413B5F9A8}">
      <dgm:prSet/>
      <dgm:spPr/>
      <dgm:t>
        <a:bodyPr/>
        <a:lstStyle/>
        <a:p>
          <a:endParaRPr lang="es-EC"/>
        </a:p>
      </dgm:t>
    </dgm:pt>
    <dgm:pt modelId="{6F472417-FCFB-4E73-933A-329F2C02A534}" type="sibTrans" cxnId="{980AD833-4232-4ECC-867A-004413B5F9A8}">
      <dgm:prSet/>
      <dgm:spPr/>
      <dgm:t>
        <a:bodyPr/>
        <a:lstStyle/>
        <a:p>
          <a:endParaRPr lang="es-EC"/>
        </a:p>
      </dgm:t>
    </dgm:pt>
    <dgm:pt modelId="{335482F1-0EC4-485A-A553-DD14368A4D40}">
      <dgm:prSet custT="1"/>
      <dgm:spPr/>
      <dgm:t>
        <a:bodyPr/>
        <a:lstStyle/>
        <a:p>
          <a:r>
            <a:rPr lang="es-MX" sz="2000" dirty="0" smtClean="0"/>
            <a:t>Define las reglas que gobiernan estas comunicaciones</a:t>
          </a:r>
          <a:endParaRPr lang="es-ES" sz="2000" dirty="0">
            <a:latin typeface="Arial" pitchFamily="34" charset="0"/>
            <a:cs typeface="Arial" pitchFamily="34" charset="0"/>
          </a:endParaRPr>
        </a:p>
      </dgm:t>
    </dgm:pt>
    <dgm:pt modelId="{D4DD1E62-A92C-4135-ABB6-364009CA00C4}" type="parTrans" cxnId="{24B48833-3529-4D16-923E-1E49553C5043}">
      <dgm:prSet/>
      <dgm:spPr/>
      <dgm:t>
        <a:bodyPr/>
        <a:lstStyle/>
        <a:p>
          <a:endParaRPr lang="es-ES"/>
        </a:p>
      </dgm:t>
    </dgm:pt>
    <dgm:pt modelId="{EDC2C582-7A26-4715-ABA1-5FF32B980E5E}" type="sibTrans" cxnId="{24B48833-3529-4D16-923E-1E49553C5043}">
      <dgm:prSet/>
      <dgm:spPr/>
      <dgm:t>
        <a:bodyPr/>
        <a:lstStyle/>
        <a:p>
          <a:endParaRPr lang="es-ES"/>
        </a:p>
      </dgm:t>
    </dgm:pt>
    <dgm:pt modelId="{8193A5E9-8AD6-4E5D-8C93-43DFD4D5A5D2}">
      <dgm:prSet custT="1"/>
      <dgm:spPr/>
      <dgm:t>
        <a:bodyPr/>
        <a:lstStyle/>
        <a:p>
          <a:r>
            <a:rPr lang="es-MX" sz="2000" dirty="0" smtClean="0"/>
            <a:t>Conjunto de intercambios en los que intervienen normalmente dos o tres entidades. </a:t>
          </a:r>
          <a:endParaRPr lang="es-ES" sz="2000" noProof="0" dirty="0">
            <a:latin typeface="Arial" pitchFamily="34" charset="0"/>
            <a:cs typeface="Arial" pitchFamily="34" charset="0"/>
          </a:endParaRPr>
        </a:p>
      </dgm:t>
    </dgm:pt>
    <dgm:pt modelId="{03A28471-540B-421C-A0E7-CF1E0478671D}" type="parTrans" cxnId="{5BD4014F-CA2E-46D4-AEA5-FD7BC89CD189}">
      <dgm:prSet/>
      <dgm:spPr/>
      <dgm:t>
        <a:bodyPr/>
        <a:lstStyle/>
        <a:p>
          <a:endParaRPr lang="es-ES"/>
        </a:p>
      </dgm:t>
    </dgm:pt>
    <dgm:pt modelId="{9ED94609-C3DD-4956-BECF-FEAB1A020629}" type="sibTrans" cxnId="{5BD4014F-CA2E-46D4-AEA5-FD7BC89CD189}">
      <dgm:prSet/>
      <dgm:spPr/>
      <dgm:t>
        <a:bodyPr/>
        <a:lstStyle/>
        <a:p>
          <a:endParaRPr lang="es-ES"/>
        </a:p>
      </dgm:t>
    </dgm:pt>
    <dgm:pt modelId="{69AD099A-5CCD-4AAB-B203-D031216648F3}">
      <dgm:prSet custT="1"/>
      <dgm:spPr/>
      <dgm:t>
        <a:bodyPr/>
        <a:lstStyle/>
        <a:p>
          <a:r>
            <a:rPr lang="es-MX" sz="2000" dirty="0" smtClean="0"/>
            <a:t>La entidad iniciadora del protocolo, la entidad receptora y una tercera entidad opcional  con la misión de  distribución de claves públicas. </a:t>
          </a:r>
          <a:endParaRPr lang="es-ES" sz="2000" noProof="0" dirty="0">
            <a:latin typeface="Arial" pitchFamily="34" charset="0"/>
            <a:cs typeface="Arial" pitchFamily="34" charset="0"/>
          </a:endParaRPr>
        </a:p>
      </dgm:t>
    </dgm:pt>
    <dgm:pt modelId="{F1181251-D684-4802-98E4-732336A56A81}" type="parTrans" cxnId="{D7C5EEF2-3066-497A-942A-FCB4D5573E61}">
      <dgm:prSet/>
      <dgm:spPr/>
      <dgm:t>
        <a:bodyPr/>
        <a:lstStyle/>
        <a:p>
          <a:endParaRPr lang="es-MX"/>
        </a:p>
      </dgm:t>
    </dgm:pt>
    <dgm:pt modelId="{DE456C22-6922-433B-8007-694BBCA67A68}" type="sibTrans" cxnId="{D7C5EEF2-3066-497A-942A-FCB4D5573E61}">
      <dgm:prSet/>
      <dgm:spPr/>
      <dgm:t>
        <a:bodyPr/>
        <a:lstStyle/>
        <a:p>
          <a:endParaRPr lang="es-MX"/>
        </a:p>
      </dgm:t>
    </dgm:pt>
    <dgm:pt modelId="{53F719A2-0F3C-4824-878F-9B8AF0341C60}" type="pres">
      <dgm:prSet presAssocID="{45E243B9-9649-481B-8EDD-A54479EBD426}" presName="outerComposite" presStyleCnt="0">
        <dgm:presLayoutVars>
          <dgm:chMax val="5"/>
          <dgm:dir/>
          <dgm:resizeHandles val="exact"/>
        </dgm:presLayoutVars>
      </dgm:prSet>
      <dgm:spPr/>
      <dgm:t>
        <a:bodyPr/>
        <a:lstStyle/>
        <a:p>
          <a:endParaRPr lang="es-MX"/>
        </a:p>
      </dgm:t>
    </dgm:pt>
    <dgm:pt modelId="{271A6BA4-2200-47B9-A21A-D743207C66C2}" type="pres">
      <dgm:prSet presAssocID="{45E243B9-9649-481B-8EDD-A54479EBD426}" presName="dummyMaxCanvas" presStyleCnt="0">
        <dgm:presLayoutVars/>
      </dgm:prSet>
      <dgm:spPr/>
      <dgm:t>
        <a:bodyPr/>
        <a:lstStyle/>
        <a:p>
          <a:endParaRPr lang="es-MX"/>
        </a:p>
      </dgm:t>
    </dgm:pt>
    <dgm:pt modelId="{A63C8EA5-2DCF-4ABE-A2FD-E67AA22C80B7}" type="pres">
      <dgm:prSet presAssocID="{45E243B9-9649-481B-8EDD-A54479EBD426}" presName="FourNodes_1" presStyleLbl="node1" presStyleIdx="0" presStyleCnt="4">
        <dgm:presLayoutVars>
          <dgm:bulletEnabled val="1"/>
        </dgm:presLayoutVars>
      </dgm:prSet>
      <dgm:spPr/>
      <dgm:t>
        <a:bodyPr/>
        <a:lstStyle/>
        <a:p>
          <a:endParaRPr lang="es-MX"/>
        </a:p>
      </dgm:t>
    </dgm:pt>
    <dgm:pt modelId="{28C89FE3-7981-480A-85DF-B39C722DE7A4}" type="pres">
      <dgm:prSet presAssocID="{45E243B9-9649-481B-8EDD-A54479EBD426}" presName="FourNodes_2" presStyleLbl="node1" presStyleIdx="1" presStyleCnt="4">
        <dgm:presLayoutVars>
          <dgm:bulletEnabled val="1"/>
        </dgm:presLayoutVars>
      </dgm:prSet>
      <dgm:spPr/>
      <dgm:t>
        <a:bodyPr/>
        <a:lstStyle/>
        <a:p>
          <a:endParaRPr lang="es-MX"/>
        </a:p>
      </dgm:t>
    </dgm:pt>
    <dgm:pt modelId="{A707DE08-D8E0-4181-8D06-4D9ACFB7CF6B}" type="pres">
      <dgm:prSet presAssocID="{45E243B9-9649-481B-8EDD-A54479EBD426}" presName="FourNodes_3" presStyleLbl="node1" presStyleIdx="2" presStyleCnt="4">
        <dgm:presLayoutVars>
          <dgm:bulletEnabled val="1"/>
        </dgm:presLayoutVars>
      </dgm:prSet>
      <dgm:spPr/>
      <dgm:t>
        <a:bodyPr/>
        <a:lstStyle/>
        <a:p>
          <a:endParaRPr lang="es-MX"/>
        </a:p>
      </dgm:t>
    </dgm:pt>
    <dgm:pt modelId="{EB685445-0A82-4165-9DB2-9AAAEFB13037}" type="pres">
      <dgm:prSet presAssocID="{45E243B9-9649-481B-8EDD-A54479EBD426}" presName="FourNodes_4" presStyleLbl="node1" presStyleIdx="3" presStyleCnt="4">
        <dgm:presLayoutVars>
          <dgm:bulletEnabled val="1"/>
        </dgm:presLayoutVars>
      </dgm:prSet>
      <dgm:spPr/>
      <dgm:t>
        <a:bodyPr/>
        <a:lstStyle/>
        <a:p>
          <a:endParaRPr lang="es-MX"/>
        </a:p>
      </dgm:t>
    </dgm:pt>
    <dgm:pt modelId="{1B573F3B-60CD-45A1-9492-D95C6673E05C}" type="pres">
      <dgm:prSet presAssocID="{45E243B9-9649-481B-8EDD-A54479EBD426}" presName="FourConn_1-2" presStyleLbl="fgAccFollowNode1" presStyleIdx="0" presStyleCnt="3">
        <dgm:presLayoutVars>
          <dgm:bulletEnabled val="1"/>
        </dgm:presLayoutVars>
      </dgm:prSet>
      <dgm:spPr/>
      <dgm:t>
        <a:bodyPr/>
        <a:lstStyle/>
        <a:p>
          <a:endParaRPr lang="es-MX"/>
        </a:p>
      </dgm:t>
    </dgm:pt>
    <dgm:pt modelId="{FB9F04DE-AA17-4B1A-9A1E-0D5155699C17}" type="pres">
      <dgm:prSet presAssocID="{45E243B9-9649-481B-8EDD-A54479EBD426}" presName="FourConn_2-3" presStyleLbl="fgAccFollowNode1" presStyleIdx="1" presStyleCnt="3">
        <dgm:presLayoutVars>
          <dgm:bulletEnabled val="1"/>
        </dgm:presLayoutVars>
      </dgm:prSet>
      <dgm:spPr/>
      <dgm:t>
        <a:bodyPr/>
        <a:lstStyle/>
        <a:p>
          <a:endParaRPr lang="es-MX"/>
        </a:p>
      </dgm:t>
    </dgm:pt>
    <dgm:pt modelId="{163A1571-1F28-4CA0-8F22-9212E3A1A64E}" type="pres">
      <dgm:prSet presAssocID="{45E243B9-9649-481B-8EDD-A54479EBD426}" presName="FourConn_3-4" presStyleLbl="fgAccFollowNode1" presStyleIdx="2" presStyleCnt="3">
        <dgm:presLayoutVars>
          <dgm:bulletEnabled val="1"/>
        </dgm:presLayoutVars>
      </dgm:prSet>
      <dgm:spPr/>
      <dgm:t>
        <a:bodyPr/>
        <a:lstStyle/>
        <a:p>
          <a:endParaRPr lang="es-MX"/>
        </a:p>
      </dgm:t>
    </dgm:pt>
    <dgm:pt modelId="{C0AA0FE1-B74C-4AB6-8B6A-DDB314E03594}" type="pres">
      <dgm:prSet presAssocID="{45E243B9-9649-481B-8EDD-A54479EBD426}" presName="FourNodes_1_text" presStyleLbl="node1" presStyleIdx="3" presStyleCnt="4">
        <dgm:presLayoutVars>
          <dgm:bulletEnabled val="1"/>
        </dgm:presLayoutVars>
      </dgm:prSet>
      <dgm:spPr/>
      <dgm:t>
        <a:bodyPr/>
        <a:lstStyle/>
        <a:p>
          <a:endParaRPr lang="es-MX"/>
        </a:p>
      </dgm:t>
    </dgm:pt>
    <dgm:pt modelId="{A586FC75-1EE7-427F-85FB-7AB39ADCBB9E}" type="pres">
      <dgm:prSet presAssocID="{45E243B9-9649-481B-8EDD-A54479EBD426}" presName="FourNodes_2_text" presStyleLbl="node1" presStyleIdx="3" presStyleCnt="4">
        <dgm:presLayoutVars>
          <dgm:bulletEnabled val="1"/>
        </dgm:presLayoutVars>
      </dgm:prSet>
      <dgm:spPr/>
      <dgm:t>
        <a:bodyPr/>
        <a:lstStyle/>
        <a:p>
          <a:endParaRPr lang="es-MX"/>
        </a:p>
      </dgm:t>
    </dgm:pt>
    <dgm:pt modelId="{68C41781-60A6-44D7-B075-001EF223155A}" type="pres">
      <dgm:prSet presAssocID="{45E243B9-9649-481B-8EDD-A54479EBD426}" presName="FourNodes_3_text" presStyleLbl="node1" presStyleIdx="3" presStyleCnt="4">
        <dgm:presLayoutVars>
          <dgm:bulletEnabled val="1"/>
        </dgm:presLayoutVars>
      </dgm:prSet>
      <dgm:spPr/>
      <dgm:t>
        <a:bodyPr/>
        <a:lstStyle/>
        <a:p>
          <a:endParaRPr lang="es-MX"/>
        </a:p>
      </dgm:t>
    </dgm:pt>
    <dgm:pt modelId="{098BB084-F142-41B0-B17E-83163DB19CD3}" type="pres">
      <dgm:prSet presAssocID="{45E243B9-9649-481B-8EDD-A54479EBD426}" presName="FourNodes_4_text" presStyleLbl="node1" presStyleIdx="3" presStyleCnt="4">
        <dgm:presLayoutVars>
          <dgm:bulletEnabled val="1"/>
        </dgm:presLayoutVars>
      </dgm:prSet>
      <dgm:spPr/>
      <dgm:t>
        <a:bodyPr/>
        <a:lstStyle/>
        <a:p>
          <a:endParaRPr lang="es-MX"/>
        </a:p>
      </dgm:t>
    </dgm:pt>
  </dgm:ptLst>
  <dgm:cxnLst>
    <dgm:cxn modelId="{A54F5713-7944-413D-93D3-433F37F1A760}" type="presOf" srcId="{8193A5E9-8AD6-4E5D-8C93-43DFD4D5A5D2}" destId="{68C41781-60A6-44D7-B075-001EF223155A}" srcOrd="1" destOrd="0" presId="urn:microsoft.com/office/officeart/2005/8/layout/vProcess5"/>
    <dgm:cxn modelId="{B2D3E4E3-AAF3-43B6-BFA1-14C0150DAB6B}" type="presOf" srcId="{45E243B9-9649-481B-8EDD-A54479EBD426}" destId="{53F719A2-0F3C-4824-878F-9B8AF0341C60}" srcOrd="0" destOrd="0" presId="urn:microsoft.com/office/officeart/2005/8/layout/vProcess5"/>
    <dgm:cxn modelId="{00BEAE46-B198-4CB9-B860-CDFF7A273ADB}" type="presOf" srcId="{335482F1-0EC4-485A-A553-DD14368A4D40}" destId="{C0AA0FE1-B74C-4AB6-8B6A-DDB314E03594}" srcOrd="1" destOrd="0" presId="urn:microsoft.com/office/officeart/2005/8/layout/vProcess5"/>
    <dgm:cxn modelId="{6A851FAE-B1C2-482C-8736-175F477DE507}" type="presOf" srcId="{EDC2C582-7A26-4715-ABA1-5FF32B980E5E}" destId="{1B573F3B-60CD-45A1-9492-D95C6673E05C}" srcOrd="0" destOrd="0" presId="urn:microsoft.com/office/officeart/2005/8/layout/vProcess5"/>
    <dgm:cxn modelId="{BEC464AE-6068-4A98-8CF7-C8A04E391893}" type="presOf" srcId="{6F472417-FCFB-4E73-933A-329F2C02A534}" destId="{FB9F04DE-AA17-4B1A-9A1E-0D5155699C17}" srcOrd="0" destOrd="0" presId="urn:microsoft.com/office/officeart/2005/8/layout/vProcess5"/>
    <dgm:cxn modelId="{A27450E7-665F-41AA-B76D-E253C6DD85A8}" type="presOf" srcId="{69AD099A-5CCD-4AAB-B203-D031216648F3}" destId="{EB685445-0A82-4165-9DB2-9AAAEFB13037}" srcOrd="0" destOrd="0" presId="urn:microsoft.com/office/officeart/2005/8/layout/vProcess5"/>
    <dgm:cxn modelId="{013AA901-A690-4629-BCF9-12EAC2330D58}" type="presOf" srcId="{69AD099A-5CCD-4AAB-B203-D031216648F3}" destId="{098BB084-F142-41B0-B17E-83163DB19CD3}" srcOrd="1" destOrd="0" presId="urn:microsoft.com/office/officeart/2005/8/layout/vProcess5"/>
    <dgm:cxn modelId="{5BD4014F-CA2E-46D4-AEA5-FD7BC89CD189}" srcId="{45E243B9-9649-481B-8EDD-A54479EBD426}" destId="{8193A5E9-8AD6-4E5D-8C93-43DFD4D5A5D2}" srcOrd="2" destOrd="0" parTransId="{03A28471-540B-421C-A0E7-CF1E0478671D}" sibTransId="{9ED94609-C3DD-4956-BECF-FEAB1A020629}"/>
    <dgm:cxn modelId="{EF4B483D-2184-42F2-9BCB-8F01B7BB49D4}" type="presOf" srcId="{8193A5E9-8AD6-4E5D-8C93-43DFD4D5A5D2}" destId="{A707DE08-D8E0-4181-8D06-4D9ACFB7CF6B}" srcOrd="0" destOrd="0" presId="urn:microsoft.com/office/officeart/2005/8/layout/vProcess5"/>
    <dgm:cxn modelId="{0D469E7D-5266-4C2A-A081-7F82CF616FF1}" type="presOf" srcId="{9ED94609-C3DD-4956-BECF-FEAB1A020629}" destId="{163A1571-1F28-4CA0-8F22-9212E3A1A64E}" srcOrd="0" destOrd="0" presId="urn:microsoft.com/office/officeart/2005/8/layout/vProcess5"/>
    <dgm:cxn modelId="{D9B30015-FCEB-4606-8F43-05D187FFCAC3}" type="presOf" srcId="{0B4058CA-E0E2-4529-9887-94763EE63759}" destId="{28C89FE3-7981-480A-85DF-B39C722DE7A4}" srcOrd="0" destOrd="0" presId="urn:microsoft.com/office/officeart/2005/8/layout/vProcess5"/>
    <dgm:cxn modelId="{980AD833-4232-4ECC-867A-004413B5F9A8}" srcId="{45E243B9-9649-481B-8EDD-A54479EBD426}" destId="{0B4058CA-E0E2-4529-9887-94763EE63759}" srcOrd="1" destOrd="0" parTransId="{07EE0BAD-3C3C-433A-AB22-F9F8CADD6774}" sibTransId="{6F472417-FCFB-4E73-933A-329F2C02A534}"/>
    <dgm:cxn modelId="{87556B81-A689-4DB3-907F-FB8E69448660}" type="presOf" srcId="{0B4058CA-E0E2-4529-9887-94763EE63759}" destId="{A586FC75-1EE7-427F-85FB-7AB39ADCBB9E}" srcOrd="1" destOrd="0" presId="urn:microsoft.com/office/officeart/2005/8/layout/vProcess5"/>
    <dgm:cxn modelId="{DA0636BC-132C-40AE-AE3E-190EA907D87E}" type="presOf" srcId="{335482F1-0EC4-485A-A553-DD14368A4D40}" destId="{A63C8EA5-2DCF-4ABE-A2FD-E67AA22C80B7}" srcOrd="0" destOrd="0" presId="urn:microsoft.com/office/officeart/2005/8/layout/vProcess5"/>
    <dgm:cxn modelId="{D7C5EEF2-3066-497A-942A-FCB4D5573E61}" srcId="{45E243B9-9649-481B-8EDD-A54479EBD426}" destId="{69AD099A-5CCD-4AAB-B203-D031216648F3}" srcOrd="3" destOrd="0" parTransId="{F1181251-D684-4802-98E4-732336A56A81}" sibTransId="{DE456C22-6922-433B-8007-694BBCA67A68}"/>
    <dgm:cxn modelId="{24B48833-3529-4D16-923E-1E49553C5043}" srcId="{45E243B9-9649-481B-8EDD-A54479EBD426}" destId="{335482F1-0EC4-485A-A553-DD14368A4D40}" srcOrd="0" destOrd="0" parTransId="{D4DD1E62-A92C-4135-ABB6-364009CA00C4}" sibTransId="{EDC2C582-7A26-4715-ABA1-5FF32B980E5E}"/>
    <dgm:cxn modelId="{8900E4F6-E80C-4CBD-B39B-476134B1CFF2}" type="presParOf" srcId="{53F719A2-0F3C-4824-878F-9B8AF0341C60}" destId="{271A6BA4-2200-47B9-A21A-D743207C66C2}" srcOrd="0" destOrd="0" presId="urn:microsoft.com/office/officeart/2005/8/layout/vProcess5"/>
    <dgm:cxn modelId="{5C386AE9-F74E-4F65-83DB-3C7A1F505782}" type="presParOf" srcId="{53F719A2-0F3C-4824-878F-9B8AF0341C60}" destId="{A63C8EA5-2DCF-4ABE-A2FD-E67AA22C80B7}" srcOrd="1" destOrd="0" presId="urn:microsoft.com/office/officeart/2005/8/layout/vProcess5"/>
    <dgm:cxn modelId="{36A3C79C-B494-4660-BF78-4DEF3E55F821}" type="presParOf" srcId="{53F719A2-0F3C-4824-878F-9B8AF0341C60}" destId="{28C89FE3-7981-480A-85DF-B39C722DE7A4}" srcOrd="2" destOrd="0" presId="urn:microsoft.com/office/officeart/2005/8/layout/vProcess5"/>
    <dgm:cxn modelId="{0B18D4B9-7A0C-46B7-9C47-7594D5A0125F}" type="presParOf" srcId="{53F719A2-0F3C-4824-878F-9B8AF0341C60}" destId="{A707DE08-D8E0-4181-8D06-4D9ACFB7CF6B}" srcOrd="3" destOrd="0" presId="urn:microsoft.com/office/officeart/2005/8/layout/vProcess5"/>
    <dgm:cxn modelId="{906FC13E-B876-4324-B396-CEC5F3006016}" type="presParOf" srcId="{53F719A2-0F3C-4824-878F-9B8AF0341C60}" destId="{EB685445-0A82-4165-9DB2-9AAAEFB13037}" srcOrd="4" destOrd="0" presId="urn:microsoft.com/office/officeart/2005/8/layout/vProcess5"/>
    <dgm:cxn modelId="{3C36B16F-9221-4E31-AA11-D73BEEF58CE1}" type="presParOf" srcId="{53F719A2-0F3C-4824-878F-9B8AF0341C60}" destId="{1B573F3B-60CD-45A1-9492-D95C6673E05C}" srcOrd="5" destOrd="0" presId="urn:microsoft.com/office/officeart/2005/8/layout/vProcess5"/>
    <dgm:cxn modelId="{21143C52-002F-41D9-AA2F-F6AB05BDA7E2}" type="presParOf" srcId="{53F719A2-0F3C-4824-878F-9B8AF0341C60}" destId="{FB9F04DE-AA17-4B1A-9A1E-0D5155699C17}" srcOrd="6" destOrd="0" presId="urn:microsoft.com/office/officeart/2005/8/layout/vProcess5"/>
    <dgm:cxn modelId="{AFA73BA6-08B2-4C8C-8F4B-3B0AD9DD6E2C}" type="presParOf" srcId="{53F719A2-0F3C-4824-878F-9B8AF0341C60}" destId="{163A1571-1F28-4CA0-8F22-9212E3A1A64E}" srcOrd="7" destOrd="0" presId="urn:microsoft.com/office/officeart/2005/8/layout/vProcess5"/>
    <dgm:cxn modelId="{F7B227B2-D7CF-4B00-8289-ECDC6BAFFF6A}" type="presParOf" srcId="{53F719A2-0F3C-4824-878F-9B8AF0341C60}" destId="{C0AA0FE1-B74C-4AB6-8B6A-DDB314E03594}" srcOrd="8" destOrd="0" presId="urn:microsoft.com/office/officeart/2005/8/layout/vProcess5"/>
    <dgm:cxn modelId="{77B71249-FA12-4868-8C56-9E6AF16C5276}" type="presParOf" srcId="{53F719A2-0F3C-4824-878F-9B8AF0341C60}" destId="{A586FC75-1EE7-427F-85FB-7AB39ADCBB9E}" srcOrd="9" destOrd="0" presId="urn:microsoft.com/office/officeart/2005/8/layout/vProcess5"/>
    <dgm:cxn modelId="{ECCA6859-1F7A-4BFF-9305-4F96B1E6D142}" type="presParOf" srcId="{53F719A2-0F3C-4824-878F-9B8AF0341C60}" destId="{68C41781-60A6-44D7-B075-001EF223155A}" srcOrd="10" destOrd="0" presId="urn:microsoft.com/office/officeart/2005/8/layout/vProcess5"/>
    <dgm:cxn modelId="{D318C4A4-FA3E-4F2F-AA56-0F3EA09626AF}" type="presParOf" srcId="{53F719A2-0F3C-4824-878F-9B8AF0341C60}" destId="{098BB084-F142-41B0-B17E-83163DB19CD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E243B9-9649-481B-8EDD-A54479EBD426}" type="doc">
      <dgm:prSet loTypeId="urn:microsoft.com/office/officeart/2005/8/layout/vList4#2" loCatId="list" qsTypeId="urn:microsoft.com/office/officeart/2005/8/quickstyle/simple1" qsCatId="simple" csTypeId="urn:microsoft.com/office/officeart/2005/8/colors/accent2_2" csCatId="accent2" phldr="1"/>
      <dgm:spPr/>
      <dgm:t>
        <a:bodyPr/>
        <a:lstStyle/>
        <a:p>
          <a:endParaRPr lang="es-EC"/>
        </a:p>
      </dgm:t>
    </dgm:pt>
    <dgm:pt modelId="{0B4058CA-E0E2-4529-9887-94763EE63759}">
      <dgm:prSet phldrT="[Texto]" custT="1"/>
      <dgm:spPr/>
      <dgm:t>
        <a:bodyPr/>
        <a:lstStyle/>
        <a:p>
          <a:pPr marL="2160588" indent="0"/>
          <a:r>
            <a:rPr lang="es-MX" sz="2400" dirty="0" smtClean="0"/>
            <a:t>Protocolo criptográfico (un conjunto de reglas a seguir relacionadas a seguridad, aplicando criptografía) empleado para realizar conexiones seguras entre un cliente (como lo es un navegador de Internet) y un servidor (como lo son las computadoras con páginas web).</a:t>
          </a:r>
          <a:endParaRPr lang="es-ES" sz="2000" b="1" noProof="0" dirty="0" smtClean="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7EE0BAD-3C3C-433A-AB22-F9F8CADD6774}" type="parTrans" cxnId="{980AD833-4232-4ECC-867A-004413B5F9A8}">
      <dgm:prSet/>
      <dgm:spPr/>
      <dgm:t>
        <a:bodyPr/>
        <a:lstStyle/>
        <a:p>
          <a:endParaRPr lang="es-EC"/>
        </a:p>
      </dgm:t>
    </dgm:pt>
    <dgm:pt modelId="{6F472417-FCFB-4E73-933A-329F2C02A534}" type="sibTrans" cxnId="{980AD833-4232-4ECC-867A-004413B5F9A8}">
      <dgm:prSet/>
      <dgm:spPr/>
      <dgm:t>
        <a:bodyPr/>
        <a:lstStyle/>
        <a:p>
          <a:endParaRPr lang="es-EC"/>
        </a:p>
      </dgm:t>
    </dgm:pt>
    <dgm:pt modelId="{E588D519-3409-4B31-9EFC-F348C1F763A2}" type="pres">
      <dgm:prSet presAssocID="{45E243B9-9649-481B-8EDD-A54479EBD426}" presName="linear" presStyleCnt="0">
        <dgm:presLayoutVars>
          <dgm:dir/>
          <dgm:resizeHandles val="exact"/>
        </dgm:presLayoutVars>
      </dgm:prSet>
      <dgm:spPr/>
      <dgm:t>
        <a:bodyPr/>
        <a:lstStyle/>
        <a:p>
          <a:endParaRPr lang="es-MX"/>
        </a:p>
      </dgm:t>
    </dgm:pt>
    <dgm:pt modelId="{211EC4B9-65FA-446E-B57A-DF3BC604398E}" type="pres">
      <dgm:prSet presAssocID="{0B4058CA-E0E2-4529-9887-94763EE63759}" presName="comp" presStyleCnt="0"/>
      <dgm:spPr/>
    </dgm:pt>
    <dgm:pt modelId="{FA135965-487F-4660-900E-583EBA4C3FDC}" type="pres">
      <dgm:prSet presAssocID="{0B4058CA-E0E2-4529-9887-94763EE63759}" presName="box" presStyleLbl="node1" presStyleIdx="0" presStyleCnt="1" custLinFactNeighborX="-6019" custLinFactNeighborY="1739"/>
      <dgm:spPr/>
      <dgm:t>
        <a:bodyPr/>
        <a:lstStyle/>
        <a:p>
          <a:endParaRPr lang="es-MX"/>
        </a:p>
      </dgm:t>
    </dgm:pt>
    <dgm:pt modelId="{32E075CA-3374-4414-9987-63163183E982}" type="pres">
      <dgm:prSet presAssocID="{0B4058CA-E0E2-4529-9887-94763EE63759}" presName="img" presStyleLbl="fgImgPlace1" presStyleIdx="0" presStyleCnt="1" custScaleX="228814" custScaleY="96913" custLinFactNeighborX="38572" custLinFactNeighborY="-2244"/>
      <dgm:spPr>
        <a:blipFill rotWithShape="0">
          <a:blip xmlns:r="http://schemas.openxmlformats.org/officeDocument/2006/relationships" r:embed="rId2"/>
          <a:stretch>
            <a:fillRect/>
          </a:stretch>
        </a:blipFill>
      </dgm:spPr>
      <dgm:t>
        <a:bodyPr/>
        <a:lstStyle/>
        <a:p>
          <a:endParaRPr lang="es-MX"/>
        </a:p>
      </dgm:t>
    </dgm:pt>
    <dgm:pt modelId="{7556FCA8-F812-48FC-8095-29B831A76050}" type="pres">
      <dgm:prSet presAssocID="{0B4058CA-E0E2-4529-9887-94763EE63759}" presName="text" presStyleLbl="node1" presStyleIdx="0" presStyleCnt="1">
        <dgm:presLayoutVars>
          <dgm:bulletEnabled val="1"/>
        </dgm:presLayoutVars>
      </dgm:prSet>
      <dgm:spPr/>
      <dgm:t>
        <a:bodyPr/>
        <a:lstStyle/>
        <a:p>
          <a:endParaRPr lang="es-MX"/>
        </a:p>
      </dgm:t>
    </dgm:pt>
  </dgm:ptLst>
  <dgm:cxnLst>
    <dgm:cxn modelId="{CC466E6A-0140-4FE2-A9CF-81DF1562DC4A}" type="presOf" srcId="{0B4058CA-E0E2-4529-9887-94763EE63759}" destId="{7556FCA8-F812-48FC-8095-29B831A76050}" srcOrd="1" destOrd="0" presId="urn:microsoft.com/office/officeart/2005/8/layout/vList4#2"/>
    <dgm:cxn modelId="{980AD833-4232-4ECC-867A-004413B5F9A8}" srcId="{45E243B9-9649-481B-8EDD-A54479EBD426}" destId="{0B4058CA-E0E2-4529-9887-94763EE63759}" srcOrd="0" destOrd="0" parTransId="{07EE0BAD-3C3C-433A-AB22-F9F8CADD6774}" sibTransId="{6F472417-FCFB-4E73-933A-329F2C02A534}"/>
    <dgm:cxn modelId="{47B94FB4-6355-49E5-B959-0BBBAF17C0EC}" type="presOf" srcId="{0B4058CA-E0E2-4529-9887-94763EE63759}" destId="{FA135965-487F-4660-900E-583EBA4C3FDC}" srcOrd="0" destOrd="0" presId="urn:microsoft.com/office/officeart/2005/8/layout/vList4#2"/>
    <dgm:cxn modelId="{21BB93FA-11E3-42E1-9F7D-F8DAA8672982}" type="presOf" srcId="{45E243B9-9649-481B-8EDD-A54479EBD426}" destId="{E588D519-3409-4B31-9EFC-F348C1F763A2}" srcOrd="0" destOrd="0" presId="urn:microsoft.com/office/officeart/2005/8/layout/vList4#2"/>
    <dgm:cxn modelId="{66C5D4F8-01A7-428C-A46F-57315B078445}" type="presParOf" srcId="{E588D519-3409-4B31-9EFC-F348C1F763A2}" destId="{211EC4B9-65FA-446E-B57A-DF3BC604398E}" srcOrd="0" destOrd="0" presId="urn:microsoft.com/office/officeart/2005/8/layout/vList4#2"/>
    <dgm:cxn modelId="{DD9DA9B5-8F48-43B7-AC15-0BD857AEBAFE}" type="presParOf" srcId="{211EC4B9-65FA-446E-B57A-DF3BC604398E}" destId="{FA135965-487F-4660-900E-583EBA4C3FDC}" srcOrd="0" destOrd="0" presId="urn:microsoft.com/office/officeart/2005/8/layout/vList4#2"/>
    <dgm:cxn modelId="{FC6AB8B9-7BF3-459F-9F08-65B27BC50125}" type="presParOf" srcId="{211EC4B9-65FA-446E-B57A-DF3BC604398E}" destId="{32E075CA-3374-4414-9987-63163183E982}" srcOrd="1" destOrd="0" presId="urn:microsoft.com/office/officeart/2005/8/layout/vList4#2"/>
    <dgm:cxn modelId="{8E8FB65E-E43F-4FF4-A51D-84B4F512B216}" type="presParOf" srcId="{211EC4B9-65FA-446E-B57A-DF3BC604398E}" destId="{7556FCA8-F812-48FC-8095-29B831A76050}"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EE787C-B3CA-4098-8219-E849DF14C090}" type="doc">
      <dgm:prSet loTypeId="urn:microsoft.com/office/officeart/2005/8/layout/bProcess4" loCatId="process" qsTypeId="urn:microsoft.com/office/officeart/2005/8/quickstyle/simple1" qsCatId="simple" csTypeId="urn:microsoft.com/office/officeart/2005/8/colors/colorful1#5" csCatId="colorful" phldr="1"/>
      <dgm:spPr/>
      <dgm:t>
        <a:bodyPr/>
        <a:lstStyle/>
        <a:p>
          <a:endParaRPr lang="es-MX"/>
        </a:p>
      </dgm:t>
    </dgm:pt>
    <dgm:pt modelId="{A4E6B010-F1B2-45EF-87F9-62833FE5B962}">
      <dgm:prSet phldrT="[Texto]"/>
      <dgm:spPr/>
      <dgm:t>
        <a:bodyPr/>
        <a:lstStyle/>
        <a:p>
          <a:r>
            <a:rPr lang="es-EC" smtClean="0"/>
            <a:t>Gestionar Proveedor.</a:t>
          </a:r>
          <a:endParaRPr lang="es-MX"/>
        </a:p>
      </dgm:t>
    </dgm:pt>
    <dgm:pt modelId="{B2930AFB-7953-4FFB-BD73-B5FA72F7A525}" type="parTrans" cxnId="{FB97B917-47FC-4BA7-939E-AE9824517373}">
      <dgm:prSet/>
      <dgm:spPr/>
      <dgm:t>
        <a:bodyPr/>
        <a:lstStyle/>
        <a:p>
          <a:endParaRPr lang="es-MX"/>
        </a:p>
      </dgm:t>
    </dgm:pt>
    <dgm:pt modelId="{5910875C-0AF0-4085-8D50-93D77529BD00}" type="sibTrans" cxnId="{FB97B917-47FC-4BA7-939E-AE9824517373}">
      <dgm:prSet/>
      <dgm:spPr/>
      <dgm:t>
        <a:bodyPr/>
        <a:lstStyle/>
        <a:p>
          <a:endParaRPr lang="es-MX"/>
        </a:p>
      </dgm:t>
    </dgm:pt>
    <dgm:pt modelId="{AAD9596C-F896-406A-AD58-0DC6D4A18D84}">
      <dgm:prSet/>
      <dgm:spPr/>
      <dgm:t>
        <a:bodyPr/>
        <a:lstStyle/>
        <a:p>
          <a:r>
            <a:rPr lang="es-EC" smtClean="0"/>
            <a:t>Gestionar Productos.</a:t>
          </a:r>
          <a:endParaRPr lang="es-MX"/>
        </a:p>
      </dgm:t>
    </dgm:pt>
    <dgm:pt modelId="{4AE398A4-2905-4011-83CA-F0E40660F656}" type="parTrans" cxnId="{D21FCB54-F97F-4E36-9F77-1C3EA90B9C24}">
      <dgm:prSet/>
      <dgm:spPr/>
      <dgm:t>
        <a:bodyPr/>
        <a:lstStyle/>
        <a:p>
          <a:endParaRPr lang="es-MX"/>
        </a:p>
      </dgm:t>
    </dgm:pt>
    <dgm:pt modelId="{D895BF6E-AED7-4941-B549-2D348A884512}" type="sibTrans" cxnId="{D21FCB54-F97F-4E36-9F77-1C3EA90B9C24}">
      <dgm:prSet/>
      <dgm:spPr/>
      <dgm:t>
        <a:bodyPr/>
        <a:lstStyle/>
        <a:p>
          <a:endParaRPr lang="es-MX"/>
        </a:p>
      </dgm:t>
    </dgm:pt>
    <dgm:pt modelId="{E3D91BC3-C442-42D4-8520-905889DFCF0D}">
      <dgm:prSet/>
      <dgm:spPr/>
      <dgm:t>
        <a:bodyPr/>
        <a:lstStyle/>
        <a:p>
          <a:r>
            <a:rPr lang="es-EC" smtClean="0"/>
            <a:t>Gestionar cotizaciones (Proveedor, Empresa).</a:t>
          </a:r>
          <a:endParaRPr lang="es-MX"/>
        </a:p>
      </dgm:t>
    </dgm:pt>
    <dgm:pt modelId="{C708B936-7EBB-4C10-8820-78578AEA4842}" type="parTrans" cxnId="{8ACC42C2-0847-43D8-A4A6-ACB8592D9D6E}">
      <dgm:prSet/>
      <dgm:spPr/>
      <dgm:t>
        <a:bodyPr/>
        <a:lstStyle/>
        <a:p>
          <a:endParaRPr lang="es-MX"/>
        </a:p>
      </dgm:t>
    </dgm:pt>
    <dgm:pt modelId="{F993EDC0-98ED-4347-BA25-D3B559E20FB6}" type="sibTrans" cxnId="{8ACC42C2-0847-43D8-A4A6-ACB8592D9D6E}">
      <dgm:prSet/>
      <dgm:spPr/>
      <dgm:t>
        <a:bodyPr/>
        <a:lstStyle/>
        <a:p>
          <a:endParaRPr lang="es-MX"/>
        </a:p>
      </dgm:t>
    </dgm:pt>
    <dgm:pt modelId="{085260EE-8304-43A6-AB8C-547CCC621EC3}">
      <dgm:prSet/>
      <dgm:spPr/>
      <dgm:t>
        <a:bodyPr/>
        <a:lstStyle/>
        <a:p>
          <a:r>
            <a:rPr lang="es-EC" smtClean="0"/>
            <a:t>Realizar subasta de los productos.</a:t>
          </a:r>
          <a:endParaRPr lang="es-MX"/>
        </a:p>
      </dgm:t>
    </dgm:pt>
    <dgm:pt modelId="{8E957122-2F21-42CC-9600-741FF3FD223D}" type="parTrans" cxnId="{4257DD6F-950A-4A21-ABFC-64CD9678060E}">
      <dgm:prSet/>
      <dgm:spPr/>
      <dgm:t>
        <a:bodyPr/>
        <a:lstStyle/>
        <a:p>
          <a:endParaRPr lang="es-MX"/>
        </a:p>
      </dgm:t>
    </dgm:pt>
    <dgm:pt modelId="{918373FF-9D55-4693-91A9-A1DF33A8392E}" type="sibTrans" cxnId="{4257DD6F-950A-4A21-ABFC-64CD9678060E}">
      <dgm:prSet/>
      <dgm:spPr/>
      <dgm:t>
        <a:bodyPr/>
        <a:lstStyle/>
        <a:p>
          <a:endParaRPr lang="es-MX"/>
        </a:p>
      </dgm:t>
    </dgm:pt>
    <dgm:pt modelId="{45C16FC7-6173-4593-BCA8-8315A14B2B2E}">
      <dgm:prSet/>
      <dgm:spPr/>
      <dgm:t>
        <a:bodyPr/>
        <a:lstStyle/>
        <a:p>
          <a:r>
            <a:rPr lang="es-EC" smtClean="0"/>
            <a:t>Autentificar nota de pedido de los equipos tecnológicos.</a:t>
          </a:r>
          <a:endParaRPr lang="es-MX"/>
        </a:p>
      </dgm:t>
    </dgm:pt>
    <dgm:pt modelId="{65D4ABB2-6B34-4F95-B73F-DF87EEB09A4B}" type="parTrans" cxnId="{3C3F84E1-A529-4E09-BEFE-F05D079F0F3F}">
      <dgm:prSet/>
      <dgm:spPr/>
      <dgm:t>
        <a:bodyPr/>
        <a:lstStyle/>
        <a:p>
          <a:endParaRPr lang="es-MX"/>
        </a:p>
      </dgm:t>
    </dgm:pt>
    <dgm:pt modelId="{B8484482-5754-45E3-B6D9-91457C4EEC32}" type="sibTrans" cxnId="{3C3F84E1-A529-4E09-BEFE-F05D079F0F3F}">
      <dgm:prSet/>
      <dgm:spPr/>
      <dgm:t>
        <a:bodyPr/>
        <a:lstStyle/>
        <a:p>
          <a:endParaRPr lang="es-MX"/>
        </a:p>
      </dgm:t>
    </dgm:pt>
    <dgm:pt modelId="{E3937EF7-536C-4D94-BF3E-028406E4E685}">
      <dgm:prSet/>
      <dgm:spPr/>
      <dgm:t>
        <a:bodyPr/>
        <a:lstStyle/>
        <a:p>
          <a:r>
            <a:rPr lang="es-EC" smtClean="0"/>
            <a:t>Direccionar a la página del banco para realizar el pago.</a:t>
          </a:r>
          <a:endParaRPr lang="es-MX"/>
        </a:p>
      </dgm:t>
    </dgm:pt>
    <dgm:pt modelId="{7081781C-4320-49A8-951F-F06C90A91614}" type="parTrans" cxnId="{3D040735-F1DC-40FE-A083-CB5B6E85FB7C}">
      <dgm:prSet/>
      <dgm:spPr/>
      <dgm:t>
        <a:bodyPr/>
        <a:lstStyle/>
        <a:p>
          <a:endParaRPr lang="es-MX"/>
        </a:p>
      </dgm:t>
    </dgm:pt>
    <dgm:pt modelId="{FE1E72A0-AF0D-4559-93CB-C38B9016E905}" type="sibTrans" cxnId="{3D040735-F1DC-40FE-A083-CB5B6E85FB7C}">
      <dgm:prSet/>
      <dgm:spPr/>
      <dgm:t>
        <a:bodyPr/>
        <a:lstStyle/>
        <a:p>
          <a:endParaRPr lang="es-MX"/>
        </a:p>
      </dgm:t>
    </dgm:pt>
    <dgm:pt modelId="{D922FBCA-5FAE-4F43-A120-CBE7C79F23A5}">
      <dgm:prSet/>
      <dgm:spPr/>
      <dgm:t>
        <a:bodyPr/>
        <a:lstStyle/>
        <a:p>
          <a:r>
            <a:rPr lang="es-EC" smtClean="0"/>
            <a:t>Administrar Usuarios, perfiles.</a:t>
          </a:r>
          <a:endParaRPr lang="es-MX"/>
        </a:p>
      </dgm:t>
    </dgm:pt>
    <dgm:pt modelId="{9785E77C-626B-4505-8BD4-71E166D2A932}" type="parTrans" cxnId="{0FBE1BB0-D9E4-48DC-830D-A2D893398F8A}">
      <dgm:prSet/>
      <dgm:spPr/>
      <dgm:t>
        <a:bodyPr/>
        <a:lstStyle/>
        <a:p>
          <a:endParaRPr lang="es-MX"/>
        </a:p>
      </dgm:t>
    </dgm:pt>
    <dgm:pt modelId="{4CEF3C01-B03E-4497-8E1D-E16DD472C5E8}" type="sibTrans" cxnId="{0FBE1BB0-D9E4-48DC-830D-A2D893398F8A}">
      <dgm:prSet/>
      <dgm:spPr/>
      <dgm:t>
        <a:bodyPr/>
        <a:lstStyle/>
        <a:p>
          <a:endParaRPr lang="es-MX"/>
        </a:p>
      </dgm:t>
    </dgm:pt>
    <dgm:pt modelId="{9D9155FF-B891-49F8-ACD1-3CC87D330C3C}">
      <dgm:prSet/>
      <dgm:spPr/>
      <dgm:t>
        <a:bodyPr/>
        <a:lstStyle/>
        <a:p>
          <a:r>
            <a:rPr lang="es-EC" smtClean="0"/>
            <a:t>Gestionar  recepción de productos (bodega).</a:t>
          </a:r>
          <a:endParaRPr lang="es-MX"/>
        </a:p>
      </dgm:t>
    </dgm:pt>
    <dgm:pt modelId="{31D41D80-94B9-433D-981E-1890E88A8C54}" type="parTrans" cxnId="{3D4B68FA-1545-47E4-8FEF-893503431537}">
      <dgm:prSet/>
      <dgm:spPr/>
      <dgm:t>
        <a:bodyPr/>
        <a:lstStyle/>
        <a:p>
          <a:endParaRPr lang="es-MX"/>
        </a:p>
      </dgm:t>
    </dgm:pt>
    <dgm:pt modelId="{7BAE75E0-1470-4994-978C-63FAA9EEE0DE}" type="sibTrans" cxnId="{3D4B68FA-1545-47E4-8FEF-893503431537}">
      <dgm:prSet/>
      <dgm:spPr/>
      <dgm:t>
        <a:bodyPr/>
        <a:lstStyle/>
        <a:p>
          <a:endParaRPr lang="es-MX"/>
        </a:p>
      </dgm:t>
    </dgm:pt>
    <dgm:pt modelId="{9B619AA5-618B-49C0-9096-8E2A7BBE5080}">
      <dgm:prSet/>
      <dgm:spPr/>
      <dgm:t>
        <a:bodyPr/>
        <a:lstStyle/>
        <a:p>
          <a:r>
            <a:rPr lang="es-EC" smtClean="0"/>
            <a:t>Recepción de facturas remitidas por el proveedor</a:t>
          </a:r>
          <a:endParaRPr lang="es-MX"/>
        </a:p>
      </dgm:t>
    </dgm:pt>
    <dgm:pt modelId="{415FCC10-F711-42F4-98ED-D9BB416BF426}" type="parTrans" cxnId="{BDCAF498-3FEC-40E4-84CB-CBB0CA067374}">
      <dgm:prSet/>
      <dgm:spPr/>
      <dgm:t>
        <a:bodyPr/>
        <a:lstStyle/>
        <a:p>
          <a:endParaRPr lang="es-MX"/>
        </a:p>
      </dgm:t>
    </dgm:pt>
    <dgm:pt modelId="{86C3D6C5-2EFE-4B3C-99C3-876D292668F4}" type="sibTrans" cxnId="{BDCAF498-3FEC-40E4-84CB-CBB0CA067374}">
      <dgm:prSet/>
      <dgm:spPr/>
      <dgm:t>
        <a:bodyPr/>
        <a:lstStyle/>
        <a:p>
          <a:endParaRPr lang="es-MX"/>
        </a:p>
      </dgm:t>
    </dgm:pt>
    <dgm:pt modelId="{06DBCC78-D717-47CE-882A-8EC63A2B71A1}" type="pres">
      <dgm:prSet presAssocID="{10EE787C-B3CA-4098-8219-E849DF14C090}" presName="Name0" presStyleCnt="0">
        <dgm:presLayoutVars>
          <dgm:dir/>
          <dgm:resizeHandles/>
        </dgm:presLayoutVars>
      </dgm:prSet>
      <dgm:spPr/>
      <dgm:t>
        <a:bodyPr/>
        <a:lstStyle/>
        <a:p>
          <a:endParaRPr lang="es-EC"/>
        </a:p>
      </dgm:t>
    </dgm:pt>
    <dgm:pt modelId="{E5899FB5-CCCA-43FF-9B83-1319C79F843C}" type="pres">
      <dgm:prSet presAssocID="{A4E6B010-F1B2-45EF-87F9-62833FE5B962}" presName="compNode" presStyleCnt="0"/>
      <dgm:spPr/>
    </dgm:pt>
    <dgm:pt modelId="{A0237284-D987-4482-8D56-9D3763FAC5CB}" type="pres">
      <dgm:prSet presAssocID="{A4E6B010-F1B2-45EF-87F9-62833FE5B962}" presName="dummyConnPt" presStyleCnt="0"/>
      <dgm:spPr/>
    </dgm:pt>
    <dgm:pt modelId="{40609BDD-F6E6-43F9-AAB4-42EF31BEDC60}" type="pres">
      <dgm:prSet presAssocID="{A4E6B010-F1B2-45EF-87F9-62833FE5B962}" presName="node" presStyleLbl="node1" presStyleIdx="0" presStyleCnt="9">
        <dgm:presLayoutVars>
          <dgm:bulletEnabled val="1"/>
        </dgm:presLayoutVars>
      </dgm:prSet>
      <dgm:spPr/>
      <dgm:t>
        <a:bodyPr/>
        <a:lstStyle/>
        <a:p>
          <a:endParaRPr lang="es-MX"/>
        </a:p>
      </dgm:t>
    </dgm:pt>
    <dgm:pt modelId="{75EC0395-A405-478B-9D8A-BFC05B962873}" type="pres">
      <dgm:prSet presAssocID="{5910875C-0AF0-4085-8D50-93D77529BD00}" presName="sibTrans" presStyleLbl="bgSibTrans2D1" presStyleIdx="0" presStyleCnt="8"/>
      <dgm:spPr/>
      <dgm:t>
        <a:bodyPr/>
        <a:lstStyle/>
        <a:p>
          <a:endParaRPr lang="es-EC"/>
        </a:p>
      </dgm:t>
    </dgm:pt>
    <dgm:pt modelId="{D74AB396-C93F-41CE-8AA9-0F3552B03B42}" type="pres">
      <dgm:prSet presAssocID="{AAD9596C-F896-406A-AD58-0DC6D4A18D84}" presName="compNode" presStyleCnt="0"/>
      <dgm:spPr/>
    </dgm:pt>
    <dgm:pt modelId="{5977330C-498E-43BB-9E35-2E9EA7479CF8}" type="pres">
      <dgm:prSet presAssocID="{AAD9596C-F896-406A-AD58-0DC6D4A18D84}" presName="dummyConnPt" presStyleCnt="0"/>
      <dgm:spPr/>
    </dgm:pt>
    <dgm:pt modelId="{C0EFFB58-ECA9-45CB-9691-0DB65A3E2476}" type="pres">
      <dgm:prSet presAssocID="{AAD9596C-F896-406A-AD58-0DC6D4A18D84}" presName="node" presStyleLbl="node1" presStyleIdx="1" presStyleCnt="9">
        <dgm:presLayoutVars>
          <dgm:bulletEnabled val="1"/>
        </dgm:presLayoutVars>
      </dgm:prSet>
      <dgm:spPr/>
      <dgm:t>
        <a:bodyPr/>
        <a:lstStyle/>
        <a:p>
          <a:endParaRPr lang="es-EC"/>
        </a:p>
      </dgm:t>
    </dgm:pt>
    <dgm:pt modelId="{6E1E1B74-C4F0-4DC4-837C-B447B6366E10}" type="pres">
      <dgm:prSet presAssocID="{D895BF6E-AED7-4941-B549-2D348A884512}" presName="sibTrans" presStyleLbl="bgSibTrans2D1" presStyleIdx="1" presStyleCnt="8"/>
      <dgm:spPr/>
      <dgm:t>
        <a:bodyPr/>
        <a:lstStyle/>
        <a:p>
          <a:endParaRPr lang="es-EC"/>
        </a:p>
      </dgm:t>
    </dgm:pt>
    <dgm:pt modelId="{FE6062C1-8688-431C-810D-A7C42B48AEF2}" type="pres">
      <dgm:prSet presAssocID="{E3D91BC3-C442-42D4-8520-905889DFCF0D}" presName="compNode" presStyleCnt="0"/>
      <dgm:spPr/>
    </dgm:pt>
    <dgm:pt modelId="{8B0D62A5-CE76-41CB-AB48-27E501FAE21C}" type="pres">
      <dgm:prSet presAssocID="{E3D91BC3-C442-42D4-8520-905889DFCF0D}" presName="dummyConnPt" presStyleCnt="0"/>
      <dgm:spPr/>
    </dgm:pt>
    <dgm:pt modelId="{B5ACA48C-DA09-4E62-BCB4-F7C3D5CD1BE1}" type="pres">
      <dgm:prSet presAssocID="{E3D91BC3-C442-42D4-8520-905889DFCF0D}" presName="node" presStyleLbl="node1" presStyleIdx="2" presStyleCnt="9">
        <dgm:presLayoutVars>
          <dgm:bulletEnabled val="1"/>
        </dgm:presLayoutVars>
      </dgm:prSet>
      <dgm:spPr/>
      <dgm:t>
        <a:bodyPr/>
        <a:lstStyle/>
        <a:p>
          <a:endParaRPr lang="es-EC"/>
        </a:p>
      </dgm:t>
    </dgm:pt>
    <dgm:pt modelId="{70198AC1-D964-48EB-B23B-C5A8276F9B25}" type="pres">
      <dgm:prSet presAssocID="{F993EDC0-98ED-4347-BA25-D3B559E20FB6}" presName="sibTrans" presStyleLbl="bgSibTrans2D1" presStyleIdx="2" presStyleCnt="8"/>
      <dgm:spPr/>
      <dgm:t>
        <a:bodyPr/>
        <a:lstStyle/>
        <a:p>
          <a:endParaRPr lang="es-EC"/>
        </a:p>
      </dgm:t>
    </dgm:pt>
    <dgm:pt modelId="{26CFFDCC-0593-4208-A977-247A6D49BB14}" type="pres">
      <dgm:prSet presAssocID="{085260EE-8304-43A6-AB8C-547CCC621EC3}" presName="compNode" presStyleCnt="0"/>
      <dgm:spPr/>
    </dgm:pt>
    <dgm:pt modelId="{79E92748-51CB-48DE-B1B1-038D8013EDD8}" type="pres">
      <dgm:prSet presAssocID="{085260EE-8304-43A6-AB8C-547CCC621EC3}" presName="dummyConnPt" presStyleCnt="0"/>
      <dgm:spPr/>
    </dgm:pt>
    <dgm:pt modelId="{48527990-06A2-43A9-8A0E-C2FF041E1252}" type="pres">
      <dgm:prSet presAssocID="{085260EE-8304-43A6-AB8C-547CCC621EC3}" presName="node" presStyleLbl="node1" presStyleIdx="3" presStyleCnt="9">
        <dgm:presLayoutVars>
          <dgm:bulletEnabled val="1"/>
        </dgm:presLayoutVars>
      </dgm:prSet>
      <dgm:spPr/>
      <dgm:t>
        <a:bodyPr/>
        <a:lstStyle/>
        <a:p>
          <a:endParaRPr lang="es-EC"/>
        </a:p>
      </dgm:t>
    </dgm:pt>
    <dgm:pt modelId="{B34D206E-100D-40FF-BC21-B9D56BC281D9}" type="pres">
      <dgm:prSet presAssocID="{918373FF-9D55-4693-91A9-A1DF33A8392E}" presName="sibTrans" presStyleLbl="bgSibTrans2D1" presStyleIdx="3" presStyleCnt="8"/>
      <dgm:spPr/>
      <dgm:t>
        <a:bodyPr/>
        <a:lstStyle/>
        <a:p>
          <a:endParaRPr lang="es-EC"/>
        </a:p>
      </dgm:t>
    </dgm:pt>
    <dgm:pt modelId="{7730A8F5-7C4C-43B9-B9D9-AD2DD69CA255}" type="pres">
      <dgm:prSet presAssocID="{45C16FC7-6173-4593-BCA8-8315A14B2B2E}" presName="compNode" presStyleCnt="0"/>
      <dgm:spPr/>
    </dgm:pt>
    <dgm:pt modelId="{0ECB0B36-A173-4F17-8C0A-3E41417FE116}" type="pres">
      <dgm:prSet presAssocID="{45C16FC7-6173-4593-BCA8-8315A14B2B2E}" presName="dummyConnPt" presStyleCnt="0"/>
      <dgm:spPr/>
    </dgm:pt>
    <dgm:pt modelId="{9EFEF14B-20A9-49DF-9AC2-A296AE521669}" type="pres">
      <dgm:prSet presAssocID="{45C16FC7-6173-4593-BCA8-8315A14B2B2E}" presName="node" presStyleLbl="node1" presStyleIdx="4" presStyleCnt="9">
        <dgm:presLayoutVars>
          <dgm:bulletEnabled val="1"/>
        </dgm:presLayoutVars>
      </dgm:prSet>
      <dgm:spPr/>
      <dgm:t>
        <a:bodyPr/>
        <a:lstStyle/>
        <a:p>
          <a:endParaRPr lang="es-EC"/>
        </a:p>
      </dgm:t>
    </dgm:pt>
    <dgm:pt modelId="{7D09A97B-F0AD-4276-A520-49404FC648BD}" type="pres">
      <dgm:prSet presAssocID="{B8484482-5754-45E3-B6D9-91457C4EEC32}" presName="sibTrans" presStyleLbl="bgSibTrans2D1" presStyleIdx="4" presStyleCnt="8"/>
      <dgm:spPr/>
      <dgm:t>
        <a:bodyPr/>
        <a:lstStyle/>
        <a:p>
          <a:endParaRPr lang="es-EC"/>
        </a:p>
      </dgm:t>
    </dgm:pt>
    <dgm:pt modelId="{6BECC5B8-BF51-4062-A1C0-3731F82DD272}" type="pres">
      <dgm:prSet presAssocID="{E3937EF7-536C-4D94-BF3E-028406E4E685}" presName="compNode" presStyleCnt="0"/>
      <dgm:spPr/>
    </dgm:pt>
    <dgm:pt modelId="{A52152B9-91DE-4ABE-8946-74D9D55F4FCC}" type="pres">
      <dgm:prSet presAssocID="{E3937EF7-536C-4D94-BF3E-028406E4E685}" presName="dummyConnPt" presStyleCnt="0"/>
      <dgm:spPr/>
    </dgm:pt>
    <dgm:pt modelId="{CC22DA86-2A5D-48EF-B762-04F30FFE4C4C}" type="pres">
      <dgm:prSet presAssocID="{E3937EF7-536C-4D94-BF3E-028406E4E685}" presName="node" presStyleLbl="node1" presStyleIdx="5" presStyleCnt="9">
        <dgm:presLayoutVars>
          <dgm:bulletEnabled val="1"/>
        </dgm:presLayoutVars>
      </dgm:prSet>
      <dgm:spPr/>
      <dgm:t>
        <a:bodyPr/>
        <a:lstStyle/>
        <a:p>
          <a:endParaRPr lang="es-EC"/>
        </a:p>
      </dgm:t>
    </dgm:pt>
    <dgm:pt modelId="{EF743C14-EFBC-44CE-A03D-569E363830F0}" type="pres">
      <dgm:prSet presAssocID="{FE1E72A0-AF0D-4559-93CB-C38B9016E905}" presName="sibTrans" presStyleLbl="bgSibTrans2D1" presStyleIdx="5" presStyleCnt="8"/>
      <dgm:spPr/>
      <dgm:t>
        <a:bodyPr/>
        <a:lstStyle/>
        <a:p>
          <a:endParaRPr lang="es-EC"/>
        </a:p>
      </dgm:t>
    </dgm:pt>
    <dgm:pt modelId="{7C09346F-7A28-437B-8C12-76A2B7D7C042}" type="pres">
      <dgm:prSet presAssocID="{D922FBCA-5FAE-4F43-A120-CBE7C79F23A5}" presName="compNode" presStyleCnt="0"/>
      <dgm:spPr/>
    </dgm:pt>
    <dgm:pt modelId="{701AD499-BF10-4DF4-8923-E5AC8013337F}" type="pres">
      <dgm:prSet presAssocID="{D922FBCA-5FAE-4F43-A120-CBE7C79F23A5}" presName="dummyConnPt" presStyleCnt="0"/>
      <dgm:spPr/>
    </dgm:pt>
    <dgm:pt modelId="{A7860074-3628-4DAF-8E44-D2C483B19744}" type="pres">
      <dgm:prSet presAssocID="{D922FBCA-5FAE-4F43-A120-CBE7C79F23A5}" presName="node" presStyleLbl="node1" presStyleIdx="6" presStyleCnt="9">
        <dgm:presLayoutVars>
          <dgm:bulletEnabled val="1"/>
        </dgm:presLayoutVars>
      </dgm:prSet>
      <dgm:spPr/>
      <dgm:t>
        <a:bodyPr/>
        <a:lstStyle/>
        <a:p>
          <a:endParaRPr lang="es-EC"/>
        </a:p>
      </dgm:t>
    </dgm:pt>
    <dgm:pt modelId="{F6D91BD5-5DF6-48E1-8938-9A9D774B2D1C}" type="pres">
      <dgm:prSet presAssocID="{4CEF3C01-B03E-4497-8E1D-E16DD472C5E8}" presName="sibTrans" presStyleLbl="bgSibTrans2D1" presStyleIdx="6" presStyleCnt="8"/>
      <dgm:spPr/>
      <dgm:t>
        <a:bodyPr/>
        <a:lstStyle/>
        <a:p>
          <a:endParaRPr lang="es-EC"/>
        </a:p>
      </dgm:t>
    </dgm:pt>
    <dgm:pt modelId="{EF1B53EB-D175-423A-9735-BD6BD49753F1}" type="pres">
      <dgm:prSet presAssocID="{9D9155FF-B891-49F8-ACD1-3CC87D330C3C}" presName="compNode" presStyleCnt="0"/>
      <dgm:spPr/>
    </dgm:pt>
    <dgm:pt modelId="{A7CB83CC-ABC2-43D6-9CD0-B74A750B1972}" type="pres">
      <dgm:prSet presAssocID="{9D9155FF-B891-49F8-ACD1-3CC87D330C3C}" presName="dummyConnPt" presStyleCnt="0"/>
      <dgm:spPr/>
    </dgm:pt>
    <dgm:pt modelId="{8A2AE3CC-CCF0-44A8-8C82-7FB0F42952A6}" type="pres">
      <dgm:prSet presAssocID="{9D9155FF-B891-49F8-ACD1-3CC87D330C3C}" presName="node" presStyleLbl="node1" presStyleIdx="7" presStyleCnt="9">
        <dgm:presLayoutVars>
          <dgm:bulletEnabled val="1"/>
        </dgm:presLayoutVars>
      </dgm:prSet>
      <dgm:spPr/>
      <dgm:t>
        <a:bodyPr/>
        <a:lstStyle/>
        <a:p>
          <a:endParaRPr lang="es-EC"/>
        </a:p>
      </dgm:t>
    </dgm:pt>
    <dgm:pt modelId="{EBAAFB27-1154-4334-A174-E00574BE52A1}" type="pres">
      <dgm:prSet presAssocID="{7BAE75E0-1470-4994-978C-63FAA9EEE0DE}" presName="sibTrans" presStyleLbl="bgSibTrans2D1" presStyleIdx="7" presStyleCnt="8"/>
      <dgm:spPr/>
      <dgm:t>
        <a:bodyPr/>
        <a:lstStyle/>
        <a:p>
          <a:endParaRPr lang="es-EC"/>
        </a:p>
      </dgm:t>
    </dgm:pt>
    <dgm:pt modelId="{1BF2E7FA-762E-46CC-9530-EAF04C329F9A}" type="pres">
      <dgm:prSet presAssocID="{9B619AA5-618B-49C0-9096-8E2A7BBE5080}" presName="compNode" presStyleCnt="0"/>
      <dgm:spPr/>
    </dgm:pt>
    <dgm:pt modelId="{A3584EAA-A7A5-4168-8319-6E46E2887AD2}" type="pres">
      <dgm:prSet presAssocID="{9B619AA5-618B-49C0-9096-8E2A7BBE5080}" presName="dummyConnPt" presStyleCnt="0"/>
      <dgm:spPr/>
    </dgm:pt>
    <dgm:pt modelId="{7461E414-BEE6-4A1B-8780-3B4201C94419}" type="pres">
      <dgm:prSet presAssocID="{9B619AA5-618B-49C0-9096-8E2A7BBE5080}" presName="node" presStyleLbl="node1" presStyleIdx="8" presStyleCnt="9">
        <dgm:presLayoutVars>
          <dgm:bulletEnabled val="1"/>
        </dgm:presLayoutVars>
      </dgm:prSet>
      <dgm:spPr/>
      <dgm:t>
        <a:bodyPr/>
        <a:lstStyle/>
        <a:p>
          <a:endParaRPr lang="es-EC"/>
        </a:p>
      </dgm:t>
    </dgm:pt>
  </dgm:ptLst>
  <dgm:cxnLst>
    <dgm:cxn modelId="{4257DD6F-950A-4A21-ABFC-64CD9678060E}" srcId="{10EE787C-B3CA-4098-8219-E849DF14C090}" destId="{085260EE-8304-43A6-AB8C-547CCC621EC3}" srcOrd="3" destOrd="0" parTransId="{8E957122-2F21-42CC-9600-741FF3FD223D}" sibTransId="{918373FF-9D55-4693-91A9-A1DF33A8392E}"/>
    <dgm:cxn modelId="{C695691B-A627-4C06-887E-4AF12A0A29EE}" type="presOf" srcId="{F993EDC0-98ED-4347-BA25-D3B559E20FB6}" destId="{70198AC1-D964-48EB-B23B-C5A8276F9B25}" srcOrd="0" destOrd="0" presId="urn:microsoft.com/office/officeart/2005/8/layout/bProcess4"/>
    <dgm:cxn modelId="{8ACC42C2-0847-43D8-A4A6-ACB8592D9D6E}" srcId="{10EE787C-B3CA-4098-8219-E849DF14C090}" destId="{E3D91BC3-C442-42D4-8520-905889DFCF0D}" srcOrd="2" destOrd="0" parTransId="{C708B936-7EBB-4C10-8820-78578AEA4842}" sibTransId="{F993EDC0-98ED-4347-BA25-D3B559E20FB6}"/>
    <dgm:cxn modelId="{EE1FB5C1-5693-4945-8E99-BEE36D52E20A}" type="presOf" srcId="{B8484482-5754-45E3-B6D9-91457C4EEC32}" destId="{7D09A97B-F0AD-4276-A520-49404FC648BD}" srcOrd="0" destOrd="0" presId="urn:microsoft.com/office/officeart/2005/8/layout/bProcess4"/>
    <dgm:cxn modelId="{0FBE1BB0-D9E4-48DC-830D-A2D893398F8A}" srcId="{10EE787C-B3CA-4098-8219-E849DF14C090}" destId="{D922FBCA-5FAE-4F43-A120-CBE7C79F23A5}" srcOrd="6" destOrd="0" parTransId="{9785E77C-626B-4505-8BD4-71E166D2A932}" sibTransId="{4CEF3C01-B03E-4497-8E1D-E16DD472C5E8}"/>
    <dgm:cxn modelId="{84D4C314-99C3-4E8A-8C5A-92DC22DF5038}" type="presOf" srcId="{E3937EF7-536C-4D94-BF3E-028406E4E685}" destId="{CC22DA86-2A5D-48EF-B762-04F30FFE4C4C}" srcOrd="0" destOrd="0" presId="urn:microsoft.com/office/officeart/2005/8/layout/bProcess4"/>
    <dgm:cxn modelId="{8B2C0E62-FABF-4FAF-9636-56FE14B3C273}" type="presOf" srcId="{10EE787C-B3CA-4098-8219-E849DF14C090}" destId="{06DBCC78-D717-47CE-882A-8EC63A2B71A1}" srcOrd="0" destOrd="0" presId="urn:microsoft.com/office/officeart/2005/8/layout/bProcess4"/>
    <dgm:cxn modelId="{244E0498-BD11-403B-BB0C-2FF3B0E568D4}" type="presOf" srcId="{D895BF6E-AED7-4941-B549-2D348A884512}" destId="{6E1E1B74-C4F0-4DC4-837C-B447B6366E10}" srcOrd="0" destOrd="0" presId="urn:microsoft.com/office/officeart/2005/8/layout/bProcess4"/>
    <dgm:cxn modelId="{7E2FE0C3-00A2-4DE1-8CDF-2F9F8392C0C4}" type="presOf" srcId="{AAD9596C-F896-406A-AD58-0DC6D4A18D84}" destId="{C0EFFB58-ECA9-45CB-9691-0DB65A3E2476}" srcOrd="0" destOrd="0" presId="urn:microsoft.com/office/officeart/2005/8/layout/bProcess4"/>
    <dgm:cxn modelId="{1980FD16-E9A5-4D8E-8601-217F4AEF938B}" type="presOf" srcId="{9B619AA5-618B-49C0-9096-8E2A7BBE5080}" destId="{7461E414-BEE6-4A1B-8780-3B4201C94419}" srcOrd="0" destOrd="0" presId="urn:microsoft.com/office/officeart/2005/8/layout/bProcess4"/>
    <dgm:cxn modelId="{486C525F-7035-4952-A7DE-3BC731D226D9}" type="presOf" srcId="{45C16FC7-6173-4593-BCA8-8315A14B2B2E}" destId="{9EFEF14B-20A9-49DF-9AC2-A296AE521669}" srcOrd="0" destOrd="0" presId="urn:microsoft.com/office/officeart/2005/8/layout/bProcess4"/>
    <dgm:cxn modelId="{689F34A3-4D8C-449C-8C79-77AB0E34C5FB}" type="presOf" srcId="{5910875C-0AF0-4085-8D50-93D77529BD00}" destId="{75EC0395-A405-478B-9D8A-BFC05B962873}" srcOrd="0" destOrd="0" presId="urn:microsoft.com/office/officeart/2005/8/layout/bProcess4"/>
    <dgm:cxn modelId="{3D4B68FA-1545-47E4-8FEF-893503431537}" srcId="{10EE787C-B3CA-4098-8219-E849DF14C090}" destId="{9D9155FF-B891-49F8-ACD1-3CC87D330C3C}" srcOrd="7" destOrd="0" parTransId="{31D41D80-94B9-433D-981E-1890E88A8C54}" sibTransId="{7BAE75E0-1470-4994-978C-63FAA9EEE0DE}"/>
    <dgm:cxn modelId="{3F2A328F-9582-470A-A6B5-82D8A6788780}" type="presOf" srcId="{918373FF-9D55-4693-91A9-A1DF33A8392E}" destId="{B34D206E-100D-40FF-BC21-B9D56BC281D9}" srcOrd="0" destOrd="0" presId="urn:microsoft.com/office/officeart/2005/8/layout/bProcess4"/>
    <dgm:cxn modelId="{B4C738E2-1276-48DD-B1B8-5177A74E3F25}" type="presOf" srcId="{085260EE-8304-43A6-AB8C-547CCC621EC3}" destId="{48527990-06A2-43A9-8A0E-C2FF041E1252}" srcOrd="0" destOrd="0" presId="urn:microsoft.com/office/officeart/2005/8/layout/bProcess4"/>
    <dgm:cxn modelId="{6A5AD628-649D-4D61-8EC2-F89B34A420FD}" type="presOf" srcId="{4CEF3C01-B03E-4497-8E1D-E16DD472C5E8}" destId="{F6D91BD5-5DF6-48E1-8938-9A9D774B2D1C}" srcOrd="0" destOrd="0" presId="urn:microsoft.com/office/officeart/2005/8/layout/bProcess4"/>
    <dgm:cxn modelId="{C7A3A132-BA2C-4FBC-B54D-8E01F3AEE0CC}" type="presOf" srcId="{E3D91BC3-C442-42D4-8520-905889DFCF0D}" destId="{B5ACA48C-DA09-4E62-BCB4-F7C3D5CD1BE1}" srcOrd="0" destOrd="0" presId="urn:microsoft.com/office/officeart/2005/8/layout/bProcess4"/>
    <dgm:cxn modelId="{ADACEFA8-9F1D-452C-A326-F168CA4BD7D0}" type="presOf" srcId="{D922FBCA-5FAE-4F43-A120-CBE7C79F23A5}" destId="{A7860074-3628-4DAF-8E44-D2C483B19744}" srcOrd="0" destOrd="0" presId="urn:microsoft.com/office/officeart/2005/8/layout/bProcess4"/>
    <dgm:cxn modelId="{A87C751C-864F-4188-ABC7-F0012B4B8944}" type="presOf" srcId="{9D9155FF-B891-49F8-ACD1-3CC87D330C3C}" destId="{8A2AE3CC-CCF0-44A8-8C82-7FB0F42952A6}" srcOrd="0" destOrd="0" presId="urn:microsoft.com/office/officeart/2005/8/layout/bProcess4"/>
    <dgm:cxn modelId="{F123A94A-5B40-4F82-84DC-8B3D5C35E236}" type="presOf" srcId="{FE1E72A0-AF0D-4559-93CB-C38B9016E905}" destId="{EF743C14-EFBC-44CE-A03D-569E363830F0}" srcOrd="0" destOrd="0" presId="urn:microsoft.com/office/officeart/2005/8/layout/bProcess4"/>
    <dgm:cxn modelId="{FB97B917-47FC-4BA7-939E-AE9824517373}" srcId="{10EE787C-B3CA-4098-8219-E849DF14C090}" destId="{A4E6B010-F1B2-45EF-87F9-62833FE5B962}" srcOrd="0" destOrd="0" parTransId="{B2930AFB-7953-4FFB-BD73-B5FA72F7A525}" sibTransId="{5910875C-0AF0-4085-8D50-93D77529BD00}"/>
    <dgm:cxn modelId="{3C3F84E1-A529-4E09-BEFE-F05D079F0F3F}" srcId="{10EE787C-B3CA-4098-8219-E849DF14C090}" destId="{45C16FC7-6173-4593-BCA8-8315A14B2B2E}" srcOrd="4" destOrd="0" parTransId="{65D4ABB2-6B34-4F95-B73F-DF87EEB09A4B}" sibTransId="{B8484482-5754-45E3-B6D9-91457C4EEC32}"/>
    <dgm:cxn modelId="{BDCAF498-3FEC-40E4-84CB-CBB0CA067374}" srcId="{10EE787C-B3CA-4098-8219-E849DF14C090}" destId="{9B619AA5-618B-49C0-9096-8E2A7BBE5080}" srcOrd="8" destOrd="0" parTransId="{415FCC10-F711-42F4-98ED-D9BB416BF426}" sibTransId="{86C3D6C5-2EFE-4B3C-99C3-876D292668F4}"/>
    <dgm:cxn modelId="{938A957D-8D3F-4CC8-9463-C66B5B028EE7}" type="presOf" srcId="{A4E6B010-F1B2-45EF-87F9-62833FE5B962}" destId="{40609BDD-F6E6-43F9-AAB4-42EF31BEDC60}" srcOrd="0" destOrd="0" presId="urn:microsoft.com/office/officeart/2005/8/layout/bProcess4"/>
    <dgm:cxn modelId="{065635EA-A630-4270-A1AE-51CFF5C15B2C}" type="presOf" srcId="{7BAE75E0-1470-4994-978C-63FAA9EEE0DE}" destId="{EBAAFB27-1154-4334-A174-E00574BE52A1}" srcOrd="0" destOrd="0" presId="urn:microsoft.com/office/officeart/2005/8/layout/bProcess4"/>
    <dgm:cxn modelId="{D21FCB54-F97F-4E36-9F77-1C3EA90B9C24}" srcId="{10EE787C-B3CA-4098-8219-E849DF14C090}" destId="{AAD9596C-F896-406A-AD58-0DC6D4A18D84}" srcOrd="1" destOrd="0" parTransId="{4AE398A4-2905-4011-83CA-F0E40660F656}" sibTransId="{D895BF6E-AED7-4941-B549-2D348A884512}"/>
    <dgm:cxn modelId="{3D040735-F1DC-40FE-A083-CB5B6E85FB7C}" srcId="{10EE787C-B3CA-4098-8219-E849DF14C090}" destId="{E3937EF7-536C-4D94-BF3E-028406E4E685}" srcOrd="5" destOrd="0" parTransId="{7081781C-4320-49A8-951F-F06C90A91614}" sibTransId="{FE1E72A0-AF0D-4559-93CB-C38B9016E905}"/>
    <dgm:cxn modelId="{F19A9C8D-F10D-48E5-B03F-80DBF1638BAD}" type="presParOf" srcId="{06DBCC78-D717-47CE-882A-8EC63A2B71A1}" destId="{E5899FB5-CCCA-43FF-9B83-1319C79F843C}" srcOrd="0" destOrd="0" presId="urn:microsoft.com/office/officeart/2005/8/layout/bProcess4"/>
    <dgm:cxn modelId="{B44D556B-8898-4931-B78F-DA34695F7EC0}" type="presParOf" srcId="{E5899FB5-CCCA-43FF-9B83-1319C79F843C}" destId="{A0237284-D987-4482-8D56-9D3763FAC5CB}" srcOrd="0" destOrd="0" presId="urn:microsoft.com/office/officeart/2005/8/layout/bProcess4"/>
    <dgm:cxn modelId="{E0EB3555-E232-44D6-BAD5-D054EB17A765}" type="presParOf" srcId="{E5899FB5-CCCA-43FF-9B83-1319C79F843C}" destId="{40609BDD-F6E6-43F9-AAB4-42EF31BEDC60}" srcOrd="1" destOrd="0" presId="urn:microsoft.com/office/officeart/2005/8/layout/bProcess4"/>
    <dgm:cxn modelId="{DEA5A990-2F7F-43A4-B213-AE9FE5F3101F}" type="presParOf" srcId="{06DBCC78-D717-47CE-882A-8EC63A2B71A1}" destId="{75EC0395-A405-478B-9D8A-BFC05B962873}" srcOrd="1" destOrd="0" presId="urn:microsoft.com/office/officeart/2005/8/layout/bProcess4"/>
    <dgm:cxn modelId="{98B9D912-89C3-413C-8794-DFD1557B07AC}" type="presParOf" srcId="{06DBCC78-D717-47CE-882A-8EC63A2B71A1}" destId="{D74AB396-C93F-41CE-8AA9-0F3552B03B42}" srcOrd="2" destOrd="0" presId="urn:microsoft.com/office/officeart/2005/8/layout/bProcess4"/>
    <dgm:cxn modelId="{BBFA590C-8B29-46F6-99A4-749B2DF0E902}" type="presParOf" srcId="{D74AB396-C93F-41CE-8AA9-0F3552B03B42}" destId="{5977330C-498E-43BB-9E35-2E9EA7479CF8}" srcOrd="0" destOrd="0" presId="urn:microsoft.com/office/officeart/2005/8/layout/bProcess4"/>
    <dgm:cxn modelId="{43AA645B-860C-426F-B2F8-F0196EBCC54D}" type="presParOf" srcId="{D74AB396-C93F-41CE-8AA9-0F3552B03B42}" destId="{C0EFFB58-ECA9-45CB-9691-0DB65A3E2476}" srcOrd="1" destOrd="0" presId="urn:microsoft.com/office/officeart/2005/8/layout/bProcess4"/>
    <dgm:cxn modelId="{10353943-54BD-4D83-A01A-91D9C76EB2A5}" type="presParOf" srcId="{06DBCC78-D717-47CE-882A-8EC63A2B71A1}" destId="{6E1E1B74-C4F0-4DC4-837C-B447B6366E10}" srcOrd="3" destOrd="0" presId="urn:microsoft.com/office/officeart/2005/8/layout/bProcess4"/>
    <dgm:cxn modelId="{50EA94F6-0328-4EDA-8237-F1F8D962A173}" type="presParOf" srcId="{06DBCC78-D717-47CE-882A-8EC63A2B71A1}" destId="{FE6062C1-8688-431C-810D-A7C42B48AEF2}" srcOrd="4" destOrd="0" presId="urn:microsoft.com/office/officeart/2005/8/layout/bProcess4"/>
    <dgm:cxn modelId="{94A384FA-D340-4A8D-B76D-6CEED3FBA63B}" type="presParOf" srcId="{FE6062C1-8688-431C-810D-A7C42B48AEF2}" destId="{8B0D62A5-CE76-41CB-AB48-27E501FAE21C}" srcOrd="0" destOrd="0" presId="urn:microsoft.com/office/officeart/2005/8/layout/bProcess4"/>
    <dgm:cxn modelId="{1E7F2F1C-317D-40CC-A617-83FB5599D284}" type="presParOf" srcId="{FE6062C1-8688-431C-810D-A7C42B48AEF2}" destId="{B5ACA48C-DA09-4E62-BCB4-F7C3D5CD1BE1}" srcOrd="1" destOrd="0" presId="urn:microsoft.com/office/officeart/2005/8/layout/bProcess4"/>
    <dgm:cxn modelId="{D9D1D2E5-F6F1-44BF-8879-D4FDDD45D31E}" type="presParOf" srcId="{06DBCC78-D717-47CE-882A-8EC63A2B71A1}" destId="{70198AC1-D964-48EB-B23B-C5A8276F9B25}" srcOrd="5" destOrd="0" presId="urn:microsoft.com/office/officeart/2005/8/layout/bProcess4"/>
    <dgm:cxn modelId="{9A233D28-8DD4-41B0-8594-3242DA5452E2}" type="presParOf" srcId="{06DBCC78-D717-47CE-882A-8EC63A2B71A1}" destId="{26CFFDCC-0593-4208-A977-247A6D49BB14}" srcOrd="6" destOrd="0" presId="urn:microsoft.com/office/officeart/2005/8/layout/bProcess4"/>
    <dgm:cxn modelId="{0808CD66-B458-4458-88F8-ECA1054C9570}" type="presParOf" srcId="{26CFFDCC-0593-4208-A977-247A6D49BB14}" destId="{79E92748-51CB-48DE-B1B1-038D8013EDD8}" srcOrd="0" destOrd="0" presId="urn:microsoft.com/office/officeart/2005/8/layout/bProcess4"/>
    <dgm:cxn modelId="{C6084E1B-9EEE-4993-9E8E-782B0F1BD4A5}" type="presParOf" srcId="{26CFFDCC-0593-4208-A977-247A6D49BB14}" destId="{48527990-06A2-43A9-8A0E-C2FF041E1252}" srcOrd="1" destOrd="0" presId="urn:microsoft.com/office/officeart/2005/8/layout/bProcess4"/>
    <dgm:cxn modelId="{FB6BEEF1-B2E5-4DA6-A618-6CFAC4DED7B4}" type="presParOf" srcId="{06DBCC78-D717-47CE-882A-8EC63A2B71A1}" destId="{B34D206E-100D-40FF-BC21-B9D56BC281D9}" srcOrd="7" destOrd="0" presId="urn:microsoft.com/office/officeart/2005/8/layout/bProcess4"/>
    <dgm:cxn modelId="{4E699A00-F845-4B9A-8B98-3B816E93189E}" type="presParOf" srcId="{06DBCC78-D717-47CE-882A-8EC63A2B71A1}" destId="{7730A8F5-7C4C-43B9-B9D9-AD2DD69CA255}" srcOrd="8" destOrd="0" presId="urn:microsoft.com/office/officeart/2005/8/layout/bProcess4"/>
    <dgm:cxn modelId="{905A3423-2459-4E23-A72D-20A0B5783482}" type="presParOf" srcId="{7730A8F5-7C4C-43B9-B9D9-AD2DD69CA255}" destId="{0ECB0B36-A173-4F17-8C0A-3E41417FE116}" srcOrd="0" destOrd="0" presId="urn:microsoft.com/office/officeart/2005/8/layout/bProcess4"/>
    <dgm:cxn modelId="{21BBBDC2-9A11-45C0-BB55-0E2AFD97FE91}" type="presParOf" srcId="{7730A8F5-7C4C-43B9-B9D9-AD2DD69CA255}" destId="{9EFEF14B-20A9-49DF-9AC2-A296AE521669}" srcOrd="1" destOrd="0" presId="urn:microsoft.com/office/officeart/2005/8/layout/bProcess4"/>
    <dgm:cxn modelId="{32CB0447-ADBC-4F65-BAA7-DEE909E32760}" type="presParOf" srcId="{06DBCC78-D717-47CE-882A-8EC63A2B71A1}" destId="{7D09A97B-F0AD-4276-A520-49404FC648BD}" srcOrd="9" destOrd="0" presId="urn:microsoft.com/office/officeart/2005/8/layout/bProcess4"/>
    <dgm:cxn modelId="{3353E683-FAD3-4015-B862-FFE7B55D0FD6}" type="presParOf" srcId="{06DBCC78-D717-47CE-882A-8EC63A2B71A1}" destId="{6BECC5B8-BF51-4062-A1C0-3731F82DD272}" srcOrd="10" destOrd="0" presId="urn:microsoft.com/office/officeart/2005/8/layout/bProcess4"/>
    <dgm:cxn modelId="{AA51D5E1-ABDF-4926-A92D-420D8A5E4C1C}" type="presParOf" srcId="{6BECC5B8-BF51-4062-A1C0-3731F82DD272}" destId="{A52152B9-91DE-4ABE-8946-74D9D55F4FCC}" srcOrd="0" destOrd="0" presId="urn:microsoft.com/office/officeart/2005/8/layout/bProcess4"/>
    <dgm:cxn modelId="{43FFD5C5-85AA-4E9B-AD6F-35BA9D88322C}" type="presParOf" srcId="{6BECC5B8-BF51-4062-A1C0-3731F82DD272}" destId="{CC22DA86-2A5D-48EF-B762-04F30FFE4C4C}" srcOrd="1" destOrd="0" presId="urn:microsoft.com/office/officeart/2005/8/layout/bProcess4"/>
    <dgm:cxn modelId="{0299F6B2-C939-42AE-A391-70B30C2F133B}" type="presParOf" srcId="{06DBCC78-D717-47CE-882A-8EC63A2B71A1}" destId="{EF743C14-EFBC-44CE-A03D-569E363830F0}" srcOrd="11" destOrd="0" presId="urn:microsoft.com/office/officeart/2005/8/layout/bProcess4"/>
    <dgm:cxn modelId="{5EAEA0C6-9C39-4F44-A912-B8B8544A225E}" type="presParOf" srcId="{06DBCC78-D717-47CE-882A-8EC63A2B71A1}" destId="{7C09346F-7A28-437B-8C12-76A2B7D7C042}" srcOrd="12" destOrd="0" presId="urn:microsoft.com/office/officeart/2005/8/layout/bProcess4"/>
    <dgm:cxn modelId="{13CDA9BB-A479-4A8B-A5DA-13EC92A85F73}" type="presParOf" srcId="{7C09346F-7A28-437B-8C12-76A2B7D7C042}" destId="{701AD499-BF10-4DF4-8923-E5AC8013337F}" srcOrd="0" destOrd="0" presId="urn:microsoft.com/office/officeart/2005/8/layout/bProcess4"/>
    <dgm:cxn modelId="{F1558751-FF2E-4B6E-9E67-22FB46E59E17}" type="presParOf" srcId="{7C09346F-7A28-437B-8C12-76A2B7D7C042}" destId="{A7860074-3628-4DAF-8E44-D2C483B19744}" srcOrd="1" destOrd="0" presId="urn:microsoft.com/office/officeart/2005/8/layout/bProcess4"/>
    <dgm:cxn modelId="{89DA7D75-FCC7-400C-B4AC-970BBA7DFAA5}" type="presParOf" srcId="{06DBCC78-D717-47CE-882A-8EC63A2B71A1}" destId="{F6D91BD5-5DF6-48E1-8938-9A9D774B2D1C}" srcOrd="13" destOrd="0" presId="urn:microsoft.com/office/officeart/2005/8/layout/bProcess4"/>
    <dgm:cxn modelId="{44374D43-CB6E-4EE4-B550-2910BB153F35}" type="presParOf" srcId="{06DBCC78-D717-47CE-882A-8EC63A2B71A1}" destId="{EF1B53EB-D175-423A-9735-BD6BD49753F1}" srcOrd="14" destOrd="0" presId="urn:microsoft.com/office/officeart/2005/8/layout/bProcess4"/>
    <dgm:cxn modelId="{BA465E35-FD26-4C42-9474-C311CECA4498}" type="presParOf" srcId="{EF1B53EB-D175-423A-9735-BD6BD49753F1}" destId="{A7CB83CC-ABC2-43D6-9CD0-B74A750B1972}" srcOrd="0" destOrd="0" presId="urn:microsoft.com/office/officeart/2005/8/layout/bProcess4"/>
    <dgm:cxn modelId="{79976961-1CF1-4DCD-83CE-BC324E31A601}" type="presParOf" srcId="{EF1B53EB-D175-423A-9735-BD6BD49753F1}" destId="{8A2AE3CC-CCF0-44A8-8C82-7FB0F42952A6}" srcOrd="1" destOrd="0" presId="urn:microsoft.com/office/officeart/2005/8/layout/bProcess4"/>
    <dgm:cxn modelId="{45C23C33-4E54-4A58-B26A-4DEDFBDD7164}" type="presParOf" srcId="{06DBCC78-D717-47CE-882A-8EC63A2B71A1}" destId="{EBAAFB27-1154-4334-A174-E00574BE52A1}" srcOrd="15" destOrd="0" presId="urn:microsoft.com/office/officeart/2005/8/layout/bProcess4"/>
    <dgm:cxn modelId="{49A668A5-E34E-4A4C-8C2A-3A6544A5ADAF}" type="presParOf" srcId="{06DBCC78-D717-47CE-882A-8EC63A2B71A1}" destId="{1BF2E7FA-762E-46CC-9530-EAF04C329F9A}" srcOrd="16" destOrd="0" presId="urn:microsoft.com/office/officeart/2005/8/layout/bProcess4"/>
    <dgm:cxn modelId="{92250D50-3AC5-4A8E-9058-217DEE709829}" type="presParOf" srcId="{1BF2E7FA-762E-46CC-9530-EAF04C329F9A}" destId="{A3584EAA-A7A5-4168-8319-6E46E2887AD2}" srcOrd="0" destOrd="0" presId="urn:microsoft.com/office/officeart/2005/8/layout/bProcess4"/>
    <dgm:cxn modelId="{45FFEF10-8926-4B67-AA3D-30BF27234B86}" type="presParOf" srcId="{1BF2E7FA-762E-46CC-9530-EAF04C329F9A}" destId="{7461E414-BEE6-4A1B-8780-3B4201C9441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E6043-C2AB-4206-860B-4563ED20E76E}">
      <dsp:nvSpPr>
        <dsp:cNvPr id="0" name=""/>
        <dsp:cNvSpPr/>
      </dsp:nvSpPr>
      <dsp:spPr>
        <a:xfrm>
          <a:off x="1994963" y="4399"/>
          <a:ext cx="4101311" cy="30615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just" defTabSz="755650">
            <a:lnSpc>
              <a:spcPct val="90000"/>
            </a:lnSpc>
            <a:spcBef>
              <a:spcPct val="0"/>
            </a:spcBef>
            <a:spcAft>
              <a:spcPct val="15000"/>
            </a:spcAft>
            <a:buChar char="••"/>
          </a:pPr>
          <a:r>
            <a:rPr lang="es-ES" sz="1700" kern="1200" dirty="0" smtClean="0"/>
            <a:t>Empresa ecuatoriana legalmente establecida, con residencia en la ciudad de Quito, república del Ecuador. La cual se encarga de brindar servicios de asesoría, soporte técnico, comercialización de equipo tecnológico para oficina, instalación, mantenimiento, suministros, repuestos, equipos de computación, comunicación, sistemas automatizados de registro de información, sistemas de control,  monitores de datos, sistemas operativos y aplicaciones  informáticas.</a:t>
          </a:r>
          <a:endParaRPr lang="es-EC" sz="1700" b="1" kern="1200" dirty="0"/>
        </a:p>
      </dsp:txBody>
      <dsp:txXfrm>
        <a:off x="2066699" y="76135"/>
        <a:ext cx="3957839" cy="2989806"/>
      </dsp:txXfrm>
    </dsp:sp>
    <dsp:sp modelId="{7922107C-6582-463D-B44F-B8EA4DDF8ACA}">
      <dsp:nvSpPr>
        <dsp:cNvPr id="0" name=""/>
        <dsp:cNvSpPr/>
      </dsp:nvSpPr>
      <dsp:spPr>
        <a:xfrm>
          <a:off x="1994963" y="3065941"/>
          <a:ext cx="4101311" cy="131646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0" rIns="43180" bIns="0" numCol="1" spcCol="1270" anchor="ctr" anchorCtr="0">
          <a:noAutofit/>
        </a:bodyPr>
        <a:lstStyle/>
        <a:p>
          <a:pPr lvl="0" algn="l" defTabSz="1511300">
            <a:lnSpc>
              <a:spcPct val="90000"/>
            </a:lnSpc>
            <a:spcBef>
              <a:spcPct val="0"/>
            </a:spcBef>
            <a:spcAft>
              <a:spcPct val="35000"/>
            </a:spcAft>
          </a:pPr>
          <a:r>
            <a:rPr lang="es-ES" sz="3400" kern="1200" smtClean="0">
              <a:effectLst/>
              <a:latin typeface="Arial" pitchFamily="34" charset="0"/>
              <a:ea typeface="+mn-ea"/>
              <a:cs typeface="Arial" pitchFamily="34" charset="0"/>
            </a:rPr>
            <a:t>DIGISYSTEM  S.</a:t>
          </a:r>
          <a:r>
            <a:rPr lang="es-ES" altLang="es-EC" sz="3400" kern="1200" smtClean="0">
              <a:latin typeface="Arial" pitchFamily="34" charset="0"/>
              <a:cs typeface="Arial" pitchFamily="34" charset="0"/>
            </a:rPr>
            <a:t>A.</a:t>
          </a:r>
          <a:endParaRPr lang="es-EC" sz="3400" kern="1200" dirty="0"/>
        </a:p>
      </dsp:txBody>
      <dsp:txXfrm>
        <a:off x="1994963" y="3065941"/>
        <a:ext cx="2888247" cy="1316463"/>
      </dsp:txXfrm>
    </dsp:sp>
    <dsp:sp modelId="{7022776E-0373-42B3-96A4-BDA9C117752D}">
      <dsp:nvSpPr>
        <dsp:cNvPr id="0" name=""/>
        <dsp:cNvSpPr/>
      </dsp:nvSpPr>
      <dsp:spPr>
        <a:xfrm>
          <a:off x="4999229" y="3275049"/>
          <a:ext cx="1435458" cy="1435458"/>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1D454-0BE5-480D-B9CA-8BA150B96179}">
      <dsp:nvSpPr>
        <dsp:cNvPr id="0" name=""/>
        <dsp:cNvSpPr/>
      </dsp:nvSpPr>
      <dsp:spPr>
        <a:xfrm>
          <a:off x="0" y="66357"/>
          <a:ext cx="6096000"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MX" sz="2300" b="1" kern="1200" dirty="0" smtClean="0"/>
            <a:t>V(G) = E – N +2 </a:t>
          </a:r>
          <a:r>
            <a:rPr lang="es-MX" sz="2300" kern="1200" dirty="0" smtClean="0"/>
            <a:t>= 7 – 7+2 = 2</a:t>
          </a:r>
          <a:endParaRPr lang="es-MX" sz="2300" kern="1200" dirty="0"/>
        </a:p>
      </dsp:txBody>
      <dsp:txXfrm>
        <a:off x="44602" y="110959"/>
        <a:ext cx="6006796" cy="824474"/>
      </dsp:txXfrm>
    </dsp:sp>
    <dsp:sp modelId="{1C693BD0-58C0-40A3-BEB1-97733DEBB027}">
      <dsp:nvSpPr>
        <dsp:cNvPr id="0" name=""/>
        <dsp:cNvSpPr/>
      </dsp:nvSpPr>
      <dsp:spPr>
        <a:xfrm>
          <a:off x="0" y="980035"/>
          <a:ext cx="60960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kern="1200" dirty="0" smtClean="0"/>
            <a:t>E = </a:t>
          </a:r>
          <a:r>
            <a:rPr lang="es-ES" sz="1800" kern="1200" dirty="0" smtClean="0"/>
            <a:t>número de aristas</a:t>
          </a:r>
          <a:endParaRPr lang="es-MX" sz="1800" kern="1200" dirty="0"/>
        </a:p>
        <a:p>
          <a:pPr marL="171450" lvl="1" indent="-171450" algn="l" defTabSz="800100">
            <a:lnSpc>
              <a:spcPct val="90000"/>
            </a:lnSpc>
            <a:spcBef>
              <a:spcPct val="0"/>
            </a:spcBef>
            <a:spcAft>
              <a:spcPct val="20000"/>
            </a:spcAft>
            <a:buChar char="••"/>
          </a:pPr>
          <a:r>
            <a:rPr lang="es-ES" sz="1800" kern="1200" dirty="0" smtClean="0"/>
            <a:t>N = número de nodos de la gráfica de flujos</a:t>
          </a:r>
          <a:endParaRPr lang="es-MX" sz="1800" kern="1200" dirty="0"/>
        </a:p>
      </dsp:txBody>
      <dsp:txXfrm>
        <a:off x="0" y="980035"/>
        <a:ext cx="6096000" cy="618930"/>
      </dsp:txXfrm>
    </dsp:sp>
    <dsp:sp modelId="{836CCCCC-2461-4C66-8A45-2F2C8109BC76}">
      <dsp:nvSpPr>
        <dsp:cNvPr id="0" name=""/>
        <dsp:cNvSpPr/>
      </dsp:nvSpPr>
      <dsp:spPr>
        <a:xfrm>
          <a:off x="0" y="1598965"/>
          <a:ext cx="6096000"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MX" sz="2300" b="1" kern="1200" dirty="0" smtClean="0"/>
            <a:t>V(G) = P + 1 </a:t>
          </a:r>
          <a:r>
            <a:rPr lang="es-MX" sz="2300" b="0" kern="1200" dirty="0" smtClean="0"/>
            <a:t>= 1+1 = 2</a:t>
          </a:r>
          <a:endParaRPr lang="es-MX" sz="2300" b="0" kern="1200" dirty="0"/>
        </a:p>
      </dsp:txBody>
      <dsp:txXfrm>
        <a:off x="44602" y="1643567"/>
        <a:ext cx="6006796" cy="824474"/>
      </dsp:txXfrm>
    </dsp:sp>
    <dsp:sp modelId="{56F5990C-3152-494D-931F-AAE2C9FA3ADD}">
      <dsp:nvSpPr>
        <dsp:cNvPr id="0" name=""/>
        <dsp:cNvSpPr/>
      </dsp:nvSpPr>
      <dsp:spPr>
        <a:xfrm>
          <a:off x="0" y="2512644"/>
          <a:ext cx="60960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kern="1200" dirty="0" smtClean="0"/>
            <a:t>P = número de nodos predicados incluidos en la gráfica de flujos.</a:t>
          </a:r>
          <a:endParaRPr lang="es-MX" sz="1800" kern="1200" dirty="0"/>
        </a:p>
      </dsp:txBody>
      <dsp:txXfrm>
        <a:off x="0" y="2512644"/>
        <a:ext cx="6096000" cy="571320"/>
      </dsp:txXfrm>
    </dsp:sp>
    <dsp:sp modelId="{CAC3D71C-B3DA-4FD3-8376-5E4AD30793E1}">
      <dsp:nvSpPr>
        <dsp:cNvPr id="0" name=""/>
        <dsp:cNvSpPr/>
      </dsp:nvSpPr>
      <dsp:spPr>
        <a:xfrm>
          <a:off x="0" y="3083964"/>
          <a:ext cx="6096000"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S" sz="2300" kern="1200" smtClean="0"/>
            <a:t>La  complejidad Ciclomática del código que se está evaluando es también igual a 2.</a:t>
          </a:r>
          <a:endParaRPr lang="es-MX" sz="2300" kern="1200" dirty="0"/>
        </a:p>
      </dsp:txBody>
      <dsp:txXfrm>
        <a:off x="44602" y="3128566"/>
        <a:ext cx="6006796" cy="8244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E5E1D-128A-4D77-8535-3CFBBC258FF5}">
      <dsp:nvSpPr>
        <dsp:cNvPr id="0" name=""/>
        <dsp:cNvSpPr/>
      </dsp:nvSpPr>
      <dsp:spPr>
        <a:xfrm>
          <a:off x="-7049659" y="-1078204"/>
          <a:ext cx="8393646" cy="8393646"/>
        </a:xfrm>
        <a:prstGeom prst="blockArc">
          <a:avLst>
            <a:gd name="adj1" fmla="val 18900000"/>
            <a:gd name="adj2" fmla="val 2700000"/>
            <a:gd name="adj3" fmla="val 257"/>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4DB62C-A35D-4057-88F0-D4B65B68B6C1}">
      <dsp:nvSpPr>
        <dsp:cNvPr id="0" name=""/>
        <dsp:cNvSpPr/>
      </dsp:nvSpPr>
      <dsp:spPr>
        <a:xfrm>
          <a:off x="865728" y="623723"/>
          <a:ext cx="8300717" cy="124744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161" tIns="40640" rIns="40640" bIns="40640" numCol="1" spcCol="1270" anchor="ctr" anchorCtr="0">
          <a:noAutofit/>
        </a:bodyPr>
        <a:lstStyle/>
        <a:p>
          <a:pPr lvl="0" algn="just" defTabSz="711200">
            <a:lnSpc>
              <a:spcPct val="90000"/>
            </a:lnSpc>
            <a:spcBef>
              <a:spcPct val="0"/>
            </a:spcBef>
            <a:spcAft>
              <a:spcPct val="35000"/>
            </a:spcAft>
          </a:pPr>
          <a:r>
            <a:rPr lang="es-EC" sz="1600" kern="1200" smtClean="0"/>
            <a:t>Para el desarrollo del proyecto, se eligió un   modelo de desarrollo iterativo en espiral, tal como sugiere la metodología OOHDM, puesto que para el desarrollo de este tipo de aplicativos la planificación inicial, no es respetada del todo y surgen más requerimientos a medida que se va creando el proyecto.</a:t>
          </a:r>
          <a:endParaRPr lang="es-EC" sz="1600" kern="1200" dirty="0">
            <a:solidFill>
              <a:schemeClr val="tx1"/>
            </a:solidFill>
            <a:latin typeface="Arial" pitchFamily="34" charset="0"/>
            <a:cs typeface="Arial" pitchFamily="34" charset="0"/>
          </a:endParaRPr>
        </a:p>
      </dsp:txBody>
      <dsp:txXfrm>
        <a:off x="865728" y="623723"/>
        <a:ext cx="8300717" cy="1247447"/>
      </dsp:txXfrm>
    </dsp:sp>
    <dsp:sp modelId="{387B7AD2-15AD-4382-B5BA-7E7C6052B39A}">
      <dsp:nvSpPr>
        <dsp:cNvPr id="0" name=""/>
        <dsp:cNvSpPr/>
      </dsp:nvSpPr>
      <dsp:spPr>
        <a:xfrm>
          <a:off x="86073" y="467792"/>
          <a:ext cx="1559309" cy="155930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9AB00-7160-478F-BB80-41D021C4F970}">
      <dsp:nvSpPr>
        <dsp:cNvPr id="0" name=""/>
        <dsp:cNvSpPr/>
      </dsp:nvSpPr>
      <dsp:spPr>
        <a:xfrm>
          <a:off x="1319175" y="2494894"/>
          <a:ext cx="7847270" cy="1247447"/>
        </a:xfrm>
        <a:prstGeom prst="rect">
          <a:avLst/>
        </a:prstGeom>
        <a:solidFill>
          <a:schemeClr val="accent2">
            <a:hueOff val="5935807"/>
            <a:satOff val="-38860"/>
            <a:lumOff val="85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161"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La arquitectura en n capas fue utilizada para desarrollar este aplicativo, la cual bien aplicada puede resultar en un desarrollo de software de calidad, la cual asegura un trabajo de forma ordenada, separada y escalable, debido a que sigue el principio de “divide y vencerás”.</a:t>
          </a:r>
          <a:endParaRPr lang="es-EC" sz="1600" kern="1200" dirty="0"/>
        </a:p>
      </dsp:txBody>
      <dsp:txXfrm>
        <a:off x="1319175" y="2494894"/>
        <a:ext cx="7847270" cy="1247447"/>
      </dsp:txXfrm>
    </dsp:sp>
    <dsp:sp modelId="{62CC3C48-DC71-4D04-97B5-46A66A5AE803}">
      <dsp:nvSpPr>
        <dsp:cNvPr id="0" name=""/>
        <dsp:cNvSpPr/>
      </dsp:nvSpPr>
      <dsp:spPr>
        <a:xfrm>
          <a:off x="539521" y="2338963"/>
          <a:ext cx="1559309" cy="1559309"/>
        </a:xfrm>
        <a:prstGeom prst="ellipse">
          <a:avLst/>
        </a:prstGeom>
        <a:solidFill>
          <a:schemeClr val="lt1">
            <a:hueOff val="0"/>
            <a:satOff val="0"/>
            <a:lumOff val="0"/>
            <a:alphaOff val="0"/>
          </a:schemeClr>
        </a:solidFill>
        <a:ln w="25400" cap="flat" cmpd="sng" algn="ctr">
          <a:solidFill>
            <a:schemeClr val="accent2">
              <a:hueOff val="5935807"/>
              <a:satOff val="-38860"/>
              <a:lumOff val="8528"/>
              <a:alphaOff val="0"/>
            </a:schemeClr>
          </a:solidFill>
          <a:prstDash val="solid"/>
        </a:ln>
        <a:effectLst/>
      </dsp:spPr>
      <dsp:style>
        <a:lnRef idx="2">
          <a:scrgbClr r="0" g="0" b="0"/>
        </a:lnRef>
        <a:fillRef idx="1">
          <a:scrgbClr r="0" g="0" b="0"/>
        </a:fillRef>
        <a:effectRef idx="0">
          <a:scrgbClr r="0" g="0" b="0"/>
        </a:effectRef>
        <a:fontRef idx="minor"/>
      </dsp:style>
    </dsp:sp>
    <dsp:sp modelId="{644A4A16-F619-48E7-96BE-CB3E5E4935B5}">
      <dsp:nvSpPr>
        <dsp:cNvPr id="0" name=""/>
        <dsp:cNvSpPr/>
      </dsp:nvSpPr>
      <dsp:spPr>
        <a:xfrm>
          <a:off x="865728" y="4366065"/>
          <a:ext cx="8300717" cy="1247447"/>
        </a:xfrm>
        <a:prstGeom prst="rect">
          <a:avLst/>
        </a:prstGeom>
        <a:solidFill>
          <a:schemeClr val="accent2">
            <a:hueOff val="11871614"/>
            <a:satOff val="-77721"/>
            <a:lumOff val="170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161"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El  desarrollo  de  las  pruebas,   no   sólo   permitieron      evaluar  el comportamiento del usuario con la interfaz, sino que ayudó principalmente a encontrar errores en el código fuente, de esta manera se evidenció que no es posible  garantizar que  un  aplicativo  jamás presente fallas, pero al realizar este tipo de pruebas se disminuyó el riesgo.</a:t>
          </a:r>
          <a:endParaRPr lang="es-EC" sz="1600" kern="1200" dirty="0"/>
        </a:p>
      </dsp:txBody>
      <dsp:txXfrm>
        <a:off x="865728" y="4366065"/>
        <a:ext cx="8300717" cy="1247447"/>
      </dsp:txXfrm>
    </dsp:sp>
    <dsp:sp modelId="{A6163CA3-CB82-4033-89CD-D4B578F6B087}">
      <dsp:nvSpPr>
        <dsp:cNvPr id="0" name=""/>
        <dsp:cNvSpPr/>
      </dsp:nvSpPr>
      <dsp:spPr>
        <a:xfrm>
          <a:off x="86073" y="4210134"/>
          <a:ext cx="1559309" cy="1559309"/>
        </a:xfrm>
        <a:prstGeom prst="ellipse">
          <a:avLst/>
        </a:prstGeom>
        <a:solidFill>
          <a:schemeClr val="lt1">
            <a:hueOff val="0"/>
            <a:satOff val="0"/>
            <a:lumOff val="0"/>
            <a:alphaOff val="0"/>
          </a:schemeClr>
        </a:solidFill>
        <a:ln w="25400" cap="flat" cmpd="sng" algn="ctr">
          <a:solidFill>
            <a:schemeClr val="accent2">
              <a:hueOff val="11871614"/>
              <a:satOff val="-77721"/>
              <a:lumOff val="170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A42B2-AAC5-4143-BCFF-680F51ECBD21}">
      <dsp:nvSpPr>
        <dsp:cNvPr id="0" name=""/>
        <dsp:cNvSpPr/>
      </dsp:nvSpPr>
      <dsp:spPr>
        <a:xfrm>
          <a:off x="-6724360" y="-1028663"/>
          <a:ext cx="8006531" cy="8006531"/>
        </a:xfrm>
        <a:prstGeom prst="blockArc">
          <a:avLst>
            <a:gd name="adj1" fmla="val 18900000"/>
            <a:gd name="adj2" fmla="val 2700000"/>
            <a:gd name="adj3" fmla="val 27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6039F-D9BF-4888-B751-1C479E26C7E8}">
      <dsp:nvSpPr>
        <dsp:cNvPr id="0" name=""/>
        <dsp:cNvSpPr/>
      </dsp:nvSpPr>
      <dsp:spPr>
        <a:xfrm>
          <a:off x="825749" y="594920"/>
          <a:ext cx="8021143" cy="118984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4436" tIns="91440" rIns="91440" bIns="91440" numCol="1" spcCol="1270" anchor="ctr" anchorCtr="0">
          <a:noAutofit/>
        </a:bodyPr>
        <a:lstStyle/>
        <a:p>
          <a:pPr lvl="0" algn="just" defTabSz="2889250">
            <a:lnSpc>
              <a:spcPct val="90000"/>
            </a:lnSpc>
            <a:spcBef>
              <a:spcPct val="0"/>
            </a:spcBef>
            <a:spcAft>
              <a:spcPct val="35000"/>
            </a:spcAft>
          </a:pPr>
          <a:r>
            <a:rPr lang="es-EC" kern="1200" dirty="0" smtClean="0"/>
            <a:t>Se podría agregar al aplicativo un módulo compatible con la nueva ley de facturación electrónica, que pueda manejarse con los proveedores en las compras.</a:t>
          </a:r>
          <a:endParaRPr lang="es-EC" sz="1200" kern="1200" dirty="0">
            <a:latin typeface="Arial" pitchFamily="34" charset="0"/>
            <a:cs typeface="Arial" pitchFamily="34" charset="0"/>
          </a:endParaRPr>
        </a:p>
      </dsp:txBody>
      <dsp:txXfrm>
        <a:off x="825749" y="594920"/>
        <a:ext cx="8021143" cy="1189841"/>
      </dsp:txXfrm>
    </dsp:sp>
    <dsp:sp modelId="{6D56C728-EF16-4F1E-B2BD-A86E02F5B6DF}">
      <dsp:nvSpPr>
        <dsp:cNvPr id="0" name=""/>
        <dsp:cNvSpPr/>
      </dsp:nvSpPr>
      <dsp:spPr>
        <a:xfrm>
          <a:off x="82099" y="446190"/>
          <a:ext cx="1487301" cy="14873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7A16D01-9DC3-4021-B0CD-94E3BDD42D94}">
      <dsp:nvSpPr>
        <dsp:cNvPr id="0" name=""/>
        <dsp:cNvSpPr/>
      </dsp:nvSpPr>
      <dsp:spPr>
        <a:xfrm>
          <a:off x="1258256" y="2379682"/>
          <a:ext cx="7588636" cy="1189841"/>
        </a:xfrm>
        <a:prstGeom prst="rect">
          <a:avLst/>
        </a:prstGeom>
        <a:gradFill rotWithShape="0">
          <a:gsLst>
            <a:gs pos="0">
              <a:schemeClr val="accent2">
                <a:hueOff val="5935807"/>
                <a:satOff val="-38860"/>
                <a:lumOff val="8528"/>
                <a:alphaOff val="0"/>
                <a:tint val="50000"/>
                <a:satMod val="300000"/>
              </a:schemeClr>
            </a:gs>
            <a:gs pos="35000">
              <a:schemeClr val="accent2">
                <a:hueOff val="5935807"/>
                <a:satOff val="-38860"/>
                <a:lumOff val="8528"/>
                <a:alphaOff val="0"/>
                <a:tint val="37000"/>
                <a:satMod val="300000"/>
              </a:schemeClr>
            </a:gs>
            <a:gs pos="100000">
              <a:schemeClr val="accent2">
                <a:hueOff val="5935807"/>
                <a:satOff val="-38860"/>
                <a:lumOff val="85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4436"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En la fase de mantenimiento, innovación y mejoras del aplicativo se recomienda  que  las  notificaciones   que  están  dirigidas   hacia  el proveedor se puedan recibir por medio del uso del correo electrónico seguro.</a:t>
          </a:r>
          <a:endParaRPr lang="es-EC" sz="1500" kern="1200" dirty="0"/>
        </a:p>
      </dsp:txBody>
      <dsp:txXfrm>
        <a:off x="1258256" y="2379682"/>
        <a:ext cx="7588636" cy="1189841"/>
      </dsp:txXfrm>
    </dsp:sp>
    <dsp:sp modelId="{725D3405-FFC3-48B1-9DBF-D4242F5A8007}">
      <dsp:nvSpPr>
        <dsp:cNvPr id="0" name=""/>
        <dsp:cNvSpPr/>
      </dsp:nvSpPr>
      <dsp:spPr>
        <a:xfrm>
          <a:off x="514606" y="2230951"/>
          <a:ext cx="1487301" cy="14873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5935807"/>
              <a:satOff val="-38860"/>
              <a:lumOff val="8528"/>
              <a:alphaOff val="0"/>
            </a:schemeClr>
          </a:solidFill>
          <a:prstDash val="solid"/>
        </a:ln>
        <a:effectLst/>
      </dsp:spPr>
      <dsp:style>
        <a:lnRef idx="1">
          <a:scrgbClr r="0" g="0" b="0"/>
        </a:lnRef>
        <a:fillRef idx="2">
          <a:scrgbClr r="0" g="0" b="0"/>
        </a:fillRef>
        <a:effectRef idx="0">
          <a:scrgbClr r="0" g="0" b="0"/>
        </a:effectRef>
        <a:fontRef idx="minor"/>
      </dsp:style>
    </dsp:sp>
    <dsp:sp modelId="{B2728805-02A1-4A47-9058-F8D4CBF38F52}">
      <dsp:nvSpPr>
        <dsp:cNvPr id="0" name=""/>
        <dsp:cNvSpPr/>
      </dsp:nvSpPr>
      <dsp:spPr>
        <a:xfrm>
          <a:off x="825749" y="4164443"/>
          <a:ext cx="8021143" cy="1189841"/>
        </a:xfrm>
        <a:prstGeom prst="rect">
          <a:avLst/>
        </a:prstGeom>
        <a:gradFill rotWithShape="0">
          <a:gsLst>
            <a:gs pos="0">
              <a:schemeClr val="accent2">
                <a:hueOff val="11871614"/>
                <a:satOff val="-77721"/>
                <a:lumOff val="17056"/>
                <a:alphaOff val="0"/>
                <a:tint val="50000"/>
                <a:satMod val="300000"/>
              </a:schemeClr>
            </a:gs>
            <a:gs pos="35000">
              <a:schemeClr val="accent2">
                <a:hueOff val="11871614"/>
                <a:satOff val="-77721"/>
                <a:lumOff val="17056"/>
                <a:alphaOff val="0"/>
                <a:tint val="37000"/>
                <a:satMod val="300000"/>
              </a:schemeClr>
            </a:gs>
            <a:gs pos="100000">
              <a:schemeClr val="accent2">
                <a:hueOff val="11871614"/>
                <a:satOff val="-77721"/>
                <a:lumOff val="170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4436"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La metodología OOHDM necesita apoyarse con otras metodologías que  la  complementen,  por  ejemplo  XP,  para  tener  un  sistema  de calidad, ya que la metodología elegida no presenta entregables, como los casos de uso, casos de pruebas, los cuales ayudaron por medio de las pruebas a validar las funciones del sistema.</a:t>
          </a:r>
          <a:endParaRPr lang="es-EC" sz="1500" kern="1200" dirty="0"/>
        </a:p>
      </dsp:txBody>
      <dsp:txXfrm>
        <a:off x="825749" y="4164443"/>
        <a:ext cx="8021143" cy="1189841"/>
      </dsp:txXfrm>
    </dsp:sp>
    <dsp:sp modelId="{26E133A5-99DE-4FAA-9CFC-FD29F6DB90B5}">
      <dsp:nvSpPr>
        <dsp:cNvPr id="0" name=""/>
        <dsp:cNvSpPr/>
      </dsp:nvSpPr>
      <dsp:spPr>
        <a:xfrm>
          <a:off x="82099" y="4015713"/>
          <a:ext cx="1487301" cy="148730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11871614"/>
              <a:satOff val="-77721"/>
              <a:lumOff val="17056"/>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6F9F5-76DA-443F-B018-CFD715D6461F}">
      <dsp:nvSpPr>
        <dsp:cNvPr id="0" name=""/>
        <dsp:cNvSpPr/>
      </dsp:nvSpPr>
      <dsp:spPr>
        <a:xfrm>
          <a:off x="636" y="1243765"/>
          <a:ext cx="2482699" cy="14896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Se necesita mantener un contacto con los proveedores</a:t>
          </a:r>
          <a:endParaRPr lang="es-MX" sz="1900" kern="1200" dirty="0"/>
        </a:p>
      </dsp:txBody>
      <dsp:txXfrm>
        <a:off x="636" y="1243765"/>
        <a:ext cx="2482699" cy="1489619"/>
      </dsp:txXfrm>
    </dsp:sp>
    <dsp:sp modelId="{1BBCBD25-34FF-4844-8E8F-624AA929698D}">
      <dsp:nvSpPr>
        <dsp:cNvPr id="0" name=""/>
        <dsp:cNvSpPr/>
      </dsp:nvSpPr>
      <dsp:spPr>
        <a:xfrm>
          <a:off x="2731605" y="1243765"/>
          <a:ext cx="2482699" cy="14896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Uso de correo electrónico, hojas de fax, llamadas telefónicas, video llamadas</a:t>
          </a:r>
          <a:endParaRPr lang="es-MX" sz="1900" kern="1200" dirty="0"/>
        </a:p>
      </dsp:txBody>
      <dsp:txXfrm>
        <a:off x="2731605" y="1243765"/>
        <a:ext cx="2482699" cy="1489619"/>
      </dsp:txXfrm>
    </dsp:sp>
    <dsp:sp modelId="{49EC50DD-E7E0-4F0A-8D1D-7B0FEFAB49BA}">
      <dsp:nvSpPr>
        <dsp:cNvPr id="0" name=""/>
        <dsp:cNvSpPr/>
      </dsp:nvSpPr>
      <dsp:spPr>
        <a:xfrm>
          <a:off x="636" y="2981654"/>
          <a:ext cx="2482699" cy="14896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Imposible presentarse físicamente en cada una de las empresas proveedoras</a:t>
          </a:r>
          <a:endParaRPr lang="es-MX" sz="1900" kern="1200" dirty="0"/>
        </a:p>
      </dsp:txBody>
      <dsp:txXfrm>
        <a:off x="636" y="2981654"/>
        <a:ext cx="2482699" cy="1489619"/>
      </dsp:txXfrm>
    </dsp:sp>
    <dsp:sp modelId="{654409C6-B3FA-4367-BED6-96D34FF57B07}">
      <dsp:nvSpPr>
        <dsp:cNvPr id="0" name=""/>
        <dsp:cNvSpPr/>
      </dsp:nvSpPr>
      <dsp:spPr>
        <a:xfrm>
          <a:off x="2731605" y="2981654"/>
          <a:ext cx="2482699" cy="148961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Necesidad de tener un stock moderado de productos.</a:t>
          </a:r>
          <a:endParaRPr lang="es-MX" sz="1900" kern="1200" dirty="0"/>
        </a:p>
      </dsp:txBody>
      <dsp:txXfrm>
        <a:off x="2731605" y="2981654"/>
        <a:ext cx="2482699" cy="1489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00DA2-43CB-4E30-9FDE-2E22C49562DB}">
      <dsp:nvSpPr>
        <dsp:cNvPr id="0" name=""/>
        <dsp:cNvSpPr/>
      </dsp:nvSpPr>
      <dsp:spPr>
        <a:xfrm>
          <a:off x="0" y="0"/>
          <a:ext cx="6286544" cy="14262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Toda la información actualizada  de los equipos tecnológicos que cada uno de sus proveedores ofrecen con sus respectivas características.</a:t>
          </a:r>
          <a:endParaRPr lang="es-MX" sz="2200" kern="1200" dirty="0"/>
        </a:p>
      </dsp:txBody>
      <dsp:txXfrm>
        <a:off x="1399935" y="0"/>
        <a:ext cx="4886608" cy="1426270"/>
      </dsp:txXfrm>
    </dsp:sp>
    <dsp:sp modelId="{F76C81A6-D431-4CDD-AE65-A44A5723CDCF}">
      <dsp:nvSpPr>
        <dsp:cNvPr id="0" name=""/>
        <dsp:cNvSpPr/>
      </dsp:nvSpPr>
      <dsp:spPr>
        <a:xfrm>
          <a:off x="142627" y="142627"/>
          <a:ext cx="1257308" cy="114101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560E6-C61E-4184-B572-FE1507D49860}">
      <dsp:nvSpPr>
        <dsp:cNvPr id="0" name=""/>
        <dsp:cNvSpPr/>
      </dsp:nvSpPr>
      <dsp:spPr>
        <a:xfrm>
          <a:off x="0" y="1568897"/>
          <a:ext cx="6286544" cy="14262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Cotizaciones de los equipos  tecnológicos que necesita, </a:t>
          </a:r>
          <a:endParaRPr lang="es-MX" sz="2200" kern="1200" dirty="0"/>
        </a:p>
      </dsp:txBody>
      <dsp:txXfrm>
        <a:off x="1399935" y="1568897"/>
        <a:ext cx="4886608" cy="1426270"/>
      </dsp:txXfrm>
    </dsp:sp>
    <dsp:sp modelId="{BD219924-23A2-4A80-AF95-7F50A475E8FD}">
      <dsp:nvSpPr>
        <dsp:cNvPr id="0" name=""/>
        <dsp:cNvSpPr/>
      </dsp:nvSpPr>
      <dsp:spPr>
        <a:xfrm>
          <a:off x="142627" y="1711524"/>
          <a:ext cx="1257308" cy="114101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7E8200-C5E2-488D-9F58-08983542DC89}">
      <dsp:nvSpPr>
        <dsp:cNvPr id="0" name=""/>
        <dsp:cNvSpPr/>
      </dsp:nvSpPr>
      <dsp:spPr>
        <a:xfrm>
          <a:off x="0" y="3137795"/>
          <a:ext cx="6286544" cy="14262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Realizar los pagos online. </a:t>
          </a:r>
          <a:endParaRPr lang="es-MX" sz="2200" kern="1200" dirty="0"/>
        </a:p>
      </dsp:txBody>
      <dsp:txXfrm>
        <a:off x="1399935" y="3137795"/>
        <a:ext cx="4886608" cy="1426270"/>
      </dsp:txXfrm>
    </dsp:sp>
    <dsp:sp modelId="{B5CBC522-162A-42B5-BD23-EC1B45B7C05A}">
      <dsp:nvSpPr>
        <dsp:cNvPr id="0" name=""/>
        <dsp:cNvSpPr/>
      </dsp:nvSpPr>
      <dsp:spPr>
        <a:xfrm>
          <a:off x="142627" y="3280422"/>
          <a:ext cx="1257308" cy="114101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2077E-8AC9-48D9-931B-D804126187A5}">
      <dsp:nvSpPr>
        <dsp:cNvPr id="0" name=""/>
        <dsp:cNvSpPr/>
      </dsp:nvSpPr>
      <dsp:spPr>
        <a:xfrm>
          <a:off x="1946" y="0"/>
          <a:ext cx="1909728" cy="3286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Registro de Proveedores </a:t>
          </a:r>
          <a:endParaRPr lang="es-MX" sz="2600" kern="1200" dirty="0"/>
        </a:p>
      </dsp:txBody>
      <dsp:txXfrm>
        <a:off x="1946" y="0"/>
        <a:ext cx="1909728" cy="985844"/>
      </dsp:txXfrm>
    </dsp:sp>
    <dsp:sp modelId="{14172BFC-535C-48D5-B0BC-7F999C52A84A}">
      <dsp:nvSpPr>
        <dsp:cNvPr id="0" name=""/>
        <dsp:cNvSpPr/>
      </dsp:nvSpPr>
      <dsp:spPr>
        <a:xfrm>
          <a:off x="192919" y="985844"/>
          <a:ext cx="1527782" cy="21359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 sz="1700" kern="1200" dirty="0" smtClean="0"/>
            <a:t>Permitirá a los proveedores registrarse para ofrecer sus productos a la empresa..</a:t>
          </a:r>
          <a:endParaRPr lang="es-MX" sz="1700" kern="1200" dirty="0"/>
        </a:p>
      </dsp:txBody>
      <dsp:txXfrm>
        <a:off x="237666" y="1030591"/>
        <a:ext cx="1438288" cy="2046502"/>
      </dsp:txXfrm>
    </dsp:sp>
    <dsp:sp modelId="{AB08BB11-7296-4161-9ECF-FF627870959D}">
      <dsp:nvSpPr>
        <dsp:cNvPr id="0" name=""/>
        <dsp:cNvSpPr/>
      </dsp:nvSpPr>
      <dsp:spPr>
        <a:xfrm>
          <a:off x="2054903" y="0"/>
          <a:ext cx="1909728" cy="3286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Catálogos</a:t>
          </a:r>
          <a:endParaRPr lang="es-MX" sz="2600" kern="1200" dirty="0"/>
        </a:p>
      </dsp:txBody>
      <dsp:txXfrm>
        <a:off x="2054903" y="0"/>
        <a:ext cx="1909728" cy="985844"/>
      </dsp:txXfrm>
    </dsp:sp>
    <dsp:sp modelId="{8AD5A928-E1D9-4C1D-9723-602E566C5DD8}">
      <dsp:nvSpPr>
        <dsp:cNvPr id="0" name=""/>
        <dsp:cNvSpPr/>
      </dsp:nvSpPr>
      <dsp:spPr>
        <a:xfrm>
          <a:off x="2245876" y="985844"/>
          <a:ext cx="1527782" cy="213599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 sz="1700" kern="1200" dirty="0" smtClean="0"/>
            <a:t>Permitirá  a la empresa enviar nuevos requerimientos a sus proveedores.</a:t>
          </a:r>
          <a:endParaRPr lang="es-MX" sz="1700" kern="1200" dirty="0"/>
        </a:p>
      </dsp:txBody>
      <dsp:txXfrm>
        <a:off x="2290623" y="1030591"/>
        <a:ext cx="1438288" cy="2046502"/>
      </dsp:txXfrm>
    </dsp:sp>
    <dsp:sp modelId="{A2FCFFBB-76CE-472E-8DC1-41D368A5B7B5}">
      <dsp:nvSpPr>
        <dsp:cNvPr id="0" name=""/>
        <dsp:cNvSpPr/>
      </dsp:nvSpPr>
      <dsp:spPr>
        <a:xfrm>
          <a:off x="4107861" y="0"/>
          <a:ext cx="1909728" cy="3286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Cotizaciones</a:t>
          </a:r>
          <a:endParaRPr lang="es-MX" sz="2600" kern="1200" dirty="0"/>
        </a:p>
      </dsp:txBody>
      <dsp:txXfrm>
        <a:off x="4107861" y="0"/>
        <a:ext cx="1909728" cy="985844"/>
      </dsp:txXfrm>
    </dsp:sp>
    <dsp:sp modelId="{A63B0663-8E9C-4CA0-9014-6AD0F19D2502}">
      <dsp:nvSpPr>
        <dsp:cNvPr id="0" name=""/>
        <dsp:cNvSpPr/>
      </dsp:nvSpPr>
      <dsp:spPr>
        <a:xfrm>
          <a:off x="4298834" y="985844"/>
          <a:ext cx="1527782" cy="213599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 sz="1700" kern="1200" dirty="0" smtClean="0"/>
            <a:t>Permitirá al usuario seleccionar al proveedor con mejor cotización del producto solicitado.</a:t>
          </a:r>
          <a:endParaRPr lang="es-MX" sz="1700" kern="1200" dirty="0"/>
        </a:p>
      </dsp:txBody>
      <dsp:txXfrm>
        <a:off x="4343581" y="1030591"/>
        <a:ext cx="1438288" cy="2046502"/>
      </dsp:txXfrm>
    </dsp:sp>
    <dsp:sp modelId="{338E5D10-50B0-481B-9B34-77B2841162DD}">
      <dsp:nvSpPr>
        <dsp:cNvPr id="0" name=""/>
        <dsp:cNvSpPr/>
      </dsp:nvSpPr>
      <dsp:spPr>
        <a:xfrm>
          <a:off x="6160819" y="0"/>
          <a:ext cx="1909728" cy="3286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Subastas</a:t>
          </a:r>
          <a:endParaRPr lang="es-MX" sz="2600" kern="1200" dirty="0"/>
        </a:p>
      </dsp:txBody>
      <dsp:txXfrm>
        <a:off x="6160819" y="0"/>
        <a:ext cx="1909728" cy="985844"/>
      </dsp:txXfrm>
    </dsp:sp>
    <dsp:sp modelId="{2978EFA3-1A46-4A8A-827B-AFCFF8112263}">
      <dsp:nvSpPr>
        <dsp:cNvPr id="0" name=""/>
        <dsp:cNvSpPr/>
      </dsp:nvSpPr>
      <dsp:spPr>
        <a:xfrm>
          <a:off x="6351792" y="985844"/>
          <a:ext cx="1527782" cy="21359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 sz="1700" kern="1200" dirty="0" smtClean="0"/>
            <a:t>Permitirá  invitar a los proveedores a realizar subastas.</a:t>
          </a:r>
          <a:endParaRPr lang="es-MX" sz="1700" kern="1200" dirty="0"/>
        </a:p>
      </dsp:txBody>
      <dsp:txXfrm>
        <a:off x="6396539" y="1030591"/>
        <a:ext cx="1438288" cy="2046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145DE-A186-4C7F-80D6-1D5770C3C827}" type="datetimeFigureOut">
              <a:rPr lang="es-EC" smtClean="0"/>
              <a:pPr/>
              <a:t>07/04/2015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81B7D-A642-40B0-BE0B-6488A026CBBD}" type="slidenum">
              <a:rPr lang="es-EC" smtClean="0"/>
              <a:pPr/>
              <a:t>‹Nº›</a:t>
            </a:fld>
            <a:endParaRPr lang="es-EC"/>
          </a:p>
        </p:txBody>
      </p:sp>
    </p:spTree>
    <p:extLst>
      <p:ext uri="{BB962C8B-B14F-4D97-AF65-F5344CB8AC3E}">
        <p14:creationId xmlns:p14="http://schemas.microsoft.com/office/powerpoint/2010/main" val="295529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C" altLang="es-EC" smtClean="0"/>
          </a:p>
        </p:txBody>
      </p:sp>
      <p:sp>
        <p:nvSpPr>
          <p:cNvPr id="399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82CDF0E-5094-412A-94D5-ED22EB5FC2F3}" type="slidenum">
              <a:rPr lang="es-ES" altLang="es-EC" smtClean="0">
                <a:solidFill>
                  <a:prstClr val="black"/>
                </a:solidFill>
              </a:rPr>
              <a:pPr eaLnBrk="1" hangingPunct="1">
                <a:spcBef>
                  <a:spcPct val="0"/>
                </a:spcBef>
              </a:pPr>
              <a:t>1</a:t>
            </a:fld>
            <a:endParaRPr lang="es-ES" altLang="es-EC"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400" fontAlgn="auto">
              <a:spcBef>
                <a:spcPts val="0"/>
              </a:spcBef>
              <a:spcAft>
                <a:spcPts val="0"/>
              </a:spcAf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pPr/>
              <a:t>11</a:t>
            </a:fld>
            <a:endParaRPr lang="es-EC"/>
          </a:p>
        </p:txBody>
      </p:sp>
    </p:spTree>
    <p:extLst>
      <p:ext uri="{BB962C8B-B14F-4D97-AF65-F5344CB8AC3E}">
        <p14:creationId xmlns:p14="http://schemas.microsoft.com/office/powerpoint/2010/main" val="203685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400" fontAlgn="auto">
              <a:spcBef>
                <a:spcPts val="0"/>
              </a:spcBef>
              <a:spcAft>
                <a:spcPts val="0"/>
              </a:spcAf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pPr/>
              <a:t>12</a:t>
            </a:fld>
            <a:endParaRPr lang="es-EC"/>
          </a:p>
        </p:txBody>
      </p:sp>
    </p:spTree>
    <p:extLst>
      <p:ext uri="{BB962C8B-B14F-4D97-AF65-F5344CB8AC3E}">
        <p14:creationId xmlns:p14="http://schemas.microsoft.com/office/powerpoint/2010/main" val="203685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400" fontAlgn="auto">
              <a:spcBef>
                <a:spcPts val="0"/>
              </a:spcBef>
              <a:spcAft>
                <a:spcPts val="0"/>
              </a:spcAf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pPr/>
              <a:t>13</a:t>
            </a:fld>
            <a:endParaRPr lang="es-EC"/>
          </a:p>
        </p:txBody>
      </p:sp>
    </p:spTree>
    <p:extLst>
      <p:ext uri="{BB962C8B-B14F-4D97-AF65-F5344CB8AC3E}">
        <p14:creationId xmlns:p14="http://schemas.microsoft.com/office/powerpoint/2010/main" val="203685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400" fontAlgn="auto">
              <a:spcBef>
                <a:spcPts val="0"/>
              </a:spcBef>
              <a:spcAft>
                <a:spcPts val="0"/>
              </a:spcAf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pPr/>
              <a:t>14</a:t>
            </a:fld>
            <a:endParaRPr lang="es-EC"/>
          </a:p>
        </p:txBody>
      </p:sp>
    </p:spTree>
    <p:extLst>
      <p:ext uri="{BB962C8B-B14F-4D97-AF65-F5344CB8AC3E}">
        <p14:creationId xmlns:p14="http://schemas.microsoft.com/office/powerpoint/2010/main" val="2036850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30EDDBC-B412-4CAF-B58F-8232FFB22C0A}" type="slidenum">
              <a:rPr lang="es-ES" altLang="es-EC" smtClean="0">
                <a:solidFill>
                  <a:prstClr val="black"/>
                </a:solidFill>
              </a:rPr>
              <a:pPr eaLnBrk="1" hangingPunct="1">
                <a:spcBef>
                  <a:spcPct val="0"/>
                </a:spcBef>
              </a:pPr>
              <a:t>17</a:t>
            </a:fld>
            <a:endParaRPr lang="es-ES" altLang="es-EC" smtClean="0">
              <a:solidFill>
                <a:prstClr val="black"/>
              </a:solidFill>
            </a:endParaRPr>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C" altLang="es-EC"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new</a:t>
            </a:r>
            <a:endParaRPr lang="es-EC" dirty="0"/>
          </a:p>
        </p:txBody>
      </p:sp>
      <p:sp>
        <p:nvSpPr>
          <p:cNvPr id="4" name="3 Marcador de número de diapositiva"/>
          <p:cNvSpPr>
            <a:spLocks noGrp="1"/>
          </p:cNvSpPr>
          <p:nvPr>
            <p:ph type="sldNum" sz="quarter" idx="10"/>
          </p:nvPr>
        </p:nvSpPr>
        <p:spPr/>
        <p:txBody>
          <a:bodyPr/>
          <a:lstStyle/>
          <a:p>
            <a:fld id="{FA681B7D-A642-40B0-BE0B-6488A026CBBD}" type="slidenum">
              <a:rPr lang="es-EC" smtClean="0"/>
              <a:pPr/>
              <a:t>20</a:t>
            </a:fld>
            <a:endParaRPr lang="es-EC"/>
          </a:p>
        </p:txBody>
      </p:sp>
    </p:spTree>
    <p:extLst>
      <p:ext uri="{BB962C8B-B14F-4D97-AF65-F5344CB8AC3E}">
        <p14:creationId xmlns:p14="http://schemas.microsoft.com/office/powerpoint/2010/main" val="327244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new</a:t>
            </a:r>
            <a:endParaRPr lang="es-EC" dirty="0"/>
          </a:p>
        </p:txBody>
      </p:sp>
      <p:sp>
        <p:nvSpPr>
          <p:cNvPr id="4" name="3 Marcador de número de diapositiva"/>
          <p:cNvSpPr>
            <a:spLocks noGrp="1"/>
          </p:cNvSpPr>
          <p:nvPr>
            <p:ph type="sldNum" sz="quarter" idx="10"/>
          </p:nvPr>
        </p:nvSpPr>
        <p:spPr/>
        <p:txBody>
          <a:bodyPr/>
          <a:lstStyle/>
          <a:p>
            <a:fld id="{FA681B7D-A642-40B0-BE0B-6488A026CBBD}" type="slidenum">
              <a:rPr lang="es-EC" smtClean="0"/>
              <a:pPr/>
              <a:t>21</a:t>
            </a:fld>
            <a:endParaRPr lang="es-EC"/>
          </a:p>
        </p:txBody>
      </p:sp>
    </p:spTree>
    <p:extLst>
      <p:ext uri="{BB962C8B-B14F-4D97-AF65-F5344CB8AC3E}">
        <p14:creationId xmlns:p14="http://schemas.microsoft.com/office/powerpoint/2010/main" val="3272445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new</a:t>
            </a:r>
            <a:endParaRPr lang="es-EC" dirty="0"/>
          </a:p>
        </p:txBody>
      </p:sp>
      <p:sp>
        <p:nvSpPr>
          <p:cNvPr id="4" name="3 Marcador de número de diapositiva"/>
          <p:cNvSpPr>
            <a:spLocks noGrp="1"/>
          </p:cNvSpPr>
          <p:nvPr>
            <p:ph type="sldNum" sz="quarter" idx="10"/>
          </p:nvPr>
        </p:nvSpPr>
        <p:spPr/>
        <p:txBody>
          <a:bodyPr/>
          <a:lstStyle/>
          <a:p>
            <a:fld id="{FA681B7D-A642-40B0-BE0B-6488A026CBBD}" type="slidenum">
              <a:rPr lang="es-EC" smtClean="0"/>
              <a:pPr/>
              <a:t>22</a:t>
            </a:fld>
            <a:endParaRPr lang="es-EC"/>
          </a:p>
        </p:txBody>
      </p:sp>
    </p:spTree>
    <p:extLst>
      <p:ext uri="{BB962C8B-B14F-4D97-AF65-F5344CB8AC3E}">
        <p14:creationId xmlns:p14="http://schemas.microsoft.com/office/powerpoint/2010/main" val="327244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30EDDBC-B412-4CAF-B58F-8232FFB22C0A}" type="slidenum">
              <a:rPr lang="es-ES" altLang="es-EC" smtClean="0">
                <a:solidFill>
                  <a:prstClr val="black"/>
                </a:solidFill>
              </a:rPr>
              <a:pPr eaLnBrk="1" hangingPunct="1">
                <a:spcBef>
                  <a:spcPct val="0"/>
                </a:spcBef>
              </a:pPr>
              <a:t>24</a:t>
            </a:fld>
            <a:endParaRPr lang="es-ES" altLang="es-EC" smtClean="0">
              <a:solidFill>
                <a:prstClr val="black"/>
              </a:solidFill>
            </a:endParaRPr>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C" altLang="es-EC"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pPr/>
              <a:t>28</a:t>
            </a:fld>
            <a:endParaRPr lang="es-EC"/>
          </a:p>
        </p:txBody>
      </p:sp>
    </p:spTree>
    <p:extLst>
      <p:ext uri="{BB962C8B-B14F-4D97-AF65-F5344CB8AC3E}">
        <p14:creationId xmlns:p14="http://schemas.microsoft.com/office/powerpoint/2010/main" val="39309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A681B7D-A642-40B0-BE0B-6488A026CBBD}" type="slidenum">
              <a:rPr lang="es-EC" smtClean="0"/>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05C34F9-8EC7-44E8-B054-B62C5BE86F95}" type="slidenum">
              <a:rPr lang="es-EC" smtClean="0"/>
              <a:pPr/>
              <a:t>29</a:t>
            </a:fld>
            <a:endParaRPr lang="es-EC"/>
          </a:p>
        </p:txBody>
      </p:sp>
    </p:spTree>
    <p:extLst>
      <p:ext uri="{BB962C8B-B14F-4D97-AF65-F5344CB8AC3E}">
        <p14:creationId xmlns:p14="http://schemas.microsoft.com/office/powerpoint/2010/main" val="39309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30EDDBC-B412-4CAF-B58F-8232FFB22C0A}" type="slidenum">
              <a:rPr lang="es-ES" altLang="es-EC" smtClean="0">
                <a:solidFill>
                  <a:prstClr val="black"/>
                </a:solidFill>
              </a:rPr>
              <a:pPr eaLnBrk="1" hangingPunct="1">
                <a:spcBef>
                  <a:spcPct val="0"/>
                </a:spcBef>
              </a:pPr>
              <a:t>30</a:t>
            </a:fld>
            <a:endParaRPr lang="es-ES" altLang="es-EC" smtClean="0">
              <a:solidFill>
                <a:prstClr val="black"/>
              </a:solidFill>
            </a:endParaRPr>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C" altLang="es-EC"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30EDDBC-B412-4CAF-B58F-8232FFB22C0A}" type="slidenum">
              <a:rPr lang="es-ES" altLang="es-EC" smtClean="0">
                <a:solidFill>
                  <a:prstClr val="black"/>
                </a:solidFill>
              </a:rPr>
              <a:pPr eaLnBrk="1" hangingPunct="1">
                <a:spcBef>
                  <a:spcPct val="0"/>
                </a:spcBef>
              </a:pPr>
              <a:t>31</a:t>
            </a:fld>
            <a:endParaRPr lang="es-ES" altLang="es-EC" smtClean="0">
              <a:solidFill>
                <a:prstClr val="black"/>
              </a:solidFill>
            </a:endParaRPr>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C" altLang="es-EC"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A681B7D-A642-40B0-BE0B-6488A026CBBD}" type="slidenum">
              <a:rPr lang="es-EC" smtClean="0"/>
              <a:pPr/>
              <a:t>33</a:t>
            </a:fld>
            <a:endParaRPr lang="es-EC"/>
          </a:p>
        </p:txBody>
      </p:sp>
    </p:spTree>
    <p:extLst>
      <p:ext uri="{BB962C8B-B14F-4D97-AF65-F5344CB8AC3E}">
        <p14:creationId xmlns:p14="http://schemas.microsoft.com/office/powerpoint/2010/main" val="55757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new</a:t>
            </a:r>
            <a:endParaRPr lang="es-EC" dirty="0"/>
          </a:p>
        </p:txBody>
      </p:sp>
      <p:sp>
        <p:nvSpPr>
          <p:cNvPr id="4" name="3 Marcador de número de diapositiva"/>
          <p:cNvSpPr>
            <a:spLocks noGrp="1"/>
          </p:cNvSpPr>
          <p:nvPr>
            <p:ph type="sldNum" sz="quarter" idx="10"/>
          </p:nvPr>
        </p:nvSpPr>
        <p:spPr/>
        <p:txBody>
          <a:bodyPr/>
          <a:lstStyle/>
          <a:p>
            <a:fld id="{FA681B7D-A642-40B0-BE0B-6488A026CBBD}" type="slidenum">
              <a:rPr lang="es-EC" smtClean="0"/>
              <a:pPr/>
              <a:t>3</a:t>
            </a:fld>
            <a:endParaRPr lang="es-EC"/>
          </a:p>
        </p:txBody>
      </p:sp>
    </p:spTree>
    <p:extLst>
      <p:ext uri="{BB962C8B-B14F-4D97-AF65-F5344CB8AC3E}">
        <p14:creationId xmlns:p14="http://schemas.microsoft.com/office/powerpoint/2010/main" val="213779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558B8B-DF2D-4DC9-A7DE-ECE18D166A94}" type="slidenum">
              <a:rPr lang="es-ES" altLang="es-EC" smtClean="0">
                <a:solidFill>
                  <a:prstClr val="black"/>
                </a:solidFill>
              </a:rPr>
              <a:pPr eaLnBrk="1" hangingPunct="1">
                <a:spcBef>
                  <a:spcPct val="0"/>
                </a:spcBef>
              </a:pPr>
              <a:t>4</a:t>
            </a:fld>
            <a:endParaRPr lang="es-ES" altLang="es-EC" smtClean="0">
              <a:solidFill>
                <a:prstClr val="black"/>
              </a:solidFill>
            </a:endParaRPr>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558B8B-DF2D-4DC9-A7DE-ECE18D166A94}" type="slidenum">
              <a:rPr lang="es-ES" altLang="es-EC" smtClean="0">
                <a:solidFill>
                  <a:prstClr val="black"/>
                </a:solidFill>
              </a:rPr>
              <a:pPr eaLnBrk="1" hangingPunct="1">
                <a:spcBef>
                  <a:spcPct val="0"/>
                </a:spcBef>
              </a:pPr>
              <a:t>5</a:t>
            </a:fld>
            <a:endParaRPr lang="es-ES" altLang="es-EC" smtClean="0">
              <a:solidFill>
                <a:prstClr val="black"/>
              </a:solidFill>
            </a:endParaRPr>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indent="-306725" algn="just" eaLnBrk="1" fontAlgn="auto" hangingPunct="1">
              <a:buFont typeface="Arial"/>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s-EC" sz="1200" dirty="0" smtClean="0">
                <a:latin typeface="Arial" panose="020B0604020202020204" pitchFamily="34" charset="0"/>
                <a:cs typeface="Arial" panose="020B0604020202020204" pitchFamily="34" charset="0"/>
              </a:rPr>
              <a:t>Existen cuellos de botella durante la respuesta al cliente.</a:t>
            </a:r>
          </a:p>
          <a:p>
            <a:pPr indent="-306725" algn="just" eaLnBrk="1" fontAlgn="auto" hangingPunct="1">
              <a:buFont typeface="Arial"/>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s-EC" sz="1200" dirty="0" smtClean="0">
                <a:latin typeface="Arial" panose="020B0604020202020204" pitchFamily="34" charset="0"/>
                <a:cs typeface="Arial" panose="020B0604020202020204" pitchFamily="34" charset="0"/>
              </a:rPr>
              <a:t>El tiempo de los consultores para atender al incidente no es coordinado correctamente y por tal motivo no se agiliza la solución al incidente.</a:t>
            </a:r>
          </a:p>
          <a:p>
            <a:pPr indent="-306725" algn="just" eaLnBrk="1" fontAlgn="auto" hangingPunct="1">
              <a:buFont typeface="Arial"/>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s-EC" sz="1200" dirty="0" smtClean="0">
                <a:latin typeface="Arial" panose="020B0604020202020204" pitchFamily="34" charset="0"/>
                <a:cs typeface="Arial" panose="020B0604020202020204" pitchFamily="34" charset="0"/>
              </a:rPr>
              <a:t>No se tiene un respaldo de la documentación generada durante el proceso.</a:t>
            </a:r>
            <a:r>
              <a:rPr lang="es-EC" sz="1400" dirty="0" smtClean="0">
                <a:latin typeface="Arial" panose="020B0604020202020204" pitchFamily="34" charset="0"/>
                <a:cs typeface="Arial" panose="020B0604020202020204" pitchFamily="34" charset="0"/>
              </a:rPr>
              <a:t> </a:t>
            </a: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FA681B7D-A642-40B0-BE0B-6488A026CBBD}" type="slidenum">
              <a:rPr lang="es-EC" smtClean="0"/>
              <a:pPr/>
              <a:t>7</a:t>
            </a:fld>
            <a:endParaRPr lang="es-EC"/>
          </a:p>
        </p:txBody>
      </p:sp>
    </p:spTree>
    <p:extLst>
      <p:ext uri="{BB962C8B-B14F-4D97-AF65-F5344CB8AC3E}">
        <p14:creationId xmlns:p14="http://schemas.microsoft.com/office/powerpoint/2010/main" val="259424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30EDDBC-B412-4CAF-B58F-8232FFB22C0A}" type="slidenum">
              <a:rPr lang="es-ES" altLang="es-EC" smtClean="0">
                <a:solidFill>
                  <a:prstClr val="black"/>
                </a:solidFill>
              </a:rPr>
              <a:pPr eaLnBrk="1" hangingPunct="1">
                <a:spcBef>
                  <a:spcPct val="0"/>
                </a:spcBef>
              </a:pPr>
              <a:t>8</a:t>
            </a:fld>
            <a:endParaRPr lang="es-ES" altLang="es-EC" smtClean="0">
              <a:solidFill>
                <a:prstClr val="black"/>
              </a:solidFill>
            </a:endParaRPr>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C" altLang="es-EC"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400" fontAlgn="auto">
              <a:spcBef>
                <a:spcPts val="0"/>
              </a:spcBef>
              <a:spcAft>
                <a:spcPts val="0"/>
              </a:spcAf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pPr/>
              <a:t>9</a:t>
            </a:fld>
            <a:endParaRPr lang="es-EC"/>
          </a:p>
        </p:txBody>
      </p:sp>
    </p:spTree>
    <p:extLst>
      <p:ext uri="{BB962C8B-B14F-4D97-AF65-F5344CB8AC3E}">
        <p14:creationId xmlns:p14="http://schemas.microsoft.com/office/powerpoint/2010/main" val="203685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400" fontAlgn="auto">
              <a:spcBef>
                <a:spcPts val="0"/>
              </a:spcBef>
              <a:spcAft>
                <a:spcPts val="0"/>
              </a:spcAf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05C34F9-8EC7-44E8-B054-B62C5BE86F95}" type="slidenum">
              <a:rPr lang="es-EC" smtClean="0"/>
              <a:pPr/>
              <a:t>10</a:t>
            </a:fld>
            <a:endParaRPr lang="es-EC"/>
          </a:p>
        </p:txBody>
      </p:sp>
    </p:spTree>
    <p:extLst>
      <p:ext uri="{BB962C8B-B14F-4D97-AF65-F5344CB8AC3E}">
        <p14:creationId xmlns:p14="http://schemas.microsoft.com/office/powerpoint/2010/main" val="203685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586372AC-8497-427B-A412-937D4BF19F6F}" type="datetimeFigureOut">
              <a:rPr lang="en-US" altLang="es-EC"/>
              <a:pPr>
                <a:defRPr/>
              </a:pPr>
              <a:t>4/7/2015</a:t>
            </a:fld>
            <a:endParaRPr lang="en-US" altLang="es-EC"/>
          </a:p>
        </p:txBody>
      </p:sp>
      <p:sp>
        <p:nvSpPr>
          <p:cNvPr id="5" name="Marcador de pie de página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CEB9007-0858-4CEF-AD67-C207BF5A84F3}" type="slidenum">
              <a:rPr lang="en-US" altLang="es-EC"/>
              <a:pPr>
                <a:defRPr/>
              </a:pPr>
              <a:t>‹Nº›</a:t>
            </a:fld>
            <a:endParaRPr lang="en-US" altLang="es-EC"/>
          </a:p>
        </p:txBody>
      </p:sp>
    </p:spTree>
    <p:extLst>
      <p:ext uri="{BB962C8B-B14F-4D97-AF65-F5344CB8AC3E}">
        <p14:creationId xmlns:p14="http://schemas.microsoft.com/office/powerpoint/2010/main" val="2949962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29FC3C4C-9864-4896-ADA7-3698D400D2A5}" type="datetimeFigureOut">
              <a:rPr lang="es-ES" altLang="es-EC"/>
              <a:pPr>
                <a:defRPr/>
              </a:pPr>
              <a:t>07/04/2015</a:t>
            </a:fld>
            <a:endParaRPr lang="es-ES" altLang="es-EC"/>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6EA1D18-ACF7-4B3C-B449-0E564256AC2A}" type="slidenum">
              <a:rPr lang="es-ES" altLang="es-EC"/>
              <a:pPr>
                <a:defRPr/>
              </a:pPr>
              <a:t>‹Nº›</a:t>
            </a:fld>
            <a:endParaRPr lang="es-ES" altLang="es-EC"/>
          </a:p>
        </p:txBody>
      </p:sp>
    </p:spTree>
    <p:extLst>
      <p:ext uri="{BB962C8B-B14F-4D97-AF65-F5344CB8AC3E}">
        <p14:creationId xmlns:p14="http://schemas.microsoft.com/office/powerpoint/2010/main" val="3400161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E4900C58-CEA8-404F-A2C3-F62B439AEBA4}" type="datetimeFigureOut">
              <a:rPr lang="es-ES" altLang="es-EC"/>
              <a:pPr>
                <a:defRPr/>
              </a:pPr>
              <a:t>07/04/2015</a:t>
            </a:fld>
            <a:endParaRPr lang="es-ES" altLang="es-EC"/>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A248C82-25BE-403E-9EFF-40C2652EC7A4}" type="slidenum">
              <a:rPr lang="es-ES" altLang="es-EC"/>
              <a:pPr>
                <a:defRPr/>
              </a:pPr>
              <a:t>‹Nº›</a:t>
            </a:fld>
            <a:endParaRPr lang="es-ES" altLang="es-EC"/>
          </a:p>
        </p:txBody>
      </p:sp>
    </p:spTree>
    <p:extLst>
      <p:ext uri="{BB962C8B-B14F-4D97-AF65-F5344CB8AC3E}">
        <p14:creationId xmlns:p14="http://schemas.microsoft.com/office/powerpoint/2010/main" val="1061402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6481" y="273629"/>
            <a:ext cx="8222400" cy="1139160"/>
          </a:xfrm>
        </p:spPr>
        <p:txBody>
          <a:bodyPr/>
          <a:lstStyle/>
          <a:p>
            <a:r>
              <a:rPr lang="es-ES_tradnl" smtClean="0"/>
              <a:t>Clic para editar título</a:t>
            </a:r>
            <a:endParaRPr lang="es-ES"/>
          </a:p>
        </p:txBody>
      </p:sp>
      <p:sp>
        <p:nvSpPr>
          <p:cNvPr id="3" name="Marcador de fecha 2"/>
          <p:cNvSpPr>
            <a:spLocks noGrp="1"/>
          </p:cNvSpPr>
          <p:nvPr>
            <p:ph type="dt" idx="10"/>
          </p:nvPr>
        </p:nvSpPr>
        <p:spPr>
          <a:xfrm>
            <a:off x="457200" y="6246813"/>
            <a:ext cx="2122488" cy="466725"/>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s-ES">
              <a:solidFill>
                <a:prstClr val="black">
                  <a:tint val="75000"/>
                </a:prstClr>
              </a:solidFill>
            </a:endParaRPr>
          </a:p>
        </p:txBody>
      </p:sp>
      <p:sp>
        <p:nvSpPr>
          <p:cNvPr id="4" name="Marcador de pie de página 3"/>
          <p:cNvSpPr>
            <a:spLocks noGrp="1"/>
          </p:cNvSpPr>
          <p:nvPr>
            <p:ph type="ftr" idx="11"/>
          </p:nvPr>
        </p:nvSpPr>
        <p:spPr>
          <a:xfrm>
            <a:off x="3127375" y="6246813"/>
            <a:ext cx="2894013" cy="466725"/>
          </a:xfrm>
        </p:spPr>
        <p:txBody>
          <a:bodyPr/>
          <a:lstStyle>
            <a:lvl1pPr>
              <a:defRPr/>
            </a:lvl1pPr>
          </a:lstStyle>
          <a:p>
            <a:pPr>
              <a:defRPr/>
            </a:pPr>
            <a:endParaRPr lang="es-ES">
              <a:solidFill>
                <a:prstClr val="black">
                  <a:tint val="75000"/>
                </a:prstClr>
              </a:solidFill>
            </a:endParaRPr>
          </a:p>
        </p:txBody>
      </p:sp>
      <p:sp>
        <p:nvSpPr>
          <p:cNvPr id="5" name="Marcador de número de diapositiva 4"/>
          <p:cNvSpPr>
            <a:spLocks noGrp="1"/>
          </p:cNvSpPr>
          <p:nvPr>
            <p:ph type="sldNum" idx="12"/>
          </p:nvPr>
        </p:nvSpPr>
        <p:spPr>
          <a:xfrm>
            <a:off x="6556375" y="6246813"/>
            <a:ext cx="2124075" cy="466725"/>
          </a:xfrm>
        </p:spPr>
        <p:txBody>
          <a:bodyPr/>
          <a:lstStyle>
            <a:lvl1pPr>
              <a:defRPr/>
            </a:lvl1pPr>
          </a:lstStyle>
          <a:p>
            <a:pPr>
              <a:defRPr/>
            </a:pPr>
            <a:fld id="{76C18AC6-0965-496C-9C1A-3BB06DE39801}" type="slidenum">
              <a:rPr lang="es-ES" altLang="es-EC"/>
              <a:pPr>
                <a:defRPr/>
              </a:pPr>
              <a:t>‹Nº›</a:t>
            </a:fld>
            <a:endParaRPr lang="es-ES" altLang="es-EC"/>
          </a:p>
        </p:txBody>
      </p:sp>
    </p:spTree>
    <p:extLst>
      <p:ext uri="{BB962C8B-B14F-4D97-AF65-F5344CB8AC3E}">
        <p14:creationId xmlns:p14="http://schemas.microsoft.com/office/powerpoint/2010/main" val="2116142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4976051-43CF-4544-A990-8031BF59AB27}" type="datetimeFigureOut">
              <a:rPr lang="es-EC" smtClean="0"/>
              <a:pPr/>
              <a:t>07/04/2015</a:t>
            </a:fld>
            <a:endParaRPr lang="es-EC"/>
          </a:p>
        </p:txBody>
      </p:sp>
      <p:sp>
        <p:nvSpPr>
          <p:cNvPr id="5" name="Footer Placeholder 4"/>
          <p:cNvSpPr>
            <a:spLocks noGrp="1"/>
          </p:cNvSpPr>
          <p:nvPr>
            <p:ph type="ftr" sz="quarter" idx="11"/>
          </p:nvPr>
        </p:nvSpPr>
        <p:spPr>
          <a:xfrm>
            <a:off x="1174044" y="5357592"/>
            <a:ext cx="5034845" cy="365125"/>
          </a:xfrm>
        </p:spPr>
        <p:txBody>
          <a:bodyPr/>
          <a:lstStyle/>
          <a:p>
            <a:endParaRPr lang="es-EC"/>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4786B0F-5BE1-464C-ABE0-0F0A8C0CF76F}" type="slidenum">
              <a:rPr lang="es-EC" smtClean="0"/>
              <a:pPr/>
              <a:t>‹Nº›</a:t>
            </a:fld>
            <a:endParaRPr 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4976051-43CF-4544-A990-8031BF59AB27}" type="datetimeFigureOut">
              <a:rPr lang="es-EC" smtClean="0"/>
              <a:pPr/>
              <a:t>07/04/2015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786B0F-5BE1-464C-ABE0-0F0A8C0CF76F}" type="slidenum">
              <a:rPr lang="es-EC" smtClean="0"/>
              <a:pPr/>
              <a:t>‹Nº›</a:t>
            </a:fld>
            <a:endParaRPr lang="es-EC"/>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976051-43CF-4544-A990-8031BF59AB27}" type="datetimeFigureOut">
              <a:rPr lang="es-EC" smtClean="0"/>
              <a:pPr/>
              <a:t>07/04/2015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786B0F-5BE1-464C-ABE0-0F0A8C0CF76F}" type="slidenum">
              <a:rPr lang="es-EC" smtClean="0"/>
              <a:pPr/>
              <a:t>‹Nº›</a:t>
            </a:fld>
            <a:endParaRPr lang="es-EC"/>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4976051-43CF-4544-A990-8031BF59AB27}" type="datetimeFigureOut">
              <a:rPr lang="es-EC" smtClean="0"/>
              <a:pPr/>
              <a:t>07/04/2015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786B0F-5BE1-464C-ABE0-0F0A8C0CF76F}" type="slidenum">
              <a:rPr lang="es-EC" smtClean="0"/>
              <a:pPr/>
              <a:t>‹Nº›</a:t>
            </a:fld>
            <a:endParaRPr lang="es-EC"/>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4976051-43CF-4544-A990-8031BF59AB27}" type="datetimeFigureOut">
              <a:rPr lang="es-EC" smtClean="0"/>
              <a:pPr/>
              <a:t>07/04/2015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4786B0F-5BE1-464C-ABE0-0F0A8C0CF76F}" type="slidenum">
              <a:rPr lang="es-EC" smtClean="0"/>
              <a:pPr/>
              <a:t>‹Nº›</a:t>
            </a:fld>
            <a:endParaRPr lang="es-EC"/>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4976051-43CF-4544-A990-8031BF59AB27}" type="datetimeFigureOut">
              <a:rPr lang="es-EC" smtClean="0"/>
              <a:pPr/>
              <a:t>07/04/2015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4786B0F-5BE1-464C-ABE0-0F0A8C0CF76F}" type="slidenum">
              <a:rPr lang="es-EC" smtClean="0"/>
              <a:pPr/>
              <a:t>‹Nº›</a:t>
            </a:fld>
            <a:endParaRPr lang="es-EC"/>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76051-43CF-4544-A990-8031BF59AB27}" type="datetimeFigureOut">
              <a:rPr lang="es-EC" smtClean="0"/>
              <a:pPr/>
              <a:t>07/04/2015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4786B0F-5BE1-464C-ABE0-0F0A8C0CF76F}"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F3A36A70-E567-48BC-827D-F29C8E5463B8}" type="datetimeFigureOut">
              <a:rPr lang="es-ES" altLang="es-EC"/>
              <a:pPr>
                <a:defRPr/>
              </a:pPr>
              <a:t>07/04/2015</a:t>
            </a:fld>
            <a:endParaRPr lang="es-ES" altLang="es-EC"/>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06BE6C45-4819-4ECD-BEF1-49F187024410}" type="slidenum">
              <a:rPr lang="es-ES" altLang="es-EC"/>
              <a:pPr>
                <a:defRPr/>
              </a:pPr>
              <a:t>‹Nº›</a:t>
            </a:fld>
            <a:endParaRPr lang="es-ES" altLang="es-EC"/>
          </a:p>
        </p:txBody>
      </p:sp>
    </p:spTree>
    <p:extLst>
      <p:ext uri="{BB962C8B-B14F-4D97-AF65-F5344CB8AC3E}">
        <p14:creationId xmlns:p14="http://schemas.microsoft.com/office/powerpoint/2010/main" val="34359091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34976051-43CF-4544-A990-8031BF59AB27}" type="datetimeFigureOut">
              <a:rPr lang="es-EC" smtClean="0"/>
              <a:pPr/>
              <a:t>07/04/2015</a:t>
            </a:fld>
            <a:endParaRPr lang="es-EC"/>
          </a:p>
        </p:txBody>
      </p:sp>
      <p:sp>
        <p:nvSpPr>
          <p:cNvPr id="6" name="Footer Placeholder 5"/>
          <p:cNvSpPr>
            <a:spLocks noGrp="1"/>
          </p:cNvSpPr>
          <p:nvPr>
            <p:ph type="ftr" sz="quarter" idx="11"/>
          </p:nvPr>
        </p:nvSpPr>
        <p:spPr>
          <a:xfrm rot="-60000">
            <a:off x="914554" y="5829261"/>
            <a:ext cx="3522607" cy="365125"/>
          </a:xfrm>
        </p:spPr>
        <p:txBody>
          <a:bodyPr/>
          <a:lstStyle/>
          <a:p>
            <a:endParaRPr lang="es-EC"/>
          </a:p>
        </p:txBody>
      </p:sp>
      <p:sp>
        <p:nvSpPr>
          <p:cNvPr id="7" name="Slide Number Placeholder 6"/>
          <p:cNvSpPr>
            <a:spLocks noGrp="1"/>
          </p:cNvSpPr>
          <p:nvPr>
            <p:ph type="sldNum" sz="quarter" idx="12"/>
          </p:nvPr>
        </p:nvSpPr>
        <p:spPr>
          <a:xfrm rot="60000">
            <a:off x="7557313" y="5896961"/>
            <a:ext cx="554023" cy="365125"/>
          </a:xfrm>
        </p:spPr>
        <p:txBody>
          <a:bodyPr/>
          <a:lstStyle/>
          <a:p>
            <a:fld id="{24786B0F-5BE1-464C-ABE0-0F0A8C0CF76F}" type="slidenum">
              <a:rPr lang="es-EC" smtClean="0"/>
              <a:pPr/>
              <a:t>‹Nº›</a:t>
            </a:fld>
            <a:endParaRPr lang="es-EC"/>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34976051-43CF-4544-A990-8031BF59AB27}" type="datetimeFigureOut">
              <a:rPr lang="es-EC" smtClean="0"/>
              <a:pPr/>
              <a:t>07/04/2015</a:t>
            </a:fld>
            <a:endParaRPr lang="es-EC"/>
          </a:p>
        </p:txBody>
      </p:sp>
      <p:sp>
        <p:nvSpPr>
          <p:cNvPr id="6" name="Footer Placeholder 5"/>
          <p:cNvSpPr>
            <a:spLocks noGrp="1"/>
          </p:cNvSpPr>
          <p:nvPr>
            <p:ph type="ftr" sz="quarter" idx="11"/>
          </p:nvPr>
        </p:nvSpPr>
        <p:spPr>
          <a:xfrm rot="-60000">
            <a:off x="914569" y="5831037"/>
            <a:ext cx="3319043" cy="365125"/>
          </a:xfrm>
        </p:spPr>
        <p:txBody>
          <a:bodyPr/>
          <a:lstStyle/>
          <a:p>
            <a:endParaRPr lang="es-EC"/>
          </a:p>
        </p:txBody>
      </p:sp>
      <p:sp>
        <p:nvSpPr>
          <p:cNvPr id="7" name="Slide Number Placeholder 6"/>
          <p:cNvSpPr>
            <a:spLocks noGrp="1"/>
          </p:cNvSpPr>
          <p:nvPr>
            <p:ph type="sldNum" sz="quarter" idx="12"/>
          </p:nvPr>
        </p:nvSpPr>
        <p:spPr>
          <a:xfrm rot="60000">
            <a:off x="7562089" y="5900026"/>
            <a:ext cx="554023" cy="365125"/>
          </a:xfrm>
        </p:spPr>
        <p:txBody>
          <a:bodyPr/>
          <a:lstStyle/>
          <a:p>
            <a:fld id="{24786B0F-5BE1-464C-ABE0-0F0A8C0CF76F}" type="slidenum">
              <a:rPr lang="es-EC" smtClean="0"/>
              <a:pPr/>
              <a:t>‹Nº›</a:t>
            </a:fld>
            <a:endParaRPr lang="es-EC"/>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4976051-43CF-4544-A990-8031BF59AB27}" type="datetimeFigureOut">
              <a:rPr lang="es-EC" smtClean="0"/>
              <a:pPr/>
              <a:t>07/04/2015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786B0F-5BE1-464C-ABE0-0F0A8C0CF76F}" type="slidenum">
              <a:rPr lang="es-EC" smtClean="0"/>
              <a:pPr/>
              <a:t>‹Nº›</a:t>
            </a:fld>
            <a:endParaRPr lang="es-EC"/>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4976051-43CF-4544-A990-8031BF59AB27}" type="datetimeFigureOut">
              <a:rPr lang="es-EC" smtClean="0"/>
              <a:pPr/>
              <a:t>07/04/2015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786B0F-5BE1-464C-ABE0-0F0A8C0CF76F}" type="slidenum">
              <a:rPr lang="es-EC" smtClean="0"/>
              <a:pPr/>
              <a:t>‹Nº›</a:t>
            </a:fld>
            <a:endParaRPr lang="es-EC"/>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586372AC-8497-427B-A412-937D4BF19F6F}" type="datetimeFigureOut">
              <a:rPr lang="en-US" altLang="es-EC"/>
              <a:pPr>
                <a:defRPr/>
              </a:pPr>
              <a:t>4/7/2015</a:t>
            </a:fld>
            <a:endParaRPr lang="en-US" altLang="es-EC"/>
          </a:p>
        </p:txBody>
      </p:sp>
      <p:sp>
        <p:nvSpPr>
          <p:cNvPr id="5" name="Marcador de pie de página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1CEB9007-0858-4CEF-AD67-C207BF5A84F3}" type="slidenum">
              <a:rPr lang="en-US" altLang="es-EC"/>
              <a:pPr>
                <a:defRPr/>
              </a:pPr>
              <a:t>‹Nº›</a:t>
            </a:fld>
            <a:endParaRPr lang="en-US" altLang="es-EC"/>
          </a:p>
        </p:txBody>
      </p:sp>
    </p:spTree>
    <p:extLst>
      <p:ext uri="{BB962C8B-B14F-4D97-AF65-F5344CB8AC3E}">
        <p14:creationId xmlns:p14="http://schemas.microsoft.com/office/powerpoint/2010/main" val="2875519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F3A36A70-E567-48BC-827D-F29C8E5463B8}" type="datetimeFigureOut">
              <a:rPr lang="es-ES" altLang="es-EC"/>
              <a:pPr>
                <a:defRPr/>
              </a:pPr>
              <a:t>07/04/2015</a:t>
            </a:fld>
            <a:endParaRPr lang="es-ES" altLang="es-EC"/>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06BE6C45-4819-4ECD-BEF1-49F187024410}" type="slidenum">
              <a:rPr lang="es-ES" altLang="es-EC"/>
              <a:pPr>
                <a:defRPr/>
              </a:pPr>
              <a:t>‹Nº›</a:t>
            </a:fld>
            <a:endParaRPr lang="es-ES" altLang="es-EC"/>
          </a:p>
        </p:txBody>
      </p:sp>
    </p:spTree>
    <p:extLst>
      <p:ext uri="{BB962C8B-B14F-4D97-AF65-F5344CB8AC3E}">
        <p14:creationId xmlns:p14="http://schemas.microsoft.com/office/powerpoint/2010/main" val="2245168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02C1A36E-B10E-4BE4-A83B-EA8FC0E9E02F}" type="datetimeFigureOut">
              <a:rPr lang="en-US" altLang="es-EC"/>
              <a:pPr>
                <a:defRPr/>
              </a:pPr>
              <a:t>4/7/2015</a:t>
            </a:fld>
            <a:endParaRPr lang="en-US" altLang="es-EC"/>
          </a:p>
        </p:txBody>
      </p:sp>
      <p:sp>
        <p:nvSpPr>
          <p:cNvPr id="5" name="Marcador de pie de página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55657AB-F061-4641-8BBD-D543D451A155}" type="slidenum">
              <a:rPr lang="en-US" altLang="es-EC"/>
              <a:pPr>
                <a:defRPr/>
              </a:pPr>
              <a:t>‹Nº›</a:t>
            </a:fld>
            <a:endParaRPr lang="en-US" altLang="es-EC"/>
          </a:p>
        </p:txBody>
      </p:sp>
    </p:spTree>
    <p:extLst>
      <p:ext uri="{BB962C8B-B14F-4D97-AF65-F5344CB8AC3E}">
        <p14:creationId xmlns:p14="http://schemas.microsoft.com/office/powerpoint/2010/main" val="3769331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26C34915-46BB-421E-9860-1E9A1A9FD021}" type="datetimeFigureOut">
              <a:rPr lang="es-ES" altLang="es-EC"/>
              <a:pPr>
                <a:defRPr/>
              </a:pPr>
              <a:t>07/04/2015</a:t>
            </a:fld>
            <a:endParaRPr lang="es-ES" altLang="es-EC"/>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0EC859C1-BB93-427F-B2D4-7C9D54106E62}" type="slidenum">
              <a:rPr lang="es-ES" altLang="es-EC"/>
              <a:pPr>
                <a:defRPr/>
              </a:pPr>
              <a:t>‹Nº›</a:t>
            </a:fld>
            <a:endParaRPr lang="es-ES" altLang="es-EC"/>
          </a:p>
        </p:txBody>
      </p:sp>
    </p:spTree>
    <p:extLst>
      <p:ext uri="{BB962C8B-B14F-4D97-AF65-F5344CB8AC3E}">
        <p14:creationId xmlns:p14="http://schemas.microsoft.com/office/powerpoint/2010/main" val="3232646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C1C61884-BC84-4E7F-A54A-ACA1B64D7F22}" type="datetimeFigureOut">
              <a:rPr lang="es-ES" altLang="es-EC"/>
              <a:pPr>
                <a:defRPr/>
              </a:pPr>
              <a:t>07/04/2015</a:t>
            </a:fld>
            <a:endParaRPr lang="es-ES" altLang="es-EC"/>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58CCADB7-BC8E-460C-9D07-A78FC0F1ADAA}" type="slidenum">
              <a:rPr lang="es-ES" altLang="es-EC"/>
              <a:pPr>
                <a:defRPr/>
              </a:pPr>
              <a:t>‹Nº›</a:t>
            </a:fld>
            <a:endParaRPr lang="es-ES" altLang="es-EC"/>
          </a:p>
        </p:txBody>
      </p:sp>
    </p:spTree>
    <p:extLst>
      <p:ext uri="{BB962C8B-B14F-4D97-AF65-F5344CB8AC3E}">
        <p14:creationId xmlns:p14="http://schemas.microsoft.com/office/powerpoint/2010/main" val="17557959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16034527-C34B-4A20-8AF2-299043C9E6B1}" type="datetimeFigureOut">
              <a:rPr lang="es-ES" altLang="es-EC"/>
              <a:pPr>
                <a:defRPr/>
              </a:pPr>
              <a:t>07/04/2015</a:t>
            </a:fld>
            <a:endParaRPr lang="es-ES" altLang="es-EC"/>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DAE65ADE-DD1B-485F-B3C1-07E797EB6E37}" type="slidenum">
              <a:rPr lang="es-ES" altLang="es-EC"/>
              <a:pPr>
                <a:defRPr/>
              </a:pPr>
              <a:t>‹Nº›</a:t>
            </a:fld>
            <a:endParaRPr lang="es-ES" altLang="es-EC"/>
          </a:p>
        </p:txBody>
      </p:sp>
    </p:spTree>
    <p:extLst>
      <p:ext uri="{BB962C8B-B14F-4D97-AF65-F5344CB8AC3E}">
        <p14:creationId xmlns:p14="http://schemas.microsoft.com/office/powerpoint/2010/main" val="18225439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02C1A36E-B10E-4BE4-A83B-EA8FC0E9E02F}" type="datetimeFigureOut">
              <a:rPr lang="en-US" altLang="es-EC"/>
              <a:pPr>
                <a:defRPr/>
              </a:pPr>
              <a:t>4/7/2015</a:t>
            </a:fld>
            <a:endParaRPr lang="en-US" altLang="es-EC"/>
          </a:p>
        </p:txBody>
      </p:sp>
      <p:sp>
        <p:nvSpPr>
          <p:cNvPr id="5" name="Marcador de pie de página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55657AB-F061-4641-8BBD-D543D451A155}" type="slidenum">
              <a:rPr lang="en-US" altLang="es-EC"/>
              <a:pPr>
                <a:defRPr/>
              </a:pPr>
              <a:t>‹Nº›</a:t>
            </a:fld>
            <a:endParaRPr lang="en-US" altLang="es-EC"/>
          </a:p>
        </p:txBody>
      </p:sp>
    </p:spTree>
    <p:extLst>
      <p:ext uri="{BB962C8B-B14F-4D97-AF65-F5344CB8AC3E}">
        <p14:creationId xmlns:p14="http://schemas.microsoft.com/office/powerpoint/2010/main" val="2832686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D4DDD4C4-A6DF-4315-A949-1D6E7D5CB671}" type="datetimeFigureOut">
              <a:rPr lang="es-ES" altLang="es-EC"/>
              <a:pPr>
                <a:defRPr/>
              </a:pPr>
              <a:t>07/04/2015</a:t>
            </a:fld>
            <a:endParaRPr lang="es-ES" altLang="es-EC"/>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338456D4-059D-4CA4-812F-B134539B2478}" type="slidenum">
              <a:rPr lang="es-ES" altLang="es-EC"/>
              <a:pPr>
                <a:defRPr/>
              </a:pPr>
              <a:t>‹Nº›</a:t>
            </a:fld>
            <a:endParaRPr lang="es-ES" altLang="es-EC"/>
          </a:p>
        </p:txBody>
      </p:sp>
    </p:spTree>
    <p:extLst>
      <p:ext uri="{BB962C8B-B14F-4D97-AF65-F5344CB8AC3E}">
        <p14:creationId xmlns:p14="http://schemas.microsoft.com/office/powerpoint/2010/main" val="2642672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3706764-F0D8-4439-A847-42A01ADF4932}" type="datetimeFigureOut">
              <a:rPr lang="es-ES" altLang="es-EC"/>
              <a:pPr>
                <a:defRPr/>
              </a:pPr>
              <a:t>07/04/2015</a:t>
            </a:fld>
            <a:endParaRPr lang="es-ES" altLang="es-EC"/>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18B264D1-9B8B-4AB0-8BE2-9B096309E926}" type="slidenum">
              <a:rPr lang="es-ES" altLang="es-EC"/>
              <a:pPr>
                <a:defRPr/>
              </a:pPr>
              <a:t>‹Nº›</a:t>
            </a:fld>
            <a:endParaRPr lang="es-ES" altLang="es-EC"/>
          </a:p>
        </p:txBody>
      </p:sp>
    </p:spTree>
    <p:extLst>
      <p:ext uri="{BB962C8B-B14F-4D97-AF65-F5344CB8AC3E}">
        <p14:creationId xmlns:p14="http://schemas.microsoft.com/office/powerpoint/2010/main" val="36302727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E2D9265C-8170-44F4-A71B-3CD153CE62FD}" type="datetimeFigureOut">
              <a:rPr lang="es-ES" altLang="es-EC"/>
              <a:pPr>
                <a:defRPr/>
              </a:pPr>
              <a:t>07/04/2015</a:t>
            </a:fld>
            <a:endParaRPr lang="es-ES" altLang="es-EC"/>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CC724A83-566D-404E-9E32-2FDEC4827814}" type="slidenum">
              <a:rPr lang="es-ES" altLang="es-EC"/>
              <a:pPr>
                <a:defRPr/>
              </a:pPr>
              <a:t>‹Nº›</a:t>
            </a:fld>
            <a:endParaRPr lang="es-ES" altLang="es-EC"/>
          </a:p>
        </p:txBody>
      </p:sp>
    </p:spTree>
    <p:extLst>
      <p:ext uri="{BB962C8B-B14F-4D97-AF65-F5344CB8AC3E}">
        <p14:creationId xmlns:p14="http://schemas.microsoft.com/office/powerpoint/2010/main" val="4195306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29FC3C4C-9864-4896-ADA7-3698D400D2A5}" type="datetimeFigureOut">
              <a:rPr lang="es-ES" altLang="es-EC"/>
              <a:pPr>
                <a:defRPr/>
              </a:pPr>
              <a:t>07/04/2015</a:t>
            </a:fld>
            <a:endParaRPr lang="es-ES" altLang="es-EC"/>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6EA1D18-ACF7-4B3C-B449-0E564256AC2A}" type="slidenum">
              <a:rPr lang="es-ES" altLang="es-EC"/>
              <a:pPr>
                <a:defRPr/>
              </a:pPr>
              <a:t>‹Nº›</a:t>
            </a:fld>
            <a:endParaRPr lang="es-ES" altLang="es-EC"/>
          </a:p>
        </p:txBody>
      </p:sp>
    </p:spTree>
    <p:extLst>
      <p:ext uri="{BB962C8B-B14F-4D97-AF65-F5344CB8AC3E}">
        <p14:creationId xmlns:p14="http://schemas.microsoft.com/office/powerpoint/2010/main" val="32078836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E4900C58-CEA8-404F-A2C3-F62B439AEBA4}" type="datetimeFigureOut">
              <a:rPr lang="es-ES" altLang="es-EC"/>
              <a:pPr>
                <a:defRPr/>
              </a:pPr>
              <a:t>07/04/2015</a:t>
            </a:fld>
            <a:endParaRPr lang="es-ES" altLang="es-EC"/>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4A248C82-25BE-403E-9EFF-40C2652EC7A4}" type="slidenum">
              <a:rPr lang="es-ES" altLang="es-EC"/>
              <a:pPr>
                <a:defRPr/>
              </a:pPr>
              <a:t>‹Nº›</a:t>
            </a:fld>
            <a:endParaRPr lang="es-ES" altLang="es-EC"/>
          </a:p>
        </p:txBody>
      </p:sp>
    </p:spTree>
    <p:extLst>
      <p:ext uri="{BB962C8B-B14F-4D97-AF65-F5344CB8AC3E}">
        <p14:creationId xmlns:p14="http://schemas.microsoft.com/office/powerpoint/2010/main" val="1165375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6481" y="273629"/>
            <a:ext cx="8222400" cy="1139160"/>
          </a:xfrm>
        </p:spPr>
        <p:txBody>
          <a:bodyPr/>
          <a:lstStyle/>
          <a:p>
            <a:r>
              <a:rPr lang="es-ES_tradnl" smtClean="0"/>
              <a:t>Clic para editar título</a:t>
            </a:r>
            <a:endParaRPr lang="es-ES"/>
          </a:p>
        </p:txBody>
      </p:sp>
      <p:sp>
        <p:nvSpPr>
          <p:cNvPr id="3" name="Marcador de fecha 2"/>
          <p:cNvSpPr>
            <a:spLocks noGrp="1"/>
          </p:cNvSpPr>
          <p:nvPr>
            <p:ph type="dt" idx="10"/>
          </p:nvPr>
        </p:nvSpPr>
        <p:spPr>
          <a:xfrm>
            <a:off x="457200" y="6246813"/>
            <a:ext cx="2122488" cy="466725"/>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s-ES">
              <a:solidFill>
                <a:prstClr val="black">
                  <a:tint val="75000"/>
                </a:prstClr>
              </a:solidFill>
            </a:endParaRPr>
          </a:p>
        </p:txBody>
      </p:sp>
      <p:sp>
        <p:nvSpPr>
          <p:cNvPr id="4" name="Marcador de pie de página 3"/>
          <p:cNvSpPr>
            <a:spLocks noGrp="1"/>
          </p:cNvSpPr>
          <p:nvPr>
            <p:ph type="ftr" idx="11"/>
          </p:nvPr>
        </p:nvSpPr>
        <p:spPr>
          <a:xfrm>
            <a:off x="3127375" y="6246813"/>
            <a:ext cx="2894013" cy="466725"/>
          </a:xfrm>
        </p:spPr>
        <p:txBody>
          <a:bodyPr/>
          <a:lstStyle>
            <a:lvl1pPr>
              <a:defRPr/>
            </a:lvl1pPr>
          </a:lstStyle>
          <a:p>
            <a:pPr>
              <a:defRPr/>
            </a:pPr>
            <a:endParaRPr lang="es-ES">
              <a:solidFill>
                <a:prstClr val="black">
                  <a:tint val="75000"/>
                </a:prstClr>
              </a:solidFill>
            </a:endParaRPr>
          </a:p>
        </p:txBody>
      </p:sp>
      <p:sp>
        <p:nvSpPr>
          <p:cNvPr id="5" name="Marcador de número de diapositiva 4"/>
          <p:cNvSpPr>
            <a:spLocks noGrp="1"/>
          </p:cNvSpPr>
          <p:nvPr>
            <p:ph type="sldNum" idx="12"/>
          </p:nvPr>
        </p:nvSpPr>
        <p:spPr>
          <a:xfrm>
            <a:off x="6556375" y="6246813"/>
            <a:ext cx="2124075" cy="466725"/>
          </a:xfrm>
        </p:spPr>
        <p:txBody>
          <a:bodyPr/>
          <a:lstStyle>
            <a:lvl1pPr>
              <a:defRPr/>
            </a:lvl1pPr>
          </a:lstStyle>
          <a:p>
            <a:pPr>
              <a:defRPr/>
            </a:pPr>
            <a:fld id="{76C18AC6-0965-496C-9C1A-3BB06DE39801}" type="slidenum">
              <a:rPr lang="es-ES" altLang="es-EC"/>
              <a:pPr>
                <a:defRPr/>
              </a:pPr>
              <a:t>‹Nº›</a:t>
            </a:fld>
            <a:endParaRPr lang="es-ES" altLang="es-EC"/>
          </a:p>
        </p:txBody>
      </p:sp>
    </p:spTree>
    <p:extLst>
      <p:ext uri="{BB962C8B-B14F-4D97-AF65-F5344CB8AC3E}">
        <p14:creationId xmlns:p14="http://schemas.microsoft.com/office/powerpoint/2010/main" val="201284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559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26C34915-46BB-421E-9860-1E9A1A9FD021}" type="datetimeFigureOut">
              <a:rPr lang="es-ES" altLang="es-EC"/>
              <a:pPr>
                <a:defRPr/>
              </a:pPr>
              <a:t>07/04/2015</a:t>
            </a:fld>
            <a:endParaRPr lang="es-ES" altLang="es-EC"/>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0EC859C1-BB93-427F-B2D4-7C9D54106E62}" type="slidenum">
              <a:rPr lang="es-ES" altLang="es-EC"/>
              <a:pPr>
                <a:defRPr/>
              </a:pPr>
              <a:t>‹Nº›</a:t>
            </a:fld>
            <a:endParaRPr lang="es-ES" altLang="es-EC"/>
          </a:p>
        </p:txBody>
      </p:sp>
    </p:spTree>
    <p:extLst>
      <p:ext uri="{BB962C8B-B14F-4D97-AF65-F5344CB8AC3E}">
        <p14:creationId xmlns:p14="http://schemas.microsoft.com/office/powerpoint/2010/main" val="2196954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C1C61884-BC84-4E7F-A54A-ACA1B64D7F22}" type="datetimeFigureOut">
              <a:rPr lang="es-ES" altLang="es-EC"/>
              <a:pPr>
                <a:defRPr/>
              </a:pPr>
              <a:t>07/04/2015</a:t>
            </a:fld>
            <a:endParaRPr lang="es-ES" altLang="es-EC"/>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58CCADB7-BC8E-460C-9D07-A78FC0F1ADAA}" type="slidenum">
              <a:rPr lang="es-ES" altLang="es-EC"/>
              <a:pPr>
                <a:defRPr/>
              </a:pPr>
              <a:t>‹Nº›</a:t>
            </a:fld>
            <a:endParaRPr lang="es-ES" altLang="es-EC"/>
          </a:p>
        </p:txBody>
      </p:sp>
    </p:spTree>
    <p:extLst>
      <p:ext uri="{BB962C8B-B14F-4D97-AF65-F5344CB8AC3E}">
        <p14:creationId xmlns:p14="http://schemas.microsoft.com/office/powerpoint/2010/main" val="32194388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16034527-C34B-4A20-8AF2-299043C9E6B1}" type="datetimeFigureOut">
              <a:rPr lang="es-ES" altLang="es-EC"/>
              <a:pPr>
                <a:defRPr/>
              </a:pPr>
              <a:t>07/04/2015</a:t>
            </a:fld>
            <a:endParaRPr lang="es-ES" altLang="es-EC"/>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DAE65ADE-DD1B-485F-B3C1-07E797EB6E37}" type="slidenum">
              <a:rPr lang="es-ES" altLang="es-EC"/>
              <a:pPr>
                <a:defRPr/>
              </a:pPr>
              <a:t>‹Nº›</a:t>
            </a:fld>
            <a:endParaRPr lang="es-ES" altLang="es-EC"/>
          </a:p>
        </p:txBody>
      </p:sp>
    </p:spTree>
    <p:extLst>
      <p:ext uri="{BB962C8B-B14F-4D97-AF65-F5344CB8AC3E}">
        <p14:creationId xmlns:p14="http://schemas.microsoft.com/office/powerpoint/2010/main" val="3296609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D4DDD4C4-A6DF-4315-A949-1D6E7D5CB671}" type="datetimeFigureOut">
              <a:rPr lang="es-ES" altLang="es-EC"/>
              <a:pPr>
                <a:defRPr/>
              </a:pPr>
              <a:t>07/04/2015</a:t>
            </a:fld>
            <a:endParaRPr lang="es-ES" altLang="es-EC"/>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338456D4-059D-4CA4-812F-B134539B2478}" type="slidenum">
              <a:rPr lang="es-ES" altLang="es-EC"/>
              <a:pPr>
                <a:defRPr/>
              </a:pPr>
              <a:t>‹Nº›</a:t>
            </a:fld>
            <a:endParaRPr lang="es-ES" altLang="es-EC"/>
          </a:p>
        </p:txBody>
      </p:sp>
    </p:spTree>
    <p:extLst>
      <p:ext uri="{BB962C8B-B14F-4D97-AF65-F5344CB8AC3E}">
        <p14:creationId xmlns:p14="http://schemas.microsoft.com/office/powerpoint/2010/main" val="4227760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3706764-F0D8-4439-A847-42A01ADF4932}" type="datetimeFigureOut">
              <a:rPr lang="es-ES" altLang="es-EC"/>
              <a:pPr>
                <a:defRPr/>
              </a:pPr>
              <a:t>07/04/2015</a:t>
            </a:fld>
            <a:endParaRPr lang="es-ES" altLang="es-EC"/>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18B264D1-9B8B-4AB0-8BE2-9B096309E926}" type="slidenum">
              <a:rPr lang="es-ES" altLang="es-EC"/>
              <a:pPr>
                <a:defRPr/>
              </a:pPr>
              <a:t>‹Nº›</a:t>
            </a:fld>
            <a:endParaRPr lang="es-ES" altLang="es-EC"/>
          </a:p>
        </p:txBody>
      </p:sp>
    </p:spTree>
    <p:extLst>
      <p:ext uri="{BB962C8B-B14F-4D97-AF65-F5344CB8AC3E}">
        <p14:creationId xmlns:p14="http://schemas.microsoft.com/office/powerpoint/2010/main" val="33775627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E2D9265C-8170-44F4-A71B-3CD153CE62FD}" type="datetimeFigureOut">
              <a:rPr lang="es-ES" altLang="es-EC"/>
              <a:pPr>
                <a:defRPr/>
              </a:pPr>
              <a:t>07/04/2015</a:t>
            </a:fld>
            <a:endParaRPr lang="es-ES" altLang="es-EC"/>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CC724A83-566D-404E-9E32-2FDEC4827814}" type="slidenum">
              <a:rPr lang="es-ES" altLang="es-EC"/>
              <a:pPr>
                <a:defRPr/>
              </a:pPr>
              <a:t>‹Nº›</a:t>
            </a:fld>
            <a:endParaRPr lang="es-ES" altLang="es-EC"/>
          </a:p>
        </p:txBody>
      </p:sp>
    </p:spTree>
    <p:extLst>
      <p:ext uri="{BB962C8B-B14F-4D97-AF65-F5344CB8AC3E}">
        <p14:creationId xmlns:p14="http://schemas.microsoft.com/office/powerpoint/2010/main" val="105645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C" smtClean="0"/>
              <a:t>Clic para editar título</a:t>
            </a:r>
            <a:endParaRPr lang="es-ES" altLang="es-EC"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C" smtClean="0"/>
              <a:t>Haga clic para modificar el estilo de texto del patrón</a:t>
            </a:r>
          </a:p>
          <a:p>
            <a:pPr lvl="1"/>
            <a:r>
              <a:rPr lang="es-ES_tradnl" altLang="es-EC" smtClean="0"/>
              <a:t>Segundo nivel</a:t>
            </a:r>
          </a:p>
          <a:p>
            <a:pPr lvl="2"/>
            <a:r>
              <a:rPr lang="es-ES_tradnl" altLang="es-EC" smtClean="0"/>
              <a:t>Tercer nivel</a:t>
            </a:r>
          </a:p>
          <a:p>
            <a:pPr lvl="3"/>
            <a:r>
              <a:rPr lang="es-ES_tradnl" altLang="es-EC" smtClean="0"/>
              <a:t>Cuarto nivel</a:t>
            </a:r>
          </a:p>
          <a:p>
            <a:pPr lvl="4"/>
            <a:r>
              <a:rPr lang="es-ES_tradnl" altLang="es-EC" smtClean="0"/>
              <a:t>Quinto nivel</a:t>
            </a:r>
            <a:endParaRPr lang="es-ES" altLang="es-EC"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73BB66BB-647C-4423-948C-39C9EEFE506E}" type="datetimeFigureOut">
              <a:rPr lang="es-ES" altLang="es-EC">
                <a:ea typeface="MS PGothic" pitchFamily="34" charset="-128"/>
              </a:rPr>
              <a:pPr defTabSz="457200" fontAlgn="base">
                <a:spcBef>
                  <a:spcPct val="0"/>
                </a:spcBef>
                <a:spcAft>
                  <a:spcPct val="0"/>
                </a:spcAft>
                <a:defRPr/>
              </a:pPr>
              <a:t>07/04/2015</a:t>
            </a:fld>
            <a:endParaRPr lang="es-ES" altLang="es-EC">
              <a:ea typeface="MS PGothic" pitchFamily="34" charset="-128"/>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A28AAA70-4364-4C12-89AB-B8B3731BBA20}" type="slidenum">
              <a:rPr lang="es-ES" altLang="es-EC">
                <a:ea typeface="MS PGothic" pitchFamily="34" charset="-128"/>
              </a:rPr>
              <a:pPr defTabSz="457200" fontAlgn="base">
                <a:spcBef>
                  <a:spcPct val="0"/>
                </a:spcBef>
                <a:spcAft>
                  <a:spcPct val="0"/>
                </a:spcAft>
                <a:defRPr/>
              </a:pPr>
              <a:t>‹Nº›</a:t>
            </a:fld>
            <a:endParaRPr lang="es-ES" altLang="es-EC">
              <a:ea typeface="MS PGothic" pitchFamily="34" charset="-128"/>
            </a:endParaRPr>
          </a:p>
        </p:txBody>
      </p:sp>
    </p:spTree>
    <p:extLst>
      <p:ext uri="{BB962C8B-B14F-4D97-AF65-F5344CB8AC3E}">
        <p14:creationId xmlns:p14="http://schemas.microsoft.com/office/powerpoint/2010/main" val="17873055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4976051-43CF-4544-A990-8031BF59AB27}" type="datetimeFigureOut">
              <a:rPr lang="es-EC" smtClean="0"/>
              <a:pPr/>
              <a:t>07/04/2015</a:t>
            </a:fld>
            <a:endParaRPr lang="es-EC"/>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C"/>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4786B0F-5BE1-464C-ABE0-0F0A8C0CF76F}"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C" smtClean="0"/>
              <a:t>Clic para editar título</a:t>
            </a:r>
            <a:endParaRPr lang="es-ES" altLang="es-EC"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C" smtClean="0"/>
              <a:t>Haga clic para modificar el estilo de texto del patrón</a:t>
            </a:r>
          </a:p>
          <a:p>
            <a:pPr lvl="1"/>
            <a:r>
              <a:rPr lang="es-ES_tradnl" altLang="es-EC" smtClean="0"/>
              <a:t>Segundo nivel</a:t>
            </a:r>
          </a:p>
          <a:p>
            <a:pPr lvl="2"/>
            <a:r>
              <a:rPr lang="es-ES_tradnl" altLang="es-EC" smtClean="0"/>
              <a:t>Tercer nivel</a:t>
            </a:r>
          </a:p>
          <a:p>
            <a:pPr lvl="3"/>
            <a:r>
              <a:rPr lang="es-ES_tradnl" altLang="es-EC" smtClean="0"/>
              <a:t>Cuarto nivel</a:t>
            </a:r>
          </a:p>
          <a:p>
            <a:pPr lvl="4"/>
            <a:r>
              <a:rPr lang="es-ES_tradnl" altLang="es-EC" smtClean="0"/>
              <a:t>Quinto nivel</a:t>
            </a:r>
            <a:endParaRPr lang="es-ES" altLang="es-EC"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73BB66BB-647C-4423-948C-39C9EEFE506E}" type="datetimeFigureOut">
              <a:rPr lang="es-ES" altLang="es-EC">
                <a:ea typeface="MS PGothic" pitchFamily="34" charset="-128"/>
              </a:rPr>
              <a:pPr defTabSz="457200" fontAlgn="base">
                <a:spcBef>
                  <a:spcPct val="0"/>
                </a:spcBef>
                <a:spcAft>
                  <a:spcPct val="0"/>
                </a:spcAft>
                <a:defRPr/>
              </a:pPr>
              <a:t>07/04/2015</a:t>
            </a:fld>
            <a:endParaRPr lang="es-ES" altLang="es-EC">
              <a:ea typeface="MS PGothic" pitchFamily="34" charset="-128"/>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A28AAA70-4364-4C12-89AB-B8B3731BBA20}" type="slidenum">
              <a:rPr lang="es-ES" altLang="es-EC">
                <a:ea typeface="MS PGothic" pitchFamily="34" charset="-128"/>
              </a:rPr>
              <a:pPr defTabSz="457200" fontAlgn="base">
                <a:spcBef>
                  <a:spcPct val="0"/>
                </a:spcBef>
                <a:spcAft>
                  <a:spcPct val="0"/>
                </a:spcAft>
                <a:defRPr/>
              </a:pPr>
              <a:t>‹Nº›</a:t>
            </a:fld>
            <a:endParaRPr lang="es-ES" altLang="es-EC">
              <a:ea typeface="MS PGothic" pitchFamily="34" charset="-128"/>
            </a:endParaRPr>
          </a:p>
        </p:txBody>
      </p:sp>
    </p:spTree>
    <p:extLst>
      <p:ext uri="{BB962C8B-B14F-4D97-AF65-F5344CB8AC3E}">
        <p14:creationId xmlns:p14="http://schemas.microsoft.com/office/powerpoint/2010/main" val="38043904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mpraspublicas.com.ec/"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1442" y="2060848"/>
            <a:ext cx="8444290" cy="2174875"/>
          </a:xfrm>
        </p:spPr>
        <p:txBody>
          <a:bodyPr>
            <a:normAutofit/>
          </a:bodyPr>
          <a:lstStyle/>
          <a:p>
            <a:pPr algn="just"/>
            <a:r>
              <a:rPr lang="es-EC" sz="2000" b="1" dirty="0" smtClean="0">
                <a:latin typeface="Arial" panose="020B0604020202020204" pitchFamily="34" charset="0"/>
                <a:cs typeface="Arial" panose="020B0604020202020204" pitchFamily="34" charset="0"/>
              </a:rPr>
              <a:t>Tema:</a:t>
            </a:r>
            <a:r>
              <a:rPr lang="es-ES" sz="2400" b="1" dirty="0">
                <a:cs typeface="Arial" panose="020B0604020202020204" pitchFamily="34" charset="0"/>
              </a:rPr>
              <a:t> </a:t>
            </a:r>
            <a:r>
              <a:rPr lang="es-MX" sz="2000" b="1" dirty="0" smtClean="0">
                <a:latin typeface="Arial"/>
              </a:rPr>
              <a:t>DESARROLLO DE UNA APLICACIÓN WEB BASADA EN UN E-PROCUREMENT PARA LA EMPRESA DIGISYSTEM S.A.</a:t>
            </a:r>
            <a:r>
              <a:rPr lang="es-ES" altLang="es-EC" sz="2200" dirty="0" smtClean="0">
                <a:solidFill>
                  <a:srgbClr val="404040"/>
                </a:solidFill>
              </a:rPr>
              <a:t/>
            </a:r>
            <a:br>
              <a:rPr lang="es-ES" altLang="es-EC" sz="2200" dirty="0" smtClean="0">
                <a:solidFill>
                  <a:srgbClr val="404040"/>
                </a:solidFill>
              </a:rPr>
            </a:br>
            <a:r>
              <a:rPr lang="es-ES" altLang="es-EC" sz="2200" dirty="0" smtClean="0">
                <a:solidFill>
                  <a:srgbClr val="404040"/>
                </a:solidFill>
              </a:rPr>
              <a:t/>
            </a:r>
            <a:br>
              <a:rPr lang="es-ES" altLang="es-EC" sz="2200" dirty="0" smtClean="0">
                <a:solidFill>
                  <a:srgbClr val="404040"/>
                </a:solidFill>
              </a:rPr>
            </a:br>
            <a:endParaRPr lang="es-ES" altLang="es-EC" sz="2200" b="1" dirty="0" smtClean="0">
              <a:solidFill>
                <a:srgbClr val="404040"/>
              </a:solidFill>
            </a:endParaRPr>
          </a:p>
        </p:txBody>
      </p:sp>
      <p:sp>
        <p:nvSpPr>
          <p:cNvPr id="3" name="Subtítulo 2"/>
          <p:cNvSpPr>
            <a:spLocks noGrp="1"/>
          </p:cNvSpPr>
          <p:nvPr>
            <p:ph type="subTitle" idx="1"/>
          </p:nvPr>
        </p:nvSpPr>
        <p:spPr>
          <a:xfrm>
            <a:off x="3227387" y="3717032"/>
            <a:ext cx="2692400" cy="1021322"/>
          </a:xfrm>
        </p:spPr>
        <p:txBody>
          <a:bodyPr rtlCol="0">
            <a:noAutofit/>
          </a:bodyPr>
          <a:lstStyle/>
          <a:p>
            <a:pPr eaLnBrk="1" fontAlgn="auto" hangingPunct="1">
              <a:lnSpc>
                <a:spcPct val="150000"/>
              </a:lnSpc>
              <a:spcAft>
                <a:spcPts val="0"/>
              </a:spcAft>
              <a:defRPr/>
            </a:pPr>
            <a:r>
              <a:rPr lang="es-ES" sz="1200" dirty="0" smtClean="0">
                <a:solidFill>
                  <a:schemeClr val="tx1"/>
                </a:solidFill>
                <a:latin typeface="Arial" panose="020B0604020202020204" pitchFamily="34" charset="0"/>
                <a:ea typeface="+mn-ea"/>
                <a:cs typeface="Arial" panose="020B0604020202020204" pitchFamily="34" charset="0"/>
              </a:rPr>
              <a:t>Autores:</a:t>
            </a:r>
            <a:r>
              <a:rPr lang="es-ES" sz="2800" dirty="0" smtClean="0">
                <a:solidFill>
                  <a:schemeClr val="tx1"/>
                </a:solidFill>
                <a:latin typeface="Arial" panose="020B0604020202020204" pitchFamily="34" charset="0"/>
                <a:ea typeface="+mn-ea"/>
                <a:cs typeface="Arial" panose="020B0604020202020204" pitchFamily="34" charset="0"/>
              </a:rPr>
              <a:t/>
            </a:r>
            <a:br>
              <a:rPr lang="es-ES" sz="2800" dirty="0" smtClean="0">
                <a:solidFill>
                  <a:schemeClr val="tx1"/>
                </a:solidFill>
                <a:latin typeface="Arial" panose="020B0604020202020204" pitchFamily="34" charset="0"/>
                <a:ea typeface="+mn-ea"/>
                <a:cs typeface="Arial" panose="020B0604020202020204" pitchFamily="34" charset="0"/>
              </a:rPr>
            </a:br>
            <a:r>
              <a:rPr lang="es-ES" sz="1400" dirty="0" smtClean="0">
                <a:solidFill>
                  <a:schemeClr val="tx1"/>
                </a:solidFill>
                <a:latin typeface="Arial" panose="020B0604020202020204" pitchFamily="34" charset="0"/>
                <a:ea typeface="+mn-ea"/>
                <a:cs typeface="Arial" panose="020B0604020202020204" pitchFamily="34" charset="0"/>
              </a:rPr>
              <a:t>Duchi Edu</a:t>
            </a:r>
            <a:r>
              <a:rPr lang="es-ES" sz="1400" dirty="0" smtClean="0">
                <a:solidFill>
                  <a:schemeClr val="tx1"/>
                </a:solidFill>
                <a:latin typeface="Arial" panose="020B0604020202020204" pitchFamily="34" charset="0"/>
                <a:cs typeface="Arial" panose="020B0604020202020204" pitchFamily="34" charset="0"/>
              </a:rPr>
              <a:t>ardo Favian</a:t>
            </a:r>
            <a:endParaRPr lang="es-ES" sz="1400" dirty="0" smtClean="0">
              <a:solidFill>
                <a:schemeClr val="tx1"/>
              </a:solidFill>
              <a:latin typeface="Arial" panose="020B0604020202020204" pitchFamily="34" charset="0"/>
              <a:ea typeface="+mn-ea"/>
              <a:cs typeface="Arial" panose="020B0604020202020204" pitchFamily="34" charset="0"/>
            </a:endParaRPr>
          </a:p>
          <a:p>
            <a:pPr eaLnBrk="1" fontAlgn="auto" hangingPunct="1">
              <a:lnSpc>
                <a:spcPct val="150000"/>
              </a:lnSpc>
              <a:spcAft>
                <a:spcPts val="0"/>
              </a:spcAft>
              <a:defRPr/>
            </a:pPr>
            <a:r>
              <a:rPr lang="es-ES" sz="1400" dirty="0" smtClean="0">
                <a:solidFill>
                  <a:schemeClr val="tx1"/>
                </a:solidFill>
                <a:latin typeface="Arial" panose="020B0604020202020204" pitchFamily="34" charset="0"/>
                <a:ea typeface="+mn-ea"/>
                <a:cs typeface="Arial" panose="020B0604020202020204" pitchFamily="34" charset="0"/>
              </a:rPr>
              <a:t>Herrer</a:t>
            </a:r>
            <a:r>
              <a:rPr lang="es-ES" sz="1400" dirty="0" smtClean="0">
                <a:solidFill>
                  <a:schemeClr val="tx1"/>
                </a:solidFill>
                <a:latin typeface="Arial" panose="020B0604020202020204" pitchFamily="34" charset="0"/>
                <a:cs typeface="Arial" panose="020B0604020202020204" pitchFamily="34" charset="0"/>
              </a:rPr>
              <a:t>a Elizabeth </a:t>
            </a:r>
            <a:r>
              <a:rPr lang="es-ES" sz="1400" dirty="0" err="1" smtClean="0">
                <a:solidFill>
                  <a:schemeClr val="tx1"/>
                </a:solidFill>
                <a:latin typeface="Arial" panose="020B0604020202020204" pitchFamily="34" charset="0"/>
                <a:cs typeface="Arial" panose="020B0604020202020204" pitchFamily="34" charset="0"/>
              </a:rPr>
              <a:t>Mishel</a:t>
            </a:r>
            <a:endParaRPr lang="es-ES" sz="1400" dirty="0" smtClean="0">
              <a:solidFill>
                <a:schemeClr val="tx1"/>
              </a:solidFill>
              <a:latin typeface="Arial" panose="020B0604020202020204" pitchFamily="34" charset="0"/>
              <a:ea typeface="+mn-ea"/>
              <a:cs typeface="Arial" panose="020B0604020202020204" pitchFamily="34" charset="0"/>
            </a:endParaRPr>
          </a:p>
          <a:p>
            <a:pPr eaLnBrk="1" fontAlgn="auto" hangingPunct="1">
              <a:lnSpc>
                <a:spcPct val="150000"/>
              </a:lnSpc>
              <a:spcAft>
                <a:spcPts val="0"/>
              </a:spcAft>
              <a:buFont typeface="Arial"/>
              <a:buNone/>
              <a:defRPr/>
            </a:pPr>
            <a:endParaRPr lang="es-ES" sz="1600" dirty="0">
              <a:ea typeface="+mn-ea"/>
              <a:cs typeface="+mn-cs"/>
            </a:endParaRPr>
          </a:p>
        </p:txBody>
      </p:sp>
      <p:sp>
        <p:nvSpPr>
          <p:cNvPr id="4" name="Subtítulo 2"/>
          <p:cNvSpPr txBox="1">
            <a:spLocks/>
          </p:cNvSpPr>
          <p:nvPr/>
        </p:nvSpPr>
        <p:spPr>
          <a:xfrm>
            <a:off x="2494242" y="4941168"/>
            <a:ext cx="4251325" cy="1350215"/>
          </a:xfrm>
          <a:prstGeom prst="rect">
            <a:avLst/>
          </a:prstGeom>
        </p:spPr>
        <p:txBody>
          <a:bodyPr>
            <a:normAutofit fontScale="5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50000"/>
              </a:lnSpc>
              <a:defRPr/>
            </a:pPr>
            <a:r>
              <a:rPr lang="es-ES" sz="2200" dirty="0" smtClean="0">
                <a:solidFill>
                  <a:prstClr val="black"/>
                </a:solidFill>
                <a:latin typeface="Arial" panose="020B0604020202020204" pitchFamily="34" charset="0"/>
                <a:cs typeface="Arial" panose="020B0604020202020204" pitchFamily="34" charset="0"/>
              </a:rPr>
              <a:t>Tutores:</a:t>
            </a:r>
          </a:p>
          <a:p>
            <a:pPr>
              <a:lnSpc>
                <a:spcPct val="150000"/>
              </a:lnSpc>
              <a:defRPr/>
            </a:pPr>
            <a:r>
              <a:rPr lang="es-ES" sz="2500" dirty="0" smtClean="0">
                <a:solidFill>
                  <a:prstClr val="black"/>
                </a:solidFill>
                <a:latin typeface="Arial" panose="020B0604020202020204" pitchFamily="34" charset="0"/>
                <a:cs typeface="Arial" panose="020B0604020202020204" pitchFamily="34" charset="0"/>
              </a:rPr>
              <a:t>Director: Ing.  Jenny Ruíz</a:t>
            </a:r>
          </a:p>
          <a:p>
            <a:pPr>
              <a:lnSpc>
                <a:spcPct val="150000"/>
              </a:lnSpc>
              <a:defRPr/>
            </a:pPr>
            <a:r>
              <a:rPr lang="es-ES" sz="2500" dirty="0" smtClean="0">
                <a:solidFill>
                  <a:prstClr val="black"/>
                </a:solidFill>
                <a:latin typeface="Arial" panose="020B0604020202020204" pitchFamily="34" charset="0"/>
                <a:cs typeface="Arial" panose="020B0604020202020204" pitchFamily="34" charset="0"/>
              </a:rPr>
              <a:t>Codirector: Ing. Fernando Galarraga</a:t>
            </a:r>
          </a:p>
          <a:p>
            <a:pPr>
              <a:lnSpc>
                <a:spcPct val="150000"/>
              </a:lnSpc>
              <a:defRPr/>
            </a:pPr>
            <a:r>
              <a:rPr lang="es-ES" sz="2500" dirty="0" smtClean="0">
                <a:solidFill>
                  <a:prstClr val="black"/>
                </a:solidFill>
                <a:latin typeface="Arial" panose="020B0604020202020204" pitchFamily="34" charset="0"/>
                <a:cs typeface="Arial" panose="020B0604020202020204" pitchFamily="34" charset="0"/>
              </a:rPr>
              <a:t>Profesor Oponente: Ing. Fernando Solís</a:t>
            </a:r>
            <a:endParaRPr lang="es-ES" sz="2500" dirty="0">
              <a:solidFill>
                <a:prstClr val="black"/>
              </a:solidFill>
              <a:latin typeface="Arial" panose="020B0604020202020204" pitchFamily="34" charset="0"/>
              <a:cs typeface="Arial" panose="020B0604020202020204" pitchFamily="34" charset="0"/>
            </a:endParaRPr>
          </a:p>
        </p:txBody>
      </p:sp>
      <p:sp>
        <p:nvSpPr>
          <p:cNvPr id="5125" name="Subtítulo 2"/>
          <p:cNvSpPr txBox="1">
            <a:spLocks/>
          </p:cNvSpPr>
          <p:nvPr/>
        </p:nvSpPr>
        <p:spPr bwMode="auto">
          <a:xfrm>
            <a:off x="3481386" y="6443663"/>
            <a:ext cx="253077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Aft>
                <a:spcPct val="0"/>
              </a:spcAft>
              <a:buFont typeface="Arial" pitchFamily="34" charset="0"/>
              <a:buNone/>
            </a:pPr>
            <a:r>
              <a:rPr lang="es-ES" altLang="es-EC" sz="1400" dirty="0" smtClean="0">
                <a:solidFill>
                  <a:prstClr val="black"/>
                </a:solidFill>
                <a:latin typeface="Arial" pitchFamily="34" charset="0"/>
                <a:cs typeface="Arial" pitchFamily="34" charset="0"/>
              </a:rPr>
              <a:t>Sangolqui</a:t>
            </a:r>
            <a:r>
              <a:rPr lang="es-ES" altLang="es-EC" sz="1400" smtClean="0">
                <a:solidFill>
                  <a:prstClr val="black"/>
                </a:solidFill>
                <a:latin typeface="Arial" pitchFamily="34" charset="0"/>
                <a:cs typeface="Arial" pitchFamily="34" charset="0"/>
              </a:rPr>
              <a:t>, Marzo </a:t>
            </a:r>
            <a:r>
              <a:rPr lang="es-ES" altLang="es-EC" sz="1400">
                <a:solidFill>
                  <a:prstClr val="black"/>
                </a:solidFill>
                <a:latin typeface="Arial" pitchFamily="34" charset="0"/>
                <a:cs typeface="Arial" pitchFamily="34" charset="0"/>
              </a:rPr>
              <a:t>del </a:t>
            </a:r>
            <a:r>
              <a:rPr lang="es-ES" altLang="es-EC" sz="1400" smtClean="0">
                <a:solidFill>
                  <a:prstClr val="black"/>
                </a:solidFill>
                <a:latin typeface="Arial" pitchFamily="34" charset="0"/>
                <a:cs typeface="Arial" pitchFamily="34" charset="0"/>
              </a:rPr>
              <a:t>2015</a:t>
            </a:r>
            <a:endParaRPr lang="es-ES" altLang="es-EC" sz="1400" dirty="0">
              <a:solidFill>
                <a:prstClr val="black"/>
              </a:solidFill>
              <a:latin typeface="Arial" pitchFamily="34" charset="0"/>
              <a:cs typeface="Arial" pitchFamily="34" charset="0"/>
            </a:endParaRPr>
          </a:p>
        </p:txBody>
      </p:sp>
      <p:cxnSp>
        <p:nvCxnSpPr>
          <p:cNvPr id="8" name="Conector recto 7"/>
          <p:cNvCxnSpPr>
            <a:cxnSpLocks noChangeShapeType="1"/>
          </p:cNvCxnSpPr>
          <p:nvPr/>
        </p:nvCxnSpPr>
        <p:spPr bwMode="auto">
          <a:xfrm>
            <a:off x="395536" y="3573016"/>
            <a:ext cx="8424936" cy="0"/>
          </a:xfrm>
          <a:prstGeom prst="line">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24" name="Conector recto 23"/>
          <p:cNvCxnSpPr>
            <a:cxnSpLocks noChangeShapeType="1"/>
          </p:cNvCxnSpPr>
          <p:nvPr/>
        </p:nvCxnSpPr>
        <p:spPr bwMode="auto">
          <a:xfrm>
            <a:off x="2860161" y="6432517"/>
            <a:ext cx="3885406" cy="0"/>
          </a:xfrm>
          <a:prstGeom prst="line">
            <a:avLst/>
          </a:prstGeom>
          <a:ln>
            <a:headEnd/>
            <a:tailEnd/>
          </a:ln>
          <a:extLst/>
        </p:spPr>
        <p:style>
          <a:lnRef idx="2">
            <a:schemeClr val="accent3"/>
          </a:lnRef>
          <a:fillRef idx="0">
            <a:schemeClr val="accent3"/>
          </a:fillRef>
          <a:effectRef idx="1">
            <a:schemeClr val="accent3"/>
          </a:effectRef>
          <a:fontRef idx="minor">
            <a:schemeClr val="tx1"/>
          </a:fontRef>
        </p:style>
      </p:cxnSp>
      <p:sp>
        <p:nvSpPr>
          <p:cNvPr id="5129" name="Subtítulo 2"/>
          <p:cNvSpPr txBox="1">
            <a:spLocks/>
          </p:cNvSpPr>
          <p:nvPr/>
        </p:nvSpPr>
        <p:spPr bwMode="auto">
          <a:xfrm>
            <a:off x="2036482" y="1359647"/>
            <a:ext cx="5307572" cy="44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Aft>
                <a:spcPct val="0"/>
              </a:spcAft>
              <a:buFont typeface="Arial" pitchFamily="34" charset="0"/>
              <a:buNone/>
            </a:pPr>
            <a:r>
              <a:rPr lang="es-ES" altLang="es-EC" sz="1400" b="1" dirty="0" smtClean="0">
                <a:solidFill>
                  <a:prstClr val="black"/>
                </a:solidFill>
                <a:latin typeface="Arial" pitchFamily="34" charset="0"/>
                <a:cs typeface="Arial" pitchFamily="34" charset="0"/>
              </a:rPr>
              <a:t>CARRERA DE INGENIERÍA </a:t>
            </a:r>
            <a:r>
              <a:rPr lang="es-ES" altLang="es-EC" sz="1400" b="1" dirty="0">
                <a:solidFill>
                  <a:prstClr val="black"/>
                </a:solidFill>
                <a:latin typeface="Arial" pitchFamily="34" charset="0"/>
                <a:cs typeface="Arial" pitchFamily="34" charset="0"/>
              </a:rPr>
              <a:t>DE SISTEMAS E INFORMÁTICA</a:t>
            </a:r>
          </a:p>
        </p:txBody>
      </p:sp>
      <p:pic>
        <p:nvPicPr>
          <p:cNvPr id="5130" name="9 Imagen" descr="http://blogs.espe.edu.ec/wp-content/uploads/2013/09/LOGO-PRINCIPAL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162" y="112713"/>
            <a:ext cx="45148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ector recto 23"/>
          <p:cNvCxnSpPr>
            <a:cxnSpLocks noChangeShapeType="1"/>
          </p:cNvCxnSpPr>
          <p:nvPr/>
        </p:nvCxnSpPr>
        <p:spPr bwMode="auto">
          <a:xfrm>
            <a:off x="2843808" y="3645024"/>
            <a:ext cx="3885406" cy="0"/>
          </a:xfrm>
          <a:prstGeom prst="line">
            <a:avLst/>
          </a:prstGeom>
          <a:ln>
            <a:headEnd/>
            <a:tailEnd/>
          </a:ln>
          <a:ex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7988739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fade">
                                      <p:cBhvr>
                                        <p:cTn id="7" dur="2000"/>
                                        <p:tgtEl>
                                          <p:spTgt spid="5130"/>
                                        </p:tgtEl>
                                      </p:cBhvr>
                                    </p:animEffect>
                                    <p:anim calcmode="lin" valueType="num">
                                      <p:cBhvr>
                                        <p:cTn id="8" dur="2000" fill="hold"/>
                                        <p:tgtEl>
                                          <p:spTgt spid="5130"/>
                                        </p:tgtEl>
                                        <p:attrNameLst>
                                          <p:attrName>ppt_w</p:attrName>
                                        </p:attrNameLst>
                                      </p:cBhvr>
                                      <p:tavLst>
                                        <p:tav tm="0" fmla="#ppt_w*sin(2.5*pi*$)">
                                          <p:val>
                                            <p:fltVal val="0"/>
                                          </p:val>
                                        </p:tav>
                                        <p:tav tm="100000">
                                          <p:val>
                                            <p:fltVal val="1"/>
                                          </p:val>
                                        </p:tav>
                                      </p:tavLst>
                                    </p:anim>
                                    <p:anim calcmode="lin" valueType="num">
                                      <p:cBhvr>
                                        <p:cTn id="9" dur="2000" fill="hold"/>
                                        <p:tgtEl>
                                          <p:spTgt spid="51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6"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5"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latin typeface="Arial" pitchFamily="34" charset="0"/>
                <a:cs typeface="Arial" pitchFamily="34" charset="0"/>
              </a:rPr>
              <a:t>E-PROCUREMENT</a:t>
            </a:r>
            <a:endParaRPr lang="es-ES" altLang="es-EC" dirty="0">
              <a:solidFill>
                <a:srgbClr val="FFFFFF"/>
              </a:solidFill>
              <a:latin typeface="Arial" pitchFamily="34" charset="0"/>
              <a:cs typeface="Arial" pitchFamily="34" charset="0"/>
            </a:endParaRPr>
          </a:p>
        </p:txBody>
      </p:sp>
      <p:graphicFrame>
        <p:nvGraphicFramePr>
          <p:cNvPr id="7" name="6 Diagrama"/>
          <p:cNvGraphicFramePr/>
          <p:nvPr>
            <p:extLst>
              <p:ext uri="{D42A27DB-BD31-4B8C-83A1-F6EECF244321}">
                <p14:modId xmlns:p14="http://schemas.microsoft.com/office/powerpoint/2010/main" val="476482321"/>
              </p:ext>
            </p:extLst>
          </p:nvPr>
        </p:nvGraphicFramePr>
        <p:xfrm>
          <a:off x="1120588" y="857232"/>
          <a:ext cx="7154881" cy="164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p:cNvSpPr/>
          <p:nvPr/>
        </p:nvSpPr>
        <p:spPr>
          <a:xfrm>
            <a:off x="6286512" y="4357694"/>
            <a:ext cx="357190" cy="71438"/>
          </a:xfrm>
          <a:prstGeom prst="rect">
            <a:avLst/>
          </a:prstGeom>
          <a:solidFill>
            <a:schemeClr val="accent2">
              <a:lumMod val="40000"/>
              <a:lumOff val="60000"/>
            </a:schemeClr>
          </a:solidFill>
          <a:ln>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5379" y="2566994"/>
            <a:ext cx="7391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23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6"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5"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latin typeface="Arial" pitchFamily="34" charset="0"/>
                <a:cs typeface="Arial" pitchFamily="34" charset="0"/>
              </a:rPr>
              <a:t>BENEFICIOS E-PROCUREMENT</a:t>
            </a:r>
            <a:endParaRPr lang="es-ES" altLang="es-EC" dirty="0">
              <a:solidFill>
                <a:srgbClr val="FFFFFF"/>
              </a:solidFill>
              <a:latin typeface="Arial" pitchFamily="34" charset="0"/>
              <a:cs typeface="Arial" pitchFamily="34" charset="0"/>
            </a:endParaRPr>
          </a:p>
        </p:txBody>
      </p:sp>
      <p:pic>
        <p:nvPicPr>
          <p:cNvPr id="8"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976" y="1214422"/>
            <a:ext cx="6762780" cy="4319608"/>
          </a:xfrm>
          <a:prstGeom prst="rect">
            <a:avLst/>
          </a:prstGeom>
          <a:noFill/>
          <a:ln>
            <a:noFill/>
          </a:ln>
        </p:spPr>
      </p:pic>
    </p:spTree>
    <p:extLst>
      <p:ext uri="{BB962C8B-B14F-4D97-AF65-F5344CB8AC3E}">
        <p14:creationId xmlns:p14="http://schemas.microsoft.com/office/powerpoint/2010/main" val="1949211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6"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5"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latin typeface="Arial" pitchFamily="34" charset="0"/>
                <a:cs typeface="Arial" pitchFamily="34" charset="0"/>
              </a:rPr>
              <a:t>EJEMPLO E-PROCUREMENT</a:t>
            </a:r>
            <a:endParaRPr lang="es-ES" altLang="es-EC" dirty="0">
              <a:solidFill>
                <a:srgbClr val="FFFFFF"/>
              </a:solidFill>
              <a:latin typeface="Arial" pitchFamily="34" charset="0"/>
              <a:cs typeface="Arial" pitchFamily="34" charset="0"/>
            </a:endParaRPr>
          </a:p>
        </p:txBody>
      </p:sp>
      <p:sp>
        <p:nvSpPr>
          <p:cNvPr id="11" name="10 CuadroTexto"/>
          <p:cNvSpPr txBox="1"/>
          <p:nvPr/>
        </p:nvSpPr>
        <p:spPr>
          <a:xfrm>
            <a:off x="571472" y="1000108"/>
            <a:ext cx="8143932" cy="5355312"/>
          </a:xfrm>
          <a:prstGeom prst="rect">
            <a:avLst/>
          </a:prstGeom>
          <a:noFill/>
        </p:spPr>
        <p:txBody>
          <a:bodyPr wrap="square" rtlCol="0">
            <a:spAutoFit/>
          </a:bodyPr>
          <a:lstStyle/>
          <a:p>
            <a:pPr lvl="0"/>
            <a:r>
              <a:rPr lang="es-ES" dirty="0" smtClean="0"/>
              <a:t>Portal de compras públicas del gobierno Ecuatoriano</a:t>
            </a:r>
          </a:p>
          <a:p>
            <a:pPr lvl="0"/>
            <a:endParaRPr lang="es-ES" dirty="0" smtClean="0"/>
          </a:p>
          <a:p>
            <a:pPr lvl="0"/>
            <a:endParaRPr lang="es-MX"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r>
              <a:rPr lang="es-ES" b="1" dirty="0" smtClean="0"/>
              <a:t>Ejemplo E-Procurement</a:t>
            </a:r>
            <a:endParaRPr lang="es-MX" b="1" dirty="0" smtClean="0"/>
          </a:p>
          <a:p>
            <a:r>
              <a:rPr lang="es-ES" b="1" dirty="0" smtClean="0"/>
              <a:t>FUENTE</a:t>
            </a:r>
            <a:r>
              <a:rPr lang="es-ES" dirty="0" smtClean="0"/>
              <a:t>: </a:t>
            </a:r>
            <a:r>
              <a:rPr lang="es-ES" u="sng" dirty="0" smtClean="0">
                <a:hlinkClick r:id="rId3"/>
              </a:rPr>
              <a:t>https://www.compraspublicas.com.ec</a:t>
            </a:r>
            <a:endParaRPr lang="es-MX" dirty="0" smtClean="0"/>
          </a:p>
          <a:p>
            <a:endParaRPr lang="es-MX" dirty="0"/>
          </a:p>
        </p:txBody>
      </p:sp>
      <p:pic>
        <p:nvPicPr>
          <p:cNvPr id="12" name="Picture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670" y="1714488"/>
            <a:ext cx="4855184" cy="3225950"/>
          </a:xfrm>
          <a:prstGeom prst="rect">
            <a:avLst/>
          </a:prstGeom>
          <a:noFill/>
          <a:ln>
            <a:noFill/>
          </a:ln>
        </p:spPr>
      </p:pic>
    </p:spTree>
    <p:extLst>
      <p:ext uri="{BB962C8B-B14F-4D97-AF65-F5344CB8AC3E}">
        <p14:creationId xmlns:p14="http://schemas.microsoft.com/office/powerpoint/2010/main" val="1374783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6"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5"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latin typeface="Arial" pitchFamily="34" charset="0"/>
                <a:cs typeface="Arial" pitchFamily="34" charset="0"/>
              </a:rPr>
              <a:t>OOHDM</a:t>
            </a:r>
            <a:endParaRPr lang="es-ES" altLang="es-EC" dirty="0">
              <a:solidFill>
                <a:srgbClr val="FFFFFF"/>
              </a:solidFill>
              <a:latin typeface="Arial" pitchFamily="34" charset="0"/>
              <a:cs typeface="Arial" pitchFamily="34" charset="0"/>
            </a:endParaRPr>
          </a:p>
        </p:txBody>
      </p:sp>
      <p:sp>
        <p:nvSpPr>
          <p:cNvPr id="8" name="7 CuadroTexto"/>
          <p:cNvSpPr txBox="1"/>
          <p:nvPr/>
        </p:nvSpPr>
        <p:spPr>
          <a:xfrm>
            <a:off x="642910" y="1214422"/>
            <a:ext cx="7929618" cy="923330"/>
          </a:xfrm>
          <a:prstGeom prst="rect">
            <a:avLst/>
          </a:prstGeom>
          <a:noFill/>
        </p:spPr>
        <p:txBody>
          <a:bodyPr wrap="square" rtlCol="0">
            <a:spAutoFit/>
          </a:bodyPr>
          <a:lstStyle/>
          <a:p>
            <a:r>
              <a:rPr lang="es-MX" dirty="0" smtClean="0"/>
              <a:t>Object Oriented Hypermedia Design Method es una metodología orientada a la web. Propone el desarrollo de aplicaciones Web hipermedia a través de un proceso de 5 fases que se combinan con notaciones UML</a:t>
            </a:r>
            <a:endParaRPr lang="es-MX" dirty="0"/>
          </a:p>
        </p:txBody>
      </p:sp>
      <p:graphicFrame>
        <p:nvGraphicFramePr>
          <p:cNvPr id="12" name="11 Diagrama"/>
          <p:cNvGraphicFramePr/>
          <p:nvPr/>
        </p:nvGraphicFramePr>
        <p:xfrm>
          <a:off x="1524000" y="20716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989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6"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5"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latin typeface="Arial" pitchFamily="34" charset="0"/>
                <a:cs typeface="Arial" pitchFamily="34" charset="0"/>
              </a:rPr>
              <a:t>PROTOCOLOS DE SEGURIDAD</a:t>
            </a:r>
            <a:endParaRPr lang="es-ES" altLang="es-EC" dirty="0">
              <a:solidFill>
                <a:srgbClr val="FFFFFF"/>
              </a:solidFill>
              <a:latin typeface="Arial" pitchFamily="34" charset="0"/>
              <a:cs typeface="Arial" pitchFamily="34" charset="0"/>
            </a:endParaRPr>
          </a:p>
        </p:txBody>
      </p:sp>
      <p:graphicFrame>
        <p:nvGraphicFramePr>
          <p:cNvPr id="10" name="9 Diagrama"/>
          <p:cNvGraphicFramePr/>
          <p:nvPr>
            <p:extLst>
              <p:ext uri="{D42A27DB-BD31-4B8C-83A1-F6EECF244321}">
                <p14:modId xmlns:p14="http://schemas.microsoft.com/office/powerpoint/2010/main" val="1792559625"/>
              </p:ext>
            </p:extLst>
          </p:nvPr>
        </p:nvGraphicFramePr>
        <p:xfrm>
          <a:off x="1120588" y="1222188"/>
          <a:ext cx="7195828" cy="4850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7752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graphicEl>
                                              <a:dgm id="{A63C8EA5-2DCF-4ABE-A2FD-E67AA22C80B7}"/>
                                            </p:graphicEl>
                                          </p:spTgt>
                                        </p:tgtEl>
                                        <p:attrNameLst>
                                          <p:attrName>style.visibility</p:attrName>
                                        </p:attrNameLst>
                                      </p:cBhvr>
                                      <p:to>
                                        <p:strVal val="visible"/>
                                      </p:to>
                                    </p:set>
                                    <p:anim calcmode="lin" valueType="num">
                                      <p:cBhvr>
                                        <p:cTn id="7" dur="1000" fill="hold"/>
                                        <p:tgtEl>
                                          <p:spTgt spid="10">
                                            <p:graphicEl>
                                              <a:dgm id="{A63C8EA5-2DCF-4ABE-A2FD-E67AA22C80B7}"/>
                                            </p:graphicEl>
                                          </p:spTgt>
                                        </p:tgtEl>
                                        <p:attrNameLst>
                                          <p:attrName>ppt_w</p:attrName>
                                        </p:attrNameLst>
                                      </p:cBhvr>
                                      <p:tavLst>
                                        <p:tav tm="0">
                                          <p:val>
                                            <p:fltVal val="0"/>
                                          </p:val>
                                        </p:tav>
                                        <p:tav tm="100000">
                                          <p:val>
                                            <p:strVal val="#ppt_w"/>
                                          </p:val>
                                        </p:tav>
                                      </p:tavLst>
                                    </p:anim>
                                    <p:anim calcmode="lin" valueType="num">
                                      <p:cBhvr>
                                        <p:cTn id="8" dur="1000" fill="hold"/>
                                        <p:tgtEl>
                                          <p:spTgt spid="10">
                                            <p:graphicEl>
                                              <a:dgm id="{A63C8EA5-2DCF-4ABE-A2FD-E67AA22C80B7}"/>
                                            </p:graphicEl>
                                          </p:spTgt>
                                        </p:tgtEl>
                                        <p:attrNameLst>
                                          <p:attrName>ppt_h</p:attrName>
                                        </p:attrNameLst>
                                      </p:cBhvr>
                                      <p:tavLst>
                                        <p:tav tm="0">
                                          <p:val>
                                            <p:fltVal val="0"/>
                                          </p:val>
                                        </p:tav>
                                        <p:tav tm="100000">
                                          <p:val>
                                            <p:strVal val="#ppt_h"/>
                                          </p:val>
                                        </p:tav>
                                      </p:tavLst>
                                    </p:anim>
                                    <p:anim calcmode="lin" valueType="num">
                                      <p:cBhvr>
                                        <p:cTn id="9" dur="1000" fill="hold"/>
                                        <p:tgtEl>
                                          <p:spTgt spid="10">
                                            <p:graphicEl>
                                              <a:dgm id="{A63C8EA5-2DCF-4ABE-A2FD-E67AA22C80B7}"/>
                                            </p:graphicEl>
                                          </p:spTgt>
                                        </p:tgtEl>
                                        <p:attrNameLst>
                                          <p:attrName>style.rotation</p:attrName>
                                        </p:attrNameLst>
                                      </p:cBhvr>
                                      <p:tavLst>
                                        <p:tav tm="0">
                                          <p:val>
                                            <p:fltVal val="90"/>
                                          </p:val>
                                        </p:tav>
                                        <p:tav tm="100000">
                                          <p:val>
                                            <p:fltVal val="0"/>
                                          </p:val>
                                        </p:tav>
                                      </p:tavLst>
                                    </p:anim>
                                    <p:animEffect transition="in" filter="fade">
                                      <p:cBhvr>
                                        <p:cTn id="10" dur="1000"/>
                                        <p:tgtEl>
                                          <p:spTgt spid="10">
                                            <p:graphicEl>
                                              <a:dgm id="{A63C8EA5-2DCF-4ABE-A2FD-E67AA22C80B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graphicEl>
                                              <a:dgm id="{1B573F3B-60CD-45A1-9492-D95C6673E05C}"/>
                                            </p:graphicEl>
                                          </p:spTgt>
                                        </p:tgtEl>
                                        <p:attrNameLst>
                                          <p:attrName>style.visibility</p:attrName>
                                        </p:attrNameLst>
                                      </p:cBhvr>
                                      <p:to>
                                        <p:strVal val="visible"/>
                                      </p:to>
                                    </p:set>
                                    <p:anim calcmode="lin" valueType="num">
                                      <p:cBhvr>
                                        <p:cTn id="15" dur="1000" fill="hold"/>
                                        <p:tgtEl>
                                          <p:spTgt spid="10">
                                            <p:graphicEl>
                                              <a:dgm id="{1B573F3B-60CD-45A1-9492-D95C6673E05C}"/>
                                            </p:graphicEl>
                                          </p:spTgt>
                                        </p:tgtEl>
                                        <p:attrNameLst>
                                          <p:attrName>ppt_w</p:attrName>
                                        </p:attrNameLst>
                                      </p:cBhvr>
                                      <p:tavLst>
                                        <p:tav tm="0">
                                          <p:val>
                                            <p:fltVal val="0"/>
                                          </p:val>
                                        </p:tav>
                                        <p:tav tm="100000">
                                          <p:val>
                                            <p:strVal val="#ppt_w"/>
                                          </p:val>
                                        </p:tav>
                                      </p:tavLst>
                                    </p:anim>
                                    <p:anim calcmode="lin" valueType="num">
                                      <p:cBhvr>
                                        <p:cTn id="16" dur="1000" fill="hold"/>
                                        <p:tgtEl>
                                          <p:spTgt spid="10">
                                            <p:graphicEl>
                                              <a:dgm id="{1B573F3B-60CD-45A1-9492-D95C6673E05C}"/>
                                            </p:graphicEl>
                                          </p:spTgt>
                                        </p:tgtEl>
                                        <p:attrNameLst>
                                          <p:attrName>ppt_h</p:attrName>
                                        </p:attrNameLst>
                                      </p:cBhvr>
                                      <p:tavLst>
                                        <p:tav tm="0">
                                          <p:val>
                                            <p:fltVal val="0"/>
                                          </p:val>
                                        </p:tav>
                                        <p:tav tm="100000">
                                          <p:val>
                                            <p:strVal val="#ppt_h"/>
                                          </p:val>
                                        </p:tav>
                                      </p:tavLst>
                                    </p:anim>
                                    <p:anim calcmode="lin" valueType="num">
                                      <p:cBhvr>
                                        <p:cTn id="17" dur="1000" fill="hold"/>
                                        <p:tgtEl>
                                          <p:spTgt spid="10">
                                            <p:graphicEl>
                                              <a:dgm id="{1B573F3B-60CD-45A1-9492-D95C6673E05C}"/>
                                            </p:graphicEl>
                                          </p:spTgt>
                                        </p:tgtEl>
                                        <p:attrNameLst>
                                          <p:attrName>style.rotation</p:attrName>
                                        </p:attrNameLst>
                                      </p:cBhvr>
                                      <p:tavLst>
                                        <p:tav tm="0">
                                          <p:val>
                                            <p:fltVal val="90"/>
                                          </p:val>
                                        </p:tav>
                                        <p:tav tm="100000">
                                          <p:val>
                                            <p:fltVal val="0"/>
                                          </p:val>
                                        </p:tav>
                                      </p:tavLst>
                                    </p:anim>
                                    <p:animEffect transition="in" filter="fade">
                                      <p:cBhvr>
                                        <p:cTn id="18" dur="1000"/>
                                        <p:tgtEl>
                                          <p:spTgt spid="10">
                                            <p:graphicEl>
                                              <a:dgm id="{1B573F3B-60CD-45A1-9492-D95C6673E05C}"/>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graphicEl>
                                              <a:dgm id="{28C89FE3-7981-480A-85DF-B39C722DE7A4}"/>
                                            </p:graphicEl>
                                          </p:spTgt>
                                        </p:tgtEl>
                                        <p:attrNameLst>
                                          <p:attrName>style.visibility</p:attrName>
                                        </p:attrNameLst>
                                      </p:cBhvr>
                                      <p:to>
                                        <p:strVal val="visible"/>
                                      </p:to>
                                    </p:set>
                                    <p:anim calcmode="lin" valueType="num">
                                      <p:cBhvr>
                                        <p:cTn id="21" dur="1000" fill="hold"/>
                                        <p:tgtEl>
                                          <p:spTgt spid="10">
                                            <p:graphicEl>
                                              <a:dgm id="{28C89FE3-7981-480A-85DF-B39C722DE7A4}"/>
                                            </p:graphicEl>
                                          </p:spTgt>
                                        </p:tgtEl>
                                        <p:attrNameLst>
                                          <p:attrName>ppt_w</p:attrName>
                                        </p:attrNameLst>
                                      </p:cBhvr>
                                      <p:tavLst>
                                        <p:tav tm="0">
                                          <p:val>
                                            <p:fltVal val="0"/>
                                          </p:val>
                                        </p:tav>
                                        <p:tav tm="100000">
                                          <p:val>
                                            <p:strVal val="#ppt_w"/>
                                          </p:val>
                                        </p:tav>
                                      </p:tavLst>
                                    </p:anim>
                                    <p:anim calcmode="lin" valueType="num">
                                      <p:cBhvr>
                                        <p:cTn id="22" dur="1000" fill="hold"/>
                                        <p:tgtEl>
                                          <p:spTgt spid="10">
                                            <p:graphicEl>
                                              <a:dgm id="{28C89FE3-7981-480A-85DF-B39C722DE7A4}"/>
                                            </p:graphicEl>
                                          </p:spTgt>
                                        </p:tgtEl>
                                        <p:attrNameLst>
                                          <p:attrName>ppt_h</p:attrName>
                                        </p:attrNameLst>
                                      </p:cBhvr>
                                      <p:tavLst>
                                        <p:tav tm="0">
                                          <p:val>
                                            <p:fltVal val="0"/>
                                          </p:val>
                                        </p:tav>
                                        <p:tav tm="100000">
                                          <p:val>
                                            <p:strVal val="#ppt_h"/>
                                          </p:val>
                                        </p:tav>
                                      </p:tavLst>
                                    </p:anim>
                                    <p:anim calcmode="lin" valueType="num">
                                      <p:cBhvr>
                                        <p:cTn id="23" dur="1000" fill="hold"/>
                                        <p:tgtEl>
                                          <p:spTgt spid="10">
                                            <p:graphicEl>
                                              <a:dgm id="{28C89FE3-7981-480A-85DF-B39C722DE7A4}"/>
                                            </p:graphicEl>
                                          </p:spTgt>
                                        </p:tgtEl>
                                        <p:attrNameLst>
                                          <p:attrName>style.rotation</p:attrName>
                                        </p:attrNameLst>
                                      </p:cBhvr>
                                      <p:tavLst>
                                        <p:tav tm="0">
                                          <p:val>
                                            <p:fltVal val="90"/>
                                          </p:val>
                                        </p:tav>
                                        <p:tav tm="100000">
                                          <p:val>
                                            <p:fltVal val="0"/>
                                          </p:val>
                                        </p:tav>
                                      </p:tavLst>
                                    </p:anim>
                                    <p:animEffect transition="in" filter="fade">
                                      <p:cBhvr>
                                        <p:cTn id="24" dur="1000"/>
                                        <p:tgtEl>
                                          <p:spTgt spid="10">
                                            <p:graphicEl>
                                              <a:dgm id="{28C89FE3-7981-480A-85DF-B39C722DE7A4}"/>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graphicEl>
                                              <a:dgm id="{FB9F04DE-AA17-4B1A-9A1E-0D5155699C17}"/>
                                            </p:graphicEl>
                                          </p:spTgt>
                                        </p:tgtEl>
                                        <p:attrNameLst>
                                          <p:attrName>style.visibility</p:attrName>
                                        </p:attrNameLst>
                                      </p:cBhvr>
                                      <p:to>
                                        <p:strVal val="visible"/>
                                      </p:to>
                                    </p:set>
                                    <p:anim calcmode="lin" valueType="num">
                                      <p:cBhvr>
                                        <p:cTn id="29" dur="1000" fill="hold"/>
                                        <p:tgtEl>
                                          <p:spTgt spid="10">
                                            <p:graphicEl>
                                              <a:dgm id="{FB9F04DE-AA17-4B1A-9A1E-0D5155699C17}"/>
                                            </p:graphicEl>
                                          </p:spTgt>
                                        </p:tgtEl>
                                        <p:attrNameLst>
                                          <p:attrName>ppt_w</p:attrName>
                                        </p:attrNameLst>
                                      </p:cBhvr>
                                      <p:tavLst>
                                        <p:tav tm="0">
                                          <p:val>
                                            <p:fltVal val="0"/>
                                          </p:val>
                                        </p:tav>
                                        <p:tav tm="100000">
                                          <p:val>
                                            <p:strVal val="#ppt_w"/>
                                          </p:val>
                                        </p:tav>
                                      </p:tavLst>
                                    </p:anim>
                                    <p:anim calcmode="lin" valueType="num">
                                      <p:cBhvr>
                                        <p:cTn id="30" dur="1000" fill="hold"/>
                                        <p:tgtEl>
                                          <p:spTgt spid="10">
                                            <p:graphicEl>
                                              <a:dgm id="{FB9F04DE-AA17-4B1A-9A1E-0D5155699C17}"/>
                                            </p:graphicEl>
                                          </p:spTgt>
                                        </p:tgtEl>
                                        <p:attrNameLst>
                                          <p:attrName>ppt_h</p:attrName>
                                        </p:attrNameLst>
                                      </p:cBhvr>
                                      <p:tavLst>
                                        <p:tav tm="0">
                                          <p:val>
                                            <p:fltVal val="0"/>
                                          </p:val>
                                        </p:tav>
                                        <p:tav tm="100000">
                                          <p:val>
                                            <p:strVal val="#ppt_h"/>
                                          </p:val>
                                        </p:tav>
                                      </p:tavLst>
                                    </p:anim>
                                    <p:anim calcmode="lin" valueType="num">
                                      <p:cBhvr>
                                        <p:cTn id="31" dur="1000" fill="hold"/>
                                        <p:tgtEl>
                                          <p:spTgt spid="10">
                                            <p:graphicEl>
                                              <a:dgm id="{FB9F04DE-AA17-4B1A-9A1E-0D5155699C17}"/>
                                            </p:graphicEl>
                                          </p:spTgt>
                                        </p:tgtEl>
                                        <p:attrNameLst>
                                          <p:attrName>style.rotation</p:attrName>
                                        </p:attrNameLst>
                                      </p:cBhvr>
                                      <p:tavLst>
                                        <p:tav tm="0">
                                          <p:val>
                                            <p:fltVal val="90"/>
                                          </p:val>
                                        </p:tav>
                                        <p:tav tm="100000">
                                          <p:val>
                                            <p:fltVal val="0"/>
                                          </p:val>
                                        </p:tav>
                                      </p:tavLst>
                                    </p:anim>
                                    <p:animEffect transition="in" filter="fade">
                                      <p:cBhvr>
                                        <p:cTn id="32" dur="1000"/>
                                        <p:tgtEl>
                                          <p:spTgt spid="10">
                                            <p:graphicEl>
                                              <a:dgm id="{FB9F04DE-AA17-4B1A-9A1E-0D5155699C17}"/>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0">
                                            <p:graphicEl>
                                              <a:dgm id="{A707DE08-D8E0-4181-8D06-4D9ACFB7CF6B}"/>
                                            </p:graphicEl>
                                          </p:spTgt>
                                        </p:tgtEl>
                                        <p:attrNameLst>
                                          <p:attrName>style.visibility</p:attrName>
                                        </p:attrNameLst>
                                      </p:cBhvr>
                                      <p:to>
                                        <p:strVal val="visible"/>
                                      </p:to>
                                    </p:set>
                                    <p:anim calcmode="lin" valueType="num">
                                      <p:cBhvr>
                                        <p:cTn id="35" dur="1000" fill="hold"/>
                                        <p:tgtEl>
                                          <p:spTgt spid="10">
                                            <p:graphicEl>
                                              <a:dgm id="{A707DE08-D8E0-4181-8D06-4D9ACFB7CF6B}"/>
                                            </p:graphicEl>
                                          </p:spTgt>
                                        </p:tgtEl>
                                        <p:attrNameLst>
                                          <p:attrName>ppt_w</p:attrName>
                                        </p:attrNameLst>
                                      </p:cBhvr>
                                      <p:tavLst>
                                        <p:tav tm="0">
                                          <p:val>
                                            <p:fltVal val="0"/>
                                          </p:val>
                                        </p:tav>
                                        <p:tav tm="100000">
                                          <p:val>
                                            <p:strVal val="#ppt_w"/>
                                          </p:val>
                                        </p:tav>
                                      </p:tavLst>
                                    </p:anim>
                                    <p:anim calcmode="lin" valueType="num">
                                      <p:cBhvr>
                                        <p:cTn id="36" dur="1000" fill="hold"/>
                                        <p:tgtEl>
                                          <p:spTgt spid="10">
                                            <p:graphicEl>
                                              <a:dgm id="{A707DE08-D8E0-4181-8D06-4D9ACFB7CF6B}"/>
                                            </p:graphicEl>
                                          </p:spTgt>
                                        </p:tgtEl>
                                        <p:attrNameLst>
                                          <p:attrName>ppt_h</p:attrName>
                                        </p:attrNameLst>
                                      </p:cBhvr>
                                      <p:tavLst>
                                        <p:tav tm="0">
                                          <p:val>
                                            <p:fltVal val="0"/>
                                          </p:val>
                                        </p:tav>
                                        <p:tav tm="100000">
                                          <p:val>
                                            <p:strVal val="#ppt_h"/>
                                          </p:val>
                                        </p:tav>
                                      </p:tavLst>
                                    </p:anim>
                                    <p:anim calcmode="lin" valueType="num">
                                      <p:cBhvr>
                                        <p:cTn id="37" dur="1000" fill="hold"/>
                                        <p:tgtEl>
                                          <p:spTgt spid="10">
                                            <p:graphicEl>
                                              <a:dgm id="{A707DE08-D8E0-4181-8D06-4D9ACFB7CF6B}"/>
                                            </p:graphicEl>
                                          </p:spTgt>
                                        </p:tgtEl>
                                        <p:attrNameLst>
                                          <p:attrName>style.rotation</p:attrName>
                                        </p:attrNameLst>
                                      </p:cBhvr>
                                      <p:tavLst>
                                        <p:tav tm="0">
                                          <p:val>
                                            <p:fltVal val="90"/>
                                          </p:val>
                                        </p:tav>
                                        <p:tav tm="100000">
                                          <p:val>
                                            <p:fltVal val="0"/>
                                          </p:val>
                                        </p:tav>
                                      </p:tavLst>
                                    </p:anim>
                                    <p:animEffect transition="in" filter="fade">
                                      <p:cBhvr>
                                        <p:cTn id="38" dur="1000"/>
                                        <p:tgtEl>
                                          <p:spTgt spid="10">
                                            <p:graphicEl>
                                              <a:dgm id="{A707DE08-D8E0-4181-8D06-4D9ACFB7CF6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0">
                                            <p:graphicEl>
                                              <a:dgm id="{163A1571-1F28-4CA0-8F22-9212E3A1A64E}"/>
                                            </p:graphicEl>
                                          </p:spTgt>
                                        </p:tgtEl>
                                        <p:attrNameLst>
                                          <p:attrName>style.visibility</p:attrName>
                                        </p:attrNameLst>
                                      </p:cBhvr>
                                      <p:to>
                                        <p:strVal val="visible"/>
                                      </p:to>
                                    </p:set>
                                    <p:anim calcmode="lin" valueType="num">
                                      <p:cBhvr>
                                        <p:cTn id="43" dur="1000" fill="hold"/>
                                        <p:tgtEl>
                                          <p:spTgt spid="10">
                                            <p:graphicEl>
                                              <a:dgm id="{163A1571-1F28-4CA0-8F22-9212E3A1A64E}"/>
                                            </p:graphicEl>
                                          </p:spTgt>
                                        </p:tgtEl>
                                        <p:attrNameLst>
                                          <p:attrName>ppt_w</p:attrName>
                                        </p:attrNameLst>
                                      </p:cBhvr>
                                      <p:tavLst>
                                        <p:tav tm="0">
                                          <p:val>
                                            <p:fltVal val="0"/>
                                          </p:val>
                                        </p:tav>
                                        <p:tav tm="100000">
                                          <p:val>
                                            <p:strVal val="#ppt_w"/>
                                          </p:val>
                                        </p:tav>
                                      </p:tavLst>
                                    </p:anim>
                                    <p:anim calcmode="lin" valueType="num">
                                      <p:cBhvr>
                                        <p:cTn id="44" dur="1000" fill="hold"/>
                                        <p:tgtEl>
                                          <p:spTgt spid="10">
                                            <p:graphicEl>
                                              <a:dgm id="{163A1571-1F28-4CA0-8F22-9212E3A1A64E}"/>
                                            </p:graphicEl>
                                          </p:spTgt>
                                        </p:tgtEl>
                                        <p:attrNameLst>
                                          <p:attrName>ppt_h</p:attrName>
                                        </p:attrNameLst>
                                      </p:cBhvr>
                                      <p:tavLst>
                                        <p:tav tm="0">
                                          <p:val>
                                            <p:fltVal val="0"/>
                                          </p:val>
                                        </p:tav>
                                        <p:tav tm="100000">
                                          <p:val>
                                            <p:strVal val="#ppt_h"/>
                                          </p:val>
                                        </p:tav>
                                      </p:tavLst>
                                    </p:anim>
                                    <p:anim calcmode="lin" valueType="num">
                                      <p:cBhvr>
                                        <p:cTn id="45" dur="1000" fill="hold"/>
                                        <p:tgtEl>
                                          <p:spTgt spid="10">
                                            <p:graphicEl>
                                              <a:dgm id="{163A1571-1F28-4CA0-8F22-9212E3A1A64E}"/>
                                            </p:graphicEl>
                                          </p:spTgt>
                                        </p:tgtEl>
                                        <p:attrNameLst>
                                          <p:attrName>style.rotation</p:attrName>
                                        </p:attrNameLst>
                                      </p:cBhvr>
                                      <p:tavLst>
                                        <p:tav tm="0">
                                          <p:val>
                                            <p:fltVal val="90"/>
                                          </p:val>
                                        </p:tav>
                                        <p:tav tm="100000">
                                          <p:val>
                                            <p:fltVal val="0"/>
                                          </p:val>
                                        </p:tav>
                                      </p:tavLst>
                                    </p:anim>
                                    <p:animEffect transition="in" filter="fade">
                                      <p:cBhvr>
                                        <p:cTn id="46" dur="1000"/>
                                        <p:tgtEl>
                                          <p:spTgt spid="10">
                                            <p:graphicEl>
                                              <a:dgm id="{163A1571-1F28-4CA0-8F22-9212E3A1A64E}"/>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graphicEl>
                                              <a:dgm id="{EB685445-0A82-4165-9DB2-9AAAEFB13037}"/>
                                            </p:graphicEl>
                                          </p:spTgt>
                                        </p:tgtEl>
                                        <p:attrNameLst>
                                          <p:attrName>style.visibility</p:attrName>
                                        </p:attrNameLst>
                                      </p:cBhvr>
                                      <p:to>
                                        <p:strVal val="visible"/>
                                      </p:to>
                                    </p:set>
                                    <p:anim calcmode="lin" valueType="num">
                                      <p:cBhvr>
                                        <p:cTn id="49" dur="1000" fill="hold"/>
                                        <p:tgtEl>
                                          <p:spTgt spid="10">
                                            <p:graphicEl>
                                              <a:dgm id="{EB685445-0A82-4165-9DB2-9AAAEFB13037}"/>
                                            </p:graphicEl>
                                          </p:spTgt>
                                        </p:tgtEl>
                                        <p:attrNameLst>
                                          <p:attrName>ppt_w</p:attrName>
                                        </p:attrNameLst>
                                      </p:cBhvr>
                                      <p:tavLst>
                                        <p:tav tm="0">
                                          <p:val>
                                            <p:fltVal val="0"/>
                                          </p:val>
                                        </p:tav>
                                        <p:tav tm="100000">
                                          <p:val>
                                            <p:strVal val="#ppt_w"/>
                                          </p:val>
                                        </p:tav>
                                      </p:tavLst>
                                    </p:anim>
                                    <p:anim calcmode="lin" valueType="num">
                                      <p:cBhvr>
                                        <p:cTn id="50" dur="1000" fill="hold"/>
                                        <p:tgtEl>
                                          <p:spTgt spid="10">
                                            <p:graphicEl>
                                              <a:dgm id="{EB685445-0A82-4165-9DB2-9AAAEFB13037}"/>
                                            </p:graphicEl>
                                          </p:spTgt>
                                        </p:tgtEl>
                                        <p:attrNameLst>
                                          <p:attrName>ppt_h</p:attrName>
                                        </p:attrNameLst>
                                      </p:cBhvr>
                                      <p:tavLst>
                                        <p:tav tm="0">
                                          <p:val>
                                            <p:fltVal val="0"/>
                                          </p:val>
                                        </p:tav>
                                        <p:tav tm="100000">
                                          <p:val>
                                            <p:strVal val="#ppt_h"/>
                                          </p:val>
                                        </p:tav>
                                      </p:tavLst>
                                    </p:anim>
                                    <p:anim calcmode="lin" valueType="num">
                                      <p:cBhvr>
                                        <p:cTn id="51" dur="1000" fill="hold"/>
                                        <p:tgtEl>
                                          <p:spTgt spid="10">
                                            <p:graphicEl>
                                              <a:dgm id="{EB685445-0A82-4165-9DB2-9AAAEFB13037}"/>
                                            </p:graphicEl>
                                          </p:spTgt>
                                        </p:tgtEl>
                                        <p:attrNameLst>
                                          <p:attrName>style.rotation</p:attrName>
                                        </p:attrNameLst>
                                      </p:cBhvr>
                                      <p:tavLst>
                                        <p:tav tm="0">
                                          <p:val>
                                            <p:fltVal val="90"/>
                                          </p:val>
                                        </p:tav>
                                        <p:tav tm="100000">
                                          <p:val>
                                            <p:fltVal val="0"/>
                                          </p:val>
                                        </p:tav>
                                      </p:tavLst>
                                    </p:anim>
                                    <p:animEffect transition="in" filter="fade">
                                      <p:cBhvr>
                                        <p:cTn id="52" dur="1000"/>
                                        <p:tgtEl>
                                          <p:spTgt spid="10">
                                            <p:graphicEl>
                                              <a:dgm id="{EB685445-0A82-4165-9DB2-9AAAEFB130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endParaRPr lang="es-ES" altLang="es-EC" sz="4000" dirty="0" smtClean="0">
              <a:solidFill>
                <a:schemeClr val="bg1"/>
              </a:solidFill>
              <a:latin typeface="Arial" pitchFamily="34" charset="0"/>
              <a:cs typeface="Arial" pitchFamily="34" charset="0"/>
            </a:endParaRPr>
          </a:p>
          <a:p>
            <a:pPr eaLnBrk="1" hangingPunct="1"/>
            <a:r>
              <a:rPr lang="es-MX" altLang="es-EC" sz="4000" dirty="0" smtClean="0">
                <a:solidFill>
                  <a:schemeClr val="bg1"/>
                </a:solidFill>
                <a:latin typeface="Arial" pitchFamily="34" charset="0"/>
                <a:cs typeface="Arial" pitchFamily="34" charset="0"/>
              </a:rPr>
              <a:t>SSL</a:t>
            </a:r>
            <a:endParaRPr lang="es-ES" sz="4000" dirty="0">
              <a:solidFill>
                <a:schemeClr val="bg1"/>
              </a:solidFill>
              <a:latin typeface="Arial" panose="020B0604020202020204" pitchFamily="34" charset="0"/>
              <a:cs typeface="Arial" panose="020B0604020202020204" pitchFamily="34" charset="0"/>
            </a:endParaRPr>
          </a:p>
          <a:p>
            <a:pPr eaLnBrk="1" hangingPunct="1"/>
            <a:endParaRPr lang="es-ES" altLang="es-EC" sz="4000" dirty="0">
              <a:solidFill>
                <a:srgbClr val="FFFFFF"/>
              </a:solidFill>
              <a:latin typeface="Arial" pitchFamily="34" charset="0"/>
              <a:cs typeface="Arial" pitchFamily="34" charset="0"/>
            </a:endParaRPr>
          </a:p>
        </p:txBody>
      </p:sp>
      <p:graphicFrame>
        <p:nvGraphicFramePr>
          <p:cNvPr id="12" name="11 Diagrama"/>
          <p:cNvGraphicFramePr/>
          <p:nvPr>
            <p:extLst>
              <p:ext uri="{D42A27DB-BD31-4B8C-83A1-F6EECF244321}">
                <p14:modId xmlns:p14="http://schemas.microsoft.com/office/powerpoint/2010/main" val="129669474"/>
              </p:ext>
            </p:extLst>
          </p:nvPr>
        </p:nvGraphicFramePr>
        <p:xfrm>
          <a:off x="428596" y="1000108"/>
          <a:ext cx="8429684"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3079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endParaRPr lang="es-ES" altLang="es-EC" sz="4000" dirty="0" smtClean="0">
              <a:solidFill>
                <a:schemeClr val="bg1"/>
              </a:solidFill>
              <a:latin typeface="Arial" pitchFamily="34" charset="0"/>
              <a:cs typeface="Arial" pitchFamily="34" charset="0"/>
            </a:endParaRPr>
          </a:p>
          <a:p>
            <a:pPr eaLnBrk="1" hangingPunct="1"/>
            <a:r>
              <a:rPr lang="es-MX" altLang="es-EC" sz="4000" dirty="0" smtClean="0">
                <a:solidFill>
                  <a:schemeClr val="bg1"/>
                </a:solidFill>
                <a:latin typeface="Arial" pitchFamily="34" charset="0"/>
                <a:cs typeface="Arial" pitchFamily="34" charset="0"/>
              </a:rPr>
              <a:t>HTTPS</a:t>
            </a:r>
            <a:endParaRPr lang="es-ES" sz="4000" dirty="0" smtClean="0">
              <a:solidFill>
                <a:schemeClr val="bg1"/>
              </a:solidFill>
              <a:latin typeface="Arial" panose="020B0604020202020204" pitchFamily="34" charset="0"/>
              <a:cs typeface="Arial" panose="020B0604020202020204" pitchFamily="34" charset="0"/>
            </a:endParaRPr>
          </a:p>
          <a:p>
            <a:pPr eaLnBrk="1" hangingPunct="1"/>
            <a:endParaRPr lang="es-ES" altLang="es-EC" sz="2800" dirty="0">
              <a:solidFill>
                <a:srgbClr val="FFFFFF"/>
              </a:solidFill>
              <a:latin typeface="Arial" pitchFamily="34" charset="0"/>
              <a:cs typeface="Arial" pitchFamily="34" charset="0"/>
            </a:endParaRPr>
          </a:p>
        </p:txBody>
      </p:sp>
      <p:grpSp>
        <p:nvGrpSpPr>
          <p:cNvPr id="9" name="8 Grupo"/>
          <p:cNvGrpSpPr/>
          <p:nvPr/>
        </p:nvGrpSpPr>
        <p:grpSpPr>
          <a:xfrm>
            <a:off x="467544" y="1034116"/>
            <a:ext cx="3096344" cy="4823776"/>
            <a:chOff x="3052" y="-1"/>
            <a:chExt cx="2934890" cy="4789768"/>
          </a:xfrm>
        </p:grpSpPr>
        <p:sp>
          <p:nvSpPr>
            <p:cNvPr id="14" name="13 Operación manual"/>
            <p:cNvSpPr/>
            <p:nvPr/>
          </p:nvSpPr>
          <p:spPr>
            <a:xfrm rot="16200000">
              <a:off x="-924387" y="927438"/>
              <a:ext cx="4789768" cy="2934890"/>
            </a:xfrm>
            <a:prstGeom prst="flowChartManualOperation">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Operación manual 4"/>
            <p:cNvSpPr/>
            <p:nvPr/>
          </p:nvSpPr>
          <p:spPr>
            <a:xfrm>
              <a:off x="3052" y="604640"/>
              <a:ext cx="2934890" cy="2873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0" rIns="133936" bIns="0" numCol="1" spcCol="1270" anchor="t" anchorCtr="0">
              <a:noAutofit/>
            </a:bodyPr>
            <a:lstStyle/>
            <a:p>
              <a:pPr lvl="0" defTabSz="933450">
                <a:lnSpc>
                  <a:spcPct val="90000"/>
                </a:lnSpc>
                <a:spcBef>
                  <a:spcPct val="0"/>
                </a:spcBef>
                <a:spcAft>
                  <a:spcPct val="35000"/>
                </a:spcAft>
              </a:pPr>
              <a:r>
                <a:rPr lang="es-MX" b="1" dirty="0" smtClean="0">
                  <a:latin typeface="Arial" pitchFamily="34" charset="0"/>
                  <a:cs typeface="Arial" pitchFamily="34" charset="0"/>
                </a:rPr>
                <a:t>El protocolo de Transferencia de Hiper-Texto (HTTPS) es la versión segura del http, pero con éste podemos desarrollar actividades e-commerce, ya que permite realizar transacciones de forma segura.</a:t>
              </a:r>
              <a:endParaRPr lang="es-EC" dirty="0">
                <a:latin typeface="Arial" panose="020B0604020202020204" pitchFamily="34" charset="0"/>
                <a:cs typeface="Arial" panose="020B0604020202020204" pitchFamily="34" charset="0"/>
              </a:endParaRPr>
            </a:p>
          </p:txBody>
        </p:sp>
      </p:grpSp>
      <p:pic>
        <p:nvPicPr>
          <p:cNvPr id="7" name="Picture 25"/>
          <p:cNvPicPr/>
          <p:nvPr/>
        </p:nvPicPr>
        <p:blipFill>
          <a:blip r:embed="rId2" cstate="print">
            <a:extLst>
              <a:ext uri="{28A0092B-C50C-407E-A947-70E740481C1C}">
                <a14:useLocalDpi xmlns:a14="http://schemas.microsoft.com/office/drawing/2010/main" val="0"/>
              </a:ext>
            </a:extLst>
          </a:blip>
          <a:srcRect r="52381"/>
          <a:stretch>
            <a:fillRect/>
          </a:stretch>
        </p:blipFill>
        <p:spPr bwMode="auto">
          <a:xfrm>
            <a:off x="4857752" y="3714752"/>
            <a:ext cx="3357586" cy="2428892"/>
          </a:xfrm>
          <a:prstGeom prst="rect">
            <a:avLst/>
          </a:prstGeom>
          <a:noFill/>
          <a:ln>
            <a:noFill/>
          </a:ln>
        </p:spPr>
      </p:pic>
      <p:pic>
        <p:nvPicPr>
          <p:cNvPr id="8" name="Picture 25"/>
          <p:cNvPicPr/>
          <p:nvPr/>
        </p:nvPicPr>
        <p:blipFill>
          <a:blip r:embed="rId2" cstate="print">
            <a:extLst>
              <a:ext uri="{28A0092B-C50C-407E-A947-70E740481C1C}">
                <a14:useLocalDpi xmlns:a14="http://schemas.microsoft.com/office/drawing/2010/main" val="0"/>
              </a:ext>
            </a:extLst>
          </a:blip>
          <a:srcRect l="48942"/>
          <a:stretch>
            <a:fillRect/>
          </a:stretch>
        </p:blipFill>
        <p:spPr bwMode="auto">
          <a:xfrm>
            <a:off x="4786314" y="928670"/>
            <a:ext cx="3571900" cy="2428892"/>
          </a:xfrm>
          <a:prstGeom prst="rect">
            <a:avLst/>
          </a:prstGeom>
          <a:noFill/>
          <a:ln>
            <a:noFill/>
          </a:ln>
        </p:spPr>
      </p:pic>
    </p:spTree>
    <p:extLst>
      <p:ext uri="{BB962C8B-B14F-4D97-AF65-F5344CB8AC3E}">
        <p14:creationId xmlns:p14="http://schemas.microsoft.com/office/powerpoint/2010/main" val="4023465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None/>
            </a:pPr>
            <a:endParaRPr lang="es-EC" altLang="es-EC" sz="1800">
              <a:solidFill>
                <a:prstClr val="black"/>
              </a:solidFill>
            </a:endParaRPr>
          </a:p>
        </p:txBody>
      </p:sp>
      <p:sp>
        <p:nvSpPr>
          <p:cNvPr id="4" name="3 Rectángulo"/>
          <p:cNvSpPr/>
          <p:nvPr/>
        </p:nvSpPr>
        <p:spPr>
          <a:xfrm>
            <a:off x="1423988" y="2138363"/>
            <a:ext cx="6642100" cy="2097087"/>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base">
              <a:spcBef>
                <a:spcPct val="0"/>
              </a:spcBef>
              <a:spcAft>
                <a:spcPct val="0"/>
              </a:spcAft>
              <a:defRPr/>
            </a:pPr>
            <a:endParaRPr lang="es-EC" dirty="0">
              <a:solidFill>
                <a:prstClr val="white"/>
              </a:solidFill>
            </a:endParaRPr>
          </a:p>
        </p:txBody>
      </p:sp>
      <p:sp>
        <p:nvSpPr>
          <p:cNvPr id="5" name="4 Rectángulo"/>
          <p:cNvSpPr/>
          <p:nvPr/>
        </p:nvSpPr>
        <p:spPr>
          <a:xfrm>
            <a:off x="2714612" y="2500306"/>
            <a:ext cx="4450257" cy="1077218"/>
          </a:xfrm>
          <a:prstGeom prst="rect">
            <a:avLst/>
          </a:prstGeom>
          <a:noFill/>
        </p:spPr>
        <p:txBody>
          <a:bodyPr wrap="none">
            <a:spAutoFit/>
          </a:bodyPr>
          <a:lstStyle/>
          <a:p>
            <a:pPr algn="ctr" defTabSz="457200" fontAlgn="base">
              <a:spcBef>
                <a:spcPct val="0"/>
              </a:spcBef>
              <a:spcAft>
                <a:spcPct val="0"/>
              </a:spcAft>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t>ESPECIFICACIÓN DE </a:t>
            </a:r>
            <a:b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b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t>REQUERIMIENTOS</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781126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lvl="1"/>
            <a:r>
              <a:rPr lang="es-EC" sz="2400" b="1" dirty="0" smtClean="0">
                <a:solidFill>
                  <a:schemeClr val="bg1"/>
                </a:solidFill>
                <a:latin typeface="Arial "/>
              </a:rPr>
              <a:t>FUNCIONES DEL PRODUCTO</a:t>
            </a:r>
            <a:endParaRPr lang="es-EC" sz="2400" b="1" dirty="0">
              <a:solidFill>
                <a:schemeClr val="bg1"/>
              </a:solidFill>
              <a:latin typeface="Arial "/>
            </a:endParaRPr>
          </a:p>
        </p:txBody>
      </p:sp>
      <p:graphicFrame>
        <p:nvGraphicFramePr>
          <p:cNvPr id="9" name="8 Diagrama"/>
          <p:cNvGraphicFramePr/>
          <p:nvPr>
            <p:extLst>
              <p:ext uri="{D42A27DB-BD31-4B8C-83A1-F6EECF244321}">
                <p14:modId xmlns:p14="http://schemas.microsoft.com/office/powerpoint/2010/main" val="1591946947"/>
              </p:ext>
            </p:extLst>
          </p:nvPr>
        </p:nvGraphicFramePr>
        <p:xfrm>
          <a:off x="285720" y="1000108"/>
          <a:ext cx="8429684"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7479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lvl="1"/>
            <a:r>
              <a:rPr lang="es-EC" sz="2400" b="1" dirty="0" smtClean="0">
                <a:solidFill>
                  <a:schemeClr val="bg1"/>
                </a:solidFill>
                <a:latin typeface="Arial "/>
              </a:rPr>
              <a:t>USUARIOS DEL SISTEMA</a:t>
            </a:r>
            <a:endParaRPr lang="es-EC" sz="2400" b="1" dirty="0">
              <a:solidFill>
                <a:schemeClr val="bg1"/>
              </a:solidFill>
              <a:latin typeface="Arial "/>
            </a:endParaRPr>
          </a:p>
        </p:txBody>
      </p:sp>
      <p:graphicFrame>
        <p:nvGraphicFramePr>
          <p:cNvPr id="5" name="4 Diagrama"/>
          <p:cNvGraphicFramePr/>
          <p:nvPr>
            <p:extLst>
              <p:ext uri="{D42A27DB-BD31-4B8C-83A1-F6EECF244321}">
                <p14:modId xmlns:p14="http://schemas.microsoft.com/office/powerpoint/2010/main" val="567594781"/>
              </p:ext>
            </p:extLst>
          </p:nvPr>
        </p:nvGraphicFramePr>
        <p:xfrm>
          <a:off x="148210" y="1357298"/>
          <a:ext cx="885294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811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DEC9B77-37FF-4ADE-A8C1-20328DCF1B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DB8650F-0DF0-42DF-B043-C0F8B080ACD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54355C77-2DF4-49AD-BAE5-4E76A301261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B480DBC-8D9F-4D52-8A67-6AA1C391105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36ABA34-9A6C-428A-A33E-DAED8C913EC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31401A90-BFDD-485E-994C-893429C80B4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FFD348F3-9CD8-4CE2-9B4B-41C87A8F161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709BA12E-F7E4-4E66-84D1-2A920A55C2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DDEBCF">
                <a:alpha val="90000"/>
              </a:srgbClr>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7" name="Título 1"/>
          <p:cNvSpPr txBox="1">
            <a:spLocks/>
          </p:cNvSpPr>
          <p:nvPr/>
        </p:nvSpPr>
        <p:spPr bwMode="auto">
          <a:xfrm>
            <a:off x="0" y="-61913"/>
            <a:ext cx="9144000" cy="854076"/>
          </a:xfrm>
          <a:prstGeom prst="rect">
            <a:avLst/>
          </a:prstGeom>
          <a:solidFill>
            <a:schemeClr val="accent5"/>
          </a:solidFill>
          <a:ln>
            <a:noFill/>
          </a:ln>
          <a:effectLst>
            <a:glow rad="139700">
              <a:schemeClr val="accent5">
                <a:satMod val="175000"/>
                <a:alpha val="40000"/>
              </a:scheme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ES" altLang="es-EC" b="0" i="0" u="none" strike="noStrike" kern="1200" cap="none" spc="0" normalizeH="0" baseline="0" noProof="0" dirty="0" smtClean="0">
                <a:ln>
                  <a:noFill/>
                </a:ln>
                <a:solidFill>
                  <a:schemeClr val="bg1"/>
                </a:solidFill>
                <a:effectLst/>
                <a:uLnTx/>
                <a:uFillTx/>
                <a:latin typeface="Calibri"/>
                <a:ea typeface="MS PGothic" pitchFamily="34" charset="-128"/>
              </a:rPr>
              <a:t>CONTENIDO</a:t>
            </a:r>
          </a:p>
        </p:txBody>
      </p:sp>
      <p:grpSp>
        <p:nvGrpSpPr>
          <p:cNvPr id="5" name="4 Grupo"/>
          <p:cNvGrpSpPr/>
          <p:nvPr/>
        </p:nvGrpSpPr>
        <p:grpSpPr>
          <a:xfrm>
            <a:off x="2579814" y="765310"/>
            <a:ext cx="4421078" cy="5164020"/>
            <a:chOff x="1050925" y="955088"/>
            <a:chExt cx="4421078" cy="5164020"/>
          </a:xfrm>
        </p:grpSpPr>
        <p:sp>
          <p:nvSpPr>
            <p:cNvPr id="6" name="Rektangel 30"/>
            <p:cNvSpPr>
              <a:spLocks noChangeArrowheads="1"/>
            </p:cNvSpPr>
            <p:nvPr/>
          </p:nvSpPr>
          <p:spPr bwMode="auto">
            <a:xfrm>
              <a:off x="1435100" y="955088"/>
              <a:ext cx="4000500" cy="477727"/>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8" name="Rektangel 31"/>
            <p:cNvSpPr>
              <a:spLocks noChangeArrowheads="1"/>
            </p:cNvSpPr>
            <p:nvPr/>
          </p:nvSpPr>
          <p:spPr bwMode="auto">
            <a:xfrm>
              <a:off x="1435100" y="4423435"/>
              <a:ext cx="4000500" cy="477729"/>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9" name="Rektangel 32"/>
            <p:cNvSpPr>
              <a:spLocks noChangeArrowheads="1"/>
            </p:cNvSpPr>
            <p:nvPr/>
          </p:nvSpPr>
          <p:spPr bwMode="auto">
            <a:xfrm>
              <a:off x="1435100" y="2111918"/>
              <a:ext cx="4000500" cy="475586"/>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endParaRPr lang="da-DK" sz="1600" noProof="1">
                <a:solidFill>
                  <a:srgbClr val="FFFFFF"/>
                </a:solidFill>
                <a:latin typeface="Arial" pitchFamily="34" charset="0"/>
                <a:ea typeface="ＭＳ Ｐゴシック" pitchFamily="-97" charset="-128"/>
              </a:endParaRPr>
            </a:p>
          </p:txBody>
        </p:sp>
        <p:sp>
          <p:nvSpPr>
            <p:cNvPr id="10" name="Rektangel 33"/>
            <p:cNvSpPr>
              <a:spLocks noChangeArrowheads="1"/>
            </p:cNvSpPr>
            <p:nvPr/>
          </p:nvSpPr>
          <p:spPr bwMode="auto">
            <a:xfrm>
              <a:off x="1435100" y="2690333"/>
              <a:ext cx="4000500" cy="475586"/>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11" name="Rektangel 34"/>
            <p:cNvSpPr>
              <a:spLocks noChangeArrowheads="1"/>
            </p:cNvSpPr>
            <p:nvPr/>
          </p:nvSpPr>
          <p:spPr bwMode="auto">
            <a:xfrm>
              <a:off x="1435100" y="1533503"/>
              <a:ext cx="4000500" cy="475586"/>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12" name="Rektangel 35"/>
            <p:cNvSpPr>
              <a:spLocks noChangeArrowheads="1"/>
            </p:cNvSpPr>
            <p:nvPr/>
          </p:nvSpPr>
          <p:spPr bwMode="auto">
            <a:xfrm>
              <a:off x="1435100" y="3268748"/>
              <a:ext cx="4000500" cy="475586"/>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13" name="Rektangel 36"/>
            <p:cNvSpPr>
              <a:spLocks noChangeArrowheads="1"/>
            </p:cNvSpPr>
            <p:nvPr/>
          </p:nvSpPr>
          <p:spPr bwMode="auto">
            <a:xfrm>
              <a:off x="1435100" y="3847163"/>
              <a:ext cx="4000500" cy="475586"/>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14" name="Tekstboks 44"/>
            <p:cNvSpPr txBox="1">
              <a:spLocks noChangeArrowheads="1"/>
            </p:cNvSpPr>
            <p:nvPr/>
          </p:nvSpPr>
          <p:spPr bwMode="auto">
            <a:xfrm>
              <a:off x="1470025" y="1008644"/>
              <a:ext cx="4000500" cy="307777"/>
            </a:xfrm>
            <a:prstGeom prst="rect">
              <a:avLst/>
            </a:prstGeom>
            <a:noFill/>
            <a:ln w="9525">
              <a:noFill/>
              <a:miter lim="800000"/>
              <a:headEnd/>
              <a:tailEnd/>
            </a:ln>
          </p:spPr>
          <p:txBody>
            <a:bodyPr>
              <a:spAutoFit/>
            </a:bodyPr>
            <a:lstStyle/>
            <a:p>
              <a:r>
                <a:rPr lang="en-US" sz="1400" dirty="0" err="1" smtClean="0">
                  <a:solidFill>
                    <a:srgbClr val="171717"/>
                  </a:solidFill>
                </a:rPr>
                <a:t>Introducción</a:t>
              </a:r>
              <a:endParaRPr lang="da-DK" sz="1400" dirty="0"/>
            </a:p>
          </p:txBody>
        </p:sp>
        <p:sp>
          <p:nvSpPr>
            <p:cNvPr id="15" name="Tekstboks 45"/>
            <p:cNvSpPr txBox="1">
              <a:spLocks noChangeArrowheads="1"/>
            </p:cNvSpPr>
            <p:nvPr/>
          </p:nvSpPr>
          <p:spPr bwMode="auto">
            <a:xfrm>
              <a:off x="1470025" y="4487704"/>
              <a:ext cx="4000500" cy="307777"/>
            </a:xfrm>
            <a:prstGeom prst="rect">
              <a:avLst/>
            </a:prstGeom>
            <a:noFill/>
            <a:ln w="9525">
              <a:noFill/>
              <a:miter lim="800000"/>
              <a:headEnd/>
              <a:tailEnd/>
            </a:ln>
          </p:spPr>
          <p:txBody>
            <a:bodyPr>
              <a:spAutoFit/>
            </a:bodyPr>
            <a:lstStyle/>
            <a:p>
              <a:r>
                <a:rPr lang="en-US" sz="1400" dirty="0" err="1">
                  <a:solidFill>
                    <a:srgbClr val="171717"/>
                  </a:solidFill>
                </a:rPr>
                <a:t>Pruebas</a:t>
              </a:r>
              <a:endParaRPr lang="da-DK" sz="1400" dirty="0"/>
            </a:p>
          </p:txBody>
        </p:sp>
        <p:sp>
          <p:nvSpPr>
            <p:cNvPr id="16" name="Tekstboks 46"/>
            <p:cNvSpPr txBox="1">
              <a:spLocks noChangeArrowheads="1"/>
            </p:cNvSpPr>
            <p:nvPr/>
          </p:nvSpPr>
          <p:spPr bwMode="auto">
            <a:xfrm>
              <a:off x="1470025" y="2167617"/>
              <a:ext cx="4000500" cy="307777"/>
            </a:xfrm>
            <a:prstGeom prst="rect">
              <a:avLst/>
            </a:prstGeom>
            <a:noFill/>
            <a:ln w="9525">
              <a:noFill/>
              <a:miter lim="800000"/>
              <a:headEnd/>
              <a:tailEnd/>
            </a:ln>
          </p:spPr>
          <p:txBody>
            <a:bodyPr>
              <a:spAutoFit/>
            </a:bodyPr>
            <a:lstStyle>
              <a:defPPr>
                <a:defRPr lang="da-DK"/>
              </a:defPPr>
              <a:lvl1pPr>
                <a:defRPr sz="1100">
                  <a:solidFill>
                    <a:srgbClr val="171717"/>
                  </a:solidFill>
                </a:defRPr>
              </a:lvl1pPr>
            </a:lstStyle>
            <a:p>
              <a:r>
                <a:rPr lang="en-US" sz="1400" dirty="0" smtClean="0"/>
                <a:t>Objetivos - </a:t>
              </a:r>
              <a:r>
                <a:rPr lang="en-US" sz="1400" dirty="0" err="1" smtClean="0"/>
                <a:t>Alcance</a:t>
              </a:r>
              <a:r>
                <a:rPr lang="en-US" sz="1400" dirty="0" smtClean="0"/>
                <a:t> </a:t>
              </a:r>
              <a:endParaRPr lang="da-DK" sz="1400" dirty="0"/>
            </a:p>
          </p:txBody>
        </p:sp>
        <p:sp>
          <p:nvSpPr>
            <p:cNvPr id="17" name="Tekstboks 47"/>
            <p:cNvSpPr txBox="1">
              <a:spLocks noChangeArrowheads="1"/>
            </p:cNvSpPr>
            <p:nvPr/>
          </p:nvSpPr>
          <p:spPr bwMode="auto">
            <a:xfrm>
              <a:off x="1470025" y="3328732"/>
              <a:ext cx="4000500" cy="307777"/>
            </a:xfrm>
            <a:prstGeom prst="rect">
              <a:avLst/>
            </a:prstGeom>
            <a:noFill/>
            <a:ln w="9525">
              <a:noFill/>
              <a:miter lim="800000"/>
              <a:headEnd/>
              <a:tailEnd/>
            </a:ln>
          </p:spPr>
          <p:txBody>
            <a:bodyPr>
              <a:spAutoFit/>
            </a:bodyPr>
            <a:lstStyle/>
            <a:p>
              <a:r>
                <a:rPr lang="en-US" sz="1400" dirty="0" err="1" smtClean="0">
                  <a:solidFill>
                    <a:srgbClr val="171717"/>
                  </a:solidFill>
                </a:rPr>
                <a:t>Especificación</a:t>
              </a:r>
              <a:r>
                <a:rPr lang="en-US" sz="1400" dirty="0" smtClean="0">
                  <a:solidFill>
                    <a:srgbClr val="171717"/>
                  </a:solidFill>
                </a:rPr>
                <a:t> de </a:t>
              </a:r>
              <a:r>
                <a:rPr lang="en-US" sz="1400" dirty="0" err="1" smtClean="0">
                  <a:solidFill>
                    <a:srgbClr val="171717"/>
                  </a:solidFill>
                </a:rPr>
                <a:t>Requerimientos</a:t>
              </a:r>
              <a:endParaRPr lang="da-DK" sz="1400" dirty="0"/>
            </a:p>
          </p:txBody>
        </p:sp>
        <p:sp>
          <p:nvSpPr>
            <p:cNvPr id="18" name="Tekstboks 48"/>
            <p:cNvSpPr txBox="1">
              <a:spLocks noChangeArrowheads="1"/>
            </p:cNvSpPr>
            <p:nvPr/>
          </p:nvSpPr>
          <p:spPr bwMode="auto">
            <a:xfrm>
              <a:off x="1470025" y="1589202"/>
              <a:ext cx="4000500" cy="259207"/>
            </a:xfrm>
            <a:prstGeom prst="rect">
              <a:avLst/>
            </a:prstGeom>
            <a:noFill/>
            <a:ln w="9525">
              <a:noFill/>
              <a:miter lim="800000"/>
              <a:headEnd/>
              <a:tailEnd/>
            </a:ln>
          </p:spPr>
          <p:txBody>
            <a:bodyPr>
              <a:spAutoFit/>
            </a:bodyPr>
            <a:lstStyle/>
            <a:p>
              <a:r>
                <a:rPr lang="en-US" sz="1400" dirty="0" err="1" smtClean="0">
                  <a:solidFill>
                    <a:srgbClr val="171717"/>
                  </a:solidFill>
                </a:rPr>
                <a:t>Planteamiento</a:t>
              </a:r>
              <a:r>
                <a:rPr lang="en-US" sz="1400" dirty="0" smtClean="0">
                  <a:solidFill>
                    <a:srgbClr val="171717"/>
                  </a:solidFill>
                </a:rPr>
                <a:t> del </a:t>
              </a:r>
              <a:r>
                <a:rPr lang="en-US" sz="1400" dirty="0" err="1" smtClean="0">
                  <a:solidFill>
                    <a:srgbClr val="171717"/>
                  </a:solidFill>
                </a:rPr>
                <a:t>Problema</a:t>
              </a:r>
              <a:endParaRPr lang="da-DK" sz="1400" dirty="0"/>
            </a:p>
          </p:txBody>
        </p:sp>
        <p:sp>
          <p:nvSpPr>
            <p:cNvPr id="19" name="Tekstboks 49"/>
            <p:cNvSpPr txBox="1">
              <a:spLocks noChangeArrowheads="1"/>
            </p:cNvSpPr>
            <p:nvPr/>
          </p:nvSpPr>
          <p:spPr bwMode="auto">
            <a:xfrm>
              <a:off x="1470025" y="2748174"/>
              <a:ext cx="4000500" cy="259207"/>
            </a:xfrm>
            <a:prstGeom prst="rect">
              <a:avLst/>
            </a:prstGeom>
            <a:noFill/>
            <a:ln w="9525">
              <a:noFill/>
              <a:miter lim="800000"/>
              <a:headEnd/>
              <a:tailEnd/>
            </a:ln>
          </p:spPr>
          <p:txBody>
            <a:bodyPr>
              <a:spAutoFit/>
            </a:bodyPr>
            <a:lstStyle/>
            <a:p>
              <a:r>
                <a:rPr lang="en-US" sz="1400" dirty="0" smtClean="0">
                  <a:solidFill>
                    <a:srgbClr val="171717"/>
                  </a:solidFill>
                </a:rPr>
                <a:t>Marco </a:t>
              </a:r>
              <a:r>
                <a:rPr lang="en-US" sz="1400" dirty="0" err="1" smtClean="0">
                  <a:solidFill>
                    <a:srgbClr val="171717"/>
                  </a:solidFill>
                </a:rPr>
                <a:t>Teórico</a:t>
              </a:r>
              <a:endParaRPr lang="da-DK" sz="1400" dirty="0"/>
            </a:p>
          </p:txBody>
        </p:sp>
        <p:sp>
          <p:nvSpPr>
            <p:cNvPr id="20" name="Tekstboks 50"/>
            <p:cNvSpPr txBox="1">
              <a:spLocks noChangeArrowheads="1"/>
            </p:cNvSpPr>
            <p:nvPr/>
          </p:nvSpPr>
          <p:spPr bwMode="auto">
            <a:xfrm>
              <a:off x="1470025" y="3907147"/>
              <a:ext cx="4000500" cy="307777"/>
            </a:xfrm>
            <a:prstGeom prst="rect">
              <a:avLst/>
            </a:prstGeom>
            <a:noFill/>
            <a:ln w="9525">
              <a:noFill/>
              <a:miter lim="800000"/>
              <a:headEnd/>
              <a:tailEnd/>
            </a:ln>
          </p:spPr>
          <p:txBody>
            <a:bodyPr>
              <a:spAutoFit/>
            </a:bodyPr>
            <a:lstStyle/>
            <a:p>
              <a:r>
                <a:rPr lang="en-US" sz="1400" dirty="0" err="1" smtClean="0">
                  <a:solidFill>
                    <a:srgbClr val="171717"/>
                  </a:solidFill>
                </a:rPr>
                <a:t>Implementación</a:t>
              </a:r>
              <a:r>
                <a:rPr lang="en-US" sz="1400" dirty="0" smtClean="0">
                  <a:solidFill>
                    <a:srgbClr val="171717"/>
                  </a:solidFill>
                </a:rPr>
                <a:t> de la </a:t>
              </a:r>
              <a:r>
                <a:rPr lang="en-US" sz="1400" dirty="0" err="1" smtClean="0">
                  <a:solidFill>
                    <a:srgbClr val="171717"/>
                  </a:solidFill>
                </a:rPr>
                <a:t>Metodología</a:t>
              </a:r>
              <a:endParaRPr lang="da-DK" sz="1400" dirty="0"/>
            </a:p>
          </p:txBody>
        </p:sp>
        <p:grpSp>
          <p:nvGrpSpPr>
            <p:cNvPr id="21" name="Gruppe 73"/>
            <p:cNvGrpSpPr>
              <a:grpSpLocks/>
            </p:cNvGrpSpPr>
            <p:nvPr/>
          </p:nvGrpSpPr>
          <p:grpSpPr bwMode="auto">
            <a:xfrm>
              <a:off x="1050925" y="4427720"/>
              <a:ext cx="344488" cy="464875"/>
              <a:chOff x="876300" y="5073650"/>
              <a:chExt cx="344488" cy="344488"/>
            </a:xfrm>
          </p:grpSpPr>
          <p:sp>
            <p:nvSpPr>
              <p:cNvPr id="48" name="Rektangel 26"/>
              <p:cNvSpPr>
                <a:spLocks noChangeArrowheads="1"/>
              </p:cNvSpPr>
              <p:nvPr/>
            </p:nvSpPr>
            <p:spPr bwMode="auto">
              <a:xfrm>
                <a:off x="876300" y="5073650"/>
                <a:ext cx="344488" cy="344488"/>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49" name="Tekstboks 72"/>
              <p:cNvSpPr txBox="1">
                <a:spLocks noChangeArrowheads="1"/>
              </p:cNvSpPr>
              <p:nvPr/>
            </p:nvSpPr>
            <p:spPr bwMode="auto">
              <a:xfrm>
                <a:off x="890588" y="5103813"/>
                <a:ext cx="322262" cy="250880"/>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a:solidFill>
                      <a:schemeClr val="bg1"/>
                    </a:solidFill>
                    <a:latin typeface="Arial" pitchFamily="34" charset="0"/>
                    <a:ea typeface="ＭＳ Ｐゴシック" pitchFamily="-97" charset="-128"/>
                  </a:rPr>
                  <a:t>7</a:t>
                </a:r>
              </a:p>
            </p:txBody>
          </p:sp>
        </p:grpSp>
        <p:grpSp>
          <p:nvGrpSpPr>
            <p:cNvPr id="22" name="Gruppe 75"/>
            <p:cNvGrpSpPr>
              <a:grpSpLocks/>
            </p:cNvGrpSpPr>
            <p:nvPr/>
          </p:nvGrpSpPr>
          <p:grpSpPr bwMode="auto">
            <a:xfrm>
              <a:off x="1050925" y="3851448"/>
              <a:ext cx="344488" cy="464874"/>
              <a:chOff x="876300" y="4646613"/>
              <a:chExt cx="344488" cy="344487"/>
            </a:xfrm>
          </p:grpSpPr>
          <p:sp>
            <p:nvSpPr>
              <p:cNvPr id="46" name="Rektangel 23"/>
              <p:cNvSpPr>
                <a:spLocks noChangeArrowheads="1"/>
              </p:cNvSpPr>
              <p:nvPr/>
            </p:nvSpPr>
            <p:spPr bwMode="auto">
              <a:xfrm>
                <a:off x="876300" y="4646613"/>
                <a:ext cx="344488" cy="344487"/>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47" name="Tekstboks 74"/>
              <p:cNvSpPr txBox="1">
                <a:spLocks noChangeArrowheads="1"/>
              </p:cNvSpPr>
              <p:nvPr/>
            </p:nvSpPr>
            <p:spPr bwMode="auto">
              <a:xfrm>
                <a:off x="890588" y="4683125"/>
                <a:ext cx="322262" cy="250880"/>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a:solidFill>
                      <a:schemeClr val="bg1"/>
                    </a:solidFill>
                    <a:latin typeface="Arial" pitchFamily="34" charset="0"/>
                    <a:ea typeface="ＭＳ Ｐゴシック" pitchFamily="-97" charset="-128"/>
                  </a:rPr>
                  <a:t>6</a:t>
                </a:r>
              </a:p>
            </p:txBody>
          </p:sp>
        </p:grpSp>
        <p:grpSp>
          <p:nvGrpSpPr>
            <p:cNvPr id="23" name="Gruppe 77"/>
            <p:cNvGrpSpPr>
              <a:grpSpLocks/>
            </p:cNvGrpSpPr>
            <p:nvPr/>
          </p:nvGrpSpPr>
          <p:grpSpPr bwMode="auto">
            <a:xfrm>
              <a:off x="1050925" y="3260179"/>
              <a:ext cx="344488" cy="462732"/>
              <a:chOff x="876300" y="4208463"/>
              <a:chExt cx="344488" cy="342900"/>
            </a:xfrm>
          </p:grpSpPr>
          <p:sp>
            <p:nvSpPr>
              <p:cNvPr id="44" name="Rektangel 20"/>
              <p:cNvSpPr>
                <a:spLocks noChangeArrowheads="1"/>
              </p:cNvSpPr>
              <p:nvPr/>
            </p:nvSpPr>
            <p:spPr bwMode="auto">
              <a:xfrm>
                <a:off x="876300" y="4208463"/>
                <a:ext cx="344488" cy="34290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45" name="Tekstboks 76"/>
              <p:cNvSpPr txBox="1">
                <a:spLocks noChangeArrowheads="1"/>
              </p:cNvSpPr>
              <p:nvPr/>
            </p:nvSpPr>
            <p:spPr bwMode="auto">
              <a:xfrm>
                <a:off x="890588" y="4238625"/>
                <a:ext cx="322262" cy="250880"/>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a:solidFill>
                      <a:schemeClr val="bg1"/>
                    </a:solidFill>
                    <a:latin typeface="Arial" pitchFamily="34" charset="0"/>
                    <a:ea typeface="ＭＳ Ｐゴシック" pitchFamily="-97" charset="-128"/>
                  </a:rPr>
                  <a:t>5</a:t>
                </a:r>
              </a:p>
            </p:txBody>
          </p:sp>
        </p:grpSp>
        <p:grpSp>
          <p:nvGrpSpPr>
            <p:cNvPr id="24" name="Gruppe 79"/>
            <p:cNvGrpSpPr>
              <a:grpSpLocks/>
            </p:cNvGrpSpPr>
            <p:nvPr/>
          </p:nvGrpSpPr>
          <p:grpSpPr bwMode="auto">
            <a:xfrm>
              <a:off x="1050925" y="2696759"/>
              <a:ext cx="344488" cy="469160"/>
              <a:chOff x="876300" y="3790950"/>
              <a:chExt cx="344488" cy="347663"/>
            </a:xfrm>
          </p:grpSpPr>
          <p:sp>
            <p:nvSpPr>
              <p:cNvPr id="42" name="Rektangel 13"/>
              <p:cNvSpPr>
                <a:spLocks noChangeArrowheads="1"/>
              </p:cNvSpPr>
              <p:nvPr/>
            </p:nvSpPr>
            <p:spPr bwMode="auto">
              <a:xfrm>
                <a:off x="876300" y="3790950"/>
                <a:ext cx="344488" cy="347663"/>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43" name="Tekstboks 78"/>
              <p:cNvSpPr txBox="1">
                <a:spLocks noChangeArrowheads="1"/>
              </p:cNvSpPr>
              <p:nvPr/>
            </p:nvSpPr>
            <p:spPr bwMode="auto">
              <a:xfrm>
                <a:off x="890588" y="3822700"/>
                <a:ext cx="322262" cy="27940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indent="-342900" algn="ctr">
                  <a:defRPr/>
                </a:pPr>
                <a:r>
                  <a:rPr lang="da-DK" sz="1600" noProof="1">
                    <a:solidFill>
                      <a:srgbClr val="FFFFFF"/>
                    </a:solidFill>
                    <a:latin typeface="Arial" pitchFamily="34" charset="0"/>
                    <a:ea typeface="ＭＳ Ｐゴシック" pitchFamily="-97" charset="-128"/>
                  </a:rPr>
                  <a:t>4</a:t>
                </a:r>
              </a:p>
            </p:txBody>
          </p:sp>
        </p:grpSp>
        <p:grpSp>
          <p:nvGrpSpPr>
            <p:cNvPr id="25" name="Gruppe 81"/>
            <p:cNvGrpSpPr>
              <a:grpSpLocks/>
            </p:cNvGrpSpPr>
            <p:nvPr/>
          </p:nvGrpSpPr>
          <p:grpSpPr bwMode="auto">
            <a:xfrm>
              <a:off x="1050925" y="2120487"/>
              <a:ext cx="344488" cy="464874"/>
              <a:chOff x="876300" y="3363913"/>
              <a:chExt cx="344488" cy="344487"/>
            </a:xfrm>
          </p:grpSpPr>
          <p:sp>
            <p:nvSpPr>
              <p:cNvPr id="40" name="Rektangel 11"/>
              <p:cNvSpPr>
                <a:spLocks noChangeArrowheads="1"/>
              </p:cNvSpPr>
              <p:nvPr/>
            </p:nvSpPr>
            <p:spPr bwMode="auto">
              <a:xfrm>
                <a:off x="876300" y="33639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41" name="Tekstboks 80"/>
              <p:cNvSpPr txBox="1">
                <a:spLocks noChangeArrowheads="1"/>
              </p:cNvSpPr>
              <p:nvPr/>
            </p:nvSpPr>
            <p:spPr bwMode="auto">
              <a:xfrm>
                <a:off x="890588" y="3400425"/>
                <a:ext cx="322262" cy="27622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indent="-342900" algn="ctr">
                  <a:defRPr/>
                </a:pPr>
                <a:r>
                  <a:rPr lang="da-DK" sz="1600" noProof="1">
                    <a:solidFill>
                      <a:srgbClr val="FFFFFF"/>
                    </a:solidFill>
                    <a:latin typeface="Arial" pitchFamily="34" charset="0"/>
                    <a:ea typeface="ＭＳ Ｐゴシック" pitchFamily="-97" charset="-128"/>
                  </a:rPr>
                  <a:t>3</a:t>
                </a:r>
              </a:p>
            </p:txBody>
          </p:sp>
        </p:grpSp>
        <p:grpSp>
          <p:nvGrpSpPr>
            <p:cNvPr id="26" name="Gruppe 83"/>
            <p:cNvGrpSpPr>
              <a:grpSpLocks/>
            </p:cNvGrpSpPr>
            <p:nvPr/>
          </p:nvGrpSpPr>
          <p:grpSpPr bwMode="auto">
            <a:xfrm>
              <a:off x="1050925" y="1544214"/>
              <a:ext cx="344488" cy="464875"/>
              <a:chOff x="876300" y="2936875"/>
              <a:chExt cx="344488" cy="344488"/>
            </a:xfrm>
          </p:grpSpPr>
          <p:sp>
            <p:nvSpPr>
              <p:cNvPr id="38" name="Rektangel 9"/>
              <p:cNvSpPr>
                <a:spLocks noChangeArrowheads="1"/>
              </p:cNvSpPr>
              <p:nvPr/>
            </p:nvSpPr>
            <p:spPr bwMode="auto">
              <a:xfrm>
                <a:off x="876300" y="2936875"/>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39" name="Tekstboks 82"/>
              <p:cNvSpPr txBox="1">
                <a:spLocks noChangeArrowheads="1"/>
              </p:cNvSpPr>
              <p:nvPr/>
            </p:nvSpPr>
            <p:spPr bwMode="auto">
              <a:xfrm>
                <a:off x="890588" y="2986088"/>
                <a:ext cx="322262" cy="27622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indent="-342900" algn="ctr">
                  <a:defRPr/>
                </a:pPr>
                <a:r>
                  <a:rPr lang="da-DK" sz="1600" noProof="1">
                    <a:solidFill>
                      <a:srgbClr val="FFFFFF"/>
                    </a:solidFill>
                    <a:latin typeface="Arial" pitchFamily="34" charset="0"/>
                    <a:ea typeface="ＭＳ Ｐゴシック" pitchFamily="-97" charset="-128"/>
                  </a:rPr>
                  <a:t>2</a:t>
                </a:r>
              </a:p>
            </p:txBody>
          </p:sp>
        </p:grpSp>
        <p:grpSp>
          <p:nvGrpSpPr>
            <p:cNvPr id="27" name="Gruppe 85"/>
            <p:cNvGrpSpPr>
              <a:grpSpLocks/>
            </p:cNvGrpSpPr>
            <p:nvPr/>
          </p:nvGrpSpPr>
          <p:grpSpPr bwMode="auto">
            <a:xfrm>
              <a:off x="1050925" y="970083"/>
              <a:ext cx="344488" cy="462732"/>
              <a:chOff x="876300" y="2511425"/>
              <a:chExt cx="344488" cy="342900"/>
            </a:xfrm>
          </p:grpSpPr>
          <p:sp>
            <p:nvSpPr>
              <p:cNvPr id="36" name="Rektangel 7"/>
              <p:cNvSpPr>
                <a:spLocks noChangeArrowheads="1"/>
              </p:cNvSpPr>
              <p:nvPr/>
            </p:nvSpPr>
            <p:spPr bwMode="auto">
              <a:xfrm>
                <a:off x="876300" y="2511425"/>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37" name="Tekstboks 84"/>
              <p:cNvSpPr txBox="1">
                <a:spLocks noChangeArrowheads="1"/>
              </p:cNvSpPr>
              <p:nvPr/>
            </p:nvSpPr>
            <p:spPr bwMode="auto">
              <a:xfrm>
                <a:off x="890588" y="2547938"/>
                <a:ext cx="322262" cy="274637"/>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indent="-342900" algn="ctr">
                  <a:defRPr/>
                </a:pPr>
                <a:r>
                  <a:rPr lang="da-DK" sz="1600" noProof="1">
                    <a:solidFill>
                      <a:srgbClr val="FFFFFF"/>
                    </a:solidFill>
                    <a:latin typeface="Arial" pitchFamily="34" charset="0"/>
                    <a:ea typeface="ＭＳ Ｐゴシック" pitchFamily="-97" charset="-128"/>
                  </a:rPr>
                  <a:t>1</a:t>
                </a:r>
              </a:p>
            </p:txBody>
          </p:sp>
        </p:grpSp>
        <p:sp>
          <p:nvSpPr>
            <p:cNvPr id="28" name="Rektangel 31"/>
            <p:cNvSpPr>
              <a:spLocks noChangeArrowheads="1"/>
            </p:cNvSpPr>
            <p:nvPr/>
          </p:nvSpPr>
          <p:spPr bwMode="auto">
            <a:xfrm>
              <a:off x="1435100" y="5048145"/>
              <a:ext cx="4000500" cy="477729"/>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29" name="Rektangel 26"/>
            <p:cNvSpPr>
              <a:spLocks noChangeArrowheads="1"/>
            </p:cNvSpPr>
            <p:nvPr/>
          </p:nvSpPr>
          <p:spPr bwMode="auto">
            <a:xfrm>
              <a:off x="1050925" y="5052430"/>
              <a:ext cx="344488" cy="46487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30" name="Tekstboks 45"/>
            <p:cNvSpPr txBox="1">
              <a:spLocks noChangeArrowheads="1"/>
            </p:cNvSpPr>
            <p:nvPr/>
          </p:nvSpPr>
          <p:spPr bwMode="auto">
            <a:xfrm>
              <a:off x="1471503" y="5157405"/>
              <a:ext cx="4000500" cy="307777"/>
            </a:xfrm>
            <a:prstGeom prst="rect">
              <a:avLst/>
            </a:prstGeom>
            <a:noFill/>
            <a:ln w="9525">
              <a:noFill/>
              <a:miter lim="800000"/>
              <a:headEnd/>
              <a:tailEnd/>
            </a:ln>
          </p:spPr>
          <p:txBody>
            <a:bodyPr>
              <a:spAutoFit/>
            </a:bodyPr>
            <a:lstStyle/>
            <a:p>
              <a:r>
                <a:rPr lang="en-US" sz="1400" dirty="0" err="1" smtClean="0">
                  <a:solidFill>
                    <a:srgbClr val="171717"/>
                  </a:solidFill>
                </a:rPr>
                <a:t>Ejecución</a:t>
              </a:r>
              <a:r>
                <a:rPr lang="en-US" sz="1400" dirty="0" smtClean="0">
                  <a:solidFill>
                    <a:srgbClr val="171717"/>
                  </a:solidFill>
                </a:rPr>
                <a:t> del </a:t>
              </a:r>
              <a:r>
                <a:rPr lang="en-US" sz="1400" dirty="0" err="1" smtClean="0">
                  <a:solidFill>
                    <a:srgbClr val="171717"/>
                  </a:solidFill>
                </a:rPr>
                <a:t>Sistema</a:t>
              </a:r>
              <a:endParaRPr lang="da-DK" sz="1400" dirty="0"/>
            </a:p>
          </p:txBody>
        </p:sp>
        <p:sp>
          <p:nvSpPr>
            <p:cNvPr id="31" name="Tekstboks 72"/>
            <p:cNvSpPr txBox="1">
              <a:spLocks noChangeArrowheads="1"/>
            </p:cNvSpPr>
            <p:nvPr/>
          </p:nvSpPr>
          <p:spPr bwMode="auto">
            <a:xfrm>
              <a:off x="1050925" y="5138125"/>
              <a:ext cx="322262" cy="338554"/>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600" dirty="0" smtClean="0">
                  <a:solidFill>
                    <a:schemeClr val="bg1"/>
                  </a:solidFill>
                  <a:latin typeface="Arial" pitchFamily="34" charset="0"/>
                  <a:ea typeface="ＭＳ Ｐゴシック" pitchFamily="-97" charset="-128"/>
                </a:rPr>
                <a:t>8</a:t>
              </a:r>
              <a:endParaRPr lang="da-DK" sz="1600" dirty="0">
                <a:solidFill>
                  <a:schemeClr val="bg1"/>
                </a:solidFill>
                <a:latin typeface="Arial" pitchFamily="34" charset="0"/>
                <a:ea typeface="ＭＳ Ｐゴシック" pitchFamily="-97" charset="-128"/>
              </a:endParaRPr>
            </a:p>
          </p:txBody>
        </p:sp>
        <p:sp>
          <p:nvSpPr>
            <p:cNvPr id="32" name="Rektangel 31"/>
            <p:cNvSpPr>
              <a:spLocks noChangeArrowheads="1"/>
            </p:cNvSpPr>
            <p:nvPr/>
          </p:nvSpPr>
          <p:spPr bwMode="auto">
            <a:xfrm>
              <a:off x="1435100" y="5641379"/>
              <a:ext cx="4000500" cy="477729"/>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600" dirty="0">
                <a:solidFill>
                  <a:srgbClr val="FFFFFF"/>
                </a:solidFill>
                <a:latin typeface="Arial" pitchFamily="34" charset="0"/>
                <a:ea typeface="ＭＳ Ｐゴシック" pitchFamily="-97" charset="-128"/>
              </a:endParaRPr>
            </a:p>
          </p:txBody>
        </p:sp>
        <p:sp>
          <p:nvSpPr>
            <p:cNvPr id="33" name="Rektangel 26"/>
            <p:cNvSpPr>
              <a:spLocks noChangeArrowheads="1"/>
            </p:cNvSpPr>
            <p:nvPr/>
          </p:nvSpPr>
          <p:spPr bwMode="auto">
            <a:xfrm>
              <a:off x="1050925" y="5645664"/>
              <a:ext cx="344488" cy="46487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b="1" kern="0" noProof="1">
                <a:solidFill>
                  <a:sysClr val="window" lastClr="FFFFFF"/>
                </a:solidFill>
                <a:latin typeface="Arial" pitchFamily="34" charset="0"/>
                <a:ea typeface="ＭＳ Ｐゴシック" pitchFamily="-97" charset="-128"/>
              </a:endParaRPr>
            </a:p>
          </p:txBody>
        </p:sp>
        <p:sp>
          <p:nvSpPr>
            <p:cNvPr id="34" name="Tekstboks 45"/>
            <p:cNvSpPr txBox="1">
              <a:spLocks noChangeArrowheads="1"/>
            </p:cNvSpPr>
            <p:nvPr/>
          </p:nvSpPr>
          <p:spPr bwMode="auto">
            <a:xfrm>
              <a:off x="1455737" y="5750639"/>
              <a:ext cx="4000500" cy="259207"/>
            </a:xfrm>
            <a:prstGeom prst="rect">
              <a:avLst/>
            </a:prstGeom>
            <a:noFill/>
            <a:ln w="9525">
              <a:noFill/>
              <a:miter lim="800000"/>
              <a:headEnd/>
              <a:tailEnd/>
            </a:ln>
          </p:spPr>
          <p:txBody>
            <a:bodyPr>
              <a:spAutoFit/>
            </a:bodyPr>
            <a:lstStyle/>
            <a:p>
              <a:r>
                <a:rPr lang="en-US" sz="1400" dirty="0" err="1" smtClean="0">
                  <a:solidFill>
                    <a:srgbClr val="171717"/>
                  </a:solidFill>
                </a:rPr>
                <a:t>Conclusiones</a:t>
              </a:r>
              <a:r>
                <a:rPr lang="en-US" sz="1400" dirty="0" smtClean="0">
                  <a:solidFill>
                    <a:srgbClr val="171717"/>
                  </a:solidFill>
                </a:rPr>
                <a:t> y </a:t>
              </a:r>
              <a:r>
                <a:rPr lang="en-US" sz="1400" dirty="0" err="1" smtClean="0">
                  <a:solidFill>
                    <a:srgbClr val="171717"/>
                  </a:solidFill>
                </a:rPr>
                <a:t>Recomendaciones</a:t>
              </a:r>
              <a:endParaRPr lang="da-DK" sz="1400" dirty="0"/>
            </a:p>
          </p:txBody>
        </p:sp>
        <p:sp>
          <p:nvSpPr>
            <p:cNvPr id="35" name="Tekstboks 72"/>
            <p:cNvSpPr txBox="1">
              <a:spLocks noChangeArrowheads="1"/>
            </p:cNvSpPr>
            <p:nvPr/>
          </p:nvSpPr>
          <p:spPr bwMode="auto">
            <a:xfrm>
              <a:off x="1050925" y="5690480"/>
              <a:ext cx="349112" cy="33855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algn="ctr">
                <a:defRPr/>
              </a:pPr>
              <a:r>
                <a:rPr lang="da-DK" sz="1600" dirty="0">
                  <a:latin typeface="Arial" pitchFamily="34" charset="0"/>
                  <a:ea typeface="ＭＳ Ｐゴシック" pitchFamily="-97" charset="-128"/>
                </a:rPr>
                <a:t>9</a:t>
              </a:r>
            </a:p>
          </p:txBody>
        </p:sp>
      </p:grpSp>
    </p:spTree>
    <p:extLst>
      <p:ext uri="{BB962C8B-B14F-4D97-AF65-F5344CB8AC3E}">
        <p14:creationId xmlns:p14="http://schemas.microsoft.com/office/powerpoint/2010/main" val="4510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lvl="1"/>
            <a:r>
              <a:rPr lang="es-EC" sz="2400" b="1" dirty="0" smtClean="0">
                <a:solidFill>
                  <a:schemeClr val="bg1"/>
                </a:solidFill>
                <a:latin typeface="Arial "/>
              </a:rPr>
              <a:t>MODELOS DE CASOS DE USO</a:t>
            </a:r>
            <a:endParaRPr lang="es-EC" sz="2400" b="1" dirty="0">
              <a:solidFill>
                <a:schemeClr val="bg1"/>
              </a:solidFill>
              <a:latin typeface="Arial "/>
            </a:endParaRPr>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1000108"/>
            <a:ext cx="8715436" cy="5572164"/>
          </a:xfrm>
          <a:prstGeom prst="rect">
            <a:avLst/>
          </a:prstGeom>
          <a:noFill/>
          <a:ln>
            <a:noFill/>
          </a:ln>
        </p:spPr>
      </p:pic>
    </p:spTree>
    <p:extLst>
      <p:ext uri="{BB962C8B-B14F-4D97-AF65-F5344CB8AC3E}">
        <p14:creationId xmlns:p14="http://schemas.microsoft.com/office/powerpoint/2010/main" val="1531216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lvl="1"/>
            <a:r>
              <a:rPr lang="es-EC" sz="2400" b="1" dirty="0" smtClean="0">
                <a:solidFill>
                  <a:schemeClr val="bg1"/>
                </a:solidFill>
                <a:latin typeface="Arial "/>
              </a:rPr>
              <a:t>MODELO CONCEPTUAL </a:t>
            </a:r>
            <a:endParaRPr lang="es-EC" sz="2400" b="1" dirty="0">
              <a:solidFill>
                <a:schemeClr val="bg1"/>
              </a:solidFill>
              <a:latin typeface="Arial "/>
            </a:endParaRPr>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365" y="1419194"/>
            <a:ext cx="8891270" cy="4019611"/>
          </a:xfrm>
          <a:prstGeom prst="rect">
            <a:avLst/>
          </a:prstGeom>
          <a:noFill/>
          <a:ln>
            <a:noFill/>
          </a:ln>
        </p:spPr>
      </p:pic>
    </p:spTree>
    <p:extLst>
      <p:ext uri="{BB962C8B-B14F-4D97-AF65-F5344CB8AC3E}">
        <p14:creationId xmlns:p14="http://schemas.microsoft.com/office/powerpoint/2010/main" val="1531216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lvl="1"/>
            <a:r>
              <a:rPr lang="es-EC" sz="2400" b="1" dirty="0" smtClean="0">
                <a:solidFill>
                  <a:schemeClr val="bg1"/>
                </a:solidFill>
                <a:latin typeface="Arial "/>
              </a:rPr>
              <a:t>DIAGRAMA NAVEGACIONAL</a:t>
            </a:r>
            <a:endParaRPr lang="es-EC" sz="2400" b="1" dirty="0">
              <a:solidFill>
                <a:schemeClr val="bg1"/>
              </a:solidFill>
              <a:latin typeface="Arial "/>
            </a:endParaRPr>
          </a:p>
        </p:txBody>
      </p:sp>
      <p:sp>
        <p:nvSpPr>
          <p:cNvPr id="7" name="6 Rectángulo"/>
          <p:cNvSpPr/>
          <p:nvPr/>
        </p:nvSpPr>
        <p:spPr>
          <a:xfrm>
            <a:off x="4396311" y="3244334"/>
            <a:ext cx="351378" cy="369332"/>
          </a:xfrm>
          <a:prstGeom prst="rect">
            <a:avLst/>
          </a:prstGeom>
        </p:spPr>
        <p:txBody>
          <a:bodyPr wrap="none">
            <a:spAutoFit/>
          </a:bodyPr>
          <a:lstStyle/>
          <a:p>
            <a:r>
              <a:rPr lang="es-EC" b="1" dirty="0" smtClean="0">
                <a:solidFill>
                  <a:schemeClr val="bg1"/>
                </a:solidFill>
                <a:latin typeface="Arial "/>
              </a:rPr>
              <a:t>A</a:t>
            </a:r>
            <a:endParaRPr lang="es-MX" dirty="0"/>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 y="1662128"/>
            <a:ext cx="9115425" cy="3981450"/>
          </a:xfrm>
          <a:prstGeom prst="rect">
            <a:avLst/>
          </a:prstGeom>
          <a:noFill/>
          <a:ln>
            <a:noFill/>
          </a:ln>
        </p:spPr>
      </p:pic>
    </p:spTree>
    <p:extLst>
      <p:ext uri="{BB962C8B-B14F-4D97-AF65-F5344CB8AC3E}">
        <p14:creationId xmlns:p14="http://schemas.microsoft.com/office/powerpoint/2010/main" val="1531216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0" y="0"/>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lvl="1"/>
            <a:r>
              <a:rPr lang="es-EC" sz="2400" b="1" dirty="0" smtClean="0">
                <a:solidFill>
                  <a:schemeClr val="bg1"/>
                </a:solidFill>
                <a:latin typeface="Arial "/>
              </a:rPr>
              <a:t>ARQUITECTURA DEL SISTEMA </a:t>
            </a:r>
            <a:endParaRPr lang="es-EC" sz="2400" b="1" dirty="0">
              <a:solidFill>
                <a:schemeClr val="bg1"/>
              </a:solidFill>
              <a:latin typeface="Arial "/>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l="18646" t="29532" r="13345" b="52335"/>
          <a:stretch>
            <a:fillRect/>
          </a:stretch>
        </p:blipFill>
        <p:spPr bwMode="auto">
          <a:xfrm>
            <a:off x="714348" y="2881312"/>
            <a:ext cx="7858180" cy="2619390"/>
          </a:xfrm>
          <a:prstGeom prst="rect">
            <a:avLst/>
          </a:prstGeom>
          <a:noFill/>
          <a:ln>
            <a:noFill/>
          </a:ln>
        </p:spPr>
      </p:pic>
      <p:sp>
        <p:nvSpPr>
          <p:cNvPr id="5" name="4 CuadroTexto"/>
          <p:cNvSpPr txBox="1"/>
          <p:nvPr/>
        </p:nvSpPr>
        <p:spPr>
          <a:xfrm>
            <a:off x="857224" y="1643050"/>
            <a:ext cx="7715304" cy="646331"/>
          </a:xfrm>
          <a:prstGeom prst="rect">
            <a:avLst/>
          </a:prstGeom>
          <a:noFill/>
        </p:spPr>
        <p:txBody>
          <a:bodyPr wrap="square" rtlCol="0">
            <a:spAutoFit/>
          </a:bodyPr>
          <a:lstStyle/>
          <a:p>
            <a:r>
              <a:rPr lang="es-US" dirty="0" smtClean="0"/>
              <a:t>L</a:t>
            </a:r>
            <a:r>
              <a:rPr lang="es-ES" dirty="0" smtClean="0"/>
              <a:t>a Arquitectura utilizada para el desarrollo del sistema es N-CAPAS</a:t>
            </a:r>
            <a:endParaRPr lang="es-MX" dirty="0" smtClean="0"/>
          </a:p>
          <a:p>
            <a:endParaRPr lang="es-MX" dirty="0"/>
          </a:p>
        </p:txBody>
      </p:sp>
    </p:spTree>
    <p:extLst>
      <p:ext uri="{BB962C8B-B14F-4D97-AF65-F5344CB8AC3E}">
        <p14:creationId xmlns:p14="http://schemas.microsoft.com/office/powerpoint/2010/main" val="1571522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None/>
            </a:pPr>
            <a:endParaRPr lang="es-EC" altLang="es-EC" sz="1800">
              <a:solidFill>
                <a:prstClr val="black"/>
              </a:solidFill>
            </a:endParaRPr>
          </a:p>
        </p:txBody>
      </p:sp>
      <p:sp>
        <p:nvSpPr>
          <p:cNvPr id="4" name="3 Rectángulo"/>
          <p:cNvSpPr/>
          <p:nvPr/>
        </p:nvSpPr>
        <p:spPr>
          <a:xfrm>
            <a:off x="1423988" y="2138363"/>
            <a:ext cx="6642100" cy="2097087"/>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base">
              <a:spcBef>
                <a:spcPct val="0"/>
              </a:spcBef>
              <a:spcAft>
                <a:spcPct val="0"/>
              </a:spcAft>
              <a:defRPr/>
            </a:pPr>
            <a:endParaRPr lang="es-EC" dirty="0">
              <a:solidFill>
                <a:prstClr val="white"/>
              </a:solidFill>
            </a:endParaRPr>
          </a:p>
        </p:txBody>
      </p:sp>
      <p:sp>
        <p:nvSpPr>
          <p:cNvPr id="5" name="4 Rectángulo"/>
          <p:cNvSpPr/>
          <p:nvPr/>
        </p:nvSpPr>
        <p:spPr>
          <a:xfrm>
            <a:off x="2357422" y="2844225"/>
            <a:ext cx="4960782" cy="584775"/>
          </a:xfrm>
          <a:prstGeom prst="rect">
            <a:avLst/>
          </a:prstGeom>
          <a:noFill/>
        </p:spPr>
        <p:txBody>
          <a:bodyPr wrap="none">
            <a:spAutoFit/>
          </a:bodyPr>
          <a:lstStyle/>
          <a:p>
            <a:pPr algn="ctr" defTabSz="457200" fontAlgn="base">
              <a:spcBef>
                <a:spcPct val="0"/>
              </a:spcBef>
              <a:spcAft>
                <a:spcPct val="0"/>
              </a:spcAft>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t>PRUEBAS DEL SISTEMA</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305621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rPr>
              <a:t>PRUEBAS DE SISTEMA</a:t>
            </a:r>
            <a:endParaRPr lang="es-ES" altLang="es-EC" dirty="0">
              <a:solidFill>
                <a:srgbClr val="FFFFFF"/>
              </a:solidFill>
            </a:endParaRPr>
          </a:p>
        </p:txBody>
      </p:sp>
      <p:graphicFrame>
        <p:nvGraphicFramePr>
          <p:cNvPr id="29" name="28 Diagrama"/>
          <p:cNvGraphicFramePr/>
          <p:nvPr/>
        </p:nvGraphicFramePr>
        <p:xfrm>
          <a:off x="785786" y="1285860"/>
          <a:ext cx="7929618"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9508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rPr>
              <a:t>CAJA BLANCA – CÓDIGO A PROBAR</a:t>
            </a:r>
            <a:endParaRPr lang="es-ES" altLang="es-EC" dirty="0">
              <a:solidFill>
                <a:srgbClr val="FFFFFF"/>
              </a:solidFill>
            </a:endParaRPr>
          </a:p>
        </p:txBody>
      </p:sp>
      <p:pic>
        <p:nvPicPr>
          <p:cNvPr id="22" name="2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82" y="1571612"/>
            <a:ext cx="3805497" cy="3420000"/>
          </a:xfrm>
          <a:prstGeom prst="rect">
            <a:avLst/>
          </a:prstGeom>
          <a:noFill/>
          <a:ln>
            <a:solidFill>
              <a:schemeClr val="tx1"/>
            </a:solidFill>
          </a:ln>
        </p:spPr>
      </p:pic>
      <p:pic>
        <p:nvPicPr>
          <p:cNvPr id="23" name="22 Imagen"/>
          <p:cNvPicPr/>
          <p:nvPr/>
        </p:nvPicPr>
        <p:blipFill rotWithShape="1">
          <a:blip r:embed="rId3" cstate="print">
            <a:extLst>
              <a:ext uri="{28A0092B-C50C-407E-A947-70E740481C1C}">
                <a14:useLocalDpi xmlns:a14="http://schemas.microsoft.com/office/drawing/2010/main" val="0"/>
              </a:ext>
            </a:extLst>
          </a:blip>
          <a:srcRect b="3380"/>
          <a:stretch/>
        </p:blipFill>
        <p:spPr bwMode="auto">
          <a:xfrm>
            <a:off x="4752459" y="1214422"/>
            <a:ext cx="3748631" cy="3143272"/>
          </a:xfrm>
          <a:prstGeom prst="rect">
            <a:avLst/>
          </a:prstGeom>
          <a:noFill/>
          <a:ln>
            <a:noFill/>
          </a:ln>
          <a:extLst>
            <a:ext uri="{53640926-AAD7-44D8-BBD7-CCE9431645EC}">
              <a14:shadowObscured xmlns:a14="http://schemas.microsoft.com/office/drawing/2010/main"/>
            </a:ext>
          </a:extLst>
        </p:spPr>
      </p:pic>
      <p:pic>
        <p:nvPicPr>
          <p:cNvPr id="24" name="2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300" y="4572008"/>
            <a:ext cx="5219700" cy="2047875"/>
          </a:xfrm>
          <a:prstGeom prst="rect">
            <a:avLst/>
          </a:prstGeom>
          <a:noFill/>
          <a:ln>
            <a:noFill/>
          </a:ln>
        </p:spPr>
      </p:pic>
      <p:sp>
        <p:nvSpPr>
          <p:cNvPr id="25" name="24 CuadroTexto"/>
          <p:cNvSpPr txBox="1"/>
          <p:nvPr/>
        </p:nvSpPr>
        <p:spPr>
          <a:xfrm>
            <a:off x="4786314" y="857232"/>
            <a:ext cx="364333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dirty="0" smtClean="0"/>
              <a:t>Diagrama de flujo</a:t>
            </a:r>
            <a:endParaRPr lang="es-MX" dirty="0"/>
          </a:p>
        </p:txBody>
      </p:sp>
      <p:sp>
        <p:nvSpPr>
          <p:cNvPr id="26" name="25 CuadroTexto"/>
          <p:cNvSpPr txBox="1"/>
          <p:nvPr/>
        </p:nvSpPr>
        <p:spPr>
          <a:xfrm>
            <a:off x="4429124" y="4500570"/>
            <a:ext cx="364333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dirty="0" smtClean="0"/>
              <a:t>Gráfica de nodos</a:t>
            </a:r>
            <a:endParaRPr lang="es-MX" dirty="0"/>
          </a:p>
        </p:txBody>
      </p:sp>
    </p:spTree>
    <p:extLst>
      <p:ext uri="{BB962C8B-B14F-4D97-AF65-F5344CB8AC3E}">
        <p14:creationId xmlns:p14="http://schemas.microsoft.com/office/powerpoint/2010/main" val="3288182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sz="3600" dirty="0" smtClean="0">
                <a:solidFill>
                  <a:srgbClr val="FFFFFF"/>
                </a:solidFill>
              </a:rPr>
              <a:t>CAJA BLANCA – COMPLEJIDAD CICLOMÁTICA</a:t>
            </a:r>
            <a:endParaRPr lang="es-ES" altLang="es-EC" sz="3600" dirty="0">
              <a:solidFill>
                <a:srgbClr val="FFFFFF"/>
              </a:solidFill>
            </a:endParaRPr>
          </a:p>
        </p:txBody>
      </p:sp>
      <p:graphicFrame>
        <p:nvGraphicFramePr>
          <p:cNvPr id="9" name="8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182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rPr>
              <a:t>CAJA NEGRA </a:t>
            </a:r>
            <a:endParaRPr lang="es-ES" altLang="es-EC" dirty="0">
              <a:solidFill>
                <a:srgbClr val="FFFFFF"/>
              </a:solidFill>
            </a:endParaRPr>
          </a:p>
        </p:txBody>
      </p:sp>
      <p:sp>
        <p:nvSpPr>
          <p:cNvPr id="24" name="23 CuadroTexto"/>
          <p:cNvSpPr txBox="1"/>
          <p:nvPr/>
        </p:nvSpPr>
        <p:spPr>
          <a:xfrm>
            <a:off x="357158" y="1142984"/>
            <a:ext cx="8501122" cy="5078313"/>
          </a:xfrm>
          <a:prstGeom prst="rect">
            <a:avLst/>
          </a:prstGeom>
          <a:noFill/>
        </p:spPr>
        <p:txBody>
          <a:bodyPr wrap="square" rtlCol="0">
            <a:spAutoFit/>
          </a:bodyPr>
          <a:lstStyle/>
          <a:p>
            <a:r>
              <a:rPr lang="es-ES" dirty="0" smtClean="0"/>
              <a:t>El gerente de compras de DIGISYSTEM S.A necesita ingresar al sistema con su usuario, y de ahí dirigirse a la pantalla “Requerimientos”.  La siguiente figura muestra la pantalla de requerimientos del sistema de DIGISYSTEM S.A.</a:t>
            </a:r>
          </a:p>
          <a:p>
            <a:endParaRPr lang="es-MX" dirty="0" smtClean="0"/>
          </a:p>
          <a:p>
            <a:r>
              <a:rPr lang="es-ES" dirty="0" smtClean="0"/>
              <a:t> </a:t>
            </a:r>
            <a:endParaRPr lang="es-MX"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r>
              <a:rPr lang="es-ES" b="1" dirty="0" smtClean="0"/>
              <a:t>		Prueba Caja Negra - Ingreso a pantalla de requerimientos</a:t>
            </a:r>
            <a:endParaRPr lang="es-MX" b="1" dirty="0" smtClean="0"/>
          </a:p>
          <a:p>
            <a:r>
              <a:rPr lang="es-ES" dirty="0" smtClean="0"/>
              <a:t> </a:t>
            </a:r>
            <a:endParaRPr lang="es-MX" dirty="0" smtClean="0"/>
          </a:p>
          <a:p>
            <a:r>
              <a:rPr lang="es-ES" dirty="0" smtClean="0"/>
              <a:t> </a:t>
            </a:r>
            <a:endParaRPr lang="es-MX" dirty="0" smtClean="0"/>
          </a:p>
          <a:p>
            <a:r>
              <a:rPr lang="es-ES" dirty="0" smtClean="0"/>
              <a:t> </a:t>
            </a:r>
            <a:endParaRPr lang="es-MX" dirty="0" smtClean="0"/>
          </a:p>
          <a:p>
            <a:endParaRPr lang="es-MX" dirty="0"/>
          </a:p>
        </p:txBody>
      </p:sp>
      <p:pic>
        <p:nvPicPr>
          <p:cNvPr id="25" name="2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84" y="2214554"/>
            <a:ext cx="5214974" cy="2357454"/>
          </a:xfrm>
          <a:prstGeom prst="rect">
            <a:avLst/>
          </a:prstGeom>
          <a:noFill/>
          <a:ln>
            <a:noFill/>
          </a:ln>
        </p:spPr>
      </p:pic>
    </p:spTree>
    <p:extLst>
      <p:ext uri="{BB962C8B-B14F-4D97-AF65-F5344CB8AC3E}">
        <p14:creationId xmlns:p14="http://schemas.microsoft.com/office/powerpoint/2010/main" val="1881288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rPr>
              <a:t>CAJA NEGRA </a:t>
            </a:r>
            <a:endParaRPr lang="es-ES" altLang="es-EC" dirty="0">
              <a:solidFill>
                <a:srgbClr val="FFFFFF"/>
              </a:solidFill>
            </a:endParaRPr>
          </a:p>
        </p:txBody>
      </p:sp>
      <p:sp>
        <p:nvSpPr>
          <p:cNvPr id="24" name="23 CuadroTexto"/>
          <p:cNvSpPr txBox="1"/>
          <p:nvPr/>
        </p:nvSpPr>
        <p:spPr>
          <a:xfrm>
            <a:off x="357158" y="1142984"/>
            <a:ext cx="8786842" cy="6463308"/>
          </a:xfrm>
          <a:prstGeom prst="rect">
            <a:avLst/>
          </a:prstGeom>
          <a:noFill/>
        </p:spPr>
        <p:txBody>
          <a:bodyPr wrap="square" rtlCol="0">
            <a:spAutoFit/>
          </a:bodyPr>
          <a:lstStyle/>
          <a:p>
            <a:r>
              <a:rPr lang="es-ES" dirty="0" smtClean="0"/>
              <a:t>La siguiente figura  muestra el error que se genera en el sistema al no llenar todos los campos de la pantalla.</a:t>
            </a:r>
            <a:endParaRPr lang="es-MX"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r>
              <a:rPr lang="es-ES" b="1" dirty="0" smtClean="0"/>
              <a:t>		          Prueba Caja Negra - Datos no llenos</a:t>
            </a:r>
            <a:endParaRPr lang="es-MX" b="1" dirty="0" smtClean="0"/>
          </a:p>
          <a:p>
            <a:r>
              <a:rPr lang="es-EC" dirty="0" smtClean="0"/>
              <a:t> La siguiente figura indica el error que se genera cuando el campo “fecha solicitud” no tiene el formato correcto y el aplicativo nos presenta un mensaje de “no se ha podido reconocer como fecha”.</a:t>
            </a:r>
            <a:endParaRPr lang="es-MX" dirty="0" smtClean="0"/>
          </a:p>
          <a:p>
            <a:r>
              <a:rPr lang="es-EC" dirty="0" smtClean="0"/>
              <a:t> </a:t>
            </a:r>
            <a:endParaRPr lang="es-MX" dirty="0" smtClean="0"/>
          </a:p>
          <a:p>
            <a:endParaRPr lang="es-ES" b="1" dirty="0" smtClean="0"/>
          </a:p>
          <a:p>
            <a:endParaRPr lang="es-ES" b="1" dirty="0" smtClean="0"/>
          </a:p>
          <a:p>
            <a:endParaRPr lang="es-ES" b="1" dirty="0" smtClean="0"/>
          </a:p>
          <a:p>
            <a:endParaRPr lang="es-ES" b="1" dirty="0" smtClean="0"/>
          </a:p>
          <a:p>
            <a:endParaRPr lang="es-ES" b="1" dirty="0" smtClean="0"/>
          </a:p>
          <a:p>
            <a:r>
              <a:rPr lang="es-ES" b="1" dirty="0" smtClean="0"/>
              <a:t>		      Prueba Caja Negra - Datos erróneos fecha</a:t>
            </a:r>
            <a:endParaRPr lang="es-MX" b="1" dirty="0" smtClean="0"/>
          </a:p>
          <a:p>
            <a:r>
              <a:rPr lang="es-ES" dirty="0" smtClean="0"/>
              <a:t> </a:t>
            </a:r>
            <a:endParaRPr lang="es-MX" dirty="0" smtClean="0"/>
          </a:p>
          <a:p>
            <a:r>
              <a:rPr lang="es-ES" dirty="0" smtClean="0"/>
              <a:t> </a:t>
            </a:r>
            <a:endParaRPr lang="es-MX" dirty="0" smtClean="0"/>
          </a:p>
          <a:p>
            <a:r>
              <a:rPr lang="es-ES" dirty="0" smtClean="0"/>
              <a:t> </a:t>
            </a:r>
            <a:endParaRPr lang="es-MX" dirty="0" smtClean="0"/>
          </a:p>
          <a:p>
            <a:endParaRPr lang="es-MX"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08" y="1714488"/>
            <a:ext cx="4500000" cy="1595236"/>
          </a:xfrm>
          <a:prstGeom prst="rect">
            <a:avLst/>
          </a:prstGeom>
          <a:noFill/>
          <a:ln>
            <a:noFill/>
          </a:ln>
        </p:spPr>
      </p:pic>
      <p:pic>
        <p:nvPicPr>
          <p:cNvPr id="6" name="5 Imagen"/>
          <p:cNvPicPr/>
          <p:nvPr/>
        </p:nvPicPr>
        <p:blipFill rotWithShape="1">
          <a:blip cstate="print"/>
          <a:srcRect l="18203" t="7843" b="37495"/>
          <a:stretch/>
        </p:blipFill>
        <p:spPr bwMode="auto">
          <a:xfrm>
            <a:off x="2214546" y="4357694"/>
            <a:ext cx="4500000" cy="16907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1288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a:solidFill>
                  <a:srgbClr val="FFFFFF"/>
                </a:solidFill>
                <a:latin typeface="Arial" pitchFamily="34" charset="0"/>
                <a:cs typeface="Arial" pitchFamily="34" charset="0"/>
              </a:rPr>
              <a:t>INTRODUCCIÓN</a:t>
            </a:r>
          </a:p>
        </p:txBody>
      </p:sp>
      <p:graphicFrame>
        <p:nvGraphicFramePr>
          <p:cNvPr id="2" name="1 Diagrama"/>
          <p:cNvGraphicFramePr/>
          <p:nvPr>
            <p:extLst>
              <p:ext uri="{D42A27DB-BD31-4B8C-83A1-F6EECF244321}">
                <p14:modId xmlns:p14="http://schemas.microsoft.com/office/powerpoint/2010/main" val="4146482761"/>
              </p:ext>
            </p:extLst>
          </p:nvPr>
        </p:nvGraphicFramePr>
        <p:xfrm>
          <a:off x="714348" y="1285860"/>
          <a:ext cx="8429652"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5019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None/>
            </a:pPr>
            <a:endParaRPr lang="es-EC" altLang="es-EC" sz="1800">
              <a:solidFill>
                <a:prstClr val="black"/>
              </a:solidFill>
            </a:endParaRPr>
          </a:p>
        </p:txBody>
      </p:sp>
      <p:sp>
        <p:nvSpPr>
          <p:cNvPr id="4" name="3 Rectángulo"/>
          <p:cNvSpPr/>
          <p:nvPr/>
        </p:nvSpPr>
        <p:spPr>
          <a:xfrm>
            <a:off x="1423988" y="2138363"/>
            <a:ext cx="6642100" cy="2097087"/>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base">
              <a:spcBef>
                <a:spcPct val="0"/>
              </a:spcBef>
              <a:spcAft>
                <a:spcPct val="0"/>
              </a:spcAft>
              <a:defRPr/>
            </a:pPr>
            <a:endParaRPr lang="es-EC" dirty="0">
              <a:solidFill>
                <a:prstClr val="white"/>
              </a:solidFill>
            </a:endParaRPr>
          </a:p>
        </p:txBody>
      </p:sp>
      <p:sp>
        <p:nvSpPr>
          <p:cNvPr id="5" name="4 Rectángulo"/>
          <p:cNvSpPr/>
          <p:nvPr/>
        </p:nvSpPr>
        <p:spPr>
          <a:xfrm>
            <a:off x="1813174" y="2976317"/>
            <a:ext cx="5863849" cy="584775"/>
          </a:xfrm>
          <a:prstGeom prst="rect">
            <a:avLst/>
          </a:prstGeom>
          <a:noFill/>
        </p:spPr>
        <p:txBody>
          <a:bodyPr wrap="none">
            <a:spAutoFit/>
          </a:bodyPr>
          <a:lstStyle/>
          <a:p>
            <a:pPr algn="ctr" defTabSz="457200" fontAlgn="base">
              <a:spcBef>
                <a:spcPct val="0"/>
              </a:spcBef>
              <a:spcAft>
                <a:spcPct val="0"/>
              </a:spcAft>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t>EJECUCIÓN </a:t>
            </a:r>
            <a:r>
              <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t>DEL PROYECTO</a:t>
            </a:r>
          </a:p>
        </p:txBody>
      </p:sp>
    </p:spTree>
    <p:extLst>
      <p:ext uri="{BB962C8B-B14F-4D97-AF65-F5344CB8AC3E}">
        <p14:creationId xmlns:p14="http://schemas.microsoft.com/office/powerpoint/2010/main" val="984836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None/>
            </a:pPr>
            <a:endParaRPr lang="es-EC" altLang="es-EC" sz="1800">
              <a:solidFill>
                <a:prstClr val="black"/>
              </a:solidFill>
            </a:endParaRPr>
          </a:p>
        </p:txBody>
      </p:sp>
      <p:sp>
        <p:nvSpPr>
          <p:cNvPr id="4" name="3 Rectángulo"/>
          <p:cNvSpPr/>
          <p:nvPr/>
        </p:nvSpPr>
        <p:spPr>
          <a:xfrm>
            <a:off x="1423988" y="2138363"/>
            <a:ext cx="6642100" cy="2097087"/>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base">
              <a:spcBef>
                <a:spcPct val="0"/>
              </a:spcBef>
              <a:spcAft>
                <a:spcPct val="0"/>
              </a:spcAft>
              <a:defRPr/>
            </a:pPr>
            <a:endParaRPr lang="es-EC" dirty="0">
              <a:solidFill>
                <a:prstClr val="white"/>
              </a:solidFill>
            </a:endParaRPr>
          </a:p>
        </p:txBody>
      </p:sp>
      <p:sp>
        <p:nvSpPr>
          <p:cNvPr id="5" name="4 Rectángulo"/>
          <p:cNvSpPr/>
          <p:nvPr/>
        </p:nvSpPr>
        <p:spPr>
          <a:xfrm>
            <a:off x="2428860" y="2500306"/>
            <a:ext cx="4541628" cy="1077218"/>
          </a:xfrm>
          <a:prstGeom prst="rect">
            <a:avLst/>
          </a:prstGeom>
          <a:noFill/>
        </p:spPr>
        <p:txBody>
          <a:bodyPr wrap="none">
            <a:spAutoFit/>
          </a:bodyPr>
          <a:lstStyle/>
          <a:p>
            <a:pPr algn="ctr" defTabSz="457200" fontAlgn="base">
              <a:spcBef>
                <a:spcPct val="0"/>
              </a:spcBef>
              <a:spcAft>
                <a:spcPct val="0"/>
              </a:spcAft>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t>CONCLUSIONES Y</a:t>
            </a:r>
            <a:b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b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t> RECOMEND</a:t>
            </a:r>
            <a:r>
              <a:rPr lang="es-ES" altLang="es-EC" sz="3200" dirty="0" smtClean="0">
                <a:solidFill>
                  <a:srgbClr val="FFFFFF"/>
                </a:solidFill>
                <a:latin typeface="Arial" pitchFamily="34" charset="0"/>
                <a:cs typeface="Arial" pitchFamily="34" charset="0"/>
              </a:rPr>
              <a:t>A</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t>CIONES</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984836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latin typeface="Arial" pitchFamily="34" charset="0"/>
                <a:cs typeface="Arial" pitchFamily="34" charset="0"/>
              </a:rPr>
              <a:t>CONCLUSIONES</a:t>
            </a:r>
            <a:endParaRPr lang="es-ES" altLang="es-EC" dirty="0">
              <a:solidFill>
                <a:srgbClr val="FFFFFF"/>
              </a:solidFill>
              <a:latin typeface="Arial"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3697758567"/>
              </p:ext>
            </p:extLst>
          </p:nvPr>
        </p:nvGraphicFramePr>
        <p:xfrm>
          <a:off x="-108520" y="792163"/>
          <a:ext cx="9252520" cy="6237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0580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6D4E5E1D-128A-4D77-8535-3CFBBC258FF5}"/>
                                            </p:graphicEl>
                                          </p:spTgt>
                                        </p:tgtEl>
                                        <p:attrNameLst>
                                          <p:attrName>style.visibility</p:attrName>
                                        </p:attrNameLst>
                                      </p:cBhvr>
                                      <p:to>
                                        <p:strVal val="visible"/>
                                      </p:to>
                                    </p:set>
                                    <p:animEffect transition="in" filter="wipe(down)">
                                      <p:cBhvr>
                                        <p:cTn id="7" dur="4000"/>
                                        <p:tgtEl>
                                          <p:spTgt spid="2">
                                            <p:graphicEl>
                                              <a:dgm id="{6D4E5E1D-128A-4D77-8535-3CFBBC258FF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graphicEl>
                                              <a:dgm id="{387B7AD2-15AD-4382-B5BA-7E7C6052B39A}"/>
                                            </p:graphicEl>
                                          </p:spTgt>
                                        </p:tgtEl>
                                        <p:attrNameLst>
                                          <p:attrName>style.visibility</p:attrName>
                                        </p:attrNameLst>
                                      </p:cBhvr>
                                      <p:to>
                                        <p:strVal val="visible"/>
                                      </p:to>
                                    </p:set>
                                    <p:animEffect transition="in" filter="wipe(down)">
                                      <p:cBhvr>
                                        <p:cTn id="10" dur="4000"/>
                                        <p:tgtEl>
                                          <p:spTgt spid="2">
                                            <p:graphicEl>
                                              <a:dgm id="{387B7AD2-15AD-4382-B5BA-7E7C6052B39A}"/>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graphicEl>
                                              <a:dgm id="{9E4DB62C-A35D-4057-88F0-D4B65B68B6C1}"/>
                                            </p:graphicEl>
                                          </p:spTgt>
                                        </p:tgtEl>
                                        <p:attrNameLst>
                                          <p:attrName>style.visibility</p:attrName>
                                        </p:attrNameLst>
                                      </p:cBhvr>
                                      <p:to>
                                        <p:strVal val="visible"/>
                                      </p:to>
                                    </p:set>
                                    <p:animEffect transition="in" filter="wipe(down)">
                                      <p:cBhvr>
                                        <p:cTn id="13" dur="4000"/>
                                        <p:tgtEl>
                                          <p:spTgt spid="2">
                                            <p:graphicEl>
                                              <a:dgm id="{9E4DB62C-A35D-4057-88F0-D4B65B68B6C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graphicEl>
                                              <a:dgm id="{62CC3C48-DC71-4D04-97B5-46A66A5AE803}"/>
                                            </p:graphicEl>
                                          </p:spTgt>
                                        </p:tgtEl>
                                        <p:attrNameLst>
                                          <p:attrName>style.visibility</p:attrName>
                                        </p:attrNameLst>
                                      </p:cBhvr>
                                      <p:to>
                                        <p:strVal val="visible"/>
                                      </p:to>
                                    </p:set>
                                    <p:animEffect transition="in" filter="wipe(down)">
                                      <p:cBhvr>
                                        <p:cTn id="18" dur="4000"/>
                                        <p:tgtEl>
                                          <p:spTgt spid="2">
                                            <p:graphicEl>
                                              <a:dgm id="{62CC3C48-DC71-4D04-97B5-46A66A5AE803}"/>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graphicEl>
                                              <a:dgm id="{DF49AB00-7160-478F-BB80-41D021C4F970}"/>
                                            </p:graphicEl>
                                          </p:spTgt>
                                        </p:tgtEl>
                                        <p:attrNameLst>
                                          <p:attrName>style.visibility</p:attrName>
                                        </p:attrNameLst>
                                      </p:cBhvr>
                                      <p:to>
                                        <p:strVal val="visible"/>
                                      </p:to>
                                    </p:set>
                                    <p:animEffect transition="in" filter="wipe(down)">
                                      <p:cBhvr>
                                        <p:cTn id="21" dur="4000"/>
                                        <p:tgtEl>
                                          <p:spTgt spid="2">
                                            <p:graphicEl>
                                              <a:dgm id="{DF49AB00-7160-478F-BB80-41D021C4F97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graphicEl>
                                              <a:dgm id="{A6163CA3-CB82-4033-89CD-D4B578F6B087}"/>
                                            </p:graphicEl>
                                          </p:spTgt>
                                        </p:tgtEl>
                                        <p:attrNameLst>
                                          <p:attrName>style.visibility</p:attrName>
                                        </p:attrNameLst>
                                      </p:cBhvr>
                                      <p:to>
                                        <p:strVal val="visible"/>
                                      </p:to>
                                    </p:set>
                                    <p:animEffect transition="in" filter="wipe(down)">
                                      <p:cBhvr>
                                        <p:cTn id="26" dur="4000"/>
                                        <p:tgtEl>
                                          <p:spTgt spid="2">
                                            <p:graphicEl>
                                              <a:dgm id="{A6163CA3-CB82-4033-89CD-D4B578F6B087}"/>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graphicEl>
                                              <a:dgm id="{644A4A16-F619-48E7-96BE-CB3E5E4935B5}"/>
                                            </p:graphicEl>
                                          </p:spTgt>
                                        </p:tgtEl>
                                        <p:attrNameLst>
                                          <p:attrName>style.visibility</p:attrName>
                                        </p:attrNameLst>
                                      </p:cBhvr>
                                      <p:to>
                                        <p:strVal val="visible"/>
                                      </p:to>
                                    </p:set>
                                    <p:animEffect transition="in" filter="wipe(down)">
                                      <p:cBhvr>
                                        <p:cTn id="29" dur="4000"/>
                                        <p:tgtEl>
                                          <p:spTgt spid="2">
                                            <p:graphicEl>
                                              <a:dgm id="{644A4A16-F619-48E7-96BE-CB3E5E4935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latin typeface="Arial" pitchFamily="34" charset="0"/>
                <a:cs typeface="Arial" pitchFamily="34" charset="0"/>
              </a:rPr>
              <a:t>RECOMENDACIONES</a:t>
            </a:r>
            <a:endParaRPr lang="es-ES" altLang="es-EC" dirty="0">
              <a:solidFill>
                <a:srgbClr val="FFFFFF"/>
              </a:solidFill>
              <a:latin typeface="Arial"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4660305"/>
              </p:ext>
            </p:extLst>
          </p:nvPr>
        </p:nvGraphicFramePr>
        <p:xfrm>
          <a:off x="107504" y="792163"/>
          <a:ext cx="8928992" cy="5949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024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249"/>
                                          </p:stCondLst>
                                        </p:cTn>
                                        <p:tgtEl>
                                          <p:spTgt spid="2">
                                            <p:graphicEl>
                                              <a:dgm id="{90EA42B2-AAC5-4143-BCFF-680F51ECBD2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249"/>
                                          </p:stCondLst>
                                        </p:cTn>
                                        <p:tgtEl>
                                          <p:spTgt spid="2">
                                            <p:graphicEl>
                                              <a:dgm id="{6D56C728-EF16-4F1E-B2BD-A86E02F5B6D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249"/>
                                          </p:stCondLst>
                                        </p:cTn>
                                        <p:tgtEl>
                                          <p:spTgt spid="2">
                                            <p:graphicEl>
                                              <a:dgm id="{8426039F-D9BF-4888-B751-1C479E26C7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249"/>
                                          </p:stCondLst>
                                        </p:cTn>
                                        <p:tgtEl>
                                          <p:spTgt spid="2">
                                            <p:graphicEl>
                                              <a:dgm id="{725D3405-FFC3-48B1-9DBF-D4242F5A800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249"/>
                                          </p:stCondLst>
                                        </p:cTn>
                                        <p:tgtEl>
                                          <p:spTgt spid="2">
                                            <p:graphicEl>
                                              <a:dgm id="{A7A16D01-9DC3-4021-B0CD-94E3BDD42D9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249"/>
                                          </p:stCondLst>
                                        </p:cTn>
                                        <p:tgtEl>
                                          <p:spTgt spid="2">
                                            <p:graphicEl>
                                              <a:dgm id="{26E133A5-99DE-4FAA-9CFC-FD29F6DB90B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249"/>
                                          </p:stCondLst>
                                        </p:cTn>
                                        <p:tgtEl>
                                          <p:spTgt spid="2">
                                            <p:graphicEl>
                                              <a:dgm id="{B2728805-02A1-4A47-9058-F8D4CBF38F5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endParaRPr lang="es-ES" altLang="es-EC" dirty="0">
              <a:solidFill>
                <a:srgbClr val="FFFFFF"/>
              </a:solidFill>
              <a:latin typeface="Arial" pitchFamily="34" charset="0"/>
              <a:cs typeface="Arial" pitchFamily="34" charset="0"/>
            </a:endParaRPr>
          </a:p>
        </p:txBody>
      </p:sp>
      <p:sp>
        <p:nvSpPr>
          <p:cNvPr id="4" name="Rectangle 5"/>
          <p:cNvSpPr txBox="1">
            <a:spLocks noChangeArrowheads="1"/>
          </p:cNvSpPr>
          <p:nvPr/>
        </p:nvSpPr>
        <p:spPr bwMode="gray">
          <a:xfrm>
            <a:off x="0" y="2953343"/>
            <a:ext cx="9144000" cy="600075"/>
          </a:xfrm>
          <a:prstGeom prst="rect">
            <a:avLst/>
          </a:prstGeom>
          <a:noFill/>
          <a:ln w="9525">
            <a:noFill/>
            <a:miter lim="800000"/>
            <a:headEnd/>
            <a:tailEnd/>
          </a:ln>
        </p:spPr>
        <p:txBody>
          <a:bodyPr lIns="0" rIns="0" anchor="ctr"/>
          <a:lstStyle/>
          <a:p>
            <a:pPr algn="ctr" eaLnBrk="0" fontAlgn="base" hangingPunct="0">
              <a:lnSpc>
                <a:spcPct val="95000"/>
              </a:lnSpc>
              <a:spcBef>
                <a:spcPct val="0"/>
              </a:spcBef>
              <a:spcAft>
                <a:spcPct val="0"/>
              </a:spcAft>
            </a:pPr>
            <a:r>
              <a:rPr lang="en-US" sz="6000" b="1" dirty="0">
                <a:solidFill>
                  <a:schemeClr val="accent3">
                    <a:lumMod val="75000"/>
                  </a:schemeClr>
                </a:solidFill>
                <a:latin typeface="Arial" charset="0"/>
                <a:ea typeface="ＭＳ Ｐゴシック" charset="-128"/>
                <a:cs typeface="Arial" charset="0"/>
              </a:rPr>
              <a:t>Gracias </a:t>
            </a:r>
            <a:r>
              <a:rPr lang="es-EC" sz="6000" b="1" dirty="0" smtClean="0">
                <a:solidFill>
                  <a:schemeClr val="accent3">
                    <a:lumMod val="75000"/>
                  </a:schemeClr>
                </a:solidFill>
                <a:latin typeface="Arial" charset="0"/>
                <a:ea typeface="ＭＳ Ｐゴシック" charset="-128"/>
                <a:cs typeface="Arial" charset="0"/>
              </a:rPr>
              <a:t>por</a:t>
            </a:r>
            <a:r>
              <a:rPr lang="en-US" sz="6000" b="1" dirty="0" smtClean="0">
                <a:solidFill>
                  <a:schemeClr val="accent3">
                    <a:lumMod val="75000"/>
                  </a:schemeClr>
                </a:solidFill>
                <a:latin typeface="Arial" charset="0"/>
                <a:ea typeface="ＭＳ Ｐゴシック" charset="-128"/>
                <a:cs typeface="Arial" charset="0"/>
              </a:rPr>
              <a:t> </a:t>
            </a:r>
            <a:r>
              <a:rPr lang="es-EC" sz="6000" b="1" dirty="0" smtClean="0">
                <a:solidFill>
                  <a:schemeClr val="accent3">
                    <a:lumMod val="75000"/>
                  </a:schemeClr>
                </a:solidFill>
                <a:latin typeface="Arial" charset="0"/>
                <a:ea typeface="ＭＳ Ｐゴシック" charset="-128"/>
                <a:cs typeface="Arial" charset="0"/>
              </a:rPr>
              <a:t>su</a:t>
            </a:r>
            <a:r>
              <a:rPr lang="en-US" sz="6000" b="1" dirty="0" smtClean="0">
                <a:solidFill>
                  <a:schemeClr val="accent3">
                    <a:lumMod val="75000"/>
                  </a:schemeClr>
                </a:solidFill>
                <a:latin typeface="Arial" charset="0"/>
                <a:ea typeface="ＭＳ Ｐゴシック" charset="-128"/>
                <a:cs typeface="Arial" charset="0"/>
              </a:rPr>
              <a:t> </a:t>
            </a:r>
            <a:r>
              <a:rPr lang="es-EC" sz="6000" b="1" dirty="0" smtClean="0">
                <a:solidFill>
                  <a:schemeClr val="accent3">
                    <a:lumMod val="75000"/>
                  </a:schemeClr>
                </a:solidFill>
                <a:latin typeface="Arial" charset="0"/>
                <a:ea typeface="ＭＳ Ｐゴシック" charset="-128"/>
                <a:cs typeface="Arial" charset="0"/>
              </a:rPr>
              <a:t>atención</a:t>
            </a:r>
            <a:endParaRPr lang="es-EC" sz="6000" b="1" dirty="0">
              <a:solidFill>
                <a:schemeClr val="accent3">
                  <a:lumMod val="75000"/>
                </a:schemeClr>
              </a:solidFill>
              <a:latin typeface="Arial" charset="0"/>
              <a:ea typeface="ＭＳ Ｐゴシック" charset="-128"/>
              <a:cs typeface="Arial" charset="0"/>
            </a:endParaRPr>
          </a:p>
        </p:txBody>
      </p:sp>
      <p:pic>
        <p:nvPicPr>
          <p:cNvPr id="5" name="Picture 2" descr="C:\Users\katty\Documents\NetBeansProjects\prj_espeAcreditacion\web\images\logoSIIA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787" y="5628837"/>
            <a:ext cx="1752600" cy="8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626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nodeType="clickEffect">
                                  <p:stCondLst>
                                    <p:cond delay="0"/>
                                  </p:stCondLst>
                                  <p:childTnLst>
                                    <p:anim calcmode="lin" valueType="num">
                                      <p:cBhvr>
                                        <p:cTn id="11" dur="1000"/>
                                        <p:tgtEl>
                                          <p:spTgt spid="5"/>
                                        </p:tgtEl>
                                        <p:attrNameLst>
                                          <p:attrName>ppt_w</p:attrName>
                                        </p:attrNameLst>
                                      </p:cBhvr>
                                      <p:tavLst>
                                        <p:tav tm="0">
                                          <p:val>
                                            <p:strVal val="ppt_w"/>
                                          </p:val>
                                        </p:tav>
                                        <p:tav tm="100000">
                                          <p:val>
                                            <p:strVal val="ppt_w*0.70"/>
                                          </p:val>
                                        </p:tav>
                                      </p:tavLst>
                                    </p:anim>
                                    <p:anim calcmode="lin" valueType="num">
                                      <p:cBhvr>
                                        <p:cTn id="12" dur="1000"/>
                                        <p:tgtEl>
                                          <p:spTgt spid="5"/>
                                        </p:tgtEl>
                                        <p:attrNameLst>
                                          <p:attrName>ppt_h</p:attrName>
                                        </p:attrNameLst>
                                      </p:cBhvr>
                                      <p:tavLst>
                                        <p:tav tm="0">
                                          <p:val>
                                            <p:strVal val="ppt_h"/>
                                          </p:val>
                                        </p:tav>
                                        <p:tav tm="100000">
                                          <p:val>
                                            <p:strVal val="ppt_h"/>
                                          </p:val>
                                        </p:tav>
                                      </p:tavLst>
                                    </p:anim>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sz="4000" dirty="0" smtClean="0">
                <a:solidFill>
                  <a:srgbClr val="FFFFFF"/>
                </a:solidFill>
                <a:latin typeface="Arial" pitchFamily="34" charset="0"/>
                <a:cs typeface="Arial" pitchFamily="34" charset="0"/>
              </a:rPr>
              <a:t>PLANTEAMIENTO DEL PROBLEMA</a:t>
            </a:r>
            <a:endParaRPr lang="es-ES" altLang="es-EC" sz="4000" dirty="0">
              <a:solidFill>
                <a:srgbClr val="FFFFFF"/>
              </a:solidFill>
              <a:latin typeface="Arial" pitchFamily="34" charset="0"/>
              <a:cs typeface="Arial"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997" t="21859" r="52691" b="64847"/>
          <a:stretch/>
        </p:blipFill>
        <p:spPr bwMode="auto">
          <a:xfrm>
            <a:off x="5651912" y="2481545"/>
            <a:ext cx="1341821" cy="97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566" t="21859" r="42154" b="64847"/>
          <a:stretch/>
        </p:blipFill>
        <p:spPr bwMode="auto">
          <a:xfrm>
            <a:off x="7091619" y="2504302"/>
            <a:ext cx="1207416" cy="97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718" t="35612" r="47723" b="21627"/>
          <a:stretch/>
        </p:blipFill>
        <p:spPr bwMode="auto">
          <a:xfrm>
            <a:off x="6454309" y="3476759"/>
            <a:ext cx="1274619" cy="79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29 Llaves"/>
          <p:cNvSpPr/>
          <p:nvPr/>
        </p:nvSpPr>
        <p:spPr>
          <a:xfrm>
            <a:off x="5443831" y="2357430"/>
            <a:ext cx="3557325" cy="2193144"/>
          </a:xfrm>
          <a:prstGeom prst="bracePair">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cxnSp>
        <p:nvCxnSpPr>
          <p:cNvPr id="24" name="23 Conector recto"/>
          <p:cNvCxnSpPr/>
          <p:nvPr/>
        </p:nvCxnSpPr>
        <p:spPr>
          <a:xfrm>
            <a:off x="6061503" y="2581201"/>
            <a:ext cx="2385604" cy="1745602"/>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4" name="33 Conector recto"/>
          <p:cNvCxnSpPr/>
          <p:nvPr/>
        </p:nvCxnSpPr>
        <p:spPr>
          <a:xfrm flipH="1">
            <a:off x="6061503" y="2454982"/>
            <a:ext cx="2321980" cy="1767169"/>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graphicFrame>
        <p:nvGraphicFramePr>
          <p:cNvPr id="12" name="11 Diagrama"/>
          <p:cNvGraphicFramePr/>
          <p:nvPr/>
        </p:nvGraphicFramePr>
        <p:xfrm>
          <a:off x="0" y="785794"/>
          <a:ext cx="5214942" cy="5715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93567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25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par>
                          <p:cTn id="8" fill="hold">
                            <p:stCondLst>
                              <p:cond delay="3250"/>
                            </p:stCondLst>
                            <p:childTnLst>
                              <p:par>
                                <p:cTn id="9" presetID="6" presetClass="entr" presetSubtype="16" fill="hold" nodeType="afterEffect">
                                  <p:stCondLst>
                                    <p:cond delay="1250"/>
                                  </p:stCondLst>
                                  <p:childTnLst>
                                    <p:set>
                                      <p:cBhvr>
                                        <p:cTn id="10" dur="1" fill="hold">
                                          <p:stCondLst>
                                            <p:cond delay="0"/>
                                          </p:stCondLst>
                                        </p:cTn>
                                        <p:tgtEl>
                                          <p:spTgt spid="34"/>
                                        </p:tgtEl>
                                        <p:attrNameLst>
                                          <p:attrName>style.visibility</p:attrName>
                                        </p:attrNameLst>
                                      </p:cBhvr>
                                      <p:to>
                                        <p:strVal val="visible"/>
                                      </p:to>
                                    </p:set>
                                    <p:animEffect transition="in" filter="circle(in)">
                                      <p:cBhvr>
                                        <p:cTn id="1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a:solidFill>
                  <a:srgbClr val="FFFFFF"/>
                </a:solidFill>
                <a:latin typeface="Arial" pitchFamily="34" charset="0"/>
                <a:cs typeface="Arial" pitchFamily="34" charset="0"/>
              </a:rPr>
              <a:t>SITUACIÓN </a:t>
            </a:r>
            <a:r>
              <a:rPr lang="es-ES" altLang="es-EC" dirty="0" smtClean="0">
                <a:solidFill>
                  <a:srgbClr val="FFFFFF"/>
                </a:solidFill>
                <a:latin typeface="Arial" pitchFamily="34" charset="0"/>
                <a:cs typeface="Arial" pitchFamily="34" charset="0"/>
              </a:rPr>
              <a:t>ACTUAL</a:t>
            </a:r>
            <a:endParaRPr lang="es-ES" altLang="es-EC" dirty="0">
              <a:solidFill>
                <a:srgbClr val="FFFFFF"/>
              </a:solidFill>
              <a:latin typeface="Arial" pitchFamily="34" charset="0"/>
              <a:cs typeface="Arial" pitchFamily="34" charset="0"/>
            </a:endParaRPr>
          </a:p>
        </p:txBody>
      </p:sp>
      <p:graphicFrame>
        <p:nvGraphicFramePr>
          <p:cNvPr id="6" name="5 Diagrama"/>
          <p:cNvGraphicFramePr/>
          <p:nvPr/>
        </p:nvGraphicFramePr>
        <p:xfrm>
          <a:off x="1714480" y="1714488"/>
          <a:ext cx="6286544" cy="456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714348" y="857232"/>
            <a:ext cx="7786742" cy="646331"/>
          </a:xfrm>
          <a:prstGeom prst="rect">
            <a:avLst/>
          </a:prstGeom>
          <a:noFill/>
        </p:spPr>
        <p:txBody>
          <a:bodyPr wrap="square" rtlCol="0">
            <a:spAutoFit/>
          </a:bodyPr>
          <a:lstStyle/>
          <a:p>
            <a:r>
              <a:rPr lang="es-ES" dirty="0" smtClean="0"/>
              <a:t>Con la implementación de este aplicativo web DIGISYSTEM  tendrá la posibilidad de tener diariamente :</a:t>
            </a:r>
            <a:endParaRPr lang="es-MX" dirty="0"/>
          </a:p>
        </p:txBody>
      </p:sp>
    </p:spTree>
    <p:extLst>
      <p:ext uri="{BB962C8B-B14F-4D97-AF65-F5344CB8AC3E}">
        <p14:creationId xmlns:p14="http://schemas.microsoft.com/office/powerpoint/2010/main" val="2688066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latin typeface="Arial" pitchFamily="34" charset="0"/>
                <a:cs typeface="Arial" pitchFamily="34" charset="0"/>
              </a:rPr>
              <a:t>OBJETIVOS</a:t>
            </a:r>
            <a:endParaRPr lang="es-ES" altLang="es-EC" dirty="0">
              <a:solidFill>
                <a:srgbClr val="FFFFFF"/>
              </a:solidFill>
              <a:latin typeface="Arial" pitchFamily="34" charset="0"/>
              <a:cs typeface="Arial" pitchFamily="34" charset="0"/>
            </a:endParaRPr>
          </a:p>
        </p:txBody>
      </p:sp>
      <p:sp>
        <p:nvSpPr>
          <p:cNvPr id="4" name="Rektangel 32"/>
          <p:cNvSpPr>
            <a:spLocks noChangeArrowheads="1"/>
          </p:cNvSpPr>
          <p:nvPr/>
        </p:nvSpPr>
        <p:spPr bwMode="auto">
          <a:xfrm>
            <a:off x="729612" y="3314050"/>
            <a:ext cx="7914354" cy="494936"/>
          </a:xfrm>
          <a:prstGeom prst="rect">
            <a:avLst/>
          </a:prstGeom>
          <a:solidFill>
            <a:schemeClr val="accent3"/>
          </a:soli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5" name="Rektangel 51"/>
          <p:cNvSpPr>
            <a:spLocks noChangeArrowheads="1"/>
          </p:cNvSpPr>
          <p:nvPr/>
        </p:nvSpPr>
        <p:spPr bwMode="auto">
          <a:xfrm>
            <a:off x="752101" y="3946768"/>
            <a:ext cx="7891865" cy="176824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6" name="Tekstboks 68"/>
          <p:cNvSpPr txBox="1">
            <a:spLocks noChangeArrowheads="1"/>
          </p:cNvSpPr>
          <p:nvPr/>
        </p:nvSpPr>
        <p:spPr bwMode="auto">
          <a:xfrm>
            <a:off x="1294364" y="4027322"/>
            <a:ext cx="7213026" cy="1200329"/>
          </a:xfrm>
          <a:prstGeom prst="rect">
            <a:avLst/>
          </a:prstGeom>
          <a:solidFill>
            <a:schemeClr val="accent3">
              <a:lumMod val="40000"/>
              <a:lumOff val="60000"/>
            </a:schemeClr>
          </a:solidFill>
          <a:ln w="9525">
            <a:noFill/>
            <a:miter lim="800000"/>
            <a:headEnd/>
            <a:tailEnd/>
          </a:ln>
        </p:spPr>
        <p:txBody>
          <a:bodyPr wrap="square">
            <a:spAutoFit/>
          </a:bodyPr>
          <a:lstStyle/>
          <a:p>
            <a:pPr marL="171450" lvl="0" indent="-171450" algn="just">
              <a:buFont typeface="Arial" pitchFamily="34" charset="0"/>
              <a:buChar char="•"/>
            </a:pPr>
            <a:r>
              <a:rPr lang="es-MX" sz="1200" b="1" dirty="0" smtClean="0">
                <a:latin typeface="Arial" pitchFamily="34" charset="0"/>
                <a:cs typeface="Arial" pitchFamily="34" charset="0"/>
              </a:rPr>
              <a:t>Especificar los requerimientos necesarios para el desarrollo del sistema, utilizando el estándar IEEE 830 para su documentación.</a:t>
            </a:r>
          </a:p>
          <a:p>
            <a:pPr marL="171450" lvl="0" indent="-171450" algn="just">
              <a:buFont typeface="Arial" pitchFamily="34" charset="0"/>
              <a:buChar char="•"/>
            </a:pPr>
            <a:r>
              <a:rPr lang="es-MX" sz="1200" b="1" dirty="0" smtClean="0">
                <a:latin typeface="Arial" pitchFamily="34" charset="0"/>
                <a:cs typeface="Arial" pitchFamily="34" charset="0"/>
              </a:rPr>
              <a:t>Utilizar la metodología OOHDM (Object Oriented Hypermedia Design Method) para realizar:</a:t>
            </a:r>
          </a:p>
          <a:p>
            <a:pPr marL="628650" lvl="1" indent="-171450" algn="just">
              <a:buFont typeface="Arial" pitchFamily="34" charset="0"/>
              <a:buChar char="•"/>
            </a:pPr>
            <a:r>
              <a:rPr lang="es-MX" sz="1200" b="1" dirty="0" smtClean="0">
                <a:latin typeface="Arial" pitchFamily="34" charset="0"/>
                <a:cs typeface="Arial" pitchFamily="34" charset="0"/>
              </a:rPr>
              <a:t>El  modelo conceptual</a:t>
            </a:r>
          </a:p>
          <a:p>
            <a:pPr marL="628650" lvl="1" indent="-171450" algn="just">
              <a:buFont typeface="Arial" pitchFamily="34" charset="0"/>
              <a:buChar char="•"/>
            </a:pPr>
            <a:r>
              <a:rPr lang="es-MX" sz="1200" b="1" dirty="0" smtClean="0">
                <a:latin typeface="Arial" pitchFamily="34" charset="0"/>
                <a:cs typeface="Arial" pitchFamily="34" charset="0"/>
              </a:rPr>
              <a:t>El diagrama navegacional</a:t>
            </a:r>
          </a:p>
          <a:p>
            <a:pPr marL="628650" lvl="1" indent="-171450" algn="just">
              <a:buFont typeface="Arial" pitchFamily="34" charset="0"/>
              <a:buChar char="•"/>
            </a:pPr>
            <a:r>
              <a:rPr lang="es-MX" sz="1200" b="1" dirty="0" smtClean="0">
                <a:latin typeface="Arial" pitchFamily="34" charset="0"/>
                <a:cs typeface="Arial" pitchFamily="34" charset="0"/>
              </a:rPr>
              <a:t>Las diferentes interfaces abstractas,</a:t>
            </a:r>
            <a:endParaRPr lang="es-MX" sz="1200" b="1" dirty="0">
              <a:latin typeface="Arial" pitchFamily="34" charset="0"/>
              <a:cs typeface="Arial" pitchFamily="34" charset="0"/>
            </a:endParaRPr>
          </a:p>
        </p:txBody>
      </p:sp>
      <p:sp>
        <p:nvSpPr>
          <p:cNvPr id="7" name="Rectangle 5"/>
          <p:cNvSpPr txBox="1">
            <a:spLocks noChangeArrowheads="1"/>
          </p:cNvSpPr>
          <p:nvPr/>
        </p:nvSpPr>
        <p:spPr bwMode="gray">
          <a:xfrm>
            <a:off x="785786" y="3456094"/>
            <a:ext cx="1866096" cy="352892"/>
          </a:xfrm>
          <a:prstGeom prst="rect">
            <a:avLst/>
          </a:prstGeom>
          <a:noFill/>
          <a:ln w="9525">
            <a:noFill/>
            <a:miter lim="800000"/>
            <a:headEnd/>
            <a:tailEnd/>
          </a:ln>
        </p:spPr>
        <p:txBody>
          <a:bodyPr lIns="0" rIns="0" anchor="ctr"/>
          <a:lstStyle/>
          <a:p>
            <a:pPr defTabSz="914400" eaLnBrk="0" hangingPunct="0">
              <a:lnSpc>
                <a:spcPct val="95000"/>
              </a:lnSpc>
            </a:pPr>
            <a:r>
              <a:rPr lang="en-US" sz="1400" b="1" dirty="0" smtClean="0">
                <a:solidFill>
                  <a:schemeClr val="bg1"/>
                </a:solidFill>
                <a:latin typeface="Arial "/>
              </a:rPr>
              <a:t>Específicos</a:t>
            </a:r>
            <a:endParaRPr lang="en-US" sz="1400" b="1" dirty="0">
              <a:solidFill>
                <a:schemeClr val="bg1"/>
              </a:solidFill>
              <a:latin typeface="Arial "/>
            </a:endParaRPr>
          </a:p>
        </p:txBody>
      </p:sp>
      <p:sp>
        <p:nvSpPr>
          <p:cNvPr id="8" name="Højrepil 75"/>
          <p:cNvSpPr/>
          <p:nvPr/>
        </p:nvSpPr>
        <p:spPr bwMode="auto">
          <a:xfrm rot="5400000">
            <a:off x="3966318" y="2960808"/>
            <a:ext cx="419981" cy="367828"/>
          </a:xfrm>
          <a:prstGeom prst="rightArrow">
            <a:avLst>
              <a:gd name="adj1" fmla="val 50000"/>
              <a:gd name="adj2" fmla="val 82469"/>
            </a:avLst>
          </a:prstGeom>
          <a:gradFill flip="none" rotWithShape="1">
            <a:gsLst>
              <a:gs pos="100000">
                <a:schemeClr val="accent1">
                  <a:lumMod val="10000"/>
                </a:schemeClr>
              </a:gs>
              <a:gs pos="0">
                <a:schemeClr val="accent1">
                  <a:lumMod val="25000"/>
                </a:schemeClr>
              </a:gs>
            </a:gsLst>
            <a:lin ang="0" scaled="0"/>
            <a:tileRect/>
          </a:gradFill>
          <a:ln w="6350">
            <a:solidFill>
              <a:schemeClr val="bg2">
                <a:lumMod val="75000"/>
              </a:schemeClr>
            </a:solidFill>
          </a:ln>
          <a:effectLst>
            <a:innerShdw blurRad="66675" dist="50800" dir="13500000">
              <a:srgbClr val="000000">
                <a:alpha val="18000"/>
              </a:srgbClr>
            </a:inn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9" name="Rektangel 63"/>
          <p:cNvSpPr>
            <a:spLocks noChangeArrowheads="1"/>
          </p:cNvSpPr>
          <p:nvPr/>
        </p:nvSpPr>
        <p:spPr bwMode="auto">
          <a:xfrm>
            <a:off x="699830" y="1321102"/>
            <a:ext cx="7944136" cy="494936"/>
          </a:xfrm>
          <a:prstGeom prst="rect">
            <a:avLst/>
          </a:prstGeom>
          <a:solidFill>
            <a:schemeClr val="accent3"/>
          </a:solidFill>
          <a:ln w="9525">
            <a:solidFill>
              <a:schemeClr val="accent3">
                <a:lumMod val="75000"/>
              </a:schemeClr>
            </a:solidFill>
            <a:miter lim="800000"/>
            <a:headEnd/>
            <a:tailEnd/>
          </a:ln>
          <a:effectLst>
            <a:outerShdw blurRad="63500" dist="23000" dir="5400000" rotWithShape="0">
              <a:srgbClr val="000000">
                <a:alpha val="34999"/>
              </a:srgbClr>
            </a:outerShdw>
          </a:effectLst>
        </p:spPr>
        <p:txBody>
          <a:bodyPr anchor="ctr"/>
          <a:lstStyle/>
          <a:p>
            <a:pPr defTabSz="914400" fontAlgn="auto">
              <a:spcBef>
                <a:spcPts val="0"/>
              </a:spcBef>
              <a:spcAft>
                <a:spcPts val="0"/>
              </a:spcAft>
              <a:defRPr/>
            </a:pPr>
            <a:r>
              <a:rPr lang="da-DK" sz="1400" b="1" kern="0" noProof="1" smtClean="0">
                <a:solidFill>
                  <a:sysClr val="window" lastClr="FFFFFF"/>
                </a:solidFill>
                <a:latin typeface="Arial" pitchFamily="34" charset="0"/>
                <a:ea typeface="ＭＳ Ｐゴシック" pitchFamily="-97" charset="-128"/>
              </a:rPr>
              <a:t>General </a:t>
            </a:r>
            <a:endParaRPr lang="da-DK" sz="1400" b="1" kern="0" noProof="1">
              <a:solidFill>
                <a:sysClr val="window" lastClr="FFFFFF"/>
              </a:solidFill>
              <a:latin typeface="Arial" pitchFamily="34" charset="0"/>
              <a:ea typeface="ＭＳ Ｐゴシック" pitchFamily="-97" charset="-128"/>
            </a:endParaRPr>
          </a:p>
        </p:txBody>
      </p:sp>
      <p:sp>
        <p:nvSpPr>
          <p:cNvPr id="10" name="Rektangel 64"/>
          <p:cNvSpPr>
            <a:spLocks noChangeArrowheads="1"/>
          </p:cNvSpPr>
          <p:nvPr/>
        </p:nvSpPr>
        <p:spPr bwMode="auto">
          <a:xfrm>
            <a:off x="699830" y="1711556"/>
            <a:ext cx="7944136" cy="108155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da-DK" dirty="0">
              <a:solidFill>
                <a:schemeClr val="bg1">
                  <a:lumMod val="85000"/>
                </a:schemeClr>
              </a:solidFill>
              <a:latin typeface="Arial" pitchFamily="34" charset="0"/>
              <a:ea typeface="ＭＳ Ｐゴシック" pitchFamily="-97" charset="-128"/>
            </a:endParaRPr>
          </a:p>
        </p:txBody>
      </p:sp>
      <p:sp>
        <p:nvSpPr>
          <p:cNvPr id="11" name="Tekstboks 72"/>
          <p:cNvSpPr txBox="1">
            <a:spLocks noChangeArrowheads="1"/>
          </p:cNvSpPr>
          <p:nvPr/>
        </p:nvSpPr>
        <p:spPr bwMode="auto">
          <a:xfrm>
            <a:off x="1294364" y="1977086"/>
            <a:ext cx="7176775" cy="523220"/>
          </a:xfrm>
          <a:prstGeom prst="rect">
            <a:avLst/>
          </a:prstGeom>
          <a:solidFill>
            <a:schemeClr val="accent3">
              <a:lumMod val="20000"/>
              <a:lumOff val="80000"/>
            </a:schemeClr>
          </a:solidFill>
          <a:ln w="9525">
            <a:noFill/>
            <a:miter lim="800000"/>
            <a:headEnd/>
            <a:tailEnd/>
          </a:ln>
        </p:spPr>
        <p:txBody>
          <a:bodyPr wrap="square">
            <a:spAutoFit/>
          </a:bodyPr>
          <a:lstStyle/>
          <a:p>
            <a:pPr algn="just"/>
            <a:r>
              <a:rPr lang="es-MX" sz="1400" b="1" dirty="0" smtClean="0">
                <a:latin typeface="Arial "/>
              </a:rPr>
              <a:t>Desarrollar una aplicación web basada en un e-procurement para la empresa DIGISYSTEM S.A.</a:t>
            </a:r>
            <a:endParaRPr lang="es-EC" sz="1400" b="1" dirty="0">
              <a:solidFill>
                <a:schemeClr val="bg2">
                  <a:lumMod val="50000"/>
                </a:schemeClr>
              </a:solidFill>
              <a:latin typeface="Arial "/>
              <a:ea typeface="ＭＳ Ｐゴシック" pitchFamily="-97" charset="-128"/>
            </a:endParaRPr>
          </a:p>
        </p:txBody>
      </p:sp>
      <p:sp>
        <p:nvSpPr>
          <p:cNvPr id="15" name="Tekstboks 34"/>
          <p:cNvSpPr txBox="1">
            <a:spLocks noChangeArrowheads="1"/>
          </p:cNvSpPr>
          <p:nvPr/>
        </p:nvSpPr>
        <p:spPr bwMode="auto">
          <a:xfrm>
            <a:off x="868154" y="2049303"/>
            <a:ext cx="305745" cy="406063"/>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indent="-342900" fontAlgn="auto">
              <a:spcBef>
                <a:spcPts val="0"/>
              </a:spcBef>
              <a:spcAft>
                <a:spcPts val="0"/>
              </a:spcAft>
              <a:defRPr/>
            </a:pPr>
            <a:r>
              <a:rPr lang="da-DK" sz="1200" kern="0" noProof="1">
                <a:solidFill>
                  <a:sysClr val="window" lastClr="FFFFFF"/>
                </a:solidFill>
                <a:latin typeface="Arial" pitchFamily="34" charset="0"/>
                <a:ea typeface="ＭＳ Ｐゴシック" pitchFamily="-97" charset="-128"/>
              </a:rPr>
              <a:t>1</a:t>
            </a:r>
          </a:p>
        </p:txBody>
      </p:sp>
      <p:sp>
        <p:nvSpPr>
          <p:cNvPr id="19" name="Tekstboks 34"/>
          <p:cNvSpPr txBox="1">
            <a:spLocks noChangeArrowheads="1"/>
          </p:cNvSpPr>
          <p:nvPr/>
        </p:nvSpPr>
        <p:spPr bwMode="auto">
          <a:xfrm>
            <a:off x="868153" y="4146800"/>
            <a:ext cx="305745" cy="406063"/>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indent="-342900" fontAlgn="auto">
              <a:spcBef>
                <a:spcPts val="0"/>
              </a:spcBef>
              <a:spcAft>
                <a:spcPts val="0"/>
              </a:spcAft>
              <a:defRPr/>
            </a:pPr>
            <a:r>
              <a:rPr lang="da-DK" sz="1200" kern="0" noProof="1" smtClean="0">
                <a:solidFill>
                  <a:sysClr val="window" lastClr="FFFFFF"/>
                </a:solidFill>
                <a:latin typeface="Arial" pitchFamily="34" charset="0"/>
                <a:ea typeface="ＭＳ Ｐゴシック" pitchFamily="-97" charset="-128"/>
              </a:rPr>
              <a:t>2</a:t>
            </a:r>
            <a:endParaRPr lang="da-DK" sz="1200" kern="0" noProof="1">
              <a:solidFill>
                <a:sysClr val="window" lastClr="FFFFFF"/>
              </a:solidFill>
              <a:latin typeface="Arial" pitchFamily="34" charset="0"/>
              <a:ea typeface="ＭＳ Ｐゴシック" pitchFamily="-97" charset="-128"/>
            </a:endParaRPr>
          </a:p>
        </p:txBody>
      </p:sp>
    </p:spTree>
    <p:extLst>
      <p:ext uri="{BB962C8B-B14F-4D97-AF65-F5344CB8AC3E}">
        <p14:creationId xmlns:p14="http://schemas.microsoft.com/office/powerpoint/2010/main" val="3032170222"/>
      </p:ext>
    </p:extLst>
  </p:cSld>
  <p:clrMapOvr>
    <a:masterClrMapping/>
  </p:clrMapOvr>
  <mc:AlternateContent xmlns:mc="http://schemas.openxmlformats.org/markup-compatibility/2006" xmlns:p14="http://schemas.microsoft.com/office/powerpoint/2010/main">
    <mc:Choice Requires="p14">
      <p:transition p14:dur="10">
        <p14:gallery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par>
                                <p:cTn id="18" presetID="18" presetClass="entr" presetSubtype="12" fill="hold" grpId="0" nodeType="withEffect">
                                  <p:stCondLst>
                                    <p:cond delay="300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par>
                                <p:cTn id="21" presetID="18" presetClass="entr" presetSubtype="12" fill="hold" grpId="0" nodeType="withEffect">
                                  <p:stCondLst>
                                    <p:cond delay="300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par>
                                <p:cTn id="24" presetID="18" presetClass="entr" presetSubtype="12" fill="hold" grpId="0" nodeType="withEffect">
                                  <p:stCondLst>
                                    <p:cond delay="3000"/>
                                  </p:stCondLst>
                                  <p:childTnLst>
                                    <p:set>
                                      <p:cBhvr>
                                        <p:cTn id="25" dur="1" fill="hold">
                                          <p:stCondLst>
                                            <p:cond delay="0"/>
                                          </p:stCondLst>
                                        </p:cTn>
                                        <p:tgtEl>
                                          <p:spTgt spid="6"/>
                                        </p:tgtEl>
                                        <p:attrNameLst>
                                          <p:attrName>style.visibility</p:attrName>
                                        </p:attrNameLst>
                                      </p:cBhvr>
                                      <p:to>
                                        <p:strVal val="visible"/>
                                      </p:to>
                                    </p:set>
                                    <p:animEffect transition="in" filter="strips(downLeft)">
                                      <p:cBhvr>
                                        <p:cTn id="26" dur="500"/>
                                        <p:tgtEl>
                                          <p:spTgt spid="6"/>
                                        </p:tgtEl>
                                      </p:cBhvr>
                                    </p:animEffect>
                                  </p:childTnLst>
                                </p:cTn>
                              </p:par>
                              <p:par>
                                <p:cTn id="27" presetID="18" presetClass="entr" presetSubtype="12" fill="hold" grpId="0" nodeType="withEffect">
                                  <p:stCondLst>
                                    <p:cond delay="300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latin typeface="Arial" pitchFamily="34" charset="0"/>
                <a:cs typeface="Arial" pitchFamily="34" charset="0"/>
              </a:rPr>
              <a:t>ALCANCE</a:t>
            </a:r>
            <a:endParaRPr lang="es-ES" altLang="es-EC" dirty="0">
              <a:solidFill>
                <a:srgbClr val="FFFFFF"/>
              </a:solidFill>
              <a:latin typeface="Arial" pitchFamily="34" charset="0"/>
              <a:cs typeface="Arial" pitchFamily="34" charset="0"/>
            </a:endParaRPr>
          </a:p>
        </p:txBody>
      </p:sp>
      <p:sp>
        <p:nvSpPr>
          <p:cNvPr id="4" name="3 CuadroTexto"/>
          <p:cNvSpPr txBox="1"/>
          <p:nvPr/>
        </p:nvSpPr>
        <p:spPr>
          <a:xfrm>
            <a:off x="571472" y="1196752"/>
            <a:ext cx="7929618" cy="1754326"/>
          </a:xfrm>
          <a:prstGeom prst="rect">
            <a:avLst/>
          </a:prstGeom>
          <a:noFill/>
        </p:spPr>
        <p:txBody>
          <a:bodyPr wrap="square" rtlCol="0">
            <a:spAutoFit/>
          </a:bodyPr>
          <a:lstStyle/>
          <a:p>
            <a:r>
              <a:rPr lang="es-MX" dirty="0" smtClean="0"/>
              <a:t>En el citado desarrollo se realizará una aplicación web basado en la herramienta (e-procurement) para la empresa DIGISYSTEM S.A. el sistema a desarrollar tiene como objetivo principal apoyar a la empresa DIGISYSTEM S.A. en la gestión de compras con sus proveedores vía online.</a:t>
            </a:r>
          </a:p>
          <a:p>
            <a:endParaRPr lang="es-MX" dirty="0" smtClean="0"/>
          </a:p>
          <a:p>
            <a:r>
              <a:rPr lang="es-MX" dirty="0" smtClean="0"/>
              <a:t>El aplicativo permitirá crear varios módulos:</a:t>
            </a:r>
          </a:p>
        </p:txBody>
      </p:sp>
      <p:graphicFrame>
        <p:nvGraphicFramePr>
          <p:cNvPr id="6" name="5 Diagrama"/>
          <p:cNvGraphicFramePr/>
          <p:nvPr/>
        </p:nvGraphicFramePr>
        <p:xfrm>
          <a:off x="500034" y="3071810"/>
          <a:ext cx="8072494"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16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FontTx/>
              <a:buNone/>
            </a:pPr>
            <a:endParaRPr lang="es-EC" altLang="es-EC" sz="1800">
              <a:solidFill>
                <a:prstClr val="black"/>
              </a:solidFill>
            </a:endParaRPr>
          </a:p>
        </p:txBody>
      </p:sp>
      <p:sp>
        <p:nvSpPr>
          <p:cNvPr id="4" name="3 Rectángulo"/>
          <p:cNvSpPr/>
          <p:nvPr/>
        </p:nvSpPr>
        <p:spPr>
          <a:xfrm>
            <a:off x="1423988" y="2138363"/>
            <a:ext cx="6642100" cy="2097087"/>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base">
              <a:spcBef>
                <a:spcPct val="0"/>
              </a:spcBef>
              <a:spcAft>
                <a:spcPct val="0"/>
              </a:spcAft>
              <a:defRPr/>
            </a:pPr>
            <a:endParaRPr lang="es-EC" dirty="0">
              <a:solidFill>
                <a:prstClr val="white"/>
              </a:solidFill>
            </a:endParaRPr>
          </a:p>
        </p:txBody>
      </p:sp>
      <p:sp>
        <p:nvSpPr>
          <p:cNvPr id="5" name="4 Rectángulo"/>
          <p:cNvSpPr/>
          <p:nvPr/>
        </p:nvSpPr>
        <p:spPr>
          <a:xfrm>
            <a:off x="2901198" y="2976317"/>
            <a:ext cx="3687804" cy="584775"/>
          </a:xfrm>
          <a:prstGeom prst="rect">
            <a:avLst/>
          </a:prstGeom>
          <a:noFill/>
        </p:spPr>
        <p:txBody>
          <a:bodyPr wrap="none">
            <a:spAutoFit/>
          </a:bodyPr>
          <a:lstStyle/>
          <a:p>
            <a:pPr algn="ctr" defTabSz="457200" fontAlgn="base">
              <a:spcBef>
                <a:spcPct val="0"/>
              </a:spcBef>
              <a:spcAft>
                <a:spcPct val="0"/>
              </a:spcAft>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t>MARCO </a:t>
            </a:r>
            <a:r>
              <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rPr>
              <a:t>TEÓRICO</a:t>
            </a:r>
          </a:p>
        </p:txBody>
      </p:sp>
    </p:spTree>
    <p:extLst>
      <p:ext uri="{BB962C8B-B14F-4D97-AF65-F5344CB8AC3E}">
        <p14:creationId xmlns:p14="http://schemas.microsoft.com/office/powerpoint/2010/main" val="2781126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6" descr="data:image/jpeg;base64,/9j/4AAQSkZJRgABAQAAAQABAAD/2wCEAAkGBxMHBhQTExMWFRMTECESFhgYExsgGhgbFR0fGxYdGx4YHCghGB4lHxYXITEkJSsrLi4uGB8zODMsNywtLi4BCgoKDgwOGxAQGjgmICYyNSw1LDAwMiw0LCw0LzQsLCwsLDcvLCw0LC0sLCwsLCwsLCwsLCwsNDQsLCwsLCwsLP/AABEIALsBDgMBIgACEQEDEQH/xAAcAAEAAQUBAQAAAAAAAAAAAAAABAIDBQcIBgH/xABJEAABAwICBAcKDQMDBQEAAAABAAIDBBESIQUGEzEUIkFRU5HSBxUyNFRhcZOU0xYXIzVScnOBkrGys9FCoaM2dIIIM2JjgyT/xAAZAQEAAwEBAAAAAAAAAAAAAAAAAgMEAQX/xAAqEQEAAgEDAwIGAgMAAAAAAAAAAQIDBBFRExQhEjEiMjNBQlJxsSNh8P/aAAwDAQACEQMRAD8A3fsxzDqTZjmHUqkQU7Mcw6k2Y5h1KpEFOzHMOpNmOYdSqRBTsxzDqTZjmHUqkQU7Mcw6k2Y5h1KpEFOzHMOpNmOYdSqRBTsxzDqTZjmHUqkQU7Mcw6k2Y5h1KpEFOzHMOpNmOYdSqRBTsxzDqTZjmHUqkQU7Mcw6k2Y5h1KpEFOzHMOpNmOYdSqRBTsxzDqTZjmHUqkQU7Mcw6k2Y5h1KpEFOzHMOpNmOYdSqRBTsxzDqTZjmHUqkQU7Mcw6k2Y5h1KpEBed1k1nGhNL0sOEOE77SOv/ANtpcyNrvPeSVg9GI8i9EsFpnVKm01VPkmZje+FsLXG14gwucHREi7H3fe//AIt5lKnp3+IWJ9eaOBpJdJZr3sNqeUj5FwZI64Z4AeQ0v8G5tdXKzW2CGIFhxHaiMgteN0/B32swkuD7gC2ZtmAbqDpnUdlVogxxSSMkDZQHF+TuESbZ7ZLDjNx52Ft1txN5TdSqcVTn4pTimEoaZOK0ifhNmi2QMlyfSRzWs/xf7c8rWjdfKSrponPc6F0sG2wvjeAwWc6znFuEEiN5GfGDbi4Iv9j15ppK8MwzNaYw4vfTytAL5GxMaQ5gtcvab8xCoi1ApGFtzI9rYdgWueLOZZ7Wh1gCcLZHNGYyDb3IBVx+pMMjONNUucW4S50oLsnMfGc22BY6JhFgBkbg3KT0t/ueUj4X0rqhzGmV7mML3BlNK+wbI+I+Aw544ngDltcZKSdZKYUMMxktHOHFji1w8BjpHA3F2kNjebG3gkLHfAem4HLHiltMxrHEvBJwSvnBzbY8eV17ggjIhW9L6ntqdWYaGIgQMmaXF5OIRtdie1uEAXcCWZ2GFxXNse55X9P62x6Lp4sIc6SbZua0xvsGTSMjxPIbaLwzbHa5Fko9dKWWQMe/DJsTO6zZCxrG4sy8sAGTCc7blK0zq1DperbI90jS0NBDH2DxE8SRhwsbhrxcbt5UGTUOkmmYX7R4ZG6MNc/i2kD2u5LjiyuFgQDkSCRdI6e3k8rbtfKeSqhbGbiSQRvxRzNdGXOaxmJuyOG5e3wywcdmZusno/Wem0lIRE57yHNGUMmYeS1r2kt40d2uG0F25b1DptSaenjtilJu0klzbnZytmbuaB4UbRkN1+U3UjReq0WipbxPlHgtaC8EMjY4uETQRky7j59wvkEnp7eDyxtbre6k1t4LaEtEzI8O0O3cJWYi9sYBxNby+YFXJdf6WOYC02AMkdI408oMWwa17g9pZiF2yNIvzjnCzjdERionfxr1IAfnuwswcUjNuQ6156Huc0kFE6Jr5g1we11nMGITRtjeDZlrERsOQvdt+UrsTjn3PKU/XemjqXhzi1jIDIS6KUEOa3aPYQ6MAPbHZ+C+Ox8EWVvT2uLaPVd9XTsMuCYRFj2PY4EvDXgteA4EA3sRzK/pLUyn0lPK55ltMHYmB/ED5I9i+RoIyeY+LzZnK5JUybV2Gamew4sL6oVTsx4bS1wG7weIMvSub4/B5eeptfsVfLjja2mjqJIBJiNzso3Sh261nCKUfc3nU/QOn6vS07TwaNsbXNinO1ONj3RNkcWtLbOa0vazMgk3Nssw1CpO8hpSHmJ2zvdwv8gAG525QCHc+IrIP1bidpgVGKQHaCYxh9o3SBmzDy22bsFhvtkMr5rszj+0HlmURFS6IiICIiAiIgIiICIiAiIgIiICIiAiIgIiICIiAiIgIiICIiAiIgIiICIiAiIgIiICIiAiIgIiICIiAiIgIiII9VO6J7WtaHOdfe6wy352Ko2s3RM9aewvs/j0Xod+QXNus2m6pms1WBVVADa2ZoAqJAABK4AAB1gAABZW4sU5J2hXkyRjjeXSO1m6JnrT2E2s3RM9aewuXe/1X5XU+0ydpO/1X5XU+0ydpX9nblT3VeHUW1m6JnrT2E2s3RM9aewuXe/1X5XU+0ydpO/1X5XU+0ydpOztyd1Xh1FtZuiZ609hNrN0TPWnsLl3v9V+V1PtMnaXvO4vpSes1xc2SeaRvA3nC+Z7hcPjsbOJF8z1qF9NNKzO6dNRW07RDc21m6JnrT2E2s3RM9aewpaLMvRNrN0TPWnsJtZuiZ609hS0QRNrN0TPWnsJtZuiZ609hah7t2kp6PWWFsU8sbTSgkMle0E435kNIucgtd9/qvyup9pk7S00003rFt1F9RWk7TDqLazdEz1p7CbWbometPYXLvf6r8rqfaZO0nf6r8rqfaZO0p9nblDuq8OotrN0TPWnsJtZuiZ609hcu9/qvyup9pk7Sd/qvyup9pk7Sdnbk7qvDqLazdEz1p7CqpKkzPe1zQ1zCAbOuDcXGdgucdUdNVUutVI11TUOaauMEGokIILxcEF1iF0VSfOE31m/pCoy4pxztK7HkjJG8JqIiqWCIiAiIgIiICIiAiIgIiIIs/j0Xod+QXL2tH+qaz/fzfuvXUM/j0Xod+QXL2tH+qaz/fzfuvWzR/NLNqvkj+WMWbqdVamneRhaSJTFxXDOzcReCbAMsDxiRmCN4WFWSZp2YOfdzXiR5e9r2BzTiuSMLsg27ibDIHPetl/V+LHT0fkqh1eqJqcuEZFn7MNOTi7EWuAG+zS11ybAYTnkUOrtTbKMk8a7RvGEgeg4rjCGk4uRVwazVMDgQ9uPGXY9mzGcTnPILrXw4pHnDu4x8y+yazVMkpcXNJxYhijacLh4Lm4gbObyHkUd8vEJ7YmG3r3/AHEpWw65uLnBo4G8XJAHhx868ABYLYPcPaHa6uuL/wD4n/rjTP8ATkwfUhvTvhD0sf42/wArzkWskwpo7sYXuF3HwWsswOdduIuNnXYOfIi/L6jYt+iOoJsW/RHUF5L0mGotPmarDXtYxufG2g5ADne3KS3lva4yzWU74Q9LH+Nv8q7sW/RHUE2LfojqCDRXdvqo6vWaIxva8NpcJLXA2IkfcG24jmWu1sfu5wth1nhDWht6XEbAC5Mj7nLlWuF6un+nDzc/1JXaanNS5wba7Y3SZneI2lzrefC0n7lOl0BPGfBxEML3WPggWuCXWF7utYE5ghQaSpdR1TZGGzmODhcXGXODkQdxByIU2HT08JcQ4Xc17SSxpPyzsUhzHKSfN5lO3r+yNfRt5K7QM9CJS5gLYX4JHNe1waTa243txhnbl51jVlanWGepo3xuLMEjsTwI2i5OEuOQyJMbSfOPOsUu09W3xOX9O/wsvqe4M1spCTYCrjJJ3DjhdI0tfEK+b5VnhN/rb9Eedc3anC+ttH/u4/1hdLUkLeHzcUeE3kH0QsOs+eP4bNL8kr/fCHpY/wAbf5TvhD0sf42/yruxb9EdQTYt+iOoLI0rXfCHpY/xt/lO+EPSx/jb/Ku7Fv0R1BNi36I6ggtd8Ielj/G3+U74Q9LH+Nv8q7sW/RHUE2LfojqCC13wh6WP8bf5TvhD0sf42/yruxb9EdQTYt+iOoILXfCHpY/xt/lXoZmztu1wcL2uCD+S+bFv0R1BRqBobUz2Fvlh+2xBNREQEREEWfx6L0O/ILnTWTVmtm1kq3No6lzXVsrmkU8hBDpXFpBDbEEEG66Ln8ei9DvyClK3FlnHO8K8mOMkbS5Z+Ctf5FVezSdlPgrX+RVXs0nZXUyK7vL8Ku1py5WGrdaZizglRjADi3YSYgHXAJGG4BLTn5iq/grX+RVXs0nZXS1bC2nrm1AaAbbGR1hcsceLc7zheQc8gHPWQTvL8Ha05cs/BWv8iqvZpOyvc9xvQdVo7W9z5qaaJnBHtxSQvaLl8ZAu4AXyOXmK3aijfU2vXaYSpp61neBERZl4iIg013adC1OktY4XQ080rRShpMcT3AHG82JaDY2I61r74K1/kVV7NJ2V1Mi0U1NqV9MQovp63neXLPwVr/Iqr2aTsqh2rda2UNNJUBzgSG7CS5DbYiBhuQLi584XVKx9LC2q0g6ctBLQYY3WFw0H5Sx3jE4WPOI2lT7y/CPa05c0/BWv8iqvZpOynwVr/Iqr2aTsrqZE7y/B2tOXN2qerVbBrRSudSVDWtqo3Oc6nkAADwSSS2wAXQlJ84TfWb+kKaoVJ84TfWb+kKjLlnJO8rceOMcbQmoiKtYIiICIiAiIgKHReNT/AGo/bYpih0XjU/2o/bYgmIiICIiCLP49F6HfkFKUWfx6L0O/IKUgIiwbdI1TGPvAHkSSBtiW2awnZ3xeEXC2Y5UGZljE0Ra4XDgWkc4ORVjR0pfBhcbvjds3HnI3H/k0td/yWM751RseDAC2eZJza7zC1i0cnLbepcb3Mmjlc3BtWCORt/BdvZ/cub5y5vMgySIiAiIgIiICIiCLpGUx09mmz3nZs8xdy+fCAXW5mlXoIhBC1rcmtaGj0DILEaQnldXtdE0OayTZG7XG2JpdI4YeYiNt+S7wvjtJ1WOwpf6eWTlxYTuG6wLhzgjz2DOIsXo6tnmqMMkOEWccWeVnENGe/ihvLyrKIChUnzhN9Zv6QpqhUnzhN9Zv6QgmoiICIiD45wa25yAFyo0OkYZ2ktlY4AXNnj6Ifz/Rc13ocCpEjBJGWncRY/esS/QFK95AaBbNwByBItct3c5zGZJKDIR18Um6Rh42HJ43g2I3775JLXRxR3L22Avv5L2ytvzy9Kx0egaeaAFuIsdheCJXEODS5zc78YXkc7O+ZB5BaTPoaGenYwtOGOMxtAcRxXNwkGxzytv5QDvCCQK2IzYdozELZYxfMkDK/O0j7irdF41P9qP22KCzQVNKeKSc2yENkNjYksyBta5dbk5d+anUXjU/2o/bYgmIiICIiCLP49F6HfkFKUWfx6L0O/IKUgIiICtVcAqadzSbXGRG8HkI84Nj9yuog8rrrpiWi1Fnnids54wG3ABwuEjWPtiBBG+1xuIK0r8Y2lfLHeqh92tud1MbDVGr+jKxp/5sey/W0f4ytA0VHJXz4ImOe617NF8hvJ5h5/OtulrWazNoZNRa0TEVei+MbSvljvVQ+7T4xtK+WO9VD7teYmjMEpa4FrmnCQRYgjeCEdGWRtcQQ118J5DbI251q6VOIZupk5en+MbSvljvVQ+7T4xtK+WO9VD7teZZC6SFzgLtZbEebF4PXYr4yIyRucBcMGJx5gSGj+7gPvTpY+Id6mTl6f4xtK+WO9VD7tbl1A03NpDUGGomdtZ3ukbcgDE4TPjjHFAA3NG7zrnC6393HxwjU2lH9MLpXH675pMI+5hJt/7GlZtVStaxtDRpr2tM7y91R0/BaZrb3sMzyuJzc4+ckk/eryIsLWIiIChUnzhN9Zv6QpqhUnzhN9Zv6QgmoiICIiAsVpDQMdfUOc5z+MALDDYYSDlxeW1j5nOHKsqiDz1VoCCkgfK4vLWMLy3i2sC15sLZm0eHP+k4d1rY401JG9gdNKx1hGI3BpzNn8bCwh2K18yWmzuUOXsHsEjCCAQRYgjIg7wVaFFGABs2ZWtxBlhuW8nJiNvSUHlqcUb5gRLMfAc0uY4C9iGk3ZcGzCbu3A3FgV6Si8an+1H7bFc4DEXA7Nlxa3EGWHdbLKyt0XjU/wBqP22IJiIiAiIgiz+PReh35BSlFn8ei9DvyClICIiAiIg8j3WGB+oFTcA2DCPMRIyxXPdBWNpmSNfHtI5WBrmh+E8Vwe0h2F1rFo3gj+xHQ3dV/wBAVX1WfuMXN1lu0u01mJY9TvFomGfZrQ6ChEcTHR4Wuawid3ExNlaCwBowP+XJc4HjYRuSq1rlmp3tbtI3Pc8hzahwDdrI2R1mgDjXaRiuLh5y58BZLLR06e6nqZHp/hk7bh2y3OxC8xJB4xs0uacDGlwwssQ2x8IEhVP10c95OxzdJjIExDfDa/FhDANrdthILWysMl5ayWXOljOrkZXS+nZNJQhnHazFiIMrnYzgjYDISBtHDZXxEb3Hct59xtoHc8p8t75SfP8ALyD8gOpc72XRPcdFu53TfWl/fkVOpiIpERyv082m0zL2iIiwNYiIgKFSfOE31m/pCmqFSfOE31m/pCCaiIgItOVXdolgqnt4Gw4Xlt9uc8Jt0fmVr47ZvIo/aHe7V0afJP2VdakfduhFpf47ZvIo/aHe7T47ZvIo/aHe7Xe2ycf0dbHy3Qi0v8ds3kUftDvdp8ds3kUftDvdp22Tj+jrY+W6FDovGp/tR+2xeU7nOvT9cZ52ugbFsWsItIXYtoXDlaLWwf3Xq6Lxqf7UftsVVqzWdpWRMTG8JiIii6IiIIs/j0Xod+QUpRZ/HovQ78gpSAiIgIiIG9fMI5l9RB8wjmUbScLZtGytIydE5psSDYtINi2xHpGalKmVgljLTuIsfvQWaCIRUMbQMhGALkk2AFrk5n0lX8I5lDZRPYwATyWAt4MfJ/8ANfeCP6eT8Mfu0EvCOZfRkofBH9PJ+GP3acEf08n4Y/doJi+PcGMJO4C5+5ROCP6eT8Mfu18dRPc2xnksRY8WP3aC3Hpynkpg/atDSLguNsuex5F979U+IjatyFyb5D793n9Ge5Rnause0Xe82aGgkMJAabtGIsvYEnl5Ufq7G8Zudut4Me61uRnMLei43E3DMqFSfOE31m/pC+8Ef08n4Y/dqJS0r+HTfLyeE3+mP6I/8EGXRQ+CP6eT8Mfu194I/p5Pwx+7Qcq6S+cZftnfqKuaOoxWCS7i0sixtGEHES9rACS4YReQZ58uSt6Ry0hL9q79RVdDJJFTzuZI6MMhDnhriMbXSMjwmxFxeQHPmXsfj4eX73ZRuqr3OwiaFzzK2NrQX2diMrXWODLCaeS994abXyB+x6sbCqIqJ442tDybYy4iKMSEtGDIWc3wrEXOVxZfazRtXo1j3CZ2AOfdzZnAngznvcSAeR20cBvu4n+q5VGhKyZhfJJf5WSFznznIsDxLdzzbCWwOF72s0Aqv1z+0LfRH6yjzatvp2gvlhb8iZTdz+LhtiY4bPiPGNgs61y5oBJKwq9JURVsVM5wqnuYIt3CTd7A1r34Gl93Ma17Cd2RBtvt5tTxzM+8qskRHtDbH/T949W/ZxfnKttUXjU/2o/bYtN9wunkn0jVYJTGGtiLwGNOMHbADjDi2JBuOZbopKbg+IlxcXuxEkAbmhvIByNC8/UfUn/vs34fpwkIiKhaIiIIdaXRzxuDHPAuCG2uLjLeRzL5w53QS9TO2pqIIXDndBL1M7acOd0EvUztqaiCFw53QS9TO2nDndBL1M7amoghcOd0EvUztpw53QS9TO2pqIIXDndBL1M7acOd0EvUztqaiCFw53QS9TO2nDndBL1M7amoghcOd0EvUztpw53QS9TO2pqIIXDndBL1M7acOd0EvUztqaiCFw53QS9TO2nDndBL1M7amoghcOd0EvUztr5o/E+oleWOYHOFg61zZoB3EqciAiIg5K0l84y/bO/UV8oq2SgnxxvLHWw3HKDvBByIyG/mC6Kl7m2i5ZC40ty4lx+Wl3nM/wBao+LLRfkv+ab3i3Rqq7bTDHOmtvvEuf26ZqGYbSv4rnPGfK/FiJv4RON++/hHnSXTNRNEWuleQ5znG53mTHjud5vtZPxu510B8WWi/Jf803vE+LLRfkv+ab3idzj/AFd6GT9nPnfSbgro9q7A4AFt8iGgAD0Wa0efCL3soi6O+LLRfkv+ab3ifFlovyX/ADTe8XY1dI9oRnTWn3l4j/p+8erfs4vzlW5lhtAarUmrj3mmh2ZkAD+O91wy+Hw3G1sR3c6zKyZb+u82hqx19NYgREVaYiIgIiICIiAiIgIiICIiAiIgIiICIiAiIgIiICIiAiIgIiICIiAiKl7Q9hB3EWP3oEbxKwFpBBFwQbgjzEb1UrNFTtpKRsbBZjGhrRcmwG7fmry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5" name="Título 1"/>
          <p:cNvSpPr txBox="1">
            <a:spLocks/>
          </p:cNvSpPr>
          <p:nvPr/>
        </p:nvSpPr>
        <p:spPr bwMode="auto">
          <a:xfrm>
            <a:off x="0" y="-61913"/>
            <a:ext cx="9144000" cy="854076"/>
          </a:xfrm>
          <a:prstGeom prst="rect">
            <a:avLst/>
          </a:prstGeom>
          <a:solidFill>
            <a:srgbClr val="63891F"/>
          </a:solidFill>
          <a:ln>
            <a:noFill/>
          </a:ln>
          <a:effectLst>
            <a:glow rad="139700">
              <a:srgbClr val="63891F">
                <a:satMod val="175000"/>
                <a:alpha val="40000"/>
              </a:srgbClr>
            </a:glow>
          </a:effectLs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s-ES" altLang="es-EC" dirty="0" smtClean="0">
                <a:solidFill>
                  <a:srgbClr val="FFFFFF"/>
                </a:solidFill>
                <a:latin typeface="Arial" pitchFamily="34" charset="0"/>
                <a:cs typeface="Arial" pitchFamily="34" charset="0"/>
              </a:rPr>
              <a:t>E-BUSINESS</a:t>
            </a:r>
            <a:endParaRPr lang="es-ES" altLang="es-EC" dirty="0">
              <a:solidFill>
                <a:srgbClr val="FFFFFF"/>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124744"/>
            <a:ext cx="786765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662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incheta">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1_Tema de Office">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2087</TotalTime>
  <Words>1388</Words>
  <Application>Microsoft Office PowerPoint</Application>
  <PresentationFormat>Presentación en pantalla (4:3)</PresentationFormat>
  <Paragraphs>228</Paragraphs>
  <Slides>34</Slides>
  <Notes>23</Notes>
  <HiddenSlides>0</HiddenSlides>
  <MMClips>0</MMClips>
  <ScaleCrop>false</ScaleCrop>
  <HeadingPairs>
    <vt:vector size="4" baseType="variant">
      <vt:variant>
        <vt:lpstr>Tema</vt:lpstr>
      </vt:variant>
      <vt:variant>
        <vt:i4>3</vt:i4>
      </vt:variant>
      <vt:variant>
        <vt:lpstr>Títulos de diapositiva</vt:lpstr>
      </vt:variant>
      <vt:variant>
        <vt:i4>34</vt:i4>
      </vt:variant>
    </vt:vector>
  </HeadingPairs>
  <TitlesOfParts>
    <vt:vector size="37" baseType="lpstr">
      <vt:lpstr>Tema de Office</vt:lpstr>
      <vt:lpstr>Chincheta</vt:lpstr>
      <vt:lpstr>1_Tema de Office</vt:lpstr>
      <vt:lpstr>Tema: DESARROLLO DE UNA APLICACIÓN WEB BASADA EN UN E-PROCUREMENT PARA LA EMPRESA DIGISYSTEM S.A.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LEVANTAMIENTO, DISEÑO Y AUTOMATIZACIÓN DEL  PROCESO DE GESTIÓN DE INCIDENTES PARA MAGMASOFT, UTILIZANDO LA SUITE DE BPM OPEN SOURCE BONITASOFT E INTEGRACIÓN CON ALFRESCO COMO REPOSITORIO DOCUMENTAL, MEDIANTE LA UTILIZACIÓN DE LA PLATAFORMA JAVA ENTERPRISE EDITION JEE 6</dc:title>
  <dc:creator>Ximena</dc:creator>
  <cp:lastModifiedBy>Mishel Herrera</cp:lastModifiedBy>
  <cp:revision>341</cp:revision>
  <dcterms:created xsi:type="dcterms:W3CDTF">2014-08-05T17:53:49Z</dcterms:created>
  <dcterms:modified xsi:type="dcterms:W3CDTF">2015-04-07T16:58:11Z</dcterms:modified>
</cp:coreProperties>
</file>