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charts/chart4.xml" ContentType="application/vnd.openxmlformats-officedocument.drawingml.chart+xml"/>
  <Override PartName="/ppt/theme/themeOverride4.xml" ContentType="application/vnd.openxmlformats-officedocument.themeOverride+xml"/>
  <Override PartName="/ppt/drawings/drawing1.xml" ContentType="application/vnd.openxmlformats-officedocument.drawingml.chartshapes+xml"/>
  <Override PartName="/ppt/charts/chart5.xml" ContentType="application/vnd.openxmlformats-officedocument.drawingml.chart+xml"/>
  <Override PartName="/ppt/theme/themeOverride5.xml" ContentType="application/vnd.openxmlformats-officedocument.themeOverr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charts/chart6.xml" ContentType="application/vnd.openxmlformats-officedocument.drawingml.chart+xml"/>
  <Override PartName="/ppt/theme/themeOverride6.xml" ContentType="application/vnd.openxmlformats-officedocument.themeOverride+xml"/>
  <Override PartName="/ppt/charts/chart7.xml" ContentType="application/vnd.openxmlformats-officedocument.drawingml.chart+xml"/>
  <Override PartName="/ppt/theme/themeOverride7.xml" ContentType="application/vnd.openxmlformats-officedocument.themeOverride+xml"/>
  <Override PartName="/ppt/charts/chart8.xml" ContentType="application/vnd.openxmlformats-officedocument.drawingml.chart+xml"/>
  <Override PartName="/ppt/theme/themeOverride8.xml" ContentType="application/vnd.openxmlformats-officedocument.themeOverride+xml"/>
  <Override PartName="/ppt/charts/chart9.xml" ContentType="application/vnd.openxmlformats-officedocument.drawingml.chart+xml"/>
  <Override PartName="/ppt/theme/themeOverride9.xml" ContentType="application/vnd.openxmlformats-officedocument.themeOverride+xml"/>
  <Override PartName="/ppt/charts/chart10.xml" ContentType="application/vnd.openxmlformats-officedocument.drawingml.chart+xml"/>
  <Override PartName="/ppt/theme/themeOverride10.xml" ContentType="application/vnd.openxmlformats-officedocument.themeOverride+xml"/>
  <Override PartName="/ppt/notesSlides/notesSlide1.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notesSlides/notesSlide2.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3.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4.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7" r:id="rId2"/>
    <p:sldId id="258" r:id="rId3"/>
    <p:sldId id="259" r:id="rId4"/>
    <p:sldId id="294" r:id="rId5"/>
    <p:sldId id="295" r:id="rId6"/>
    <p:sldId id="299" r:id="rId7"/>
    <p:sldId id="296" r:id="rId8"/>
    <p:sldId id="297" r:id="rId9"/>
    <p:sldId id="301" r:id="rId10"/>
    <p:sldId id="302" r:id="rId11"/>
    <p:sldId id="305" r:id="rId12"/>
    <p:sldId id="304" r:id="rId13"/>
    <p:sldId id="306" r:id="rId14"/>
    <p:sldId id="307" r:id="rId15"/>
    <p:sldId id="308" r:id="rId16"/>
    <p:sldId id="309" r:id="rId17"/>
    <p:sldId id="260" r:id="rId18"/>
    <p:sldId id="311" r:id="rId19"/>
    <p:sldId id="314" r:id="rId20"/>
    <p:sldId id="312" r:id="rId21"/>
    <p:sldId id="313" r:id="rId22"/>
    <p:sldId id="315" r:id="rId23"/>
    <p:sldId id="316" r:id="rId24"/>
    <p:sldId id="317" r:id="rId25"/>
    <p:sldId id="318" r:id="rId26"/>
    <p:sldId id="320" r:id="rId27"/>
    <p:sldId id="319" r:id="rId28"/>
    <p:sldId id="321" r:id="rId29"/>
    <p:sldId id="322" r:id="rId30"/>
    <p:sldId id="323" r:id="rId31"/>
    <p:sldId id="325" r:id="rId32"/>
    <p:sldId id="324" r:id="rId33"/>
    <p:sldId id="326" r:id="rId34"/>
    <p:sldId id="328" r:id="rId35"/>
    <p:sldId id="327" r:id="rId36"/>
    <p:sldId id="329" r:id="rId37"/>
    <p:sldId id="286" r:id="rId38"/>
    <p:sldId id="287" r:id="rId39"/>
    <p:sldId id="265" r:id="rId40"/>
    <p:sldId id="288" r:id="rId41"/>
    <p:sldId id="330" r:id="rId42"/>
    <p:sldId id="289" r:id="rId43"/>
    <p:sldId id="290" r:id="rId44"/>
    <p:sldId id="291" r:id="rId45"/>
    <p:sldId id="292" r:id="rId46"/>
    <p:sldId id="331" r:id="rId47"/>
    <p:sldId id="333" r:id="rId48"/>
    <p:sldId id="334" r:id="rId49"/>
    <p:sldId id="335" r:id="rId50"/>
    <p:sldId id="336" r:id="rId51"/>
    <p:sldId id="337" r:id="rId52"/>
    <p:sldId id="338" r:id="rId53"/>
    <p:sldId id="339" r:id="rId54"/>
    <p:sldId id="293" r:id="rId55"/>
    <p:sldId id="342" r:id="rId56"/>
    <p:sldId id="340" r:id="rId57"/>
    <p:sldId id="343" r:id="rId58"/>
    <p:sldId id="344" r:id="rId5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p:cViewPr varScale="1">
        <p:scale>
          <a:sx n="73" d="100"/>
          <a:sy n="73" d="100"/>
        </p:scale>
        <p:origin x="-1074" y="-102"/>
      </p:cViewPr>
      <p:guideLst>
        <p:guide orient="horz" pos="2160"/>
        <p:guide pos="2880"/>
      </p:guideLst>
    </p:cSldViewPr>
  </p:slideViewPr>
  <p:notesTextViewPr>
    <p:cViewPr>
      <p:scale>
        <a:sx n="100" d="100"/>
        <a:sy n="100" d="100"/>
      </p:scale>
      <p:origin x="0" y="0"/>
    </p:cViewPr>
  </p:notesTextViewPr>
  <p:notesViewPr>
    <p:cSldViewPr>
      <p:cViewPr varScale="1">
        <p:scale>
          <a:sx n="57" d="100"/>
          <a:sy n="57" d="100"/>
        </p:scale>
        <p:origin x="2808" y="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2" Type="http://schemas.openxmlformats.org/officeDocument/2006/relationships/oleObject" Target="file:///C:\Users\Diego\Desktop\RESISTENCIAS.xls" TargetMode="External"/><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oleObject" Target="file:///C:\Users\Diego\Desktop\APU.xlsx" TargetMode="External"/><Relationship Id="rId1" Type="http://schemas.openxmlformats.org/officeDocument/2006/relationships/themeOverride" Target="../theme/themeOverride10.xml"/></Relationships>
</file>

<file path=ppt/charts/_rels/chart2.xml.rels><?xml version="1.0" encoding="UTF-8" standalone="yes"?>
<Relationships xmlns="http://schemas.openxmlformats.org/package/2006/relationships"><Relationship Id="rId2" Type="http://schemas.openxmlformats.org/officeDocument/2006/relationships/oleObject" Target="file:///C:\Users\Diego\Desktop\RESISTENCIAS.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file:///C:\Users\Diego\Desktop\RESISTENCIAS.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Diego\Desktop\C&#225;lculo%20Mod%20Elas%203.1_GRAFICAS.xlsx"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file:///C:\Users\Diego\Desktop\C&#225;lculo%20Mod%20Elas%203.1.xlsx" TargetMode="External"/><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file:///C:\Users\Diego\Desktop\APU.xlsx" TargetMode="External"/><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2" Type="http://schemas.openxmlformats.org/officeDocument/2006/relationships/oleObject" Target="file:///C:\Users\Diego\Desktop\APU.xlsx" TargetMode="External"/><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2" Type="http://schemas.openxmlformats.org/officeDocument/2006/relationships/oleObject" Target="file:///C:\Users\Diego\Desktop\APU.xlsx" TargetMode="External"/><Relationship Id="rId1" Type="http://schemas.openxmlformats.org/officeDocument/2006/relationships/themeOverride" Target="../theme/themeOverride8.xml"/></Relationships>
</file>

<file path=ppt/charts/_rels/chart9.xml.rels><?xml version="1.0" encoding="UTF-8" standalone="yes"?>
<Relationships xmlns="http://schemas.openxmlformats.org/package/2006/relationships"><Relationship Id="rId2" Type="http://schemas.openxmlformats.org/officeDocument/2006/relationships/oleObject" Target="file:///C:\Users\Diego\Desktop\APU.xlsx" TargetMode="External"/><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3"/>
    </mc:Choice>
    <mc:Fallback>
      <c:style val="43"/>
    </mc:Fallback>
  </mc:AlternateContent>
  <c:clrMapOvr bg1="lt1" tx1="dk1" bg2="lt2" tx2="dk2" accent1="accent1" accent2="accent2" accent3="accent3" accent4="accent4" accent5="accent5" accent6="accent6" hlink="hlink" folHlink="folHlink"/>
  <c:chart>
    <c:title>
      <c:tx>
        <c:rich>
          <a:bodyPr/>
          <a:lstStyle/>
          <a:p>
            <a:pPr>
              <a:defRPr/>
            </a:pPr>
            <a:r>
              <a:rPr lang="en-US"/>
              <a:t>CEMENTO VS RESISTENCIA</a:t>
            </a:r>
          </a:p>
        </c:rich>
      </c:tx>
      <c:layout>
        <c:manualLayout>
          <c:xMode val="edge"/>
          <c:yMode val="edge"/>
          <c:x val="0.30659485272674247"/>
          <c:y val="3.2407302678325429E-2"/>
        </c:manualLayout>
      </c:layout>
      <c:overlay val="1"/>
    </c:title>
    <c:autoTitleDeleted val="0"/>
    <c:plotArea>
      <c:layout>
        <c:manualLayout>
          <c:layoutTarget val="inner"/>
          <c:xMode val="edge"/>
          <c:yMode val="edge"/>
          <c:x val="0.36011634739687393"/>
          <c:y val="0.16895169353830772"/>
          <c:w val="0.60944553805774282"/>
          <c:h val="0.62931599019735796"/>
        </c:manualLayout>
      </c:layout>
      <c:barChart>
        <c:barDir val="col"/>
        <c:grouping val="clustered"/>
        <c:varyColors val="0"/>
        <c:ser>
          <c:idx val="0"/>
          <c:order val="0"/>
          <c:tx>
            <c:v>CEMENTO (Kg)</c:v>
          </c:tx>
          <c:invertIfNegative val="0"/>
          <c:val>
            <c:numRef>
              <c:f>Hoja1!$M$5:$M$8</c:f>
              <c:numCache>
                <c:formatCode>General</c:formatCode>
                <c:ptCount val="4"/>
                <c:pt idx="0">
                  <c:v>819</c:v>
                </c:pt>
                <c:pt idx="1">
                  <c:v>1098</c:v>
                </c:pt>
                <c:pt idx="2">
                  <c:v>1156</c:v>
                </c:pt>
                <c:pt idx="3">
                  <c:v>1217</c:v>
                </c:pt>
              </c:numCache>
            </c:numRef>
          </c:val>
        </c:ser>
        <c:ser>
          <c:idx val="1"/>
          <c:order val="1"/>
          <c:tx>
            <c:v>RESISTENCIA (Kg/cm2)</c:v>
          </c:tx>
          <c:invertIfNegative val="0"/>
          <c:val>
            <c:numRef>
              <c:f>Hoja1!$N$5:$N$8</c:f>
              <c:numCache>
                <c:formatCode>General</c:formatCode>
                <c:ptCount val="4"/>
                <c:pt idx="0">
                  <c:v>618</c:v>
                </c:pt>
                <c:pt idx="1">
                  <c:v>646</c:v>
                </c:pt>
                <c:pt idx="2">
                  <c:v>649</c:v>
                </c:pt>
                <c:pt idx="3">
                  <c:v>670</c:v>
                </c:pt>
              </c:numCache>
            </c:numRef>
          </c:val>
        </c:ser>
        <c:dLbls>
          <c:showLegendKey val="0"/>
          <c:showVal val="0"/>
          <c:showCatName val="0"/>
          <c:showSerName val="0"/>
          <c:showPercent val="0"/>
          <c:showBubbleSize val="0"/>
        </c:dLbls>
        <c:gapWidth val="150"/>
        <c:axId val="100050048"/>
        <c:axId val="100051584"/>
      </c:barChart>
      <c:catAx>
        <c:axId val="100050048"/>
        <c:scaling>
          <c:orientation val="minMax"/>
        </c:scaling>
        <c:delete val="0"/>
        <c:axPos val="b"/>
        <c:majorTickMark val="out"/>
        <c:minorTickMark val="none"/>
        <c:tickLblPos val="nextTo"/>
        <c:crossAx val="100051584"/>
        <c:crosses val="autoZero"/>
        <c:auto val="1"/>
        <c:lblAlgn val="ctr"/>
        <c:lblOffset val="100"/>
        <c:noMultiLvlLbl val="0"/>
      </c:catAx>
      <c:valAx>
        <c:axId val="100051584"/>
        <c:scaling>
          <c:orientation val="minMax"/>
        </c:scaling>
        <c:delete val="0"/>
        <c:axPos val="l"/>
        <c:majorGridlines/>
        <c:numFmt formatCode="General" sourceLinked="1"/>
        <c:majorTickMark val="out"/>
        <c:minorTickMark val="none"/>
        <c:tickLblPos val="nextTo"/>
        <c:crossAx val="100050048"/>
        <c:crosses val="autoZero"/>
        <c:crossBetween val="between"/>
      </c:valAx>
      <c:dTable>
        <c:showHorzBorder val="1"/>
        <c:showVertBorder val="1"/>
        <c:showOutline val="1"/>
        <c:showKeys val="1"/>
      </c:dTable>
    </c:plotArea>
    <c:legend>
      <c:legendPos val="l"/>
      <c:layout/>
      <c:overlay val="0"/>
    </c:legend>
    <c:plotVisOnly val="1"/>
    <c:dispBlanksAs val="gap"/>
    <c:showDLblsOverMax val="0"/>
  </c:chart>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C" sz="1600"/>
              <a:t>ELABORACIÓN DE HORMIGÓN  </a:t>
            </a:r>
          </a:p>
        </c:rich>
      </c:tx>
      <c:layout>
        <c:manualLayout>
          <c:xMode val="edge"/>
          <c:yMode val="edge"/>
          <c:x val="0.10037482927296811"/>
          <c:y val="4.1450270843804114E-3"/>
        </c:manualLayout>
      </c:layout>
      <c:overlay val="0"/>
    </c:title>
    <c:autoTitleDeleted val="0"/>
    <c:plotArea>
      <c:layout/>
      <c:barChart>
        <c:barDir val="col"/>
        <c:grouping val="clustered"/>
        <c:varyColors val="0"/>
        <c:ser>
          <c:idx val="0"/>
          <c:order val="0"/>
          <c:tx>
            <c:strRef>
              <c:f>'002'!$P$52</c:f>
              <c:strCache>
                <c:ptCount val="1"/>
                <c:pt idx="0">
                  <c:v>COSTO DE HORMIGÓN SEGÚN SU RESISTENCIA</c:v>
                </c:pt>
              </c:strCache>
            </c:strRef>
          </c:tx>
          <c:invertIfNegative val="0"/>
          <c:cat>
            <c:strRef>
              <c:f>'002'!$O$53:$O$54</c:f>
              <c:strCache>
                <c:ptCount val="2"/>
                <c:pt idx="0">
                  <c:v>f´c = 210 Kg/cm2</c:v>
                </c:pt>
                <c:pt idx="1">
                  <c:v>f´c = 600 Kg/cm2</c:v>
                </c:pt>
              </c:strCache>
            </c:strRef>
          </c:cat>
          <c:val>
            <c:numRef>
              <c:f>'002'!$P$53:$P$54</c:f>
              <c:numCache>
                <c:formatCode>General</c:formatCode>
                <c:ptCount val="2"/>
                <c:pt idx="0" formatCode="_ * ###.000_ ;_ * \-###.000_ ;_ * &quot;-&quot;??_ ;_ @_ ">
                  <c:v>110.4010160000002</c:v>
                </c:pt>
                <c:pt idx="1">
                  <c:v>252.49</c:v>
                </c:pt>
              </c:numCache>
            </c:numRef>
          </c:val>
        </c:ser>
        <c:dLbls>
          <c:showLegendKey val="0"/>
          <c:showVal val="0"/>
          <c:showCatName val="0"/>
          <c:showSerName val="0"/>
          <c:showPercent val="0"/>
          <c:showBubbleSize val="0"/>
        </c:dLbls>
        <c:gapWidth val="150"/>
        <c:axId val="99569024"/>
        <c:axId val="99574912"/>
      </c:barChart>
      <c:catAx>
        <c:axId val="99569024"/>
        <c:scaling>
          <c:orientation val="minMax"/>
        </c:scaling>
        <c:delete val="0"/>
        <c:axPos val="b"/>
        <c:numFmt formatCode="General" sourceLinked="0"/>
        <c:majorTickMark val="out"/>
        <c:minorTickMark val="none"/>
        <c:tickLblPos val="nextTo"/>
        <c:txPr>
          <a:bodyPr/>
          <a:lstStyle/>
          <a:p>
            <a:pPr>
              <a:defRPr b="1"/>
            </a:pPr>
            <a:endParaRPr lang="es-EC"/>
          </a:p>
        </c:txPr>
        <c:crossAx val="99574912"/>
        <c:crosses val="autoZero"/>
        <c:auto val="1"/>
        <c:lblAlgn val="ctr"/>
        <c:lblOffset val="100"/>
        <c:noMultiLvlLbl val="0"/>
      </c:catAx>
      <c:valAx>
        <c:axId val="99574912"/>
        <c:scaling>
          <c:orientation val="minMax"/>
        </c:scaling>
        <c:delete val="0"/>
        <c:axPos val="l"/>
        <c:majorGridlines/>
        <c:numFmt formatCode="_ * ###.000_ ;_ * \-###.000_ ;_ * &quot;-&quot;??_ ;_ @_ " sourceLinked="1"/>
        <c:majorTickMark val="out"/>
        <c:minorTickMark val="none"/>
        <c:tickLblPos val="nextTo"/>
        <c:txPr>
          <a:bodyPr/>
          <a:lstStyle/>
          <a:p>
            <a:pPr>
              <a:defRPr b="1"/>
            </a:pPr>
            <a:endParaRPr lang="es-EC"/>
          </a:p>
        </c:txPr>
        <c:crossAx val="99569024"/>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3"/>
    </mc:Choice>
    <mc:Fallback>
      <c:style val="43"/>
    </mc:Fallback>
  </mc:AlternateContent>
  <c:clrMapOvr bg1="lt1" tx1="dk1" bg2="lt2" tx2="dk2" accent1="accent1" accent2="accent2" accent3="accent3" accent4="accent4" accent5="accent5" accent6="accent6" hlink="hlink" folHlink="folHlink"/>
  <c:chart>
    <c:title>
      <c:tx>
        <c:rich>
          <a:bodyPr/>
          <a:lstStyle/>
          <a:p>
            <a:pPr>
              <a:defRPr/>
            </a:pPr>
            <a:r>
              <a:rPr lang="en-US"/>
              <a:t>RESISTENCIA vs w/c</a:t>
            </a:r>
          </a:p>
          <a:p>
            <a:pPr>
              <a:defRPr/>
            </a:pPr>
            <a:r>
              <a:rPr lang="en-US"/>
              <a:t>(Método F k ANTÍA)</a:t>
            </a:r>
          </a:p>
        </c:rich>
      </c:tx>
      <c:layout>
        <c:manualLayout>
          <c:xMode val="edge"/>
          <c:yMode val="edge"/>
          <c:x val="0.31250400817707713"/>
          <c:y val="2.6143790849673203E-2"/>
        </c:manualLayout>
      </c:layout>
      <c:overlay val="0"/>
    </c:title>
    <c:autoTitleDeleted val="0"/>
    <c:plotArea>
      <c:layout>
        <c:manualLayout>
          <c:layoutTarget val="inner"/>
          <c:xMode val="edge"/>
          <c:yMode val="edge"/>
          <c:x val="0.1305161854768154"/>
          <c:y val="0.20980220609678693"/>
          <c:w val="0.53404527559055115"/>
          <c:h val="0.59879230782426707"/>
        </c:manualLayout>
      </c:layout>
      <c:scatterChart>
        <c:scatterStyle val="smoothMarker"/>
        <c:varyColors val="0"/>
        <c:ser>
          <c:idx val="1"/>
          <c:order val="1"/>
          <c:tx>
            <c:v>RESISTENCIA VS w/c</c:v>
          </c:tx>
          <c:xVal>
            <c:numRef>
              <c:f>Hoja1!$B$25:$B$27</c:f>
              <c:numCache>
                <c:formatCode>General</c:formatCode>
                <c:ptCount val="3"/>
                <c:pt idx="0">
                  <c:v>0.3</c:v>
                </c:pt>
                <c:pt idx="1">
                  <c:v>0.28000000000000003</c:v>
                </c:pt>
                <c:pt idx="2">
                  <c:v>0.26</c:v>
                </c:pt>
              </c:numCache>
            </c:numRef>
          </c:xVal>
          <c:yVal>
            <c:numRef>
              <c:f>Hoja1!$C$25:$C$27</c:f>
              <c:numCache>
                <c:formatCode>#.##0</c:formatCode>
                <c:ptCount val="3"/>
                <c:pt idx="0">
                  <c:v>384.04666346370703</c:v>
                </c:pt>
                <c:pt idx="1">
                  <c:v>435.05637725110557</c:v>
                </c:pt>
                <c:pt idx="2">
                  <c:v>505.02911634009183</c:v>
                </c:pt>
              </c:numCache>
            </c:numRef>
          </c:yVal>
          <c:smooth val="1"/>
        </c:ser>
        <c:ser>
          <c:idx val="0"/>
          <c:order val="0"/>
          <c:tx>
            <c:v>RESISTENCIA VS w/c</c:v>
          </c:tx>
          <c:xVal>
            <c:numRef>
              <c:f>Hoja1!$B$25:$B$27</c:f>
              <c:numCache>
                <c:formatCode>General</c:formatCode>
                <c:ptCount val="3"/>
                <c:pt idx="0">
                  <c:v>0.3</c:v>
                </c:pt>
                <c:pt idx="1">
                  <c:v>0.28000000000000003</c:v>
                </c:pt>
                <c:pt idx="2">
                  <c:v>0.26</c:v>
                </c:pt>
              </c:numCache>
            </c:numRef>
          </c:xVal>
          <c:yVal>
            <c:numRef>
              <c:f>Hoja1!$C$25:$C$27</c:f>
              <c:numCache>
                <c:formatCode>#.##0</c:formatCode>
                <c:ptCount val="3"/>
                <c:pt idx="0">
                  <c:v>384.04666346370703</c:v>
                </c:pt>
                <c:pt idx="1">
                  <c:v>435.05637725110557</c:v>
                </c:pt>
                <c:pt idx="2">
                  <c:v>505.02911634009183</c:v>
                </c:pt>
              </c:numCache>
            </c:numRef>
          </c:yVal>
          <c:smooth val="1"/>
        </c:ser>
        <c:dLbls>
          <c:showLegendKey val="0"/>
          <c:showVal val="0"/>
          <c:showCatName val="0"/>
          <c:showSerName val="0"/>
          <c:showPercent val="0"/>
          <c:showBubbleSize val="0"/>
        </c:dLbls>
        <c:axId val="100299904"/>
        <c:axId val="100301824"/>
      </c:scatterChart>
      <c:valAx>
        <c:axId val="100299904"/>
        <c:scaling>
          <c:orientation val="minMax"/>
        </c:scaling>
        <c:delete val="0"/>
        <c:axPos val="b"/>
        <c:title>
          <c:tx>
            <c:rich>
              <a:bodyPr/>
              <a:lstStyle/>
              <a:p>
                <a:pPr>
                  <a:defRPr/>
                </a:pPr>
                <a:r>
                  <a:rPr lang="en-US"/>
                  <a:t>RELACIÓN (w/c)</a:t>
                </a:r>
              </a:p>
            </c:rich>
          </c:tx>
          <c:layout/>
          <c:overlay val="0"/>
        </c:title>
        <c:numFmt formatCode="General" sourceLinked="1"/>
        <c:majorTickMark val="out"/>
        <c:minorTickMark val="none"/>
        <c:tickLblPos val="nextTo"/>
        <c:crossAx val="100301824"/>
        <c:crosses val="autoZero"/>
        <c:crossBetween val="midCat"/>
      </c:valAx>
      <c:valAx>
        <c:axId val="100301824"/>
        <c:scaling>
          <c:orientation val="minMax"/>
        </c:scaling>
        <c:delete val="0"/>
        <c:axPos val="l"/>
        <c:majorGridlines/>
        <c:title>
          <c:tx>
            <c:rich>
              <a:bodyPr rot="-5400000" vert="horz"/>
              <a:lstStyle/>
              <a:p>
                <a:pPr>
                  <a:defRPr/>
                </a:pPr>
                <a:r>
                  <a:rPr lang="en-US"/>
                  <a:t>RESISTENCIA (Kg/cm2)</a:t>
                </a:r>
              </a:p>
              <a:p>
                <a:pPr>
                  <a:defRPr/>
                </a:pPr>
                <a:endParaRPr lang="en-US"/>
              </a:p>
            </c:rich>
          </c:tx>
          <c:layout/>
          <c:overlay val="0"/>
        </c:title>
        <c:numFmt formatCode="#.##0" sourceLinked="1"/>
        <c:majorTickMark val="out"/>
        <c:minorTickMark val="none"/>
        <c:tickLblPos val="nextTo"/>
        <c:crossAx val="100299904"/>
        <c:crosses val="autoZero"/>
        <c:crossBetween val="midCat"/>
      </c:valAx>
    </c:plotArea>
    <c:legend>
      <c:legendPos val="r"/>
      <c:layout>
        <c:manualLayout>
          <c:xMode val="edge"/>
          <c:yMode val="edge"/>
          <c:x val="0.6669295713035871"/>
          <c:y val="0.46580719537129683"/>
          <c:w val="0.3108482064741907"/>
          <c:h val="8.6417746168825665E-2"/>
        </c:manualLayout>
      </c:layout>
      <c:overlay val="0"/>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3"/>
    </mc:Choice>
    <mc:Fallback>
      <c:style val="43"/>
    </mc:Fallback>
  </mc:AlternateContent>
  <c:clrMapOvr bg1="lt1" tx1="dk1" bg2="lt2" tx2="dk2" accent1="accent1" accent2="accent2" accent3="accent3" accent4="accent4" accent5="accent5" accent6="accent6" hlink="hlink" folHlink="folHlink"/>
  <c:chart>
    <c:title>
      <c:layout/>
      <c:overlay val="0"/>
    </c:title>
    <c:autoTitleDeleted val="0"/>
    <c:plotArea>
      <c:layout>
        <c:manualLayout>
          <c:layoutTarget val="inner"/>
          <c:xMode val="edge"/>
          <c:yMode val="edge"/>
          <c:x val="0.13607174103237096"/>
          <c:y val="0.19480351414406533"/>
          <c:w val="0.52626071741032376"/>
          <c:h val="0.58273512685914264"/>
        </c:manualLayout>
      </c:layout>
      <c:lineChart>
        <c:grouping val="standard"/>
        <c:varyColors val="0"/>
        <c:ser>
          <c:idx val="0"/>
          <c:order val="0"/>
          <c:tx>
            <c:v>RESISTENCIA vs CEMENTO</c:v>
          </c:tx>
          <c:cat>
            <c:numRef>
              <c:f>Hoja1!$M$5:$M$8</c:f>
              <c:numCache>
                <c:formatCode>General</c:formatCode>
                <c:ptCount val="4"/>
                <c:pt idx="0">
                  <c:v>819</c:v>
                </c:pt>
                <c:pt idx="1">
                  <c:v>1098</c:v>
                </c:pt>
                <c:pt idx="2">
                  <c:v>1156</c:v>
                </c:pt>
                <c:pt idx="3">
                  <c:v>1217</c:v>
                </c:pt>
              </c:numCache>
            </c:numRef>
          </c:cat>
          <c:val>
            <c:numRef>
              <c:f>Hoja1!$N$5:$N$8</c:f>
              <c:numCache>
                <c:formatCode>General</c:formatCode>
                <c:ptCount val="4"/>
                <c:pt idx="0">
                  <c:v>618</c:v>
                </c:pt>
                <c:pt idx="1">
                  <c:v>646</c:v>
                </c:pt>
                <c:pt idx="2">
                  <c:v>649</c:v>
                </c:pt>
                <c:pt idx="3">
                  <c:v>670</c:v>
                </c:pt>
              </c:numCache>
            </c:numRef>
          </c:val>
          <c:smooth val="0"/>
        </c:ser>
        <c:dLbls>
          <c:showLegendKey val="0"/>
          <c:showVal val="0"/>
          <c:showCatName val="0"/>
          <c:showSerName val="0"/>
          <c:showPercent val="0"/>
          <c:showBubbleSize val="0"/>
        </c:dLbls>
        <c:marker val="1"/>
        <c:smooth val="0"/>
        <c:axId val="100322688"/>
        <c:axId val="100210176"/>
      </c:lineChart>
      <c:catAx>
        <c:axId val="100322688"/>
        <c:scaling>
          <c:orientation val="minMax"/>
        </c:scaling>
        <c:delete val="0"/>
        <c:axPos val="b"/>
        <c:title>
          <c:tx>
            <c:rich>
              <a:bodyPr/>
              <a:lstStyle/>
              <a:p>
                <a:pPr>
                  <a:defRPr/>
                </a:pPr>
                <a:r>
                  <a:rPr lang="es-EC"/>
                  <a:t>CEMENTO (Kg)</a:t>
                </a:r>
              </a:p>
            </c:rich>
          </c:tx>
          <c:layout/>
          <c:overlay val="0"/>
        </c:title>
        <c:numFmt formatCode="General" sourceLinked="1"/>
        <c:majorTickMark val="out"/>
        <c:minorTickMark val="none"/>
        <c:tickLblPos val="nextTo"/>
        <c:crossAx val="100210176"/>
        <c:crosses val="autoZero"/>
        <c:auto val="1"/>
        <c:lblAlgn val="ctr"/>
        <c:lblOffset val="100"/>
        <c:noMultiLvlLbl val="0"/>
      </c:catAx>
      <c:valAx>
        <c:axId val="100210176"/>
        <c:scaling>
          <c:orientation val="minMax"/>
        </c:scaling>
        <c:delete val="0"/>
        <c:axPos val="l"/>
        <c:majorGridlines/>
        <c:title>
          <c:tx>
            <c:rich>
              <a:bodyPr rot="-5400000" vert="horz"/>
              <a:lstStyle/>
              <a:p>
                <a:pPr>
                  <a:defRPr/>
                </a:pPr>
                <a:r>
                  <a:rPr lang="es-EC"/>
                  <a:t>Resistencia (Kg/cm2)</a:t>
                </a:r>
              </a:p>
            </c:rich>
          </c:tx>
          <c:layout/>
          <c:overlay val="0"/>
        </c:title>
        <c:numFmt formatCode="General" sourceLinked="1"/>
        <c:majorTickMark val="out"/>
        <c:minorTickMark val="none"/>
        <c:tickLblPos val="nextTo"/>
        <c:crossAx val="100322688"/>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42"/>
    </mc:Choice>
    <mc:Fallback>
      <c:style val="42"/>
    </mc:Fallback>
  </mc:AlternateContent>
  <c:clrMapOvr bg1="lt1" tx1="dk1" bg2="lt2" tx2="dk2" accent1="accent1" accent2="accent2" accent3="accent3" accent4="accent4" accent5="accent5" accent6="accent6" hlink="hlink" folHlink="folHlink"/>
  <c:chart>
    <c:title>
      <c:tx>
        <c:rich>
          <a:bodyPr/>
          <a:lstStyle/>
          <a:p>
            <a:pPr>
              <a:defRPr/>
            </a:pPr>
            <a:r>
              <a:rPr lang="es-EC" sz="1400" dirty="0"/>
              <a:t>GRÁFICO ESFUERZO DEFORMACIÓN DEL HORMIGÓN f´c = 645 Kg/cm2</a:t>
            </a:r>
          </a:p>
        </c:rich>
      </c:tx>
      <c:layout>
        <c:manualLayout>
          <c:xMode val="edge"/>
          <c:yMode val="edge"/>
          <c:x val="0.19370144356955379"/>
          <c:y val="2.7210884353741478E-2"/>
        </c:manualLayout>
      </c:layout>
      <c:overlay val="0"/>
    </c:title>
    <c:autoTitleDeleted val="0"/>
    <c:plotArea>
      <c:layout/>
      <c:scatterChart>
        <c:scatterStyle val="smoothMarker"/>
        <c:varyColors val="0"/>
        <c:ser>
          <c:idx val="0"/>
          <c:order val="0"/>
          <c:marker>
            <c:symbol val="none"/>
          </c:marker>
          <c:xVal>
            <c:numRef>
              <c:f>'Módulo Elasticidad fc=645Kgcm2'!$H$12:$H$29</c:f>
              <c:numCache>
                <c:formatCode>0</c:formatCode>
                <c:ptCount val="18"/>
                <c:pt idx="0">
                  <c:v>0</c:v>
                </c:pt>
                <c:pt idx="1">
                  <c:v>4.1639344262294777</c:v>
                </c:pt>
                <c:pt idx="2">
                  <c:v>8.3278688524590176</c:v>
                </c:pt>
                <c:pt idx="3">
                  <c:v>12.491803278688526</c:v>
                </c:pt>
                <c:pt idx="4">
                  <c:v>16.655737704918032</c:v>
                </c:pt>
                <c:pt idx="5">
                  <c:v>20.819672131147527</c:v>
                </c:pt>
                <c:pt idx="6">
                  <c:v>24.983606557376923</c:v>
                </c:pt>
                <c:pt idx="7">
                  <c:v>29.147540983606554</c:v>
                </c:pt>
                <c:pt idx="8">
                  <c:v>33.311475409835921</c:v>
                </c:pt>
                <c:pt idx="9">
                  <c:v>37.475409836065573</c:v>
                </c:pt>
                <c:pt idx="10">
                  <c:v>41.639344262295076</c:v>
                </c:pt>
                <c:pt idx="11">
                  <c:v>45.803278688524586</c:v>
                </c:pt>
                <c:pt idx="12">
                  <c:v>49.967213114754102</c:v>
                </c:pt>
                <c:pt idx="13">
                  <c:v>58.295081967213044</c:v>
                </c:pt>
                <c:pt idx="14">
                  <c:v>66.6229508196718</c:v>
                </c:pt>
                <c:pt idx="15">
                  <c:v>74.950819672131146</c:v>
                </c:pt>
                <c:pt idx="16">
                  <c:v>83.278688524589754</c:v>
                </c:pt>
                <c:pt idx="17">
                  <c:v>91.606557377048972</c:v>
                </c:pt>
              </c:numCache>
            </c:numRef>
          </c:xVal>
          <c:yVal>
            <c:numRef>
              <c:f>'Módulo Elasticidad fc=645Kgcm2'!$I$12:$I$29</c:f>
              <c:numCache>
                <c:formatCode>0</c:formatCode>
                <c:ptCount val="18"/>
                <c:pt idx="0">
                  <c:v>0</c:v>
                </c:pt>
                <c:pt idx="1">
                  <c:v>16.619577862722288</c:v>
                </c:pt>
                <c:pt idx="2">
                  <c:v>36.009085369231506</c:v>
                </c:pt>
                <c:pt idx="3">
                  <c:v>54.844606946983546</c:v>
                </c:pt>
                <c:pt idx="4">
                  <c:v>73.696748102597724</c:v>
                </c:pt>
                <c:pt idx="5">
                  <c:v>94.094509999446259</c:v>
                </c:pt>
                <c:pt idx="6">
                  <c:v>113.8995069525232</c:v>
                </c:pt>
                <c:pt idx="7">
                  <c:v>132.5688327516481</c:v>
                </c:pt>
                <c:pt idx="8">
                  <c:v>151.06642291285803</c:v>
                </c:pt>
                <c:pt idx="9">
                  <c:v>171.18165198603961</c:v>
                </c:pt>
                <c:pt idx="10">
                  <c:v>191.2193230291945</c:v>
                </c:pt>
                <c:pt idx="11">
                  <c:v>206.48163536646169</c:v>
                </c:pt>
                <c:pt idx="12">
                  <c:v>222.43089025538754</c:v>
                </c:pt>
                <c:pt idx="13">
                  <c:v>242.54057946928108</c:v>
                </c:pt>
                <c:pt idx="14">
                  <c:v>262.8774029139671</c:v>
                </c:pt>
                <c:pt idx="15">
                  <c:v>283.82915073957122</c:v>
                </c:pt>
                <c:pt idx="16">
                  <c:v>310.90798293723333</c:v>
                </c:pt>
                <c:pt idx="17">
                  <c:v>326.85169796687165</c:v>
                </c:pt>
              </c:numCache>
            </c:numRef>
          </c:yVal>
          <c:smooth val="1"/>
        </c:ser>
        <c:dLbls>
          <c:showLegendKey val="0"/>
          <c:showVal val="0"/>
          <c:showCatName val="0"/>
          <c:showSerName val="0"/>
          <c:showPercent val="0"/>
          <c:showBubbleSize val="0"/>
        </c:dLbls>
        <c:axId val="100265984"/>
        <c:axId val="100267904"/>
      </c:scatterChart>
      <c:valAx>
        <c:axId val="100265984"/>
        <c:scaling>
          <c:orientation val="minMax"/>
        </c:scaling>
        <c:delete val="0"/>
        <c:axPos val="b"/>
        <c:title>
          <c:tx>
            <c:rich>
              <a:bodyPr/>
              <a:lstStyle/>
              <a:p>
                <a:pPr>
                  <a:defRPr/>
                </a:pPr>
                <a:r>
                  <a:rPr lang="en-US" sz="1100"/>
                  <a:t>Deformación específica x 10^-5</a:t>
                </a:r>
              </a:p>
            </c:rich>
          </c:tx>
          <c:layout/>
          <c:overlay val="0"/>
        </c:title>
        <c:numFmt formatCode="0" sourceLinked="1"/>
        <c:majorTickMark val="out"/>
        <c:minorTickMark val="none"/>
        <c:tickLblPos val="nextTo"/>
        <c:crossAx val="100267904"/>
        <c:crosses val="autoZero"/>
        <c:crossBetween val="midCat"/>
      </c:valAx>
      <c:valAx>
        <c:axId val="100267904"/>
        <c:scaling>
          <c:orientation val="minMax"/>
        </c:scaling>
        <c:delete val="0"/>
        <c:axPos val="l"/>
        <c:majorGridlines/>
        <c:title>
          <c:tx>
            <c:rich>
              <a:bodyPr rot="-5400000" vert="horz"/>
              <a:lstStyle/>
              <a:p>
                <a:pPr>
                  <a:defRPr/>
                </a:pPr>
                <a:r>
                  <a:rPr lang="es-EC" sz="1100"/>
                  <a:t>Esfuerzo Kg/cm2</a:t>
                </a:r>
              </a:p>
            </c:rich>
          </c:tx>
          <c:layout>
            <c:manualLayout>
              <c:xMode val="edge"/>
              <c:yMode val="edge"/>
              <c:x val="2.5000000000000001E-2"/>
              <c:y val="0.32847144106986825"/>
            </c:manualLayout>
          </c:layout>
          <c:overlay val="0"/>
        </c:title>
        <c:numFmt formatCode="0" sourceLinked="1"/>
        <c:majorTickMark val="out"/>
        <c:minorTickMark val="none"/>
        <c:tickLblPos val="nextTo"/>
        <c:crossAx val="100265984"/>
        <c:crosses val="autoZero"/>
        <c:crossBetween val="midCat"/>
      </c:valAx>
    </c:plotArea>
    <c:plotVisOnly val="1"/>
    <c:dispBlanksAs val="gap"/>
    <c:showDLblsOverMax val="0"/>
  </c:chart>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C" sz="1200"/>
              <a:t>HISTOGRAMA DE MÓDULOS</a:t>
            </a:r>
            <a:r>
              <a:rPr lang="es-EC" sz="1200" baseline="0"/>
              <a:t> DE ELASTICIDAD</a:t>
            </a:r>
            <a:endParaRPr lang="es-EC" sz="1200"/>
          </a:p>
        </c:rich>
      </c:tx>
      <c:layout/>
      <c:overlay val="0"/>
    </c:title>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'COMPA MÓDULO ELAS '!$S$39</c:f>
              <c:strCache>
                <c:ptCount val="1"/>
                <c:pt idx="0">
                  <c:v>ESFUERZO                       Mpa</c:v>
                </c:pt>
              </c:strCache>
            </c:strRef>
          </c:tx>
          <c:invertIfNegative val="0"/>
          <c:cat>
            <c:strRef>
              <c:f>'COMPA MÓDULO ELAS '!$R$40:$R$49</c:f>
              <c:strCache>
                <c:ptCount val="10"/>
                <c:pt idx="0">
                  <c:v>Mina San Joaquín </c:v>
                </c:pt>
                <c:pt idx="1">
                  <c:v>Pifo</c:v>
                </c:pt>
                <c:pt idx="2">
                  <c:v>San Jóse de Pichincha</c:v>
                </c:pt>
                <c:pt idx="3">
                  <c:v>San Jóse de Pichincha</c:v>
                </c:pt>
                <c:pt idx="4">
                  <c:v>Mina San Joaquín </c:v>
                </c:pt>
                <c:pt idx="5">
                  <c:v>Pifo</c:v>
                </c:pt>
                <c:pt idx="6">
                  <c:v>Holcim</c:v>
                </c:pt>
                <c:pt idx="7">
                  <c:v>Pifo</c:v>
                </c:pt>
                <c:pt idx="8">
                  <c:v>Holcim</c:v>
                </c:pt>
                <c:pt idx="9">
                  <c:v>Holcim</c:v>
                </c:pt>
              </c:strCache>
            </c:strRef>
          </c:cat>
          <c:val>
            <c:numRef>
              <c:f>'COMPA MÓDULO ELAS '!$S$40:$S$49</c:f>
              <c:numCache>
                <c:formatCode>0</c:formatCode>
                <c:ptCount val="10"/>
                <c:pt idx="0">
                  <c:v>21</c:v>
                </c:pt>
                <c:pt idx="1">
                  <c:v>25</c:v>
                </c:pt>
                <c:pt idx="2">
                  <c:v>25.24</c:v>
                </c:pt>
                <c:pt idx="3">
                  <c:v>28.41</c:v>
                </c:pt>
                <c:pt idx="4">
                  <c:v>30</c:v>
                </c:pt>
                <c:pt idx="5">
                  <c:v>35</c:v>
                </c:pt>
                <c:pt idx="6">
                  <c:v>40</c:v>
                </c:pt>
                <c:pt idx="7">
                  <c:v>45</c:v>
                </c:pt>
                <c:pt idx="8">
                  <c:v>50.5</c:v>
                </c:pt>
                <c:pt idx="9">
                  <c:v>64.5</c:v>
                </c:pt>
              </c:numCache>
            </c:numRef>
          </c:val>
        </c:ser>
        <c:ser>
          <c:idx val="1"/>
          <c:order val="1"/>
          <c:tx>
            <c:strRef>
              <c:f>'COMPA MÓDULO ELAS '!$T$39</c:f>
              <c:strCache>
                <c:ptCount val="1"/>
                <c:pt idx="0">
                  <c:v>Método ACI 318  MPa</c:v>
                </c:pt>
              </c:strCache>
            </c:strRef>
          </c:tx>
          <c:invertIfNegative val="0"/>
          <c:cat>
            <c:strRef>
              <c:f>'COMPA MÓDULO ELAS '!$R$40:$R$49</c:f>
              <c:strCache>
                <c:ptCount val="10"/>
                <c:pt idx="0">
                  <c:v>Mina San Joaquín </c:v>
                </c:pt>
                <c:pt idx="1">
                  <c:v>Pifo</c:v>
                </c:pt>
                <c:pt idx="2">
                  <c:v>San Jóse de Pichincha</c:v>
                </c:pt>
                <c:pt idx="3">
                  <c:v>San Jóse de Pichincha</c:v>
                </c:pt>
                <c:pt idx="4">
                  <c:v>Mina San Joaquín </c:v>
                </c:pt>
                <c:pt idx="5">
                  <c:v>Pifo</c:v>
                </c:pt>
                <c:pt idx="6">
                  <c:v>Holcim</c:v>
                </c:pt>
                <c:pt idx="7">
                  <c:v>Pifo</c:v>
                </c:pt>
                <c:pt idx="8">
                  <c:v>Holcim</c:v>
                </c:pt>
                <c:pt idx="9">
                  <c:v>Holcim</c:v>
                </c:pt>
              </c:strCache>
            </c:strRef>
          </c:cat>
          <c:val>
            <c:numRef>
              <c:f>'COMPA MÓDULO ELAS '!$T$40:$T$49</c:f>
              <c:numCache>
                <c:formatCode>General</c:formatCode>
                <c:ptCount val="10"/>
                <c:pt idx="0">
                  <c:v>24.279999999999987</c:v>
                </c:pt>
                <c:pt idx="1">
                  <c:v>24.17</c:v>
                </c:pt>
                <c:pt idx="2">
                  <c:v>23.59</c:v>
                </c:pt>
                <c:pt idx="3">
                  <c:v>25.05</c:v>
                </c:pt>
                <c:pt idx="4">
                  <c:v>25.810000000000031</c:v>
                </c:pt>
                <c:pt idx="5">
                  <c:v>27.3</c:v>
                </c:pt>
                <c:pt idx="6">
                  <c:v>30.6</c:v>
                </c:pt>
                <c:pt idx="7">
                  <c:v>31.69</c:v>
                </c:pt>
                <c:pt idx="8">
                  <c:v>33.340000000000003</c:v>
                </c:pt>
                <c:pt idx="9">
                  <c:v>37.75</c:v>
                </c:pt>
              </c:numCache>
            </c:numRef>
          </c:val>
        </c:ser>
        <c:ser>
          <c:idx val="2"/>
          <c:order val="2"/>
          <c:tx>
            <c:strRef>
              <c:f>'COMPA MÓDULO ELAS '!$U$39</c:f>
              <c:strCache>
                <c:ptCount val="1"/>
                <c:pt idx="0">
                  <c:v>Método ACI 363 MPa</c:v>
                </c:pt>
              </c:strCache>
            </c:strRef>
          </c:tx>
          <c:invertIfNegative val="0"/>
          <c:cat>
            <c:strRef>
              <c:f>'COMPA MÓDULO ELAS '!$R$40:$R$49</c:f>
              <c:strCache>
                <c:ptCount val="10"/>
                <c:pt idx="0">
                  <c:v>Mina San Joaquín </c:v>
                </c:pt>
                <c:pt idx="1">
                  <c:v>Pifo</c:v>
                </c:pt>
                <c:pt idx="2">
                  <c:v>San Jóse de Pichincha</c:v>
                </c:pt>
                <c:pt idx="3">
                  <c:v>San Jóse de Pichincha</c:v>
                </c:pt>
                <c:pt idx="4">
                  <c:v>Mina San Joaquín </c:v>
                </c:pt>
                <c:pt idx="5">
                  <c:v>Pifo</c:v>
                </c:pt>
                <c:pt idx="6">
                  <c:v>Holcim</c:v>
                </c:pt>
                <c:pt idx="7">
                  <c:v>Pifo</c:v>
                </c:pt>
                <c:pt idx="8">
                  <c:v>Holcim</c:v>
                </c:pt>
                <c:pt idx="9">
                  <c:v>Holcim</c:v>
                </c:pt>
              </c:strCache>
            </c:strRef>
          </c:cat>
          <c:val>
            <c:numRef>
              <c:f>'COMPA MÓDULO ELAS '!$U$40:$U$49</c:f>
              <c:numCache>
                <c:formatCode>General</c:formatCode>
                <c:ptCount val="10"/>
                <c:pt idx="0">
                  <c:v>25.06</c:v>
                </c:pt>
                <c:pt idx="1">
                  <c:v>23.97</c:v>
                </c:pt>
                <c:pt idx="2">
                  <c:v>23.57</c:v>
                </c:pt>
                <c:pt idx="3">
                  <c:v>24.59</c:v>
                </c:pt>
                <c:pt idx="4">
                  <c:v>25.130000000000031</c:v>
                </c:pt>
                <c:pt idx="5">
                  <c:v>26.19</c:v>
                </c:pt>
                <c:pt idx="6">
                  <c:v>28.52</c:v>
                </c:pt>
                <c:pt idx="7">
                  <c:v>29.279999999999987</c:v>
                </c:pt>
                <c:pt idx="8">
                  <c:v>30.49</c:v>
                </c:pt>
                <c:pt idx="9">
                  <c:v>33.56</c:v>
                </c:pt>
              </c:numCache>
            </c:numRef>
          </c:val>
        </c:ser>
        <c:ser>
          <c:idx val="3"/>
          <c:order val="3"/>
          <c:tx>
            <c:strRef>
              <c:f>'COMPA MÓDULO ELAS '!$V$39</c:f>
              <c:strCache>
                <c:ptCount val="1"/>
                <c:pt idx="0">
                  <c:v>Método ASTM MPa</c:v>
                </c:pt>
              </c:strCache>
            </c:strRef>
          </c:tx>
          <c:invertIfNegative val="0"/>
          <c:cat>
            <c:strRef>
              <c:f>'COMPA MÓDULO ELAS '!$R$40:$R$49</c:f>
              <c:strCache>
                <c:ptCount val="10"/>
                <c:pt idx="0">
                  <c:v>Mina San Joaquín </c:v>
                </c:pt>
                <c:pt idx="1">
                  <c:v>Pifo</c:v>
                </c:pt>
                <c:pt idx="2">
                  <c:v>San Jóse de Pichincha</c:v>
                </c:pt>
                <c:pt idx="3">
                  <c:v>San Jóse de Pichincha</c:v>
                </c:pt>
                <c:pt idx="4">
                  <c:v>Mina San Joaquín </c:v>
                </c:pt>
                <c:pt idx="5">
                  <c:v>Pifo</c:v>
                </c:pt>
                <c:pt idx="6">
                  <c:v>Holcim</c:v>
                </c:pt>
                <c:pt idx="7">
                  <c:v>Pifo</c:v>
                </c:pt>
                <c:pt idx="8">
                  <c:v>Holcim</c:v>
                </c:pt>
                <c:pt idx="9">
                  <c:v>Holcim</c:v>
                </c:pt>
              </c:strCache>
            </c:strRef>
          </c:cat>
          <c:val>
            <c:numRef>
              <c:f>'COMPA MÓDULO ELAS '!$V$40:$V$49</c:f>
              <c:numCache>
                <c:formatCode>General</c:formatCode>
                <c:ptCount val="10"/>
                <c:pt idx="0">
                  <c:v>16.579999999999988</c:v>
                </c:pt>
                <c:pt idx="1">
                  <c:v>15.870000000000006</c:v>
                </c:pt>
                <c:pt idx="2" formatCode="#,000">
                  <c:v>12.71</c:v>
                </c:pt>
                <c:pt idx="3">
                  <c:v>13.48</c:v>
                </c:pt>
                <c:pt idx="4">
                  <c:v>18.32</c:v>
                </c:pt>
                <c:pt idx="5">
                  <c:v>17.45</c:v>
                </c:pt>
                <c:pt idx="6" formatCode="#,000">
                  <c:v>30.74</c:v>
                </c:pt>
                <c:pt idx="7">
                  <c:v>21.36</c:v>
                </c:pt>
                <c:pt idx="8">
                  <c:v>36.31</c:v>
                </c:pt>
                <c:pt idx="9" formatCode="#,000">
                  <c:v>44.9</c:v>
                </c:pt>
              </c:numCache>
            </c:numRef>
          </c:val>
        </c:ser>
        <c:dLbls>
          <c:showLegendKey val="0"/>
          <c:showVal val="0"/>
          <c:showCatName val="0"/>
          <c:showSerName val="0"/>
          <c:showPercent val="0"/>
          <c:showBubbleSize val="0"/>
        </c:dLbls>
        <c:gapWidth val="55"/>
        <c:gapDepth val="55"/>
        <c:shape val="box"/>
        <c:axId val="102005760"/>
        <c:axId val="102011648"/>
        <c:axId val="0"/>
      </c:bar3DChart>
      <c:catAx>
        <c:axId val="102005760"/>
        <c:scaling>
          <c:orientation val="minMax"/>
        </c:scaling>
        <c:delete val="0"/>
        <c:axPos val="b"/>
        <c:minorGridlines/>
        <c:numFmt formatCode="General" sourceLinked="0"/>
        <c:majorTickMark val="none"/>
        <c:minorTickMark val="none"/>
        <c:tickLblPos val="nextTo"/>
        <c:crossAx val="102011648"/>
        <c:crosses val="autoZero"/>
        <c:auto val="1"/>
        <c:lblAlgn val="ctr"/>
        <c:lblOffset val="100"/>
        <c:noMultiLvlLbl val="0"/>
      </c:catAx>
      <c:valAx>
        <c:axId val="102011648"/>
        <c:scaling>
          <c:orientation val="minMax"/>
        </c:scaling>
        <c:delete val="0"/>
        <c:axPos val="l"/>
        <c:majorGridlines/>
        <c:numFmt formatCode="0" sourceLinked="1"/>
        <c:majorTickMark val="none"/>
        <c:minorTickMark val="none"/>
        <c:tickLblPos val="nextTo"/>
        <c:crossAx val="102005760"/>
        <c:crosses val="autoZero"/>
        <c:crossBetween val="between"/>
      </c:valAx>
    </c:plotArea>
    <c:legend>
      <c:legendPos val="r"/>
      <c:layout/>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CANTIDAD MATERIALES</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tx>
            <c:strRef>
              <c:f>'001'!$O$29</c:f>
              <c:strCache>
                <c:ptCount val="1"/>
                <c:pt idx="0">
                  <c:v>CANTIDAD</c:v>
                </c:pt>
              </c:strCache>
            </c:strRef>
          </c:tx>
          <c:cat>
            <c:strRef>
              <c:f>'001'!$N$30:$N$34</c:f>
              <c:strCache>
                <c:ptCount val="5"/>
                <c:pt idx="0">
                  <c:v>Arena para hormigones </c:v>
                </c:pt>
                <c:pt idx="1">
                  <c:v>Ripio para hormigones </c:v>
                </c:pt>
                <c:pt idx="2">
                  <c:v>Cemento</c:v>
                </c:pt>
                <c:pt idx="3">
                  <c:v>Agua </c:v>
                </c:pt>
                <c:pt idx="4">
                  <c:v>Aditivo mineral</c:v>
                </c:pt>
              </c:strCache>
            </c:strRef>
          </c:cat>
          <c:val>
            <c:numRef>
              <c:f>'001'!$O$30:$O$34</c:f>
              <c:numCache>
                <c:formatCode>_ * ###.000_ ;_ * \-###.000_ ;_ * "-"??_ ;_ @_ </c:formatCode>
                <c:ptCount val="5"/>
                <c:pt idx="0">
                  <c:v>11.9</c:v>
                </c:pt>
                <c:pt idx="1">
                  <c:v>825.5</c:v>
                </c:pt>
                <c:pt idx="2">
                  <c:v>1098.2</c:v>
                </c:pt>
                <c:pt idx="3">
                  <c:v>300.60000000000002</c:v>
                </c:pt>
                <c:pt idx="4">
                  <c:v>57.8</c:v>
                </c:pt>
              </c:numCache>
            </c:numRef>
          </c:val>
        </c:ser>
        <c:dLbls>
          <c:showLegendKey val="0"/>
          <c:showVal val="0"/>
          <c:showCatName val="0"/>
          <c:showSerName val="0"/>
          <c:showPercent val="0"/>
          <c:showBubbleSize val="0"/>
          <c:showLeaderLines val="1"/>
        </c:dLbls>
      </c:pie3DChart>
    </c:plotArea>
    <c:legend>
      <c:legendPos val="r"/>
      <c:layout/>
      <c:overlay val="0"/>
    </c:legend>
    <c:plotVisOnly val="1"/>
    <c:dispBlanksAs val="zero"/>
    <c:showDLblsOverMax val="0"/>
  </c:chart>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C"/>
              <a:t>CANTIDAD DE</a:t>
            </a:r>
            <a:r>
              <a:rPr lang="es-EC" baseline="0"/>
              <a:t> MATERIALES </a:t>
            </a:r>
            <a:endParaRPr lang="es-EC"/>
          </a:p>
        </c:rich>
      </c:tx>
      <c:layout/>
      <c:overlay val="0"/>
    </c:title>
    <c:autoTitleDeleted val="0"/>
    <c:plotArea>
      <c:layout/>
      <c:pieChart>
        <c:varyColors val="1"/>
        <c:ser>
          <c:idx val="0"/>
          <c:order val="0"/>
          <c:tx>
            <c:strRef>
              <c:f>'002'!$N$23</c:f>
              <c:strCache>
                <c:ptCount val="1"/>
                <c:pt idx="0">
                  <c:v>CANTIDAD</c:v>
                </c:pt>
              </c:strCache>
            </c:strRef>
          </c:tx>
          <c:cat>
            <c:strRef>
              <c:f>'002'!$M$24:$M$27</c:f>
              <c:strCache>
                <c:ptCount val="4"/>
                <c:pt idx="0">
                  <c:v>Arena  para hormigones</c:v>
                </c:pt>
                <c:pt idx="1">
                  <c:v>Ripio para hormigones</c:v>
                </c:pt>
                <c:pt idx="2">
                  <c:v>Cemento</c:v>
                </c:pt>
                <c:pt idx="3">
                  <c:v>Agua</c:v>
                </c:pt>
              </c:strCache>
            </c:strRef>
          </c:cat>
          <c:val>
            <c:numRef>
              <c:f>'002'!$N$24:$N$27</c:f>
              <c:numCache>
                <c:formatCode>_ * ##.#00.000_ ;_ * \-##.#00.000_ ;_ * "-"??_ ;_ @_ </c:formatCode>
                <c:ptCount val="4"/>
                <c:pt idx="0" formatCode="_ * ###.000_ ;_ * \-###.000_ ;_ * &quot;-&quot;??_ ;_ @_ ">
                  <c:v>673.19</c:v>
                </c:pt>
                <c:pt idx="1">
                  <c:v>982.11</c:v>
                </c:pt>
                <c:pt idx="2" formatCode="_ * ###.000_ ;_ * \-###.000_ ;_ * &quot;-&quot;??_ ;_ @_ ">
                  <c:v>335.71999999999969</c:v>
                </c:pt>
                <c:pt idx="3" formatCode="_ * ###.000_ ;_ * \-###.000_ ;_ * &quot;-&quot;??_ ;_ @_ ">
                  <c:v>194.72</c:v>
                </c:pt>
              </c:numCache>
            </c:numRef>
          </c:val>
        </c:ser>
        <c:dLbls>
          <c:showLegendKey val="0"/>
          <c:showVal val="0"/>
          <c:showCatName val="0"/>
          <c:showSerName val="0"/>
          <c:showPercent val="0"/>
          <c:showBubbleSize val="0"/>
          <c:showLeaderLines val="1"/>
        </c:dLbls>
        <c:firstSliceAng val="0"/>
      </c:pieChart>
    </c:plotArea>
    <c:legend>
      <c:legendPos val="r"/>
      <c:layout/>
      <c:overlay val="0"/>
    </c:legend>
    <c:plotVisOnly val="1"/>
    <c:dispBlanksAs val="zero"/>
    <c:showDLblsOverMax val="0"/>
  </c:chart>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C"/>
              <a:t>HORMIGÓN f´c=</a:t>
            </a:r>
            <a:r>
              <a:rPr lang="es-EC" baseline="0"/>
              <a:t> 600 Kg</a:t>
            </a:r>
            <a:r>
              <a:rPr lang="es-EC"/>
              <a:t>/cm2</a:t>
            </a:r>
          </a:p>
        </c:rich>
      </c:tx>
      <c:layout>
        <c:manualLayout>
          <c:xMode val="edge"/>
          <c:yMode val="edge"/>
          <c:x val="0.13430548042679458"/>
          <c:y val="5.9495827946880022E-3"/>
        </c:manualLayout>
      </c:layout>
      <c:overlay val="0"/>
    </c:title>
    <c:autoTitleDeleted val="0"/>
    <c:plotArea>
      <c:layout>
        <c:manualLayout>
          <c:layoutTarget val="inner"/>
          <c:xMode val="edge"/>
          <c:yMode val="edge"/>
          <c:x val="0.13372462817147859"/>
          <c:y val="0.19480351414406533"/>
          <c:w val="0.59810892388451442"/>
          <c:h val="0.51631197142023755"/>
        </c:manualLayout>
      </c:layout>
      <c:barChart>
        <c:barDir val="col"/>
        <c:grouping val="clustered"/>
        <c:varyColors val="0"/>
        <c:ser>
          <c:idx val="0"/>
          <c:order val="0"/>
          <c:tx>
            <c:strRef>
              <c:f>'001'!$O$45</c:f>
              <c:strCache>
                <c:ptCount val="1"/>
                <c:pt idx="0">
                  <c:v>COSTO DE MATERIALES PARA 1 m3 DE HORMIGÓN</c:v>
                </c:pt>
              </c:strCache>
            </c:strRef>
          </c:tx>
          <c:invertIfNegative val="0"/>
          <c:cat>
            <c:strRef>
              <c:f>'001'!$N$46:$N$50</c:f>
              <c:strCache>
                <c:ptCount val="5"/>
                <c:pt idx="0">
                  <c:v>Arena</c:v>
                </c:pt>
                <c:pt idx="1">
                  <c:v>Ripio</c:v>
                </c:pt>
                <c:pt idx="2">
                  <c:v>Cemento</c:v>
                </c:pt>
                <c:pt idx="3">
                  <c:v>Agua </c:v>
                </c:pt>
                <c:pt idx="4">
                  <c:v>Aditivo mineral</c:v>
                </c:pt>
              </c:strCache>
            </c:strRef>
          </c:cat>
          <c:val>
            <c:numRef>
              <c:f>'001'!$O$46:$O$50</c:f>
              <c:numCache>
                <c:formatCode>_ * ###.000_ ;_ * \-###.000_ ;_ * "-"??_ ;_ @_ </c:formatCode>
                <c:ptCount val="5"/>
                <c:pt idx="0">
                  <c:v>7</c:v>
                </c:pt>
                <c:pt idx="1">
                  <c:v>20</c:v>
                </c:pt>
                <c:pt idx="2">
                  <c:v>195</c:v>
                </c:pt>
                <c:pt idx="3">
                  <c:v>10</c:v>
                </c:pt>
                <c:pt idx="4">
                  <c:v>18</c:v>
                </c:pt>
              </c:numCache>
            </c:numRef>
          </c:val>
        </c:ser>
        <c:dLbls>
          <c:showLegendKey val="0"/>
          <c:showVal val="0"/>
          <c:showCatName val="0"/>
          <c:showSerName val="0"/>
          <c:showPercent val="0"/>
          <c:showBubbleSize val="0"/>
        </c:dLbls>
        <c:gapWidth val="150"/>
        <c:axId val="99414400"/>
        <c:axId val="99415936"/>
      </c:barChart>
      <c:catAx>
        <c:axId val="99414400"/>
        <c:scaling>
          <c:orientation val="minMax"/>
        </c:scaling>
        <c:delete val="0"/>
        <c:axPos val="b"/>
        <c:numFmt formatCode="General" sourceLinked="0"/>
        <c:majorTickMark val="out"/>
        <c:minorTickMark val="none"/>
        <c:tickLblPos val="nextTo"/>
        <c:txPr>
          <a:bodyPr/>
          <a:lstStyle/>
          <a:p>
            <a:pPr>
              <a:defRPr b="1"/>
            </a:pPr>
            <a:endParaRPr lang="es-EC"/>
          </a:p>
        </c:txPr>
        <c:crossAx val="99415936"/>
        <c:crosses val="autoZero"/>
        <c:auto val="1"/>
        <c:lblAlgn val="ctr"/>
        <c:lblOffset val="100"/>
        <c:noMultiLvlLbl val="0"/>
      </c:catAx>
      <c:valAx>
        <c:axId val="99415936"/>
        <c:scaling>
          <c:orientation val="minMax"/>
        </c:scaling>
        <c:delete val="0"/>
        <c:axPos val="l"/>
        <c:majorGridlines/>
        <c:numFmt formatCode="_ * ###.000_ ;_ * \-###.000_ ;_ * &quot;-&quot;??_ ;_ @_ " sourceLinked="1"/>
        <c:majorTickMark val="out"/>
        <c:minorTickMark val="none"/>
        <c:tickLblPos val="nextTo"/>
        <c:txPr>
          <a:bodyPr/>
          <a:lstStyle/>
          <a:p>
            <a:pPr>
              <a:defRPr b="1"/>
            </a:pPr>
            <a:endParaRPr lang="es-EC"/>
          </a:p>
        </c:txPr>
        <c:crossAx val="99414400"/>
        <c:crosses val="autoZero"/>
        <c:crossBetween val="between"/>
      </c:valAx>
    </c:plotArea>
    <c:legend>
      <c:legendPos val="r"/>
      <c:layout>
        <c:manualLayout>
          <c:xMode val="edge"/>
          <c:yMode val="edge"/>
          <c:x val="0.77905577427821726"/>
          <c:y val="0.34890347039953423"/>
          <c:w val="0.20149978127734114"/>
          <c:h val="0.35300330514241374"/>
        </c:manualLayout>
      </c:layout>
      <c:overlay val="0"/>
    </c:legend>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s-EC"/>
              <a:t>HORMIGÓN f´c= 210 Kg/cm2</a:t>
            </a:r>
          </a:p>
        </c:rich>
      </c:tx>
      <c:layout/>
      <c:overlay val="0"/>
    </c:title>
    <c:autoTitleDeleted val="0"/>
    <c:plotArea>
      <c:layout/>
      <c:barChart>
        <c:barDir val="col"/>
        <c:grouping val="clustered"/>
        <c:varyColors val="0"/>
        <c:ser>
          <c:idx val="0"/>
          <c:order val="0"/>
          <c:tx>
            <c:strRef>
              <c:f>'002'!$N$34</c:f>
              <c:strCache>
                <c:ptCount val="1"/>
                <c:pt idx="0">
                  <c:v>COSTO DE MATERIAL PARA 1 m3 DE HORMIGÓN</c:v>
                </c:pt>
              </c:strCache>
            </c:strRef>
          </c:tx>
          <c:invertIfNegative val="0"/>
          <c:cat>
            <c:strRef>
              <c:f>'002'!$M$35:$M$38</c:f>
              <c:strCache>
                <c:ptCount val="4"/>
                <c:pt idx="0">
                  <c:v>Arena</c:v>
                </c:pt>
                <c:pt idx="1">
                  <c:v>Ripio</c:v>
                </c:pt>
                <c:pt idx="2">
                  <c:v>Cemento</c:v>
                </c:pt>
                <c:pt idx="3">
                  <c:v>Agua</c:v>
                </c:pt>
              </c:strCache>
            </c:strRef>
          </c:cat>
          <c:val>
            <c:numRef>
              <c:f>'002'!$N$35:$N$38</c:f>
              <c:numCache>
                <c:formatCode>_ * ###.000_ ;_ * \-###.000_ ;_ * "-"??_ ;_ @_ </c:formatCode>
                <c:ptCount val="4"/>
                <c:pt idx="0">
                  <c:v>8.6180000000000003</c:v>
                </c:pt>
                <c:pt idx="1">
                  <c:v>13.9</c:v>
                </c:pt>
                <c:pt idx="2">
                  <c:v>59.691016000000012</c:v>
                </c:pt>
                <c:pt idx="3">
                  <c:v>1</c:v>
                </c:pt>
              </c:numCache>
            </c:numRef>
          </c:val>
        </c:ser>
        <c:dLbls>
          <c:showLegendKey val="0"/>
          <c:showVal val="0"/>
          <c:showCatName val="0"/>
          <c:showSerName val="0"/>
          <c:showPercent val="0"/>
          <c:showBubbleSize val="0"/>
        </c:dLbls>
        <c:gapWidth val="150"/>
        <c:axId val="99551104"/>
        <c:axId val="99552640"/>
      </c:barChart>
      <c:catAx>
        <c:axId val="99551104"/>
        <c:scaling>
          <c:orientation val="minMax"/>
        </c:scaling>
        <c:delete val="0"/>
        <c:axPos val="b"/>
        <c:numFmt formatCode="General" sourceLinked="0"/>
        <c:majorTickMark val="out"/>
        <c:minorTickMark val="none"/>
        <c:tickLblPos val="nextTo"/>
        <c:txPr>
          <a:bodyPr/>
          <a:lstStyle/>
          <a:p>
            <a:pPr>
              <a:defRPr b="1"/>
            </a:pPr>
            <a:endParaRPr lang="es-EC"/>
          </a:p>
        </c:txPr>
        <c:crossAx val="99552640"/>
        <c:crosses val="autoZero"/>
        <c:auto val="1"/>
        <c:lblAlgn val="ctr"/>
        <c:lblOffset val="100"/>
        <c:noMultiLvlLbl val="0"/>
      </c:catAx>
      <c:valAx>
        <c:axId val="99552640"/>
        <c:scaling>
          <c:orientation val="minMax"/>
        </c:scaling>
        <c:delete val="0"/>
        <c:axPos val="l"/>
        <c:majorGridlines/>
        <c:numFmt formatCode="_ * ###.000_ ;_ * \-###.000_ ;_ * &quot;-&quot;??_ ;_ @_ " sourceLinked="1"/>
        <c:majorTickMark val="out"/>
        <c:minorTickMark val="none"/>
        <c:tickLblPos val="nextTo"/>
        <c:txPr>
          <a:bodyPr/>
          <a:lstStyle/>
          <a:p>
            <a:pPr>
              <a:defRPr b="1"/>
            </a:pPr>
            <a:endParaRPr lang="es-EC"/>
          </a:p>
        </c:txPr>
        <c:crossAx val="99551104"/>
        <c:crosses val="autoZero"/>
        <c:crossBetween val="between"/>
      </c:valAx>
    </c:plotArea>
    <c:legend>
      <c:legendPos val="r"/>
      <c:layout/>
      <c:overlay val="0"/>
    </c:legend>
    <c:plotVisOnly val="1"/>
    <c:dispBlanksAs val="gap"/>
    <c:showDLblsOverMax val="0"/>
  </c:chart>
  <c:externalData r:id="rId2">
    <c:autoUpdate val="0"/>
  </c:externalData>
</c:chartSpace>
</file>

<file path=ppt/diagrams/_rels/data11.xml.rels><?xml version="1.0" encoding="UTF-8" standalone="yes"?>
<Relationships xmlns="http://schemas.openxmlformats.org/package/2006/relationships"><Relationship Id="rId1" Type="http://schemas.openxmlformats.org/officeDocument/2006/relationships/image" Target="../media/image6.png"/></Relationships>
</file>

<file path=ppt/diagrams/_rels/data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_rels/data5.xml.rels><?xml version="1.0" encoding="UTF-8" standalone="yes"?>
<Relationships xmlns="http://schemas.openxmlformats.org/package/2006/relationships"><Relationship Id="rId1" Type="http://schemas.openxmlformats.org/officeDocument/2006/relationships/image" Target="../media/image4.png"/></Relationships>
</file>

<file path=ppt/diagrams/_rels/data6.xml.rels><?xml version="1.0" encoding="UTF-8" standalone="yes"?>
<Relationships xmlns="http://schemas.openxmlformats.org/package/2006/relationships"><Relationship Id="rId1" Type="http://schemas.openxmlformats.org/officeDocument/2006/relationships/image" Target="../media/image5.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6.png"/></Relationships>
</file>

<file path=ppt/diagrams/_rels/drawing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_rels/drawing5.xml.rels><?xml version="1.0" encoding="UTF-8" standalone="yes"?>
<Relationships xmlns="http://schemas.openxmlformats.org/package/2006/relationships"><Relationship Id="rId1" Type="http://schemas.openxmlformats.org/officeDocument/2006/relationships/image" Target="../media/image4.png"/></Relationships>
</file>

<file path=ppt/diagrams/_rels/drawing6.xml.rels><?xml version="1.0" encoding="UTF-8" standalone="yes"?>
<Relationships xmlns="http://schemas.openxmlformats.org/package/2006/relationships"><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18">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E5D9CE-0C99-4AC0-981B-EAA94E3BC85A}" type="doc">
      <dgm:prSet loTypeId="urn:microsoft.com/office/officeart/2005/8/layout/hierarchy3" loCatId="list" qsTypeId="urn:microsoft.com/office/officeart/2005/8/quickstyle/simple5" qsCatId="simple" csTypeId="urn:microsoft.com/office/officeart/2005/8/colors/colorful5" csCatId="colorful" phldr="1"/>
      <dgm:spPr/>
      <dgm:t>
        <a:bodyPr/>
        <a:lstStyle/>
        <a:p>
          <a:endParaRPr lang="es-EC"/>
        </a:p>
      </dgm:t>
    </dgm:pt>
    <dgm:pt modelId="{CA560DC3-A14D-4BB2-8BA9-BD5766213286}">
      <dgm:prSet phldrT="[Texto]" custT="1"/>
      <dgm:spPr/>
      <dgm:t>
        <a:bodyPr/>
        <a:lstStyle/>
        <a:p>
          <a:r>
            <a:rPr lang="es-EC" sz="2400" b="1" dirty="0" smtClean="0"/>
            <a:t>INTRODUCCIÓN</a:t>
          </a:r>
          <a:endParaRPr lang="es-EC" sz="2400" b="1" dirty="0"/>
        </a:p>
      </dgm:t>
    </dgm:pt>
    <dgm:pt modelId="{2245F2DC-5F81-4B29-942A-85E79AF9934C}" type="parTrans" cxnId="{17BEB17B-F436-4F1D-B0D4-718FB70979C9}">
      <dgm:prSet/>
      <dgm:spPr/>
      <dgm:t>
        <a:bodyPr/>
        <a:lstStyle/>
        <a:p>
          <a:endParaRPr lang="es-EC"/>
        </a:p>
      </dgm:t>
    </dgm:pt>
    <dgm:pt modelId="{855A7D68-CF2B-4D82-AB11-9CC470424F04}" type="sibTrans" cxnId="{17BEB17B-F436-4F1D-B0D4-718FB70979C9}">
      <dgm:prSet/>
      <dgm:spPr/>
      <dgm:t>
        <a:bodyPr/>
        <a:lstStyle/>
        <a:p>
          <a:endParaRPr lang="es-EC"/>
        </a:p>
      </dgm:t>
    </dgm:pt>
    <dgm:pt modelId="{DC85AD15-AA17-41D7-9E69-D6AC8C3C5871}">
      <dgm:prSet phldrT="[Texto]" custT="1"/>
      <dgm:spPr/>
      <dgm:t>
        <a:bodyPr/>
        <a:lstStyle/>
        <a:p>
          <a:r>
            <a:rPr lang="es-EC" sz="2000" dirty="0" smtClean="0"/>
            <a:t>Esta tesis se escribe debido a las necesidades constructivas apremiantes que existen en la actualidad en la ciudad de Quito y en el Ecuador en general.</a:t>
          </a:r>
          <a:endParaRPr lang="es-EC" sz="2000" dirty="0"/>
        </a:p>
      </dgm:t>
    </dgm:pt>
    <dgm:pt modelId="{ECEF6F72-E678-43F4-BE5D-65A619DEA32B}" type="parTrans" cxnId="{36E3CF11-69DF-450B-B4D3-37130D092EB4}">
      <dgm:prSet/>
      <dgm:spPr/>
      <dgm:t>
        <a:bodyPr/>
        <a:lstStyle/>
        <a:p>
          <a:endParaRPr lang="es-EC"/>
        </a:p>
      </dgm:t>
    </dgm:pt>
    <dgm:pt modelId="{2FE5E9D4-D024-47B0-B9AB-B6A5C2F31E1B}" type="sibTrans" cxnId="{36E3CF11-69DF-450B-B4D3-37130D092EB4}">
      <dgm:prSet/>
      <dgm:spPr/>
      <dgm:t>
        <a:bodyPr/>
        <a:lstStyle/>
        <a:p>
          <a:endParaRPr lang="es-EC"/>
        </a:p>
      </dgm:t>
    </dgm:pt>
    <dgm:pt modelId="{B7B983F4-7B28-4916-8719-961B2A4D2FE8}">
      <dgm:prSet phldrT="[Texto]" custT="1"/>
      <dgm:spPr/>
      <dgm:t>
        <a:bodyPr/>
        <a:lstStyle/>
        <a:p>
          <a:r>
            <a:rPr lang="es-EC" sz="2400" b="1" dirty="0" smtClean="0"/>
            <a:t>ANTECEDENTES</a:t>
          </a:r>
          <a:endParaRPr lang="es-EC" sz="2400" b="1" dirty="0"/>
        </a:p>
      </dgm:t>
    </dgm:pt>
    <dgm:pt modelId="{F084C1D9-6142-4F90-9C87-43422921A7CF}" type="parTrans" cxnId="{533B673E-F7CA-4EB4-B56B-17126F3A750A}">
      <dgm:prSet/>
      <dgm:spPr/>
      <dgm:t>
        <a:bodyPr/>
        <a:lstStyle/>
        <a:p>
          <a:endParaRPr lang="es-EC"/>
        </a:p>
      </dgm:t>
    </dgm:pt>
    <dgm:pt modelId="{3045534D-2915-40C3-9153-6E6D62E741A8}" type="sibTrans" cxnId="{533B673E-F7CA-4EB4-B56B-17126F3A750A}">
      <dgm:prSet/>
      <dgm:spPr/>
      <dgm:t>
        <a:bodyPr/>
        <a:lstStyle/>
        <a:p>
          <a:endParaRPr lang="es-EC"/>
        </a:p>
      </dgm:t>
    </dgm:pt>
    <dgm:pt modelId="{7226A3D5-B0BD-4FE7-9658-9748AF345F02}">
      <dgm:prSet phldrT="[Texto]" custT="1"/>
      <dgm:spPr/>
      <dgm:t>
        <a:bodyPr/>
        <a:lstStyle/>
        <a:p>
          <a:r>
            <a:rPr lang="es-EC" sz="2000" dirty="0" smtClean="0"/>
            <a:t>El hormigón está constituido de agregados finos, agregados gruesos, cemento y agua de mezclado en proporciones diferentes de acuerdo a normas como las ACI y ASTM</a:t>
          </a:r>
          <a:r>
            <a:rPr lang="es-EC" sz="1600" dirty="0" smtClean="0"/>
            <a:t>. </a:t>
          </a:r>
          <a:endParaRPr lang="es-EC" sz="700" dirty="0"/>
        </a:p>
      </dgm:t>
    </dgm:pt>
    <dgm:pt modelId="{09A5F6C5-2F38-440F-A917-CF6719DB2E80}" type="parTrans" cxnId="{98CCCCD8-54A7-4B84-B8E2-CCFA3AD790CE}">
      <dgm:prSet/>
      <dgm:spPr/>
      <dgm:t>
        <a:bodyPr/>
        <a:lstStyle/>
        <a:p>
          <a:endParaRPr lang="es-EC"/>
        </a:p>
      </dgm:t>
    </dgm:pt>
    <dgm:pt modelId="{BBB4B173-F068-4566-BCB1-F2DE4E66FA4E}" type="sibTrans" cxnId="{98CCCCD8-54A7-4B84-B8E2-CCFA3AD790CE}">
      <dgm:prSet/>
      <dgm:spPr/>
      <dgm:t>
        <a:bodyPr/>
        <a:lstStyle/>
        <a:p>
          <a:endParaRPr lang="es-EC"/>
        </a:p>
      </dgm:t>
    </dgm:pt>
    <dgm:pt modelId="{08A50764-79C0-4FEF-AEE1-1D08AA5AB33D}" type="pres">
      <dgm:prSet presAssocID="{82E5D9CE-0C99-4AC0-981B-EAA94E3BC85A}" presName="diagram" presStyleCnt="0">
        <dgm:presLayoutVars>
          <dgm:chPref val="1"/>
          <dgm:dir/>
          <dgm:animOne val="branch"/>
          <dgm:animLvl val="lvl"/>
          <dgm:resizeHandles/>
        </dgm:presLayoutVars>
      </dgm:prSet>
      <dgm:spPr/>
      <dgm:t>
        <a:bodyPr/>
        <a:lstStyle/>
        <a:p>
          <a:endParaRPr lang="es-ES_tradnl"/>
        </a:p>
      </dgm:t>
    </dgm:pt>
    <dgm:pt modelId="{602842BD-559A-4A6A-9CA1-BBF91F3255AC}" type="pres">
      <dgm:prSet presAssocID="{CA560DC3-A14D-4BB2-8BA9-BD5766213286}" presName="root" presStyleCnt="0"/>
      <dgm:spPr/>
      <dgm:t>
        <a:bodyPr/>
        <a:lstStyle/>
        <a:p>
          <a:endParaRPr lang="es-ES"/>
        </a:p>
      </dgm:t>
    </dgm:pt>
    <dgm:pt modelId="{0FD2A0AF-A6DA-4E8D-A1E1-27BAEBEE4F24}" type="pres">
      <dgm:prSet presAssocID="{CA560DC3-A14D-4BB2-8BA9-BD5766213286}" presName="rootComposite" presStyleCnt="0"/>
      <dgm:spPr/>
      <dgm:t>
        <a:bodyPr/>
        <a:lstStyle/>
        <a:p>
          <a:endParaRPr lang="es-ES"/>
        </a:p>
      </dgm:t>
    </dgm:pt>
    <dgm:pt modelId="{5921A194-9992-41D5-83C9-3E0D02FF09AE}" type="pres">
      <dgm:prSet presAssocID="{CA560DC3-A14D-4BB2-8BA9-BD5766213286}" presName="rootText" presStyleLbl="node1" presStyleIdx="0" presStyleCnt="2" custScaleX="47891" custScaleY="28989"/>
      <dgm:spPr/>
      <dgm:t>
        <a:bodyPr/>
        <a:lstStyle/>
        <a:p>
          <a:endParaRPr lang="es-EC"/>
        </a:p>
      </dgm:t>
    </dgm:pt>
    <dgm:pt modelId="{2CD3848C-0EC3-4813-AAB4-E8C4E1F21F97}" type="pres">
      <dgm:prSet presAssocID="{CA560DC3-A14D-4BB2-8BA9-BD5766213286}" presName="rootConnector" presStyleLbl="node1" presStyleIdx="0" presStyleCnt="2"/>
      <dgm:spPr/>
      <dgm:t>
        <a:bodyPr/>
        <a:lstStyle/>
        <a:p>
          <a:endParaRPr lang="es-ES_tradnl"/>
        </a:p>
      </dgm:t>
    </dgm:pt>
    <dgm:pt modelId="{5FC148D5-B91B-45C6-99D0-CEBB4045A710}" type="pres">
      <dgm:prSet presAssocID="{CA560DC3-A14D-4BB2-8BA9-BD5766213286}" presName="childShape" presStyleCnt="0"/>
      <dgm:spPr/>
      <dgm:t>
        <a:bodyPr/>
        <a:lstStyle/>
        <a:p>
          <a:endParaRPr lang="es-ES"/>
        </a:p>
      </dgm:t>
    </dgm:pt>
    <dgm:pt modelId="{97BE5A7B-9BF0-46D8-890F-F5B59180B8F1}" type="pres">
      <dgm:prSet presAssocID="{ECEF6F72-E678-43F4-BE5D-65A619DEA32B}" presName="Name13" presStyleLbl="parChTrans1D2" presStyleIdx="0" presStyleCnt="2"/>
      <dgm:spPr/>
      <dgm:t>
        <a:bodyPr/>
        <a:lstStyle/>
        <a:p>
          <a:endParaRPr lang="es-ES_tradnl"/>
        </a:p>
      </dgm:t>
    </dgm:pt>
    <dgm:pt modelId="{2B865DB1-E276-41EF-BE1C-E160FA4BB48C}" type="pres">
      <dgm:prSet presAssocID="{DC85AD15-AA17-41D7-9E69-D6AC8C3C5871}" presName="childText" presStyleLbl="bgAcc1" presStyleIdx="0" presStyleCnt="2" custScaleX="96775" custScaleY="114117">
        <dgm:presLayoutVars>
          <dgm:bulletEnabled val="1"/>
        </dgm:presLayoutVars>
      </dgm:prSet>
      <dgm:spPr/>
      <dgm:t>
        <a:bodyPr/>
        <a:lstStyle/>
        <a:p>
          <a:endParaRPr lang="es-EC"/>
        </a:p>
      </dgm:t>
    </dgm:pt>
    <dgm:pt modelId="{D331919B-24DE-4B25-9DAB-C1C057E33980}" type="pres">
      <dgm:prSet presAssocID="{B7B983F4-7B28-4916-8719-961B2A4D2FE8}" presName="root" presStyleCnt="0"/>
      <dgm:spPr/>
      <dgm:t>
        <a:bodyPr/>
        <a:lstStyle/>
        <a:p>
          <a:endParaRPr lang="es-ES"/>
        </a:p>
      </dgm:t>
    </dgm:pt>
    <dgm:pt modelId="{20E443B4-2577-4952-A77F-B47E812B94E7}" type="pres">
      <dgm:prSet presAssocID="{B7B983F4-7B28-4916-8719-961B2A4D2FE8}" presName="rootComposite" presStyleCnt="0"/>
      <dgm:spPr/>
      <dgm:t>
        <a:bodyPr/>
        <a:lstStyle/>
        <a:p>
          <a:endParaRPr lang="es-ES"/>
        </a:p>
      </dgm:t>
    </dgm:pt>
    <dgm:pt modelId="{F3843B97-18DA-4034-ADFD-3F3B21352E1E}" type="pres">
      <dgm:prSet presAssocID="{B7B983F4-7B28-4916-8719-961B2A4D2FE8}" presName="rootText" presStyleLbl="node1" presStyleIdx="1" presStyleCnt="2" custScaleX="52837" custScaleY="27848"/>
      <dgm:spPr/>
      <dgm:t>
        <a:bodyPr/>
        <a:lstStyle/>
        <a:p>
          <a:endParaRPr lang="es-EC"/>
        </a:p>
      </dgm:t>
    </dgm:pt>
    <dgm:pt modelId="{C1FA44F5-6616-48F8-BBB0-9C387E94939D}" type="pres">
      <dgm:prSet presAssocID="{B7B983F4-7B28-4916-8719-961B2A4D2FE8}" presName="rootConnector" presStyleLbl="node1" presStyleIdx="1" presStyleCnt="2"/>
      <dgm:spPr/>
      <dgm:t>
        <a:bodyPr/>
        <a:lstStyle/>
        <a:p>
          <a:endParaRPr lang="es-ES_tradnl"/>
        </a:p>
      </dgm:t>
    </dgm:pt>
    <dgm:pt modelId="{FECE42A6-2DFF-4659-B38A-9AA6791BB1F1}" type="pres">
      <dgm:prSet presAssocID="{B7B983F4-7B28-4916-8719-961B2A4D2FE8}" presName="childShape" presStyleCnt="0"/>
      <dgm:spPr/>
      <dgm:t>
        <a:bodyPr/>
        <a:lstStyle/>
        <a:p>
          <a:endParaRPr lang="es-ES"/>
        </a:p>
      </dgm:t>
    </dgm:pt>
    <dgm:pt modelId="{2285372F-28B1-45CB-94C3-C98DD4B7CBA5}" type="pres">
      <dgm:prSet presAssocID="{09A5F6C5-2F38-440F-A917-CF6719DB2E80}" presName="Name13" presStyleLbl="parChTrans1D2" presStyleIdx="1" presStyleCnt="2"/>
      <dgm:spPr/>
      <dgm:t>
        <a:bodyPr/>
        <a:lstStyle/>
        <a:p>
          <a:endParaRPr lang="es-ES_tradnl"/>
        </a:p>
      </dgm:t>
    </dgm:pt>
    <dgm:pt modelId="{731DDA23-0ECC-461B-9C38-8E2F8F81F006}" type="pres">
      <dgm:prSet presAssocID="{7226A3D5-B0BD-4FE7-9658-9748AF345F02}" presName="childText" presStyleLbl="bgAcc1" presStyleIdx="1" presStyleCnt="2" custScaleX="81448" custScaleY="118946">
        <dgm:presLayoutVars>
          <dgm:bulletEnabled val="1"/>
        </dgm:presLayoutVars>
      </dgm:prSet>
      <dgm:spPr/>
      <dgm:t>
        <a:bodyPr/>
        <a:lstStyle/>
        <a:p>
          <a:endParaRPr lang="es-EC"/>
        </a:p>
      </dgm:t>
    </dgm:pt>
  </dgm:ptLst>
  <dgm:cxnLst>
    <dgm:cxn modelId="{E5221C20-218F-45D7-8474-0B453C57D90D}" type="presOf" srcId="{B7B983F4-7B28-4916-8719-961B2A4D2FE8}" destId="{C1FA44F5-6616-48F8-BBB0-9C387E94939D}" srcOrd="1" destOrd="0" presId="urn:microsoft.com/office/officeart/2005/8/layout/hierarchy3"/>
    <dgm:cxn modelId="{17BEB17B-F436-4F1D-B0D4-718FB70979C9}" srcId="{82E5D9CE-0C99-4AC0-981B-EAA94E3BC85A}" destId="{CA560DC3-A14D-4BB2-8BA9-BD5766213286}" srcOrd="0" destOrd="0" parTransId="{2245F2DC-5F81-4B29-942A-85E79AF9934C}" sibTransId="{855A7D68-CF2B-4D82-AB11-9CC470424F04}"/>
    <dgm:cxn modelId="{BEE406EE-0ADE-4FB7-A49E-9E70DB61DA45}" type="presOf" srcId="{7226A3D5-B0BD-4FE7-9658-9748AF345F02}" destId="{731DDA23-0ECC-461B-9C38-8E2F8F81F006}" srcOrd="0" destOrd="0" presId="urn:microsoft.com/office/officeart/2005/8/layout/hierarchy3"/>
    <dgm:cxn modelId="{98CCCCD8-54A7-4B84-B8E2-CCFA3AD790CE}" srcId="{B7B983F4-7B28-4916-8719-961B2A4D2FE8}" destId="{7226A3D5-B0BD-4FE7-9658-9748AF345F02}" srcOrd="0" destOrd="0" parTransId="{09A5F6C5-2F38-440F-A917-CF6719DB2E80}" sibTransId="{BBB4B173-F068-4566-BCB1-F2DE4E66FA4E}"/>
    <dgm:cxn modelId="{B2767E62-7EFC-4614-ADB7-0B69CE920C83}" type="presOf" srcId="{82E5D9CE-0C99-4AC0-981B-EAA94E3BC85A}" destId="{08A50764-79C0-4FEF-AEE1-1D08AA5AB33D}" srcOrd="0" destOrd="0" presId="urn:microsoft.com/office/officeart/2005/8/layout/hierarchy3"/>
    <dgm:cxn modelId="{B29FE73B-9029-4EC2-8AA3-AF3C148761B4}" type="presOf" srcId="{09A5F6C5-2F38-440F-A917-CF6719DB2E80}" destId="{2285372F-28B1-45CB-94C3-C98DD4B7CBA5}" srcOrd="0" destOrd="0" presId="urn:microsoft.com/office/officeart/2005/8/layout/hierarchy3"/>
    <dgm:cxn modelId="{BBAB8DFB-69E7-4717-8D58-8E03E996A8DB}" type="presOf" srcId="{B7B983F4-7B28-4916-8719-961B2A4D2FE8}" destId="{F3843B97-18DA-4034-ADFD-3F3B21352E1E}" srcOrd="0" destOrd="0" presId="urn:microsoft.com/office/officeart/2005/8/layout/hierarchy3"/>
    <dgm:cxn modelId="{FD6E9DCD-F323-4FED-8313-BF3D572264E6}" type="presOf" srcId="{CA560DC3-A14D-4BB2-8BA9-BD5766213286}" destId="{5921A194-9992-41D5-83C9-3E0D02FF09AE}" srcOrd="0" destOrd="0" presId="urn:microsoft.com/office/officeart/2005/8/layout/hierarchy3"/>
    <dgm:cxn modelId="{C9244EB9-1AF1-4C12-894D-57138423A6BF}" type="presOf" srcId="{ECEF6F72-E678-43F4-BE5D-65A619DEA32B}" destId="{97BE5A7B-9BF0-46D8-890F-F5B59180B8F1}" srcOrd="0" destOrd="0" presId="urn:microsoft.com/office/officeart/2005/8/layout/hierarchy3"/>
    <dgm:cxn modelId="{533B673E-F7CA-4EB4-B56B-17126F3A750A}" srcId="{82E5D9CE-0C99-4AC0-981B-EAA94E3BC85A}" destId="{B7B983F4-7B28-4916-8719-961B2A4D2FE8}" srcOrd="1" destOrd="0" parTransId="{F084C1D9-6142-4F90-9C87-43422921A7CF}" sibTransId="{3045534D-2915-40C3-9153-6E6D62E741A8}"/>
    <dgm:cxn modelId="{4FBB045F-49CA-49E1-BBFF-61EB90B9FD6A}" type="presOf" srcId="{DC85AD15-AA17-41D7-9E69-D6AC8C3C5871}" destId="{2B865DB1-E276-41EF-BE1C-E160FA4BB48C}" srcOrd="0" destOrd="0" presId="urn:microsoft.com/office/officeart/2005/8/layout/hierarchy3"/>
    <dgm:cxn modelId="{1F9A4D23-FE0C-4C9A-A41C-9E3C25D2DF74}" type="presOf" srcId="{CA560DC3-A14D-4BB2-8BA9-BD5766213286}" destId="{2CD3848C-0EC3-4813-AAB4-E8C4E1F21F97}" srcOrd="1" destOrd="0" presId="urn:microsoft.com/office/officeart/2005/8/layout/hierarchy3"/>
    <dgm:cxn modelId="{36E3CF11-69DF-450B-B4D3-37130D092EB4}" srcId="{CA560DC3-A14D-4BB2-8BA9-BD5766213286}" destId="{DC85AD15-AA17-41D7-9E69-D6AC8C3C5871}" srcOrd="0" destOrd="0" parTransId="{ECEF6F72-E678-43F4-BE5D-65A619DEA32B}" sibTransId="{2FE5E9D4-D024-47B0-B9AB-B6A5C2F31E1B}"/>
    <dgm:cxn modelId="{A4C31FF0-9229-495D-AFF1-73C83F87AE9B}" type="presParOf" srcId="{08A50764-79C0-4FEF-AEE1-1D08AA5AB33D}" destId="{602842BD-559A-4A6A-9CA1-BBF91F3255AC}" srcOrd="0" destOrd="0" presId="urn:microsoft.com/office/officeart/2005/8/layout/hierarchy3"/>
    <dgm:cxn modelId="{D7AD9933-3048-4B82-A802-217C8B171721}" type="presParOf" srcId="{602842BD-559A-4A6A-9CA1-BBF91F3255AC}" destId="{0FD2A0AF-A6DA-4E8D-A1E1-27BAEBEE4F24}" srcOrd="0" destOrd="0" presId="urn:microsoft.com/office/officeart/2005/8/layout/hierarchy3"/>
    <dgm:cxn modelId="{86B5206B-DF5A-4696-A97A-B51414197906}" type="presParOf" srcId="{0FD2A0AF-A6DA-4E8D-A1E1-27BAEBEE4F24}" destId="{5921A194-9992-41D5-83C9-3E0D02FF09AE}" srcOrd="0" destOrd="0" presId="urn:microsoft.com/office/officeart/2005/8/layout/hierarchy3"/>
    <dgm:cxn modelId="{4CD03AA8-9B3F-46B2-A1B4-404DB0BF4CE6}" type="presParOf" srcId="{0FD2A0AF-A6DA-4E8D-A1E1-27BAEBEE4F24}" destId="{2CD3848C-0EC3-4813-AAB4-E8C4E1F21F97}" srcOrd="1" destOrd="0" presId="urn:microsoft.com/office/officeart/2005/8/layout/hierarchy3"/>
    <dgm:cxn modelId="{FD4C28FF-D3D7-4037-B3EE-2E1737E284BC}" type="presParOf" srcId="{602842BD-559A-4A6A-9CA1-BBF91F3255AC}" destId="{5FC148D5-B91B-45C6-99D0-CEBB4045A710}" srcOrd="1" destOrd="0" presId="urn:microsoft.com/office/officeart/2005/8/layout/hierarchy3"/>
    <dgm:cxn modelId="{95BA2327-754F-4B0C-9CF9-EBB3590EC5DA}" type="presParOf" srcId="{5FC148D5-B91B-45C6-99D0-CEBB4045A710}" destId="{97BE5A7B-9BF0-46D8-890F-F5B59180B8F1}" srcOrd="0" destOrd="0" presId="urn:microsoft.com/office/officeart/2005/8/layout/hierarchy3"/>
    <dgm:cxn modelId="{1FB2513C-4138-4FD3-8004-6191C6F56AD0}" type="presParOf" srcId="{5FC148D5-B91B-45C6-99D0-CEBB4045A710}" destId="{2B865DB1-E276-41EF-BE1C-E160FA4BB48C}" srcOrd="1" destOrd="0" presId="urn:microsoft.com/office/officeart/2005/8/layout/hierarchy3"/>
    <dgm:cxn modelId="{B6522C5A-671D-4D9C-8821-4816B0810F85}" type="presParOf" srcId="{08A50764-79C0-4FEF-AEE1-1D08AA5AB33D}" destId="{D331919B-24DE-4B25-9DAB-C1C057E33980}" srcOrd="1" destOrd="0" presId="urn:microsoft.com/office/officeart/2005/8/layout/hierarchy3"/>
    <dgm:cxn modelId="{C56BE313-D8D1-45C4-9936-42DEB70BA40C}" type="presParOf" srcId="{D331919B-24DE-4B25-9DAB-C1C057E33980}" destId="{20E443B4-2577-4952-A77F-B47E812B94E7}" srcOrd="0" destOrd="0" presId="urn:microsoft.com/office/officeart/2005/8/layout/hierarchy3"/>
    <dgm:cxn modelId="{97269552-BF2B-4A46-A4F4-9162077164F0}" type="presParOf" srcId="{20E443B4-2577-4952-A77F-B47E812B94E7}" destId="{F3843B97-18DA-4034-ADFD-3F3B21352E1E}" srcOrd="0" destOrd="0" presId="urn:microsoft.com/office/officeart/2005/8/layout/hierarchy3"/>
    <dgm:cxn modelId="{6F4E6FA5-5852-4EC2-A105-A23A86FA4E4D}" type="presParOf" srcId="{20E443B4-2577-4952-A77F-B47E812B94E7}" destId="{C1FA44F5-6616-48F8-BBB0-9C387E94939D}" srcOrd="1" destOrd="0" presId="urn:microsoft.com/office/officeart/2005/8/layout/hierarchy3"/>
    <dgm:cxn modelId="{C19FA37F-EAC7-4371-8985-59FEAD7EE5B1}" type="presParOf" srcId="{D331919B-24DE-4B25-9DAB-C1C057E33980}" destId="{FECE42A6-2DFF-4659-B38A-9AA6791BB1F1}" srcOrd="1" destOrd="0" presId="urn:microsoft.com/office/officeart/2005/8/layout/hierarchy3"/>
    <dgm:cxn modelId="{B04D1FB7-B5B9-466F-AE7A-46D7EE580CC1}" type="presParOf" srcId="{FECE42A6-2DFF-4659-B38A-9AA6791BB1F1}" destId="{2285372F-28B1-45CB-94C3-C98DD4B7CBA5}" srcOrd="0" destOrd="0" presId="urn:microsoft.com/office/officeart/2005/8/layout/hierarchy3"/>
    <dgm:cxn modelId="{EF0D46EF-A49E-49CF-ACD8-7F93725EBACF}" type="presParOf" srcId="{FECE42A6-2DFF-4659-B38A-9AA6791BB1F1}" destId="{731DDA23-0ECC-461B-9C38-8E2F8F81F006}"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C1DF73DB-AEFF-4553-A14A-9EE4AA64BAEB}" type="doc">
      <dgm:prSet loTypeId="urn:microsoft.com/office/officeart/2005/8/layout/bProcess4" loCatId="process" qsTypeId="urn:microsoft.com/office/officeart/2005/8/quickstyle/simple5" qsCatId="simple" csTypeId="urn:microsoft.com/office/officeart/2005/8/colors/accent1_2" csCatId="accent1" phldr="1"/>
      <dgm:spPr/>
      <dgm:t>
        <a:bodyPr/>
        <a:lstStyle/>
        <a:p>
          <a:endParaRPr lang="es-ES"/>
        </a:p>
      </dgm:t>
    </dgm:pt>
    <dgm:pt modelId="{1160B67F-C47C-4136-AAC3-5796F3D79015}">
      <dgm:prSet phldrT="[Texto]" custT="1"/>
      <dgm:spPr/>
      <dgm:t>
        <a:bodyPr/>
        <a:lstStyle/>
        <a:p>
          <a:r>
            <a:rPr lang="es-EC" sz="1500" dirty="0" smtClean="0"/>
            <a:t>Se pesa una muestra de cemento de 50 gramos.</a:t>
          </a:r>
          <a:endParaRPr lang="es-ES" sz="1500" dirty="0"/>
        </a:p>
      </dgm:t>
    </dgm:pt>
    <dgm:pt modelId="{730F24BE-8C32-4729-B63A-0E45E6E3F779}" type="parTrans" cxnId="{3EF39042-543B-4445-8A17-08DACB5624F9}">
      <dgm:prSet/>
      <dgm:spPr/>
      <dgm:t>
        <a:bodyPr/>
        <a:lstStyle/>
        <a:p>
          <a:endParaRPr lang="es-ES"/>
        </a:p>
      </dgm:t>
    </dgm:pt>
    <dgm:pt modelId="{FEC91517-76B5-4891-8F8A-3F0889EDD78C}" type="sibTrans" cxnId="{3EF39042-543B-4445-8A17-08DACB5624F9}">
      <dgm:prSet/>
      <dgm:spPr/>
      <dgm:t>
        <a:bodyPr/>
        <a:lstStyle/>
        <a:p>
          <a:endParaRPr lang="es-ES"/>
        </a:p>
      </dgm:t>
    </dgm:pt>
    <dgm:pt modelId="{A6843EA8-031B-44C2-958A-FAED0A1B9D15}">
      <dgm:prSet phldrT="[Texto]" custT="1"/>
      <dgm:spPr/>
      <dgm:t>
        <a:bodyPr/>
        <a:lstStyle/>
        <a:p>
          <a:r>
            <a:rPr lang="es-EC" sz="1500" dirty="0" smtClean="0"/>
            <a:t>Se coloca la muestra pesada de cemento en el interior del tamiz N° 200 sin tapa y sin base.</a:t>
          </a:r>
          <a:endParaRPr lang="es-ES" sz="1500" dirty="0"/>
        </a:p>
      </dgm:t>
    </dgm:pt>
    <dgm:pt modelId="{E2F7E6B0-D04B-4D5B-B96D-381F899C97D8}" type="parTrans" cxnId="{30B86D86-471B-47FA-B6C5-4632DE7F8F3E}">
      <dgm:prSet/>
      <dgm:spPr/>
      <dgm:t>
        <a:bodyPr/>
        <a:lstStyle/>
        <a:p>
          <a:endParaRPr lang="es-ES"/>
        </a:p>
      </dgm:t>
    </dgm:pt>
    <dgm:pt modelId="{6165FD8E-0037-4790-80C6-0B5AC53DE403}" type="sibTrans" cxnId="{30B86D86-471B-47FA-B6C5-4632DE7F8F3E}">
      <dgm:prSet/>
      <dgm:spPr/>
      <dgm:t>
        <a:bodyPr/>
        <a:lstStyle/>
        <a:p>
          <a:endParaRPr lang="es-ES"/>
        </a:p>
      </dgm:t>
    </dgm:pt>
    <dgm:pt modelId="{A99EED9A-F3CD-4127-B0C7-518B614FACD8}">
      <dgm:prSet phldrT="[Texto]" custT="1"/>
      <dgm:spPr/>
      <dgm:t>
        <a:bodyPr/>
        <a:lstStyle/>
        <a:p>
          <a:r>
            <a:rPr lang="es-EC" sz="1500" dirty="0" smtClean="0"/>
            <a:t>Se lava la muestra de cemento vertiendo agua a presión de 10 PSI, por un minuto, hasta que ya no pase partículas de cemento por el tamiz N ° 200.</a:t>
          </a:r>
          <a:endParaRPr lang="es-ES" sz="1500" dirty="0"/>
        </a:p>
      </dgm:t>
    </dgm:pt>
    <dgm:pt modelId="{A119718D-1571-4A94-8206-FE2039C5C86D}" type="parTrans" cxnId="{671F2EB1-B229-4029-89B5-C516289C6C2C}">
      <dgm:prSet/>
      <dgm:spPr/>
      <dgm:t>
        <a:bodyPr/>
        <a:lstStyle/>
        <a:p>
          <a:endParaRPr lang="es-ES"/>
        </a:p>
      </dgm:t>
    </dgm:pt>
    <dgm:pt modelId="{2F560DB8-FF1E-40EE-B7F3-6FD9B78F7C13}" type="sibTrans" cxnId="{671F2EB1-B229-4029-89B5-C516289C6C2C}">
      <dgm:prSet/>
      <dgm:spPr/>
      <dgm:t>
        <a:bodyPr/>
        <a:lstStyle/>
        <a:p>
          <a:endParaRPr lang="es-ES"/>
        </a:p>
      </dgm:t>
    </dgm:pt>
    <dgm:pt modelId="{460A6EEF-8B9B-494E-8F2D-4C8E9693504A}">
      <dgm:prSet phldrT="[Texto]" custT="1"/>
      <dgm:spPr/>
      <dgm:t>
        <a:bodyPr/>
        <a:lstStyle/>
        <a:p>
          <a:r>
            <a:rPr lang="es-EC" sz="1500" dirty="0" smtClean="0"/>
            <a:t>Se deja que escurra el agua del interior del tamiz por un lapso de tiempo.</a:t>
          </a:r>
          <a:endParaRPr lang="es-ES" sz="1500" dirty="0"/>
        </a:p>
      </dgm:t>
    </dgm:pt>
    <dgm:pt modelId="{F6EE4F04-3B7B-4D93-9268-7C0BD9FC33A9}" type="parTrans" cxnId="{0F330CCC-E157-42EF-9ACB-F4DD9BD05935}">
      <dgm:prSet/>
      <dgm:spPr/>
      <dgm:t>
        <a:bodyPr/>
        <a:lstStyle/>
        <a:p>
          <a:endParaRPr lang="es-ES"/>
        </a:p>
      </dgm:t>
    </dgm:pt>
    <dgm:pt modelId="{684712CB-85F9-4A0B-92A1-F2E3AA546FFA}" type="sibTrans" cxnId="{0F330CCC-E157-42EF-9ACB-F4DD9BD05935}">
      <dgm:prSet/>
      <dgm:spPr/>
      <dgm:t>
        <a:bodyPr/>
        <a:lstStyle/>
        <a:p>
          <a:endParaRPr lang="es-ES"/>
        </a:p>
      </dgm:t>
    </dgm:pt>
    <dgm:pt modelId="{DBF8D99B-6847-4876-A74D-75F817260DAB}">
      <dgm:prSet phldrT="[Texto]" custT="1"/>
      <dgm:spPr/>
      <dgm:t>
        <a:bodyPr/>
        <a:lstStyle/>
        <a:p>
          <a:r>
            <a:rPr lang="es-EC" sz="1500" dirty="0" smtClean="0"/>
            <a:t>La muestra que no paso el tamiz N° 200, se la coloca en un recipiente metálico, teniendo cuidado de no perder la muestra.</a:t>
          </a:r>
          <a:endParaRPr lang="es-ES" sz="1500" dirty="0"/>
        </a:p>
      </dgm:t>
    </dgm:pt>
    <dgm:pt modelId="{76216BA8-78BA-4666-86DE-64A8C1745CD3}" type="parTrans" cxnId="{E5C7A0C7-803F-436C-A898-584B6A00FD8E}">
      <dgm:prSet/>
      <dgm:spPr/>
      <dgm:t>
        <a:bodyPr/>
        <a:lstStyle/>
        <a:p>
          <a:endParaRPr lang="es-ES"/>
        </a:p>
      </dgm:t>
    </dgm:pt>
    <dgm:pt modelId="{133118DB-808D-4999-B113-B4196E0BEC5E}" type="sibTrans" cxnId="{E5C7A0C7-803F-436C-A898-584B6A00FD8E}">
      <dgm:prSet/>
      <dgm:spPr/>
      <dgm:t>
        <a:bodyPr/>
        <a:lstStyle/>
        <a:p>
          <a:endParaRPr lang="es-ES"/>
        </a:p>
      </dgm:t>
    </dgm:pt>
    <dgm:pt modelId="{7DF8A5F3-2A06-49DD-84E1-36C2B4F5923E}">
      <dgm:prSet phldrT="[Texto]" custT="1"/>
      <dgm:spPr/>
      <dgm:t>
        <a:bodyPr/>
        <a:lstStyle/>
        <a:p>
          <a:r>
            <a:rPr lang="es-EC" sz="1500" dirty="0" smtClean="0"/>
            <a:t>Se saca del horno la muestra de cemento seco y se la deja enfriar.</a:t>
          </a:r>
          <a:endParaRPr lang="es-ES" sz="1500" dirty="0"/>
        </a:p>
      </dgm:t>
    </dgm:pt>
    <dgm:pt modelId="{286D9D7F-476E-4B3C-BD00-33A553AAA6A2}" type="parTrans" cxnId="{A19A5D73-A374-42CB-BD65-06BF81D33ED8}">
      <dgm:prSet/>
      <dgm:spPr/>
      <dgm:t>
        <a:bodyPr/>
        <a:lstStyle/>
        <a:p>
          <a:endParaRPr lang="es-ES"/>
        </a:p>
      </dgm:t>
    </dgm:pt>
    <dgm:pt modelId="{7053A31E-6313-4508-B5B5-6C8F70C12A94}" type="sibTrans" cxnId="{A19A5D73-A374-42CB-BD65-06BF81D33ED8}">
      <dgm:prSet/>
      <dgm:spPr/>
      <dgm:t>
        <a:bodyPr/>
        <a:lstStyle/>
        <a:p>
          <a:endParaRPr lang="es-ES"/>
        </a:p>
      </dgm:t>
    </dgm:pt>
    <dgm:pt modelId="{F00DF9D5-DC1E-4F97-93DC-EE4A8FF7B581}">
      <dgm:prSet custT="1"/>
      <dgm:spPr/>
      <dgm:t>
        <a:bodyPr/>
        <a:lstStyle/>
        <a:p>
          <a:r>
            <a:rPr lang="es-EC" sz="1500" dirty="0" smtClean="0"/>
            <a:t>Se coloca la muestra sobrante en el interior del horno de secado.</a:t>
          </a:r>
          <a:endParaRPr lang="es-ES" sz="1500" dirty="0"/>
        </a:p>
      </dgm:t>
    </dgm:pt>
    <dgm:pt modelId="{B8A2C7AF-01E5-4C15-BA44-6334FA5BFE3F}" type="parTrans" cxnId="{9A62D60A-C32F-4407-926D-9953B38949D1}">
      <dgm:prSet/>
      <dgm:spPr/>
      <dgm:t>
        <a:bodyPr/>
        <a:lstStyle/>
        <a:p>
          <a:endParaRPr lang="es-ES"/>
        </a:p>
      </dgm:t>
    </dgm:pt>
    <dgm:pt modelId="{869392AB-6BF0-4779-92C6-E363DC23C1A7}" type="sibTrans" cxnId="{9A62D60A-C32F-4407-926D-9953B38949D1}">
      <dgm:prSet/>
      <dgm:spPr/>
      <dgm:t>
        <a:bodyPr/>
        <a:lstStyle/>
        <a:p>
          <a:endParaRPr lang="es-ES"/>
        </a:p>
      </dgm:t>
    </dgm:pt>
    <dgm:pt modelId="{CA0A54B5-A98B-4F29-A853-BC3EE774925A}">
      <dgm:prSet custT="1"/>
      <dgm:spPr/>
      <dgm:t>
        <a:bodyPr/>
        <a:lstStyle/>
        <a:p>
          <a:r>
            <a:rPr lang="es-EC" sz="1500" dirty="0" smtClean="0"/>
            <a:t>Se pesa la muestra se cemento y se obtienen los resultados.</a:t>
          </a:r>
          <a:endParaRPr lang="es-ES" sz="1500" dirty="0"/>
        </a:p>
      </dgm:t>
    </dgm:pt>
    <dgm:pt modelId="{A65955E5-91A4-497F-B72D-974E64AB63E4}" type="parTrans" cxnId="{51893330-747F-4281-B461-012C2A6C3464}">
      <dgm:prSet/>
      <dgm:spPr/>
      <dgm:t>
        <a:bodyPr/>
        <a:lstStyle/>
        <a:p>
          <a:endParaRPr lang="es-ES"/>
        </a:p>
      </dgm:t>
    </dgm:pt>
    <dgm:pt modelId="{F5B8FF5A-434C-4478-A929-DF16D2AAB391}" type="sibTrans" cxnId="{51893330-747F-4281-B461-012C2A6C3464}">
      <dgm:prSet/>
      <dgm:spPr/>
      <dgm:t>
        <a:bodyPr/>
        <a:lstStyle/>
        <a:p>
          <a:endParaRPr lang="es-ES"/>
        </a:p>
      </dgm:t>
    </dgm:pt>
    <dgm:pt modelId="{31B95A20-83A7-41F4-BD73-860BC63AA327}" type="pres">
      <dgm:prSet presAssocID="{C1DF73DB-AEFF-4553-A14A-9EE4AA64BAEB}" presName="Name0" presStyleCnt="0">
        <dgm:presLayoutVars>
          <dgm:dir/>
          <dgm:resizeHandles/>
        </dgm:presLayoutVars>
      </dgm:prSet>
      <dgm:spPr/>
      <dgm:t>
        <a:bodyPr/>
        <a:lstStyle/>
        <a:p>
          <a:endParaRPr lang="es-ES"/>
        </a:p>
      </dgm:t>
    </dgm:pt>
    <dgm:pt modelId="{4130CD72-2A20-4E66-9E47-EBFFEBAF1063}" type="pres">
      <dgm:prSet presAssocID="{1160B67F-C47C-4136-AAC3-5796F3D79015}" presName="compNode" presStyleCnt="0"/>
      <dgm:spPr/>
      <dgm:t>
        <a:bodyPr/>
        <a:lstStyle/>
        <a:p>
          <a:endParaRPr lang="es-ES"/>
        </a:p>
      </dgm:t>
    </dgm:pt>
    <dgm:pt modelId="{C3E2E94D-5D69-4741-A442-ACD231B2F196}" type="pres">
      <dgm:prSet presAssocID="{1160B67F-C47C-4136-AAC3-5796F3D79015}" presName="dummyConnPt" presStyleCnt="0"/>
      <dgm:spPr/>
      <dgm:t>
        <a:bodyPr/>
        <a:lstStyle/>
        <a:p>
          <a:endParaRPr lang="es-ES"/>
        </a:p>
      </dgm:t>
    </dgm:pt>
    <dgm:pt modelId="{A431899E-462E-403A-82A3-93E5C65FE490}" type="pres">
      <dgm:prSet presAssocID="{1160B67F-C47C-4136-AAC3-5796F3D79015}" presName="node" presStyleLbl="node1" presStyleIdx="0" presStyleCnt="8">
        <dgm:presLayoutVars>
          <dgm:bulletEnabled val="1"/>
        </dgm:presLayoutVars>
      </dgm:prSet>
      <dgm:spPr/>
      <dgm:t>
        <a:bodyPr/>
        <a:lstStyle/>
        <a:p>
          <a:endParaRPr lang="es-ES"/>
        </a:p>
      </dgm:t>
    </dgm:pt>
    <dgm:pt modelId="{14ED203B-2622-4A6F-8643-FC0647BADFF4}" type="pres">
      <dgm:prSet presAssocID="{FEC91517-76B5-4891-8F8A-3F0889EDD78C}" presName="sibTrans" presStyleLbl="bgSibTrans2D1" presStyleIdx="0" presStyleCnt="7"/>
      <dgm:spPr/>
      <dgm:t>
        <a:bodyPr/>
        <a:lstStyle/>
        <a:p>
          <a:endParaRPr lang="es-ES"/>
        </a:p>
      </dgm:t>
    </dgm:pt>
    <dgm:pt modelId="{AAD0B868-AE40-4B70-9AA3-5CD0DCAF5BAC}" type="pres">
      <dgm:prSet presAssocID="{A6843EA8-031B-44C2-958A-FAED0A1B9D15}" presName="compNode" presStyleCnt="0"/>
      <dgm:spPr/>
      <dgm:t>
        <a:bodyPr/>
        <a:lstStyle/>
        <a:p>
          <a:endParaRPr lang="es-ES"/>
        </a:p>
      </dgm:t>
    </dgm:pt>
    <dgm:pt modelId="{5D8DF7E0-4A1F-41F2-A497-12884C148A50}" type="pres">
      <dgm:prSet presAssocID="{A6843EA8-031B-44C2-958A-FAED0A1B9D15}" presName="dummyConnPt" presStyleCnt="0"/>
      <dgm:spPr/>
      <dgm:t>
        <a:bodyPr/>
        <a:lstStyle/>
        <a:p>
          <a:endParaRPr lang="es-ES"/>
        </a:p>
      </dgm:t>
    </dgm:pt>
    <dgm:pt modelId="{817DBEC0-0436-4986-983E-EDE6A7CE28F3}" type="pres">
      <dgm:prSet presAssocID="{A6843EA8-031B-44C2-958A-FAED0A1B9D15}" presName="node" presStyleLbl="node1" presStyleIdx="1" presStyleCnt="8">
        <dgm:presLayoutVars>
          <dgm:bulletEnabled val="1"/>
        </dgm:presLayoutVars>
      </dgm:prSet>
      <dgm:spPr/>
      <dgm:t>
        <a:bodyPr/>
        <a:lstStyle/>
        <a:p>
          <a:endParaRPr lang="es-ES"/>
        </a:p>
      </dgm:t>
    </dgm:pt>
    <dgm:pt modelId="{AA6B26AA-EE17-4FEE-97BB-0D0B197881A0}" type="pres">
      <dgm:prSet presAssocID="{6165FD8E-0037-4790-80C6-0B5AC53DE403}" presName="sibTrans" presStyleLbl="bgSibTrans2D1" presStyleIdx="1" presStyleCnt="7"/>
      <dgm:spPr/>
      <dgm:t>
        <a:bodyPr/>
        <a:lstStyle/>
        <a:p>
          <a:endParaRPr lang="es-ES"/>
        </a:p>
      </dgm:t>
    </dgm:pt>
    <dgm:pt modelId="{D88F3A4F-41D5-4A65-8F07-76A11D826FD0}" type="pres">
      <dgm:prSet presAssocID="{A99EED9A-F3CD-4127-B0C7-518B614FACD8}" presName="compNode" presStyleCnt="0"/>
      <dgm:spPr/>
      <dgm:t>
        <a:bodyPr/>
        <a:lstStyle/>
        <a:p>
          <a:endParaRPr lang="es-ES"/>
        </a:p>
      </dgm:t>
    </dgm:pt>
    <dgm:pt modelId="{A2BCD0F5-EBD6-4B79-9CF6-1251EF0533C0}" type="pres">
      <dgm:prSet presAssocID="{A99EED9A-F3CD-4127-B0C7-518B614FACD8}" presName="dummyConnPt" presStyleCnt="0"/>
      <dgm:spPr/>
      <dgm:t>
        <a:bodyPr/>
        <a:lstStyle/>
        <a:p>
          <a:endParaRPr lang="es-ES"/>
        </a:p>
      </dgm:t>
    </dgm:pt>
    <dgm:pt modelId="{2C644ED9-7AF7-4BA1-B847-43A7570439F0}" type="pres">
      <dgm:prSet presAssocID="{A99EED9A-F3CD-4127-B0C7-518B614FACD8}" presName="node" presStyleLbl="node1" presStyleIdx="2" presStyleCnt="8" custScaleX="107132" custScaleY="102026">
        <dgm:presLayoutVars>
          <dgm:bulletEnabled val="1"/>
        </dgm:presLayoutVars>
      </dgm:prSet>
      <dgm:spPr/>
      <dgm:t>
        <a:bodyPr/>
        <a:lstStyle/>
        <a:p>
          <a:endParaRPr lang="es-ES"/>
        </a:p>
      </dgm:t>
    </dgm:pt>
    <dgm:pt modelId="{FE2ED6F7-0DFD-4177-BEFD-82FF994D8840}" type="pres">
      <dgm:prSet presAssocID="{2F560DB8-FF1E-40EE-B7F3-6FD9B78F7C13}" presName="sibTrans" presStyleLbl="bgSibTrans2D1" presStyleIdx="2" presStyleCnt="7"/>
      <dgm:spPr/>
      <dgm:t>
        <a:bodyPr/>
        <a:lstStyle/>
        <a:p>
          <a:endParaRPr lang="es-ES"/>
        </a:p>
      </dgm:t>
    </dgm:pt>
    <dgm:pt modelId="{1F668574-AF94-4048-84AC-D4CBE074216D}" type="pres">
      <dgm:prSet presAssocID="{460A6EEF-8B9B-494E-8F2D-4C8E9693504A}" presName="compNode" presStyleCnt="0"/>
      <dgm:spPr/>
      <dgm:t>
        <a:bodyPr/>
        <a:lstStyle/>
        <a:p>
          <a:endParaRPr lang="es-ES"/>
        </a:p>
      </dgm:t>
    </dgm:pt>
    <dgm:pt modelId="{FD6ABA74-50BF-4906-B194-140632179D6D}" type="pres">
      <dgm:prSet presAssocID="{460A6EEF-8B9B-494E-8F2D-4C8E9693504A}" presName="dummyConnPt" presStyleCnt="0"/>
      <dgm:spPr/>
      <dgm:t>
        <a:bodyPr/>
        <a:lstStyle/>
        <a:p>
          <a:endParaRPr lang="es-ES"/>
        </a:p>
      </dgm:t>
    </dgm:pt>
    <dgm:pt modelId="{29DD8CFB-9E74-432A-A513-D00A78693CF1}" type="pres">
      <dgm:prSet presAssocID="{460A6EEF-8B9B-494E-8F2D-4C8E9693504A}" presName="node" presStyleLbl="node1" presStyleIdx="3" presStyleCnt="8" custLinFactNeighborX="-4756">
        <dgm:presLayoutVars>
          <dgm:bulletEnabled val="1"/>
        </dgm:presLayoutVars>
      </dgm:prSet>
      <dgm:spPr/>
      <dgm:t>
        <a:bodyPr/>
        <a:lstStyle/>
        <a:p>
          <a:endParaRPr lang="es-ES"/>
        </a:p>
      </dgm:t>
    </dgm:pt>
    <dgm:pt modelId="{F9819AB4-3155-4573-B7D9-E1DD6C5AB4AF}" type="pres">
      <dgm:prSet presAssocID="{684712CB-85F9-4A0B-92A1-F2E3AA546FFA}" presName="sibTrans" presStyleLbl="bgSibTrans2D1" presStyleIdx="3" presStyleCnt="7"/>
      <dgm:spPr/>
      <dgm:t>
        <a:bodyPr/>
        <a:lstStyle/>
        <a:p>
          <a:endParaRPr lang="es-ES"/>
        </a:p>
      </dgm:t>
    </dgm:pt>
    <dgm:pt modelId="{4556243A-53F2-4131-90F2-00DF3F12817A}" type="pres">
      <dgm:prSet presAssocID="{DBF8D99B-6847-4876-A74D-75F817260DAB}" presName="compNode" presStyleCnt="0"/>
      <dgm:spPr/>
      <dgm:t>
        <a:bodyPr/>
        <a:lstStyle/>
        <a:p>
          <a:endParaRPr lang="es-ES"/>
        </a:p>
      </dgm:t>
    </dgm:pt>
    <dgm:pt modelId="{239A32FF-15F0-4F01-9E4F-FE8C6ECA2382}" type="pres">
      <dgm:prSet presAssocID="{DBF8D99B-6847-4876-A74D-75F817260DAB}" presName="dummyConnPt" presStyleCnt="0"/>
      <dgm:spPr/>
      <dgm:t>
        <a:bodyPr/>
        <a:lstStyle/>
        <a:p>
          <a:endParaRPr lang="es-ES"/>
        </a:p>
      </dgm:t>
    </dgm:pt>
    <dgm:pt modelId="{365CC620-88C3-48AD-A612-5DF7E75742D6}" type="pres">
      <dgm:prSet presAssocID="{DBF8D99B-6847-4876-A74D-75F817260DAB}" presName="node" presStyleLbl="node1" presStyleIdx="4" presStyleCnt="8">
        <dgm:presLayoutVars>
          <dgm:bulletEnabled val="1"/>
        </dgm:presLayoutVars>
      </dgm:prSet>
      <dgm:spPr/>
      <dgm:t>
        <a:bodyPr/>
        <a:lstStyle/>
        <a:p>
          <a:endParaRPr lang="es-ES"/>
        </a:p>
      </dgm:t>
    </dgm:pt>
    <dgm:pt modelId="{62A13C1A-29D1-49A0-9A64-CD99263904FB}" type="pres">
      <dgm:prSet presAssocID="{133118DB-808D-4999-B113-B4196E0BEC5E}" presName="sibTrans" presStyleLbl="bgSibTrans2D1" presStyleIdx="4" presStyleCnt="7"/>
      <dgm:spPr/>
      <dgm:t>
        <a:bodyPr/>
        <a:lstStyle/>
        <a:p>
          <a:endParaRPr lang="es-ES"/>
        </a:p>
      </dgm:t>
    </dgm:pt>
    <dgm:pt modelId="{8AA61640-518B-4A42-B238-4B271EA9FFC4}" type="pres">
      <dgm:prSet presAssocID="{F00DF9D5-DC1E-4F97-93DC-EE4A8FF7B581}" presName="compNode" presStyleCnt="0"/>
      <dgm:spPr/>
      <dgm:t>
        <a:bodyPr/>
        <a:lstStyle/>
        <a:p>
          <a:endParaRPr lang="es-ES"/>
        </a:p>
      </dgm:t>
    </dgm:pt>
    <dgm:pt modelId="{EE8F0ED9-BFBA-4B2D-BA06-DAC40B6C47E7}" type="pres">
      <dgm:prSet presAssocID="{F00DF9D5-DC1E-4F97-93DC-EE4A8FF7B581}" presName="dummyConnPt" presStyleCnt="0"/>
      <dgm:spPr/>
      <dgm:t>
        <a:bodyPr/>
        <a:lstStyle/>
        <a:p>
          <a:endParaRPr lang="es-ES"/>
        </a:p>
      </dgm:t>
    </dgm:pt>
    <dgm:pt modelId="{39BFA898-F047-4D17-836C-75B87C0179FA}" type="pres">
      <dgm:prSet presAssocID="{F00DF9D5-DC1E-4F97-93DC-EE4A8FF7B581}" presName="node" presStyleLbl="node1" presStyleIdx="5" presStyleCnt="8">
        <dgm:presLayoutVars>
          <dgm:bulletEnabled val="1"/>
        </dgm:presLayoutVars>
      </dgm:prSet>
      <dgm:spPr/>
      <dgm:t>
        <a:bodyPr/>
        <a:lstStyle/>
        <a:p>
          <a:endParaRPr lang="es-ES"/>
        </a:p>
      </dgm:t>
    </dgm:pt>
    <dgm:pt modelId="{74614ABC-0E4F-41E8-A266-A8422C227A4E}" type="pres">
      <dgm:prSet presAssocID="{869392AB-6BF0-4779-92C6-E363DC23C1A7}" presName="sibTrans" presStyleLbl="bgSibTrans2D1" presStyleIdx="5" presStyleCnt="7"/>
      <dgm:spPr/>
      <dgm:t>
        <a:bodyPr/>
        <a:lstStyle/>
        <a:p>
          <a:endParaRPr lang="es-ES"/>
        </a:p>
      </dgm:t>
    </dgm:pt>
    <dgm:pt modelId="{86402482-86F8-4A0C-B227-E77225EE54C3}" type="pres">
      <dgm:prSet presAssocID="{7DF8A5F3-2A06-49DD-84E1-36C2B4F5923E}" presName="compNode" presStyleCnt="0"/>
      <dgm:spPr/>
      <dgm:t>
        <a:bodyPr/>
        <a:lstStyle/>
        <a:p>
          <a:endParaRPr lang="es-ES"/>
        </a:p>
      </dgm:t>
    </dgm:pt>
    <dgm:pt modelId="{1474842F-1611-499D-8F9E-087EE37775FF}" type="pres">
      <dgm:prSet presAssocID="{7DF8A5F3-2A06-49DD-84E1-36C2B4F5923E}" presName="dummyConnPt" presStyleCnt="0"/>
      <dgm:spPr/>
      <dgm:t>
        <a:bodyPr/>
        <a:lstStyle/>
        <a:p>
          <a:endParaRPr lang="es-ES"/>
        </a:p>
      </dgm:t>
    </dgm:pt>
    <dgm:pt modelId="{C51BF997-573F-4587-A786-9544E36018E3}" type="pres">
      <dgm:prSet presAssocID="{7DF8A5F3-2A06-49DD-84E1-36C2B4F5923E}" presName="node" presStyleLbl="node1" presStyleIdx="6" presStyleCnt="8">
        <dgm:presLayoutVars>
          <dgm:bulletEnabled val="1"/>
        </dgm:presLayoutVars>
      </dgm:prSet>
      <dgm:spPr/>
      <dgm:t>
        <a:bodyPr/>
        <a:lstStyle/>
        <a:p>
          <a:endParaRPr lang="es-ES"/>
        </a:p>
      </dgm:t>
    </dgm:pt>
    <dgm:pt modelId="{D6303B74-EEF3-4245-BDA5-F3D5FDAB0F77}" type="pres">
      <dgm:prSet presAssocID="{7053A31E-6313-4508-B5B5-6C8F70C12A94}" presName="sibTrans" presStyleLbl="bgSibTrans2D1" presStyleIdx="6" presStyleCnt="7"/>
      <dgm:spPr/>
      <dgm:t>
        <a:bodyPr/>
        <a:lstStyle/>
        <a:p>
          <a:endParaRPr lang="es-ES"/>
        </a:p>
      </dgm:t>
    </dgm:pt>
    <dgm:pt modelId="{FE405FAD-05D6-4181-8755-51005AA0AAD3}" type="pres">
      <dgm:prSet presAssocID="{CA0A54B5-A98B-4F29-A853-BC3EE774925A}" presName="compNode" presStyleCnt="0"/>
      <dgm:spPr/>
      <dgm:t>
        <a:bodyPr/>
        <a:lstStyle/>
        <a:p>
          <a:endParaRPr lang="es-ES"/>
        </a:p>
      </dgm:t>
    </dgm:pt>
    <dgm:pt modelId="{D6B89E65-82A4-46EC-8448-82AE98A93583}" type="pres">
      <dgm:prSet presAssocID="{CA0A54B5-A98B-4F29-A853-BC3EE774925A}" presName="dummyConnPt" presStyleCnt="0"/>
      <dgm:spPr/>
      <dgm:t>
        <a:bodyPr/>
        <a:lstStyle/>
        <a:p>
          <a:endParaRPr lang="es-ES"/>
        </a:p>
      </dgm:t>
    </dgm:pt>
    <dgm:pt modelId="{7B258510-B7BD-4FDF-9F98-FD82077D4D67}" type="pres">
      <dgm:prSet presAssocID="{CA0A54B5-A98B-4F29-A853-BC3EE774925A}" presName="node" presStyleLbl="node1" presStyleIdx="7" presStyleCnt="8">
        <dgm:presLayoutVars>
          <dgm:bulletEnabled val="1"/>
        </dgm:presLayoutVars>
      </dgm:prSet>
      <dgm:spPr/>
      <dgm:t>
        <a:bodyPr/>
        <a:lstStyle/>
        <a:p>
          <a:endParaRPr lang="es-ES"/>
        </a:p>
      </dgm:t>
    </dgm:pt>
  </dgm:ptLst>
  <dgm:cxnLst>
    <dgm:cxn modelId="{96990B1A-2056-4766-9BDF-35B95C50F3C9}" type="presOf" srcId="{CA0A54B5-A98B-4F29-A853-BC3EE774925A}" destId="{7B258510-B7BD-4FDF-9F98-FD82077D4D67}" srcOrd="0" destOrd="0" presId="urn:microsoft.com/office/officeart/2005/8/layout/bProcess4"/>
    <dgm:cxn modelId="{3EF39042-543B-4445-8A17-08DACB5624F9}" srcId="{C1DF73DB-AEFF-4553-A14A-9EE4AA64BAEB}" destId="{1160B67F-C47C-4136-AAC3-5796F3D79015}" srcOrd="0" destOrd="0" parTransId="{730F24BE-8C32-4729-B63A-0E45E6E3F779}" sibTransId="{FEC91517-76B5-4891-8F8A-3F0889EDD78C}"/>
    <dgm:cxn modelId="{E5C7A0C7-803F-436C-A898-584B6A00FD8E}" srcId="{C1DF73DB-AEFF-4553-A14A-9EE4AA64BAEB}" destId="{DBF8D99B-6847-4876-A74D-75F817260DAB}" srcOrd="4" destOrd="0" parTransId="{76216BA8-78BA-4666-86DE-64A8C1745CD3}" sibTransId="{133118DB-808D-4999-B113-B4196E0BEC5E}"/>
    <dgm:cxn modelId="{761995FA-A4B8-45EF-8AE8-0B975A3C859E}" type="presOf" srcId="{7DF8A5F3-2A06-49DD-84E1-36C2B4F5923E}" destId="{C51BF997-573F-4587-A786-9544E36018E3}" srcOrd="0" destOrd="0" presId="urn:microsoft.com/office/officeart/2005/8/layout/bProcess4"/>
    <dgm:cxn modelId="{1969B539-4615-4F8F-9CFD-A90EBE1DA434}" type="presOf" srcId="{133118DB-808D-4999-B113-B4196E0BEC5E}" destId="{62A13C1A-29D1-49A0-9A64-CD99263904FB}" srcOrd="0" destOrd="0" presId="urn:microsoft.com/office/officeart/2005/8/layout/bProcess4"/>
    <dgm:cxn modelId="{0ACA74A6-76FA-4A85-A4B0-D8745FBD7A8D}" type="presOf" srcId="{FEC91517-76B5-4891-8F8A-3F0889EDD78C}" destId="{14ED203B-2622-4A6F-8643-FC0647BADFF4}" srcOrd="0" destOrd="0" presId="urn:microsoft.com/office/officeart/2005/8/layout/bProcess4"/>
    <dgm:cxn modelId="{1DAF57B5-110D-477A-B862-08C8AB244D6E}" type="presOf" srcId="{460A6EEF-8B9B-494E-8F2D-4C8E9693504A}" destId="{29DD8CFB-9E74-432A-A513-D00A78693CF1}" srcOrd="0" destOrd="0" presId="urn:microsoft.com/office/officeart/2005/8/layout/bProcess4"/>
    <dgm:cxn modelId="{E6CEAF36-ABF9-4D95-BC85-2C61DEFB3444}" type="presOf" srcId="{684712CB-85F9-4A0B-92A1-F2E3AA546FFA}" destId="{F9819AB4-3155-4573-B7D9-E1DD6C5AB4AF}" srcOrd="0" destOrd="0" presId="urn:microsoft.com/office/officeart/2005/8/layout/bProcess4"/>
    <dgm:cxn modelId="{EED3D123-0997-404C-B1C2-82541A8E6225}" type="presOf" srcId="{1160B67F-C47C-4136-AAC3-5796F3D79015}" destId="{A431899E-462E-403A-82A3-93E5C65FE490}" srcOrd="0" destOrd="0" presId="urn:microsoft.com/office/officeart/2005/8/layout/bProcess4"/>
    <dgm:cxn modelId="{0A7850C2-5088-40BB-8096-04795A13D35B}" type="presOf" srcId="{A6843EA8-031B-44C2-958A-FAED0A1B9D15}" destId="{817DBEC0-0436-4986-983E-EDE6A7CE28F3}" srcOrd="0" destOrd="0" presId="urn:microsoft.com/office/officeart/2005/8/layout/bProcess4"/>
    <dgm:cxn modelId="{0D5646C6-4BF4-4D20-A002-5DCD289A2F2A}" type="presOf" srcId="{A99EED9A-F3CD-4127-B0C7-518B614FACD8}" destId="{2C644ED9-7AF7-4BA1-B847-43A7570439F0}" srcOrd="0" destOrd="0" presId="urn:microsoft.com/office/officeart/2005/8/layout/bProcess4"/>
    <dgm:cxn modelId="{51893330-747F-4281-B461-012C2A6C3464}" srcId="{C1DF73DB-AEFF-4553-A14A-9EE4AA64BAEB}" destId="{CA0A54B5-A98B-4F29-A853-BC3EE774925A}" srcOrd="7" destOrd="0" parTransId="{A65955E5-91A4-497F-B72D-974E64AB63E4}" sibTransId="{F5B8FF5A-434C-4478-A929-DF16D2AAB391}"/>
    <dgm:cxn modelId="{F9C12145-D9D0-42AF-8E7F-148DA126E54F}" type="presOf" srcId="{7053A31E-6313-4508-B5B5-6C8F70C12A94}" destId="{D6303B74-EEF3-4245-BDA5-F3D5FDAB0F77}" srcOrd="0" destOrd="0" presId="urn:microsoft.com/office/officeart/2005/8/layout/bProcess4"/>
    <dgm:cxn modelId="{0F330CCC-E157-42EF-9ACB-F4DD9BD05935}" srcId="{C1DF73DB-AEFF-4553-A14A-9EE4AA64BAEB}" destId="{460A6EEF-8B9B-494E-8F2D-4C8E9693504A}" srcOrd="3" destOrd="0" parTransId="{F6EE4F04-3B7B-4D93-9268-7C0BD9FC33A9}" sibTransId="{684712CB-85F9-4A0B-92A1-F2E3AA546FFA}"/>
    <dgm:cxn modelId="{46E87BE0-FA95-4CD0-8F8A-7A80B4665B06}" type="presOf" srcId="{2F560DB8-FF1E-40EE-B7F3-6FD9B78F7C13}" destId="{FE2ED6F7-0DFD-4177-BEFD-82FF994D8840}" srcOrd="0" destOrd="0" presId="urn:microsoft.com/office/officeart/2005/8/layout/bProcess4"/>
    <dgm:cxn modelId="{9A62D60A-C32F-4407-926D-9953B38949D1}" srcId="{C1DF73DB-AEFF-4553-A14A-9EE4AA64BAEB}" destId="{F00DF9D5-DC1E-4F97-93DC-EE4A8FF7B581}" srcOrd="5" destOrd="0" parTransId="{B8A2C7AF-01E5-4C15-BA44-6334FA5BFE3F}" sibTransId="{869392AB-6BF0-4779-92C6-E363DC23C1A7}"/>
    <dgm:cxn modelId="{5CBE5D11-07AD-4C5F-9EA2-F73E8EACE018}" type="presOf" srcId="{DBF8D99B-6847-4876-A74D-75F817260DAB}" destId="{365CC620-88C3-48AD-A612-5DF7E75742D6}" srcOrd="0" destOrd="0" presId="urn:microsoft.com/office/officeart/2005/8/layout/bProcess4"/>
    <dgm:cxn modelId="{6090D9CA-8237-42E0-921E-E5A096EC956F}" type="presOf" srcId="{6165FD8E-0037-4790-80C6-0B5AC53DE403}" destId="{AA6B26AA-EE17-4FEE-97BB-0D0B197881A0}" srcOrd="0" destOrd="0" presId="urn:microsoft.com/office/officeart/2005/8/layout/bProcess4"/>
    <dgm:cxn modelId="{671F2EB1-B229-4029-89B5-C516289C6C2C}" srcId="{C1DF73DB-AEFF-4553-A14A-9EE4AA64BAEB}" destId="{A99EED9A-F3CD-4127-B0C7-518B614FACD8}" srcOrd="2" destOrd="0" parTransId="{A119718D-1571-4A94-8206-FE2039C5C86D}" sibTransId="{2F560DB8-FF1E-40EE-B7F3-6FD9B78F7C13}"/>
    <dgm:cxn modelId="{30B86D86-471B-47FA-B6C5-4632DE7F8F3E}" srcId="{C1DF73DB-AEFF-4553-A14A-9EE4AA64BAEB}" destId="{A6843EA8-031B-44C2-958A-FAED0A1B9D15}" srcOrd="1" destOrd="0" parTransId="{E2F7E6B0-D04B-4D5B-B96D-381F899C97D8}" sibTransId="{6165FD8E-0037-4790-80C6-0B5AC53DE403}"/>
    <dgm:cxn modelId="{C755DCFB-F9D5-4841-9C39-9B3D3F5ADE04}" type="presOf" srcId="{F00DF9D5-DC1E-4F97-93DC-EE4A8FF7B581}" destId="{39BFA898-F047-4D17-836C-75B87C0179FA}" srcOrd="0" destOrd="0" presId="urn:microsoft.com/office/officeart/2005/8/layout/bProcess4"/>
    <dgm:cxn modelId="{B5239828-4F51-4AF1-8C32-72886FC00F73}" type="presOf" srcId="{C1DF73DB-AEFF-4553-A14A-9EE4AA64BAEB}" destId="{31B95A20-83A7-41F4-BD73-860BC63AA327}" srcOrd="0" destOrd="0" presId="urn:microsoft.com/office/officeart/2005/8/layout/bProcess4"/>
    <dgm:cxn modelId="{A0B5C0A5-165B-4F4F-93A5-CE05739C8C52}" type="presOf" srcId="{869392AB-6BF0-4779-92C6-E363DC23C1A7}" destId="{74614ABC-0E4F-41E8-A266-A8422C227A4E}" srcOrd="0" destOrd="0" presId="urn:microsoft.com/office/officeart/2005/8/layout/bProcess4"/>
    <dgm:cxn modelId="{A19A5D73-A374-42CB-BD65-06BF81D33ED8}" srcId="{C1DF73DB-AEFF-4553-A14A-9EE4AA64BAEB}" destId="{7DF8A5F3-2A06-49DD-84E1-36C2B4F5923E}" srcOrd="6" destOrd="0" parTransId="{286D9D7F-476E-4B3C-BD00-33A553AAA6A2}" sibTransId="{7053A31E-6313-4508-B5B5-6C8F70C12A94}"/>
    <dgm:cxn modelId="{F47FED09-D392-4BC3-8D74-0D3AF8E08227}" type="presParOf" srcId="{31B95A20-83A7-41F4-BD73-860BC63AA327}" destId="{4130CD72-2A20-4E66-9E47-EBFFEBAF1063}" srcOrd="0" destOrd="0" presId="urn:microsoft.com/office/officeart/2005/8/layout/bProcess4"/>
    <dgm:cxn modelId="{CBD4225A-327F-4541-967B-EB173120742F}" type="presParOf" srcId="{4130CD72-2A20-4E66-9E47-EBFFEBAF1063}" destId="{C3E2E94D-5D69-4741-A442-ACD231B2F196}" srcOrd="0" destOrd="0" presId="urn:microsoft.com/office/officeart/2005/8/layout/bProcess4"/>
    <dgm:cxn modelId="{172F1DD4-61BB-4844-AB99-61840FB46BD3}" type="presParOf" srcId="{4130CD72-2A20-4E66-9E47-EBFFEBAF1063}" destId="{A431899E-462E-403A-82A3-93E5C65FE490}" srcOrd="1" destOrd="0" presId="urn:microsoft.com/office/officeart/2005/8/layout/bProcess4"/>
    <dgm:cxn modelId="{22269F9E-2817-40A1-9202-E3566F64BF99}" type="presParOf" srcId="{31B95A20-83A7-41F4-BD73-860BC63AA327}" destId="{14ED203B-2622-4A6F-8643-FC0647BADFF4}" srcOrd="1" destOrd="0" presId="urn:microsoft.com/office/officeart/2005/8/layout/bProcess4"/>
    <dgm:cxn modelId="{6A9293EE-2DD3-452B-962E-B85E29DC4AEA}" type="presParOf" srcId="{31B95A20-83A7-41F4-BD73-860BC63AA327}" destId="{AAD0B868-AE40-4B70-9AA3-5CD0DCAF5BAC}" srcOrd="2" destOrd="0" presId="urn:microsoft.com/office/officeart/2005/8/layout/bProcess4"/>
    <dgm:cxn modelId="{7F97CF5C-69B6-4E74-AD88-C7EC3564223A}" type="presParOf" srcId="{AAD0B868-AE40-4B70-9AA3-5CD0DCAF5BAC}" destId="{5D8DF7E0-4A1F-41F2-A497-12884C148A50}" srcOrd="0" destOrd="0" presId="urn:microsoft.com/office/officeart/2005/8/layout/bProcess4"/>
    <dgm:cxn modelId="{DA2881C3-C754-453A-9FBF-1761427FE13A}" type="presParOf" srcId="{AAD0B868-AE40-4B70-9AA3-5CD0DCAF5BAC}" destId="{817DBEC0-0436-4986-983E-EDE6A7CE28F3}" srcOrd="1" destOrd="0" presId="urn:microsoft.com/office/officeart/2005/8/layout/bProcess4"/>
    <dgm:cxn modelId="{3B4BD3F9-CFF2-43BF-B748-64D683240595}" type="presParOf" srcId="{31B95A20-83A7-41F4-BD73-860BC63AA327}" destId="{AA6B26AA-EE17-4FEE-97BB-0D0B197881A0}" srcOrd="3" destOrd="0" presId="urn:microsoft.com/office/officeart/2005/8/layout/bProcess4"/>
    <dgm:cxn modelId="{8D36F705-BE13-46A5-9D85-D22DF3876BC7}" type="presParOf" srcId="{31B95A20-83A7-41F4-BD73-860BC63AA327}" destId="{D88F3A4F-41D5-4A65-8F07-76A11D826FD0}" srcOrd="4" destOrd="0" presId="urn:microsoft.com/office/officeart/2005/8/layout/bProcess4"/>
    <dgm:cxn modelId="{3D5C6A2E-FCE1-4DE2-ABA5-E1342E70CC35}" type="presParOf" srcId="{D88F3A4F-41D5-4A65-8F07-76A11D826FD0}" destId="{A2BCD0F5-EBD6-4B79-9CF6-1251EF0533C0}" srcOrd="0" destOrd="0" presId="urn:microsoft.com/office/officeart/2005/8/layout/bProcess4"/>
    <dgm:cxn modelId="{8FBDB67F-62FB-487F-BDF2-A2ACBE302929}" type="presParOf" srcId="{D88F3A4F-41D5-4A65-8F07-76A11D826FD0}" destId="{2C644ED9-7AF7-4BA1-B847-43A7570439F0}" srcOrd="1" destOrd="0" presId="urn:microsoft.com/office/officeart/2005/8/layout/bProcess4"/>
    <dgm:cxn modelId="{48687A17-B845-406F-ABB6-356C0BA88800}" type="presParOf" srcId="{31B95A20-83A7-41F4-BD73-860BC63AA327}" destId="{FE2ED6F7-0DFD-4177-BEFD-82FF994D8840}" srcOrd="5" destOrd="0" presId="urn:microsoft.com/office/officeart/2005/8/layout/bProcess4"/>
    <dgm:cxn modelId="{4F77CE14-8ECE-4948-A81F-1700E4FAD7F5}" type="presParOf" srcId="{31B95A20-83A7-41F4-BD73-860BC63AA327}" destId="{1F668574-AF94-4048-84AC-D4CBE074216D}" srcOrd="6" destOrd="0" presId="urn:microsoft.com/office/officeart/2005/8/layout/bProcess4"/>
    <dgm:cxn modelId="{F8C88DCC-91FD-4379-8020-0BF14037B6A6}" type="presParOf" srcId="{1F668574-AF94-4048-84AC-D4CBE074216D}" destId="{FD6ABA74-50BF-4906-B194-140632179D6D}" srcOrd="0" destOrd="0" presId="urn:microsoft.com/office/officeart/2005/8/layout/bProcess4"/>
    <dgm:cxn modelId="{50E486E9-96CF-477A-AE6E-A2448D5DAB1C}" type="presParOf" srcId="{1F668574-AF94-4048-84AC-D4CBE074216D}" destId="{29DD8CFB-9E74-432A-A513-D00A78693CF1}" srcOrd="1" destOrd="0" presId="urn:microsoft.com/office/officeart/2005/8/layout/bProcess4"/>
    <dgm:cxn modelId="{26BB9D8B-1D40-428E-88B6-C95FB28ED5A6}" type="presParOf" srcId="{31B95A20-83A7-41F4-BD73-860BC63AA327}" destId="{F9819AB4-3155-4573-B7D9-E1DD6C5AB4AF}" srcOrd="7" destOrd="0" presId="urn:microsoft.com/office/officeart/2005/8/layout/bProcess4"/>
    <dgm:cxn modelId="{BD2EF240-A22F-46A4-9189-AA9B59E8340C}" type="presParOf" srcId="{31B95A20-83A7-41F4-BD73-860BC63AA327}" destId="{4556243A-53F2-4131-90F2-00DF3F12817A}" srcOrd="8" destOrd="0" presId="urn:microsoft.com/office/officeart/2005/8/layout/bProcess4"/>
    <dgm:cxn modelId="{725F53F7-E7AD-4379-9550-FADE0F0A88B7}" type="presParOf" srcId="{4556243A-53F2-4131-90F2-00DF3F12817A}" destId="{239A32FF-15F0-4F01-9E4F-FE8C6ECA2382}" srcOrd="0" destOrd="0" presId="urn:microsoft.com/office/officeart/2005/8/layout/bProcess4"/>
    <dgm:cxn modelId="{4D84C405-368B-4FE1-8035-B58ED6128980}" type="presParOf" srcId="{4556243A-53F2-4131-90F2-00DF3F12817A}" destId="{365CC620-88C3-48AD-A612-5DF7E75742D6}" srcOrd="1" destOrd="0" presId="urn:microsoft.com/office/officeart/2005/8/layout/bProcess4"/>
    <dgm:cxn modelId="{F32C2CC1-0CC0-49A3-B449-F8D14FB2789D}" type="presParOf" srcId="{31B95A20-83A7-41F4-BD73-860BC63AA327}" destId="{62A13C1A-29D1-49A0-9A64-CD99263904FB}" srcOrd="9" destOrd="0" presId="urn:microsoft.com/office/officeart/2005/8/layout/bProcess4"/>
    <dgm:cxn modelId="{88FAC2C9-BB93-497A-84E1-9CF6B4665471}" type="presParOf" srcId="{31B95A20-83A7-41F4-BD73-860BC63AA327}" destId="{8AA61640-518B-4A42-B238-4B271EA9FFC4}" srcOrd="10" destOrd="0" presId="urn:microsoft.com/office/officeart/2005/8/layout/bProcess4"/>
    <dgm:cxn modelId="{7B4B2C6C-909F-4206-AA6C-EEF43862932B}" type="presParOf" srcId="{8AA61640-518B-4A42-B238-4B271EA9FFC4}" destId="{EE8F0ED9-BFBA-4B2D-BA06-DAC40B6C47E7}" srcOrd="0" destOrd="0" presId="urn:microsoft.com/office/officeart/2005/8/layout/bProcess4"/>
    <dgm:cxn modelId="{D60C270E-CF05-4479-82DA-0726584ED0F3}" type="presParOf" srcId="{8AA61640-518B-4A42-B238-4B271EA9FFC4}" destId="{39BFA898-F047-4D17-836C-75B87C0179FA}" srcOrd="1" destOrd="0" presId="urn:microsoft.com/office/officeart/2005/8/layout/bProcess4"/>
    <dgm:cxn modelId="{0D21CA23-1FA4-4924-816F-626F3EACC629}" type="presParOf" srcId="{31B95A20-83A7-41F4-BD73-860BC63AA327}" destId="{74614ABC-0E4F-41E8-A266-A8422C227A4E}" srcOrd="11" destOrd="0" presId="urn:microsoft.com/office/officeart/2005/8/layout/bProcess4"/>
    <dgm:cxn modelId="{B9AACD9D-04D7-4C35-9CC1-AF789488B4D2}" type="presParOf" srcId="{31B95A20-83A7-41F4-BD73-860BC63AA327}" destId="{86402482-86F8-4A0C-B227-E77225EE54C3}" srcOrd="12" destOrd="0" presId="urn:microsoft.com/office/officeart/2005/8/layout/bProcess4"/>
    <dgm:cxn modelId="{50AF2665-A2F0-41FB-A04B-4900325303A7}" type="presParOf" srcId="{86402482-86F8-4A0C-B227-E77225EE54C3}" destId="{1474842F-1611-499D-8F9E-087EE37775FF}" srcOrd="0" destOrd="0" presId="urn:microsoft.com/office/officeart/2005/8/layout/bProcess4"/>
    <dgm:cxn modelId="{5B8A4B55-CC0C-4346-9E61-0C9F6B9BA5F3}" type="presParOf" srcId="{86402482-86F8-4A0C-B227-E77225EE54C3}" destId="{C51BF997-573F-4587-A786-9544E36018E3}" srcOrd="1" destOrd="0" presId="urn:microsoft.com/office/officeart/2005/8/layout/bProcess4"/>
    <dgm:cxn modelId="{C644A5BA-DD9E-4FE9-B4A7-684F573401EA}" type="presParOf" srcId="{31B95A20-83A7-41F4-BD73-860BC63AA327}" destId="{D6303B74-EEF3-4245-BDA5-F3D5FDAB0F77}" srcOrd="13" destOrd="0" presId="urn:microsoft.com/office/officeart/2005/8/layout/bProcess4"/>
    <dgm:cxn modelId="{2C53565C-B516-4206-A48E-DD743DAA7416}" type="presParOf" srcId="{31B95A20-83A7-41F4-BD73-860BC63AA327}" destId="{FE405FAD-05D6-4181-8755-51005AA0AAD3}" srcOrd="14" destOrd="0" presId="urn:microsoft.com/office/officeart/2005/8/layout/bProcess4"/>
    <dgm:cxn modelId="{63C327C8-4E51-4A68-BF54-98E853CB53F9}" type="presParOf" srcId="{FE405FAD-05D6-4181-8755-51005AA0AAD3}" destId="{D6B89E65-82A4-46EC-8448-82AE98A93583}" srcOrd="0" destOrd="0" presId="urn:microsoft.com/office/officeart/2005/8/layout/bProcess4"/>
    <dgm:cxn modelId="{7D149D2B-6407-4924-82AE-964676AC7064}" type="presParOf" srcId="{FE405FAD-05D6-4181-8755-51005AA0AAD3}" destId="{7B258510-B7BD-4FDF-9F98-FD82077D4D67}"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7F34FD0-60BC-40AD-8B5F-CD133105100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01E58E08-D2C6-4CC8-9666-B001BD6DB6CD}">
      <dgm:prSet phldrT="[Texto]" custT="1">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s-ES" sz="2000" b="1" dirty="0" smtClean="0"/>
            <a:t>EQUIPO</a:t>
          </a:r>
          <a:endParaRPr lang="es-ES" sz="2000" b="1" dirty="0"/>
        </a:p>
      </dgm:t>
    </dgm:pt>
    <dgm:pt modelId="{A6D036EA-E9B4-484C-93FC-E22955BE7BA2}" type="parTrans" cxnId="{B10273D8-630D-45AE-B2F9-A40D21443527}">
      <dgm:prSet/>
      <dgm:spPr/>
      <dgm:t>
        <a:bodyPr/>
        <a:lstStyle/>
        <a:p>
          <a:endParaRPr lang="es-ES"/>
        </a:p>
      </dgm:t>
    </dgm:pt>
    <dgm:pt modelId="{EDA92A93-4536-431B-9FD0-F03DCFEFB93C}" type="sibTrans" cxnId="{B10273D8-630D-45AE-B2F9-A40D21443527}">
      <dgm:prSet/>
      <dgm:spPr/>
      <dgm:t>
        <a:bodyPr/>
        <a:lstStyle/>
        <a:p>
          <a:endParaRPr lang="es-ES"/>
        </a:p>
      </dgm:t>
    </dgm:pt>
    <dgm:pt modelId="{8AF42ACA-E34A-4E64-914D-296CB817B0DC}">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C" sz="1600" dirty="0" smtClean="0"/>
            <a:t>Termómetro, graduado con divisiones de 0,1° C.</a:t>
          </a:r>
          <a:endParaRPr lang="es-ES" sz="1600" dirty="0"/>
        </a:p>
      </dgm:t>
    </dgm:pt>
    <dgm:pt modelId="{72DC5541-EBC8-4E2D-BA31-061A2DE9D2EC}" type="parTrans" cxnId="{2C3B8F96-CA8B-4902-B28A-73148BC89A7C}">
      <dgm:prSet/>
      <dgm:spPr/>
      <dgm:t>
        <a:bodyPr/>
        <a:lstStyle/>
        <a:p>
          <a:endParaRPr lang="es-ES"/>
        </a:p>
      </dgm:t>
    </dgm:pt>
    <dgm:pt modelId="{918C2BCB-2E4E-480C-A9E4-2BC6817CA4C2}" type="sibTrans" cxnId="{2C3B8F96-CA8B-4902-B28A-73148BC89A7C}">
      <dgm:prSet/>
      <dgm:spPr/>
      <dgm:t>
        <a:bodyPr/>
        <a:lstStyle/>
        <a:p>
          <a:endParaRPr lang="es-ES"/>
        </a:p>
      </dgm:t>
    </dgm:pt>
    <dgm:pt modelId="{4CCDD1B0-4F70-4E3A-BD3C-F88ABE98CBAE}">
      <dgm:prSet phldrT="[Texto]" custT="1"/>
      <dgm:spPr/>
      <dgm:t>
        <a:bodyPr/>
        <a:lstStyle/>
        <a:p>
          <a:r>
            <a:rPr lang="es-ES" sz="2000" b="1" dirty="0" smtClean="0"/>
            <a:t>MATERIALES</a:t>
          </a:r>
          <a:endParaRPr lang="es-ES" sz="2000" b="1" dirty="0"/>
        </a:p>
      </dgm:t>
    </dgm:pt>
    <dgm:pt modelId="{56B8F872-D209-46F3-BF28-1029B273BC6F}" type="parTrans" cxnId="{0AC7AA2E-5484-4E18-9DD3-22AC7A0B6331}">
      <dgm:prSet/>
      <dgm:spPr/>
      <dgm:t>
        <a:bodyPr/>
        <a:lstStyle/>
        <a:p>
          <a:endParaRPr lang="es-ES"/>
        </a:p>
      </dgm:t>
    </dgm:pt>
    <dgm:pt modelId="{EEC417DF-D533-4944-A12D-A7B5D6D2A662}" type="sibTrans" cxnId="{0AC7AA2E-5484-4E18-9DD3-22AC7A0B6331}">
      <dgm:prSet/>
      <dgm:spPr/>
      <dgm:t>
        <a:bodyPr/>
        <a:lstStyle/>
        <a:p>
          <a:endParaRPr lang="es-ES"/>
        </a:p>
      </dgm:t>
    </dgm:pt>
    <dgm:pt modelId="{8DAF9520-ACF9-4118-9233-E6FD2406F204}">
      <dgm:prSet phldrT="[Texto]" custT="1"/>
      <dgm:spPr>
        <a:blipFill rotWithShape="0">
          <a:blip xmlns:r="http://schemas.openxmlformats.org/officeDocument/2006/relationships" r:embed="rId1"/>
          <a:stretch>
            <a:fillRect/>
          </a:stretch>
        </a:blipFill>
      </dgm:spPr>
      <dgm:t>
        <a:bodyPr/>
        <a:lstStyle/>
        <a:p>
          <a:r>
            <a:rPr lang="es-ES">
              <a:noFill/>
            </a:rPr>
            <a:t> </a:t>
          </a:r>
        </a:p>
      </dgm:t>
    </dgm:pt>
    <dgm:pt modelId="{F702B9AF-DA18-4096-9CF0-5DFE05DE8AAB}" type="parTrans" cxnId="{D603310D-ED39-4752-BF6F-512F8CCD068D}">
      <dgm:prSet/>
      <dgm:spPr/>
      <dgm:t>
        <a:bodyPr/>
        <a:lstStyle/>
        <a:p>
          <a:endParaRPr lang="es-ES"/>
        </a:p>
      </dgm:t>
    </dgm:pt>
    <dgm:pt modelId="{002F857B-C9D0-4008-A89D-2A0FDC52F74B}" type="sibTrans" cxnId="{D603310D-ED39-4752-BF6F-512F8CCD068D}">
      <dgm:prSet/>
      <dgm:spPr/>
      <dgm:t>
        <a:bodyPr/>
        <a:lstStyle/>
        <a:p>
          <a:endParaRPr lang="es-ES"/>
        </a:p>
      </dgm:t>
    </dgm:pt>
    <dgm:pt modelId="{937C3D49-CA45-43E2-B658-DB6A2C84843C}">
      <dgm:prSet custT="1">
        <dgm:style>
          <a:lnRef idx="2">
            <a:schemeClr val="accent3"/>
          </a:lnRef>
          <a:fillRef idx="1">
            <a:schemeClr val="lt1"/>
          </a:fillRef>
          <a:effectRef idx="0">
            <a:schemeClr val="accent3"/>
          </a:effectRef>
          <a:fontRef idx="minor">
            <a:schemeClr val="dk1"/>
          </a:fontRef>
        </dgm:style>
      </dgm:prSet>
      <dgm:spPr/>
      <dgm:t>
        <a:bodyPr/>
        <a:lstStyle/>
        <a:p>
          <a:r>
            <a:rPr lang="es-EC" sz="1600" dirty="0" smtClean="0"/>
            <a:t>Balanza.</a:t>
          </a:r>
          <a:endParaRPr lang="es-ES" sz="1600" dirty="0"/>
        </a:p>
      </dgm:t>
    </dgm:pt>
    <dgm:pt modelId="{E0A8C0D8-7317-4289-8466-6E6D010ACFCD}" type="parTrans" cxnId="{7B72D7CA-BFCB-4627-8537-59A811225C0B}">
      <dgm:prSet/>
      <dgm:spPr/>
      <dgm:t>
        <a:bodyPr/>
        <a:lstStyle/>
        <a:p>
          <a:endParaRPr lang="es-ES"/>
        </a:p>
      </dgm:t>
    </dgm:pt>
    <dgm:pt modelId="{9EDA4482-756B-486D-9D86-C7A4A7A3FE2A}" type="sibTrans" cxnId="{7B72D7CA-BFCB-4627-8537-59A811225C0B}">
      <dgm:prSet/>
      <dgm:spPr/>
      <dgm:t>
        <a:bodyPr/>
        <a:lstStyle/>
        <a:p>
          <a:endParaRPr lang="es-ES"/>
        </a:p>
      </dgm:t>
    </dgm:pt>
    <dgm:pt modelId="{29A24C52-AA39-4712-AF2D-8BF3C2433D14}">
      <dgm:prSet custT="1">
        <dgm:style>
          <a:lnRef idx="2">
            <a:schemeClr val="accent3"/>
          </a:lnRef>
          <a:fillRef idx="1">
            <a:schemeClr val="lt1"/>
          </a:fillRef>
          <a:effectRef idx="0">
            <a:schemeClr val="accent3"/>
          </a:effectRef>
          <a:fontRef idx="minor">
            <a:schemeClr val="dk1"/>
          </a:fontRef>
        </dgm:style>
      </dgm:prSet>
      <dgm:spPr/>
      <dgm:t>
        <a:bodyPr/>
        <a:lstStyle/>
        <a:p>
          <a:r>
            <a:rPr lang="es-EC" sz="1600" dirty="0" smtClean="0"/>
            <a:t>Recipiente para baño maría, capaz de mantener el agua a una temperatura con variación de 0,2 °C.</a:t>
          </a:r>
          <a:endParaRPr lang="es-ES" sz="1600" dirty="0"/>
        </a:p>
      </dgm:t>
    </dgm:pt>
    <dgm:pt modelId="{BAB886E8-BF06-4963-8001-28F39E096682}" type="parTrans" cxnId="{82BE8C76-46E2-48B9-AA90-4458BC087400}">
      <dgm:prSet/>
      <dgm:spPr/>
      <dgm:t>
        <a:bodyPr/>
        <a:lstStyle/>
        <a:p>
          <a:endParaRPr lang="es-ES"/>
        </a:p>
      </dgm:t>
    </dgm:pt>
    <dgm:pt modelId="{AB20DC85-550D-4422-BE19-499956ABB247}" type="sibTrans" cxnId="{82BE8C76-46E2-48B9-AA90-4458BC087400}">
      <dgm:prSet/>
      <dgm:spPr/>
      <dgm:t>
        <a:bodyPr/>
        <a:lstStyle/>
        <a:p>
          <a:endParaRPr lang="es-ES"/>
        </a:p>
      </dgm:t>
    </dgm:pt>
    <dgm:pt modelId="{778CDC0A-1A01-4BA2-9CD1-EFB8E1E8C59C}">
      <dgm:prSet custT="1">
        <dgm:style>
          <a:lnRef idx="2">
            <a:schemeClr val="accent3"/>
          </a:lnRef>
          <a:fillRef idx="1">
            <a:schemeClr val="lt1"/>
          </a:fillRef>
          <a:effectRef idx="0">
            <a:schemeClr val="accent3"/>
          </a:effectRef>
          <a:fontRef idx="minor">
            <a:schemeClr val="dk1"/>
          </a:fontRef>
        </dgm:style>
      </dgm:prSet>
      <dgm:spPr/>
      <dgm:t>
        <a:bodyPr/>
        <a:lstStyle/>
        <a:p>
          <a:r>
            <a:rPr lang="es-EC" sz="1600" dirty="0" smtClean="0"/>
            <a:t>Frasco Le </a:t>
          </a:r>
          <a:r>
            <a:rPr lang="es-EC" sz="1600" dirty="0" err="1" smtClean="0"/>
            <a:t>Chetelier</a:t>
          </a:r>
          <a:r>
            <a:rPr lang="es-EC" sz="1600" dirty="0" smtClean="0"/>
            <a:t>.</a:t>
          </a:r>
          <a:endParaRPr lang="es-ES" sz="1600" dirty="0"/>
        </a:p>
      </dgm:t>
    </dgm:pt>
    <dgm:pt modelId="{966E786F-903E-45BF-B285-1DE0CB6DD219}" type="parTrans" cxnId="{FCE3165B-0C72-4F49-A450-15D987DEC1BA}">
      <dgm:prSet/>
      <dgm:spPr/>
      <dgm:t>
        <a:bodyPr/>
        <a:lstStyle/>
        <a:p>
          <a:endParaRPr lang="es-ES"/>
        </a:p>
      </dgm:t>
    </dgm:pt>
    <dgm:pt modelId="{191251C4-7EB0-40A1-B85B-DDC8BCB190BC}" type="sibTrans" cxnId="{FCE3165B-0C72-4F49-A450-15D987DEC1BA}">
      <dgm:prSet/>
      <dgm:spPr/>
      <dgm:t>
        <a:bodyPr/>
        <a:lstStyle/>
        <a:p>
          <a:endParaRPr lang="es-ES"/>
        </a:p>
      </dgm:t>
    </dgm:pt>
    <dgm:pt modelId="{E6BB3D91-877C-4D79-A63B-7D313D537865}">
      <dgm:prSet custT="1">
        <dgm:style>
          <a:lnRef idx="2">
            <a:schemeClr val="accent3"/>
          </a:lnRef>
          <a:fillRef idx="1">
            <a:schemeClr val="lt1"/>
          </a:fillRef>
          <a:effectRef idx="0">
            <a:schemeClr val="accent3"/>
          </a:effectRef>
          <a:fontRef idx="minor">
            <a:schemeClr val="dk1"/>
          </a:fontRef>
        </dgm:style>
      </dgm:prSet>
      <dgm:spPr/>
      <dgm:t>
        <a:bodyPr/>
        <a:lstStyle/>
        <a:p>
          <a:r>
            <a:rPr lang="es-EC" sz="1600" dirty="0" smtClean="0"/>
            <a:t>Balanza.</a:t>
          </a:r>
          <a:endParaRPr lang="es-ES" sz="1600" dirty="0"/>
        </a:p>
      </dgm:t>
    </dgm:pt>
    <dgm:pt modelId="{CC79B629-7BC7-4D5B-8030-CF0AAA95582D}" type="parTrans" cxnId="{812528CF-1815-4916-A9DD-6ED03F24BFBA}">
      <dgm:prSet/>
      <dgm:spPr/>
      <dgm:t>
        <a:bodyPr/>
        <a:lstStyle/>
        <a:p>
          <a:endParaRPr lang="es-ES"/>
        </a:p>
      </dgm:t>
    </dgm:pt>
    <dgm:pt modelId="{691244CF-270E-4E2E-A6D7-21DB51F62EDC}" type="sibTrans" cxnId="{812528CF-1815-4916-A9DD-6ED03F24BFBA}">
      <dgm:prSet/>
      <dgm:spPr/>
      <dgm:t>
        <a:bodyPr/>
        <a:lstStyle/>
        <a:p>
          <a:endParaRPr lang="es-ES"/>
        </a:p>
      </dgm:t>
    </dgm:pt>
    <dgm:pt modelId="{056A124D-DFA4-4FA0-85F9-A7E2E0DAD0C0}">
      <dgm:prSet custT="1">
        <dgm:style>
          <a:lnRef idx="2">
            <a:schemeClr val="accent3"/>
          </a:lnRef>
          <a:fillRef idx="1">
            <a:schemeClr val="lt1"/>
          </a:fillRef>
          <a:effectRef idx="0">
            <a:schemeClr val="accent3"/>
          </a:effectRef>
          <a:fontRef idx="minor">
            <a:schemeClr val="dk1"/>
          </a:fontRef>
        </dgm:style>
      </dgm:prSet>
      <dgm:spPr/>
      <dgm:t>
        <a:bodyPr/>
        <a:lstStyle/>
        <a:p>
          <a:r>
            <a:rPr lang="es-EC" sz="1600" dirty="0" smtClean="0"/>
            <a:t>Termómetro.</a:t>
          </a:r>
          <a:endParaRPr lang="es-ES" sz="1600" dirty="0"/>
        </a:p>
      </dgm:t>
    </dgm:pt>
    <dgm:pt modelId="{C3CD2D78-F7C8-43DC-9BCF-2DCEF6B1181F}" type="parTrans" cxnId="{A7625915-3DAE-4D4D-9C67-90C5D3B0B7A8}">
      <dgm:prSet/>
      <dgm:spPr/>
      <dgm:t>
        <a:bodyPr/>
        <a:lstStyle/>
        <a:p>
          <a:endParaRPr lang="es-ES"/>
        </a:p>
      </dgm:t>
    </dgm:pt>
    <dgm:pt modelId="{0ECFD627-3911-46A0-BB9F-6718A36593F9}" type="sibTrans" cxnId="{A7625915-3DAE-4D4D-9C67-90C5D3B0B7A8}">
      <dgm:prSet/>
      <dgm:spPr/>
      <dgm:t>
        <a:bodyPr/>
        <a:lstStyle/>
        <a:p>
          <a:endParaRPr lang="es-ES"/>
        </a:p>
      </dgm:t>
    </dgm:pt>
    <dgm:pt modelId="{9CBB35B0-4C44-4FBF-A4EC-FE19299CDA2F}">
      <dgm:prSet custT="1"/>
      <dgm:spPr/>
      <dgm:t>
        <a:bodyPr/>
        <a:lstStyle/>
        <a:p>
          <a:r>
            <a:rPr lang="es-ES">
              <a:noFill/>
            </a:rPr>
            <a:t> </a:t>
          </a:r>
        </a:p>
      </dgm:t>
    </dgm:pt>
    <dgm:pt modelId="{0EBB2BAB-8287-4084-96C3-88520528E73D}" type="parTrans" cxnId="{A135EBBC-709E-484A-A967-242249EE7E0B}">
      <dgm:prSet/>
      <dgm:spPr/>
      <dgm:t>
        <a:bodyPr/>
        <a:lstStyle/>
        <a:p>
          <a:endParaRPr lang="es-ES"/>
        </a:p>
      </dgm:t>
    </dgm:pt>
    <dgm:pt modelId="{A71CEBF0-3FED-46B2-B0A8-A8BF8F56D29C}" type="sibTrans" cxnId="{A135EBBC-709E-484A-A967-242249EE7E0B}">
      <dgm:prSet/>
      <dgm:spPr/>
      <dgm:t>
        <a:bodyPr/>
        <a:lstStyle/>
        <a:p>
          <a:endParaRPr lang="es-ES"/>
        </a:p>
      </dgm:t>
    </dgm:pt>
    <dgm:pt modelId="{619925EB-690D-46E0-B333-8AF86AFD06D5}">
      <dgm:prSet custT="1"/>
      <dgm:spPr/>
      <dgm:t>
        <a:bodyPr/>
        <a:lstStyle/>
        <a:p>
          <a:r>
            <a:rPr lang="es-ES">
              <a:noFill/>
            </a:rPr>
            <a:t> </a:t>
          </a:r>
        </a:p>
      </dgm:t>
    </dgm:pt>
    <dgm:pt modelId="{5ECA9C3D-EE37-421D-8A3B-286CAA84EA0A}" type="parTrans" cxnId="{58A81759-2C1B-46AD-AE5F-C56EFDB17052}">
      <dgm:prSet/>
      <dgm:spPr/>
      <dgm:t>
        <a:bodyPr/>
        <a:lstStyle/>
        <a:p>
          <a:endParaRPr lang="es-ES"/>
        </a:p>
      </dgm:t>
    </dgm:pt>
    <dgm:pt modelId="{E3529372-43A4-4C69-917B-3243FD00A1F3}" type="sibTrans" cxnId="{58A81759-2C1B-46AD-AE5F-C56EFDB17052}">
      <dgm:prSet/>
      <dgm:spPr/>
      <dgm:t>
        <a:bodyPr/>
        <a:lstStyle/>
        <a:p>
          <a:endParaRPr lang="es-ES"/>
        </a:p>
      </dgm:t>
    </dgm:pt>
    <dgm:pt modelId="{A37A6E02-D33A-4325-A0B9-9642A2639071}" type="pres">
      <dgm:prSet presAssocID="{D7F34FD0-60BC-40AD-8B5F-CD1331051007}" presName="linearFlow" presStyleCnt="0">
        <dgm:presLayoutVars>
          <dgm:dir/>
          <dgm:animLvl val="lvl"/>
          <dgm:resizeHandles val="exact"/>
        </dgm:presLayoutVars>
      </dgm:prSet>
      <dgm:spPr/>
      <dgm:t>
        <a:bodyPr/>
        <a:lstStyle/>
        <a:p>
          <a:endParaRPr lang="es-ES"/>
        </a:p>
      </dgm:t>
    </dgm:pt>
    <dgm:pt modelId="{6FD67076-8D98-4C2E-A65E-E503CF5B96C0}" type="pres">
      <dgm:prSet presAssocID="{01E58E08-D2C6-4CC8-9666-B001BD6DB6CD}" presName="composite" presStyleCnt="0"/>
      <dgm:spPr/>
    </dgm:pt>
    <dgm:pt modelId="{73B7A599-8278-4094-A9D0-EDE233A839B2}" type="pres">
      <dgm:prSet presAssocID="{01E58E08-D2C6-4CC8-9666-B001BD6DB6CD}" presName="parentText" presStyleLbl="alignNode1" presStyleIdx="0" presStyleCnt="2">
        <dgm:presLayoutVars>
          <dgm:chMax val="1"/>
          <dgm:bulletEnabled val="1"/>
        </dgm:presLayoutVars>
      </dgm:prSet>
      <dgm:spPr/>
      <dgm:t>
        <a:bodyPr/>
        <a:lstStyle/>
        <a:p>
          <a:endParaRPr lang="es-ES"/>
        </a:p>
      </dgm:t>
    </dgm:pt>
    <dgm:pt modelId="{23E35BA7-908F-451D-8CA3-E779FA360EC0}" type="pres">
      <dgm:prSet presAssocID="{01E58E08-D2C6-4CC8-9666-B001BD6DB6CD}" presName="descendantText" presStyleLbl="alignAcc1" presStyleIdx="0" presStyleCnt="2">
        <dgm:presLayoutVars>
          <dgm:bulletEnabled val="1"/>
        </dgm:presLayoutVars>
      </dgm:prSet>
      <dgm:spPr/>
      <dgm:t>
        <a:bodyPr/>
        <a:lstStyle/>
        <a:p>
          <a:endParaRPr lang="es-ES"/>
        </a:p>
      </dgm:t>
    </dgm:pt>
    <dgm:pt modelId="{052201B8-04B0-4CE6-B2ED-EB0D92C32510}" type="pres">
      <dgm:prSet presAssocID="{EDA92A93-4536-431B-9FD0-F03DCFEFB93C}" presName="sp" presStyleCnt="0"/>
      <dgm:spPr/>
    </dgm:pt>
    <dgm:pt modelId="{6993AB53-CC29-4985-882F-D0FAF44FBAAE}" type="pres">
      <dgm:prSet presAssocID="{4CCDD1B0-4F70-4E3A-BD3C-F88ABE98CBAE}" presName="composite" presStyleCnt="0"/>
      <dgm:spPr/>
    </dgm:pt>
    <dgm:pt modelId="{D998BD03-BE78-48BA-B92D-46FFF554DF10}" type="pres">
      <dgm:prSet presAssocID="{4CCDD1B0-4F70-4E3A-BD3C-F88ABE98CBAE}" presName="parentText" presStyleLbl="alignNode1" presStyleIdx="1" presStyleCnt="2">
        <dgm:presLayoutVars>
          <dgm:chMax val="1"/>
          <dgm:bulletEnabled val="1"/>
        </dgm:presLayoutVars>
      </dgm:prSet>
      <dgm:spPr/>
      <dgm:t>
        <a:bodyPr/>
        <a:lstStyle/>
        <a:p>
          <a:endParaRPr lang="es-ES"/>
        </a:p>
      </dgm:t>
    </dgm:pt>
    <dgm:pt modelId="{D05385F3-4F91-43C3-AF77-F9CA6558E883}" type="pres">
      <dgm:prSet presAssocID="{4CCDD1B0-4F70-4E3A-BD3C-F88ABE98CBAE}" presName="descendantText" presStyleLbl="alignAcc1" presStyleIdx="1" presStyleCnt="2">
        <dgm:presLayoutVars>
          <dgm:bulletEnabled val="1"/>
        </dgm:presLayoutVars>
      </dgm:prSet>
      <dgm:spPr/>
      <dgm:t>
        <a:bodyPr/>
        <a:lstStyle/>
        <a:p>
          <a:endParaRPr lang="es-ES"/>
        </a:p>
      </dgm:t>
    </dgm:pt>
  </dgm:ptLst>
  <dgm:cxnLst>
    <dgm:cxn modelId="{B845F611-200B-44A0-9BBE-175DDF624FD4}" type="presOf" srcId="{8DAF9520-ACF9-4118-9233-E6FD2406F204}" destId="{D05385F3-4F91-43C3-AF77-F9CA6558E883}" srcOrd="0" destOrd="0" presId="urn:microsoft.com/office/officeart/2005/8/layout/chevron2"/>
    <dgm:cxn modelId="{2C3B8F96-CA8B-4902-B28A-73148BC89A7C}" srcId="{01E58E08-D2C6-4CC8-9666-B001BD6DB6CD}" destId="{8AF42ACA-E34A-4E64-914D-296CB817B0DC}" srcOrd="0" destOrd="0" parTransId="{72DC5541-EBC8-4E2D-BA31-061A2DE9D2EC}" sibTransId="{918C2BCB-2E4E-480C-A9E4-2BC6817CA4C2}"/>
    <dgm:cxn modelId="{A9B336C0-4287-4BE6-BD78-6D9C8C47B2AF}" type="presOf" srcId="{056A124D-DFA4-4FA0-85F9-A7E2E0DAD0C0}" destId="{23E35BA7-908F-451D-8CA3-E779FA360EC0}" srcOrd="0" destOrd="5" presId="urn:microsoft.com/office/officeart/2005/8/layout/chevron2"/>
    <dgm:cxn modelId="{8E05BCD2-5F33-468A-92D8-12FEC2A01B16}" type="presOf" srcId="{01E58E08-D2C6-4CC8-9666-B001BD6DB6CD}" destId="{73B7A599-8278-4094-A9D0-EDE233A839B2}" srcOrd="0" destOrd="0" presId="urn:microsoft.com/office/officeart/2005/8/layout/chevron2"/>
    <dgm:cxn modelId="{7DB0438B-0AC1-42C2-A04B-6B6ABDD77760}" type="presOf" srcId="{8AF42ACA-E34A-4E64-914D-296CB817B0DC}" destId="{23E35BA7-908F-451D-8CA3-E779FA360EC0}" srcOrd="0" destOrd="0" presId="urn:microsoft.com/office/officeart/2005/8/layout/chevron2"/>
    <dgm:cxn modelId="{AFA4A6E3-5F75-4A4A-BCBE-3CC52A436236}" type="presOf" srcId="{29A24C52-AA39-4712-AF2D-8BF3C2433D14}" destId="{23E35BA7-908F-451D-8CA3-E779FA360EC0}" srcOrd="0" destOrd="2" presId="urn:microsoft.com/office/officeart/2005/8/layout/chevron2"/>
    <dgm:cxn modelId="{58A81759-2C1B-46AD-AE5F-C56EFDB17052}" srcId="{4CCDD1B0-4F70-4E3A-BD3C-F88ABE98CBAE}" destId="{619925EB-690D-46E0-B333-8AF86AFD06D5}" srcOrd="2" destOrd="0" parTransId="{5ECA9C3D-EE37-421D-8A3B-286CAA84EA0A}" sibTransId="{E3529372-43A4-4C69-917B-3243FD00A1F3}"/>
    <dgm:cxn modelId="{FCE3165B-0C72-4F49-A450-15D987DEC1BA}" srcId="{01E58E08-D2C6-4CC8-9666-B001BD6DB6CD}" destId="{778CDC0A-1A01-4BA2-9CD1-EFB8E1E8C59C}" srcOrd="3" destOrd="0" parTransId="{966E786F-903E-45BF-B285-1DE0CB6DD219}" sibTransId="{191251C4-7EB0-40A1-B85B-DDC8BCB190BC}"/>
    <dgm:cxn modelId="{A7625915-3DAE-4D4D-9C67-90C5D3B0B7A8}" srcId="{01E58E08-D2C6-4CC8-9666-B001BD6DB6CD}" destId="{056A124D-DFA4-4FA0-85F9-A7E2E0DAD0C0}" srcOrd="5" destOrd="0" parTransId="{C3CD2D78-F7C8-43DC-9BCF-2DCEF6B1181F}" sibTransId="{0ECFD627-3911-46A0-BB9F-6718A36593F9}"/>
    <dgm:cxn modelId="{A6DEB329-861A-45F6-9852-0ED641EEACC9}" type="presOf" srcId="{D7F34FD0-60BC-40AD-8B5F-CD1331051007}" destId="{A37A6E02-D33A-4325-A0B9-9642A2639071}" srcOrd="0" destOrd="0" presId="urn:microsoft.com/office/officeart/2005/8/layout/chevron2"/>
    <dgm:cxn modelId="{812528CF-1815-4916-A9DD-6ED03F24BFBA}" srcId="{01E58E08-D2C6-4CC8-9666-B001BD6DB6CD}" destId="{E6BB3D91-877C-4D79-A63B-7D313D537865}" srcOrd="4" destOrd="0" parTransId="{CC79B629-7BC7-4D5B-8030-CF0AAA95582D}" sibTransId="{691244CF-270E-4E2E-A6D7-21DB51F62EDC}"/>
    <dgm:cxn modelId="{7B72D7CA-BFCB-4627-8537-59A811225C0B}" srcId="{01E58E08-D2C6-4CC8-9666-B001BD6DB6CD}" destId="{937C3D49-CA45-43E2-B658-DB6A2C84843C}" srcOrd="1" destOrd="0" parTransId="{E0A8C0D8-7317-4289-8466-6E6D010ACFCD}" sibTransId="{9EDA4482-756B-486D-9D86-C7A4A7A3FE2A}"/>
    <dgm:cxn modelId="{A135EBBC-709E-484A-A967-242249EE7E0B}" srcId="{4CCDD1B0-4F70-4E3A-BD3C-F88ABE98CBAE}" destId="{9CBB35B0-4C44-4FBF-A4EC-FE19299CDA2F}" srcOrd="1" destOrd="0" parTransId="{0EBB2BAB-8287-4084-96C3-88520528E73D}" sibTransId="{A71CEBF0-3FED-46B2-B0A8-A8BF8F56D29C}"/>
    <dgm:cxn modelId="{9155AD44-26BE-4EEE-952F-4C06B1E2B482}" type="presOf" srcId="{778CDC0A-1A01-4BA2-9CD1-EFB8E1E8C59C}" destId="{23E35BA7-908F-451D-8CA3-E779FA360EC0}" srcOrd="0" destOrd="3" presId="urn:microsoft.com/office/officeart/2005/8/layout/chevron2"/>
    <dgm:cxn modelId="{D603310D-ED39-4752-BF6F-512F8CCD068D}" srcId="{4CCDD1B0-4F70-4E3A-BD3C-F88ABE98CBAE}" destId="{8DAF9520-ACF9-4118-9233-E6FD2406F204}" srcOrd="0" destOrd="0" parTransId="{F702B9AF-DA18-4096-9CF0-5DFE05DE8AAB}" sibTransId="{002F857B-C9D0-4008-A89D-2A0FDC52F74B}"/>
    <dgm:cxn modelId="{4239F429-86E6-44FD-B20F-B6261FDF054C}" type="presOf" srcId="{937C3D49-CA45-43E2-B658-DB6A2C84843C}" destId="{23E35BA7-908F-451D-8CA3-E779FA360EC0}" srcOrd="0" destOrd="1" presId="urn:microsoft.com/office/officeart/2005/8/layout/chevron2"/>
    <dgm:cxn modelId="{2F4C46C4-215D-49EC-9D2C-F295503E7A30}" type="presOf" srcId="{619925EB-690D-46E0-B333-8AF86AFD06D5}" destId="{D05385F3-4F91-43C3-AF77-F9CA6558E883}" srcOrd="0" destOrd="2" presId="urn:microsoft.com/office/officeart/2005/8/layout/chevron2"/>
    <dgm:cxn modelId="{82BE8C76-46E2-48B9-AA90-4458BC087400}" srcId="{01E58E08-D2C6-4CC8-9666-B001BD6DB6CD}" destId="{29A24C52-AA39-4712-AF2D-8BF3C2433D14}" srcOrd="2" destOrd="0" parTransId="{BAB886E8-BF06-4963-8001-28F39E096682}" sibTransId="{AB20DC85-550D-4422-BE19-499956ABB247}"/>
    <dgm:cxn modelId="{53F42DC8-EBDA-4743-B596-BB5F47A88699}" type="presOf" srcId="{E6BB3D91-877C-4D79-A63B-7D313D537865}" destId="{23E35BA7-908F-451D-8CA3-E779FA360EC0}" srcOrd="0" destOrd="4" presId="urn:microsoft.com/office/officeart/2005/8/layout/chevron2"/>
    <dgm:cxn modelId="{0AC7AA2E-5484-4E18-9DD3-22AC7A0B6331}" srcId="{D7F34FD0-60BC-40AD-8B5F-CD1331051007}" destId="{4CCDD1B0-4F70-4E3A-BD3C-F88ABE98CBAE}" srcOrd="1" destOrd="0" parTransId="{56B8F872-D209-46F3-BF28-1029B273BC6F}" sibTransId="{EEC417DF-D533-4944-A12D-A7B5D6D2A662}"/>
    <dgm:cxn modelId="{B71E19E5-99DB-4701-8EE4-4E81F57FEA3B}" type="presOf" srcId="{4CCDD1B0-4F70-4E3A-BD3C-F88ABE98CBAE}" destId="{D998BD03-BE78-48BA-B92D-46FFF554DF10}" srcOrd="0" destOrd="0" presId="urn:microsoft.com/office/officeart/2005/8/layout/chevron2"/>
    <dgm:cxn modelId="{B10273D8-630D-45AE-B2F9-A40D21443527}" srcId="{D7F34FD0-60BC-40AD-8B5F-CD1331051007}" destId="{01E58E08-D2C6-4CC8-9666-B001BD6DB6CD}" srcOrd="0" destOrd="0" parTransId="{A6D036EA-E9B4-484C-93FC-E22955BE7BA2}" sibTransId="{EDA92A93-4536-431B-9FD0-F03DCFEFB93C}"/>
    <dgm:cxn modelId="{1D8E7CD2-E06B-4DFF-8F06-B316AB627CBA}" type="presOf" srcId="{9CBB35B0-4C44-4FBF-A4EC-FE19299CDA2F}" destId="{D05385F3-4F91-43C3-AF77-F9CA6558E883}" srcOrd="0" destOrd="1" presId="urn:microsoft.com/office/officeart/2005/8/layout/chevron2"/>
    <dgm:cxn modelId="{572716CC-C272-4A44-A361-76E1168D8CF1}" type="presParOf" srcId="{A37A6E02-D33A-4325-A0B9-9642A2639071}" destId="{6FD67076-8D98-4C2E-A65E-E503CF5B96C0}" srcOrd="0" destOrd="0" presId="urn:microsoft.com/office/officeart/2005/8/layout/chevron2"/>
    <dgm:cxn modelId="{648D9647-D2CD-49EE-AF38-281F50BCF9C9}" type="presParOf" srcId="{6FD67076-8D98-4C2E-A65E-E503CF5B96C0}" destId="{73B7A599-8278-4094-A9D0-EDE233A839B2}" srcOrd="0" destOrd="0" presId="urn:microsoft.com/office/officeart/2005/8/layout/chevron2"/>
    <dgm:cxn modelId="{A6F6AE52-0214-48F8-9E48-B9B0C5CFBAD2}" type="presParOf" srcId="{6FD67076-8D98-4C2E-A65E-E503CF5B96C0}" destId="{23E35BA7-908F-451D-8CA3-E779FA360EC0}" srcOrd="1" destOrd="0" presId="urn:microsoft.com/office/officeart/2005/8/layout/chevron2"/>
    <dgm:cxn modelId="{0FA9D6F0-997D-464B-8F56-AAA3E57D6BE3}" type="presParOf" srcId="{A37A6E02-D33A-4325-A0B9-9642A2639071}" destId="{052201B8-04B0-4CE6-B2ED-EB0D92C32510}" srcOrd="1" destOrd="0" presId="urn:microsoft.com/office/officeart/2005/8/layout/chevron2"/>
    <dgm:cxn modelId="{79F3783A-F66C-457B-BA1C-13173C2FED46}" type="presParOf" srcId="{A37A6E02-D33A-4325-A0B9-9642A2639071}" destId="{6993AB53-CC29-4985-882F-D0FAF44FBAAE}" srcOrd="2" destOrd="0" presId="urn:microsoft.com/office/officeart/2005/8/layout/chevron2"/>
    <dgm:cxn modelId="{CD66842F-C66C-4051-B5DD-402ED8045731}" type="presParOf" srcId="{6993AB53-CC29-4985-882F-D0FAF44FBAAE}" destId="{D998BD03-BE78-48BA-B92D-46FFF554DF10}" srcOrd="0" destOrd="0" presId="urn:microsoft.com/office/officeart/2005/8/layout/chevron2"/>
    <dgm:cxn modelId="{906663CD-0919-43FD-BC7C-D1C4F2D2FD4C}" type="presParOf" srcId="{6993AB53-CC29-4985-882F-D0FAF44FBAAE}" destId="{D05385F3-4F91-43C3-AF77-F9CA6558E88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1DF73DB-AEFF-4553-A14A-9EE4AA64BAEB}" type="doc">
      <dgm:prSet loTypeId="urn:microsoft.com/office/officeart/2005/8/layout/bProcess4" loCatId="process" qsTypeId="urn:microsoft.com/office/officeart/2005/8/quickstyle/simple5" qsCatId="simple" csTypeId="urn:microsoft.com/office/officeart/2005/8/colors/accent1_2" csCatId="accent1" phldr="1"/>
      <dgm:spPr/>
      <dgm:t>
        <a:bodyPr/>
        <a:lstStyle/>
        <a:p>
          <a:endParaRPr lang="es-ES"/>
        </a:p>
      </dgm:t>
    </dgm:pt>
    <dgm:pt modelId="{1160B67F-C47C-4136-AAC3-5796F3D79015}">
      <dgm:prSet phldrT="[Texto]" custT="1"/>
      <dgm:spPr/>
      <dgm:t>
        <a:bodyPr/>
        <a:lstStyle/>
        <a:p>
          <a:r>
            <a:rPr lang="es-EC" sz="1600" dirty="0" smtClean="0"/>
            <a:t>Colocar el agua en el recipiente de baño maría  a temperatura de 24,1 °C</a:t>
          </a:r>
          <a:endParaRPr lang="es-ES" sz="1600" dirty="0"/>
        </a:p>
      </dgm:t>
    </dgm:pt>
    <dgm:pt modelId="{730F24BE-8C32-4729-B63A-0E45E6E3F779}" type="parTrans" cxnId="{3EF39042-543B-4445-8A17-08DACB5624F9}">
      <dgm:prSet/>
      <dgm:spPr/>
      <dgm:t>
        <a:bodyPr/>
        <a:lstStyle/>
        <a:p>
          <a:endParaRPr lang="es-ES"/>
        </a:p>
      </dgm:t>
    </dgm:pt>
    <dgm:pt modelId="{FEC91517-76B5-4891-8F8A-3F0889EDD78C}" type="sibTrans" cxnId="{3EF39042-543B-4445-8A17-08DACB5624F9}">
      <dgm:prSet/>
      <dgm:spPr/>
      <dgm:t>
        <a:bodyPr/>
        <a:lstStyle/>
        <a:p>
          <a:endParaRPr lang="es-ES"/>
        </a:p>
      </dgm:t>
    </dgm:pt>
    <dgm:pt modelId="{A6843EA8-031B-44C2-958A-FAED0A1B9D15}">
      <dgm:prSet phldrT="[Texto]" custT="1"/>
      <dgm:spPr/>
      <dgm:t>
        <a:bodyPr/>
        <a:lstStyle/>
        <a:p>
          <a:r>
            <a:rPr lang="es-EC" sz="1600" dirty="0" smtClean="0"/>
            <a:t>Llenar el frasco Le </a:t>
          </a:r>
          <a:r>
            <a:rPr lang="es-EC" sz="1600" dirty="0" err="1" smtClean="0"/>
            <a:t>Chetelier</a:t>
          </a:r>
          <a:r>
            <a:rPr lang="es-EC" sz="1600" dirty="0" smtClean="0"/>
            <a:t> con la gasolina hasta la marca 0 y 1 cm</a:t>
          </a:r>
          <a:r>
            <a:rPr lang="es-EC" sz="1600" baseline="30000" dirty="0" smtClean="0"/>
            <a:t>3</a:t>
          </a:r>
          <a:r>
            <a:rPr lang="es-EC" sz="1600" dirty="0" smtClean="0"/>
            <a:t> de la parte baja del cuello del frasco y colocar en el recipiente de baño maría.</a:t>
          </a:r>
          <a:endParaRPr lang="es-ES" sz="1600" dirty="0"/>
        </a:p>
      </dgm:t>
    </dgm:pt>
    <dgm:pt modelId="{E2F7E6B0-D04B-4D5B-B96D-381F899C97D8}" type="parTrans" cxnId="{30B86D86-471B-47FA-B6C5-4632DE7F8F3E}">
      <dgm:prSet/>
      <dgm:spPr/>
      <dgm:t>
        <a:bodyPr/>
        <a:lstStyle/>
        <a:p>
          <a:endParaRPr lang="es-ES"/>
        </a:p>
      </dgm:t>
    </dgm:pt>
    <dgm:pt modelId="{6165FD8E-0037-4790-80C6-0B5AC53DE403}" type="sibTrans" cxnId="{30B86D86-471B-47FA-B6C5-4632DE7F8F3E}">
      <dgm:prSet/>
      <dgm:spPr/>
      <dgm:t>
        <a:bodyPr/>
        <a:lstStyle/>
        <a:p>
          <a:endParaRPr lang="es-ES"/>
        </a:p>
      </dgm:t>
    </dgm:pt>
    <dgm:pt modelId="{A99EED9A-F3CD-4127-B0C7-518B614FACD8}">
      <dgm:prSet phldrT="[Texto]" custT="1"/>
      <dgm:spPr/>
      <dgm:t>
        <a:bodyPr/>
        <a:lstStyle/>
        <a:p>
          <a:r>
            <a:rPr lang="es-EC" sz="1600" dirty="0" smtClean="0"/>
            <a:t>Introducir el cemento poco a poco dentro del frasco Le </a:t>
          </a:r>
          <a:r>
            <a:rPr lang="es-EC" sz="1600" dirty="0" err="1" smtClean="0"/>
            <a:t>Chetelier</a:t>
          </a:r>
          <a:r>
            <a:rPr lang="es-EC" sz="1600" dirty="0" smtClean="0"/>
            <a:t> a la misma temperatura.</a:t>
          </a:r>
          <a:endParaRPr lang="es-ES" sz="1600" dirty="0"/>
        </a:p>
      </dgm:t>
    </dgm:pt>
    <dgm:pt modelId="{A119718D-1571-4A94-8206-FE2039C5C86D}" type="parTrans" cxnId="{671F2EB1-B229-4029-89B5-C516289C6C2C}">
      <dgm:prSet/>
      <dgm:spPr/>
      <dgm:t>
        <a:bodyPr/>
        <a:lstStyle/>
        <a:p>
          <a:endParaRPr lang="es-ES"/>
        </a:p>
      </dgm:t>
    </dgm:pt>
    <dgm:pt modelId="{2F560DB8-FF1E-40EE-B7F3-6FD9B78F7C13}" type="sibTrans" cxnId="{671F2EB1-B229-4029-89B5-C516289C6C2C}">
      <dgm:prSet/>
      <dgm:spPr/>
      <dgm:t>
        <a:bodyPr/>
        <a:lstStyle/>
        <a:p>
          <a:endParaRPr lang="es-ES"/>
        </a:p>
      </dgm:t>
    </dgm:pt>
    <dgm:pt modelId="{460A6EEF-8B9B-494E-8F2D-4C8E9693504A}">
      <dgm:prSet phldrT="[Texto]" custT="1"/>
      <dgm:spPr/>
      <dgm:t>
        <a:bodyPr/>
        <a:lstStyle/>
        <a:p>
          <a:r>
            <a:rPr lang="es-EC" sz="1600" dirty="0" smtClean="0"/>
            <a:t>Colocar el tapón en el frasco, rodar el frasco en posición inclinada hasta que deje de subir burbujas a la superficie del líquido.</a:t>
          </a:r>
          <a:endParaRPr lang="es-ES" sz="1600" dirty="0"/>
        </a:p>
      </dgm:t>
    </dgm:pt>
    <dgm:pt modelId="{F6EE4F04-3B7B-4D93-9268-7C0BD9FC33A9}" type="parTrans" cxnId="{0F330CCC-E157-42EF-9ACB-F4DD9BD05935}">
      <dgm:prSet/>
      <dgm:spPr/>
      <dgm:t>
        <a:bodyPr/>
        <a:lstStyle/>
        <a:p>
          <a:endParaRPr lang="es-ES"/>
        </a:p>
      </dgm:t>
    </dgm:pt>
    <dgm:pt modelId="{684712CB-85F9-4A0B-92A1-F2E3AA546FFA}" type="sibTrans" cxnId="{0F330CCC-E157-42EF-9ACB-F4DD9BD05935}">
      <dgm:prSet/>
      <dgm:spPr/>
      <dgm:t>
        <a:bodyPr/>
        <a:lstStyle/>
        <a:p>
          <a:endParaRPr lang="es-ES"/>
        </a:p>
      </dgm:t>
    </dgm:pt>
    <dgm:pt modelId="{DBF8D99B-6847-4876-A74D-75F817260DAB}">
      <dgm:prSet phldrT="[Texto]" custT="1"/>
      <dgm:spPr/>
      <dgm:t>
        <a:bodyPr/>
        <a:lstStyle/>
        <a:p>
          <a:r>
            <a:rPr lang="es-EC" sz="1600" dirty="0" smtClean="0"/>
            <a:t>Dejar reposar en el recipiente de baño, medir la lectura final</a:t>
          </a:r>
          <a:r>
            <a:rPr lang="es-EC" sz="1500" dirty="0" smtClean="0"/>
            <a:t>.</a:t>
          </a:r>
          <a:endParaRPr lang="es-ES" sz="1500" dirty="0"/>
        </a:p>
      </dgm:t>
    </dgm:pt>
    <dgm:pt modelId="{76216BA8-78BA-4666-86DE-64A8C1745CD3}" type="parTrans" cxnId="{E5C7A0C7-803F-436C-A898-584B6A00FD8E}">
      <dgm:prSet/>
      <dgm:spPr/>
      <dgm:t>
        <a:bodyPr/>
        <a:lstStyle/>
        <a:p>
          <a:endParaRPr lang="es-ES"/>
        </a:p>
      </dgm:t>
    </dgm:pt>
    <dgm:pt modelId="{133118DB-808D-4999-B113-B4196E0BEC5E}" type="sibTrans" cxnId="{E5C7A0C7-803F-436C-A898-584B6A00FD8E}">
      <dgm:prSet/>
      <dgm:spPr/>
      <dgm:t>
        <a:bodyPr/>
        <a:lstStyle/>
        <a:p>
          <a:endParaRPr lang="es-ES"/>
        </a:p>
      </dgm:t>
    </dgm:pt>
    <dgm:pt modelId="{31B95A20-83A7-41F4-BD73-860BC63AA327}" type="pres">
      <dgm:prSet presAssocID="{C1DF73DB-AEFF-4553-A14A-9EE4AA64BAEB}" presName="Name0" presStyleCnt="0">
        <dgm:presLayoutVars>
          <dgm:dir/>
          <dgm:resizeHandles/>
        </dgm:presLayoutVars>
      </dgm:prSet>
      <dgm:spPr/>
      <dgm:t>
        <a:bodyPr/>
        <a:lstStyle/>
        <a:p>
          <a:endParaRPr lang="es-ES"/>
        </a:p>
      </dgm:t>
    </dgm:pt>
    <dgm:pt modelId="{4130CD72-2A20-4E66-9E47-EBFFEBAF1063}" type="pres">
      <dgm:prSet presAssocID="{1160B67F-C47C-4136-AAC3-5796F3D79015}" presName="compNode" presStyleCnt="0"/>
      <dgm:spPr/>
      <dgm:t>
        <a:bodyPr/>
        <a:lstStyle/>
        <a:p>
          <a:endParaRPr lang="es-ES"/>
        </a:p>
      </dgm:t>
    </dgm:pt>
    <dgm:pt modelId="{C3E2E94D-5D69-4741-A442-ACD231B2F196}" type="pres">
      <dgm:prSet presAssocID="{1160B67F-C47C-4136-AAC3-5796F3D79015}" presName="dummyConnPt" presStyleCnt="0"/>
      <dgm:spPr/>
      <dgm:t>
        <a:bodyPr/>
        <a:lstStyle/>
        <a:p>
          <a:endParaRPr lang="es-ES"/>
        </a:p>
      </dgm:t>
    </dgm:pt>
    <dgm:pt modelId="{A431899E-462E-403A-82A3-93E5C65FE490}" type="pres">
      <dgm:prSet presAssocID="{1160B67F-C47C-4136-AAC3-5796F3D79015}" presName="node" presStyleLbl="node1" presStyleIdx="0" presStyleCnt="5">
        <dgm:presLayoutVars>
          <dgm:bulletEnabled val="1"/>
        </dgm:presLayoutVars>
      </dgm:prSet>
      <dgm:spPr/>
      <dgm:t>
        <a:bodyPr/>
        <a:lstStyle/>
        <a:p>
          <a:endParaRPr lang="es-ES"/>
        </a:p>
      </dgm:t>
    </dgm:pt>
    <dgm:pt modelId="{14ED203B-2622-4A6F-8643-FC0647BADFF4}" type="pres">
      <dgm:prSet presAssocID="{FEC91517-76B5-4891-8F8A-3F0889EDD78C}" presName="sibTrans" presStyleLbl="bgSibTrans2D1" presStyleIdx="0" presStyleCnt="4"/>
      <dgm:spPr/>
      <dgm:t>
        <a:bodyPr/>
        <a:lstStyle/>
        <a:p>
          <a:endParaRPr lang="es-ES"/>
        </a:p>
      </dgm:t>
    </dgm:pt>
    <dgm:pt modelId="{AAD0B868-AE40-4B70-9AA3-5CD0DCAF5BAC}" type="pres">
      <dgm:prSet presAssocID="{A6843EA8-031B-44C2-958A-FAED0A1B9D15}" presName="compNode" presStyleCnt="0"/>
      <dgm:spPr/>
      <dgm:t>
        <a:bodyPr/>
        <a:lstStyle/>
        <a:p>
          <a:endParaRPr lang="es-ES"/>
        </a:p>
      </dgm:t>
    </dgm:pt>
    <dgm:pt modelId="{5D8DF7E0-4A1F-41F2-A497-12884C148A50}" type="pres">
      <dgm:prSet presAssocID="{A6843EA8-031B-44C2-958A-FAED0A1B9D15}" presName="dummyConnPt" presStyleCnt="0"/>
      <dgm:spPr/>
      <dgm:t>
        <a:bodyPr/>
        <a:lstStyle/>
        <a:p>
          <a:endParaRPr lang="es-ES"/>
        </a:p>
      </dgm:t>
    </dgm:pt>
    <dgm:pt modelId="{817DBEC0-0436-4986-983E-EDE6A7CE28F3}" type="pres">
      <dgm:prSet presAssocID="{A6843EA8-031B-44C2-958A-FAED0A1B9D15}" presName="node" presStyleLbl="node1" presStyleIdx="1" presStyleCnt="5">
        <dgm:presLayoutVars>
          <dgm:bulletEnabled val="1"/>
        </dgm:presLayoutVars>
      </dgm:prSet>
      <dgm:spPr/>
      <dgm:t>
        <a:bodyPr/>
        <a:lstStyle/>
        <a:p>
          <a:endParaRPr lang="es-ES"/>
        </a:p>
      </dgm:t>
    </dgm:pt>
    <dgm:pt modelId="{AA6B26AA-EE17-4FEE-97BB-0D0B197881A0}" type="pres">
      <dgm:prSet presAssocID="{6165FD8E-0037-4790-80C6-0B5AC53DE403}" presName="sibTrans" presStyleLbl="bgSibTrans2D1" presStyleIdx="1" presStyleCnt="4"/>
      <dgm:spPr/>
      <dgm:t>
        <a:bodyPr/>
        <a:lstStyle/>
        <a:p>
          <a:endParaRPr lang="es-ES"/>
        </a:p>
      </dgm:t>
    </dgm:pt>
    <dgm:pt modelId="{D88F3A4F-41D5-4A65-8F07-76A11D826FD0}" type="pres">
      <dgm:prSet presAssocID="{A99EED9A-F3CD-4127-B0C7-518B614FACD8}" presName="compNode" presStyleCnt="0"/>
      <dgm:spPr/>
      <dgm:t>
        <a:bodyPr/>
        <a:lstStyle/>
        <a:p>
          <a:endParaRPr lang="es-ES"/>
        </a:p>
      </dgm:t>
    </dgm:pt>
    <dgm:pt modelId="{A2BCD0F5-EBD6-4B79-9CF6-1251EF0533C0}" type="pres">
      <dgm:prSet presAssocID="{A99EED9A-F3CD-4127-B0C7-518B614FACD8}" presName="dummyConnPt" presStyleCnt="0"/>
      <dgm:spPr/>
      <dgm:t>
        <a:bodyPr/>
        <a:lstStyle/>
        <a:p>
          <a:endParaRPr lang="es-ES"/>
        </a:p>
      </dgm:t>
    </dgm:pt>
    <dgm:pt modelId="{2C644ED9-7AF7-4BA1-B847-43A7570439F0}" type="pres">
      <dgm:prSet presAssocID="{A99EED9A-F3CD-4127-B0C7-518B614FACD8}" presName="node" presStyleLbl="node1" presStyleIdx="2" presStyleCnt="5">
        <dgm:presLayoutVars>
          <dgm:bulletEnabled val="1"/>
        </dgm:presLayoutVars>
      </dgm:prSet>
      <dgm:spPr/>
      <dgm:t>
        <a:bodyPr/>
        <a:lstStyle/>
        <a:p>
          <a:endParaRPr lang="es-ES"/>
        </a:p>
      </dgm:t>
    </dgm:pt>
    <dgm:pt modelId="{FE2ED6F7-0DFD-4177-BEFD-82FF994D8840}" type="pres">
      <dgm:prSet presAssocID="{2F560DB8-FF1E-40EE-B7F3-6FD9B78F7C13}" presName="sibTrans" presStyleLbl="bgSibTrans2D1" presStyleIdx="2" presStyleCnt="4"/>
      <dgm:spPr/>
      <dgm:t>
        <a:bodyPr/>
        <a:lstStyle/>
        <a:p>
          <a:endParaRPr lang="es-ES"/>
        </a:p>
      </dgm:t>
    </dgm:pt>
    <dgm:pt modelId="{1F668574-AF94-4048-84AC-D4CBE074216D}" type="pres">
      <dgm:prSet presAssocID="{460A6EEF-8B9B-494E-8F2D-4C8E9693504A}" presName="compNode" presStyleCnt="0"/>
      <dgm:spPr/>
      <dgm:t>
        <a:bodyPr/>
        <a:lstStyle/>
        <a:p>
          <a:endParaRPr lang="es-ES"/>
        </a:p>
      </dgm:t>
    </dgm:pt>
    <dgm:pt modelId="{FD6ABA74-50BF-4906-B194-140632179D6D}" type="pres">
      <dgm:prSet presAssocID="{460A6EEF-8B9B-494E-8F2D-4C8E9693504A}" presName="dummyConnPt" presStyleCnt="0"/>
      <dgm:spPr/>
      <dgm:t>
        <a:bodyPr/>
        <a:lstStyle/>
        <a:p>
          <a:endParaRPr lang="es-ES"/>
        </a:p>
      </dgm:t>
    </dgm:pt>
    <dgm:pt modelId="{29DD8CFB-9E74-432A-A513-D00A78693CF1}" type="pres">
      <dgm:prSet presAssocID="{460A6EEF-8B9B-494E-8F2D-4C8E9693504A}" presName="node" presStyleLbl="node1" presStyleIdx="3" presStyleCnt="5" custLinFactNeighborX="-4756">
        <dgm:presLayoutVars>
          <dgm:bulletEnabled val="1"/>
        </dgm:presLayoutVars>
      </dgm:prSet>
      <dgm:spPr/>
      <dgm:t>
        <a:bodyPr/>
        <a:lstStyle/>
        <a:p>
          <a:endParaRPr lang="es-ES"/>
        </a:p>
      </dgm:t>
    </dgm:pt>
    <dgm:pt modelId="{F9819AB4-3155-4573-B7D9-E1DD6C5AB4AF}" type="pres">
      <dgm:prSet presAssocID="{684712CB-85F9-4A0B-92A1-F2E3AA546FFA}" presName="sibTrans" presStyleLbl="bgSibTrans2D1" presStyleIdx="3" presStyleCnt="4"/>
      <dgm:spPr/>
      <dgm:t>
        <a:bodyPr/>
        <a:lstStyle/>
        <a:p>
          <a:endParaRPr lang="es-ES"/>
        </a:p>
      </dgm:t>
    </dgm:pt>
    <dgm:pt modelId="{4556243A-53F2-4131-90F2-00DF3F12817A}" type="pres">
      <dgm:prSet presAssocID="{DBF8D99B-6847-4876-A74D-75F817260DAB}" presName="compNode" presStyleCnt="0"/>
      <dgm:spPr/>
      <dgm:t>
        <a:bodyPr/>
        <a:lstStyle/>
        <a:p>
          <a:endParaRPr lang="es-ES"/>
        </a:p>
      </dgm:t>
    </dgm:pt>
    <dgm:pt modelId="{239A32FF-15F0-4F01-9E4F-FE8C6ECA2382}" type="pres">
      <dgm:prSet presAssocID="{DBF8D99B-6847-4876-A74D-75F817260DAB}" presName="dummyConnPt" presStyleCnt="0"/>
      <dgm:spPr/>
      <dgm:t>
        <a:bodyPr/>
        <a:lstStyle/>
        <a:p>
          <a:endParaRPr lang="es-ES"/>
        </a:p>
      </dgm:t>
    </dgm:pt>
    <dgm:pt modelId="{365CC620-88C3-48AD-A612-5DF7E75742D6}" type="pres">
      <dgm:prSet presAssocID="{DBF8D99B-6847-4876-A74D-75F817260DAB}" presName="node" presStyleLbl="node1" presStyleIdx="4" presStyleCnt="5">
        <dgm:presLayoutVars>
          <dgm:bulletEnabled val="1"/>
        </dgm:presLayoutVars>
      </dgm:prSet>
      <dgm:spPr/>
      <dgm:t>
        <a:bodyPr/>
        <a:lstStyle/>
        <a:p>
          <a:endParaRPr lang="es-ES"/>
        </a:p>
      </dgm:t>
    </dgm:pt>
  </dgm:ptLst>
  <dgm:cxnLst>
    <dgm:cxn modelId="{EDCB810A-E0A8-4362-98CC-1F891B12F71E}" type="presOf" srcId="{DBF8D99B-6847-4876-A74D-75F817260DAB}" destId="{365CC620-88C3-48AD-A612-5DF7E75742D6}" srcOrd="0" destOrd="0" presId="urn:microsoft.com/office/officeart/2005/8/layout/bProcess4"/>
    <dgm:cxn modelId="{0CB2E66A-C0DF-4D73-8404-5E22080324AF}" type="presOf" srcId="{2F560DB8-FF1E-40EE-B7F3-6FD9B78F7C13}" destId="{FE2ED6F7-0DFD-4177-BEFD-82FF994D8840}" srcOrd="0" destOrd="0" presId="urn:microsoft.com/office/officeart/2005/8/layout/bProcess4"/>
    <dgm:cxn modelId="{E5C7A0C7-803F-436C-A898-584B6A00FD8E}" srcId="{C1DF73DB-AEFF-4553-A14A-9EE4AA64BAEB}" destId="{DBF8D99B-6847-4876-A74D-75F817260DAB}" srcOrd="4" destOrd="0" parTransId="{76216BA8-78BA-4666-86DE-64A8C1745CD3}" sibTransId="{133118DB-808D-4999-B113-B4196E0BEC5E}"/>
    <dgm:cxn modelId="{0F330CCC-E157-42EF-9ACB-F4DD9BD05935}" srcId="{C1DF73DB-AEFF-4553-A14A-9EE4AA64BAEB}" destId="{460A6EEF-8B9B-494E-8F2D-4C8E9693504A}" srcOrd="3" destOrd="0" parTransId="{F6EE4F04-3B7B-4D93-9268-7C0BD9FC33A9}" sibTransId="{684712CB-85F9-4A0B-92A1-F2E3AA546FFA}"/>
    <dgm:cxn modelId="{30B86D86-471B-47FA-B6C5-4632DE7F8F3E}" srcId="{C1DF73DB-AEFF-4553-A14A-9EE4AA64BAEB}" destId="{A6843EA8-031B-44C2-958A-FAED0A1B9D15}" srcOrd="1" destOrd="0" parTransId="{E2F7E6B0-D04B-4D5B-B96D-381F899C97D8}" sibTransId="{6165FD8E-0037-4790-80C6-0B5AC53DE403}"/>
    <dgm:cxn modelId="{A1D97EFE-7BB1-417B-8E59-EE9702237B7B}" type="presOf" srcId="{A99EED9A-F3CD-4127-B0C7-518B614FACD8}" destId="{2C644ED9-7AF7-4BA1-B847-43A7570439F0}" srcOrd="0" destOrd="0" presId="urn:microsoft.com/office/officeart/2005/8/layout/bProcess4"/>
    <dgm:cxn modelId="{BD95B2A8-D6EF-49DB-9F7C-FF002B03FCF0}" type="presOf" srcId="{684712CB-85F9-4A0B-92A1-F2E3AA546FFA}" destId="{F9819AB4-3155-4573-B7D9-E1DD6C5AB4AF}" srcOrd="0" destOrd="0" presId="urn:microsoft.com/office/officeart/2005/8/layout/bProcess4"/>
    <dgm:cxn modelId="{15BE519A-AAE0-4312-9F95-3FB88E4BFFD6}" type="presOf" srcId="{FEC91517-76B5-4891-8F8A-3F0889EDD78C}" destId="{14ED203B-2622-4A6F-8643-FC0647BADFF4}" srcOrd="0" destOrd="0" presId="urn:microsoft.com/office/officeart/2005/8/layout/bProcess4"/>
    <dgm:cxn modelId="{4EF42E43-8897-4D18-9632-0DB14DC9FD3B}" type="presOf" srcId="{460A6EEF-8B9B-494E-8F2D-4C8E9693504A}" destId="{29DD8CFB-9E74-432A-A513-D00A78693CF1}" srcOrd="0" destOrd="0" presId="urn:microsoft.com/office/officeart/2005/8/layout/bProcess4"/>
    <dgm:cxn modelId="{BFA4D92B-E4B5-49E8-B7A0-D1E234E23340}" type="presOf" srcId="{A6843EA8-031B-44C2-958A-FAED0A1B9D15}" destId="{817DBEC0-0436-4986-983E-EDE6A7CE28F3}" srcOrd="0" destOrd="0" presId="urn:microsoft.com/office/officeart/2005/8/layout/bProcess4"/>
    <dgm:cxn modelId="{671F2EB1-B229-4029-89B5-C516289C6C2C}" srcId="{C1DF73DB-AEFF-4553-A14A-9EE4AA64BAEB}" destId="{A99EED9A-F3CD-4127-B0C7-518B614FACD8}" srcOrd="2" destOrd="0" parTransId="{A119718D-1571-4A94-8206-FE2039C5C86D}" sibTransId="{2F560DB8-FF1E-40EE-B7F3-6FD9B78F7C13}"/>
    <dgm:cxn modelId="{3B84C0C0-24DA-44F3-A770-3C287F51F3D8}" type="presOf" srcId="{6165FD8E-0037-4790-80C6-0B5AC53DE403}" destId="{AA6B26AA-EE17-4FEE-97BB-0D0B197881A0}" srcOrd="0" destOrd="0" presId="urn:microsoft.com/office/officeart/2005/8/layout/bProcess4"/>
    <dgm:cxn modelId="{A1353D75-6AB5-4D16-B435-9C38A807CBC9}" type="presOf" srcId="{1160B67F-C47C-4136-AAC3-5796F3D79015}" destId="{A431899E-462E-403A-82A3-93E5C65FE490}" srcOrd="0" destOrd="0" presId="urn:microsoft.com/office/officeart/2005/8/layout/bProcess4"/>
    <dgm:cxn modelId="{D6588473-F10D-48D0-A79C-08A8F4FD5CA4}" type="presOf" srcId="{C1DF73DB-AEFF-4553-A14A-9EE4AA64BAEB}" destId="{31B95A20-83A7-41F4-BD73-860BC63AA327}" srcOrd="0" destOrd="0" presId="urn:microsoft.com/office/officeart/2005/8/layout/bProcess4"/>
    <dgm:cxn modelId="{3EF39042-543B-4445-8A17-08DACB5624F9}" srcId="{C1DF73DB-AEFF-4553-A14A-9EE4AA64BAEB}" destId="{1160B67F-C47C-4136-AAC3-5796F3D79015}" srcOrd="0" destOrd="0" parTransId="{730F24BE-8C32-4729-B63A-0E45E6E3F779}" sibTransId="{FEC91517-76B5-4891-8F8A-3F0889EDD78C}"/>
    <dgm:cxn modelId="{CF3BE400-1F92-4B90-8D85-E3118D6D9617}" type="presParOf" srcId="{31B95A20-83A7-41F4-BD73-860BC63AA327}" destId="{4130CD72-2A20-4E66-9E47-EBFFEBAF1063}" srcOrd="0" destOrd="0" presId="urn:microsoft.com/office/officeart/2005/8/layout/bProcess4"/>
    <dgm:cxn modelId="{8CDF9E6D-A7CE-4C06-8E69-69F966CF52E5}" type="presParOf" srcId="{4130CD72-2A20-4E66-9E47-EBFFEBAF1063}" destId="{C3E2E94D-5D69-4741-A442-ACD231B2F196}" srcOrd="0" destOrd="0" presId="urn:microsoft.com/office/officeart/2005/8/layout/bProcess4"/>
    <dgm:cxn modelId="{AA9B8174-78DC-4727-ADDE-B9EACDD467D9}" type="presParOf" srcId="{4130CD72-2A20-4E66-9E47-EBFFEBAF1063}" destId="{A431899E-462E-403A-82A3-93E5C65FE490}" srcOrd="1" destOrd="0" presId="urn:microsoft.com/office/officeart/2005/8/layout/bProcess4"/>
    <dgm:cxn modelId="{556FA169-2AF8-49BB-ABEE-9F88F99D0818}" type="presParOf" srcId="{31B95A20-83A7-41F4-BD73-860BC63AA327}" destId="{14ED203B-2622-4A6F-8643-FC0647BADFF4}" srcOrd="1" destOrd="0" presId="urn:microsoft.com/office/officeart/2005/8/layout/bProcess4"/>
    <dgm:cxn modelId="{6165948E-70A9-4C7B-B537-5805D6253487}" type="presParOf" srcId="{31B95A20-83A7-41F4-BD73-860BC63AA327}" destId="{AAD0B868-AE40-4B70-9AA3-5CD0DCAF5BAC}" srcOrd="2" destOrd="0" presId="urn:microsoft.com/office/officeart/2005/8/layout/bProcess4"/>
    <dgm:cxn modelId="{5A39E975-227A-45D0-9B19-7891F525933D}" type="presParOf" srcId="{AAD0B868-AE40-4B70-9AA3-5CD0DCAF5BAC}" destId="{5D8DF7E0-4A1F-41F2-A497-12884C148A50}" srcOrd="0" destOrd="0" presId="urn:microsoft.com/office/officeart/2005/8/layout/bProcess4"/>
    <dgm:cxn modelId="{7001E77A-17ED-4DB9-875E-74904890907B}" type="presParOf" srcId="{AAD0B868-AE40-4B70-9AA3-5CD0DCAF5BAC}" destId="{817DBEC0-0436-4986-983E-EDE6A7CE28F3}" srcOrd="1" destOrd="0" presId="urn:microsoft.com/office/officeart/2005/8/layout/bProcess4"/>
    <dgm:cxn modelId="{C3D66689-7F60-4B3E-9FDF-B025CA02D21D}" type="presParOf" srcId="{31B95A20-83A7-41F4-BD73-860BC63AA327}" destId="{AA6B26AA-EE17-4FEE-97BB-0D0B197881A0}" srcOrd="3" destOrd="0" presId="urn:microsoft.com/office/officeart/2005/8/layout/bProcess4"/>
    <dgm:cxn modelId="{C7E96868-E3EA-4185-8DF8-C3E5AE414C9E}" type="presParOf" srcId="{31B95A20-83A7-41F4-BD73-860BC63AA327}" destId="{D88F3A4F-41D5-4A65-8F07-76A11D826FD0}" srcOrd="4" destOrd="0" presId="urn:microsoft.com/office/officeart/2005/8/layout/bProcess4"/>
    <dgm:cxn modelId="{E515993E-D29D-4E73-A86F-362A9C799FDF}" type="presParOf" srcId="{D88F3A4F-41D5-4A65-8F07-76A11D826FD0}" destId="{A2BCD0F5-EBD6-4B79-9CF6-1251EF0533C0}" srcOrd="0" destOrd="0" presId="urn:microsoft.com/office/officeart/2005/8/layout/bProcess4"/>
    <dgm:cxn modelId="{49E5CB06-20C9-4592-A720-86E427DEC7E4}" type="presParOf" srcId="{D88F3A4F-41D5-4A65-8F07-76A11D826FD0}" destId="{2C644ED9-7AF7-4BA1-B847-43A7570439F0}" srcOrd="1" destOrd="0" presId="urn:microsoft.com/office/officeart/2005/8/layout/bProcess4"/>
    <dgm:cxn modelId="{953B8A46-8C56-4D6A-88B0-959C2A73F5E9}" type="presParOf" srcId="{31B95A20-83A7-41F4-BD73-860BC63AA327}" destId="{FE2ED6F7-0DFD-4177-BEFD-82FF994D8840}" srcOrd="5" destOrd="0" presId="urn:microsoft.com/office/officeart/2005/8/layout/bProcess4"/>
    <dgm:cxn modelId="{42389D40-BD71-477F-A148-6831899A9EC9}" type="presParOf" srcId="{31B95A20-83A7-41F4-BD73-860BC63AA327}" destId="{1F668574-AF94-4048-84AC-D4CBE074216D}" srcOrd="6" destOrd="0" presId="urn:microsoft.com/office/officeart/2005/8/layout/bProcess4"/>
    <dgm:cxn modelId="{F345D8E8-7AED-4942-B678-4782F257F6E1}" type="presParOf" srcId="{1F668574-AF94-4048-84AC-D4CBE074216D}" destId="{FD6ABA74-50BF-4906-B194-140632179D6D}" srcOrd="0" destOrd="0" presId="urn:microsoft.com/office/officeart/2005/8/layout/bProcess4"/>
    <dgm:cxn modelId="{042E058A-8FFF-4D16-8A36-02A895478004}" type="presParOf" srcId="{1F668574-AF94-4048-84AC-D4CBE074216D}" destId="{29DD8CFB-9E74-432A-A513-D00A78693CF1}" srcOrd="1" destOrd="0" presId="urn:microsoft.com/office/officeart/2005/8/layout/bProcess4"/>
    <dgm:cxn modelId="{66705883-E56F-4470-8787-C7D22A0FC1D1}" type="presParOf" srcId="{31B95A20-83A7-41F4-BD73-860BC63AA327}" destId="{F9819AB4-3155-4573-B7D9-E1DD6C5AB4AF}" srcOrd="7" destOrd="0" presId="urn:microsoft.com/office/officeart/2005/8/layout/bProcess4"/>
    <dgm:cxn modelId="{57A171CB-2A1E-460F-9528-FAEE8E824883}" type="presParOf" srcId="{31B95A20-83A7-41F4-BD73-860BC63AA327}" destId="{4556243A-53F2-4131-90F2-00DF3F12817A}" srcOrd="8" destOrd="0" presId="urn:microsoft.com/office/officeart/2005/8/layout/bProcess4"/>
    <dgm:cxn modelId="{A45BD9D3-BA36-4A9F-A38C-B4419C350AA3}" type="presParOf" srcId="{4556243A-53F2-4131-90F2-00DF3F12817A}" destId="{239A32FF-15F0-4F01-9E4F-FE8C6ECA2382}" srcOrd="0" destOrd="0" presId="urn:microsoft.com/office/officeart/2005/8/layout/bProcess4"/>
    <dgm:cxn modelId="{0D508964-5468-4BAD-9731-4153F2CABA29}" type="presParOf" srcId="{4556243A-53F2-4131-90F2-00DF3F12817A}" destId="{365CC620-88C3-48AD-A612-5DF7E75742D6}"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40F9B8A-08A2-4895-9806-925513155D7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ES"/>
        </a:p>
      </dgm:t>
    </dgm:pt>
    <dgm:pt modelId="{DA6E8A4A-39F6-4165-A109-663593BDF605}">
      <dgm:prSet phldrT="[Texto]"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s-EC" sz="2000" dirty="0" smtClean="0"/>
            <a:t>PROPIEDADES FÍSICAS Y MECÁNICAS DE LOS AGREGADOS PÉTREOS</a:t>
          </a:r>
          <a:endParaRPr lang="es-ES" sz="2000" dirty="0"/>
        </a:p>
      </dgm:t>
    </dgm:pt>
    <dgm:pt modelId="{46EDD333-2C50-47E3-B84B-0FDCB7709C44}" type="parTrans" cxnId="{0B4C571D-3814-4AA9-B1B5-210E105674FA}">
      <dgm:prSet/>
      <dgm:spPr/>
      <dgm:t>
        <a:bodyPr/>
        <a:lstStyle/>
        <a:p>
          <a:endParaRPr lang="es-ES"/>
        </a:p>
      </dgm:t>
    </dgm:pt>
    <dgm:pt modelId="{34BD324E-5F11-42B7-9168-8DAD0C826493}" type="sibTrans" cxnId="{0B4C571D-3814-4AA9-B1B5-210E105674FA}">
      <dgm:prSet/>
      <dgm:spPr/>
      <dgm:t>
        <a:bodyPr/>
        <a:lstStyle/>
        <a:p>
          <a:endParaRPr lang="es-ES"/>
        </a:p>
      </dgm:t>
    </dgm:pt>
    <dgm:pt modelId="{A96B6ACD-95EE-4F36-BF6F-7532B1339D58}" type="asst">
      <dgm:prSet phldrT="[Texto]">
        <dgm:style>
          <a:lnRef idx="1">
            <a:schemeClr val="accent1"/>
          </a:lnRef>
          <a:fillRef idx="2">
            <a:schemeClr val="accent1"/>
          </a:fillRef>
          <a:effectRef idx="1">
            <a:schemeClr val="accent1"/>
          </a:effectRef>
          <a:fontRef idx="minor">
            <a:schemeClr val="dk1"/>
          </a:fontRef>
        </dgm:style>
      </dgm:prSet>
      <dgm:spPr/>
      <dgm:t>
        <a:bodyPr/>
        <a:lstStyle/>
        <a:p>
          <a:r>
            <a:rPr lang="es-EC" dirty="0" smtClean="0"/>
            <a:t>Sus características afectan o benefician a las propiedades del hormigón en estado fresco y en estado endurecimiento. Las características de los agregados como su forma, textura y gradación influyen en la resistencia del hormigón</a:t>
          </a:r>
          <a:endParaRPr lang="es-ES" dirty="0"/>
        </a:p>
      </dgm:t>
    </dgm:pt>
    <dgm:pt modelId="{B89F87BC-729E-4F6C-992F-2A7FEFFC3393}" type="parTrans" cxnId="{7758B62C-741D-4753-B24F-F98395D7913A}">
      <dgm:prSet/>
      <dgm:spPr/>
      <dgm:t>
        <a:bodyPr/>
        <a:lstStyle/>
        <a:p>
          <a:endParaRPr lang="es-ES"/>
        </a:p>
      </dgm:t>
    </dgm:pt>
    <dgm:pt modelId="{8AF40905-8F66-4327-9CB8-4E40C67B3B20}" type="sibTrans" cxnId="{7758B62C-741D-4753-B24F-F98395D7913A}">
      <dgm:prSet/>
      <dgm:spPr/>
      <dgm:t>
        <a:bodyPr/>
        <a:lstStyle/>
        <a:p>
          <a:endParaRPr lang="es-ES"/>
        </a:p>
      </dgm:t>
    </dgm:pt>
    <dgm:pt modelId="{0CB4D3BF-B625-4999-A071-597EC49B4387}">
      <dgm:prSet phldrT="[Texto]" custT="1">
        <dgm:style>
          <a:lnRef idx="1">
            <a:schemeClr val="accent3"/>
          </a:lnRef>
          <a:fillRef idx="3">
            <a:schemeClr val="accent3"/>
          </a:fillRef>
          <a:effectRef idx="2">
            <a:schemeClr val="accent3"/>
          </a:effectRef>
          <a:fontRef idx="minor">
            <a:schemeClr val="lt1"/>
          </a:fontRef>
        </dgm:style>
      </dgm:prSet>
      <dgm:spPr/>
      <dgm:t>
        <a:bodyPr/>
        <a:lstStyle/>
        <a:p>
          <a:r>
            <a:rPr lang="es-ES" sz="2000" dirty="0" smtClean="0"/>
            <a:t>Agregado Grueso</a:t>
          </a:r>
          <a:endParaRPr lang="es-ES" sz="2000" dirty="0"/>
        </a:p>
      </dgm:t>
    </dgm:pt>
    <dgm:pt modelId="{FA2BB0B2-4C0D-4A7C-9DE3-3C9C26B8CD57}" type="parTrans" cxnId="{ADB434CD-80D4-4394-AAEE-927FD89A812C}">
      <dgm:prSet/>
      <dgm:spPr/>
      <dgm:t>
        <a:bodyPr/>
        <a:lstStyle/>
        <a:p>
          <a:endParaRPr lang="es-ES"/>
        </a:p>
      </dgm:t>
    </dgm:pt>
    <dgm:pt modelId="{8A97273B-58CB-49A9-977F-59C712E91FC4}" type="sibTrans" cxnId="{ADB434CD-80D4-4394-AAEE-927FD89A812C}">
      <dgm:prSet/>
      <dgm:spPr/>
      <dgm:t>
        <a:bodyPr/>
        <a:lstStyle/>
        <a:p>
          <a:endParaRPr lang="es-ES"/>
        </a:p>
      </dgm:t>
    </dgm:pt>
    <dgm:pt modelId="{F3D4BDAF-DF91-4B04-A6C3-B98512E9F0CB}">
      <dgm:prSet phldrT="[Texto]" custT="1">
        <dgm:style>
          <a:lnRef idx="1">
            <a:schemeClr val="accent3"/>
          </a:lnRef>
          <a:fillRef idx="3">
            <a:schemeClr val="accent3"/>
          </a:fillRef>
          <a:effectRef idx="2">
            <a:schemeClr val="accent3"/>
          </a:effectRef>
          <a:fontRef idx="minor">
            <a:schemeClr val="lt1"/>
          </a:fontRef>
        </dgm:style>
      </dgm:prSet>
      <dgm:spPr/>
      <dgm:t>
        <a:bodyPr/>
        <a:lstStyle/>
        <a:p>
          <a:r>
            <a:rPr lang="es-ES" sz="2000" dirty="0" smtClean="0"/>
            <a:t>Agregado Fino</a:t>
          </a:r>
          <a:endParaRPr lang="es-ES" sz="2000" dirty="0"/>
        </a:p>
      </dgm:t>
    </dgm:pt>
    <dgm:pt modelId="{D0EBD48C-5A3E-488A-A728-136DBF044E1E}" type="parTrans" cxnId="{2F9B3B47-DDFB-450D-A25C-4E15BB64F4EE}">
      <dgm:prSet/>
      <dgm:spPr/>
      <dgm:t>
        <a:bodyPr/>
        <a:lstStyle/>
        <a:p>
          <a:endParaRPr lang="es-ES"/>
        </a:p>
      </dgm:t>
    </dgm:pt>
    <dgm:pt modelId="{97029FA1-04A5-465A-9891-02CEA093D1E5}" type="sibTrans" cxnId="{2F9B3B47-DDFB-450D-A25C-4E15BB64F4EE}">
      <dgm:prSet/>
      <dgm:spPr/>
      <dgm:t>
        <a:bodyPr/>
        <a:lstStyle/>
        <a:p>
          <a:endParaRPr lang="es-ES"/>
        </a:p>
      </dgm:t>
    </dgm:pt>
    <dgm:pt modelId="{C6EC72B3-2F63-41DE-9562-5F9AE016E2D7}" type="pres">
      <dgm:prSet presAssocID="{040F9B8A-08A2-4895-9806-925513155D75}" presName="hierChild1" presStyleCnt="0">
        <dgm:presLayoutVars>
          <dgm:orgChart val="1"/>
          <dgm:chPref val="1"/>
          <dgm:dir/>
          <dgm:animOne val="branch"/>
          <dgm:animLvl val="lvl"/>
          <dgm:resizeHandles/>
        </dgm:presLayoutVars>
      </dgm:prSet>
      <dgm:spPr/>
      <dgm:t>
        <a:bodyPr/>
        <a:lstStyle/>
        <a:p>
          <a:endParaRPr lang="es-ES"/>
        </a:p>
      </dgm:t>
    </dgm:pt>
    <dgm:pt modelId="{6390FE94-759E-49F8-9D84-CC8557A60A0F}" type="pres">
      <dgm:prSet presAssocID="{DA6E8A4A-39F6-4165-A109-663593BDF605}" presName="hierRoot1" presStyleCnt="0">
        <dgm:presLayoutVars>
          <dgm:hierBranch val="init"/>
        </dgm:presLayoutVars>
      </dgm:prSet>
      <dgm:spPr/>
    </dgm:pt>
    <dgm:pt modelId="{6D0AD539-ACBA-4D39-9788-8057788E7B0F}" type="pres">
      <dgm:prSet presAssocID="{DA6E8A4A-39F6-4165-A109-663593BDF605}" presName="rootComposite1" presStyleCnt="0"/>
      <dgm:spPr/>
    </dgm:pt>
    <dgm:pt modelId="{68CF2EDE-1184-4A26-BC87-FCB6A81AEE0D}" type="pres">
      <dgm:prSet presAssocID="{DA6E8A4A-39F6-4165-A109-663593BDF605}" presName="rootText1" presStyleLbl="node0" presStyleIdx="0" presStyleCnt="1" custScaleX="167064" custLinFactX="-80793" custLinFactNeighborX="-100000" custLinFactNeighborY="2543">
        <dgm:presLayoutVars>
          <dgm:chPref val="3"/>
        </dgm:presLayoutVars>
      </dgm:prSet>
      <dgm:spPr/>
      <dgm:t>
        <a:bodyPr/>
        <a:lstStyle/>
        <a:p>
          <a:endParaRPr lang="es-ES"/>
        </a:p>
      </dgm:t>
    </dgm:pt>
    <dgm:pt modelId="{0311782D-F6A3-4114-9786-38D72E2F3089}" type="pres">
      <dgm:prSet presAssocID="{DA6E8A4A-39F6-4165-A109-663593BDF605}" presName="rootConnector1" presStyleLbl="node1" presStyleIdx="0" presStyleCnt="0"/>
      <dgm:spPr/>
      <dgm:t>
        <a:bodyPr/>
        <a:lstStyle/>
        <a:p>
          <a:endParaRPr lang="es-ES"/>
        </a:p>
      </dgm:t>
    </dgm:pt>
    <dgm:pt modelId="{3A362368-CABE-4A8E-92F3-7D4FD9916A85}" type="pres">
      <dgm:prSet presAssocID="{DA6E8A4A-39F6-4165-A109-663593BDF605}" presName="hierChild2" presStyleCnt="0"/>
      <dgm:spPr/>
    </dgm:pt>
    <dgm:pt modelId="{0764E4F9-4EA1-4BF2-AED7-954A51A012D4}" type="pres">
      <dgm:prSet presAssocID="{FA2BB0B2-4C0D-4A7C-9DE3-3C9C26B8CD57}" presName="Name37" presStyleLbl="parChTrans1D2" presStyleIdx="0" presStyleCnt="3"/>
      <dgm:spPr/>
      <dgm:t>
        <a:bodyPr/>
        <a:lstStyle/>
        <a:p>
          <a:endParaRPr lang="es-ES"/>
        </a:p>
      </dgm:t>
    </dgm:pt>
    <dgm:pt modelId="{7467E1ED-30E6-4889-B277-1BAF9B424EBA}" type="pres">
      <dgm:prSet presAssocID="{0CB4D3BF-B625-4999-A071-597EC49B4387}" presName="hierRoot2" presStyleCnt="0">
        <dgm:presLayoutVars>
          <dgm:hierBranch val="init"/>
        </dgm:presLayoutVars>
      </dgm:prSet>
      <dgm:spPr/>
    </dgm:pt>
    <dgm:pt modelId="{B293418B-9DDC-4D34-8A0E-F256E7D79155}" type="pres">
      <dgm:prSet presAssocID="{0CB4D3BF-B625-4999-A071-597EC49B4387}" presName="rootComposite" presStyleCnt="0"/>
      <dgm:spPr/>
    </dgm:pt>
    <dgm:pt modelId="{16DDF1C1-DB21-40F6-9A08-BB36B4ECBB80}" type="pres">
      <dgm:prSet presAssocID="{0CB4D3BF-B625-4999-A071-597EC49B4387}" presName="rootText" presStyleLbl="node2" presStyleIdx="0" presStyleCnt="2" custLinFactNeighborX="-88055" custLinFactNeighborY="-5374">
        <dgm:presLayoutVars>
          <dgm:chPref val="3"/>
        </dgm:presLayoutVars>
      </dgm:prSet>
      <dgm:spPr/>
      <dgm:t>
        <a:bodyPr/>
        <a:lstStyle/>
        <a:p>
          <a:endParaRPr lang="es-ES"/>
        </a:p>
      </dgm:t>
    </dgm:pt>
    <dgm:pt modelId="{04BABE64-6198-475E-ABE2-51CD5EBE5BA1}" type="pres">
      <dgm:prSet presAssocID="{0CB4D3BF-B625-4999-A071-597EC49B4387}" presName="rootConnector" presStyleLbl="node2" presStyleIdx="0" presStyleCnt="2"/>
      <dgm:spPr/>
      <dgm:t>
        <a:bodyPr/>
        <a:lstStyle/>
        <a:p>
          <a:endParaRPr lang="es-ES"/>
        </a:p>
      </dgm:t>
    </dgm:pt>
    <dgm:pt modelId="{AADA0C8C-CA94-4490-98F6-A96E3FF0AD90}" type="pres">
      <dgm:prSet presAssocID="{0CB4D3BF-B625-4999-A071-597EC49B4387}" presName="hierChild4" presStyleCnt="0"/>
      <dgm:spPr/>
    </dgm:pt>
    <dgm:pt modelId="{17415537-5A5A-4682-9B4B-5F07F02EE1DF}" type="pres">
      <dgm:prSet presAssocID="{0CB4D3BF-B625-4999-A071-597EC49B4387}" presName="hierChild5" presStyleCnt="0"/>
      <dgm:spPr/>
    </dgm:pt>
    <dgm:pt modelId="{9EE47B23-A13A-4D33-8000-FB9DE9A8E4EC}" type="pres">
      <dgm:prSet presAssocID="{D0EBD48C-5A3E-488A-A728-136DBF044E1E}" presName="Name37" presStyleLbl="parChTrans1D2" presStyleIdx="1" presStyleCnt="3"/>
      <dgm:spPr/>
      <dgm:t>
        <a:bodyPr/>
        <a:lstStyle/>
        <a:p>
          <a:endParaRPr lang="es-ES"/>
        </a:p>
      </dgm:t>
    </dgm:pt>
    <dgm:pt modelId="{43748FCB-58C4-46A8-B23A-7A6CF118D05E}" type="pres">
      <dgm:prSet presAssocID="{F3D4BDAF-DF91-4B04-A6C3-B98512E9F0CB}" presName="hierRoot2" presStyleCnt="0">
        <dgm:presLayoutVars>
          <dgm:hierBranch val="init"/>
        </dgm:presLayoutVars>
      </dgm:prSet>
      <dgm:spPr/>
    </dgm:pt>
    <dgm:pt modelId="{5E4D2B8A-38E0-4553-A7B0-AC378A3DDFB5}" type="pres">
      <dgm:prSet presAssocID="{F3D4BDAF-DF91-4B04-A6C3-B98512E9F0CB}" presName="rootComposite" presStyleCnt="0"/>
      <dgm:spPr/>
    </dgm:pt>
    <dgm:pt modelId="{76CFB60D-C38C-461C-923B-3527104F0CF3}" type="pres">
      <dgm:prSet presAssocID="{F3D4BDAF-DF91-4B04-A6C3-B98512E9F0CB}" presName="rootText" presStyleLbl="node2" presStyleIdx="1" presStyleCnt="2" custLinFactNeighborX="90131" custLinFactNeighborY="-5374">
        <dgm:presLayoutVars>
          <dgm:chPref val="3"/>
        </dgm:presLayoutVars>
      </dgm:prSet>
      <dgm:spPr/>
      <dgm:t>
        <a:bodyPr/>
        <a:lstStyle/>
        <a:p>
          <a:endParaRPr lang="es-ES"/>
        </a:p>
      </dgm:t>
    </dgm:pt>
    <dgm:pt modelId="{CE9AD8B4-C546-47D8-A233-884C3B38A22E}" type="pres">
      <dgm:prSet presAssocID="{F3D4BDAF-DF91-4B04-A6C3-B98512E9F0CB}" presName="rootConnector" presStyleLbl="node2" presStyleIdx="1" presStyleCnt="2"/>
      <dgm:spPr/>
      <dgm:t>
        <a:bodyPr/>
        <a:lstStyle/>
        <a:p>
          <a:endParaRPr lang="es-ES"/>
        </a:p>
      </dgm:t>
    </dgm:pt>
    <dgm:pt modelId="{E35A7C2F-2601-4603-9F50-649183822567}" type="pres">
      <dgm:prSet presAssocID="{F3D4BDAF-DF91-4B04-A6C3-B98512E9F0CB}" presName="hierChild4" presStyleCnt="0"/>
      <dgm:spPr/>
    </dgm:pt>
    <dgm:pt modelId="{F35546B8-B6E7-4DF3-9390-1A62006BE75E}" type="pres">
      <dgm:prSet presAssocID="{F3D4BDAF-DF91-4B04-A6C3-B98512E9F0CB}" presName="hierChild5" presStyleCnt="0"/>
      <dgm:spPr/>
    </dgm:pt>
    <dgm:pt modelId="{6CC0C5E2-FD31-4853-810D-97F9D231A55A}" type="pres">
      <dgm:prSet presAssocID="{DA6E8A4A-39F6-4165-A109-663593BDF605}" presName="hierChild3" presStyleCnt="0"/>
      <dgm:spPr/>
    </dgm:pt>
    <dgm:pt modelId="{947D400E-388A-4B67-8256-D37911303435}" type="pres">
      <dgm:prSet presAssocID="{B89F87BC-729E-4F6C-992F-2A7FEFFC3393}" presName="Name111" presStyleLbl="parChTrans1D2" presStyleIdx="2" presStyleCnt="3"/>
      <dgm:spPr/>
      <dgm:t>
        <a:bodyPr/>
        <a:lstStyle/>
        <a:p>
          <a:endParaRPr lang="es-ES"/>
        </a:p>
      </dgm:t>
    </dgm:pt>
    <dgm:pt modelId="{A9073CC8-653E-4A45-AB56-6448D8DCC9ED}" type="pres">
      <dgm:prSet presAssocID="{A96B6ACD-95EE-4F36-BF6F-7532B1339D58}" presName="hierRoot3" presStyleCnt="0">
        <dgm:presLayoutVars>
          <dgm:hierBranch val="init"/>
        </dgm:presLayoutVars>
      </dgm:prSet>
      <dgm:spPr/>
    </dgm:pt>
    <dgm:pt modelId="{AD5EF838-8DF5-4A7E-8295-C1B222267D21}" type="pres">
      <dgm:prSet presAssocID="{A96B6ACD-95EE-4F36-BF6F-7532B1339D58}" presName="rootComposite3" presStyleCnt="0"/>
      <dgm:spPr/>
    </dgm:pt>
    <dgm:pt modelId="{A3FF9297-4922-4345-ADCB-83AF074557D2}" type="pres">
      <dgm:prSet presAssocID="{A96B6ACD-95EE-4F36-BF6F-7532B1339D58}" presName="rootText3" presStyleLbl="asst1" presStyleIdx="0" presStyleCnt="1" custScaleX="263831" custLinFactX="19201" custLinFactNeighborX="100000" custLinFactNeighborY="-13238">
        <dgm:presLayoutVars>
          <dgm:chPref val="3"/>
        </dgm:presLayoutVars>
      </dgm:prSet>
      <dgm:spPr/>
      <dgm:t>
        <a:bodyPr/>
        <a:lstStyle/>
        <a:p>
          <a:endParaRPr lang="es-ES"/>
        </a:p>
      </dgm:t>
    </dgm:pt>
    <dgm:pt modelId="{4248DBB8-F902-4C1A-A0EB-475D85466589}" type="pres">
      <dgm:prSet presAssocID="{A96B6ACD-95EE-4F36-BF6F-7532B1339D58}" presName="rootConnector3" presStyleLbl="asst1" presStyleIdx="0" presStyleCnt="1"/>
      <dgm:spPr/>
      <dgm:t>
        <a:bodyPr/>
        <a:lstStyle/>
        <a:p>
          <a:endParaRPr lang="es-ES"/>
        </a:p>
      </dgm:t>
    </dgm:pt>
    <dgm:pt modelId="{F6182942-B1E6-4BFA-937D-AAF612460528}" type="pres">
      <dgm:prSet presAssocID="{A96B6ACD-95EE-4F36-BF6F-7532B1339D58}" presName="hierChild6" presStyleCnt="0"/>
      <dgm:spPr/>
    </dgm:pt>
    <dgm:pt modelId="{3A219455-F108-412E-9459-FC037858FC9D}" type="pres">
      <dgm:prSet presAssocID="{A96B6ACD-95EE-4F36-BF6F-7532B1339D58}" presName="hierChild7" presStyleCnt="0"/>
      <dgm:spPr/>
    </dgm:pt>
  </dgm:ptLst>
  <dgm:cxnLst>
    <dgm:cxn modelId="{13BE73E0-C0CE-4603-872D-CD3354B81DB1}" type="presOf" srcId="{DA6E8A4A-39F6-4165-A109-663593BDF605}" destId="{68CF2EDE-1184-4A26-BC87-FCB6A81AEE0D}" srcOrd="0" destOrd="0" presId="urn:microsoft.com/office/officeart/2005/8/layout/orgChart1"/>
    <dgm:cxn modelId="{CD83FA7E-0130-4DF2-9534-11AB91476B02}" type="presOf" srcId="{0CB4D3BF-B625-4999-A071-597EC49B4387}" destId="{16DDF1C1-DB21-40F6-9A08-BB36B4ECBB80}" srcOrd="0" destOrd="0" presId="urn:microsoft.com/office/officeart/2005/8/layout/orgChart1"/>
    <dgm:cxn modelId="{9D4EE601-B149-4CE4-AC89-3563FF9603FD}" type="presOf" srcId="{A96B6ACD-95EE-4F36-BF6F-7532B1339D58}" destId="{4248DBB8-F902-4C1A-A0EB-475D85466589}" srcOrd="1" destOrd="0" presId="urn:microsoft.com/office/officeart/2005/8/layout/orgChart1"/>
    <dgm:cxn modelId="{2F9B3B47-DDFB-450D-A25C-4E15BB64F4EE}" srcId="{DA6E8A4A-39F6-4165-A109-663593BDF605}" destId="{F3D4BDAF-DF91-4B04-A6C3-B98512E9F0CB}" srcOrd="2" destOrd="0" parTransId="{D0EBD48C-5A3E-488A-A728-136DBF044E1E}" sibTransId="{97029FA1-04A5-465A-9891-02CEA093D1E5}"/>
    <dgm:cxn modelId="{7758B62C-741D-4753-B24F-F98395D7913A}" srcId="{DA6E8A4A-39F6-4165-A109-663593BDF605}" destId="{A96B6ACD-95EE-4F36-BF6F-7532B1339D58}" srcOrd="0" destOrd="0" parTransId="{B89F87BC-729E-4F6C-992F-2A7FEFFC3393}" sibTransId="{8AF40905-8F66-4327-9CB8-4E40C67B3B20}"/>
    <dgm:cxn modelId="{0FE4BE02-0AA4-4AEC-B009-CA10796F71AB}" type="presOf" srcId="{F3D4BDAF-DF91-4B04-A6C3-B98512E9F0CB}" destId="{CE9AD8B4-C546-47D8-A233-884C3B38A22E}" srcOrd="1" destOrd="0" presId="urn:microsoft.com/office/officeart/2005/8/layout/orgChart1"/>
    <dgm:cxn modelId="{2C2140CB-C145-4C4D-82D3-530D256243FD}" type="presOf" srcId="{A96B6ACD-95EE-4F36-BF6F-7532B1339D58}" destId="{A3FF9297-4922-4345-ADCB-83AF074557D2}" srcOrd="0" destOrd="0" presId="urn:microsoft.com/office/officeart/2005/8/layout/orgChart1"/>
    <dgm:cxn modelId="{0B4C571D-3814-4AA9-B1B5-210E105674FA}" srcId="{040F9B8A-08A2-4895-9806-925513155D75}" destId="{DA6E8A4A-39F6-4165-A109-663593BDF605}" srcOrd="0" destOrd="0" parTransId="{46EDD333-2C50-47E3-B84B-0FDCB7709C44}" sibTransId="{34BD324E-5F11-42B7-9168-8DAD0C826493}"/>
    <dgm:cxn modelId="{691CD33D-A976-4CF7-B4B0-987BA2FD4449}" type="presOf" srcId="{0CB4D3BF-B625-4999-A071-597EC49B4387}" destId="{04BABE64-6198-475E-ABE2-51CD5EBE5BA1}" srcOrd="1" destOrd="0" presId="urn:microsoft.com/office/officeart/2005/8/layout/orgChart1"/>
    <dgm:cxn modelId="{B1E4DCCB-E221-4180-95D1-B42A7C5300D6}" type="presOf" srcId="{D0EBD48C-5A3E-488A-A728-136DBF044E1E}" destId="{9EE47B23-A13A-4D33-8000-FB9DE9A8E4EC}" srcOrd="0" destOrd="0" presId="urn:microsoft.com/office/officeart/2005/8/layout/orgChart1"/>
    <dgm:cxn modelId="{AAD1CC6B-8723-4150-B7CF-2BF4294048DD}" type="presOf" srcId="{F3D4BDAF-DF91-4B04-A6C3-B98512E9F0CB}" destId="{76CFB60D-C38C-461C-923B-3527104F0CF3}" srcOrd="0" destOrd="0" presId="urn:microsoft.com/office/officeart/2005/8/layout/orgChart1"/>
    <dgm:cxn modelId="{A1744535-CE81-4A2D-A3B8-9686A1AA67AF}" type="presOf" srcId="{040F9B8A-08A2-4895-9806-925513155D75}" destId="{C6EC72B3-2F63-41DE-9562-5F9AE016E2D7}" srcOrd="0" destOrd="0" presId="urn:microsoft.com/office/officeart/2005/8/layout/orgChart1"/>
    <dgm:cxn modelId="{0F7D24F7-3EB7-471E-8C8E-0CCA6755F841}" type="presOf" srcId="{FA2BB0B2-4C0D-4A7C-9DE3-3C9C26B8CD57}" destId="{0764E4F9-4EA1-4BF2-AED7-954A51A012D4}" srcOrd="0" destOrd="0" presId="urn:microsoft.com/office/officeart/2005/8/layout/orgChart1"/>
    <dgm:cxn modelId="{ADB434CD-80D4-4394-AAEE-927FD89A812C}" srcId="{DA6E8A4A-39F6-4165-A109-663593BDF605}" destId="{0CB4D3BF-B625-4999-A071-597EC49B4387}" srcOrd="1" destOrd="0" parTransId="{FA2BB0B2-4C0D-4A7C-9DE3-3C9C26B8CD57}" sibTransId="{8A97273B-58CB-49A9-977F-59C712E91FC4}"/>
    <dgm:cxn modelId="{A8A8533E-6FA0-4B92-8DCB-B267B027F71B}" type="presOf" srcId="{B89F87BC-729E-4F6C-992F-2A7FEFFC3393}" destId="{947D400E-388A-4B67-8256-D37911303435}" srcOrd="0" destOrd="0" presId="urn:microsoft.com/office/officeart/2005/8/layout/orgChart1"/>
    <dgm:cxn modelId="{CA8DAB10-5F5A-4014-A042-F28D2C2AA2C8}" type="presOf" srcId="{DA6E8A4A-39F6-4165-A109-663593BDF605}" destId="{0311782D-F6A3-4114-9786-38D72E2F3089}" srcOrd="1" destOrd="0" presId="urn:microsoft.com/office/officeart/2005/8/layout/orgChart1"/>
    <dgm:cxn modelId="{241F8FE1-6CDC-4B11-9BF2-688443BFFD96}" type="presParOf" srcId="{C6EC72B3-2F63-41DE-9562-5F9AE016E2D7}" destId="{6390FE94-759E-49F8-9D84-CC8557A60A0F}" srcOrd="0" destOrd="0" presId="urn:microsoft.com/office/officeart/2005/8/layout/orgChart1"/>
    <dgm:cxn modelId="{D1D2A9EB-5378-4A5B-9C4A-4ACE1A3B0D98}" type="presParOf" srcId="{6390FE94-759E-49F8-9D84-CC8557A60A0F}" destId="{6D0AD539-ACBA-4D39-9788-8057788E7B0F}" srcOrd="0" destOrd="0" presId="urn:microsoft.com/office/officeart/2005/8/layout/orgChart1"/>
    <dgm:cxn modelId="{7D269AD8-01B2-44CF-B1DC-5EACEF8CC26E}" type="presParOf" srcId="{6D0AD539-ACBA-4D39-9788-8057788E7B0F}" destId="{68CF2EDE-1184-4A26-BC87-FCB6A81AEE0D}" srcOrd="0" destOrd="0" presId="urn:microsoft.com/office/officeart/2005/8/layout/orgChart1"/>
    <dgm:cxn modelId="{B77B5DC1-B68C-4E79-930B-70CB823CF0FE}" type="presParOf" srcId="{6D0AD539-ACBA-4D39-9788-8057788E7B0F}" destId="{0311782D-F6A3-4114-9786-38D72E2F3089}" srcOrd="1" destOrd="0" presId="urn:microsoft.com/office/officeart/2005/8/layout/orgChart1"/>
    <dgm:cxn modelId="{C54B86CE-1724-4E41-82CF-8E4DC22E7B44}" type="presParOf" srcId="{6390FE94-759E-49F8-9D84-CC8557A60A0F}" destId="{3A362368-CABE-4A8E-92F3-7D4FD9916A85}" srcOrd="1" destOrd="0" presId="urn:microsoft.com/office/officeart/2005/8/layout/orgChart1"/>
    <dgm:cxn modelId="{4152C356-F64F-48F3-B270-DB13232BA4F0}" type="presParOf" srcId="{3A362368-CABE-4A8E-92F3-7D4FD9916A85}" destId="{0764E4F9-4EA1-4BF2-AED7-954A51A012D4}" srcOrd="0" destOrd="0" presId="urn:microsoft.com/office/officeart/2005/8/layout/orgChart1"/>
    <dgm:cxn modelId="{EC7CC65A-ED90-4BD8-8F46-52C29B4E417C}" type="presParOf" srcId="{3A362368-CABE-4A8E-92F3-7D4FD9916A85}" destId="{7467E1ED-30E6-4889-B277-1BAF9B424EBA}" srcOrd="1" destOrd="0" presId="urn:microsoft.com/office/officeart/2005/8/layout/orgChart1"/>
    <dgm:cxn modelId="{F186ABF1-A2F2-4A3A-BC19-424A783BFC86}" type="presParOf" srcId="{7467E1ED-30E6-4889-B277-1BAF9B424EBA}" destId="{B293418B-9DDC-4D34-8A0E-F256E7D79155}" srcOrd="0" destOrd="0" presId="urn:microsoft.com/office/officeart/2005/8/layout/orgChart1"/>
    <dgm:cxn modelId="{4C026897-15D5-4987-8815-9A4215839170}" type="presParOf" srcId="{B293418B-9DDC-4D34-8A0E-F256E7D79155}" destId="{16DDF1C1-DB21-40F6-9A08-BB36B4ECBB80}" srcOrd="0" destOrd="0" presId="urn:microsoft.com/office/officeart/2005/8/layout/orgChart1"/>
    <dgm:cxn modelId="{CDBCB2D1-AA63-4F0F-94A2-9B32B099349B}" type="presParOf" srcId="{B293418B-9DDC-4D34-8A0E-F256E7D79155}" destId="{04BABE64-6198-475E-ABE2-51CD5EBE5BA1}" srcOrd="1" destOrd="0" presId="urn:microsoft.com/office/officeart/2005/8/layout/orgChart1"/>
    <dgm:cxn modelId="{8E1FA642-0735-4103-B198-AA20102F5FB5}" type="presParOf" srcId="{7467E1ED-30E6-4889-B277-1BAF9B424EBA}" destId="{AADA0C8C-CA94-4490-98F6-A96E3FF0AD90}" srcOrd="1" destOrd="0" presId="urn:microsoft.com/office/officeart/2005/8/layout/orgChart1"/>
    <dgm:cxn modelId="{3B8DF767-4E99-49E1-B1DB-D949A2F85B3D}" type="presParOf" srcId="{7467E1ED-30E6-4889-B277-1BAF9B424EBA}" destId="{17415537-5A5A-4682-9B4B-5F07F02EE1DF}" srcOrd="2" destOrd="0" presId="urn:microsoft.com/office/officeart/2005/8/layout/orgChart1"/>
    <dgm:cxn modelId="{5D5F306B-2B34-497A-BDEE-38246EA3DB7F}" type="presParOf" srcId="{3A362368-CABE-4A8E-92F3-7D4FD9916A85}" destId="{9EE47B23-A13A-4D33-8000-FB9DE9A8E4EC}" srcOrd="2" destOrd="0" presId="urn:microsoft.com/office/officeart/2005/8/layout/orgChart1"/>
    <dgm:cxn modelId="{92CB1F17-B8CE-46FB-93BC-3A3827778A53}" type="presParOf" srcId="{3A362368-CABE-4A8E-92F3-7D4FD9916A85}" destId="{43748FCB-58C4-46A8-B23A-7A6CF118D05E}" srcOrd="3" destOrd="0" presId="urn:microsoft.com/office/officeart/2005/8/layout/orgChart1"/>
    <dgm:cxn modelId="{48107358-F7AB-4A80-BA40-31123EF660FF}" type="presParOf" srcId="{43748FCB-58C4-46A8-B23A-7A6CF118D05E}" destId="{5E4D2B8A-38E0-4553-A7B0-AC378A3DDFB5}" srcOrd="0" destOrd="0" presId="urn:microsoft.com/office/officeart/2005/8/layout/orgChart1"/>
    <dgm:cxn modelId="{A398E3DD-B46A-4FAE-969B-FA090002A61D}" type="presParOf" srcId="{5E4D2B8A-38E0-4553-A7B0-AC378A3DDFB5}" destId="{76CFB60D-C38C-461C-923B-3527104F0CF3}" srcOrd="0" destOrd="0" presId="urn:microsoft.com/office/officeart/2005/8/layout/orgChart1"/>
    <dgm:cxn modelId="{983F7FE1-EB01-4E19-B64D-E7A5FBF8994D}" type="presParOf" srcId="{5E4D2B8A-38E0-4553-A7B0-AC378A3DDFB5}" destId="{CE9AD8B4-C546-47D8-A233-884C3B38A22E}" srcOrd="1" destOrd="0" presId="urn:microsoft.com/office/officeart/2005/8/layout/orgChart1"/>
    <dgm:cxn modelId="{A054CB7D-59F7-40FC-B4A8-B05F1D9C312B}" type="presParOf" srcId="{43748FCB-58C4-46A8-B23A-7A6CF118D05E}" destId="{E35A7C2F-2601-4603-9F50-649183822567}" srcOrd="1" destOrd="0" presId="urn:microsoft.com/office/officeart/2005/8/layout/orgChart1"/>
    <dgm:cxn modelId="{D5359F12-CBD5-4FF9-A082-5BEE82B74884}" type="presParOf" srcId="{43748FCB-58C4-46A8-B23A-7A6CF118D05E}" destId="{F35546B8-B6E7-4DF3-9390-1A62006BE75E}" srcOrd="2" destOrd="0" presId="urn:microsoft.com/office/officeart/2005/8/layout/orgChart1"/>
    <dgm:cxn modelId="{269CE296-C6C1-4E19-9A18-EBE4F2200F87}" type="presParOf" srcId="{6390FE94-759E-49F8-9D84-CC8557A60A0F}" destId="{6CC0C5E2-FD31-4853-810D-97F9D231A55A}" srcOrd="2" destOrd="0" presId="urn:microsoft.com/office/officeart/2005/8/layout/orgChart1"/>
    <dgm:cxn modelId="{F2D39FBE-8F33-44D6-BC58-2DADA3055301}" type="presParOf" srcId="{6CC0C5E2-FD31-4853-810D-97F9D231A55A}" destId="{947D400E-388A-4B67-8256-D37911303435}" srcOrd="0" destOrd="0" presId="urn:microsoft.com/office/officeart/2005/8/layout/orgChart1"/>
    <dgm:cxn modelId="{93D123A1-D4AD-4008-A0A3-4381D0EFE571}" type="presParOf" srcId="{6CC0C5E2-FD31-4853-810D-97F9D231A55A}" destId="{A9073CC8-653E-4A45-AB56-6448D8DCC9ED}" srcOrd="1" destOrd="0" presId="urn:microsoft.com/office/officeart/2005/8/layout/orgChart1"/>
    <dgm:cxn modelId="{A31772EB-67A7-4734-9D2A-54D93EA971DE}" type="presParOf" srcId="{A9073CC8-653E-4A45-AB56-6448D8DCC9ED}" destId="{AD5EF838-8DF5-4A7E-8295-C1B222267D21}" srcOrd="0" destOrd="0" presId="urn:microsoft.com/office/officeart/2005/8/layout/orgChart1"/>
    <dgm:cxn modelId="{39D08E3E-8A08-4CEA-8701-27B51BF64DAD}" type="presParOf" srcId="{AD5EF838-8DF5-4A7E-8295-C1B222267D21}" destId="{A3FF9297-4922-4345-ADCB-83AF074557D2}" srcOrd="0" destOrd="0" presId="urn:microsoft.com/office/officeart/2005/8/layout/orgChart1"/>
    <dgm:cxn modelId="{B75ADF0F-85B7-43E9-A6B1-C67CFEBDB111}" type="presParOf" srcId="{AD5EF838-8DF5-4A7E-8295-C1B222267D21}" destId="{4248DBB8-F902-4C1A-A0EB-475D85466589}" srcOrd="1" destOrd="0" presId="urn:microsoft.com/office/officeart/2005/8/layout/orgChart1"/>
    <dgm:cxn modelId="{4FFC5AB5-C03E-444C-8D39-6EC863142502}" type="presParOf" srcId="{A9073CC8-653E-4A45-AB56-6448D8DCC9ED}" destId="{F6182942-B1E6-4BFA-937D-AAF612460528}" srcOrd="1" destOrd="0" presId="urn:microsoft.com/office/officeart/2005/8/layout/orgChart1"/>
    <dgm:cxn modelId="{514F81B9-FBF3-4303-B8DE-D2CA03447291}" type="presParOf" srcId="{A9073CC8-653E-4A45-AB56-6448D8DCC9ED}" destId="{3A219455-F108-412E-9459-FC037858FC9D}"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4AA2CA0-BD6A-4B17-9B98-570EF245E6FB}"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C"/>
        </a:p>
      </dgm:t>
    </dgm:pt>
    <dgm:pt modelId="{8F4906F7-D1E8-475F-BB9B-316B6BF493C1}">
      <dgm:prSet phldrT="[Texto]"/>
      <dgm:spPr/>
      <dgm:t>
        <a:bodyPr/>
        <a:lstStyle/>
        <a:p>
          <a:r>
            <a:rPr lang="es-EC" b="1" dirty="0" smtClean="0"/>
            <a:t>AGREGADOS</a:t>
          </a:r>
        </a:p>
        <a:p>
          <a:r>
            <a:rPr lang="es-EC" b="1" dirty="0" smtClean="0"/>
            <a:t>(</a:t>
          </a:r>
          <a:r>
            <a:rPr lang="es-EC" b="1" dirty="0" err="1" smtClean="0"/>
            <a:t>Disensa</a:t>
          </a:r>
          <a:r>
            <a:rPr lang="es-EC" b="1" dirty="0" smtClean="0"/>
            <a:t>)</a:t>
          </a:r>
          <a:endParaRPr lang="es-EC" b="1" dirty="0"/>
        </a:p>
      </dgm:t>
    </dgm:pt>
    <dgm:pt modelId="{F76EAC82-0289-4D60-9760-F55536D69F8D}" type="parTrans" cxnId="{432D892E-C778-4FA4-A4A8-55FF4AC4238A}">
      <dgm:prSet/>
      <dgm:spPr/>
      <dgm:t>
        <a:bodyPr/>
        <a:lstStyle/>
        <a:p>
          <a:endParaRPr lang="es-EC"/>
        </a:p>
      </dgm:t>
    </dgm:pt>
    <dgm:pt modelId="{41BE97E8-8C08-455F-8246-7184554E60CD}" type="sibTrans" cxnId="{432D892E-C778-4FA4-A4A8-55FF4AC4238A}">
      <dgm:prSet/>
      <dgm:spPr/>
      <dgm:t>
        <a:bodyPr/>
        <a:lstStyle/>
        <a:p>
          <a:endParaRPr lang="es-EC"/>
        </a:p>
      </dgm:t>
    </dgm:pt>
    <dgm:pt modelId="{D59AD4CD-3856-41B4-A27B-7B4A014C074E}">
      <dgm:prSet phldrT="[Texto]" custT="1"/>
      <dgm:spPr/>
      <dgm:t>
        <a:bodyPr/>
        <a:lstStyle/>
        <a:p>
          <a:r>
            <a:rPr lang="es-EC" sz="1400" dirty="0" smtClean="0"/>
            <a:t>Granulometría</a:t>
          </a:r>
          <a:endParaRPr lang="es-EC" sz="1400" dirty="0"/>
        </a:p>
      </dgm:t>
    </dgm:pt>
    <dgm:pt modelId="{EA2854CB-BB61-4E3E-9E63-68C680719435}" type="parTrans" cxnId="{0141E751-2B27-47F5-A86C-1B91C87DF706}">
      <dgm:prSet/>
      <dgm:spPr/>
      <dgm:t>
        <a:bodyPr/>
        <a:lstStyle/>
        <a:p>
          <a:endParaRPr lang="es-EC"/>
        </a:p>
      </dgm:t>
    </dgm:pt>
    <dgm:pt modelId="{66D84581-6C0A-416E-9426-91B96FC999D0}" type="sibTrans" cxnId="{0141E751-2B27-47F5-A86C-1B91C87DF706}">
      <dgm:prSet/>
      <dgm:spPr/>
      <dgm:t>
        <a:bodyPr/>
        <a:lstStyle/>
        <a:p>
          <a:endParaRPr lang="es-EC"/>
        </a:p>
      </dgm:t>
    </dgm:pt>
    <dgm:pt modelId="{645455BD-9314-40A5-82A5-F31E1F716899}">
      <dgm:prSet phldrT="[Texto]" custT="1"/>
      <dgm:spPr/>
      <dgm:t>
        <a:bodyPr/>
        <a:lstStyle/>
        <a:p>
          <a:r>
            <a:rPr lang="es-EC" sz="1400" dirty="0" smtClean="0"/>
            <a:t>Peso específico y capacidad de absorción del agregado.</a:t>
          </a:r>
          <a:endParaRPr lang="es-EC" sz="1400" dirty="0"/>
        </a:p>
      </dgm:t>
    </dgm:pt>
    <dgm:pt modelId="{9F72907B-0572-45E1-992D-30220BA6B9BC}" type="parTrans" cxnId="{1E06C2FB-ACE4-448B-BCCD-68B786BBC431}">
      <dgm:prSet/>
      <dgm:spPr/>
      <dgm:t>
        <a:bodyPr/>
        <a:lstStyle/>
        <a:p>
          <a:endParaRPr lang="es-EC"/>
        </a:p>
      </dgm:t>
    </dgm:pt>
    <dgm:pt modelId="{DF34C3D7-732F-4317-9606-9EEA3800617B}" type="sibTrans" cxnId="{1E06C2FB-ACE4-448B-BCCD-68B786BBC431}">
      <dgm:prSet/>
      <dgm:spPr/>
      <dgm:t>
        <a:bodyPr/>
        <a:lstStyle/>
        <a:p>
          <a:endParaRPr lang="es-EC"/>
        </a:p>
      </dgm:t>
    </dgm:pt>
    <dgm:pt modelId="{F859C7C5-B457-4D27-94D6-886ED9FC77A9}">
      <dgm:prSet phldrT="[Texto]" custT="1"/>
      <dgm:spPr/>
      <dgm:t>
        <a:bodyPr/>
        <a:lstStyle/>
        <a:p>
          <a:r>
            <a:rPr lang="es-EC" sz="1400" dirty="0" smtClean="0"/>
            <a:t>Densidad  suelta y compactada</a:t>
          </a:r>
          <a:endParaRPr lang="es-EC" sz="1400" dirty="0"/>
        </a:p>
      </dgm:t>
    </dgm:pt>
    <dgm:pt modelId="{D8F99F39-AC65-40BF-8130-66C1445DEA0D}" type="parTrans" cxnId="{19274A2E-45A7-459F-B9AC-01B47A8D9E49}">
      <dgm:prSet/>
      <dgm:spPr/>
      <dgm:t>
        <a:bodyPr/>
        <a:lstStyle/>
        <a:p>
          <a:endParaRPr lang="es-EC"/>
        </a:p>
      </dgm:t>
    </dgm:pt>
    <dgm:pt modelId="{D1537D41-AFF7-4A16-9EAD-DE8B9B8D5866}" type="sibTrans" cxnId="{19274A2E-45A7-459F-B9AC-01B47A8D9E49}">
      <dgm:prSet/>
      <dgm:spPr/>
      <dgm:t>
        <a:bodyPr/>
        <a:lstStyle/>
        <a:p>
          <a:endParaRPr lang="es-EC"/>
        </a:p>
      </dgm:t>
    </dgm:pt>
    <dgm:pt modelId="{F74BDDDA-13BF-49EE-9961-B00A62B87C4E}">
      <dgm:prSet phldrT="[Texto]" custT="1"/>
      <dgm:spPr/>
      <dgm:t>
        <a:bodyPr/>
        <a:lstStyle/>
        <a:p>
          <a:r>
            <a:rPr lang="es-EC" sz="1400" dirty="0" smtClean="0"/>
            <a:t>Determinación del contenido de humedad</a:t>
          </a:r>
          <a:r>
            <a:rPr lang="es-EC" sz="1000" dirty="0" smtClean="0"/>
            <a:t>.</a:t>
          </a:r>
          <a:endParaRPr lang="es-EC" sz="1000" dirty="0"/>
        </a:p>
      </dgm:t>
    </dgm:pt>
    <dgm:pt modelId="{92410783-DF2F-4DAC-B315-B1BECD936123}" type="parTrans" cxnId="{17877FE6-48D4-441A-B978-C5DDBBE450D1}">
      <dgm:prSet/>
      <dgm:spPr/>
      <dgm:t>
        <a:bodyPr/>
        <a:lstStyle/>
        <a:p>
          <a:endParaRPr lang="es-EC"/>
        </a:p>
      </dgm:t>
    </dgm:pt>
    <dgm:pt modelId="{DC612039-B9F9-4C5C-9CE0-704863FBA01D}" type="sibTrans" cxnId="{17877FE6-48D4-441A-B978-C5DDBBE450D1}">
      <dgm:prSet/>
      <dgm:spPr/>
      <dgm:t>
        <a:bodyPr/>
        <a:lstStyle/>
        <a:p>
          <a:endParaRPr lang="es-EC"/>
        </a:p>
      </dgm:t>
    </dgm:pt>
    <dgm:pt modelId="{A6F9F84E-BF66-4523-A38B-0EF4DD426335}">
      <dgm:prSet phldrT="[Texto]" custT="1"/>
      <dgm:spPr/>
      <dgm:t>
        <a:bodyPr/>
        <a:lstStyle/>
        <a:p>
          <a:r>
            <a:rPr lang="es-EC" sz="1400" dirty="0" smtClean="0"/>
            <a:t>Abrasión</a:t>
          </a:r>
          <a:r>
            <a:rPr lang="es-EC" sz="1000" dirty="0" smtClean="0"/>
            <a:t>.</a:t>
          </a:r>
          <a:endParaRPr lang="es-EC" sz="1000" dirty="0"/>
        </a:p>
      </dgm:t>
    </dgm:pt>
    <dgm:pt modelId="{57CD0526-327D-46C5-8A70-FCAADE6196B3}" type="parTrans" cxnId="{B4E8533B-03AB-423F-BE82-8480EC4B58D9}">
      <dgm:prSet/>
      <dgm:spPr/>
      <dgm:t>
        <a:bodyPr/>
        <a:lstStyle/>
        <a:p>
          <a:endParaRPr lang="es-EC"/>
        </a:p>
      </dgm:t>
    </dgm:pt>
    <dgm:pt modelId="{94CE1528-117A-4A68-8CF8-36F37C1A6C2B}" type="sibTrans" cxnId="{B4E8533B-03AB-423F-BE82-8480EC4B58D9}">
      <dgm:prSet/>
      <dgm:spPr/>
      <dgm:t>
        <a:bodyPr/>
        <a:lstStyle/>
        <a:p>
          <a:endParaRPr lang="es-EC"/>
        </a:p>
      </dgm:t>
    </dgm:pt>
    <dgm:pt modelId="{719ECD68-0C72-429F-A9DC-86455C4ACA7D}" type="pres">
      <dgm:prSet presAssocID="{B4AA2CA0-BD6A-4B17-9B98-570EF245E6FB}" presName="diagram" presStyleCnt="0">
        <dgm:presLayoutVars>
          <dgm:chPref val="1"/>
          <dgm:dir/>
          <dgm:animOne val="branch"/>
          <dgm:animLvl val="lvl"/>
          <dgm:resizeHandles/>
        </dgm:presLayoutVars>
      </dgm:prSet>
      <dgm:spPr/>
      <dgm:t>
        <a:bodyPr/>
        <a:lstStyle/>
        <a:p>
          <a:endParaRPr lang="es-EC"/>
        </a:p>
      </dgm:t>
    </dgm:pt>
    <dgm:pt modelId="{56E846EE-700A-45C6-8929-55A4C1E4E6DC}" type="pres">
      <dgm:prSet presAssocID="{8F4906F7-D1E8-475F-BB9B-316B6BF493C1}" presName="root" presStyleCnt="0"/>
      <dgm:spPr/>
    </dgm:pt>
    <dgm:pt modelId="{FFA2E07B-016A-4AB5-8064-B99DBC8A2D34}" type="pres">
      <dgm:prSet presAssocID="{8F4906F7-D1E8-475F-BB9B-316B6BF493C1}" presName="rootComposite" presStyleCnt="0"/>
      <dgm:spPr/>
    </dgm:pt>
    <dgm:pt modelId="{17B00264-3C7A-4A24-B959-35A0316C98E2}" type="pres">
      <dgm:prSet presAssocID="{8F4906F7-D1E8-475F-BB9B-316B6BF493C1}" presName="rootText" presStyleLbl="node1" presStyleIdx="0" presStyleCnt="1" custLinFactX="-68445" custLinFactNeighborX="-100000" custLinFactNeighborY="-121"/>
      <dgm:spPr/>
      <dgm:t>
        <a:bodyPr/>
        <a:lstStyle/>
        <a:p>
          <a:endParaRPr lang="es-EC"/>
        </a:p>
      </dgm:t>
    </dgm:pt>
    <dgm:pt modelId="{F8EF4CDD-3ABF-45A4-8568-56D7433ED11A}" type="pres">
      <dgm:prSet presAssocID="{8F4906F7-D1E8-475F-BB9B-316B6BF493C1}" presName="rootConnector" presStyleLbl="node1" presStyleIdx="0" presStyleCnt="1"/>
      <dgm:spPr/>
      <dgm:t>
        <a:bodyPr/>
        <a:lstStyle/>
        <a:p>
          <a:endParaRPr lang="es-EC"/>
        </a:p>
      </dgm:t>
    </dgm:pt>
    <dgm:pt modelId="{A83749B8-A322-4BB1-8747-A8376EFC714D}" type="pres">
      <dgm:prSet presAssocID="{8F4906F7-D1E8-475F-BB9B-316B6BF493C1}" presName="childShape" presStyleCnt="0"/>
      <dgm:spPr/>
    </dgm:pt>
    <dgm:pt modelId="{77248260-5E27-437A-B2CD-3B9F508E0458}" type="pres">
      <dgm:prSet presAssocID="{EA2854CB-BB61-4E3E-9E63-68C680719435}" presName="Name13" presStyleLbl="parChTrans1D2" presStyleIdx="0" presStyleCnt="5"/>
      <dgm:spPr/>
      <dgm:t>
        <a:bodyPr/>
        <a:lstStyle/>
        <a:p>
          <a:endParaRPr lang="es-EC"/>
        </a:p>
      </dgm:t>
    </dgm:pt>
    <dgm:pt modelId="{A95E80BF-773A-47C1-B341-66CE0DC387FA}" type="pres">
      <dgm:prSet presAssocID="{D59AD4CD-3856-41B4-A27B-7B4A014C074E}" presName="childText" presStyleLbl="bgAcc1" presStyleIdx="0" presStyleCnt="5" custScaleX="130637" custScaleY="108096" custLinFactX="-85602" custLinFactNeighborX="-100000" custLinFactNeighborY="5957">
        <dgm:presLayoutVars>
          <dgm:bulletEnabled val="1"/>
        </dgm:presLayoutVars>
      </dgm:prSet>
      <dgm:spPr/>
      <dgm:t>
        <a:bodyPr/>
        <a:lstStyle/>
        <a:p>
          <a:endParaRPr lang="es-EC"/>
        </a:p>
      </dgm:t>
    </dgm:pt>
    <dgm:pt modelId="{8EE6C413-9E85-42D5-9C10-5424F64A09A1}" type="pres">
      <dgm:prSet presAssocID="{9F72907B-0572-45E1-992D-30220BA6B9BC}" presName="Name13" presStyleLbl="parChTrans1D2" presStyleIdx="1" presStyleCnt="5"/>
      <dgm:spPr/>
      <dgm:t>
        <a:bodyPr/>
        <a:lstStyle/>
        <a:p>
          <a:endParaRPr lang="es-EC"/>
        </a:p>
      </dgm:t>
    </dgm:pt>
    <dgm:pt modelId="{CCB4E174-A697-4013-8711-3D5B0283A7F2}" type="pres">
      <dgm:prSet presAssocID="{645455BD-9314-40A5-82A5-F31E1F716899}" presName="childText" presStyleLbl="bgAcc1" presStyleIdx="1" presStyleCnt="5" custScaleX="130637" custScaleY="149693" custLinFactX="-85602" custLinFactNeighborX="-100000" custLinFactNeighborY="434">
        <dgm:presLayoutVars>
          <dgm:bulletEnabled val="1"/>
        </dgm:presLayoutVars>
      </dgm:prSet>
      <dgm:spPr/>
      <dgm:t>
        <a:bodyPr/>
        <a:lstStyle/>
        <a:p>
          <a:endParaRPr lang="es-EC"/>
        </a:p>
      </dgm:t>
    </dgm:pt>
    <dgm:pt modelId="{616006BB-4286-466F-9AB9-8E283B1BD3C9}" type="pres">
      <dgm:prSet presAssocID="{D8F99F39-AC65-40BF-8130-66C1445DEA0D}" presName="Name13" presStyleLbl="parChTrans1D2" presStyleIdx="2" presStyleCnt="5"/>
      <dgm:spPr/>
      <dgm:t>
        <a:bodyPr/>
        <a:lstStyle/>
        <a:p>
          <a:endParaRPr lang="es-EC"/>
        </a:p>
      </dgm:t>
    </dgm:pt>
    <dgm:pt modelId="{6971B684-1968-448E-A9BF-4AB10E8AA0E1}" type="pres">
      <dgm:prSet presAssocID="{F859C7C5-B457-4D27-94D6-886ED9FC77A9}" presName="childText" presStyleLbl="bgAcc1" presStyleIdx="2" presStyleCnt="5" custScaleX="130637" custLinFactX="-85602" custLinFactNeighborX="-100000" custLinFactNeighborY="3888">
        <dgm:presLayoutVars>
          <dgm:bulletEnabled val="1"/>
        </dgm:presLayoutVars>
      </dgm:prSet>
      <dgm:spPr/>
      <dgm:t>
        <a:bodyPr/>
        <a:lstStyle/>
        <a:p>
          <a:endParaRPr lang="es-EC"/>
        </a:p>
      </dgm:t>
    </dgm:pt>
    <dgm:pt modelId="{89A0BE72-B44B-4AC3-AB45-D711CCE56F83}" type="pres">
      <dgm:prSet presAssocID="{92410783-DF2F-4DAC-B315-B1BECD936123}" presName="Name13" presStyleLbl="parChTrans1D2" presStyleIdx="3" presStyleCnt="5"/>
      <dgm:spPr/>
      <dgm:t>
        <a:bodyPr/>
        <a:lstStyle/>
        <a:p>
          <a:endParaRPr lang="es-EC"/>
        </a:p>
      </dgm:t>
    </dgm:pt>
    <dgm:pt modelId="{E25CC847-C983-4C46-857F-F96F25671693}" type="pres">
      <dgm:prSet presAssocID="{F74BDDDA-13BF-49EE-9961-B00A62B87C4E}" presName="childText" presStyleLbl="bgAcc1" presStyleIdx="3" presStyleCnt="5" custScaleX="128717" custScaleY="87265" custLinFactX="-85602" custLinFactNeighborX="-100000" custLinFactNeighborY="2630">
        <dgm:presLayoutVars>
          <dgm:bulletEnabled val="1"/>
        </dgm:presLayoutVars>
      </dgm:prSet>
      <dgm:spPr/>
      <dgm:t>
        <a:bodyPr/>
        <a:lstStyle/>
        <a:p>
          <a:endParaRPr lang="es-EC"/>
        </a:p>
      </dgm:t>
    </dgm:pt>
    <dgm:pt modelId="{9D18B000-333F-4EF6-88C2-A64EB3B8C144}" type="pres">
      <dgm:prSet presAssocID="{57CD0526-327D-46C5-8A70-FCAADE6196B3}" presName="Name13" presStyleLbl="parChTrans1D2" presStyleIdx="4" presStyleCnt="5"/>
      <dgm:spPr/>
      <dgm:t>
        <a:bodyPr/>
        <a:lstStyle/>
        <a:p>
          <a:endParaRPr lang="es-EC"/>
        </a:p>
      </dgm:t>
    </dgm:pt>
    <dgm:pt modelId="{1729C291-3843-4764-A16A-01F42F3D54EA}" type="pres">
      <dgm:prSet presAssocID="{A6F9F84E-BF66-4523-A38B-0EF4DD426335}" presName="childText" presStyleLbl="bgAcc1" presStyleIdx="4" presStyleCnt="5" custScaleX="130637" custLinFactX="-85602" custLinFactNeighborX="-100000" custLinFactNeighborY="1415">
        <dgm:presLayoutVars>
          <dgm:bulletEnabled val="1"/>
        </dgm:presLayoutVars>
      </dgm:prSet>
      <dgm:spPr/>
      <dgm:t>
        <a:bodyPr/>
        <a:lstStyle/>
        <a:p>
          <a:endParaRPr lang="es-EC"/>
        </a:p>
      </dgm:t>
    </dgm:pt>
  </dgm:ptLst>
  <dgm:cxnLst>
    <dgm:cxn modelId="{0141E751-2B27-47F5-A86C-1B91C87DF706}" srcId="{8F4906F7-D1E8-475F-BB9B-316B6BF493C1}" destId="{D59AD4CD-3856-41B4-A27B-7B4A014C074E}" srcOrd="0" destOrd="0" parTransId="{EA2854CB-BB61-4E3E-9E63-68C680719435}" sibTransId="{66D84581-6C0A-416E-9426-91B96FC999D0}"/>
    <dgm:cxn modelId="{E12E4422-EF68-47BE-9DAA-75A9C098A29C}" type="presOf" srcId="{B4AA2CA0-BD6A-4B17-9B98-570EF245E6FB}" destId="{719ECD68-0C72-429F-A9DC-86455C4ACA7D}" srcOrd="0" destOrd="0" presId="urn:microsoft.com/office/officeart/2005/8/layout/hierarchy3"/>
    <dgm:cxn modelId="{B7240CB9-F73E-4A8D-A848-BFB1F62D288A}" type="presOf" srcId="{57CD0526-327D-46C5-8A70-FCAADE6196B3}" destId="{9D18B000-333F-4EF6-88C2-A64EB3B8C144}" srcOrd="0" destOrd="0" presId="urn:microsoft.com/office/officeart/2005/8/layout/hierarchy3"/>
    <dgm:cxn modelId="{6FA07537-EB42-4E0B-AC35-ACF242D6CC91}" type="presOf" srcId="{8F4906F7-D1E8-475F-BB9B-316B6BF493C1}" destId="{F8EF4CDD-3ABF-45A4-8568-56D7433ED11A}" srcOrd="1" destOrd="0" presId="urn:microsoft.com/office/officeart/2005/8/layout/hierarchy3"/>
    <dgm:cxn modelId="{0D7E7E9C-B4CD-4252-864A-D3EF555FA383}" type="presOf" srcId="{A6F9F84E-BF66-4523-A38B-0EF4DD426335}" destId="{1729C291-3843-4764-A16A-01F42F3D54EA}" srcOrd="0" destOrd="0" presId="urn:microsoft.com/office/officeart/2005/8/layout/hierarchy3"/>
    <dgm:cxn modelId="{DA5C31BC-C7CE-4EAE-806C-09E9579C4DEE}" type="presOf" srcId="{EA2854CB-BB61-4E3E-9E63-68C680719435}" destId="{77248260-5E27-437A-B2CD-3B9F508E0458}" srcOrd="0" destOrd="0" presId="urn:microsoft.com/office/officeart/2005/8/layout/hierarchy3"/>
    <dgm:cxn modelId="{F30702D6-748E-4EE9-A0D2-4E631B12FE23}" type="presOf" srcId="{D8F99F39-AC65-40BF-8130-66C1445DEA0D}" destId="{616006BB-4286-466F-9AB9-8E283B1BD3C9}" srcOrd="0" destOrd="0" presId="urn:microsoft.com/office/officeart/2005/8/layout/hierarchy3"/>
    <dgm:cxn modelId="{BE7CA728-1DD6-4E75-844B-7855B3CE4842}" type="presOf" srcId="{92410783-DF2F-4DAC-B315-B1BECD936123}" destId="{89A0BE72-B44B-4AC3-AB45-D711CCE56F83}" srcOrd="0" destOrd="0" presId="urn:microsoft.com/office/officeart/2005/8/layout/hierarchy3"/>
    <dgm:cxn modelId="{7D1ABA7B-5D02-4FD9-A6E7-B246519091F6}" type="presOf" srcId="{645455BD-9314-40A5-82A5-F31E1F716899}" destId="{CCB4E174-A697-4013-8711-3D5B0283A7F2}" srcOrd="0" destOrd="0" presId="urn:microsoft.com/office/officeart/2005/8/layout/hierarchy3"/>
    <dgm:cxn modelId="{7DC39467-CF26-4218-9C7A-E4CCC267C148}" type="presOf" srcId="{F74BDDDA-13BF-49EE-9961-B00A62B87C4E}" destId="{E25CC847-C983-4C46-857F-F96F25671693}" srcOrd="0" destOrd="0" presId="urn:microsoft.com/office/officeart/2005/8/layout/hierarchy3"/>
    <dgm:cxn modelId="{432D892E-C778-4FA4-A4A8-55FF4AC4238A}" srcId="{B4AA2CA0-BD6A-4B17-9B98-570EF245E6FB}" destId="{8F4906F7-D1E8-475F-BB9B-316B6BF493C1}" srcOrd="0" destOrd="0" parTransId="{F76EAC82-0289-4D60-9760-F55536D69F8D}" sibTransId="{41BE97E8-8C08-455F-8246-7184554E60CD}"/>
    <dgm:cxn modelId="{19274A2E-45A7-459F-B9AC-01B47A8D9E49}" srcId="{8F4906F7-D1E8-475F-BB9B-316B6BF493C1}" destId="{F859C7C5-B457-4D27-94D6-886ED9FC77A9}" srcOrd="2" destOrd="0" parTransId="{D8F99F39-AC65-40BF-8130-66C1445DEA0D}" sibTransId="{D1537D41-AFF7-4A16-9EAD-DE8B9B8D5866}"/>
    <dgm:cxn modelId="{B4E8533B-03AB-423F-BE82-8480EC4B58D9}" srcId="{8F4906F7-D1E8-475F-BB9B-316B6BF493C1}" destId="{A6F9F84E-BF66-4523-A38B-0EF4DD426335}" srcOrd="4" destOrd="0" parTransId="{57CD0526-327D-46C5-8A70-FCAADE6196B3}" sibTransId="{94CE1528-117A-4A68-8CF8-36F37C1A6C2B}"/>
    <dgm:cxn modelId="{17877FE6-48D4-441A-B978-C5DDBBE450D1}" srcId="{8F4906F7-D1E8-475F-BB9B-316B6BF493C1}" destId="{F74BDDDA-13BF-49EE-9961-B00A62B87C4E}" srcOrd="3" destOrd="0" parTransId="{92410783-DF2F-4DAC-B315-B1BECD936123}" sibTransId="{DC612039-B9F9-4C5C-9CE0-704863FBA01D}"/>
    <dgm:cxn modelId="{D9C47B6F-42EB-43F0-9759-E063B97A4E6D}" type="presOf" srcId="{9F72907B-0572-45E1-992D-30220BA6B9BC}" destId="{8EE6C413-9E85-42D5-9C10-5424F64A09A1}" srcOrd="0" destOrd="0" presId="urn:microsoft.com/office/officeart/2005/8/layout/hierarchy3"/>
    <dgm:cxn modelId="{1E06C2FB-ACE4-448B-BCCD-68B786BBC431}" srcId="{8F4906F7-D1E8-475F-BB9B-316B6BF493C1}" destId="{645455BD-9314-40A5-82A5-F31E1F716899}" srcOrd="1" destOrd="0" parTransId="{9F72907B-0572-45E1-992D-30220BA6B9BC}" sibTransId="{DF34C3D7-732F-4317-9606-9EEA3800617B}"/>
    <dgm:cxn modelId="{A393293A-5A9B-4578-82A8-E86BD7931DE4}" type="presOf" srcId="{D59AD4CD-3856-41B4-A27B-7B4A014C074E}" destId="{A95E80BF-773A-47C1-B341-66CE0DC387FA}" srcOrd="0" destOrd="0" presId="urn:microsoft.com/office/officeart/2005/8/layout/hierarchy3"/>
    <dgm:cxn modelId="{06D40D50-324A-4DEE-8209-54B956B68D8E}" type="presOf" srcId="{8F4906F7-D1E8-475F-BB9B-316B6BF493C1}" destId="{17B00264-3C7A-4A24-B959-35A0316C98E2}" srcOrd="0" destOrd="0" presId="urn:microsoft.com/office/officeart/2005/8/layout/hierarchy3"/>
    <dgm:cxn modelId="{495416CD-95F5-421A-87AC-D612D773D072}" type="presOf" srcId="{F859C7C5-B457-4D27-94D6-886ED9FC77A9}" destId="{6971B684-1968-448E-A9BF-4AB10E8AA0E1}" srcOrd="0" destOrd="0" presId="urn:microsoft.com/office/officeart/2005/8/layout/hierarchy3"/>
    <dgm:cxn modelId="{7B076766-5ABF-4531-B57F-2E3E7BE4E36B}" type="presParOf" srcId="{719ECD68-0C72-429F-A9DC-86455C4ACA7D}" destId="{56E846EE-700A-45C6-8929-55A4C1E4E6DC}" srcOrd="0" destOrd="0" presId="urn:microsoft.com/office/officeart/2005/8/layout/hierarchy3"/>
    <dgm:cxn modelId="{7592FCAE-F7D4-4558-9423-ED7B1D1C3953}" type="presParOf" srcId="{56E846EE-700A-45C6-8929-55A4C1E4E6DC}" destId="{FFA2E07B-016A-4AB5-8064-B99DBC8A2D34}" srcOrd="0" destOrd="0" presId="urn:microsoft.com/office/officeart/2005/8/layout/hierarchy3"/>
    <dgm:cxn modelId="{77A505BC-D21C-4C6A-BFE3-74CF5B37E24E}" type="presParOf" srcId="{FFA2E07B-016A-4AB5-8064-B99DBC8A2D34}" destId="{17B00264-3C7A-4A24-B959-35A0316C98E2}" srcOrd="0" destOrd="0" presId="urn:microsoft.com/office/officeart/2005/8/layout/hierarchy3"/>
    <dgm:cxn modelId="{5F915E88-A350-4527-8148-84843DF11F9D}" type="presParOf" srcId="{FFA2E07B-016A-4AB5-8064-B99DBC8A2D34}" destId="{F8EF4CDD-3ABF-45A4-8568-56D7433ED11A}" srcOrd="1" destOrd="0" presId="urn:microsoft.com/office/officeart/2005/8/layout/hierarchy3"/>
    <dgm:cxn modelId="{AA76EC9B-5B76-4DBA-8B12-1205509384EA}" type="presParOf" srcId="{56E846EE-700A-45C6-8929-55A4C1E4E6DC}" destId="{A83749B8-A322-4BB1-8747-A8376EFC714D}" srcOrd="1" destOrd="0" presId="urn:microsoft.com/office/officeart/2005/8/layout/hierarchy3"/>
    <dgm:cxn modelId="{A2DFC706-CCE4-42B7-A190-89FC1307EA4C}" type="presParOf" srcId="{A83749B8-A322-4BB1-8747-A8376EFC714D}" destId="{77248260-5E27-437A-B2CD-3B9F508E0458}" srcOrd="0" destOrd="0" presId="urn:microsoft.com/office/officeart/2005/8/layout/hierarchy3"/>
    <dgm:cxn modelId="{015EDD2C-6477-4137-B666-F7018A64F297}" type="presParOf" srcId="{A83749B8-A322-4BB1-8747-A8376EFC714D}" destId="{A95E80BF-773A-47C1-B341-66CE0DC387FA}" srcOrd="1" destOrd="0" presId="urn:microsoft.com/office/officeart/2005/8/layout/hierarchy3"/>
    <dgm:cxn modelId="{376022A0-74C8-4F47-A926-EE2A73723D6F}" type="presParOf" srcId="{A83749B8-A322-4BB1-8747-A8376EFC714D}" destId="{8EE6C413-9E85-42D5-9C10-5424F64A09A1}" srcOrd="2" destOrd="0" presId="urn:microsoft.com/office/officeart/2005/8/layout/hierarchy3"/>
    <dgm:cxn modelId="{7E8DA725-20C8-46C0-9979-2C0EAAFCA3D8}" type="presParOf" srcId="{A83749B8-A322-4BB1-8747-A8376EFC714D}" destId="{CCB4E174-A697-4013-8711-3D5B0283A7F2}" srcOrd="3" destOrd="0" presId="urn:microsoft.com/office/officeart/2005/8/layout/hierarchy3"/>
    <dgm:cxn modelId="{B65E2D74-DCA0-4EB0-95F5-76676FF18BC7}" type="presParOf" srcId="{A83749B8-A322-4BB1-8747-A8376EFC714D}" destId="{616006BB-4286-466F-9AB9-8E283B1BD3C9}" srcOrd="4" destOrd="0" presId="urn:microsoft.com/office/officeart/2005/8/layout/hierarchy3"/>
    <dgm:cxn modelId="{19FF300C-3C65-4DCF-897B-BC50C4C43884}" type="presParOf" srcId="{A83749B8-A322-4BB1-8747-A8376EFC714D}" destId="{6971B684-1968-448E-A9BF-4AB10E8AA0E1}" srcOrd="5" destOrd="0" presId="urn:microsoft.com/office/officeart/2005/8/layout/hierarchy3"/>
    <dgm:cxn modelId="{7E0777C1-8C54-4C71-8092-9C341216BA71}" type="presParOf" srcId="{A83749B8-A322-4BB1-8747-A8376EFC714D}" destId="{89A0BE72-B44B-4AC3-AB45-D711CCE56F83}" srcOrd="6" destOrd="0" presId="urn:microsoft.com/office/officeart/2005/8/layout/hierarchy3"/>
    <dgm:cxn modelId="{C4B8CD48-AB81-4C74-A5A9-F0CB7A9174F6}" type="presParOf" srcId="{A83749B8-A322-4BB1-8747-A8376EFC714D}" destId="{E25CC847-C983-4C46-857F-F96F25671693}" srcOrd="7" destOrd="0" presId="urn:microsoft.com/office/officeart/2005/8/layout/hierarchy3"/>
    <dgm:cxn modelId="{18C57DFA-261C-438B-8021-4016EE86DFCB}" type="presParOf" srcId="{A83749B8-A322-4BB1-8747-A8376EFC714D}" destId="{9D18B000-333F-4EF6-88C2-A64EB3B8C144}" srcOrd="8" destOrd="0" presId="urn:microsoft.com/office/officeart/2005/8/layout/hierarchy3"/>
    <dgm:cxn modelId="{22FC2F8C-2FDC-48EF-8B55-B3D755888D74}" type="presParOf" srcId="{A83749B8-A322-4BB1-8747-A8376EFC714D}" destId="{1729C291-3843-4764-A16A-01F42F3D54EA}" srcOrd="9"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641B8FF2-CC62-49E7-B27B-E1CEA1BA2BFF}" type="doc">
      <dgm:prSet loTypeId="urn:microsoft.com/office/officeart/2005/8/layout/radial3" loCatId="relationship" qsTypeId="urn:microsoft.com/office/officeart/2005/8/quickstyle/simple5" qsCatId="simple" csTypeId="urn:microsoft.com/office/officeart/2005/8/colors/accent3_4" csCatId="accent3" phldr="1"/>
      <dgm:spPr/>
      <dgm:t>
        <a:bodyPr/>
        <a:lstStyle/>
        <a:p>
          <a:endParaRPr lang="es-EC"/>
        </a:p>
      </dgm:t>
    </dgm:pt>
    <dgm:pt modelId="{40D8A2BE-565F-49A8-841C-08AC73DEC8B5}">
      <dgm:prSet phldrT="[Text]" custT="1"/>
      <dgm:spPr/>
      <dgm:t>
        <a:bodyPr/>
        <a:lstStyle/>
        <a:p>
          <a:r>
            <a:rPr lang="es-ES" sz="1800" dirty="0" smtClean="0"/>
            <a:t>Pesar  5000 gr del agregado grueso  y del fino</a:t>
          </a:r>
          <a:endParaRPr lang="es-EC" sz="1800" dirty="0"/>
        </a:p>
      </dgm:t>
    </dgm:pt>
    <dgm:pt modelId="{A440B73B-6049-4A0F-A167-34958BBA6BD3}" type="parTrans" cxnId="{E3985A1C-990F-489C-BC54-2F12BE3E9EAD}">
      <dgm:prSet/>
      <dgm:spPr/>
      <dgm:t>
        <a:bodyPr/>
        <a:lstStyle/>
        <a:p>
          <a:endParaRPr lang="es-EC"/>
        </a:p>
      </dgm:t>
    </dgm:pt>
    <dgm:pt modelId="{E9CE993F-0258-42F4-86DD-7FAD311CD275}" type="sibTrans" cxnId="{E3985A1C-990F-489C-BC54-2F12BE3E9EAD}">
      <dgm:prSet/>
      <dgm:spPr/>
      <dgm:t>
        <a:bodyPr/>
        <a:lstStyle/>
        <a:p>
          <a:endParaRPr lang="es-EC"/>
        </a:p>
      </dgm:t>
    </dgm:pt>
    <dgm:pt modelId="{01AB6755-BDE7-4F8C-BD5A-E3B322140943}">
      <dgm:prSet phldrT="[Text]" custT="1"/>
      <dgm:spPr/>
      <dgm:t>
        <a:bodyPr/>
        <a:lstStyle/>
        <a:p>
          <a:r>
            <a:rPr lang="es-ES" sz="1800" dirty="0" smtClean="0"/>
            <a:t>Armar los juegos de tamices según el tipo de agregado </a:t>
          </a:r>
          <a:endParaRPr lang="es-EC" sz="1800" dirty="0"/>
        </a:p>
      </dgm:t>
    </dgm:pt>
    <dgm:pt modelId="{19097BAD-3DDD-4D41-9079-E02E5B083D0A}" type="parTrans" cxnId="{E95817E3-21A5-412D-B6B3-DEC78423CDB7}">
      <dgm:prSet/>
      <dgm:spPr/>
      <dgm:t>
        <a:bodyPr/>
        <a:lstStyle/>
        <a:p>
          <a:endParaRPr lang="es-EC"/>
        </a:p>
      </dgm:t>
    </dgm:pt>
    <dgm:pt modelId="{AEB3BA94-92E7-426A-810C-16DA39839762}" type="sibTrans" cxnId="{E95817E3-21A5-412D-B6B3-DEC78423CDB7}">
      <dgm:prSet/>
      <dgm:spPr/>
      <dgm:t>
        <a:bodyPr/>
        <a:lstStyle/>
        <a:p>
          <a:endParaRPr lang="es-EC"/>
        </a:p>
      </dgm:t>
    </dgm:pt>
    <dgm:pt modelId="{22898E15-0AFA-4AA1-BA12-AF59C0D785A6}">
      <dgm:prSet phldrT="[Text]" custT="1"/>
      <dgm:spPr/>
      <dgm:t>
        <a:bodyPr/>
        <a:lstStyle/>
        <a:p>
          <a:r>
            <a:rPr lang="es-ES" sz="1800" dirty="0" smtClean="0"/>
            <a:t>Colocar la serie de tamices en el tamizador manual en un lapso de 10 min, a una velocidad normal y continúa</a:t>
          </a:r>
          <a:endParaRPr lang="es-EC" sz="1800" dirty="0"/>
        </a:p>
      </dgm:t>
    </dgm:pt>
    <dgm:pt modelId="{8A8A9B63-D5DD-4AA6-B2F7-3C102EB82100}" type="parTrans" cxnId="{F90ABEA5-1583-41EF-8D59-BFA60C4DF89E}">
      <dgm:prSet/>
      <dgm:spPr/>
      <dgm:t>
        <a:bodyPr/>
        <a:lstStyle/>
        <a:p>
          <a:endParaRPr lang="es-EC"/>
        </a:p>
      </dgm:t>
    </dgm:pt>
    <dgm:pt modelId="{A56AA982-6532-46AB-87D2-C9E41E973F15}" type="sibTrans" cxnId="{F90ABEA5-1583-41EF-8D59-BFA60C4DF89E}">
      <dgm:prSet/>
      <dgm:spPr/>
      <dgm:t>
        <a:bodyPr/>
        <a:lstStyle/>
        <a:p>
          <a:endParaRPr lang="es-EC"/>
        </a:p>
      </dgm:t>
    </dgm:pt>
    <dgm:pt modelId="{605E89AC-37CA-46D8-BD90-67F656EB3ABB}">
      <dgm:prSet phldrT="[Text]" custT="1"/>
      <dgm:spPr/>
      <dgm:t>
        <a:bodyPr/>
        <a:lstStyle/>
        <a:p>
          <a:r>
            <a:rPr lang="es-ES" sz="1800" dirty="0" smtClean="0"/>
            <a:t>Pesar el material retenido en cada tamiz de la serie</a:t>
          </a:r>
          <a:endParaRPr lang="es-EC" sz="1800" dirty="0"/>
        </a:p>
      </dgm:t>
    </dgm:pt>
    <dgm:pt modelId="{D45F86B3-5FC6-41AB-B38D-722545A587FA}" type="parTrans" cxnId="{891897B6-628F-4B76-8203-D5A2FEB0F2E2}">
      <dgm:prSet/>
      <dgm:spPr/>
      <dgm:t>
        <a:bodyPr/>
        <a:lstStyle/>
        <a:p>
          <a:endParaRPr lang="es-EC"/>
        </a:p>
      </dgm:t>
    </dgm:pt>
    <dgm:pt modelId="{7EC7C3B8-36E2-49BE-AEF9-7CED11C9F105}" type="sibTrans" cxnId="{891897B6-628F-4B76-8203-D5A2FEB0F2E2}">
      <dgm:prSet/>
      <dgm:spPr/>
      <dgm:t>
        <a:bodyPr/>
        <a:lstStyle/>
        <a:p>
          <a:endParaRPr lang="es-EC"/>
        </a:p>
      </dgm:t>
    </dgm:pt>
    <dgm:pt modelId="{797A5081-DFC1-440B-8AC8-CAB169717BCB}">
      <dgm:prSet phldrT="[Text]" custT="1"/>
      <dgm:spPr/>
      <dgm:t>
        <a:bodyPr/>
        <a:lstStyle/>
        <a:p>
          <a:r>
            <a:rPr lang="es-ES" sz="1800" dirty="0" smtClean="0"/>
            <a:t>Secar en el horno a 110 ± 5 ̊C durante 24 horas</a:t>
          </a:r>
          <a:r>
            <a:rPr lang="es-ES" sz="2000" dirty="0" smtClean="0"/>
            <a:t>.</a:t>
          </a:r>
          <a:endParaRPr lang="es-EC" sz="2000" dirty="0"/>
        </a:p>
      </dgm:t>
    </dgm:pt>
    <dgm:pt modelId="{44E746F3-FC4C-4D83-A2E5-E7C57CF3D1C6}" type="parTrans" cxnId="{9FDBD926-CA8B-4AA2-9E45-CC12F87081B6}">
      <dgm:prSet/>
      <dgm:spPr/>
      <dgm:t>
        <a:bodyPr/>
        <a:lstStyle/>
        <a:p>
          <a:endParaRPr lang="es-EC"/>
        </a:p>
      </dgm:t>
    </dgm:pt>
    <dgm:pt modelId="{08999606-0909-4D5A-B3BA-F334ABCF7A09}" type="sibTrans" cxnId="{9FDBD926-CA8B-4AA2-9E45-CC12F87081B6}">
      <dgm:prSet/>
      <dgm:spPr/>
      <dgm:t>
        <a:bodyPr/>
        <a:lstStyle/>
        <a:p>
          <a:endParaRPr lang="es-EC"/>
        </a:p>
      </dgm:t>
    </dgm:pt>
    <dgm:pt modelId="{48247C65-8CA0-46EE-896D-BA2684403092}" type="pres">
      <dgm:prSet presAssocID="{641B8FF2-CC62-49E7-B27B-E1CEA1BA2BFF}" presName="composite" presStyleCnt="0">
        <dgm:presLayoutVars>
          <dgm:chMax val="1"/>
          <dgm:dir/>
          <dgm:resizeHandles val="exact"/>
        </dgm:presLayoutVars>
      </dgm:prSet>
      <dgm:spPr/>
      <dgm:t>
        <a:bodyPr/>
        <a:lstStyle/>
        <a:p>
          <a:endParaRPr lang="es-EC"/>
        </a:p>
      </dgm:t>
    </dgm:pt>
    <dgm:pt modelId="{6EC096EB-1368-4895-B7E0-E04EED0C4B9B}" type="pres">
      <dgm:prSet presAssocID="{641B8FF2-CC62-49E7-B27B-E1CEA1BA2BFF}" presName="radial" presStyleCnt="0">
        <dgm:presLayoutVars>
          <dgm:animLvl val="ctr"/>
        </dgm:presLayoutVars>
      </dgm:prSet>
      <dgm:spPr/>
      <dgm:t>
        <a:bodyPr/>
        <a:lstStyle/>
        <a:p>
          <a:endParaRPr lang="es-ES"/>
        </a:p>
      </dgm:t>
    </dgm:pt>
    <dgm:pt modelId="{0DB0C065-CA49-49F6-BFD2-BB02D4E49C20}" type="pres">
      <dgm:prSet presAssocID="{40D8A2BE-565F-49A8-841C-08AC73DEC8B5}" presName="centerShape" presStyleLbl="vennNode1" presStyleIdx="0" presStyleCnt="5" custScaleX="71315" custScaleY="87525" custLinFactNeighborX="-90427" custLinFactNeighborY="-44607"/>
      <dgm:spPr/>
      <dgm:t>
        <a:bodyPr/>
        <a:lstStyle/>
        <a:p>
          <a:endParaRPr lang="es-EC"/>
        </a:p>
      </dgm:t>
    </dgm:pt>
    <dgm:pt modelId="{D7DBC5FB-09A3-4E73-991A-15D30100B621}" type="pres">
      <dgm:prSet presAssocID="{01AB6755-BDE7-4F8C-BD5A-E3B322140943}" presName="node" presStyleLbl="vennNode1" presStyleIdx="1" presStyleCnt="5" custScaleX="128655" custScaleY="131253" custRadScaleRad="38225" custRadScaleInc="6302">
        <dgm:presLayoutVars>
          <dgm:bulletEnabled val="1"/>
        </dgm:presLayoutVars>
      </dgm:prSet>
      <dgm:spPr/>
      <dgm:t>
        <a:bodyPr/>
        <a:lstStyle/>
        <a:p>
          <a:endParaRPr lang="es-EC"/>
        </a:p>
      </dgm:t>
    </dgm:pt>
    <dgm:pt modelId="{9343961B-6388-44E7-8EBA-B00BF085ED38}" type="pres">
      <dgm:prSet presAssocID="{22898E15-0AFA-4AA1-BA12-AF59C0D785A6}" presName="node" presStyleLbl="vennNode1" presStyleIdx="2" presStyleCnt="5" custScaleX="192456" custScaleY="157950" custRadScaleRad="114459" custRadScaleInc="-11650">
        <dgm:presLayoutVars>
          <dgm:bulletEnabled val="1"/>
        </dgm:presLayoutVars>
      </dgm:prSet>
      <dgm:spPr/>
      <dgm:t>
        <a:bodyPr/>
        <a:lstStyle/>
        <a:p>
          <a:endParaRPr lang="es-EC"/>
        </a:p>
      </dgm:t>
    </dgm:pt>
    <dgm:pt modelId="{78BCAD5B-1445-42E3-9CC5-8306D4620DAA}" type="pres">
      <dgm:prSet presAssocID="{605E89AC-37CA-46D8-BD90-67F656EB3ABB}" presName="node" presStyleLbl="vennNode1" presStyleIdx="3" presStyleCnt="5" custScaleX="129197" custScaleY="120837" custRadScaleRad="207124" custRadScaleInc="-95805">
        <dgm:presLayoutVars>
          <dgm:bulletEnabled val="1"/>
        </dgm:presLayoutVars>
      </dgm:prSet>
      <dgm:spPr/>
      <dgm:t>
        <a:bodyPr/>
        <a:lstStyle/>
        <a:p>
          <a:endParaRPr lang="es-EC"/>
        </a:p>
      </dgm:t>
    </dgm:pt>
    <dgm:pt modelId="{C8F78209-AF6D-4B5F-B0CF-968E5EDBB9D2}" type="pres">
      <dgm:prSet presAssocID="{797A5081-DFC1-440B-8AC8-CAB169717BCB}" presName="node" presStyleLbl="vennNode1" presStyleIdx="4" presStyleCnt="5" custScaleX="135432" custScaleY="149920" custRadScaleRad="99578" custRadScaleInc="34133">
        <dgm:presLayoutVars>
          <dgm:bulletEnabled val="1"/>
        </dgm:presLayoutVars>
      </dgm:prSet>
      <dgm:spPr/>
      <dgm:t>
        <a:bodyPr/>
        <a:lstStyle/>
        <a:p>
          <a:endParaRPr lang="es-EC"/>
        </a:p>
      </dgm:t>
    </dgm:pt>
  </dgm:ptLst>
  <dgm:cxnLst>
    <dgm:cxn modelId="{0B5AB458-5D7A-4990-B7DE-F94F248AF441}" type="presOf" srcId="{641B8FF2-CC62-49E7-B27B-E1CEA1BA2BFF}" destId="{48247C65-8CA0-46EE-896D-BA2684403092}" srcOrd="0" destOrd="0" presId="urn:microsoft.com/office/officeart/2005/8/layout/radial3"/>
    <dgm:cxn modelId="{E95817E3-21A5-412D-B6B3-DEC78423CDB7}" srcId="{40D8A2BE-565F-49A8-841C-08AC73DEC8B5}" destId="{01AB6755-BDE7-4F8C-BD5A-E3B322140943}" srcOrd="0" destOrd="0" parTransId="{19097BAD-3DDD-4D41-9079-E02E5B083D0A}" sibTransId="{AEB3BA94-92E7-426A-810C-16DA39839762}"/>
    <dgm:cxn modelId="{F6144330-85F9-47BF-9461-FE5B81CB732C}" type="presOf" srcId="{605E89AC-37CA-46D8-BD90-67F656EB3ABB}" destId="{78BCAD5B-1445-42E3-9CC5-8306D4620DAA}" srcOrd="0" destOrd="0" presId="urn:microsoft.com/office/officeart/2005/8/layout/radial3"/>
    <dgm:cxn modelId="{E7CE41AA-AA56-4BE3-A83E-3A72F53FA8B7}" type="presOf" srcId="{01AB6755-BDE7-4F8C-BD5A-E3B322140943}" destId="{D7DBC5FB-09A3-4E73-991A-15D30100B621}" srcOrd="0" destOrd="0" presId="urn:microsoft.com/office/officeart/2005/8/layout/radial3"/>
    <dgm:cxn modelId="{3CAAC8D1-22CA-432A-BA83-9FE47DF4EB85}" type="presOf" srcId="{797A5081-DFC1-440B-8AC8-CAB169717BCB}" destId="{C8F78209-AF6D-4B5F-B0CF-968E5EDBB9D2}" srcOrd="0" destOrd="0" presId="urn:microsoft.com/office/officeart/2005/8/layout/radial3"/>
    <dgm:cxn modelId="{3471AB3C-2233-4A05-8691-565780B37674}" type="presOf" srcId="{22898E15-0AFA-4AA1-BA12-AF59C0D785A6}" destId="{9343961B-6388-44E7-8EBA-B00BF085ED38}" srcOrd="0" destOrd="0" presId="urn:microsoft.com/office/officeart/2005/8/layout/radial3"/>
    <dgm:cxn modelId="{84016B4C-8FCD-4E58-9358-6A6B2E8C019A}" type="presOf" srcId="{40D8A2BE-565F-49A8-841C-08AC73DEC8B5}" destId="{0DB0C065-CA49-49F6-BFD2-BB02D4E49C20}" srcOrd="0" destOrd="0" presId="urn:microsoft.com/office/officeart/2005/8/layout/radial3"/>
    <dgm:cxn modelId="{E3985A1C-990F-489C-BC54-2F12BE3E9EAD}" srcId="{641B8FF2-CC62-49E7-B27B-E1CEA1BA2BFF}" destId="{40D8A2BE-565F-49A8-841C-08AC73DEC8B5}" srcOrd="0" destOrd="0" parTransId="{A440B73B-6049-4A0F-A167-34958BBA6BD3}" sibTransId="{E9CE993F-0258-42F4-86DD-7FAD311CD275}"/>
    <dgm:cxn modelId="{9FDBD926-CA8B-4AA2-9E45-CC12F87081B6}" srcId="{40D8A2BE-565F-49A8-841C-08AC73DEC8B5}" destId="{797A5081-DFC1-440B-8AC8-CAB169717BCB}" srcOrd="3" destOrd="0" parTransId="{44E746F3-FC4C-4D83-A2E5-E7C57CF3D1C6}" sibTransId="{08999606-0909-4D5A-B3BA-F334ABCF7A09}"/>
    <dgm:cxn modelId="{F90ABEA5-1583-41EF-8D59-BFA60C4DF89E}" srcId="{40D8A2BE-565F-49A8-841C-08AC73DEC8B5}" destId="{22898E15-0AFA-4AA1-BA12-AF59C0D785A6}" srcOrd="1" destOrd="0" parTransId="{8A8A9B63-D5DD-4AA6-B2F7-3C102EB82100}" sibTransId="{A56AA982-6532-46AB-87D2-C9E41E973F15}"/>
    <dgm:cxn modelId="{891897B6-628F-4B76-8203-D5A2FEB0F2E2}" srcId="{40D8A2BE-565F-49A8-841C-08AC73DEC8B5}" destId="{605E89AC-37CA-46D8-BD90-67F656EB3ABB}" srcOrd="2" destOrd="0" parTransId="{D45F86B3-5FC6-41AB-B38D-722545A587FA}" sibTransId="{7EC7C3B8-36E2-49BE-AEF9-7CED11C9F105}"/>
    <dgm:cxn modelId="{EF4E3CD5-BEED-4D12-85DA-2DE9A6E46F38}" type="presParOf" srcId="{48247C65-8CA0-46EE-896D-BA2684403092}" destId="{6EC096EB-1368-4895-B7E0-E04EED0C4B9B}" srcOrd="0" destOrd="0" presId="urn:microsoft.com/office/officeart/2005/8/layout/radial3"/>
    <dgm:cxn modelId="{23360D2B-D193-4E7C-A564-64E25F7B43D8}" type="presParOf" srcId="{6EC096EB-1368-4895-B7E0-E04EED0C4B9B}" destId="{0DB0C065-CA49-49F6-BFD2-BB02D4E49C20}" srcOrd="0" destOrd="0" presId="urn:microsoft.com/office/officeart/2005/8/layout/radial3"/>
    <dgm:cxn modelId="{C2578D0A-529C-4D09-9A99-01FF33B6C8EF}" type="presParOf" srcId="{6EC096EB-1368-4895-B7E0-E04EED0C4B9B}" destId="{D7DBC5FB-09A3-4E73-991A-15D30100B621}" srcOrd="1" destOrd="0" presId="urn:microsoft.com/office/officeart/2005/8/layout/radial3"/>
    <dgm:cxn modelId="{79C2FCED-AF53-4221-B8AE-35EEF6C67D90}" type="presParOf" srcId="{6EC096EB-1368-4895-B7E0-E04EED0C4B9B}" destId="{9343961B-6388-44E7-8EBA-B00BF085ED38}" srcOrd="2" destOrd="0" presId="urn:microsoft.com/office/officeart/2005/8/layout/radial3"/>
    <dgm:cxn modelId="{75329124-080B-4392-9FE1-05DEB2181379}" type="presParOf" srcId="{6EC096EB-1368-4895-B7E0-E04EED0C4B9B}" destId="{78BCAD5B-1445-42E3-9CC5-8306D4620DAA}" srcOrd="3" destOrd="0" presId="urn:microsoft.com/office/officeart/2005/8/layout/radial3"/>
    <dgm:cxn modelId="{5A04C0EC-518C-4824-A260-BC2B0652DBFD}" type="presParOf" srcId="{6EC096EB-1368-4895-B7E0-E04EED0C4B9B}" destId="{C8F78209-AF6D-4B5F-B0CF-968E5EDBB9D2}" srcOrd="4" destOrd="0" presId="urn:microsoft.com/office/officeart/2005/8/layout/radial3"/>
  </dgm:cxnLst>
  <dgm:bg/>
  <dgm:whole>
    <a:ln>
      <a:solidFill>
        <a:srgbClr val="FFFF0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7F34FD0-60BC-40AD-8B5F-CD133105100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01E58E08-D2C6-4CC8-9666-B001BD6DB6CD}">
      <dgm:prSet phldrT="[Texto]" custT="1">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s-ES" sz="2000" b="1" dirty="0" smtClean="0"/>
            <a:t>AGREGADO FINO.</a:t>
          </a:r>
        </a:p>
        <a:p>
          <a:r>
            <a:rPr lang="es-ES" sz="2000" b="1" dirty="0" smtClean="0">
              <a:latin typeface="+mj-lt"/>
              <a:ea typeface="Times New Roman" pitchFamily="18" charset="0"/>
            </a:rPr>
            <a:t>NTE INEN 856</a:t>
          </a:r>
          <a:endParaRPr lang="es-ES" sz="2000" b="1" dirty="0"/>
        </a:p>
      </dgm:t>
    </dgm:pt>
    <dgm:pt modelId="{A6D036EA-E9B4-484C-93FC-E22955BE7BA2}" type="parTrans" cxnId="{B10273D8-630D-45AE-B2F9-A40D21443527}">
      <dgm:prSet/>
      <dgm:spPr/>
      <dgm:t>
        <a:bodyPr/>
        <a:lstStyle/>
        <a:p>
          <a:endParaRPr lang="es-ES"/>
        </a:p>
      </dgm:t>
    </dgm:pt>
    <dgm:pt modelId="{EDA92A93-4536-431B-9FD0-F03DCFEFB93C}" type="sibTrans" cxnId="{B10273D8-630D-45AE-B2F9-A40D21443527}">
      <dgm:prSet/>
      <dgm:spPr/>
      <dgm:t>
        <a:bodyPr/>
        <a:lstStyle/>
        <a:p>
          <a:endParaRPr lang="es-ES"/>
        </a:p>
      </dgm:t>
    </dgm:pt>
    <dgm:pt modelId="{8AF42ACA-E34A-4E64-914D-296CB817B0DC}">
      <dgm:prSet phldrT="[Texto]" custT="1">
        <dgm:style>
          <a:lnRef idx="2">
            <a:schemeClr val="accent6"/>
          </a:lnRef>
          <a:fillRef idx="1">
            <a:schemeClr val="lt1"/>
          </a:fillRef>
          <a:effectRef idx="0">
            <a:schemeClr val="accent6"/>
          </a:effectRef>
          <a:fontRef idx="minor">
            <a:schemeClr val="dk1"/>
          </a:fontRef>
        </dgm:style>
      </dgm:prSet>
      <dgm:spPr/>
      <dgm:t>
        <a:bodyPr/>
        <a:lstStyle/>
        <a:p>
          <a:r>
            <a:rPr lang="es-EC" sz="1800" dirty="0" smtClean="0"/>
            <a:t>Picnómetro.</a:t>
          </a:r>
          <a:endParaRPr lang="es-ES" sz="1800" dirty="0"/>
        </a:p>
      </dgm:t>
    </dgm:pt>
    <dgm:pt modelId="{72DC5541-EBC8-4E2D-BA31-061A2DE9D2EC}" type="parTrans" cxnId="{2C3B8F96-CA8B-4902-B28A-73148BC89A7C}">
      <dgm:prSet/>
      <dgm:spPr/>
      <dgm:t>
        <a:bodyPr/>
        <a:lstStyle/>
        <a:p>
          <a:endParaRPr lang="es-ES"/>
        </a:p>
      </dgm:t>
    </dgm:pt>
    <dgm:pt modelId="{918C2BCB-2E4E-480C-A9E4-2BC6817CA4C2}" type="sibTrans" cxnId="{2C3B8F96-CA8B-4902-B28A-73148BC89A7C}">
      <dgm:prSet/>
      <dgm:spPr/>
      <dgm:t>
        <a:bodyPr/>
        <a:lstStyle/>
        <a:p>
          <a:endParaRPr lang="es-ES"/>
        </a:p>
      </dgm:t>
    </dgm:pt>
    <dgm:pt modelId="{4CCDD1B0-4F70-4E3A-BD3C-F88ABE98CBAE}">
      <dgm:prSet phldrT="[Texto]" custT="1"/>
      <dgm:spPr/>
      <dgm:t>
        <a:bodyPr/>
        <a:lstStyle/>
        <a:p>
          <a:endParaRPr lang="es-ES" sz="2000" b="1" dirty="0" smtClean="0"/>
        </a:p>
        <a:p>
          <a:r>
            <a:rPr lang="es-ES" sz="2000" b="1" dirty="0" smtClean="0"/>
            <a:t>AGREGADO GRUESO</a:t>
          </a:r>
        </a:p>
        <a:p>
          <a:r>
            <a:rPr lang="es-ES" sz="2000" b="1" dirty="0" smtClean="0">
              <a:latin typeface="+mj-lt"/>
              <a:ea typeface="Times New Roman" pitchFamily="18" charset="0"/>
            </a:rPr>
            <a:t>NTE INEN 857</a:t>
          </a:r>
          <a:endParaRPr lang="es-ES" sz="2000" b="1" dirty="0"/>
        </a:p>
      </dgm:t>
    </dgm:pt>
    <dgm:pt modelId="{56B8F872-D209-46F3-BF28-1029B273BC6F}" type="parTrans" cxnId="{0AC7AA2E-5484-4E18-9DD3-22AC7A0B6331}">
      <dgm:prSet/>
      <dgm:spPr/>
      <dgm:t>
        <a:bodyPr/>
        <a:lstStyle/>
        <a:p>
          <a:endParaRPr lang="es-ES"/>
        </a:p>
      </dgm:t>
    </dgm:pt>
    <dgm:pt modelId="{EEC417DF-D533-4944-A12D-A7B5D6D2A662}" type="sibTrans" cxnId="{0AC7AA2E-5484-4E18-9DD3-22AC7A0B6331}">
      <dgm:prSet/>
      <dgm:spPr/>
      <dgm:t>
        <a:bodyPr/>
        <a:lstStyle/>
        <a:p>
          <a:endParaRPr lang="es-ES"/>
        </a:p>
      </dgm:t>
    </dgm:pt>
    <dgm:pt modelId="{8DAF9520-ACF9-4118-9233-E6FD2406F204}">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C" sz="1800" dirty="0" smtClean="0"/>
            <a:t>Horno 110 °C±5°C</a:t>
          </a:r>
          <a:endParaRPr lang="es-ES" sz="1800" dirty="0"/>
        </a:p>
      </dgm:t>
    </dgm:pt>
    <dgm:pt modelId="{F702B9AF-DA18-4096-9CF0-5DFE05DE8AAB}" type="parTrans" cxnId="{D603310D-ED39-4752-BF6F-512F8CCD068D}">
      <dgm:prSet/>
      <dgm:spPr/>
      <dgm:t>
        <a:bodyPr/>
        <a:lstStyle/>
        <a:p>
          <a:endParaRPr lang="es-ES"/>
        </a:p>
      </dgm:t>
    </dgm:pt>
    <dgm:pt modelId="{002F857B-C9D0-4008-A89D-2A0FDC52F74B}" type="sibTrans" cxnId="{D603310D-ED39-4752-BF6F-512F8CCD068D}">
      <dgm:prSet/>
      <dgm:spPr/>
      <dgm:t>
        <a:bodyPr/>
        <a:lstStyle/>
        <a:p>
          <a:endParaRPr lang="es-ES"/>
        </a:p>
      </dgm:t>
    </dgm:pt>
    <dgm:pt modelId="{1B546CD7-A4E0-4F21-B39A-742E7CF10639}">
      <dgm:prSet custT="1">
        <dgm:style>
          <a:lnRef idx="2">
            <a:schemeClr val="accent6"/>
          </a:lnRef>
          <a:fillRef idx="1">
            <a:schemeClr val="lt1"/>
          </a:fillRef>
          <a:effectRef idx="0">
            <a:schemeClr val="accent6"/>
          </a:effectRef>
          <a:fontRef idx="minor">
            <a:schemeClr val="dk1"/>
          </a:fontRef>
        </dgm:style>
      </dgm:prSet>
      <dgm:spPr/>
      <dgm:t>
        <a:bodyPr/>
        <a:lstStyle/>
        <a:p>
          <a:r>
            <a:rPr lang="es-EC" sz="1800" dirty="0" smtClean="0"/>
            <a:t>Balanza, sensibilidad 0.1gramos</a:t>
          </a:r>
          <a:endParaRPr lang="es-ES" sz="1800" dirty="0"/>
        </a:p>
      </dgm:t>
    </dgm:pt>
    <dgm:pt modelId="{FBE3B72F-3911-4958-9215-8C46A35088FE}" type="parTrans" cxnId="{8FDAE639-2E0D-451F-8B6D-8FD72A4C86DB}">
      <dgm:prSet/>
      <dgm:spPr/>
      <dgm:t>
        <a:bodyPr/>
        <a:lstStyle/>
        <a:p>
          <a:endParaRPr lang="es-ES"/>
        </a:p>
      </dgm:t>
    </dgm:pt>
    <dgm:pt modelId="{96DEA901-0803-467F-AFF4-79EF3C8754E5}" type="sibTrans" cxnId="{8FDAE639-2E0D-451F-8B6D-8FD72A4C86DB}">
      <dgm:prSet/>
      <dgm:spPr/>
      <dgm:t>
        <a:bodyPr/>
        <a:lstStyle/>
        <a:p>
          <a:endParaRPr lang="es-ES"/>
        </a:p>
      </dgm:t>
    </dgm:pt>
    <dgm:pt modelId="{9B16C5C1-65C3-4924-BAC4-3AA8B5ABF2BA}">
      <dgm:prSet custT="1">
        <dgm:style>
          <a:lnRef idx="2">
            <a:schemeClr val="accent6"/>
          </a:lnRef>
          <a:fillRef idx="1">
            <a:schemeClr val="lt1"/>
          </a:fillRef>
          <a:effectRef idx="0">
            <a:schemeClr val="accent6"/>
          </a:effectRef>
          <a:fontRef idx="minor">
            <a:schemeClr val="dk1"/>
          </a:fontRef>
        </dgm:style>
      </dgm:prSet>
      <dgm:spPr/>
      <dgm:t>
        <a:bodyPr/>
        <a:lstStyle/>
        <a:p>
          <a:r>
            <a:rPr lang="es-EC" sz="1800" dirty="0" smtClean="0"/>
            <a:t>Matraz de 500 cm3</a:t>
          </a:r>
          <a:endParaRPr lang="es-ES" sz="1800" dirty="0"/>
        </a:p>
      </dgm:t>
    </dgm:pt>
    <dgm:pt modelId="{5335D5BB-4A28-4979-9105-0C8996DF828C}" type="parTrans" cxnId="{95F7B819-DC66-47BA-8C54-541AECCD2983}">
      <dgm:prSet/>
      <dgm:spPr/>
      <dgm:t>
        <a:bodyPr/>
        <a:lstStyle/>
        <a:p>
          <a:endParaRPr lang="es-ES"/>
        </a:p>
      </dgm:t>
    </dgm:pt>
    <dgm:pt modelId="{88BC88B1-7203-4153-A73A-1FB7F8B43E75}" type="sibTrans" cxnId="{95F7B819-DC66-47BA-8C54-541AECCD2983}">
      <dgm:prSet/>
      <dgm:spPr/>
      <dgm:t>
        <a:bodyPr/>
        <a:lstStyle/>
        <a:p>
          <a:endParaRPr lang="es-ES"/>
        </a:p>
      </dgm:t>
    </dgm:pt>
    <dgm:pt modelId="{06AE16E6-9618-44C8-AFBA-9481F9F4A808}">
      <dgm:prSet custT="1">
        <dgm:style>
          <a:lnRef idx="2">
            <a:schemeClr val="accent6"/>
          </a:lnRef>
          <a:fillRef idx="1">
            <a:schemeClr val="lt1"/>
          </a:fillRef>
          <a:effectRef idx="0">
            <a:schemeClr val="accent6"/>
          </a:effectRef>
          <a:fontRef idx="minor">
            <a:schemeClr val="dk1"/>
          </a:fontRef>
        </dgm:style>
      </dgm:prSet>
      <dgm:spPr/>
      <dgm:t>
        <a:bodyPr/>
        <a:lstStyle/>
        <a:p>
          <a:r>
            <a:rPr lang="es-EC" sz="1800" dirty="0" smtClean="0"/>
            <a:t>Horno 110 °C±5°C</a:t>
          </a:r>
          <a:endParaRPr lang="es-ES" sz="1800" dirty="0"/>
        </a:p>
      </dgm:t>
    </dgm:pt>
    <dgm:pt modelId="{3F7B4494-DC6C-4829-B3DB-F44D644F2812}" type="parTrans" cxnId="{9D6D158D-6C6F-4C90-BE26-6F6615BED3D9}">
      <dgm:prSet/>
      <dgm:spPr/>
      <dgm:t>
        <a:bodyPr/>
        <a:lstStyle/>
        <a:p>
          <a:endParaRPr lang="es-ES"/>
        </a:p>
      </dgm:t>
    </dgm:pt>
    <dgm:pt modelId="{36804ABE-4D5D-4D62-9FCC-17ADF8CC2A3A}" type="sibTrans" cxnId="{9D6D158D-6C6F-4C90-BE26-6F6615BED3D9}">
      <dgm:prSet/>
      <dgm:spPr/>
      <dgm:t>
        <a:bodyPr/>
        <a:lstStyle/>
        <a:p>
          <a:endParaRPr lang="es-ES"/>
        </a:p>
      </dgm:t>
    </dgm:pt>
    <dgm:pt modelId="{DA9B2A7A-177D-40E9-B9BB-1BBE05D1FF2C}">
      <dgm:prSet custT="1">
        <dgm:style>
          <a:lnRef idx="2">
            <a:schemeClr val="accent6"/>
          </a:lnRef>
          <a:fillRef idx="1">
            <a:schemeClr val="lt1"/>
          </a:fillRef>
          <a:effectRef idx="0">
            <a:schemeClr val="accent6"/>
          </a:effectRef>
          <a:fontRef idx="minor">
            <a:schemeClr val="dk1"/>
          </a:fontRef>
        </dgm:style>
      </dgm:prSet>
      <dgm:spPr/>
      <dgm:t>
        <a:bodyPr/>
        <a:lstStyle/>
        <a:p>
          <a:r>
            <a:rPr lang="es-EC" sz="1800" dirty="0" smtClean="0"/>
            <a:t>Molde y compactador de humedad superficial</a:t>
          </a:r>
          <a:endParaRPr lang="es-ES" sz="1800" dirty="0"/>
        </a:p>
      </dgm:t>
    </dgm:pt>
    <dgm:pt modelId="{4F5F2CB5-36A7-4569-8982-88AF68F4E5D2}" type="parTrans" cxnId="{92EAFE32-447F-42D6-8063-38EE50210A60}">
      <dgm:prSet/>
      <dgm:spPr/>
      <dgm:t>
        <a:bodyPr/>
        <a:lstStyle/>
        <a:p>
          <a:endParaRPr lang="es-ES"/>
        </a:p>
      </dgm:t>
    </dgm:pt>
    <dgm:pt modelId="{F6BAB187-428A-4BBA-AF66-B1D72FD6C213}" type="sibTrans" cxnId="{92EAFE32-447F-42D6-8063-38EE50210A60}">
      <dgm:prSet/>
      <dgm:spPr/>
      <dgm:t>
        <a:bodyPr/>
        <a:lstStyle/>
        <a:p>
          <a:endParaRPr lang="es-ES"/>
        </a:p>
      </dgm:t>
    </dgm:pt>
    <dgm:pt modelId="{1C886575-D024-46A9-AD2D-D50C69CF642D}">
      <dgm:prSet custT="1">
        <dgm:style>
          <a:lnRef idx="2">
            <a:schemeClr val="accent1"/>
          </a:lnRef>
          <a:fillRef idx="1">
            <a:schemeClr val="lt1"/>
          </a:fillRef>
          <a:effectRef idx="0">
            <a:schemeClr val="accent1"/>
          </a:effectRef>
          <a:fontRef idx="minor">
            <a:schemeClr val="dk1"/>
          </a:fontRef>
        </dgm:style>
      </dgm:prSet>
      <dgm:spPr/>
      <dgm:t>
        <a:bodyPr/>
        <a:lstStyle/>
        <a:p>
          <a:r>
            <a:rPr lang="es-EC" sz="1800" dirty="0" smtClean="0"/>
            <a:t>Balanza, sensibilidad 0.1gramos</a:t>
          </a:r>
          <a:endParaRPr lang="es-ES" sz="1800" dirty="0"/>
        </a:p>
      </dgm:t>
    </dgm:pt>
    <dgm:pt modelId="{ED2C1D55-9B28-48FC-84E3-B3B3CCDF6BFC}" type="parTrans" cxnId="{0ADD21A3-44A3-4261-BE24-914C19945A14}">
      <dgm:prSet/>
      <dgm:spPr/>
      <dgm:t>
        <a:bodyPr/>
        <a:lstStyle/>
        <a:p>
          <a:endParaRPr lang="es-ES"/>
        </a:p>
      </dgm:t>
    </dgm:pt>
    <dgm:pt modelId="{17DC50D7-6BCC-43DF-B8DF-4B28CD071F79}" type="sibTrans" cxnId="{0ADD21A3-44A3-4261-BE24-914C19945A14}">
      <dgm:prSet/>
      <dgm:spPr/>
      <dgm:t>
        <a:bodyPr/>
        <a:lstStyle/>
        <a:p>
          <a:endParaRPr lang="es-ES"/>
        </a:p>
      </dgm:t>
    </dgm:pt>
    <dgm:pt modelId="{FFF96E5E-3F61-4886-AFAB-3CFF298065E9}">
      <dgm:prSet custT="1">
        <dgm:style>
          <a:lnRef idx="2">
            <a:schemeClr val="accent1"/>
          </a:lnRef>
          <a:fillRef idx="1">
            <a:schemeClr val="lt1"/>
          </a:fillRef>
          <a:effectRef idx="0">
            <a:schemeClr val="accent1"/>
          </a:effectRef>
          <a:fontRef idx="minor">
            <a:schemeClr val="dk1"/>
          </a:fontRef>
        </dgm:style>
      </dgm:prSet>
      <dgm:spPr/>
      <dgm:t>
        <a:bodyPr/>
        <a:lstStyle/>
        <a:p>
          <a:r>
            <a:rPr lang="es-EC" sz="1800" dirty="0" smtClean="0"/>
            <a:t>Tanque de agua</a:t>
          </a:r>
          <a:endParaRPr lang="es-ES" sz="1800" dirty="0"/>
        </a:p>
      </dgm:t>
    </dgm:pt>
    <dgm:pt modelId="{D2293596-8515-4B55-8561-544ADE27DCA4}" type="parTrans" cxnId="{D0EEEAFF-9ED5-4704-8AFF-8960DFDFF9C9}">
      <dgm:prSet/>
      <dgm:spPr/>
      <dgm:t>
        <a:bodyPr/>
        <a:lstStyle/>
        <a:p>
          <a:endParaRPr lang="es-ES"/>
        </a:p>
      </dgm:t>
    </dgm:pt>
    <dgm:pt modelId="{40842BDB-8B0E-4152-9976-9B99430DAD65}" type="sibTrans" cxnId="{D0EEEAFF-9ED5-4704-8AFF-8960DFDFF9C9}">
      <dgm:prSet/>
      <dgm:spPr/>
      <dgm:t>
        <a:bodyPr/>
        <a:lstStyle/>
        <a:p>
          <a:endParaRPr lang="es-ES"/>
        </a:p>
      </dgm:t>
    </dgm:pt>
    <dgm:pt modelId="{A37A6E02-D33A-4325-A0B9-9642A2639071}" type="pres">
      <dgm:prSet presAssocID="{D7F34FD0-60BC-40AD-8B5F-CD1331051007}" presName="linearFlow" presStyleCnt="0">
        <dgm:presLayoutVars>
          <dgm:dir/>
          <dgm:animLvl val="lvl"/>
          <dgm:resizeHandles val="exact"/>
        </dgm:presLayoutVars>
      </dgm:prSet>
      <dgm:spPr/>
      <dgm:t>
        <a:bodyPr/>
        <a:lstStyle/>
        <a:p>
          <a:endParaRPr lang="es-ES"/>
        </a:p>
      </dgm:t>
    </dgm:pt>
    <dgm:pt modelId="{6FD67076-8D98-4C2E-A65E-E503CF5B96C0}" type="pres">
      <dgm:prSet presAssocID="{01E58E08-D2C6-4CC8-9666-B001BD6DB6CD}" presName="composite" presStyleCnt="0"/>
      <dgm:spPr/>
    </dgm:pt>
    <dgm:pt modelId="{73B7A599-8278-4094-A9D0-EDE233A839B2}" type="pres">
      <dgm:prSet presAssocID="{01E58E08-D2C6-4CC8-9666-B001BD6DB6CD}" presName="parentText" presStyleLbl="alignNode1" presStyleIdx="0" presStyleCnt="2">
        <dgm:presLayoutVars>
          <dgm:chMax val="1"/>
          <dgm:bulletEnabled val="1"/>
        </dgm:presLayoutVars>
      </dgm:prSet>
      <dgm:spPr/>
      <dgm:t>
        <a:bodyPr/>
        <a:lstStyle/>
        <a:p>
          <a:endParaRPr lang="es-ES"/>
        </a:p>
      </dgm:t>
    </dgm:pt>
    <dgm:pt modelId="{23E35BA7-908F-451D-8CA3-E779FA360EC0}" type="pres">
      <dgm:prSet presAssocID="{01E58E08-D2C6-4CC8-9666-B001BD6DB6CD}" presName="descendantText" presStyleLbl="alignAcc1" presStyleIdx="0" presStyleCnt="2">
        <dgm:presLayoutVars>
          <dgm:bulletEnabled val="1"/>
        </dgm:presLayoutVars>
      </dgm:prSet>
      <dgm:spPr/>
      <dgm:t>
        <a:bodyPr/>
        <a:lstStyle/>
        <a:p>
          <a:endParaRPr lang="es-ES"/>
        </a:p>
      </dgm:t>
    </dgm:pt>
    <dgm:pt modelId="{052201B8-04B0-4CE6-B2ED-EB0D92C32510}" type="pres">
      <dgm:prSet presAssocID="{EDA92A93-4536-431B-9FD0-F03DCFEFB93C}" presName="sp" presStyleCnt="0"/>
      <dgm:spPr/>
    </dgm:pt>
    <dgm:pt modelId="{6993AB53-CC29-4985-882F-D0FAF44FBAAE}" type="pres">
      <dgm:prSet presAssocID="{4CCDD1B0-4F70-4E3A-BD3C-F88ABE98CBAE}" presName="composite" presStyleCnt="0"/>
      <dgm:spPr/>
    </dgm:pt>
    <dgm:pt modelId="{D998BD03-BE78-48BA-B92D-46FFF554DF10}" type="pres">
      <dgm:prSet presAssocID="{4CCDD1B0-4F70-4E3A-BD3C-F88ABE98CBAE}" presName="parentText" presStyleLbl="alignNode1" presStyleIdx="1" presStyleCnt="2">
        <dgm:presLayoutVars>
          <dgm:chMax val="1"/>
          <dgm:bulletEnabled val="1"/>
        </dgm:presLayoutVars>
      </dgm:prSet>
      <dgm:spPr/>
      <dgm:t>
        <a:bodyPr/>
        <a:lstStyle/>
        <a:p>
          <a:endParaRPr lang="es-ES"/>
        </a:p>
      </dgm:t>
    </dgm:pt>
    <dgm:pt modelId="{D05385F3-4F91-43C3-AF77-F9CA6558E883}" type="pres">
      <dgm:prSet presAssocID="{4CCDD1B0-4F70-4E3A-BD3C-F88ABE98CBAE}" presName="descendantText" presStyleLbl="alignAcc1" presStyleIdx="1" presStyleCnt="2">
        <dgm:presLayoutVars>
          <dgm:bulletEnabled val="1"/>
        </dgm:presLayoutVars>
      </dgm:prSet>
      <dgm:spPr/>
      <dgm:t>
        <a:bodyPr/>
        <a:lstStyle/>
        <a:p>
          <a:endParaRPr lang="es-ES"/>
        </a:p>
      </dgm:t>
    </dgm:pt>
  </dgm:ptLst>
  <dgm:cxnLst>
    <dgm:cxn modelId="{D603310D-ED39-4752-BF6F-512F8CCD068D}" srcId="{4CCDD1B0-4F70-4E3A-BD3C-F88ABE98CBAE}" destId="{8DAF9520-ACF9-4118-9233-E6FD2406F204}" srcOrd="0" destOrd="0" parTransId="{F702B9AF-DA18-4096-9CF0-5DFE05DE8AAB}" sibTransId="{002F857B-C9D0-4008-A89D-2A0FDC52F74B}"/>
    <dgm:cxn modelId="{B10273D8-630D-45AE-B2F9-A40D21443527}" srcId="{D7F34FD0-60BC-40AD-8B5F-CD1331051007}" destId="{01E58E08-D2C6-4CC8-9666-B001BD6DB6CD}" srcOrd="0" destOrd="0" parTransId="{A6D036EA-E9B4-484C-93FC-E22955BE7BA2}" sibTransId="{EDA92A93-4536-431B-9FD0-F03DCFEFB93C}"/>
    <dgm:cxn modelId="{8CD011C3-25DC-47AA-ABDA-6F9D74374BCA}" type="presOf" srcId="{01E58E08-D2C6-4CC8-9666-B001BD6DB6CD}" destId="{73B7A599-8278-4094-A9D0-EDE233A839B2}" srcOrd="0" destOrd="0" presId="urn:microsoft.com/office/officeart/2005/8/layout/chevron2"/>
    <dgm:cxn modelId="{9D6D158D-6C6F-4C90-BE26-6F6615BED3D9}" srcId="{01E58E08-D2C6-4CC8-9666-B001BD6DB6CD}" destId="{06AE16E6-9618-44C8-AFBA-9481F9F4A808}" srcOrd="3" destOrd="0" parTransId="{3F7B4494-DC6C-4829-B3DB-F44D644F2812}" sibTransId="{36804ABE-4D5D-4D62-9FCC-17ADF8CC2A3A}"/>
    <dgm:cxn modelId="{EBD804DB-55E1-4E28-8397-33E70A5CA68E}" type="presOf" srcId="{FFF96E5E-3F61-4886-AFAB-3CFF298065E9}" destId="{D05385F3-4F91-43C3-AF77-F9CA6558E883}" srcOrd="0" destOrd="2" presId="urn:microsoft.com/office/officeart/2005/8/layout/chevron2"/>
    <dgm:cxn modelId="{CBB82E02-B6D5-4E5C-B49E-0C67466618B6}" type="presOf" srcId="{06AE16E6-9618-44C8-AFBA-9481F9F4A808}" destId="{23E35BA7-908F-451D-8CA3-E779FA360EC0}" srcOrd="0" destOrd="3" presId="urn:microsoft.com/office/officeart/2005/8/layout/chevron2"/>
    <dgm:cxn modelId="{36BA2CA9-1221-450E-9669-F0BA6B5381E0}" type="presOf" srcId="{DA9B2A7A-177D-40E9-B9BB-1BBE05D1FF2C}" destId="{23E35BA7-908F-451D-8CA3-E779FA360EC0}" srcOrd="0" destOrd="4" presId="urn:microsoft.com/office/officeart/2005/8/layout/chevron2"/>
    <dgm:cxn modelId="{92EAFE32-447F-42D6-8063-38EE50210A60}" srcId="{01E58E08-D2C6-4CC8-9666-B001BD6DB6CD}" destId="{DA9B2A7A-177D-40E9-B9BB-1BBE05D1FF2C}" srcOrd="4" destOrd="0" parTransId="{4F5F2CB5-36A7-4569-8982-88AF68F4E5D2}" sibTransId="{F6BAB187-428A-4BBA-AF66-B1D72FD6C213}"/>
    <dgm:cxn modelId="{95F7B819-DC66-47BA-8C54-541AECCD2983}" srcId="{01E58E08-D2C6-4CC8-9666-B001BD6DB6CD}" destId="{9B16C5C1-65C3-4924-BAC4-3AA8B5ABF2BA}" srcOrd="2" destOrd="0" parTransId="{5335D5BB-4A28-4979-9105-0C8996DF828C}" sibTransId="{88BC88B1-7203-4153-A73A-1FB7F8B43E75}"/>
    <dgm:cxn modelId="{8FDAE639-2E0D-451F-8B6D-8FD72A4C86DB}" srcId="{01E58E08-D2C6-4CC8-9666-B001BD6DB6CD}" destId="{1B546CD7-A4E0-4F21-B39A-742E7CF10639}" srcOrd="1" destOrd="0" parTransId="{FBE3B72F-3911-4958-9215-8C46A35088FE}" sibTransId="{96DEA901-0803-467F-AFF4-79EF3C8754E5}"/>
    <dgm:cxn modelId="{4FB2FF3F-C9E5-4598-9A93-287AF5266FEB}" type="presOf" srcId="{1B546CD7-A4E0-4F21-B39A-742E7CF10639}" destId="{23E35BA7-908F-451D-8CA3-E779FA360EC0}" srcOrd="0" destOrd="1" presId="urn:microsoft.com/office/officeart/2005/8/layout/chevron2"/>
    <dgm:cxn modelId="{6091BDAE-AADB-48A1-AA96-8292A301DA34}" type="presOf" srcId="{8DAF9520-ACF9-4118-9233-E6FD2406F204}" destId="{D05385F3-4F91-43C3-AF77-F9CA6558E883}" srcOrd="0" destOrd="0" presId="urn:microsoft.com/office/officeart/2005/8/layout/chevron2"/>
    <dgm:cxn modelId="{D2156D0F-008A-4492-B98D-B8D0CE65B6B7}" type="presOf" srcId="{D7F34FD0-60BC-40AD-8B5F-CD1331051007}" destId="{A37A6E02-D33A-4325-A0B9-9642A2639071}" srcOrd="0" destOrd="0" presId="urn:microsoft.com/office/officeart/2005/8/layout/chevron2"/>
    <dgm:cxn modelId="{81734CCF-B886-4AF4-9CC1-988B4F707238}" type="presOf" srcId="{8AF42ACA-E34A-4E64-914D-296CB817B0DC}" destId="{23E35BA7-908F-451D-8CA3-E779FA360EC0}" srcOrd="0" destOrd="0" presId="urn:microsoft.com/office/officeart/2005/8/layout/chevron2"/>
    <dgm:cxn modelId="{59CFDF70-A9AC-4346-BD6B-6F802E99D8E6}" type="presOf" srcId="{9B16C5C1-65C3-4924-BAC4-3AA8B5ABF2BA}" destId="{23E35BA7-908F-451D-8CA3-E779FA360EC0}" srcOrd="0" destOrd="2" presId="urn:microsoft.com/office/officeart/2005/8/layout/chevron2"/>
    <dgm:cxn modelId="{7B4D7196-7ACE-4BCB-8786-CBDB5B8806C9}" type="presOf" srcId="{4CCDD1B0-4F70-4E3A-BD3C-F88ABE98CBAE}" destId="{D998BD03-BE78-48BA-B92D-46FFF554DF10}" srcOrd="0" destOrd="0" presId="urn:microsoft.com/office/officeart/2005/8/layout/chevron2"/>
    <dgm:cxn modelId="{2C3B8F96-CA8B-4902-B28A-73148BC89A7C}" srcId="{01E58E08-D2C6-4CC8-9666-B001BD6DB6CD}" destId="{8AF42ACA-E34A-4E64-914D-296CB817B0DC}" srcOrd="0" destOrd="0" parTransId="{72DC5541-EBC8-4E2D-BA31-061A2DE9D2EC}" sibTransId="{918C2BCB-2E4E-480C-A9E4-2BC6817CA4C2}"/>
    <dgm:cxn modelId="{0AC7AA2E-5484-4E18-9DD3-22AC7A0B6331}" srcId="{D7F34FD0-60BC-40AD-8B5F-CD1331051007}" destId="{4CCDD1B0-4F70-4E3A-BD3C-F88ABE98CBAE}" srcOrd="1" destOrd="0" parTransId="{56B8F872-D209-46F3-BF28-1029B273BC6F}" sibTransId="{EEC417DF-D533-4944-A12D-A7B5D6D2A662}"/>
    <dgm:cxn modelId="{0ADD21A3-44A3-4261-BE24-914C19945A14}" srcId="{4CCDD1B0-4F70-4E3A-BD3C-F88ABE98CBAE}" destId="{1C886575-D024-46A9-AD2D-D50C69CF642D}" srcOrd="1" destOrd="0" parTransId="{ED2C1D55-9B28-48FC-84E3-B3B3CCDF6BFC}" sibTransId="{17DC50D7-6BCC-43DF-B8DF-4B28CD071F79}"/>
    <dgm:cxn modelId="{D0EEEAFF-9ED5-4704-8AFF-8960DFDFF9C9}" srcId="{4CCDD1B0-4F70-4E3A-BD3C-F88ABE98CBAE}" destId="{FFF96E5E-3F61-4886-AFAB-3CFF298065E9}" srcOrd="2" destOrd="0" parTransId="{D2293596-8515-4B55-8561-544ADE27DCA4}" sibTransId="{40842BDB-8B0E-4152-9976-9B99430DAD65}"/>
    <dgm:cxn modelId="{DD37E51C-8ACA-492B-BF8C-8506A31B6046}" type="presOf" srcId="{1C886575-D024-46A9-AD2D-D50C69CF642D}" destId="{D05385F3-4F91-43C3-AF77-F9CA6558E883}" srcOrd="0" destOrd="1" presId="urn:microsoft.com/office/officeart/2005/8/layout/chevron2"/>
    <dgm:cxn modelId="{3B3910C8-855A-435B-A620-74A73EA8841F}" type="presParOf" srcId="{A37A6E02-D33A-4325-A0B9-9642A2639071}" destId="{6FD67076-8D98-4C2E-A65E-E503CF5B96C0}" srcOrd="0" destOrd="0" presId="urn:microsoft.com/office/officeart/2005/8/layout/chevron2"/>
    <dgm:cxn modelId="{BE58BC53-5509-4FE2-A632-E6A55B415B39}" type="presParOf" srcId="{6FD67076-8D98-4C2E-A65E-E503CF5B96C0}" destId="{73B7A599-8278-4094-A9D0-EDE233A839B2}" srcOrd="0" destOrd="0" presId="urn:microsoft.com/office/officeart/2005/8/layout/chevron2"/>
    <dgm:cxn modelId="{BB53AE99-26E9-4D82-9D77-F011453D6E2C}" type="presParOf" srcId="{6FD67076-8D98-4C2E-A65E-E503CF5B96C0}" destId="{23E35BA7-908F-451D-8CA3-E779FA360EC0}" srcOrd="1" destOrd="0" presId="urn:microsoft.com/office/officeart/2005/8/layout/chevron2"/>
    <dgm:cxn modelId="{69D619C3-7755-414E-9B79-3F56348E0FB1}" type="presParOf" srcId="{A37A6E02-D33A-4325-A0B9-9642A2639071}" destId="{052201B8-04B0-4CE6-B2ED-EB0D92C32510}" srcOrd="1" destOrd="0" presId="urn:microsoft.com/office/officeart/2005/8/layout/chevron2"/>
    <dgm:cxn modelId="{1DB66574-4857-4A84-97FB-51828FBB1366}" type="presParOf" srcId="{A37A6E02-D33A-4325-A0B9-9642A2639071}" destId="{6993AB53-CC29-4985-882F-D0FAF44FBAAE}" srcOrd="2" destOrd="0" presId="urn:microsoft.com/office/officeart/2005/8/layout/chevron2"/>
    <dgm:cxn modelId="{CB284451-DD21-44ED-8E54-E20753E62D68}" type="presParOf" srcId="{6993AB53-CC29-4985-882F-D0FAF44FBAAE}" destId="{D998BD03-BE78-48BA-B92D-46FFF554DF10}" srcOrd="0" destOrd="0" presId="urn:microsoft.com/office/officeart/2005/8/layout/chevron2"/>
    <dgm:cxn modelId="{8F6F7FD8-C16B-483A-B7B8-6E3FBA4A6428}" type="presParOf" srcId="{6993AB53-CC29-4985-882F-D0FAF44FBAAE}" destId="{D05385F3-4F91-43C3-AF77-F9CA6558E88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3AB2556-0390-46F3-A621-34499AB9013C}" type="doc">
      <dgm:prSet loTypeId="urn:microsoft.com/office/officeart/2005/8/layout/bProcess2" loCatId="process" qsTypeId="urn:microsoft.com/office/officeart/2005/8/quickstyle/3d3" qsCatId="3D" csTypeId="urn:microsoft.com/office/officeart/2005/8/colors/colorful3" csCatId="colorful" phldr="1"/>
      <dgm:spPr/>
      <dgm:t>
        <a:bodyPr/>
        <a:lstStyle/>
        <a:p>
          <a:endParaRPr lang="es-EC"/>
        </a:p>
      </dgm:t>
    </dgm:pt>
    <dgm:pt modelId="{D81C1FD1-DB52-4E58-B274-9E5942FA37B2}">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s-ES" sz="1600" dirty="0" smtClean="0"/>
            <a:t>Tomar una muestra superior a los 500 gr del agregado fino, secarlo en el horno a 110 ± 5 ̊C durante 24 horas.</a:t>
          </a:r>
          <a:endParaRPr lang="es-EC" sz="1600" dirty="0"/>
        </a:p>
      </dgm:t>
    </dgm:pt>
    <dgm:pt modelId="{D87A2D92-7827-4676-93B1-8D2414F5648F}" type="parTrans" cxnId="{193A97E5-9C35-49D4-A2EF-D3304036B3C6}">
      <dgm:prSet/>
      <dgm:spPr/>
      <dgm:t>
        <a:bodyPr/>
        <a:lstStyle/>
        <a:p>
          <a:endParaRPr lang="es-EC"/>
        </a:p>
      </dgm:t>
    </dgm:pt>
    <dgm:pt modelId="{ABEA177D-93F7-4283-9C0B-A64FA5F8DB40}" type="sibTrans" cxnId="{193A97E5-9C35-49D4-A2EF-D3304036B3C6}">
      <dgm:prSet/>
      <dgm:spPr/>
      <dgm:t>
        <a:bodyPr/>
        <a:lstStyle/>
        <a:p>
          <a:endParaRPr lang="es-EC"/>
        </a:p>
      </dgm:t>
    </dgm:pt>
    <dgm:pt modelId="{8A4FB141-C717-4357-B3AA-8A893662A77A}">
      <dgm:prSet phldrT="[Text]" custT="1">
        <dgm:style>
          <a:lnRef idx="1">
            <a:schemeClr val="accent3"/>
          </a:lnRef>
          <a:fillRef idx="2">
            <a:schemeClr val="accent3"/>
          </a:fillRef>
          <a:effectRef idx="1">
            <a:schemeClr val="accent3"/>
          </a:effectRef>
          <a:fontRef idx="minor">
            <a:schemeClr val="dk1"/>
          </a:fontRef>
        </dgm:style>
      </dgm:prSet>
      <dgm:spPr/>
      <dgm:t>
        <a:bodyPr/>
        <a:lstStyle/>
        <a:p>
          <a:r>
            <a:rPr lang="es-ES" sz="1600" dirty="0" smtClean="0"/>
            <a:t>Al siguiente día sumergir la muestra en agua 24 horas más</a:t>
          </a:r>
          <a:endParaRPr lang="es-EC" sz="1600" dirty="0"/>
        </a:p>
      </dgm:t>
    </dgm:pt>
    <dgm:pt modelId="{95BDC639-3FA6-4D28-8CD2-6063FF02041A}" type="parTrans" cxnId="{5C376EC8-4A25-4624-BAA7-C20E1514727A}">
      <dgm:prSet/>
      <dgm:spPr/>
      <dgm:t>
        <a:bodyPr/>
        <a:lstStyle/>
        <a:p>
          <a:endParaRPr lang="es-EC"/>
        </a:p>
      </dgm:t>
    </dgm:pt>
    <dgm:pt modelId="{74AF0AAF-9CEF-408E-A658-30BAC35D926C}" type="sibTrans" cxnId="{5C376EC8-4A25-4624-BAA7-C20E1514727A}">
      <dgm:prSet/>
      <dgm:spPr/>
      <dgm:t>
        <a:bodyPr/>
        <a:lstStyle/>
        <a:p>
          <a:endParaRPr lang="es-EC"/>
        </a:p>
      </dgm:t>
    </dgm:pt>
    <dgm:pt modelId="{631E881D-1C03-435E-88C0-32A4A45211F9}">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s-EC" sz="1600" dirty="0" smtClean="0"/>
            <a:t>Colocarla en una bandeja para ser secada</a:t>
          </a:r>
          <a:endParaRPr lang="es-EC" sz="1600" dirty="0"/>
        </a:p>
      </dgm:t>
    </dgm:pt>
    <dgm:pt modelId="{E6949985-F293-44E4-BA61-862278C58B66}" type="parTrans" cxnId="{A1A1528F-C322-4F90-B635-BA4EC1362B5D}">
      <dgm:prSet/>
      <dgm:spPr/>
      <dgm:t>
        <a:bodyPr/>
        <a:lstStyle/>
        <a:p>
          <a:endParaRPr lang="es-EC"/>
        </a:p>
      </dgm:t>
    </dgm:pt>
    <dgm:pt modelId="{7366A343-8DA3-4045-BE10-D1FFE45EAA68}" type="sibTrans" cxnId="{A1A1528F-C322-4F90-B635-BA4EC1362B5D}">
      <dgm:prSet/>
      <dgm:spPr/>
      <dgm:t>
        <a:bodyPr/>
        <a:lstStyle/>
        <a:p>
          <a:endParaRPr lang="es-EC"/>
        </a:p>
      </dgm:t>
    </dgm:pt>
    <dgm:pt modelId="{BF170B86-42A2-421C-B2D6-B40C6A60BA04}">
      <dgm:prSet phldrT="[Text]" custT="1">
        <dgm:style>
          <a:lnRef idx="1">
            <a:schemeClr val="dk1"/>
          </a:lnRef>
          <a:fillRef idx="2">
            <a:schemeClr val="dk1"/>
          </a:fillRef>
          <a:effectRef idx="1">
            <a:schemeClr val="dk1"/>
          </a:effectRef>
          <a:fontRef idx="minor">
            <a:schemeClr val="dk1"/>
          </a:fontRef>
        </dgm:style>
      </dgm:prSet>
      <dgm:spPr/>
      <dgm:t>
        <a:bodyPr/>
        <a:lstStyle/>
        <a:p>
          <a:r>
            <a:rPr lang="es-ES" sz="1600" dirty="0" smtClean="0"/>
            <a:t>Pesar una muestra de 500 gr con la humedad adecuada </a:t>
          </a:r>
          <a:endParaRPr lang="es-EC" sz="1600" dirty="0"/>
        </a:p>
      </dgm:t>
    </dgm:pt>
    <dgm:pt modelId="{86A6AF82-7D0A-498D-AE04-72236395971C}" type="parTrans" cxnId="{BB0AAE25-09FE-4F50-A36A-1FCB0BAB902D}">
      <dgm:prSet/>
      <dgm:spPr/>
      <dgm:t>
        <a:bodyPr/>
        <a:lstStyle/>
        <a:p>
          <a:endParaRPr lang="es-EC"/>
        </a:p>
      </dgm:t>
    </dgm:pt>
    <dgm:pt modelId="{8720862F-5EDA-483C-B304-7D2786A7BB75}" type="sibTrans" cxnId="{BB0AAE25-09FE-4F50-A36A-1FCB0BAB902D}">
      <dgm:prSet/>
      <dgm:spPr/>
      <dgm:t>
        <a:bodyPr/>
        <a:lstStyle/>
        <a:p>
          <a:endParaRPr lang="es-EC"/>
        </a:p>
      </dgm:t>
    </dgm:pt>
    <dgm:pt modelId="{44CC83FB-EA81-4E59-A5F6-4CC369478FF0}">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smtClean="0"/>
            <a:t>Llenar el picnómetro con agua destilada hasta la marca de calibración con una temperatura de 23 ±  2 ̊C, </a:t>
          </a:r>
          <a:endParaRPr lang="es-EC" sz="1600" dirty="0"/>
        </a:p>
      </dgm:t>
    </dgm:pt>
    <dgm:pt modelId="{1AFCBCFA-4346-467D-B438-032614D8E44B}" type="parTrans" cxnId="{CE7A752D-7C40-4F2C-BE69-C4C42DB1E9C0}">
      <dgm:prSet/>
      <dgm:spPr/>
      <dgm:t>
        <a:bodyPr/>
        <a:lstStyle/>
        <a:p>
          <a:endParaRPr lang="es-EC"/>
        </a:p>
      </dgm:t>
    </dgm:pt>
    <dgm:pt modelId="{8F32F2BF-B98D-463D-8E99-1C34C15A2675}" type="sibTrans" cxnId="{CE7A752D-7C40-4F2C-BE69-C4C42DB1E9C0}">
      <dgm:prSet/>
      <dgm:spPr/>
      <dgm:t>
        <a:bodyPr/>
        <a:lstStyle/>
        <a:p>
          <a:endParaRPr lang="es-EC"/>
        </a:p>
      </dgm:t>
    </dgm:pt>
    <dgm:pt modelId="{E1FB6016-86A8-4E19-B83F-32DB60737A27}">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smtClean="0"/>
            <a:t>Anotar este valor en la hoja de cálculo; con la ayuda de un embudo metálico introducir la muestra de los 500 gr en el picnómetro. </a:t>
          </a:r>
          <a:endParaRPr lang="es-EC" sz="1600" dirty="0"/>
        </a:p>
      </dgm:t>
    </dgm:pt>
    <dgm:pt modelId="{9979A4A1-E507-48FD-A3EB-783750C2F751}" type="parTrans" cxnId="{FE9AC2CD-76DB-4993-8C38-EC367C5507BE}">
      <dgm:prSet/>
      <dgm:spPr/>
      <dgm:t>
        <a:bodyPr/>
        <a:lstStyle/>
        <a:p>
          <a:endParaRPr lang="es-EC"/>
        </a:p>
      </dgm:t>
    </dgm:pt>
    <dgm:pt modelId="{3320B83C-107A-4CFF-8008-F81508FCAF2C}" type="sibTrans" cxnId="{FE9AC2CD-76DB-4993-8C38-EC367C5507BE}">
      <dgm:prSet/>
      <dgm:spPr/>
      <dgm:t>
        <a:bodyPr/>
        <a:lstStyle/>
        <a:p>
          <a:endParaRPr lang="es-EC"/>
        </a:p>
      </dgm:t>
    </dgm:pt>
    <dgm:pt modelId="{DAEF1C07-E7C7-4CF5-96C2-D7651AE2265F}">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s-EC" sz="1600" dirty="0" smtClean="0"/>
            <a:t>Con el material introducido, ingresar el termómetro</a:t>
          </a:r>
          <a:endParaRPr lang="es-EC" sz="1600" dirty="0"/>
        </a:p>
      </dgm:t>
    </dgm:pt>
    <dgm:pt modelId="{CA4E3CBE-7B95-4A48-916E-15E614CF926E}" type="parTrans" cxnId="{FB861AAB-DB4F-49DA-BCA4-31EE40A386F2}">
      <dgm:prSet/>
      <dgm:spPr/>
      <dgm:t>
        <a:bodyPr/>
        <a:lstStyle/>
        <a:p>
          <a:endParaRPr lang="es-EC"/>
        </a:p>
      </dgm:t>
    </dgm:pt>
    <dgm:pt modelId="{06ACC000-49DC-4A11-8E7B-9A2AE5DBF2B6}" type="sibTrans" cxnId="{FB861AAB-DB4F-49DA-BCA4-31EE40A386F2}">
      <dgm:prSet/>
      <dgm:spPr/>
      <dgm:t>
        <a:bodyPr/>
        <a:lstStyle/>
        <a:p>
          <a:endParaRPr lang="es-EC"/>
        </a:p>
      </dgm:t>
    </dgm:pt>
    <dgm:pt modelId="{B3831A9F-3A65-4C5C-8508-6789B32393B5}">
      <dgm:prSet phldrT="[Text]" custT="1">
        <dgm:style>
          <a:lnRef idx="1">
            <a:schemeClr val="accent4"/>
          </a:lnRef>
          <a:fillRef idx="2">
            <a:schemeClr val="accent4"/>
          </a:fillRef>
          <a:effectRef idx="1">
            <a:schemeClr val="accent4"/>
          </a:effectRef>
          <a:fontRef idx="minor">
            <a:schemeClr val="dk1"/>
          </a:fontRef>
        </dgm:style>
      </dgm:prSet>
      <dgm:spPr/>
      <dgm:t>
        <a:bodyPr/>
        <a:lstStyle/>
        <a:p>
          <a:r>
            <a:rPr lang="es-ES" sz="1600" dirty="0" smtClean="0"/>
            <a:t>Agitar levemente el picnómetro desde su base para eliminar las burbujas de aire en un tiempo de 15 min</a:t>
          </a:r>
          <a:endParaRPr lang="es-EC" sz="1600" dirty="0"/>
        </a:p>
      </dgm:t>
    </dgm:pt>
    <dgm:pt modelId="{F7C6DB0C-D666-49A3-9021-482455145D52}" type="parTrans" cxnId="{C1B27D6C-73B3-4FDF-8828-553455892D8E}">
      <dgm:prSet/>
      <dgm:spPr/>
      <dgm:t>
        <a:bodyPr/>
        <a:lstStyle/>
        <a:p>
          <a:endParaRPr lang="es-EC"/>
        </a:p>
      </dgm:t>
    </dgm:pt>
    <dgm:pt modelId="{835CFF75-8E1D-4230-A657-0F9C50E8D6B8}" type="sibTrans" cxnId="{C1B27D6C-73B3-4FDF-8828-553455892D8E}">
      <dgm:prSet/>
      <dgm:spPr/>
      <dgm:t>
        <a:bodyPr/>
        <a:lstStyle/>
        <a:p>
          <a:endParaRPr lang="es-EC"/>
        </a:p>
      </dgm:t>
    </dgm:pt>
    <dgm:pt modelId="{A7CC94C4-F3EF-4388-8D36-4168400BFD14}">
      <dgm:prSet custT="1">
        <dgm:style>
          <a:lnRef idx="1">
            <a:schemeClr val="accent4"/>
          </a:lnRef>
          <a:fillRef idx="2">
            <a:schemeClr val="accent4"/>
          </a:fillRef>
          <a:effectRef idx="1">
            <a:schemeClr val="accent4"/>
          </a:effectRef>
          <a:fontRef idx="minor">
            <a:schemeClr val="dk1"/>
          </a:fontRef>
        </dgm:style>
      </dgm:prSet>
      <dgm:spPr/>
      <dgm:t>
        <a:bodyPr/>
        <a:lstStyle/>
        <a:p>
          <a:r>
            <a:rPr lang="es-ES" sz="1600" dirty="0" smtClean="0"/>
            <a:t>ajustar la temperatura del picnómetro a 23,0 °C ± 2,0 °C,</a:t>
          </a:r>
          <a:endParaRPr lang="es-EC" sz="1600" dirty="0"/>
        </a:p>
      </dgm:t>
    </dgm:pt>
    <dgm:pt modelId="{B0EC34F6-7489-4C82-B7CD-767C1B59823E}" type="parTrans" cxnId="{7C5C391A-A5A4-47AD-A0FB-CEEB4BF84C62}">
      <dgm:prSet/>
      <dgm:spPr/>
      <dgm:t>
        <a:bodyPr/>
        <a:lstStyle/>
        <a:p>
          <a:endParaRPr lang="es-EC"/>
        </a:p>
      </dgm:t>
    </dgm:pt>
    <dgm:pt modelId="{063EFAF7-9352-4D00-A276-87FE88772942}" type="sibTrans" cxnId="{7C5C391A-A5A4-47AD-A0FB-CEEB4BF84C62}">
      <dgm:prSet/>
      <dgm:spPr/>
      <dgm:t>
        <a:bodyPr/>
        <a:lstStyle/>
        <a:p>
          <a:endParaRPr lang="es-EC"/>
        </a:p>
      </dgm:t>
    </dgm:pt>
    <dgm:pt modelId="{57C95531-69AF-4B74-8473-B3620AD63FDE}" type="pres">
      <dgm:prSet presAssocID="{53AB2556-0390-46F3-A621-34499AB9013C}" presName="diagram" presStyleCnt="0">
        <dgm:presLayoutVars>
          <dgm:dir/>
          <dgm:resizeHandles/>
        </dgm:presLayoutVars>
      </dgm:prSet>
      <dgm:spPr/>
      <dgm:t>
        <a:bodyPr/>
        <a:lstStyle/>
        <a:p>
          <a:endParaRPr lang="es-EC"/>
        </a:p>
      </dgm:t>
    </dgm:pt>
    <dgm:pt modelId="{C164462F-CFBE-4958-B23F-353C115985DE}" type="pres">
      <dgm:prSet presAssocID="{D81C1FD1-DB52-4E58-B274-9E5942FA37B2}" presName="firstNode" presStyleLbl="node1" presStyleIdx="0" presStyleCnt="9" custScaleX="165227" custScaleY="138344" custLinFactNeighborX="6079" custLinFactNeighborY="-6683">
        <dgm:presLayoutVars>
          <dgm:bulletEnabled val="1"/>
        </dgm:presLayoutVars>
      </dgm:prSet>
      <dgm:spPr/>
      <dgm:t>
        <a:bodyPr/>
        <a:lstStyle/>
        <a:p>
          <a:endParaRPr lang="es-EC"/>
        </a:p>
      </dgm:t>
    </dgm:pt>
    <dgm:pt modelId="{1343386C-D7D3-4782-99E5-5A16A62794AA}" type="pres">
      <dgm:prSet presAssocID="{ABEA177D-93F7-4283-9C0B-A64FA5F8DB40}" presName="sibTrans" presStyleLbl="sibTrans2D1" presStyleIdx="0" presStyleCnt="8"/>
      <dgm:spPr/>
      <dgm:t>
        <a:bodyPr/>
        <a:lstStyle/>
        <a:p>
          <a:endParaRPr lang="es-EC"/>
        </a:p>
      </dgm:t>
    </dgm:pt>
    <dgm:pt modelId="{F1F7E367-7005-4D8D-8690-DBF3EA8D32ED}" type="pres">
      <dgm:prSet presAssocID="{8A4FB141-C717-4357-B3AA-8A893662A77A}" presName="middleNode" presStyleCnt="0"/>
      <dgm:spPr/>
    </dgm:pt>
    <dgm:pt modelId="{52520759-5093-44D5-B28E-2FFDD550CA47}" type="pres">
      <dgm:prSet presAssocID="{8A4FB141-C717-4357-B3AA-8A893662A77A}" presName="padding" presStyleLbl="node1" presStyleIdx="0" presStyleCnt="9"/>
      <dgm:spPr/>
    </dgm:pt>
    <dgm:pt modelId="{296C631B-6941-4B38-96F4-D1A2568DFB1D}" type="pres">
      <dgm:prSet presAssocID="{8A4FB141-C717-4357-B3AA-8A893662A77A}" presName="shape" presStyleLbl="node1" presStyleIdx="1" presStyleCnt="9" custScaleX="211280" custScaleY="143764" custLinFactNeighborX="-61855" custLinFactNeighborY="-37460">
        <dgm:presLayoutVars>
          <dgm:bulletEnabled val="1"/>
        </dgm:presLayoutVars>
      </dgm:prSet>
      <dgm:spPr/>
      <dgm:t>
        <a:bodyPr/>
        <a:lstStyle/>
        <a:p>
          <a:endParaRPr lang="es-EC"/>
        </a:p>
      </dgm:t>
    </dgm:pt>
    <dgm:pt modelId="{29BA9823-276F-4631-8A0A-389968CDFC8D}" type="pres">
      <dgm:prSet presAssocID="{74AF0AAF-9CEF-408E-A658-30BAC35D926C}" presName="sibTrans" presStyleLbl="sibTrans2D1" presStyleIdx="1" presStyleCnt="8" custLinFactX="-21471" custLinFactNeighborX="-100000" custLinFactNeighborY="11229"/>
      <dgm:spPr/>
      <dgm:t>
        <a:bodyPr/>
        <a:lstStyle/>
        <a:p>
          <a:endParaRPr lang="es-EC"/>
        </a:p>
      </dgm:t>
    </dgm:pt>
    <dgm:pt modelId="{7662FCD2-BCB8-4ED0-AF06-87569D201E1E}" type="pres">
      <dgm:prSet presAssocID="{631E881D-1C03-435E-88C0-32A4A45211F9}" presName="middleNode" presStyleCnt="0"/>
      <dgm:spPr/>
    </dgm:pt>
    <dgm:pt modelId="{C81E2DC9-4258-495B-B594-1B9ED5EF49BF}" type="pres">
      <dgm:prSet presAssocID="{631E881D-1C03-435E-88C0-32A4A45211F9}" presName="padding" presStyleLbl="node1" presStyleIdx="1" presStyleCnt="9"/>
      <dgm:spPr/>
    </dgm:pt>
    <dgm:pt modelId="{A415B89F-1603-4800-BD02-B197A1CAC8B9}" type="pres">
      <dgm:prSet presAssocID="{631E881D-1C03-435E-88C0-32A4A45211F9}" presName="shape" presStyleLbl="node1" presStyleIdx="2" presStyleCnt="9" custScaleX="164311" custScaleY="134826" custLinFactNeighborX="-44363" custLinFactNeighborY="-88261">
        <dgm:presLayoutVars>
          <dgm:bulletEnabled val="1"/>
        </dgm:presLayoutVars>
      </dgm:prSet>
      <dgm:spPr/>
      <dgm:t>
        <a:bodyPr/>
        <a:lstStyle/>
        <a:p>
          <a:endParaRPr lang="es-EC"/>
        </a:p>
      </dgm:t>
    </dgm:pt>
    <dgm:pt modelId="{62C005E1-66AA-47C0-995D-DE4F1F7C169A}" type="pres">
      <dgm:prSet presAssocID="{7366A343-8DA3-4045-BE10-D1FFE45EAA68}" presName="sibTrans" presStyleLbl="sibTrans2D1" presStyleIdx="2" presStyleCnt="8" custLinFactNeighborX="-84525" custLinFactNeighborY="66874"/>
      <dgm:spPr/>
      <dgm:t>
        <a:bodyPr/>
        <a:lstStyle/>
        <a:p>
          <a:endParaRPr lang="es-EC"/>
        </a:p>
      </dgm:t>
    </dgm:pt>
    <dgm:pt modelId="{052D7E98-582B-460D-AB1F-6553A04792D6}" type="pres">
      <dgm:prSet presAssocID="{BF170B86-42A2-421C-B2D6-B40C6A60BA04}" presName="middleNode" presStyleCnt="0"/>
      <dgm:spPr/>
    </dgm:pt>
    <dgm:pt modelId="{92DF0007-0DE6-4C52-B92F-830D9A61FC57}" type="pres">
      <dgm:prSet presAssocID="{BF170B86-42A2-421C-B2D6-B40C6A60BA04}" presName="padding" presStyleLbl="node1" presStyleIdx="2" presStyleCnt="9"/>
      <dgm:spPr/>
    </dgm:pt>
    <dgm:pt modelId="{FB81E3F2-615E-42BD-B641-50D510342DF1}" type="pres">
      <dgm:prSet presAssocID="{BF170B86-42A2-421C-B2D6-B40C6A60BA04}" presName="shape" presStyleLbl="node1" presStyleIdx="3" presStyleCnt="9" custScaleX="222004" custScaleY="130224" custLinFactX="-37440" custLinFactNeighborX="-100000" custLinFactNeighborY="-46713">
        <dgm:presLayoutVars>
          <dgm:bulletEnabled val="1"/>
        </dgm:presLayoutVars>
      </dgm:prSet>
      <dgm:spPr/>
      <dgm:t>
        <a:bodyPr/>
        <a:lstStyle/>
        <a:p>
          <a:endParaRPr lang="es-EC"/>
        </a:p>
      </dgm:t>
    </dgm:pt>
    <dgm:pt modelId="{61D3B1CB-12F2-41EF-BCF4-D26958C8BE94}" type="pres">
      <dgm:prSet presAssocID="{8720862F-5EDA-483C-B304-7D2786A7BB75}" presName="sibTrans" presStyleLbl="sibTrans2D1" presStyleIdx="3" presStyleCnt="8" custLinFactX="145058" custLinFactNeighborX="200000" custLinFactNeighborY="31442"/>
      <dgm:spPr/>
      <dgm:t>
        <a:bodyPr/>
        <a:lstStyle/>
        <a:p>
          <a:endParaRPr lang="es-EC"/>
        </a:p>
      </dgm:t>
    </dgm:pt>
    <dgm:pt modelId="{22214002-6F04-4D14-B03C-40BB6264C043}" type="pres">
      <dgm:prSet presAssocID="{44CC83FB-EA81-4E59-A5F6-4CC369478FF0}" presName="middleNode" presStyleCnt="0"/>
      <dgm:spPr/>
    </dgm:pt>
    <dgm:pt modelId="{C3FC381F-E28B-457D-8BC8-EEBB26D3776B}" type="pres">
      <dgm:prSet presAssocID="{44CC83FB-EA81-4E59-A5F6-4CC369478FF0}" presName="padding" presStyleLbl="node1" presStyleIdx="3" presStyleCnt="9"/>
      <dgm:spPr/>
    </dgm:pt>
    <dgm:pt modelId="{A2D91595-FB74-481E-8D2C-F069839483D9}" type="pres">
      <dgm:prSet presAssocID="{44CC83FB-EA81-4E59-A5F6-4CC369478FF0}" presName="shape" presStyleLbl="node1" presStyleIdx="4" presStyleCnt="9" custScaleX="251400" custScaleY="170152" custLinFactNeighborX="-8103" custLinFactNeighborY="14851">
        <dgm:presLayoutVars>
          <dgm:bulletEnabled val="1"/>
        </dgm:presLayoutVars>
      </dgm:prSet>
      <dgm:spPr/>
      <dgm:t>
        <a:bodyPr/>
        <a:lstStyle/>
        <a:p>
          <a:endParaRPr lang="es-EC"/>
        </a:p>
      </dgm:t>
    </dgm:pt>
    <dgm:pt modelId="{0C383417-70E6-4736-A89A-A3AE3367789A}" type="pres">
      <dgm:prSet presAssocID="{8F32F2BF-B98D-463D-8E99-1C34C15A2675}" presName="sibTrans" presStyleLbl="sibTrans2D1" presStyleIdx="4" presStyleCnt="8" custLinFactX="100000" custLinFactNeighborX="173159" custLinFactNeighborY="5615"/>
      <dgm:spPr/>
      <dgm:t>
        <a:bodyPr/>
        <a:lstStyle/>
        <a:p>
          <a:endParaRPr lang="es-EC"/>
        </a:p>
      </dgm:t>
    </dgm:pt>
    <dgm:pt modelId="{B616E802-0114-4540-AADB-1DA9867DF097}" type="pres">
      <dgm:prSet presAssocID="{E1FB6016-86A8-4E19-B83F-32DB60737A27}" presName="middleNode" presStyleCnt="0"/>
      <dgm:spPr/>
    </dgm:pt>
    <dgm:pt modelId="{46D31CD5-6C4D-4229-8D22-D2D4F56803A2}" type="pres">
      <dgm:prSet presAssocID="{E1FB6016-86A8-4E19-B83F-32DB60737A27}" presName="padding" presStyleLbl="node1" presStyleIdx="4" presStyleCnt="9"/>
      <dgm:spPr/>
    </dgm:pt>
    <dgm:pt modelId="{E11E2DC7-9101-40F0-95F0-281AB8E643F8}" type="pres">
      <dgm:prSet presAssocID="{E1FB6016-86A8-4E19-B83F-32DB60737A27}" presName="shape" presStyleLbl="node1" presStyleIdx="5" presStyleCnt="9" custScaleX="287265" custScaleY="196337" custLinFactNeighborX="-34749" custLinFactNeighborY="15357">
        <dgm:presLayoutVars>
          <dgm:bulletEnabled val="1"/>
        </dgm:presLayoutVars>
      </dgm:prSet>
      <dgm:spPr/>
      <dgm:t>
        <a:bodyPr/>
        <a:lstStyle/>
        <a:p>
          <a:endParaRPr lang="es-EC"/>
        </a:p>
      </dgm:t>
    </dgm:pt>
    <dgm:pt modelId="{2C483D9A-6CD5-4929-A482-5CCCC4C9D6C6}" type="pres">
      <dgm:prSet presAssocID="{3320B83C-107A-4CFF-8008-F81508FCAF2C}" presName="sibTrans" presStyleLbl="sibTrans2D1" presStyleIdx="5" presStyleCnt="8" custAng="20849776" custLinFactNeighborX="-78152" custLinFactNeighborY="-99718"/>
      <dgm:spPr/>
      <dgm:t>
        <a:bodyPr/>
        <a:lstStyle/>
        <a:p>
          <a:endParaRPr lang="es-EC"/>
        </a:p>
      </dgm:t>
    </dgm:pt>
    <dgm:pt modelId="{4D863F85-7640-4D45-892C-FB7968AB1076}" type="pres">
      <dgm:prSet presAssocID="{DAEF1C07-E7C7-4CF5-96C2-D7651AE2265F}" presName="middleNode" presStyleCnt="0"/>
      <dgm:spPr/>
    </dgm:pt>
    <dgm:pt modelId="{D6AB4FB8-56DD-4D7E-BA03-EED04F0C20B8}" type="pres">
      <dgm:prSet presAssocID="{DAEF1C07-E7C7-4CF5-96C2-D7651AE2265F}" presName="padding" presStyleLbl="node1" presStyleIdx="5" presStyleCnt="9"/>
      <dgm:spPr/>
    </dgm:pt>
    <dgm:pt modelId="{455FCB58-D249-4E5B-83EB-CF6487519E8C}" type="pres">
      <dgm:prSet presAssocID="{DAEF1C07-E7C7-4CF5-96C2-D7651AE2265F}" presName="shape" presStyleLbl="node1" presStyleIdx="6" presStyleCnt="9" custScaleX="187306" custScaleY="127668" custLinFactNeighborX="-84737" custLinFactNeighborY="-23296">
        <dgm:presLayoutVars>
          <dgm:bulletEnabled val="1"/>
        </dgm:presLayoutVars>
      </dgm:prSet>
      <dgm:spPr/>
      <dgm:t>
        <a:bodyPr/>
        <a:lstStyle/>
        <a:p>
          <a:endParaRPr lang="es-EC"/>
        </a:p>
      </dgm:t>
    </dgm:pt>
    <dgm:pt modelId="{2943D4A7-EE36-4C5C-BFD8-9435A7C3575F}" type="pres">
      <dgm:prSet presAssocID="{06ACC000-49DC-4A11-8E7B-9A2AE5DBF2B6}" presName="sibTrans" presStyleLbl="sibTrans2D1" presStyleIdx="6" presStyleCnt="8" custLinFactX="300000" custLinFactNeighborX="341383" custLinFactNeighborY="-19258"/>
      <dgm:spPr/>
      <dgm:t>
        <a:bodyPr/>
        <a:lstStyle/>
        <a:p>
          <a:endParaRPr lang="es-EC"/>
        </a:p>
      </dgm:t>
    </dgm:pt>
    <dgm:pt modelId="{873A5771-137A-4FF6-9C58-ED86A90B1833}" type="pres">
      <dgm:prSet presAssocID="{B3831A9F-3A65-4C5C-8508-6789B32393B5}" presName="middleNode" presStyleCnt="0"/>
      <dgm:spPr/>
    </dgm:pt>
    <dgm:pt modelId="{8DA8EBE6-2DD3-4D4B-922A-22ADCBB4016D}" type="pres">
      <dgm:prSet presAssocID="{B3831A9F-3A65-4C5C-8508-6789B32393B5}" presName="padding" presStyleLbl="node1" presStyleIdx="6" presStyleCnt="9"/>
      <dgm:spPr/>
    </dgm:pt>
    <dgm:pt modelId="{F7C4EC64-B152-479E-A907-1F717F90ABA4}" type="pres">
      <dgm:prSet presAssocID="{B3831A9F-3A65-4C5C-8508-6789B32393B5}" presName="shape" presStyleLbl="node1" presStyleIdx="7" presStyleCnt="9" custScaleX="265797" custScaleY="180762" custLinFactNeighborX="-10685" custLinFactNeighborY="-65390">
        <dgm:presLayoutVars>
          <dgm:bulletEnabled val="1"/>
        </dgm:presLayoutVars>
      </dgm:prSet>
      <dgm:spPr/>
      <dgm:t>
        <a:bodyPr/>
        <a:lstStyle/>
        <a:p>
          <a:endParaRPr lang="es-EC"/>
        </a:p>
      </dgm:t>
    </dgm:pt>
    <dgm:pt modelId="{DC7D0591-5580-4724-B69E-4AE6D5FA6C73}" type="pres">
      <dgm:prSet presAssocID="{835CFF75-8E1D-4230-A657-0F9C50E8D6B8}" presName="sibTrans" presStyleLbl="sibTrans2D1" presStyleIdx="7" presStyleCnt="8" custLinFactX="100000" custLinFactNeighborX="178854" custLinFactNeighborY="-17558"/>
      <dgm:spPr/>
      <dgm:t>
        <a:bodyPr/>
        <a:lstStyle/>
        <a:p>
          <a:endParaRPr lang="es-EC"/>
        </a:p>
      </dgm:t>
    </dgm:pt>
    <dgm:pt modelId="{473E2408-A716-4869-9E15-2C80CB52D1E0}" type="pres">
      <dgm:prSet presAssocID="{A7CC94C4-F3EF-4388-8D36-4168400BFD14}" presName="lastNode" presStyleLbl="node1" presStyleIdx="8" presStyleCnt="9" custScaleX="143495" custScaleY="104626" custLinFactNeighborX="10221" custLinFactNeighborY="-48385">
        <dgm:presLayoutVars>
          <dgm:bulletEnabled val="1"/>
        </dgm:presLayoutVars>
      </dgm:prSet>
      <dgm:spPr/>
      <dgm:t>
        <a:bodyPr/>
        <a:lstStyle/>
        <a:p>
          <a:endParaRPr lang="es-EC"/>
        </a:p>
      </dgm:t>
    </dgm:pt>
  </dgm:ptLst>
  <dgm:cxnLst>
    <dgm:cxn modelId="{A1A1528F-C322-4F90-B635-BA4EC1362B5D}" srcId="{53AB2556-0390-46F3-A621-34499AB9013C}" destId="{631E881D-1C03-435E-88C0-32A4A45211F9}" srcOrd="2" destOrd="0" parTransId="{E6949985-F293-44E4-BA61-862278C58B66}" sibTransId="{7366A343-8DA3-4045-BE10-D1FFE45EAA68}"/>
    <dgm:cxn modelId="{8F7533A7-662F-4E24-8D2F-34EA4B9B87BE}" type="presOf" srcId="{ABEA177D-93F7-4283-9C0B-A64FA5F8DB40}" destId="{1343386C-D7D3-4782-99E5-5A16A62794AA}" srcOrd="0" destOrd="0" presId="urn:microsoft.com/office/officeart/2005/8/layout/bProcess2"/>
    <dgm:cxn modelId="{5F7AB105-1BC7-4D9F-9756-E651A8A0370A}" type="presOf" srcId="{53AB2556-0390-46F3-A621-34499AB9013C}" destId="{57C95531-69AF-4B74-8473-B3620AD63FDE}" srcOrd="0" destOrd="0" presId="urn:microsoft.com/office/officeart/2005/8/layout/bProcess2"/>
    <dgm:cxn modelId="{AA0BE1AF-12C7-4C39-9DC8-265A7B6D9625}" type="presOf" srcId="{7366A343-8DA3-4045-BE10-D1FFE45EAA68}" destId="{62C005E1-66AA-47C0-995D-DE4F1F7C169A}" srcOrd="0" destOrd="0" presId="urn:microsoft.com/office/officeart/2005/8/layout/bProcess2"/>
    <dgm:cxn modelId="{7C5C391A-A5A4-47AD-A0FB-CEEB4BF84C62}" srcId="{53AB2556-0390-46F3-A621-34499AB9013C}" destId="{A7CC94C4-F3EF-4388-8D36-4168400BFD14}" srcOrd="8" destOrd="0" parTransId="{B0EC34F6-7489-4C82-B7CD-767C1B59823E}" sibTransId="{063EFAF7-9352-4D00-A276-87FE88772942}"/>
    <dgm:cxn modelId="{936B5EB4-5DE8-4D1F-8F50-DBF33F6E1B46}" type="presOf" srcId="{B3831A9F-3A65-4C5C-8508-6789B32393B5}" destId="{F7C4EC64-B152-479E-A907-1F717F90ABA4}" srcOrd="0" destOrd="0" presId="urn:microsoft.com/office/officeart/2005/8/layout/bProcess2"/>
    <dgm:cxn modelId="{BB0AAE25-09FE-4F50-A36A-1FCB0BAB902D}" srcId="{53AB2556-0390-46F3-A621-34499AB9013C}" destId="{BF170B86-42A2-421C-B2D6-B40C6A60BA04}" srcOrd="3" destOrd="0" parTransId="{86A6AF82-7D0A-498D-AE04-72236395971C}" sibTransId="{8720862F-5EDA-483C-B304-7D2786A7BB75}"/>
    <dgm:cxn modelId="{00447DFA-EF41-4E6C-BC40-C22EE6577F80}" type="presOf" srcId="{D81C1FD1-DB52-4E58-B274-9E5942FA37B2}" destId="{C164462F-CFBE-4958-B23F-353C115985DE}" srcOrd="0" destOrd="0" presId="urn:microsoft.com/office/officeart/2005/8/layout/bProcess2"/>
    <dgm:cxn modelId="{4F760529-5F4D-4887-A2E8-58A44EE83CC9}" type="presOf" srcId="{8F32F2BF-B98D-463D-8E99-1C34C15A2675}" destId="{0C383417-70E6-4736-A89A-A3AE3367789A}" srcOrd="0" destOrd="0" presId="urn:microsoft.com/office/officeart/2005/8/layout/bProcess2"/>
    <dgm:cxn modelId="{A0352157-D16B-4150-9A9C-B396862B83C9}" type="presOf" srcId="{A7CC94C4-F3EF-4388-8D36-4168400BFD14}" destId="{473E2408-A716-4869-9E15-2C80CB52D1E0}" srcOrd="0" destOrd="0" presId="urn:microsoft.com/office/officeart/2005/8/layout/bProcess2"/>
    <dgm:cxn modelId="{F0808E34-37C9-4E9D-9665-62EAC003F55E}" type="presOf" srcId="{06ACC000-49DC-4A11-8E7B-9A2AE5DBF2B6}" destId="{2943D4A7-EE36-4C5C-BFD8-9435A7C3575F}" srcOrd="0" destOrd="0" presId="urn:microsoft.com/office/officeart/2005/8/layout/bProcess2"/>
    <dgm:cxn modelId="{B803A7BD-7892-440D-AF89-C39F62C64EF0}" type="presOf" srcId="{DAEF1C07-E7C7-4CF5-96C2-D7651AE2265F}" destId="{455FCB58-D249-4E5B-83EB-CF6487519E8C}" srcOrd="0" destOrd="0" presId="urn:microsoft.com/office/officeart/2005/8/layout/bProcess2"/>
    <dgm:cxn modelId="{4FFC8C15-3E0B-4A66-8B64-73BD369754A5}" type="presOf" srcId="{835CFF75-8E1D-4230-A657-0F9C50E8D6B8}" destId="{DC7D0591-5580-4724-B69E-4AE6D5FA6C73}" srcOrd="0" destOrd="0" presId="urn:microsoft.com/office/officeart/2005/8/layout/bProcess2"/>
    <dgm:cxn modelId="{FE9AC2CD-76DB-4993-8C38-EC367C5507BE}" srcId="{53AB2556-0390-46F3-A621-34499AB9013C}" destId="{E1FB6016-86A8-4E19-B83F-32DB60737A27}" srcOrd="5" destOrd="0" parTransId="{9979A4A1-E507-48FD-A3EB-783750C2F751}" sibTransId="{3320B83C-107A-4CFF-8008-F81508FCAF2C}"/>
    <dgm:cxn modelId="{77124B00-55C2-443F-92B2-6B2EB27B0C81}" type="presOf" srcId="{8A4FB141-C717-4357-B3AA-8A893662A77A}" destId="{296C631B-6941-4B38-96F4-D1A2568DFB1D}" srcOrd="0" destOrd="0" presId="urn:microsoft.com/office/officeart/2005/8/layout/bProcess2"/>
    <dgm:cxn modelId="{C1B27D6C-73B3-4FDF-8828-553455892D8E}" srcId="{53AB2556-0390-46F3-A621-34499AB9013C}" destId="{B3831A9F-3A65-4C5C-8508-6789B32393B5}" srcOrd="7" destOrd="0" parTransId="{F7C6DB0C-D666-49A3-9021-482455145D52}" sibTransId="{835CFF75-8E1D-4230-A657-0F9C50E8D6B8}"/>
    <dgm:cxn modelId="{68B89CE3-23D6-4113-B54A-50C1516E03B8}" type="presOf" srcId="{44CC83FB-EA81-4E59-A5F6-4CC369478FF0}" destId="{A2D91595-FB74-481E-8D2C-F069839483D9}" srcOrd="0" destOrd="0" presId="urn:microsoft.com/office/officeart/2005/8/layout/bProcess2"/>
    <dgm:cxn modelId="{820EE972-A365-4B6C-8180-4F5E7CAD735F}" type="presOf" srcId="{74AF0AAF-9CEF-408E-A658-30BAC35D926C}" destId="{29BA9823-276F-4631-8A0A-389968CDFC8D}" srcOrd="0" destOrd="0" presId="urn:microsoft.com/office/officeart/2005/8/layout/bProcess2"/>
    <dgm:cxn modelId="{4F7C02FA-08AC-488E-B334-00DA0D5819D8}" type="presOf" srcId="{8720862F-5EDA-483C-B304-7D2786A7BB75}" destId="{61D3B1CB-12F2-41EF-BCF4-D26958C8BE94}" srcOrd="0" destOrd="0" presId="urn:microsoft.com/office/officeart/2005/8/layout/bProcess2"/>
    <dgm:cxn modelId="{193A97E5-9C35-49D4-A2EF-D3304036B3C6}" srcId="{53AB2556-0390-46F3-A621-34499AB9013C}" destId="{D81C1FD1-DB52-4E58-B274-9E5942FA37B2}" srcOrd="0" destOrd="0" parTransId="{D87A2D92-7827-4676-93B1-8D2414F5648F}" sibTransId="{ABEA177D-93F7-4283-9C0B-A64FA5F8DB40}"/>
    <dgm:cxn modelId="{65C18B35-3DF6-4EFD-AA20-55368437AE3D}" type="presOf" srcId="{631E881D-1C03-435E-88C0-32A4A45211F9}" destId="{A415B89F-1603-4800-BD02-B197A1CAC8B9}" srcOrd="0" destOrd="0" presId="urn:microsoft.com/office/officeart/2005/8/layout/bProcess2"/>
    <dgm:cxn modelId="{8903D767-D858-45A0-B64E-8F507A8B4F66}" type="presOf" srcId="{3320B83C-107A-4CFF-8008-F81508FCAF2C}" destId="{2C483D9A-6CD5-4929-A482-5CCCC4C9D6C6}" srcOrd="0" destOrd="0" presId="urn:microsoft.com/office/officeart/2005/8/layout/bProcess2"/>
    <dgm:cxn modelId="{E4EA6907-3AC6-47B3-A298-D140AC3C7A47}" type="presOf" srcId="{E1FB6016-86A8-4E19-B83F-32DB60737A27}" destId="{E11E2DC7-9101-40F0-95F0-281AB8E643F8}" srcOrd="0" destOrd="0" presId="urn:microsoft.com/office/officeart/2005/8/layout/bProcess2"/>
    <dgm:cxn modelId="{A1804B69-6B69-44A1-BBB3-26D5059FF5F2}" type="presOf" srcId="{BF170B86-42A2-421C-B2D6-B40C6A60BA04}" destId="{FB81E3F2-615E-42BD-B641-50D510342DF1}" srcOrd="0" destOrd="0" presId="urn:microsoft.com/office/officeart/2005/8/layout/bProcess2"/>
    <dgm:cxn modelId="{FB861AAB-DB4F-49DA-BCA4-31EE40A386F2}" srcId="{53AB2556-0390-46F3-A621-34499AB9013C}" destId="{DAEF1C07-E7C7-4CF5-96C2-D7651AE2265F}" srcOrd="6" destOrd="0" parTransId="{CA4E3CBE-7B95-4A48-916E-15E614CF926E}" sibTransId="{06ACC000-49DC-4A11-8E7B-9A2AE5DBF2B6}"/>
    <dgm:cxn modelId="{5C376EC8-4A25-4624-BAA7-C20E1514727A}" srcId="{53AB2556-0390-46F3-A621-34499AB9013C}" destId="{8A4FB141-C717-4357-B3AA-8A893662A77A}" srcOrd="1" destOrd="0" parTransId="{95BDC639-3FA6-4D28-8CD2-6063FF02041A}" sibTransId="{74AF0AAF-9CEF-408E-A658-30BAC35D926C}"/>
    <dgm:cxn modelId="{CE7A752D-7C40-4F2C-BE69-C4C42DB1E9C0}" srcId="{53AB2556-0390-46F3-A621-34499AB9013C}" destId="{44CC83FB-EA81-4E59-A5F6-4CC369478FF0}" srcOrd="4" destOrd="0" parTransId="{1AFCBCFA-4346-467D-B438-032614D8E44B}" sibTransId="{8F32F2BF-B98D-463D-8E99-1C34C15A2675}"/>
    <dgm:cxn modelId="{9FF80830-C261-4086-B95D-D9E6BC437512}" type="presParOf" srcId="{57C95531-69AF-4B74-8473-B3620AD63FDE}" destId="{C164462F-CFBE-4958-B23F-353C115985DE}" srcOrd="0" destOrd="0" presId="urn:microsoft.com/office/officeart/2005/8/layout/bProcess2"/>
    <dgm:cxn modelId="{66673B95-58BD-4572-83D5-06C797CD46AF}" type="presParOf" srcId="{57C95531-69AF-4B74-8473-B3620AD63FDE}" destId="{1343386C-D7D3-4782-99E5-5A16A62794AA}" srcOrd="1" destOrd="0" presId="urn:microsoft.com/office/officeart/2005/8/layout/bProcess2"/>
    <dgm:cxn modelId="{3504EE64-E637-47EC-A926-3839AE9617DA}" type="presParOf" srcId="{57C95531-69AF-4B74-8473-B3620AD63FDE}" destId="{F1F7E367-7005-4D8D-8690-DBF3EA8D32ED}" srcOrd="2" destOrd="0" presId="urn:microsoft.com/office/officeart/2005/8/layout/bProcess2"/>
    <dgm:cxn modelId="{B313D222-1490-4DF2-BDD5-94F51AE3FC80}" type="presParOf" srcId="{F1F7E367-7005-4D8D-8690-DBF3EA8D32ED}" destId="{52520759-5093-44D5-B28E-2FFDD550CA47}" srcOrd="0" destOrd="0" presId="urn:microsoft.com/office/officeart/2005/8/layout/bProcess2"/>
    <dgm:cxn modelId="{F4EA431B-3822-40FE-9E8E-267654314F50}" type="presParOf" srcId="{F1F7E367-7005-4D8D-8690-DBF3EA8D32ED}" destId="{296C631B-6941-4B38-96F4-D1A2568DFB1D}" srcOrd="1" destOrd="0" presId="urn:microsoft.com/office/officeart/2005/8/layout/bProcess2"/>
    <dgm:cxn modelId="{74DB9DA6-059E-4AFD-8980-35DE7D3AD82F}" type="presParOf" srcId="{57C95531-69AF-4B74-8473-B3620AD63FDE}" destId="{29BA9823-276F-4631-8A0A-389968CDFC8D}" srcOrd="3" destOrd="0" presId="urn:microsoft.com/office/officeart/2005/8/layout/bProcess2"/>
    <dgm:cxn modelId="{2C05B51E-0082-44CF-9B2D-17A7B3EF8B00}" type="presParOf" srcId="{57C95531-69AF-4B74-8473-B3620AD63FDE}" destId="{7662FCD2-BCB8-4ED0-AF06-87569D201E1E}" srcOrd="4" destOrd="0" presId="urn:microsoft.com/office/officeart/2005/8/layout/bProcess2"/>
    <dgm:cxn modelId="{82CF07CC-FFDE-4B8C-91D9-A0A209B9BFA5}" type="presParOf" srcId="{7662FCD2-BCB8-4ED0-AF06-87569D201E1E}" destId="{C81E2DC9-4258-495B-B594-1B9ED5EF49BF}" srcOrd="0" destOrd="0" presId="urn:microsoft.com/office/officeart/2005/8/layout/bProcess2"/>
    <dgm:cxn modelId="{9154E33A-DA2F-4DCC-AC69-0BE811797883}" type="presParOf" srcId="{7662FCD2-BCB8-4ED0-AF06-87569D201E1E}" destId="{A415B89F-1603-4800-BD02-B197A1CAC8B9}" srcOrd="1" destOrd="0" presId="urn:microsoft.com/office/officeart/2005/8/layout/bProcess2"/>
    <dgm:cxn modelId="{F30DBC33-D878-44CD-A069-3E5A820A0882}" type="presParOf" srcId="{57C95531-69AF-4B74-8473-B3620AD63FDE}" destId="{62C005E1-66AA-47C0-995D-DE4F1F7C169A}" srcOrd="5" destOrd="0" presId="urn:microsoft.com/office/officeart/2005/8/layout/bProcess2"/>
    <dgm:cxn modelId="{97CD32B5-6463-422D-A82F-9FB7C8165AAD}" type="presParOf" srcId="{57C95531-69AF-4B74-8473-B3620AD63FDE}" destId="{052D7E98-582B-460D-AB1F-6553A04792D6}" srcOrd="6" destOrd="0" presId="urn:microsoft.com/office/officeart/2005/8/layout/bProcess2"/>
    <dgm:cxn modelId="{5E0F514B-4B87-46C9-9B55-676ECE1392F6}" type="presParOf" srcId="{052D7E98-582B-460D-AB1F-6553A04792D6}" destId="{92DF0007-0DE6-4C52-B92F-830D9A61FC57}" srcOrd="0" destOrd="0" presId="urn:microsoft.com/office/officeart/2005/8/layout/bProcess2"/>
    <dgm:cxn modelId="{04348399-7C94-407A-8418-518A2C9B69AA}" type="presParOf" srcId="{052D7E98-582B-460D-AB1F-6553A04792D6}" destId="{FB81E3F2-615E-42BD-B641-50D510342DF1}" srcOrd="1" destOrd="0" presId="urn:microsoft.com/office/officeart/2005/8/layout/bProcess2"/>
    <dgm:cxn modelId="{37AD7BEF-C9A8-4E8A-A3C8-2C87165320DD}" type="presParOf" srcId="{57C95531-69AF-4B74-8473-B3620AD63FDE}" destId="{61D3B1CB-12F2-41EF-BCF4-D26958C8BE94}" srcOrd="7" destOrd="0" presId="urn:microsoft.com/office/officeart/2005/8/layout/bProcess2"/>
    <dgm:cxn modelId="{FEED39D1-F948-437A-9534-1FCCF9B0F918}" type="presParOf" srcId="{57C95531-69AF-4B74-8473-B3620AD63FDE}" destId="{22214002-6F04-4D14-B03C-40BB6264C043}" srcOrd="8" destOrd="0" presId="urn:microsoft.com/office/officeart/2005/8/layout/bProcess2"/>
    <dgm:cxn modelId="{526AF7A0-718D-40EE-839C-63C94092767C}" type="presParOf" srcId="{22214002-6F04-4D14-B03C-40BB6264C043}" destId="{C3FC381F-E28B-457D-8BC8-EEBB26D3776B}" srcOrd="0" destOrd="0" presId="urn:microsoft.com/office/officeart/2005/8/layout/bProcess2"/>
    <dgm:cxn modelId="{FEB8A13D-449C-43AD-8AC9-13D62B4623B7}" type="presParOf" srcId="{22214002-6F04-4D14-B03C-40BB6264C043}" destId="{A2D91595-FB74-481E-8D2C-F069839483D9}" srcOrd="1" destOrd="0" presId="urn:microsoft.com/office/officeart/2005/8/layout/bProcess2"/>
    <dgm:cxn modelId="{DD74829A-702C-4281-89DA-D1E7101013EE}" type="presParOf" srcId="{57C95531-69AF-4B74-8473-B3620AD63FDE}" destId="{0C383417-70E6-4736-A89A-A3AE3367789A}" srcOrd="9" destOrd="0" presId="urn:microsoft.com/office/officeart/2005/8/layout/bProcess2"/>
    <dgm:cxn modelId="{3F700EC4-1A97-4646-B1E6-04862E8659E9}" type="presParOf" srcId="{57C95531-69AF-4B74-8473-B3620AD63FDE}" destId="{B616E802-0114-4540-AADB-1DA9867DF097}" srcOrd="10" destOrd="0" presId="urn:microsoft.com/office/officeart/2005/8/layout/bProcess2"/>
    <dgm:cxn modelId="{DA67CF8E-8DA3-4BE7-BFA1-198C446143F3}" type="presParOf" srcId="{B616E802-0114-4540-AADB-1DA9867DF097}" destId="{46D31CD5-6C4D-4229-8D22-D2D4F56803A2}" srcOrd="0" destOrd="0" presId="urn:microsoft.com/office/officeart/2005/8/layout/bProcess2"/>
    <dgm:cxn modelId="{F4E13279-BA09-4B31-9AEF-E49ECBC77062}" type="presParOf" srcId="{B616E802-0114-4540-AADB-1DA9867DF097}" destId="{E11E2DC7-9101-40F0-95F0-281AB8E643F8}" srcOrd="1" destOrd="0" presId="urn:microsoft.com/office/officeart/2005/8/layout/bProcess2"/>
    <dgm:cxn modelId="{DE1A039F-00A7-4499-8ED4-6CF36C3F6D31}" type="presParOf" srcId="{57C95531-69AF-4B74-8473-B3620AD63FDE}" destId="{2C483D9A-6CD5-4929-A482-5CCCC4C9D6C6}" srcOrd="11" destOrd="0" presId="urn:microsoft.com/office/officeart/2005/8/layout/bProcess2"/>
    <dgm:cxn modelId="{E7C3F33D-7EF9-44CE-AB5E-4267B0314544}" type="presParOf" srcId="{57C95531-69AF-4B74-8473-B3620AD63FDE}" destId="{4D863F85-7640-4D45-892C-FB7968AB1076}" srcOrd="12" destOrd="0" presId="urn:microsoft.com/office/officeart/2005/8/layout/bProcess2"/>
    <dgm:cxn modelId="{2E05EABB-6250-436F-9E7A-E9F705DDDE03}" type="presParOf" srcId="{4D863F85-7640-4D45-892C-FB7968AB1076}" destId="{D6AB4FB8-56DD-4D7E-BA03-EED04F0C20B8}" srcOrd="0" destOrd="0" presId="urn:microsoft.com/office/officeart/2005/8/layout/bProcess2"/>
    <dgm:cxn modelId="{3E827AAD-BBD1-4D08-8D92-2B63EE63BFFD}" type="presParOf" srcId="{4D863F85-7640-4D45-892C-FB7968AB1076}" destId="{455FCB58-D249-4E5B-83EB-CF6487519E8C}" srcOrd="1" destOrd="0" presId="urn:microsoft.com/office/officeart/2005/8/layout/bProcess2"/>
    <dgm:cxn modelId="{34CB6220-48A7-4839-8119-3C30C2A299DB}" type="presParOf" srcId="{57C95531-69AF-4B74-8473-B3620AD63FDE}" destId="{2943D4A7-EE36-4C5C-BFD8-9435A7C3575F}" srcOrd="13" destOrd="0" presId="urn:microsoft.com/office/officeart/2005/8/layout/bProcess2"/>
    <dgm:cxn modelId="{C13D7558-1DE8-4B77-A5CC-52C18AB8A7F4}" type="presParOf" srcId="{57C95531-69AF-4B74-8473-B3620AD63FDE}" destId="{873A5771-137A-4FF6-9C58-ED86A90B1833}" srcOrd="14" destOrd="0" presId="urn:microsoft.com/office/officeart/2005/8/layout/bProcess2"/>
    <dgm:cxn modelId="{83EE8625-D2CF-4241-ACB1-116B8E911410}" type="presParOf" srcId="{873A5771-137A-4FF6-9C58-ED86A90B1833}" destId="{8DA8EBE6-2DD3-4D4B-922A-22ADCBB4016D}" srcOrd="0" destOrd="0" presId="urn:microsoft.com/office/officeart/2005/8/layout/bProcess2"/>
    <dgm:cxn modelId="{3814C709-A9E7-40B0-9384-3A380CDB6EEE}" type="presParOf" srcId="{873A5771-137A-4FF6-9C58-ED86A90B1833}" destId="{F7C4EC64-B152-479E-A907-1F717F90ABA4}" srcOrd="1" destOrd="0" presId="urn:microsoft.com/office/officeart/2005/8/layout/bProcess2"/>
    <dgm:cxn modelId="{76DDF4A4-C3D9-4FEE-8529-A049BF8FBE17}" type="presParOf" srcId="{57C95531-69AF-4B74-8473-B3620AD63FDE}" destId="{DC7D0591-5580-4724-B69E-4AE6D5FA6C73}" srcOrd="15" destOrd="0" presId="urn:microsoft.com/office/officeart/2005/8/layout/bProcess2"/>
    <dgm:cxn modelId="{8A39BD8D-0250-46F8-8C8D-ECE405A99D0A}" type="presParOf" srcId="{57C95531-69AF-4B74-8473-B3620AD63FDE}" destId="{473E2408-A716-4869-9E15-2C80CB52D1E0}" srcOrd="16"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2F7FA19-EA27-4176-BABE-06CFE5B31637}" type="doc">
      <dgm:prSet loTypeId="urn:microsoft.com/office/officeart/2005/8/layout/pList2" loCatId="list" qsTypeId="urn:microsoft.com/office/officeart/2005/8/quickstyle/3d3" qsCatId="3D" csTypeId="urn:microsoft.com/office/officeart/2005/8/colors/colorful4" csCatId="colorful" phldr="1"/>
      <dgm:spPr/>
    </dgm:pt>
    <dgm:pt modelId="{C1672CF1-014F-4957-AE4B-688F5D7A43EE}">
      <dgm:prSet phldrT="[Text]"/>
      <dgm:spPr/>
      <dgm:t>
        <a:bodyPr/>
        <a:lstStyle/>
        <a:p>
          <a:r>
            <a:rPr lang="es-ES" dirty="0" smtClean="0"/>
            <a:t>Tamizar el material por el tamiz No. 4; lavar y secar en el horno a 110 ± 5 ̊C  hasta que estén totalmente seco; esperar que se enfríen de 1 a 3 horas y luego sumergirle  en agua durante 24 horas.</a:t>
          </a:r>
          <a:endParaRPr lang="es-EC" dirty="0"/>
        </a:p>
      </dgm:t>
    </dgm:pt>
    <dgm:pt modelId="{473D34C7-FADF-4EBA-844F-43B496C18D39}" type="parTrans" cxnId="{7AB4B756-F725-4E43-9EE6-DF86B0BB530A}">
      <dgm:prSet/>
      <dgm:spPr/>
      <dgm:t>
        <a:bodyPr/>
        <a:lstStyle/>
        <a:p>
          <a:endParaRPr lang="es-EC"/>
        </a:p>
      </dgm:t>
    </dgm:pt>
    <dgm:pt modelId="{563316E6-BC45-47A8-8F6C-641E6AD14081}" type="sibTrans" cxnId="{7AB4B756-F725-4E43-9EE6-DF86B0BB530A}">
      <dgm:prSet/>
      <dgm:spPr/>
      <dgm:t>
        <a:bodyPr/>
        <a:lstStyle/>
        <a:p>
          <a:endParaRPr lang="es-EC"/>
        </a:p>
      </dgm:t>
    </dgm:pt>
    <dgm:pt modelId="{FC5814BD-7016-4B63-8B7B-969669DAD7EB}">
      <dgm:prSet phldrT="[Text]"/>
      <dgm:spPr/>
      <dgm:t>
        <a:bodyPr/>
        <a:lstStyle/>
        <a:p>
          <a:r>
            <a:rPr lang="es-ES" dirty="0" smtClean="0"/>
            <a:t>Retirarla para colocar sobre un paño absorbente. </a:t>
          </a:r>
        </a:p>
        <a:p>
          <a:r>
            <a:rPr lang="es-ES" dirty="0" smtClean="0"/>
            <a:t>Después de pesar la masa en aire, poner en un recipiente para determinar su masa aparente en agua a 23 ºC ± 2 ºC</a:t>
          </a:r>
          <a:endParaRPr lang="es-EC" dirty="0"/>
        </a:p>
      </dgm:t>
    </dgm:pt>
    <dgm:pt modelId="{CCCF3715-855D-47D3-8B6F-D85010B8ACCF}" type="parTrans" cxnId="{534369F4-BF02-4418-A50B-03E57D668EF9}">
      <dgm:prSet/>
      <dgm:spPr/>
      <dgm:t>
        <a:bodyPr/>
        <a:lstStyle/>
        <a:p>
          <a:endParaRPr lang="es-EC"/>
        </a:p>
      </dgm:t>
    </dgm:pt>
    <dgm:pt modelId="{17858368-F6D5-40C0-AAAB-20302C320996}" type="sibTrans" cxnId="{534369F4-BF02-4418-A50B-03E57D668EF9}">
      <dgm:prSet/>
      <dgm:spPr/>
      <dgm:t>
        <a:bodyPr/>
        <a:lstStyle/>
        <a:p>
          <a:endParaRPr lang="es-EC"/>
        </a:p>
      </dgm:t>
    </dgm:pt>
    <dgm:pt modelId="{1C25FEED-D0B1-4E3C-AB12-86B46C4A7736}">
      <dgm:prSet phldrT="[Text]"/>
      <dgm:spPr/>
      <dgm:t>
        <a:bodyPr/>
        <a:lstStyle/>
        <a:p>
          <a:r>
            <a:rPr lang="es-ES" dirty="0" smtClean="0"/>
            <a:t>Después de 15 min registrar el dato preciso del pesaje bajo el agua; sacar el material y colocarlo en un recipiente para luego ser colocado en el horno a 110 ±  5 ̊C.</a:t>
          </a:r>
          <a:endParaRPr lang="es-EC" dirty="0"/>
        </a:p>
      </dgm:t>
    </dgm:pt>
    <dgm:pt modelId="{8AB1ABCD-7559-40E9-B35B-6E0E90431922}" type="parTrans" cxnId="{161938C6-4684-4E28-A8CE-700812FE33AB}">
      <dgm:prSet/>
      <dgm:spPr/>
      <dgm:t>
        <a:bodyPr/>
        <a:lstStyle/>
        <a:p>
          <a:endParaRPr lang="es-EC"/>
        </a:p>
      </dgm:t>
    </dgm:pt>
    <dgm:pt modelId="{3D116B8C-1275-428F-8F73-8AEC143FB769}" type="sibTrans" cxnId="{161938C6-4684-4E28-A8CE-700812FE33AB}">
      <dgm:prSet/>
      <dgm:spPr/>
      <dgm:t>
        <a:bodyPr/>
        <a:lstStyle/>
        <a:p>
          <a:endParaRPr lang="es-EC"/>
        </a:p>
      </dgm:t>
    </dgm:pt>
    <dgm:pt modelId="{D2576DD6-6159-4FAD-93B1-B61A3ED9E136}" type="pres">
      <dgm:prSet presAssocID="{62F7FA19-EA27-4176-BABE-06CFE5B31637}" presName="Name0" presStyleCnt="0">
        <dgm:presLayoutVars>
          <dgm:dir/>
          <dgm:resizeHandles val="exact"/>
        </dgm:presLayoutVars>
      </dgm:prSet>
      <dgm:spPr/>
    </dgm:pt>
    <dgm:pt modelId="{07D852C4-47BC-45E5-9231-EC2D96846004}" type="pres">
      <dgm:prSet presAssocID="{62F7FA19-EA27-4176-BABE-06CFE5B31637}" presName="bkgdShp" presStyleLbl="alignAccFollowNode1" presStyleIdx="0" presStyleCnt="1"/>
      <dgm:spPr/>
    </dgm:pt>
    <dgm:pt modelId="{09EEFC64-5378-4BE8-A14B-CF39FBC18084}" type="pres">
      <dgm:prSet presAssocID="{62F7FA19-EA27-4176-BABE-06CFE5B31637}" presName="linComp" presStyleCnt="0"/>
      <dgm:spPr/>
    </dgm:pt>
    <dgm:pt modelId="{93ED1EA2-F13B-4EB3-8BE8-DB2EA5D085C6}" type="pres">
      <dgm:prSet presAssocID="{C1672CF1-014F-4957-AE4B-688F5D7A43EE}" presName="compNode" presStyleCnt="0"/>
      <dgm:spPr/>
    </dgm:pt>
    <dgm:pt modelId="{5C48E868-B1E9-4A44-BC53-D97EBEC8454A}" type="pres">
      <dgm:prSet presAssocID="{C1672CF1-014F-4957-AE4B-688F5D7A43EE}" presName="node" presStyleLbl="node1" presStyleIdx="0" presStyleCnt="3">
        <dgm:presLayoutVars>
          <dgm:bulletEnabled val="1"/>
        </dgm:presLayoutVars>
      </dgm:prSet>
      <dgm:spPr/>
      <dgm:t>
        <a:bodyPr/>
        <a:lstStyle/>
        <a:p>
          <a:endParaRPr lang="es-ES"/>
        </a:p>
      </dgm:t>
    </dgm:pt>
    <dgm:pt modelId="{B856A613-64FD-4950-AC43-E73EAA72B874}" type="pres">
      <dgm:prSet presAssocID="{C1672CF1-014F-4957-AE4B-688F5D7A43EE}" presName="invisiNode" presStyleLbl="node1" presStyleIdx="0" presStyleCnt="3"/>
      <dgm:spPr/>
    </dgm:pt>
    <dgm:pt modelId="{0EFEE027-6011-45AD-8123-518844247127}" type="pres">
      <dgm:prSet presAssocID="{C1672CF1-014F-4957-AE4B-688F5D7A43EE}" presName="imagNode" presStyleLbl="fgImgPlace1" presStyleIdx="0" presStyleCnt="3"/>
      <dgm:spPr>
        <a:blipFill rotWithShape="1">
          <a:blip xmlns:r="http://schemas.openxmlformats.org/officeDocument/2006/relationships" r:embed="rId1"/>
          <a:stretch>
            <a:fillRect/>
          </a:stretch>
        </a:blipFill>
      </dgm:spPr>
    </dgm:pt>
    <dgm:pt modelId="{D5991BAA-6FDD-47BF-8CFB-BD915DB6A7C2}" type="pres">
      <dgm:prSet presAssocID="{563316E6-BC45-47A8-8F6C-641E6AD14081}" presName="sibTrans" presStyleLbl="sibTrans2D1" presStyleIdx="0" presStyleCnt="0"/>
      <dgm:spPr/>
      <dgm:t>
        <a:bodyPr/>
        <a:lstStyle/>
        <a:p>
          <a:endParaRPr lang="es-ES"/>
        </a:p>
      </dgm:t>
    </dgm:pt>
    <dgm:pt modelId="{2AF9BE4C-C3DC-40DC-BED4-625AC9694477}" type="pres">
      <dgm:prSet presAssocID="{FC5814BD-7016-4B63-8B7B-969669DAD7EB}" presName="compNode" presStyleCnt="0"/>
      <dgm:spPr/>
    </dgm:pt>
    <dgm:pt modelId="{24BA18DC-C997-45C0-B8BD-5259E6558A5B}" type="pres">
      <dgm:prSet presAssocID="{FC5814BD-7016-4B63-8B7B-969669DAD7EB}" presName="node" presStyleLbl="node1" presStyleIdx="1" presStyleCnt="3">
        <dgm:presLayoutVars>
          <dgm:bulletEnabled val="1"/>
        </dgm:presLayoutVars>
      </dgm:prSet>
      <dgm:spPr/>
      <dgm:t>
        <a:bodyPr/>
        <a:lstStyle/>
        <a:p>
          <a:endParaRPr lang="es-ES"/>
        </a:p>
      </dgm:t>
    </dgm:pt>
    <dgm:pt modelId="{E570DA6D-E110-4D90-BC95-90C6C994580D}" type="pres">
      <dgm:prSet presAssocID="{FC5814BD-7016-4B63-8B7B-969669DAD7EB}" presName="invisiNode" presStyleLbl="node1" presStyleIdx="1" presStyleCnt="3"/>
      <dgm:spPr/>
    </dgm:pt>
    <dgm:pt modelId="{AD167BB9-AF9E-4071-A782-F79819AC738A}" type="pres">
      <dgm:prSet presAssocID="{FC5814BD-7016-4B63-8B7B-969669DAD7EB}" presName="imagNode" presStyleLbl="fgImgPlace1" presStyleIdx="1" presStyleCnt="3"/>
      <dgm:spPr>
        <a:blipFill rotWithShape="1">
          <a:blip xmlns:r="http://schemas.openxmlformats.org/officeDocument/2006/relationships" r:embed="rId2"/>
          <a:stretch>
            <a:fillRect/>
          </a:stretch>
        </a:blipFill>
      </dgm:spPr>
    </dgm:pt>
    <dgm:pt modelId="{225776D9-3AA7-4C83-947B-AA7AF10E4270}" type="pres">
      <dgm:prSet presAssocID="{17858368-F6D5-40C0-AAAB-20302C320996}" presName="sibTrans" presStyleLbl="sibTrans2D1" presStyleIdx="0" presStyleCnt="0"/>
      <dgm:spPr/>
      <dgm:t>
        <a:bodyPr/>
        <a:lstStyle/>
        <a:p>
          <a:endParaRPr lang="es-ES"/>
        </a:p>
      </dgm:t>
    </dgm:pt>
    <dgm:pt modelId="{469D48C7-389C-43E0-AF75-9932A6524708}" type="pres">
      <dgm:prSet presAssocID="{1C25FEED-D0B1-4E3C-AB12-86B46C4A7736}" presName="compNode" presStyleCnt="0"/>
      <dgm:spPr/>
    </dgm:pt>
    <dgm:pt modelId="{8C1B0B17-B503-460D-BD12-DBE93DA406DD}" type="pres">
      <dgm:prSet presAssocID="{1C25FEED-D0B1-4E3C-AB12-86B46C4A7736}" presName="node" presStyleLbl="node1" presStyleIdx="2" presStyleCnt="3">
        <dgm:presLayoutVars>
          <dgm:bulletEnabled val="1"/>
        </dgm:presLayoutVars>
      </dgm:prSet>
      <dgm:spPr/>
      <dgm:t>
        <a:bodyPr/>
        <a:lstStyle/>
        <a:p>
          <a:endParaRPr lang="es-ES"/>
        </a:p>
      </dgm:t>
    </dgm:pt>
    <dgm:pt modelId="{DFDA1D28-C6D7-4F78-9C75-1F1671E1B77B}" type="pres">
      <dgm:prSet presAssocID="{1C25FEED-D0B1-4E3C-AB12-86B46C4A7736}" presName="invisiNode" presStyleLbl="node1" presStyleIdx="2" presStyleCnt="3"/>
      <dgm:spPr/>
    </dgm:pt>
    <dgm:pt modelId="{204A2126-3B78-45C5-8546-FBE5E537B245}" type="pres">
      <dgm:prSet presAssocID="{1C25FEED-D0B1-4E3C-AB12-86B46C4A7736}" presName="imagNode" presStyleLbl="fgImgPlace1" presStyleIdx="2" presStyleCnt="3"/>
      <dgm:spPr>
        <a:blipFill rotWithShape="1">
          <a:blip xmlns:r="http://schemas.openxmlformats.org/officeDocument/2006/relationships" r:embed="rId3"/>
          <a:stretch>
            <a:fillRect/>
          </a:stretch>
        </a:blipFill>
      </dgm:spPr>
    </dgm:pt>
  </dgm:ptLst>
  <dgm:cxnLst>
    <dgm:cxn modelId="{58308A40-B800-43D8-9282-91A018A5F4D5}" type="presOf" srcId="{17858368-F6D5-40C0-AAAB-20302C320996}" destId="{225776D9-3AA7-4C83-947B-AA7AF10E4270}" srcOrd="0" destOrd="0" presId="urn:microsoft.com/office/officeart/2005/8/layout/pList2"/>
    <dgm:cxn modelId="{ABDE2BE5-9386-4C0E-A3D0-0F67335020F4}" type="presOf" srcId="{C1672CF1-014F-4957-AE4B-688F5D7A43EE}" destId="{5C48E868-B1E9-4A44-BC53-D97EBEC8454A}" srcOrd="0" destOrd="0" presId="urn:microsoft.com/office/officeart/2005/8/layout/pList2"/>
    <dgm:cxn modelId="{623962CB-96AB-425E-8343-709F839A31FD}" type="presOf" srcId="{563316E6-BC45-47A8-8F6C-641E6AD14081}" destId="{D5991BAA-6FDD-47BF-8CFB-BD915DB6A7C2}" srcOrd="0" destOrd="0" presId="urn:microsoft.com/office/officeart/2005/8/layout/pList2"/>
    <dgm:cxn modelId="{161938C6-4684-4E28-A8CE-700812FE33AB}" srcId="{62F7FA19-EA27-4176-BABE-06CFE5B31637}" destId="{1C25FEED-D0B1-4E3C-AB12-86B46C4A7736}" srcOrd="2" destOrd="0" parTransId="{8AB1ABCD-7559-40E9-B35B-6E0E90431922}" sibTransId="{3D116B8C-1275-428F-8F73-8AEC143FB769}"/>
    <dgm:cxn modelId="{585B1B73-B820-4829-A469-EEF712A4081B}" type="presOf" srcId="{FC5814BD-7016-4B63-8B7B-969669DAD7EB}" destId="{24BA18DC-C997-45C0-B8BD-5259E6558A5B}" srcOrd="0" destOrd="0" presId="urn:microsoft.com/office/officeart/2005/8/layout/pList2"/>
    <dgm:cxn modelId="{7AB4B756-F725-4E43-9EE6-DF86B0BB530A}" srcId="{62F7FA19-EA27-4176-BABE-06CFE5B31637}" destId="{C1672CF1-014F-4957-AE4B-688F5D7A43EE}" srcOrd="0" destOrd="0" parTransId="{473D34C7-FADF-4EBA-844F-43B496C18D39}" sibTransId="{563316E6-BC45-47A8-8F6C-641E6AD14081}"/>
    <dgm:cxn modelId="{534369F4-BF02-4418-A50B-03E57D668EF9}" srcId="{62F7FA19-EA27-4176-BABE-06CFE5B31637}" destId="{FC5814BD-7016-4B63-8B7B-969669DAD7EB}" srcOrd="1" destOrd="0" parTransId="{CCCF3715-855D-47D3-8B6F-D85010B8ACCF}" sibTransId="{17858368-F6D5-40C0-AAAB-20302C320996}"/>
    <dgm:cxn modelId="{C8E26BD4-E6D5-4917-A49A-332C2D804114}" type="presOf" srcId="{1C25FEED-D0B1-4E3C-AB12-86B46C4A7736}" destId="{8C1B0B17-B503-460D-BD12-DBE93DA406DD}" srcOrd="0" destOrd="0" presId="urn:microsoft.com/office/officeart/2005/8/layout/pList2"/>
    <dgm:cxn modelId="{0D069443-E05C-46CE-BE28-F521BCAFCF42}" type="presOf" srcId="{62F7FA19-EA27-4176-BABE-06CFE5B31637}" destId="{D2576DD6-6159-4FAD-93B1-B61A3ED9E136}" srcOrd="0" destOrd="0" presId="urn:microsoft.com/office/officeart/2005/8/layout/pList2"/>
    <dgm:cxn modelId="{79E5A1D2-5E93-45F5-9582-2FA1F6A308C1}" type="presParOf" srcId="{D2576DD6-6159-4FAD-93B1-B61A3ED9E136}" destId="{07D852C4-47BC-45E5-9231-EC2D96846004}" srcOrd="0" destOrd="0" presId="urn:microsoft.com/office/officeart/2005/8/layout/pList2"/>
    <dgm:cxn modelId="{603A40CE-034A-4C19-89CB-47C3EBA593B5}" type="presParOf" srcId="{D2576DD6-6159-4FAD-93B1-B61A3ED9E136}" destId="{09EEFC64-5378-4BE8-A14B-CF39FBC18084}" srcOrd="1" destOrd="0" presId="urn:microsoft.com/office/officeart/2005/8/layout/pList2"/>
    <dgm:cxn modelId="{95B644D8-BEF0-4363-B2CA-64674A8ACC05}" type="presParOf" srcId="{09EEFC64-5378-4BE8-A14B-CF39FBC18084}" destId="{93ED1EA2-F13B-4EB3-8BE8-DB2EA5D085C6}" srcOrd="0" destOrd="0" presId="urn:microsoft.com/office/officeart/2005/8/layout/pList2"/>
    <dgm:cxn modelId="{2B789B1F-74A6-4ACA-B236-66D1B6C5FB6C}" type="presParOf" srcId="{93ED1EA2-F13B-4EB3-8BE8-DB2EA5D085C6}" destId="{5C48E868-B1E9-4A44-BC53-D97EBEC8454A}" srcOrd="0" destOrd="0" presId="urn:microsoft.com/office/officeart/2005/8/layout/pList2"/>
    <dgm:cxn modelId="{75D37613-364E-4301-9120-FD27485E8EAD}" type="presParOf" srcId="{93ED1EA2-F13B-4EB3-8BE8-DB2EA5D085C6}" destId="{B856A613-64FD-4950-AC43-E73EAA72B874}" srcOrd="1" destOrd="0" presId="urn:microsoft.com/office/officeart/2005/8/layout/pList2"/>
    <dgm:cxn modelId="{394760E5-3F21-41B3-A23C-A8D337F0FDCF}" type="presParOf" srcId="{93ED1EA2-F13B-4EB3-8BE8-DB2EA5D085C6}" destId="{0EFEE027-6011-45AD-8123-518844247127}" srcOrd="2" destOrd="0" presId="urn:microsoft.com/office/officeart/2005/8/layout/pList2"/>
    <dgm:cxn modelId="{248AA179-FE6E-44AC-AF04-E5D917C6319A}" type="presParOf" srcId="{09EEFC64-5378-4BE8-A14B-CF39FBC18084}" destId="{D5991BAA-6FDD-47BF-8CFB-BD915DB6A7C2}" srcOrd="1" destOrd="0" presId="urn:microsoft.com/office/officeart/2005/8/layout/pList2"/>
    <dgm:cxn modelId="{C5D8FD5B-9363-4463-ABC9-74D2DDC7743F}" type="presParOf" srcId="{09EEFC64-5378-4BE8-A14B-CF39FBC18084}" destId="{2AF9BE4C-C3DC-40DC-BED4-625AC9694477}" srcOrd="2" destOrd="0" presId="urn:microsoft.com/office/officeart/2005/8/layout/pList2"/>
    <dgm:cxn modelId="{E1724442-1BE4-4EFF-A227-BB435941014E}" type="presParOf" srcId="{2AF9BE4C-C3DC-40DC-BED4-625AC9694477}" destId="{24BA18DC-C997-45C0-B8BD-5259E6558A5B}" srcOrd="0" destOrd="0" presId="urn:microsoft.com/office/officeart/2005/8/layout/pList2"/>
    <dgm:cxn modelId="{D7719244-C5BC-46C4-8B63-55DAA15779BB}" type="presParOf" srcId="{2AF9BE4C-C3DC-40DC-BED4-625AC9694477}" destId="{E570DA6D-E110-4D90-BC95-90C6C994580D}" srcOrd="1" destOrd="0" presId="urn:microsoft.com/office/officeart/2005/8/layout/pList2"/>
    <dgm:cxn modelId="{60D14378-493C-4FEE-88F3-150352A8B7FD}" type="presParOf" srcId="{2AF9BE4C-C3DC-40DC-BED4-625AC9694477}" destId="{AD167BB9-AF9E-4071-A782-F79819AC738A}" srcOrd="2" destOrd="0" presId="urn:microsoft.com/office/officeart/2005/8/layout/pList2"/>
    <dgm:cxn modelId="{41C0779E-5AD0-484A-BBE8-02E874D579FC}" type="presParOf" srcId="{09EEFC64-5378-4BE8-A14B-CF39FBC18084}" destId="{225776D9-3AA7-4C83-947B-AA7AF10E4270}" srcOrd="3" destOrd="0" presId="urn:microsoft.com/office/officeart/2005/8/layout/pList2"/>
    <dgm:cxn modelId="{252EE8DB-52CB-47BF-B434-AA241F7F0FE2}" type="presParOf" srcId="{09EEFC64-5378-4BE8-A14B-CF39FBC18084}" destId="{469D48C7-389C-43E0-AF75-9932A6524708}" srcOrd="4" destOrd="0" presId="urn:microsoft.com/office/officeart/2005/8/layout/pList2"/>
    <dgm:cxn modelId="{47AED26F-C678-423F-854B-8B54C5B20BC4}" type="presParOf" srcId="{469D48C7-389C-43E0-AF75-9932A6524708}" destId="{8C1B0B17-B503-460D-BD12-DBE93DA406DD}" srcOrd="0" destOrd="0" presId="urn:microsoft.com/office/officeart/2005/8/layout/pList2"/>
    <dgm:cxn modelId="{F80BFE12-13D2-4ED1-9868-4FB53CC42751}" type="presParOf" srcId="{469D48C7-389C-43E0-AF75-9932A6524708}" destId="{DFDA1D28-C6D7-4F78-9C75-1F1671E1B77B}" srcOrd="1" destOrd="0" presId="urn:microsoft.com/office/officeart/2005/8/layout/pList2"/>
    <dgm:cxn modelId="{186B6540-B45F-4988-8A28-2B1C8692139A}" type="presParOf" srcId="{469D48C7-389C-43E0-AF75-9932A6524708}" destId="{204A2126-3B78-45C5-8546-FBE5E537B245}"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7F34FD0-60BC-40AD-8B5F-CD133105100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01E58E08-D2C6-4CC8-9666-B001BD6DB6CD}">
      <dgm:prSet phldrT="[Texto]" custT="1"/>
      <dgm:spPr/>
      <dgm:t>
        <a:bodyPr/>
        <a:lstStyle/>
        <a:p>
          <a:r>
            <a:rPr lang="es-ES" sz="2200" b="1" dirty="0" smtClean="0"/>
            <a:t>EQUIPO</a:t>
          </a:r>
        </a:p>
      </dgm:t>
    </dgm:pt>
    <dgm:pt modelId="{A6D036EA-E9B4-484C-93FC-E22955BE7BA2}" type="parTrans" cxnId="{B10273D8-630D-45AE-B2F9-A40D21443527}">
      <dgm:prSet/>
      <dgm:spPr/>
      <dgm:t>
        <a:bodyPr/>
        <a:lstStyle/>
        <a:p>
          <a:endParaRPr lang="es-ES"/>
        </a:p>
      </dgm:t>
    </dgm:pt>
    <dgm:pt modelId="{EDA92A93-4536-431B-9FD0-F03DCFEFB93C}" type="sibTrans" cxnId="{B10273D8-630D-45AE-B2F9-A40D21443527}">
      <dgm:prSet/>
      <dgm:spPr/>
      <dgm:t>
        <a:bodyPr/>
        <a:lstStyle/>
        <a:p>
          <a:endParaRPr lang="es-ES"/>
        </a:p>
      </dgm:t>
    </dgm:pt>
    <dgm:pt modelId="{8AF42ACA-E34A-4E64-914D-296CB817B0DC}">
      <dgm:prSet phldrT="[Texto]" custT="1"/>
      <dgm:spPr/>
      <dgm:t>
        <a:bodyPr/>
        <a:lstStyle/>
        <a:p>
          <a:r>
            <a:rPr lang="es-EC" sz="1800" dirty="0" smtClean="0"/>
            <a:t>Balanza, con precisión de 0,1%.</a:t>
          </a:r>
          <a:endParaRPr lang="es-ES" sz="1800" dirty="0"/>
        </a:p>
      </dgm:t>
    </dgm:pt>
    <dgm:pt modelId="{72DC5541-EBC8-4E2D-BA31-061A2DE9D2EC}" type="parTrans" cxnId="{2C3B8F96-CA8B-4902-B28A-73148BC89A7C}">
      <dgm:prSet/>
      <dgm:spPr/>
      <dgm:t>
        <a:bodyPr/>
        <a:lstStyle/>
        <a:p>
          <a:endParaRPr lang="es-ES"/>
        </a:p>
      </dgm:t>
    </dgm:pt>
    <dgm:pt modelId="{918C2BCB-2E4E-480C-A9E4-2BC6817CA4C2}" type="sibTrans" cxnId="{2C3B8F96-CA8B-4902-B28A-73148BC89A7C}">
      <dgm:prSet/>
      <dgm:spPr/>
      <dgm:t>
        <a:bodyPr/>
        <a:lstStyle/>
        <a:p>
          <a:endParaRPr lang="es-ES"/>
        </a:p>
      </dgm:t>
    </dgm:pt>
    <dgm:pt modelId="{118C59C3-785A-41AB-906C-0C02A2C99114}">
      <dgm:prSet custT="1"/>
      <dgm:spPr/>
      <dgm:t>
        <a:bodyPr/>
        <a:lstStyle/>
        <a:p>
          <a:r>
            <a:rPr lang="es-EC" sz="1800" dirty="0" smtClean="0"/>
            <a:t>Varilla de compactación, lisa, de acero, de 16 mm de longitud.</a:t>
          </a:r>
          <a:endParaRPr lang="es-ES" sz="1800" dirty="0"/>
        </a:p>
      </dgm:t>
    </dgm:pt>
    <dgm:pt modelId="{1BD1CF69-0488-4432-AD07-D441B6476E1A}" type="parTrans" cxnId="{80862E0B-C685-4F6C-8B85-C8FAA0CD816A}">
      <dgm:prSet/>
      <dgm:spPr/>
      <dgm:t>
        <a:bodyPr/>
        <a:lstStyle/>
        <a:p>
          <a:endParaRPr lang="es-ES"/>
        </a:p>
      </dgm:t>
    </dgm:pt>
    <dgm:pt modelId="{2F5B4A4A-8138-44C8-A2AC-9E8E1BE2EF8E}" type="sibTrans" cxnId="{80862E0B-C685-4F6C-8B85-C8FAA0CD816A}">
      <dgm:prSet/>
      <dgm:spPr/>
      <dgm:t>
        <a:bodyPr/>
        <a:lstStyle/>
        <a:p>
          <a:endParaRPr lang="es-ES"/>
        </a:p>
      </dgm:t>
    </dgm:pt>
    <dgm:pt modelId="{63A807FB-3319-4EA0-91E8-E11F61BF438D}">
      <dgm:prSet custT="1"/>
      <dgm:spPr/>
      <dgm:t>
        <a:bodyPr/>
        <a:lstStyle/>
        <a:p>
          <a:r>
            <a:rPr lang="es-EC" sz="1800" dirty="0" smtClean="0"/>
            <a:t>Recipiente de acero de medida.</a:t>
          </a:r>
          <a:endParaRPr lang="es-ES" sz="1800" dirty="0"/>
        </a:p>
      </dgm:t>
    </dgm:pt>
    <dgm:pt modelId="{1D6F39B4-D2EB-40B5-9AD0-7E8830112176}" type="parTrans" cxnId="{574F2219-3F94-4EED-9C98-F2887C93A31D}">
      <dgm:prSet/>
      <dgm:spPr/>
      <dgm:t>
        <a:bodyPr/>
        <a:lstStyle/>
        <a:p>
          <a:endParaRPr lang="es-ES"/>
        </a:p>
      </dgm:t>
    </dgm:pt>
    <dgm:pt modelId="{E709E144-8C18-4794-9447-1C48EA35FF9B}" type="sibTrans" cxnId="{574F2219-3F94-4EED-9C98-F2887C93A31D}">
      <dgm:prSet/>
      <dgm:spPr/>
      <dgm:t>
        <a:bodyPr/>
        <a:lstStyle/>
        <a:p>
          <a:endParaRPr lang="es-ES"/>
        </a:p>
      </dgm:t>
    </dgm:pt>
    <dgm:pt modelId="{31592269-988B-403D-B360-7B5D173F8AA5}">
      <dgm:prSet custT="1"/>
      <dgm:spPr/>
      <dgm:t>
        <a:bodyPr/>
        <a:lstStyle/>
        <a:p>
          <a:r>
            <a:rPr lang="es-EC" sz="1800" dirty="0" smtClean="0"/>
            <a:t>Horno 110 ± °C</a:t>
          </a:r>
          <a:endParaRPr lang="es-ES" sz="1800" dirty="0"/>
        </a:p>
      </dgm:t>
    </dgm:pt>
    <dgm:pt modelId="{7897DE4F-5978-4AC5-9E3C-681B9609760B}" type="parTrans" cxnId="{ABC5FA90-8C40-4B77-8C18-22E825B741FE}">
      <dgm:prSet/>
      <dgm:spPr/>
      <dgm:t>
        <a:bodyPr/>
        <a:lstStyle/>
        <a:p>
          <a:endParaRPr lang="es-ES"/>
        </a:p>
      </dgm:t>
    </dgm:pt>
    <dgm:pt modelId="{96D74798-848C-451D-9C8E-8A16902ABCB9}" type="sibTrans" cxnId="{ABC5FA90-8C40-4B77-8C18-22E825B741FE}">
      <dgm:prSet/>
      <dgm:spPr/>
      <dgm:t>
        <a:bodyPr/>
        <a:lstStyle/>
        <a:p>
          <a:endParaRPr lang="es-ES"/>
        </a:p>
      </dgm:t>
    </dgm:pt>
    <dgm:pt modelId="{D666D7B4-BBA0-4FF5-9550-F21187A7C3FB}">
      <dgm:prSet custT="1"/>
      <dgm:spPr/>
      <dgm:t>
        <a:bodyPr/>
        <a:lstStyle/>
        <a:p>
          <a:r>
            <a:rPr lang="es-EC" sz="1800" dirty="0" smtClean="0"/>
            <a:t>Molde, recipiente cilíndrico de metal.</a:t>
          </a:r>
          <a:endParaRPr lang="es-ES" sz="1800" dirty="0"/>
        </a:p>
      </dgm:t>
    </dgm:pt>
    <dgm:pt modelId="{86B4D7D7-D926-4996-AD29-A68AE4D94D62}" type="parTrans" cxnId="{C4BEF1DD-4CC2-4340-82A5-F9B3300E909D}">
      <dgm:prSet/>
      <dgm:spPr/>
      <dgm:t>
        <a:bodyPr/>
        <a:lstStyle/>
        <a:p>
          <a:endParaRPr lang="es-ES"/>
        </a:p>
      </dgm:t>
    </dgm:pt>
    <dgm:pt modelId="{CF9D7C7C-D60C-4B44-B64E-BFC3B18ECD31}" type="sibTrans" cxnId="{C4BEF1DD-4CC2-4340-82A5-F9B3300E909D}">
      <dgm:prSet/>
      <dgm:spPr/>
      <dgm:t>
        <a:bodyPr/>
        <a:lstStyle/>
        <a:p>
          <a:endParaRPr lang="es-ES"/>
        </a:p>
      </dgm:t>
    </dgm:pt>
    <dgm:pt modelId="{D81E23A6-3E2A-404D-8B63-F4FDCB0A1A83}" type="pres">
      <dgm:prSet presAssocID="{D7F34FD0-60BC-40AD-8B5F-CD1331051007}" presName="Name0" presStyleCnt="0">
        <dgm:presLayoutVars>
          <dgm:chPref val="1"/>
          <dgm:dir/>
          <dgm:animOne val="branch"/>
          <dgm:animLvl val="lvl"/>
          <dgm:resizeHandles val="exact"/>
        </dgm:presLayoutVars>
      </dgm:prSet>
      <dgm:spPr/>
      <dgm:t>
        <a:bodyPr/>
        <a:lstStyle/>
        <a:p>
          <a:endParaRPr lang="es-ES"/>
        </a:p>
      </dgm:t>
    </dgm:pt>
    <dgm:pt modelId="{5745E5AB-D157-441F-B098-1437057477FA}" type="pres">
      <dgm:prSet presAssocID="{01E58E08-D2C6-4CC8-9666-B001BD6DB6CD}" presName="root1" presStyleCnt="0"/>
      <dgm:spPr/>
    </dgm:pt>
    <dgm:pt modelId="{E956D7E0-710A-4786-B98F-A976D166FAFD}" type="pres">
      <dgm:prSet presAssocID="{01E58E08-D2C6-4CC8-9666-B001BD6DB6CD}" presName="LevelOneTextNode" presStyleLbl="node0" presStyleIdx="0" presStyleCnt="1">
        <dgm:presLayoutVars>
          <dgm:chPref val="3"/>
        </dgm:presLayoutVars>
      </dgm:prSet>
      <dgm:spPr/>
      <dgm:t>
        <a:bodyPr/>
        <a:lstStyle/>
        <a:p>
          <a:endParaRPr lang="es-ES"/>
        </a:p>
      </dgm:t>
    </dgm:pt>
    <dgm:pt modelId="{FF0BBAF8-585A-43FA-95EA-5FB3782D2528}" type="pres">
      <dgm:prSet presAssocID="{01E58E08-D2C6-4CC8-9666-B001BD6DB6CD}" presName="level2hierChild" presStyleCnt="0"/>
      <dgm:spPr/>
    </dgm:pt>
    <dgm:pt modelId="{FC3E45D6-5F2E-418F-9DCA-6DC3A15D8B47}" type="pres">
      <dgm:prSet presAssocID="{72DC5541-EBC8-4E2D-BA31-061A2DE9D2EC}" presName="conn2-1" presStyleLbl="parChTrans1D2" presStyleIdx="0" presStyleCnt="5"/>
      <dgm:spPr/>
      <dgm:t>
        <a:bodyPr/>
        <a:lstStyle/>
        <a:p>
          <a:endParaRPr lang="es-ES"/>
        </a:p>
      </dgm:t>
    </dgm:pt>
    <dgm:pt modelId="{41CB1369-D7C7-4D79-BD3F-0E04CFB19FB6}" type="pres">
      <dgm:prSet presAssocID="{72DC5541-EBC8-4E2D-BA31-061A2DE9D2EC}" presName="connTx" presStyleLbl="parChTrans1D2" presStyleIdx="0" presStyleCnt="5"/>
      <dgm:spPr/>
      <dgm:t>
        <a:bodyPr/>
        <a:lstStyle/>
        <a:p>
          <a:endParaRPr lang="es-ES"/>
        </a:p>
      </dgm:t>
    </dgm:pt>
    <dgm:pt modelId="{137E8B3A-1579-4537-9597-04223F9263A8}" type="pres">
      <dgm:prSet presAssocID="{8AF42ACA-E34A-4E64-914D-296CB817B0DC}" presName="root2" presStyleCnt="0"/>
      <dgm:spPr/>
    </dgm:pt>
    <dgm:pt modelId="{94C8F751-8163-4FB4-861A-AD00B7329F96}" type="pres">
      <dgm:prSet presAssocID="{8AF42ACA-E34A-4E64-914D-296CB817B0DC}" presName="LevelTwoTextNode" presStyleLbl="node2" presStyleIdx="0" presStyleCnt="5">
        <dgm:presLayoutVars>
          <dgm:chPref val="3"/>
        </dgm:presLayoutVars>
      </dgm:prSet>
      <dgm:spPr/>
      <dgm:t>
        <a:bodyPr/>
        <a:lstStyle/>
        <a:p>
          <a:endParaRPr lang="es-ES"/>
        </a:p>
      </dgm:t>
    </dgm:pt>
    <dgm:pt modelId="{1F67BB79-6D06-413D-B89F-7CE17AD2E32B}" type="pres">
      <dgm:prSet presAssocID="{8AF42ACA-E34A-4E64-914D-296CB817B0DC}" presName="level3hierChild" presStyleCnt="0"/>
      <dgm:spPr/>
    </dgm:pt>
    <dgm:pt modelId="{2E7FBAE8-E53A-4A54-B498-553250D85B72}" type="pres">
      <dgm:prSet presAssocID="{1BD1CF69-0488-4432-AD07-D441B6476E1A}" presName="conn2-1" presStyleLbl="parChTrans1D2" presStyleIdx="1" presStyleCnt="5"/>
      <dgm:spPr/>
      <dgm:t>
        <a:bodyPr/>
        <a:lstStyle/>
        <a:p>
          <a:endParaRPr lang="es-ES"/>
        </a:p>
      </dgm:t>
    </dgm:pt>
    <dgm:pt modelId="{9F0AC838-378C-475E-B3AF-E39492086E32}" type="pres">
      <dgm:prSet presAssocID="{1BD1CF69-0488-4432-AD07-D441B6476E1A}" presName="connTx" presStyleLbl="parChTrans1D2" presStyleIdx="1" presStyleCnt="5"/>
      <dgm:spPr/>
      <dgm:t>
        <a:bodyPr/>
        <a:lstStyle/>
        <a:p>
          <a:endParaRPr lang="es-ES"/>
        </a:p>
      </dgm:t>
    </dgm:pt>
    <dgm:pt modelId="{E819DF64-239A-431B-9F47-AF35DC9E3310}" type="pres">
      <dgm:prSet presAssocID="{118C59C3-785A-41AB-906C-0C02A2C99114}" presName="root2" presStyleCnt="0"/>
      <dgm:spPr/>
    </dgm:pt>
    <dgm:pt modelId="{91B91936-4101-4A38-9FB5-219F5A4ADC9C}" type="pres">
      <dgm:prSet presAssocID="{118C59C3-785A-41AB-906C-0C02A2C99114}" presName="LevelTwoTextNode" presStyleLbl="node2" presStyleIdx="1" presStyleCnt="5">
        <dgm:presLayoutVars>
          <dgm:chPref val="3"/>
        </dgm:presLayoutVars>
      </dgm:prSet>
      <dgm:spPr/>
      <dgm:t>
        <a:bodyPr/>
        <a:lstStyle/>
        <a:p>
          <a:endParaRPr lang="es-ES"/>
        </a:p>
      </dgm:t>
    </dgm:pt>
    <dgm:pt modelId="{F6E12FDC-94FB-422A-B35A-23BF601CBAEC}" type="pres">
      <dgm:prSet presAssocID="{118C59C3-785A-41AB-906C-0C02A2C99114}" presName="level3hierChild" presStyleCnt="0"/>
      <dgm:spPr/>
    </dgm:pt>
    <dgm:pt modelId="{3C71AA11-0404-475F-8285-E2C55AF6CB9B}" type="pres">
      <dgm:prSet presAssocID="{1D6F39B4-D2EB-40B5-9AD0-7E8830112176}" presName="conn2-1" presStyleLbl="parChTrans1D2" presStyleIdx="2" presStyleCnt="5"/>
      <dgm:spPr/>
      <dgm:t>
        <a:bodyPr/>
        <a:lstStyle/>
        <a:p>
          <a:endParaRPr lang="es-ES"/>
        </a:p>
      </dgm:t>
    </dgm:pt>
    <dgm:pt modelId="{C35710DF-DFA4-445C-B927-BD90EC9C494F}" type="pres">
      <dgm:prSet presAssocID="{1D6F39B4-D2EB-40B5-9AD0-7E8830112176}" presName="connTx" presStyleLbl="parChTrans1D2" presStyleIdx="2" presStyleCnt="5"/>
      <dgm:spPr/>
      <dgm:t>
        <a:bodyPr/>
        <a:lstStyle/>
        <a:p>
          <a:endParaRPr lang="es-ES"/>
        </a:p>
      </dgm:t>
    </dgm:pt>
    <dgm:pt modelId="{4F92CF4B-8E5B-418C-B2B2-4BCD6F1CE6D2}" type="pres">
      <dgm:prSet presAssocID="{63A807FB-3319-4EA0-91E8-E11F61BF438D}" presName="root2" presStyleCnt="0"/>
      <dgm:spPr/>
    </dgm:pt>
    <dgm:pt modelId="{6F565A28-E1E5-4384-AEE7-316505F4B689}" type="pres">
      <dgm:prSet presAssocID="{63A807FB-3319-4EA0-91E8-E11F61BF438D}" presName="LevelTwoTextNode" presStyleLbl="node2" presStyleIdx="2" presStyleCnt="5">
        <dgm:presLayoutVars>
          <dgm:chPref val="3"/>
        </dgm:presLayoutVars>
      </dgm:prSet>
      <dgm:spPr/>
      <dgm:t>
        <a:bodyPr/>
        <a:lstStyle/>
        <a:p>
          <a:endParaRPr lang="es-ES"/>
        </a:p>
      </dgm:t>
    </dgm:pt>
    <dgm:pt modelId="{7FB8C152-7979-4D75-B491-1D2B48D80550}" type="pres">
      <dgm:prSet presAssocID="{63A807FB-3319-4EA0-91E8-E11F61BF438D}" presName="level3hierChild" presStyleCnt="0"/>
      <dgm:spPr/>
    </dgm:pt>
    <dgm:pt modelId="{7ADEE862-5297-499D-8B62-0B636BCDB02B}" type="pres">
      <dgm:prSet presAssocID="{7897DE4F-5978-4AC5-9E3C-681B9609760B}" presName="conn2-1" presStyleLbl="parChTrans1D2" presStyleIdx="3" presStyleCnt="5"/>
      <dgm:spPr/>
      <dgm:t>
        <a:bodyPr/>
        <a:lstStyle/>
        <a:p>
          <a:endParaRPr lang="es-ES"/>
        </a:p>
      </dgm:t>
    </dgm:pt>
    <dgm:pt modelId="{ACCC7AEB-DF3B-4B91-B4CC-7F9866ACCBBB}" type="pres">
      <dgm:prSet presAssocID="{7897DE4F-5978-4AC5-9E3C-681B9609760B}" presName="connTx" presStyleLbl="parChTrans1D2" presStyleIdx="3" presStyleCnt="5"/>
      <dgm:spPr/>
      <dgm:t>
        <a:bodyPr/>
        <a:lstStyle/>
        <a:p>
          <a:endParaRPr lang="es-ES"/>
        </a:p>
      </dgm:t>
    </dgm:pt>
    <dgm:pt modelId="{871D88D9-1B0C-4559-AD35-4158399ACC6F}" type="pres">
      <dgm:prSet presAssocID="{31592269-988B-403D-B360-7B5D173F8AA5}" presName="root2" presStyleCnt="0"/>
      <dgm:spPr/>
    </dgm:pt>
    <dgm:pt modelId="{DF71D98B-1AC2-4633-9A44-8203F47DBD3E}" type="pres">
      <dgm:prSet presAssocID="{31592269-988B-403D-B360-7B5D173F8AA5}" presName="LevelTwoTextNode" presStyleLbl="node2" presStyleIdx="3" presStyleCnt="5">
        <dgm:presLayoutVars>
          <dgm:chPref val="3"/>
        </dgm:presLayoutVars>
      </dgm:prSet>
      <dgm:spPr/>
      <dgm:t>
        <a:bodyPr/>
        <a:lstStyle/>
        <a:p>
          <a:endParaRPr lang="es-ES"/>
        </a:p>
      </dgm:t>
    </dgm:pt>
    <dgm:pt modelId="{C85FC61C-073D-43D4-80E7-399FE8FD2DC4}" type="pres">
      <dgm:prSet presAssocID="{31592269-988B-403D-B360-7B5D173F8AA5}" presName="level3hierChild" presStyleCnt="0"/>
      <dgm:spPr/>
    </dgm:pt>
    <dgm:pt modelId="{0E0A7908-41D0-49C2-B6A5-EAD4FD2F5B32}" type="pres">
      <dgm:prSet presAssocID="{86B4D7D7-D926-4996-AD29-A68AE4D94D62}" presName="conn2-1" presStyleLbl="parChTrans1D2" presStyleIdx="4" presStyleCnt="5"/>
      <dgm:spPr/>
      <dgm:t>
        <a:bodyPr/>
        <a:lstStyle/>
        <a:p>
          <a:endParaRPr lang="es-ES"/>
        </a:p>
      </dgm:t>
    </dgm:pt>
    <dgm:pt modelId="{50657FFF-14E5-4626-9A1F-7EDD3C7D5274}" type="pres">
      <dgm:prSet presAssocID="{86B4D7D7-D926-4996-AD29-A68AE4D94D62}" presName="connTx" presStyleLbl="parChTrans1D2" presStyleIdx="4" presStyleCnt="5"/>
      <dgm:spPr/>
      <dgm:t>
        <a:bodyPr/>
        <a:lstStyle/>
        <a:p>
          <a:endParaRPr lang="es-ES"/>
        </a:p>
      </dgm:t>
    </dgm:pt>
    <dgm:pt modelId="{597BE3B6-59FC-403A-836C-25ECA65141A7}" type="pres">
      <dgm:prSet presAssocID="{D666D7B4-BBA0-4FF5-9550-F21187A7C3FB}" presName="root2" presStyleCnt="0"/>
      <dgm:spPr/>
    </dgm:pt>
    <dgm:pt modelId="{D0269FE0-0442-41C6-A768-A03FCF95A6C3}" type="pres">
      <dgm:prSet presAssocID="{D666D7B4-BBA0-4FF5-9550-F21187A7C3FB}" presName="LevelTwoTextNode" presStyleLbl="node2" presStyleIdx="4" presStyleCnt="5">
        <dgm:presLayoutVars>
          <dgm:chPref val="3"/>
        </dgm:presLayoutVars>
      </dgm:prSet>
      <dgm:spPr/>
      <dgm:t>
        <a:bodyPr/>
        <a:lstStyle/>
        <a:p>
          <a:endParaRPr lang="es-ES"/>
        </a:p>
      </dgm:t>
    </dgm:pt>
    <dgm:pt modelId="{448FC358-A8CB-4A7F-8CA4-9DAB9F039AEB}" type="pres">
      <dgm:prSet presAssocID="{D666D7B4-BBA0-4FF5-9550-F21187A7C3FB}" presName="level3hierChild" presStyleCnt="0"/>
      <dgm:spPr/>
    </dgm:pt>
  </dgm:ptLst>
  <dgm:cxnLst>
    <dgm:cxn modelId="{F42142A9-EBAA-4BCA-AD26-4385D1B5B016}" type="presOf" srcId="{8AF42ACA-E34A-4E64-914D-296CB817B0DC}" destId="{94C8F751-8163-4FB4-861A-AD00B7329F96}" srcOrd="0" destOrd="0" presId="urn:microsoft.com/office/officeart/2008/layout/HorizontalMultiLevelHierarchy"/>
    <dgm:cxn modelId="{48196EB8-29F7-4247-B786-96FB5970D0FE}" type="presOf" srcId="{72DC5541-EBC8-4E2D-BA31-061A2DE9D2EC}" destId="{FC3E45D6-5F2E-418F-9DCA-6DC3A15D8B47}" srcOrd="0" destOrd="0" presId="urn:microsoft.com/office/officeart/2008/layout/HorizontalMultiLevelHierarchy"/>
    <dgm:cxn modelId="{2C3B8F96-CA8B-4902-B28A-73148BC89A7C}" srcId="{01E58E08-D2C6-4CC8-9666-B001BD6DB6CD}" destId="{8AF42ACA-E34A-4E64-914D-296CB817B0DC}" srcOrd="0" destOrd="0" parTransId="{72DC5541-EBC8-4E2D-BA31-061A2DE9D2EC}" sibTransId="{918C2BCB-2E4E-480C-A9E4-2BC6817CA4C2}"/>
    <dgm:cxn modelId="{C4BEF1DD-4CC2-4340-82A5-F9B3300E909D}" srcId="{01E58E08-D2C6-4CC8-9666-B001BD6DB6CD}" destId="{D666D7B4-BBA0-4FF5-9550-F21187A7C3FB}" srcOrd="4" destOrd="0" parTransId="{86B4D7D7-D926-4996-AD29-A68AE4D94D62}" sibTransId="{CF9D7C7C-D60C-4B44-B64E-BFC3B18ECD31}"/>
    <dgm:cxn modelId="{80862E0B-C685-4F6C-8B85-C8FAA0CD816A}" srcId="{01E58E08-D2C6-4CC8-9666-B001BD6DB6CD}" destId="{118C59C3-785A-41AB-906C-0C02A2C99114}" srcOrd="1" destOrd="0" parTransId="{1BD1CF69-0488-4432-AD07-D441B6476E1A}" sibTransId="{2F5B4A4A-8138-44C8-A2AC-9E8E1BE2EF8E}"/>
    <dgm:cxn modelId="{95669E73-E8D7-4D6C-A623-0096D0B4FBE5}" type="presOf" srcId="{D7F34FD0-60BC-40AD-8B5F-CD1331051007}" destId="{D81E23A6-3E2A-404D-8B63-F4FDCB0A1A83}" srcOrd="0" destOrd="0" presId="urn:microsoft.com/office/officeart/2008/layout/HorizontalMultiLevelHierarchy"/>
    <dgm:cxn modelId="{574F2219-3F94-4EED-9C98-F2887C93A31D}" srcId="{01E58E08-D2C6-4CC8-9666-B001BD6DB6CD}" destId="{63A807FB-3319-4EA0-91E8-E11F61BF438D}" srcOrd="2" destOrd="0" parTransId="{1D6F39B4-D2EB-40B5-9AD0-7E8830112176}" sibTransId="{E709E144-8C18-4794-9447-1C48EA35FF9B}"/>
    <dgm:cxn modelId="{B10273D8-630D-45AE-B2F9-A40D21443527}" srcId="{D7F34FD0-60BC-40AD-8B5F-CD1331051007}" destId="{01E58E08-D2C6-4CC8-9666-B001BD6DB6CD}" srcOrd="0" destOrd="0" parTransId="{A6D036EA-E9B4-484C-93FC-E22955BE7BA2}" sibTransId="{EDA92A93-4536-431B-9FD0-F03DCFEFB93C}"/>
    <dgm:cxn modelId="{758BA1F7-3193-4799-BE7A-A89A3DC15D15}" type="presOf" srcId="{1D6F39B4-D2EB-40B5-9AD0-7E8830112176}" destId="{3C71AA11-0404-475F-8285-E2C55AF6CB9B}" srcOrd="0" destOrd="0" presId="urn:microsoft.com/office/officeart/2008/layout/HorizontalMultiLevelHierarchy"/>
    <dgm:cxn modelId="{93BA38B7-1E5B-4483-8CFC-2C0B414CB1A0}" type="presOf" srcId="{1BD1CF69-0488-4432-AD07-D441B6476E1A}" destId="{9F0AC838-378C-475E-B3AF-E39492086E32}" srcOrd="1" destOrd="0" presId="urn:microsoft.com/office/officeart/2008/layout/HorizontalMultiLevelHierarchy"/>
    <dgm:cxn modelId="{ABC5FA90-8C40-4B77-8C18-22E825B741FE}" srcId="{01E58E08-D2C6-4CC8-9666-B001BD6DB6CD}" destId="{31592269-988B-403D-B360-7B5D173F8AA5}" srcOrd="3" destOrd="0" parTransId="{7897DE4F-5978-4AC5-9E3C-681B9609760B}" sibTransId="{96D74798-848C-451D-9C8E-8A16902ABCB9}"/>
    <dgm:cxn modelId="{71DFD6DF-4B97-4A9F-B9FA-F9098E886F47}" type="presOf" srcId="{63A807FB-3319-4EA0-91E8-E11F61BF438D}" destId="{6F565A28-E1E5-4384-AEE7-316505F4B689}" srcOrd="0" destOrd="0" presId="urn:microsoft.com/office/officeart/2008/layout/HorizontalMultiLevelHierarchy"/>
    <dgm:cxn modelId="{5D8E542E-EDAC-4A26-A310-8C4758F1BAEC}" type="presOf" srcId="{72DC5541-EBC8-4E2D-BA31-061A2DE9D2EC}" destId="{41CB1369-D7C7-4D79-BD3F-0E04CFB19FB6}" srcOrd="1" destOrd="0" presId="urn:microsoft.com/office/officeart/2008/layout/HorizontalMultiLevelHierarchy"/>
    <dgm:cxn modelId="{F34878EC-0233-459A-8FD3-8313E2B3B71A}" type="presOf" srcId="{118C59C3-785A-41AB-906C-0C02A2C99114}" destId="{91B91936-4101-4A38-9FB5-219F5A4ADC9C}" srcOrd="0" destOrd="0" presId="urn:microsoft.com/office/officeart/2008/layout/HorizontalMultiLevelHierarchy"/>
    <dgm:cxn modelId="{2B5335CD-A08C-4348-B402-37E2A988C927}" type="presOf" srcId="{7897DE4F-5978-4AC5-9E3C-681B9609760B}" destId="{ACCC7AEB-DF3B-4B91-B4CC-7F9866ACCBBB}" srcOrd="1" destOrd="0" presId="urn:microsoft.com/office/officeart/2008/layout/HorizontalMultiLevelHierarchy"/>
    <dgm:cxn modelId="{2966F63C-19F0-4CE9-ADAC-74BA1C22BCAC}" type="presOf" srcId="{1D6F39B4-D2EB-40B5-9AD0-7E8830112176}" destId="{C35710DF-DFA4-445C-B927-BD90EC9C494F}" srcOrd="1" destOrd="0" presId="urn:microsoft.com/office/officeart/2008/layout/HorizontalMultiLevelHierarchy"/>
    <dgm:cxn modelId="{3A3075AC-099C-4D78-90D2-82F28B2914AE}" type="presOf" srcId="{86B4D7D7-D926-4996-AD29-A68AE4D94D62}" destId="{0E0A7908-41D0-49C2-B6A5-EAD4FD2F5B32}" srcOrd="0" destOrd="0" presId="urn:microsoft.com/office/officeart/2008/layout/HorizontalMultiLevelHierarchy"/>
    <dgm:cxn modelId="{5A64E0EA-6A88-4DC9-8F5E-93497C61A5ED}" type="presOf" srcId="{1BD1CF69-0488-4432-AD07-D441B6476E1A}" destId="{2E7FBAE8-E53A-4A54-B498-553250D85B72}" srcOrd="0" destOrd="0" presId="urn:microsoft.com/office/officeart/2008/layout/HorizontalMultiLevelHierarchy"/>
    <dgm:cxn modelId="{80EB66B0-F102-476D-9E16-E11E201C73BE}" type="presOf" srcId="{86B4D7D7-D926-4996-AD29-A68AE4D94D62}" destId="{50657FFF-14E5-4626-9A1F-7EDD3C7D5274}" srcOrd="1" destOrd="0" presId="urn:microsoft.com/office/officeart/2008/layout/HorizontalMultiLevelHierarchy"/>
    <dgm:cxn modelId="{C8F410F5-05D3-4F16-A5F5-AAEDB5A98E4A}" type="presOf" srcId="{01E58E08-D2C6-4CC8-9666-B001BD6DB6CD}" destId="{E956D7E0-710A-4786-B98F-A976D166FAFD}" srcOrd="0" destOrd="0" presId="urn:microsoft.com/office/officeart/2008/layout/HorizontalMultiLevelHierarchy"/>
    <dgm:cxn modelId="{9FD459DE-CD5F-4134-BE86-3F3BBB21974E}" type="presOf" srcId="{7897DE4F-5978-4AC5-9E3C-681B9609760B}" destId="{7ADEE862-5297-499D-8B62-0B636BCDB02B}" srcOrd="0" destOrd="0" presId="urn:microsoft.com/office/officeart/2008/layout/HorizontalMultiLevelHierarchy"/>
    <dgm:cxn modelId="{2CBCF0BC-2190-415D-893B-4CAB8C600473}" type="presOf" srcId="{D666D7B4-BBA0-4FF5-9550-F21187A7C3FB}" destId="{D0269FE0-0442-41C6-A768-A03FCF95A6C3}" srcOrd="0" destOrd="0" presId="urn:microsoft.com/office/officeart/2008/layout/HorizontalMultiLevelHierarchy"/>
    <dgm:cxn modelId="{7B4FA864-BEE8-4AB9-874B-C0B63AE3BFEE}" type="presOf" srcId="{31592269-988B-403D-B360-7B5D173F8AA5}" destId="{DF71D98B-1AC2-4633-9A44-8203F47DBD3E}" srcOrd="0" destOrd="0" presId="urn:microsoft.com/office/officeart/2008/layout/HorizontalMultiLevelHierarchy"/>
    <dgm:cxn modelId="{9D0FC72D-0E07-4AF3-B8B2-9E2A91282019}" type="presParOf" srcId="{D81E23A6-3E2A-404D-8B63-F4FDCB0A1A83}" destId="{5745E5AB-D157-441F-B098-1437057477FA}" srcOrd="0" destOrd="0" presId="urn:microsoft.com/office/officeart/2008/layout/HorizontalMultiLevelHierarchy"/>
    <dgm:cxn modelId="{466150C5-6FA7-4B09-ABCD-8F0D799561BF}" type="presParOf" srcId="{5745E5AB-D157-441F-B098-1437057477FA}" destId="{E956D7E0-710A-4786-B98F-A976D166FAFD}" srcOrd="0" destOrd="0" presId="urn:microsoft.com/office/officeart/2008/layout/HorizontalMultiLevelHierarchy"/>
    <dgm:cxn modelId="{837FFFC0-5145-40AE-B337-86BC07C8EC38}" type="presParOf" srcId="{5745E5AB-D157-441F-B098-1437057477FA}" destId="{FF0BBAF8-585A-43FA-95EA-5FB3782D2528}" srcOrd="1" destOrd="0" presId="urn:microsoft.com/office/officeart/2008/layout/HorizontalMultiLevelHierarchy"/>
    <dgm:cxn modelId="{8E2CA6BD-635C-4944-926A-8D88747CB3CA}" type="presParOf" srcId="{FF0BBAF8-585A-43FA-95EA-5FB3782D2528}" destId="{FC3E45D6-5F2E-418F-9DCA-6DC3A15D8B47}" srcOrd="0" destOrd="0" presId="urn:microsoft.com/office/officeart/2008/layout/HorizontalMultiLevelHierarchy"/>
    <dgm:cxn modelId="{AB1DF62D-0DFE-4BC1-9F93-45FFF0A44E05}" type="presParOf" srcId="{FC3E45D6-5F2E-418F-9DCA-6DC3A15D8B47}" destId="{41CB1369-D7C7-4D79-BD3F-0E04CFB19FB6}" srcOrd="0" destOrd="0" presId="urn:microsoft.com/office/officeart/2008/layout/HorizontalMultiLevelHierarchy"/>
    <dgm:cxn modelId="{7405770B-DC49-4094-B08C-E915AC998DB5}" type="presParOf" srcId="{FF0BBAF8-585A-43FA-95EA-5FB3782D2528}" destId="{137E8B3A-1579-4537-9597-04223F9263A8}" srcOrd="1" destOrd="0" presId="urn:microsoft.com/office/officeart/2008/layout/HorizontalMultiLevelHierarchy"/>
    <dgm:cxn modelId="{69D0179C-2FE6-4441-B191-7ADE16D896E7}" type="presParOf" srcId="{137E8B3A-1579-4537-9597-04223F9263A8}" destId="{94C8F751-8163-4FB4-861A-AD00B7329F96}" srcOrd="0" destOrd="0" presId="urn:microsoft.com/office/officeart/2008/layout/HorizontalMultiLevelHierarchy"/>
    <dgm:cxn modelId="{36C9D444-0EE0-4946-839E-35FE8B4B546C}" type="presParOf" srcId="{137E8B3A-1579-4537-9597-04223F9263A8}" destId="{1F67BB79-6D06-413D-B89F-7CE17AD2E32B}" srcOrd="1" destOrd="0" presId="urn:microsoft.com/office/officeart/2008/layout/HorizontalMultiLevelHierarchy"/>
    <dgm:cxn modelId="{99B2F3B8-D2AB-4C18-B625-4B0BAD4D05A2}" type="presParOf" srcId="{FF0BBAF8-585A-43FA-95EA-5FB3782D2528}" destId="{2E7FBAE8-E53A-4A54-B498-553250D85B72}" srcOrd="2" destOrd="0" presId="urn:microsoft.com/office/officeart/2008/layout/HorizontalMultiLevelHierarchy"/>
    <dgm:cxn modelId="{1A5A2B98-3F17-4D31-AA47-5DBC7BD0F5A6}" type="presParOf" srcId="{2E7FBAE8-E53A-4A54-B498-553250D85B72}" destId="{9F0AC838-378C-475E-B3AF-E39492086E32}" srcOrd="0" destOrd="0" presId="urn:microsoft.com/office/officeart/2008/layout/HorizontalMultiLevelHierarchy"/>
    <dgm:cxn modelId="{8A27FAD4-D7B9-4A34-BC02-CFC09DE8639D}" type="presParOf" srcId="{FF0BBAF8-585A-43FA-95EA-5FB3782D2528}" destId="{E819DF64-239A-431B-9F47-AF35DC9E3310}" srcOrd="3" destOrd="0" presId="urn:microsoft.com/office/officeart/2008/layout/HorizontalMultiLevelHierarchy"/>
    <dgm:cxn modelId="{DB258DD9-CD8B-4E37-81D4-E3EC8CF6E39E}" type="presParOf" srcId="{E819DF64-239A-431B-9F47-AF35DC9E3310}" destId="{91B91936-4101-4A38-9FB5-219F5A4ADC9C}" srcOrd="0" destOrd="0" presId="urn:microsoft.com/office/officeart/2008/layout/HorizontalMultiLevelHierarchy"/>
    <dgm:cxn modelId="{62D2D513-ECBB-4FA0-A862-FA8577C7555A}" type="presParOf" srcId="{E819DF64-239A-431B-9F47-AF35DC9E3310}" destId="{F6E12FDC-94FB-422A-B35A-23BF601CBAEC}" srcOrd="1" destOrd="0" presId="urn:microsoft.com/office/officeart/2008/layout/HorizontalMultiLevelHierarchy"/>
    <dgm:cxn modelId="{16BE098B-E2E8-4E22-B9A6-1C26C6968BDC}" type="presParOf" srcId="{FF0BBAF8-585A-43FA-95EA-5FB3782D2528}" destId="{3C71AA11-0404-475F-8285-E2C55AF6CB9B}" srcOrd="4" destOrd="0" presId="urn:microsoft.com/office/officeart/2008/layout/HorizontalMultiLevelHierarchy"/>
    <dgm:cxn modelId="{D66E0FB3-BBC8-495B-8DAD-F3636E29F731}" type="presParOf" srcId="{3C71AA11-0404-475F-8285-E2C55AF6CB9B}" destId="{C35710DF-DFA4-445C-B927-BD90EC9C494F}" srcOrd="0" destOrd="0" presId="urn:microsoft.com/office/officeart/2008/layout/HorizontalMultiLevelHierarchy"/>
    <dgm:cxn modelId="{5ACFBBCE-833A-4049-9CAD-19D44E0B19A7}" type="presParOf" srcId="{FF0BBAF8-585A-43FA-95EA-5FB3782D2528}" destId="{4F92CF4B-8E5B-418C-B2B2-4BCD6F1CE6D2}" srcOrd="5" destOrd="0" presId="urn:microsoft.com/office/officeart/2008/layout/HorizontalMultiLevelHierarchy"/>
    <dgm:cxn modelId="{7532C673-D785-4884-9DC5-DE8CEBD3589E}" type="presParOf" srcId="{4F92CF4B-8E5B-418C-B2B2-4BCD6F1CE6D2}" destId="{6F565A28-E1E5-4384-AEE7-316505F4B689}" srcOrd="0" destOrd="0" presId="urn:microsoft.com/office/officeart/2008/layout/HorizontalMultiLevelHierarchy"/>
    <dgm:cxn modelId="{F421B294-0B6F-47B1-ACB1-4644B6457B51}" type="presParOf" srcId="{4F92CF4B-8E5B-418C-B2B2-4BCD6F1CE6D2}" destId="{7FB8C152-7979-4D75-B491-1D2B48D80550}" srcOrd="1" destOrd="0" presId="urn:microsoft.com/office/officeart/2008/layout/HorizontalMultiLevelHierarchy"/>
    <dgm:cxn modelId="{605D1B86-F8B0-4E3F-AADD-DCB32A82A69D}" type="presParOf" srcId="{FF0BBAF8-585A-43FA-95EA-5FB3782D2528}" destId="{7ADEE862-5297-499D-8B62-0B636BCDB02B}" srcOrd="6" destOrd="0" presId="urn:microsoft.com/office/officeart/2008/layout/HorizontalMultiLevelHierarchy"/>
    <dgm:cxn modelId="{B7402494-F528-4F07-AB12-D9EA881BDAA2}" type="presParOf" srcId="{7ADEE862-5297-499D-8B62-0B636BCDB02B}" destId="{ACCC7AEB-DF3B-4B91-B4CC-7F9866ACCBBB}" srcOrd="0" destOrd="0" presId="urn:microsoft.com/office/officeart/2008/layout/HorizontalMultiLevelHierarchy"/>
    <dgm:cxn modelId="{95F2A426-90C7-4AA5-B858-068A705126F9}" type="presParOf" srcId="{FF0BBAF8-585A-43FA-95EA-5FB3782D2528}" destId="{871D88D9-1B0C-4559-AD35-4158399ACC6F}" srcOrd="7" destOrd="0" presId="urn:microsoft.com/office/officeart/2008/layout/HorizontalMultiLevelHierarchy"/>
    <dgm:cxn modelId="{A9073F91-CBA6-4AE9-AE2D-C23FF6F3F9AD}" type="presParOf" srcId="{871D88D9-1B0C-4559-AD35-4158399ACC6F}" destId="{DF71D98B-1AC2-4633-9A44-8203F47DBD3E}" srcOrd="0" destOrd="0" presId="urn:microsoft.com/office/officeart/2008/layout/HorizontalMultiLevelHierarchy"/>
    <dgm:cxn modelId="{F88AB973-133C-40A5-B63A-292E1DB50841}" type="presParOf" srcId="{871D88D9-1B0C-4559-AD35-4158399ACC6F}" destId="{C85FC61C-073D-43D4-80E7-399FE8FD2DC4}" srcOrd="1" destOrd="0" presId="urn:microsoft.com/office/officeart/2008/layout/HorizontalMultiLevelHierarchy"/>
    <dgm:cxn modelId="{3E1F4F56-4FEB-44D6-B4CF-BB53F0CD08BD}" type="presParOf" srcId="{FF0BBAF8-585A-43FA-95EA-5FB3782D2528}" destId="{0E0A7908-41D0-49C2-B6A5-EAD4FD2F5B32}" srcOrd="8" destOrd="0" presId="urn:microsoft.com/office/officeart/2008/layout/HorizontalMultiLevelHierarchy"/>
    <dgm:cxn modelId="{F3013DE1-AADD-47CA-B854-FFF5BF54AC61}" type="presParOf" srcId="{0E0A7908-41D0-49C2-B6A5-EAD4FD2F5B32}" destId="{50657FFF-14E5-4626-9A1F-7EDD3C7D5274}" srcOrd="0" destOrd="0" presId="urn:microsoft.com/office/officeart/2008/layout/HorizontalMultiLevelHierarchy"/>
    <dgm:cxn modelId="{95A67577-9B30-49D4-B1ED-CE56628008E6}" type="presParOf" srcId="{FF0BBAF8-585A-43FA-95EA-5FB3782D2528}" destId="{597BE3B6-59FC-403A-836C-25ECA65141A7}" srcOrd="9" destOrd="0" presId="urn:microsoft.com/office/officeart/2008/layout/HorizontalMultiLevelHierarchy"/>
    <dgm:cxn modelId="{E5576808-681A-46F5-8DF7-33D01652CFC8}" type="presParOf" srcId="{597BE3B6-59FC-403A-836C-25ECA65141A7}" destId="{D0269FE0-0442-41C6-A768-A03FCF95A6C3}" srcOrd="0" destOrd="0" presId="urn:microsoft.com/office/officeart/2008/layout/HorizontalMultiLevelHierarchy"/>
    <dgm:cxn modelId="{7FD44915-0620-4536-B7FC-3E5BE07D9118}" type="presParOf" srcId="{597BE3B6-59FC-403A-836C-25ECA65141A7}" destId="{448FC358-A8CB-4A7F-8CA4-9DAB9F039AEB}"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E5D9CE-0C99-4AC0-981B-EAA94E3BC85A}" type="doc">
      <dgm:prSet loTypeId="urn:microsoft.com/office/officeart/2005/8/layout/process4" loCatId="list" qsTypeId="urn:microsoft.com/office/officeart/2005/8/quickstyle/simple5" qsCatId="simple" csTypeId="urn:microsoft.com/office/officeart/2005/8/colors/accent1_2" csCatId="accent1" phldr="1"/>
      <dgm:spPr/>
      <dgm:t>
        <a:bodyPr/>
        <a:lstStyle/>
        <a:p>
          <a:endParaRPr lang="es-EC"/>
        </a:p>
      </dgm:t>
    </dgm:pt>
    <dgm:pt modelId="{CA560DC3-A14D-4BB2-8BA9-BD5766213286}">
      <dgm:prSet phldrT="[Texto]" custT="1"/>
      <dgm:spPr/>
      <dgm:t>
        <a:bodyPr/>
        <a:lstStyle/>
        <a:p>
          <a:r>
            <a:rPr lang="es-EC" sz="2400" b="1" dirty="0" smtClean="0"/>
            <a:t>OBJETIVO GENERAL</a:t>
          </a:r>
          <a:endParaRPr lang="es-EC" sz="2400" b="1" dirty="0"/>
        </a:p>
      </dgm:t>
    </dgm:pt>
    <dgm:pt modelId="{2245F2DC-5F81-4B29-942A-85E79AF9934C}" type="parTrans" cxnId="{17BEB17B-F436-4F1D-B0D4-718FB70979C9}">
      <dgm:prSet/>
      <dgm:spPr/>
      <dgm:t>
        <a:bodyPr/>
        <a:lstStyle/>
        <a:p>
          <a:endParaRPr lang="es-EC"/>
        </a:p>
      </dgm:t>
    </dgm:pt>
    <dgm:pt modelId="{855A7D68-CF2B-4D82-AB11-9CC470424F04}" type="sibTrans" cxnId="{17BEB17B-F436-4F1D-B0D4-718FB70979C9}">
      <dgm:prSet/>
      <dgm:spPr/>
      <dgm:t>
        <a:bodyPr/>
        <a:lstStyle/>
        <a:p>
          <a:endParaRPr lang="es-EC"/>
        </a:p>
      </dgm:t>
    </dgm:pt>
    <dgm:pt modelId="{DC85AD15-AA17-41D7-9E69-D6AC8C3C5871}">
      <dgm:prSet phldrT="[Texto]" custT="1"/>
      <dgm:spPr/>
      <dgm:t>
        <a:bodyPr/>
        <a:lstStyle/>
        <a:p>
          <a:pPr algn="l"/>
          <a:r>
            <a:rPr lang="es-EC" sz="2000" b="1" dirty="0" smtClean="0"/>
            <a:t>1.- </a:t>
          </a:r>
          <a:r>
            <a:rPr lang="es-EC" sz="2000" dirty="0" smtClean="0"/>
            <a:t>Realizar la caracterización experimental HAD con énfasis en aditivos minerales.</a:t>
          </a:r>
          <a:endParaRPr lang="es-EC" sz="2000" dirty="0"/>
        </a:p>
      </dgm:t>
    </dgm:pt>
    <dgm:pt modelId="{ECEF6F72-E678-43F4-BE5D-65A619DEA32B}" type="parTrans" cxnId="{36E3CF11-69DF-450B-B4D3-37130D092EB4}">
      <dgm:prSet/>
      <dgm:spPr/>
      <dgm:t>
        <a:bodyPr/>
        <a:lstStyle/>
        <a:p>
          <a:endParaRPr lang="es-EC"/>
        </a:p>
      </dgm:t>
    </dgm:pt>
    <dgm:pt modelId="{2FE5E9D4-D024-47B0-B9AB-B6A5C2F31E1B}" type="sibTrans" cxnId="{36E3CF11-69DF-450B-B4D3-37130D092EB4}">
      <dgm:prSet/>
      <dgm:spPr/>
      <dgm:t>
        <a:bodyPr/>
        <a:lstStyle/>
        <a:p>
          <a:endParaRPr lang="es-EC"/>
        </a:p>
      </dgm:t>
    </dgm:pt>
    <dgm:pt modelId="{B7B983F4-7B28-4916-8719-961B2A4D2FE8}">
      <dgm:prSet phldrT="[Texto]" custT="1"/>
      <dgm:spPr/>
      <dgm:t>
        <a:bodyPr/>
        <a:lstStyle/>
        <a:p>
          <a:r>
            <a:rPr lang="es-EC" sz="2400" b="1" dirty="0" smtClean="0"/>
            <a:t>OBJETIVOS ESPECÍFICOS</a:t>
          </a:r>
          <a:endParaRPr lang="es-EC" sz="2400" b="1" dirty="0"/>
        </a:p>
      </dgm:t>
    </dgm:pt>
    <dgm:pt modelId="{F084C1D9-6142-4F90-9C87-43422921A7CF}" type="parTrans" cxnId="{533B673E-F7CA-4EB4-B56B-17126F3A750A}">
      <dgm:prSet/>
      <dgm:spPr/>
      <dgm:t>
        <a:bodyPr/>
        <a:lstStyle/>
        <a:p>
          <a:endParaRPr lang="es-EC"/>
        </a:p>
      </dgm:t>
    </dgm:pt>
    <dgm:pt modelId="{3045534D-2915-40C3-9153-6E6D62E741A8}" type="sibTrans" cxnId="{533B673E-F7CA-4EB4-B56B-17126F3A750A}">
      <dgm:prSet/>
      <dgm:spPr/>
      <dgm:t>
        <a:bodyPr/>
        <a:lstStyle/>
        <a:p>
          <a:endParaRPr lang="es-EC"/>
        </a:p>
      </dgm:t>
    </dgm:pt>
    <dgm:pt modelId="{7226A3D5-B0BD-4FE7-9658-9748AF345F02}">
      <dgm:prSet phldrT="[Texto]" custT="1"/>
      <dgm:spPr/>
      <dgm:t>
        <a:bodyPr/>
        <a:lstStyle/>
        <a:p>
          <a:pPr algn="l"/>
          <a:r>
            <a:rPr lang="es-EC" sz="2000" b="1" dirty="0" smtClean="0"/>
            <a:t>1.- </a:t>
          </a:r>
          <a:r>
            <a:rPr lang="es-EC" sz="2000" dirty="0" smtClean="0"/>
            <a:t>Ensayar los materiales a utilizar para la elaboración  de HAD.</a:t>
          </a:r>
        </a:p>
        <a:p>
          <a:pPr algn="l"/>
          <a:r>
            <a:rPr lang="es-EC" sz="2000" b="1" dirty="0" smtClean="0"/>
            <a:t>2.- </a:t>
          </a:r>
          <a:r>
            <a:rPr lang="es-EC" sz="2000" dirty="0" smtClean="0"/>
            <a:t>Desarrollar una hoja electrónica para la obtención  de HAD.</a:t>
          </a:r>
        </a:p>
        <a:p>
          <a:pPr algn="l"/>
          <a:r>
            <a:rPr lang="es-EC" sz="2000" b="1" dirty="0" smtClean="0"/>
            <a:t>3.- </a:t>
          </a:r>
          <a:r>
            <a:rPr lang="es-EC" sz="2000" dirty="0" smtClean="0"/>
            <a:t>Diseñar un hormigón con f´c = 600 Kg/cm2 con materiales del país.</a:t>
          </a:r>
        </a:p>
        <a:p>
          <a:pPr algn="l"/>
          <a:r>
            <a:rPr lang="es-EC" sz="2000" b="1" dirty="0" smtClean="0"/>
            <a:t>4.- </a:t>
          </a:r>
          <a:r>
            <a:rPr lang="es-EC" sz="2000" dirty="0" smtClean="0"/>
            <a:t>Comparar las características físicas en  HAD y Comunes.</a:t>
          </a:r>
        </a:p>
        <a:p>
          <a:pPr algn="l"/>
          <a:r>
            <a:rPr lang="es-EC" sz="2000" b="1" dirty="0" smtClean="0"/>
            <a:t>5.- </a:t>
          </a:r>
          <a:r>
            <a:rPr lang="es-EC" sz="2000" dirty="0" smtClean="0"/>
            <a:t>Analizar los costos que surgen en la obtención de HAD.</a:t>
          </a:r>
          <a:endParaRPr lang="es-EC" sz="2000" dirty="0"/>
        </a:p>
      </dgm:t>
    </dgm:pt>
    <dgm:pt modelId="{09A5F6C5-2F38-440F-A917-CF6719DB2E80}" type="parTrans" cxnId="{98CCCCD8-54A7-4B84-B8E2-CCFA3AD790CE}">
      <dgm:prSet/>
      <dgm:spPr/>
      <dgm:t>
        <a:bodyPr/>
        <a:lstStyle/>
        <a:p>
          <a:endParaRPr lang="es-EC"/>
        </a:p>
      </dgm:t>
    </dgm:pt>
    <dgm:pt modelId="{BBB4B173-F068-4566-BCB1-F2DE4E66FA4E}" type="sibTrans" cxnId="{98CCCCD8-54A7-4B84-B8E2-CCFA3AD790CE}">
      <dgm:prSet/>
      <dgm:spPr/>
      <dgm:t>
        <a:bodyPr/>
        <a:lstStyle/>
        <a:p>
          <a:endParaRPr lang="es-EC"/>
        </a:p>
      </dgm:t>
    </dgm:pt>
    <dgm:pt modelId="{D43D1BE4-77F6-42B0-877F-B2FFF1B33CAA}" type="pres">
      <dgm:prSet presAssocID="{82E5D9CE-0C99-4AC0-981B-EAA94E3BC85A}" presName="Name0" presStyleCnt="0">
        <dgm:presLayoutVars>
          <dgm:dir/>
          <dgm:animLvl val="lvl"/>
          <dgm:resizeHandles val="exact"/>
        </dgm:presLayoutVars>
      </dgm:prSet>
      <dgm:spPr/>
      <dgm:t>
        <a:bodyPr/>
        <a:lstStyle/>
        <a:p>
          <a:endParaRPr lang="es-ES_tradnl"/>
        </a:p>
      </dgm:t>
    </dgm:pt>
    <dgm:pt modelId="{45A5243C-332F-4C9E-9556-FA4BD95DABF1}" type="pres">
      <dgm:prSet presAssocID="{B7B983F4-7B28-4916-8719-961B2A4D2FE8}" presName="boxAndChildren" presStyleCnt="0"/>
      <dgm:spPr/>
      <dgm:t>
        <a:bodyPr/>
        <a:lstStyle/>
        <a:p>
          <a:endParaRPr lang="es-ES"/>
        </a:p>
      </dgm:t>
    </dgm:pt>
    <dgm:pt modelId="{99CFC541-B2E7-4849-9417-469EE3247878}" type="pres">
      <dgm:prSet presAssocID="{B7B983F4-7B28-4916-8719-961B2A4D2FE8}" presName="parentTextBox" presStyleLbl="node1" presStyleIdx="0" presStyleCnt="2"/>
      <dgm:spPr/>
      <dgm:t>
        <a:bodyPr/>
        <a:lstStyle/>
        <a:p>
          <a:endParaRPr lang="es-EC"/>
        </a:p>
      </dgm:t>
    </dgm:pt>
    <dgm:pt modelId="{208B2C89-D126-4717-BFE8-91FBB13B8990}" type="pres">
      <dgm:prSet presAssocID="{B7B983F4-7B28-4916-8719-961B2A4D2FE8}" presName="entireBox" presStyleLbl="node1" presStyleIdx="0" presStyleCnt="2"/>
      <dgm:spPr/>
      <dgm:t>
        <a:bodyPr/>
        <a:lstStyle/>
        <a:p>
          <a:endParaRPr lang="es-EC"/>
        </a:p>
      </dgm:t>
    </dgm:pt>
    <dgm:pt modelId="{8697CE4E-FB0D-43D7-A763-43EF5A330085}" type="pres">
      <dgm:prSet presAssocID="{B7B983F4-7B28-4916-8719-961B2A4D2FE8}" presName="descendantBox" presStyleCnt="0"/>
      <dgm:spPr/>
      <dgm:t>
        <a:bodyPr/>
        <a:lstStyle/>
        <a:p>
          <a:endParaRPr lang="es-ES"/>
        </a:p>
      </dgm:t>
    </dgm:pt>
    <dgm:pt modelId="{0631154E-E307-44B1-9454-A6E9F5A17170}" type="pres">
      <dgm:prSet presAssocID="{7226A3D5-B0BD-4FE7-9658-9748AF345F02}" presName="childTextBox" presStyleLbl="fgAccFollowNode1" presStyleIdx="0" presStyleCnt="2" custScaleY="180770">
        <dgm:presLayoutVars>
          <dgm:bulletEnabled val="1"/>
        </dgm:presLayoutVars>
      </dgm:prSet>
      <dgm:spPr/>
      <dgm:t>
        <a:bodyPr/>
        <a:lstStyle/>
        <a:p>
          <a:endParaRPr lang="es-EC"/>
        </a:p>
      </dgm:t>
    </dgm:pt>
    <dgm:pt modelId="{50177B51-376B-4B90-8039-0B4B3D33717D}" type="pres">
      <dgm:prSet presAssocID="{855A7D68-CF2B-4D82-AB11-9CC470424F04}" presName="sp" presStyleCnt="0"/>
      <dgm:spPr/>
      <dgm:t>
        <a:bodyPr/>
        <a:lstStyle/>
        <a:p>
          <a:endParaRPr lang="es-ES"/>
        </a:p>
      </dgm:t>
    </dgm:pt>
    <dgm:pt modelId="{B4516B23-2805-430A-851E-788E9A4331CA}" type="pres">
      <dgm:prSet presAssocID="{CA560DC3-A14D-4BB2-8BA9-BD5766213286}" presName="arrowAndChildren" presStyleCnt="0"/>
      <dgm:spPr/>
      <dgm:t>
        <a:bodyPr/>
        <a:lstStyle/>
        <a:p>
          <a:endParaRPr lang="es-ES"/>
        </a:p>
      </dgm:t>
    </dgm:pt>
    <dgm:pt modelId="{D8B30D56-6FBC-41E4-9480-72E4F182AB16}" type="pres">
      <dgm:prSet presAssocID="{CA560DC3-A14D-4BB2-8BA9-BD5766213286}" presName="parentTextArrow" presStyleLbl="node1" presStyleIdx="0" presStyleCnt="2"/>
      <dgm:spPr/>
      <dgm:t>
        <a:bodyPr/>
        <a:lstStyle/>
        <a:p>
          <a:endParaRPr lang="es-EC"/>
        </a:p>
      </dgm:t>
    </dgm:pt>
    <dgm:pt modelId="{10B365C9-02FD-4DE4-B800-BB67B9F200FF}" type="pres">
      <dgm:prSet presAssocID="{CA560DC3-A14D-4BB2-8BA9-BD5766213286}" presName="arrow" presStyleLbl="node1" presStyleIdx="1" presStyleCnt="2" custScaleY="71106"/>
      <dgm:spPr/>
      <dgm:t>
        <a:bodyPr/>
        <a:lstStyle/>
        <a:p>
          <a:endParaRPr lang="es-EC"/>
        </a:p>
      </dgm:t>
    </dgm:pt>
    <dgm:pt modelId="{D1A66269-22DD-47D8-8C91-BEF11944FCC6}" type="pres">
      <dgm:prSet presAssocID="{CA560DC3-A14D-4BB2-8BA9-BD5766213286}" presName="descendantArrow" presStyleCnt="0"/>
      <dgm:spPr/>
      <dgm:t>
        <a:bodyPr/>
        <a:lstStyle/>
        <a:p>
          <a:endParaRPr lang="es-ES"/>
        </a:p>
      </dgm:t>
    </dgm:pt>
    <dgm:pt modelId="{95426EA3-535A-44AA-BA4E-1D577EDE7817}" type="pres">
      <dgm:prSet presAssocID="{DC85AD15-AA17-41D7-9E69-D6AC8C3C5871}" presName="childTextArrow" presStyleLbl="fgAccFollowNode1" presStyleIdx="1" presStyleCnt="2">
        <dgm:presLayoutVars>
          <dgm:bulletEnabled val="1"/>
        </dgm:presLayoutVars>
      </dgm:prSet>
      <dgm:spPr/>
      <dgm:t>
        <a:bodyPr/>
        <a:lstStyle/>
        <a:p>
          <a:endParaRPr lang="es-EC"/>
        </a:p>
      </dgm:t>
    </dgm:pt>
  </dgm:ptLst>
  <dgm:cxnLst>
    <dgm:cxn modelId="{17BEB17B-F436-4F1D-B0D4-718FB70979C9}" srcId="{82E5D9CE-0C99-4AC0-981B-EAA94E3BC85A}" destId="{CA560DC3-A14D-4BB2-8BA9-BD5766213286}" srcOrd="0" destOrd="0" parTransId="{2245F2DC-5F81-4B29-942A-85E79AF9934C}" sibTransId="{855A7D68-CF2B-4D82-AB11-9CC470424F04}"/>
    <dgm:cxn modelId="{ED150EFB-CE1C-41F9-A00C-F1A6B9E3D352}" type="presOf" srcId="{82E5D9CE-0C99-4AC0-981B-EAA94E3BC85A}" destId="{D43D1BE4-77F6-42B0-877F-B2FFF1B33CAA}" srcOrd="0" destOrd="0" presId="urn:microsoft.com/office/officeart/2005/8/layout/process4"/>
    <dgm:cxn modelId="{98CCCCD8-54A7-4B84-B8E2-CCFA3AD790CE}" srcId="{B7B983F4-7B28-4916-8719-961B2A4D2FE8}" destId="{7226A3D5-B0BD-4FE7-9658-9748AF345F02}" srcOrd="0" destOrd="0" parTransId="{09A5F6C5-2F38-440F-A917-CF6719DB2E80}" sibTransId="{BBB4B173-F068-4566-BCB1-F2DE4E66FA4E}"/>
    <dgm:cxn modelId="{8190CD42-6037-4569-A2D9-04B4A56245DA}" type="presOf" srcId="{B7B983F4-7B28-4916-8719-961B2A4D2FE8}" destId="{208B2C89-D126-4717-BFE8-91FBB13B8990}" srcOrd="1" destOrd="0" presId="urn:microsoft.com/office/officeart/2005/8/layout/process4"/>
    <dgm:cxn modelId="{3C0876EF-0C4A-4359-A3BC-BCFCD8F75D7E}" type="presOf" srcId="{CA560DC3-A14D-4BB2-8BA9-BD5766213286}" destId="{10B365C9-02FD-4DE4-B800-BB67B9F200FF}" srcOrd="1" destOrd="0" presId="urn:microsoft.com/office/officeart/2005/8/layout/process4"/>
    <dgm:cxn modelId="{533B673E-F7CA-4EB4-B56B-17126F3A750A}" srcId="{82E5D9CE-0C99-4AC0-981B-EAA94E3BC85A}" destId="{B7B983F4-7B28-4916-8719-961B2A4D2FE8}" srcOrd="1" destOrd="0" parTransId="{F084C1D9-6142-4F90-9C87-43422921A7CF}" sibTransId="{3045534D-2915-40C3-9153-6E6D62E741A8}"/>
    <dgm:cxn modelId="{77A337BB-5A07-46FA-A1F9-CC43429EE395}" type="presOf" srcId="{B7B983F4-7B28-4916-8719-961B2A4D2FE8}" destId="{99CFC541-B2E7-4849-9417-469EE3247878}" srcOrd="0" destOrd="0" presId="urn:microsoft.com/office/officeart/2005/8/layout/process4"/>
    <dgm:cxn modelId="{36E3CF11-69DF-450B-B4D3-37130D092EB4}" srcId="{CA560DC3-A14D-4BB2-8BA9-BD5766213286}" destId="{DC85AD15-AA17-41D7-9E69-D6AC8C3C5871}" srcOrd="0" destOrd="0" parTransId="{ECEF6F72-E678-43F4-BE5D-65A619DEA32B}" sibTransId="{2FE5E9D4-D024-47B0-B9AB-B6A5C2F31E1B}"/>
    <dgm:cxn modelId="{031318A1-772A-496E-92DA-E1110F6A95AD}" type="presOf" srcId="{DC85AD15-AA17-41D7-9E69-D6AC8C3C5871}" destId="{95426EA3-535A-44AA-BA4E-1D577EDE7817}" srcOrd="0" destOrd="0" presId="urn:microsoft.com/office/officeart/2005/8/layout/process4"/>
    <dgm:cxn modelId="{D9F95C3A-5EE9-4009-92F5-BFD05758D51C}" type="presOf" srcId="{CA560DC3-A14D-4BB2-8BA9-BD5766213286}" destId="{D8B30D56-6FBC-41E4-9480-72E4F182AB16}" srcOrd="0" destOrd="0" presId="urn:microsoft.com/office/officeart/2005/8/layout/process4"/>
    <dgm:cxn modelId="{75CFD93F-ADD8-449C-BEC1-F46B1672F9FE}" type="presOf" srcId="{7226A3D5-B0BD-4FE7-9658-9748AF345F02}" destId="{0631154E-E307-44B1-9454-A6E9F5A17170}" srcOrd="0" destOrd="0" presId="urn:microsoft.com/office/officeart/2005/8/layout/process4"/>
    <dgm:cxn modelId="{9798552B-81BD-4C71-882A-05BA2BDE018F}" type="presParOf" srcId="{D43D1BE4-77F6-42B0-877F-B2FFF1B33CAA}" destId="{45A5243C-332F-4C9E-9556-FA4BD95DABF1}" srcOrd="0" destOrd="0" presId="urn:microsoft.com/office/officeart/2005/8/layout/process4"/>
    <dgm:cxn modelId="{4364E936-14B5-416A-8F5B-900EBDFD2BB1}" type="presParOf" srcId="{45A5243C-332F-4C9E-9556-FA4BD95DABF1}" destId="{99CFC541-B2E7-4849-9417-469EE3247878}" srcOrd="0" destOrd="0" presId="urn:microsoft.com/office/officeart/2005/8/layout/process4"/>
    <dgm:cxn modelId="{8244773F-CFF2-45C7-9DEE-778A90D58134}" type="presParOf" srcId="{45A5243C-332F-4C9E-9556-FA4BD95DABF1}" destId="{208B2C89-D126-4717-BFE8-91FBB13B8990}" srcOrd="1" destOrd="0" presId="urn:microsoft.com/office/officeart/2005/8/layout/process4"/>
    <dgm:cxn modelId="{926F0F5B-8847-447D-9D64-9D70E0D2B061}" type="presParOf" srcId="{45A5243C-332F-4C9E-9556-FA4BD95DABF1}" destId="{8697CE4E-FB0D-43D7-A763-43EF5A330085}" srcOrd="2" destOrd="0" presId="urn:microsoft.com/office/officeart/2005/8/layout/process4"/>
    <dgm:cxn modelId="{AED870F4-8B8A-488D-AC94-B0EBDD8FA090}" type="presParOf" srcId="{8697CE4E-FB0D-43D7-A763-43EF5A330085}" destId="{0631154E-E307-44B1-9454-A6E9F5A17170}" srcOrd="0" destOrd="0" presId="urn:microsoft.com/office/officeart/2005/8/layout/process4"/>
    <dgm:cxn modelId="{DB957561-2B94-4196-867D-B6BF9B938985}" type="presParOf" srcId="{D43D1BE4-77F6-42B0-877F-B2FFF1B33CAA}" destId="{50177B51-376B-4B90-8039-0B4B3D33717D}" srcOrd="1" destOrd="0" presId="urn:microsoft.com/office/officeart/2005/8/layout/process4"/>
    <dgm:cxn modelId="{DDCBEAF2-7321-48A3-AE6F-831316276694}" type="presParOf" srcId="{D43D1BE4-77F6-42B0-877F-B2FFF1B33CAA}" destId="{B4516B23-2805-430A-851E-788E9A4331CA}" srcOrd="2" destOrd="0" presId="urn:microsoft.com/office/officeart/2005/8/layout/process4"/>
    <dgm:cxn modelId="{93CFDE93-EE43-454D-B003-B2652A40B3D2}" type="presParOf" srcId="{B4516B23-2805-430A-851E-788E9A4331CA}" destId="{D8B30D56-6FBC-41E4-9480-72E4F182AB16}" srcOrd="0" destOrd="0" presId="urn:microsoft.com/office/officeart/2005/8/layout/process4"/>
    <dgm:cxn modelId="{517138FE-6DF0-4DC4-BACC-F783824C296F}" type="presParOf" srcId="{B4516B23-2805-430A-851E-788E9A4331CA}" destId="{10B365C9-02FD-4DE4-B800-BB67B9F200FF}" srcOrd="1" destOrd="0" presId="urn:microsoft.com/office/officeart/2005/8/layout/process4"/>
    <dgm:cxn modelId="{0F2E5495-BA8E-46FA-A313-D568C5790B21}" type="presParOf" srcId="{B4516B23-2805-430A-851E-788E9A4331CA}" destId="{D1A66269-22DD-47D8-8C91-BEF11944FCC6}" srcOrd="2" destOrd="0" presId="urn:microsoft.com/office/officeart/2005/8/layout/process4"/>
    <dgm:cxn modelId="{8D73DC1E-CC77-4E1E-A482-DC788071F0C1}" type="presParOf" srcId="{D1A66269-22DD-47D8-8C91-BEF11944FCC6}" destId="{95426EA3-535A-44AA-BA4E-1D577EDE7817}"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905FFCF1-4C71-48E2-9A27-56F112162683}"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S"/>
        </a:p>
      </dgm:t>
    </dgm:pt>
    <dgm:pt modelId="{E81259DB-0059-461A-B069-527AEF883B36}">
      <dgm:prSet phldrT="[Texto]" custT="1">
        <dgm:style>
          <a:lnRef idx="1">
            <a:schemeClr val="accent5"/>
          </a:lnRef>
          <a:fillRef idx="3">
            <a:schemeClr val="accent5"/>
          </a:fillRef>
          <a:effectRef idx="2">
            <a:schemeClr val="accent5"/>
          </a:effectRef>
          <a:fontRef idx="minor">
            <a:schemeClr val="lt1"/>
          </a:fontRef>
        </dgm:style>
      </dgm:prSet>
      <dgm:spPr/>
      <dgm:t>
        <a:bodyPr/>
        <a:lstStyle/>
        <a:p>
          <a:r>
            <a:rPr lang="es-EC" sz="2400" dirty="0" smtClean="0"/>
            <a:t>Densidad suelta.</a:t>
          </a:r>
          <a:endParaRPr lang="es-ES" sz="2400" dirty="0"/>
        </a:p>
      </dgm:t>
    </dgm:pt>
    <dgm:pt modelId="{F6C68275-B3DF-4859-A733-B1F0B788BFBC}" type="parTrans" cxnId="{46F12277-00D8-4498-B838-57929595837E}">
      <dgm:prSet/>
      <dgm:spPr/>
      <dgm:t>
        <a:bodyPr/>
        <a:lstStyle/>
        <a:p>
          <a:endParaRPr lang="es-ES"/>
        </a:p>
      </dgm:t>
    </dgm:pt>
    <dgm:pt modelId="{DEF4467C-25A6-45E8-8F29-7FB087251183}" type="sibTrans" cxnId="{46F12277-00D8-4498-B838-57929595837E}">
      <dgm:prSet/>
      <dgm:spPr/>
      <dgm:t>
        <a:bodyPr/>
        <a:lstStyle/>
        <a:p>
          <a:endParaRPr lang="es-ES"/>
        </a:p>
      </dgm:t>
    </dgm:pt>
    <dgm:pt modelId="{873E4CE3-9DB6-4CB5-83C1-BC6A3ED0CE3E}">
      <dgm:prSet phldrT="[Texto]" custT="1"/>
      <dgm:spPr/>
      <dgm:t>
        <a:bodyPr/>
        <a:lstStyle/>
        <a:p>
          <a:r>
            <a:rPr lang="es-EC" sz="1400" dirty="0" smtClean="0"/>
            <a:t>Una vez seca la muestra dejar caer el material en el recipiente metálico a una altura no superior de 50 mm por encima de la parte superior del molde de forma constante hasta llenarlo completamente para luego ser enrasado, pesar este recipiente con el material lleno.</a:t>
          </a:r>
          <a:endParaRPr lang="es-ES" sz="1400" dirty="0"/>
        </a:p>
      </dgm:t>
    </dgm:pt>
    <dgm:pt modelId="{20AEF306-08FB-4BE2-87B9-F1DC7F2295C0}" type="parTrans" cxnId="{32EE1316-9ECF-4026-9DEB-1E0BD705803F}">
      <dgm:prSet/>
      <dgm:spPr/>
      <dgm:t>
        <a:bodyPr/>
        <a:lstStyle/>
        <a:p>
          <a:endParaRPr lang="es-ES"/>
        </a:p>
      </dgm:t>
    </dgm:pt>
    <dgm:pt modelId="{33D5AA15-02B4-48BE-9418-8E72E20641FF}" type="sibTrans" cxnId="{32EE1316-9ECF-4026-9DEB-1E0BD705803F}">
      <dgm:prSet/>
      <dgm:spPr/>
      <dgm:t>
        <a:bodyPr/>
        <a:lstStyle/>
        <a:p>
          <a:endParaRPr lang="es-ES"/>
        </a:p>
      </dgm:t>
    </dgm:pt>
    <dgm:pt modelId="{6F5F291A-1605-4707-A534-8878B729F819}">
      <dgm:prSet phldrT="[Texto]" custT="1"/>
      <dgm:spPr/>
      <dgm:t>
        <a:bodyPr/>
        <a:lstStyle/>
        <a:p>
          <a:r>
            <a:rPr lang="es-EC" sz="1400" dirty="0" smtClean="0"/>
            <a:t>Repetir este proceso para agregados gruesos y finos.</a:t>
          </a:r>
          <a:endParaRPr lang="es-ES" sz="1400" dirty="0"/>
        </a:p>
      </dgm:t>
    </dgm:pt>
    <dgm:pt modelId="{D9AA57A6-9D42-4A59-8407-3C6BA25177CF}" type="parTrans" cxnId="{B78777D3-4468-4B09-BAA4-1C665988DB09}">
      <dgm:prSet/>
      <dgm:spPr/>
      <dgm:t>
        <a:bodyPr/>
        <a:lstStyle/>
        <a:p>
          <a:endParaRPr lang="es-ES"/>
        </a:p>
      </dgm:t>
    </dgm:pt>
    <dgm:pt modelId="{81169580-BE4A-44D7-94D9-BED4EAFBA5A3}" type="sibTrans" cxnId="{B78777D3-4468-4B09-BAA4-1C665988DB09}">
      <dgm:prSet/>
      <dgm:spPr/>
      <dgm:t>
        <a:bodyPr/>
        <a:lstStyle/>
        <a:p>
          <a:endParaRPr lang="es-ES"/>
        </a:p>
      </dgm:t>
    </dgm:pt>
    <dgm:pt modelId="{3B3D2088-71BA-4A43-8345-F1B2C31CB669}">
      <dgm:prSet phldrT="[Texto]" custT="1">
        <dgm:style>
          <a:lnRef idx="1">
            <a:schemeClr val="accent3"/>
          </a:lnRef>
          <a:fillRef idx="3">
            <a:schemeClr val="accent3"/>
          </a:fillRef>
          <a:effectRef idx="2">
            <a:schemeClr val="accent3"/>
          </a:effectRef>
          <a:fontRef idx="minor">
            <a:schemeClr val="lt1"/>
          </a:fontRef>
        </dgm:style>
      </dgm:prSet>
      <dgm:spPr/>
      <dgm:t>
        <a:bodyPr/>
        <a:lstStyle/>
        <a:p>
          <a:r>
            <a:rPr lang="es-EC" sz="2400" dirty="0" smtClean="0"/>
            <a:t>Densidad compactada</a:t>
          </a:r>
          <a:r>
            <a:rPr lang="es-EC" sz="2700" dirty="0" smtClean="0"/>
            <a:t>.</a:t>
          </a:r>
          <a:endParaRPr lang="es-ES" sz="2700" dirty="0"/>
        </a:p>
      </dgm:t>
    </dgm:pt>
    <dgm:pt modelId="{E17B8737-DD18-410D-9BFF-B81365AA0E17}" type="parTrans" cxnId="{A3D85E1A-3CE8-4EE6-AD41-03F00F11F5EA}">
      <dgm:prSet/>
      <dgm:spPr/>
      <dgm:t>
        <a:bodyPr/>
        <a:lstStyle/>
        <a:p>
          <a:endParaRPr lang="es-ES"/>
        </a:p>
      </dgm:t>
    </dgm:pt>
    <dgm:pt modelId="{A73AC60C-D327-46A1-9070-9F50AD4948C7}" type="sibTrans" cxnId="{A3D85E1A-3CE8-4EE6-AD41-03F00F11F5EA}">
      <dgm:prSet/>
      <dgm:spPr/>
      <dgm:t>
        <a:bodyPr/>
        <a:lstStyle/>
        <a:p>
          <a:endParaRPr lang="es-ES"/>
        </a:p>
      </dgm:t>
    </dgm:pt>
    <dgm:pt modelId="{4EC59AAE-961B-4454-8A47-5083096F79DC}">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C" sz="1400" dirty="0" smtClean="0"/>
            <a:t>Llenar la tercera parte del molde y distribuir 25 golpes de la varilla de compactación sobre la superficie.</a:t>
          </a:r>
          <a:endParaRPr lang="es-ES" sz="1400" dirty="0"/>
        </a:p>
      </dgm:t>
    </dgm:pt>
    <dgm:pt modelId="{B60A95C6-E37A-4223-A6C9-10810AA7CD55}" type="parTrans" cxnId="{18C0F26C-848A-4733-89EB-F49C1282A92B}">
      <dgm:prSet>
        <dgm:style>
          <a:lnRef idx="2">
            <a:schemeClr val="accent3"/>
          </a:lnRef>
          <a:fillRef idx="0">
            <a:schemeClr val="accent3"/>
          </a:fillRef>
          <a:effectRef idx="1">
            <a:schemeClr val="accent3"/>
          </a:effectRef>
          <a:fontRef idx="minor">
            <a:schemeClr val="tx1"/>
          </a:fontRef>
        </dgm:style>
      </dgm:prSet>
      <dgm:spPr/>
      <dgm:t>
        <a:bodyPr/>
        <a:lstStyle/>
        <a:p>
          <a:endParaRPr lang="es-ES"/>
        </a:p>
      </dgm:t>
    </dgm:pt>
    <dgm:pt modelId="{95A43319-6B75-414E-8F12-042FC603206E}" type="sibTrans" cxnId="{18C0F26C-848A-4733-89EB-F49C1282A92B}">
      <dgm:prSet/>
      <dgm:spPr/>
      <dgm:t>
        <a:bodyPr/>
        <a:lstStyle/>
        <a:p>
          <a:endParaRPr lang="es-ES"/>
        </a:p>
      </dgm:t>
    </dgm:pt>
    <dgm:pt modelId="{9D8E4850-E198-48A6-82AB-8F667ED2BC70}">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C" sz="1400" dirty="0" smtClean="0"/>
            <a:t>Llenar los dos tercios del molde y compactar de la forma indicada anteriormente. Nivelar la superficie del árido con un </a:t>
          </a:r>
          <a:r>
            <a:rPr lang="es-EC" sz="1400" dirty="0" err="1" smtClean="0"/>
            <a:t>enrasador</a:t>
          </a:r>
          <a:endParaRPr lang="es-ES" sz="1400" dirty="0"/>
        </a:p>
      </dgm:t>
    </dgm:pt>
    <dgm:pt modelId="{4AD9FDFC-856F-4A68-BE55-D4DC66DC2FBD}" type="parTrans" cxnId="{AA2C3F46-8EB7-4B8C-AF7F-BDCBBBC5C578}">
      <dgm:prSet>
        <dgm:style>
          <a:lnRef idx="2">
            <a:schemeClr val="accent3"/>
          </a:lnRef>
          <a:fillRef idx="0">
            <a:schemeClr val="accent3"/>
          </a:fillRef>
          <a:effectRef idx="1">
            <a:schemeClr val="accent3"/>
          </a:effectRef>
          <a:fontRef idx="minor">
            <a:schemeClr val="tx1"/>
          </a:fontRef>
        </dgm:style>
      </dgm:prSet>
      <dgm:spPr/>
      <dgm:t>
        <a:bodyPr/>
        <a:lstStyle/>
        <a:p>
          <a:endParaRPr lang="es-ES"/>
        </a:p>
      </dgm:t>
    </dgm:pt>
    <dgm:pt modelId="{1B9D62D1-9E4D-4A38-B79E-A5EF41F6D319}" type="sibTrans" cxnId="{AA2C3F46-8EB7-4B8C-AF7F-BDCBBBC5C578}">
      <dgm:prSet/>
      <dgm:spPr/>
      <dgm:t>
        <a:bodyPr/>
        <a:lstStyle/>
        <a:p>
          <a:endParaRPr lang="es-ES"/>
        </a:p>
      </dgm:t>
    </dgm:pt>
    <dgm:pt modelId="{9FEE719D-7989-4C8F-B41E-F891F0C46CD6}">
      <dgm:prSet custT="1">
        <dgm:style>
          <a:lnRef idx="2">
            <a:schemeClr val="accent3"/>
          </a:lnRef>
          <a:fillRef idx="1">
            <a:schemeClr val="lt1"/>
          </a:fillRef>
          <a:effectRef idx="0">
            <a:schemeClr val="accent3"/>
          </a:effectRef>
          <a:fontRef idx="minor">
            <a:schemeClr val="dk1"/>
          </a:fontRef>
        </dgm:style>
      </dgm:prSet>
      <dgm:spPr/>
      <dgm:t>
        <a:bodyPr/>
        <a:lstStyle/>
        <a:p>
          <a:r>
            <a:rPr lang="es-EC" sz="1400" dirty="0" smtClean="0"/>
            <a:t>Repetir este proceso para agregados gruesos y finos</a:t>
          </a:r>
          <a:r>
            <a:rPr lang="es-EC" sz="1200" dirty="0" smtClean="0"/>
            <a:t>.</a:t>
          </a:r>
          <a:endParaRPr lang="es-ES" sz="1200" dirty="0"/>
        </a:p>
      </dgm:t>
    </dgm:pt>
    <dgm:pt modelId="{514D5404-5D23-46B6-9A49-AD6B0C479F7B}" type="parTrans" cxnId="{0DA3BCC0-1084-412D-BA42-C9E9929AD21C}">
      <dgm:prSet>
        <dgm:style>
          <a:lnRef idx="2">
            <a:schemeClr val="accent3"/>
          </a:lnRef>
          <a:fillRef idx="0">
            <a:schemeClr val="accent3"/>
          </a:fillRef>
          <a:effectRef idx="1">
            <a:schemeClr val="accent3"/>
          </a:effectRef>
          <a:fontRef idx="minor">
            <a:schemeClr val="tx1"/>
          </a:fontRef>
        </dgm:style>
      </dgm:prSet>
      <dgm:spPr/>
      <dgm:t>
        <a:bodyPr/>
        <a:lstStyle/>
        <a:p>
          <a:endParaRPr lang="es-ES"/>
        </a:p>
      </dgm:t>
    </dgm:pt>
    <dgm:pt modelId="{61DB9159-E886-426C-8925-149A2F78D5FF}" type="sibTrans" cxnId="{0DA3BCC0-1084-412D-BA42-C9E9929AD21C}">
      <dgm:prSet/>
      <dgm:spPr/>
      <dgm:t>
        <a:bodyPr/>
        <a:lstStyle/>
        <a:p>
          <a:endParaRPr lang="es-ES"/>
        </a:p>
      </dgm:t>
    </dgm:pt>
    <dgm:pt modelId="{D6370CEB-C376-4EA9-89B8-BE860AF4D4AB}" type="pres">
      <dgm:prSet presAssocID="{905FFCF1-4C71-48E2-9A27-56F112162683}" presName="diagram" presStyleCnt="0">
        <dgm:presLayoutVars>
          <dgm:chPref val="1"/>
          <dgm:dir/>
          <dgm:animOne val="branch"/>
          <dgm:animLvl val="lvl"/>
          <dgm:resizeHandles/>
        </dgm:presLayoutVars>
      </dgm:prSet>
      <dgm:spPr/>
      <dgm:t>
        <a:bodyPr/>
        <a:lstStyle/>
        <a:p>
          <a:endParaRPr lang="es-ES"/>
        </a:p>
      </dgm:t>
    </dgm:pt>
    <dgm:pt modelId="{E86E220C-B2C2-4AE3-AF60-96BC1684E7C5}" type="pres">
      <dgm:prSet presAssocID="{E81259DB-0059-461A-B069-527AEF883B36}" presName="root" presStyleCnt="0"/>
      <dgm:spPr/>
    </dgm:pt>
    <dgm:pt modelId="{9E63A699-3AC3-4D57-81AC-50C1D1898C69}" type="pres">
      <dgm:prSet presAssocID="{E81259DB-0059-461A-B069-527AEF883B36}" presName="rootComposite" presStyleCnt="0"/>
      <dgm:spPr/>
    </dgm:pt>
    <dgm:pt modelId="{2C219D7C-09BE-4CB7-84E7-C494C65D82C0}" type="pres">
      <dgm:prSet presAssocID="{E81259DB-0059-461A-B069-527AEF883B36}" presName="rootText" presStyleLbl="node1" presStyleIdx="0" presStyleCnt="2" custLinFactNeighborX="-53609" custLinFactNeighborY="-4488"/>
      <dgm:spPr/>
      <dgm:t>
        <a:bodyPr/>
        <a:lstStyle/>
        <a:p>
          <a:endParaRPr lang="es-ES"/>
        </a:p>
      </dgm:t>
    </dgm:pt>
    <dgm:pt modelId="{8B1759AC-BAA7-4869-B90B-0AF12A3541E7}" type="pres">
      <dgm:prSet presAssocID="{E81259DB-0059-461A-B069-527AEF883B36}" presName="rootConnector" presStyleLbl="node1" presStyleIdx="0" presStyleCnt="2"/>
      <dgm:spPr/>
      <dgm:t>
        <a:bodyPr/>
        <a:lstStyle/>
        <a:p>
          <a:endParaRPr lang="es-ES"/>
        </a:p>
      </dgm:t>
    </dgm:pt>
    <dgm:pt modelId="{1B46472C-12C3-4F44-AD1B-CCA4DF61418D}" type="pres">
      <dgm:prSet presAssocID="{E81259DB-0059-461A-B069-527AEF883B36}" presName="childShape" presStyleCnt="0"/>
      <dgm:spPr/>
    </dgm:pt>
    <dgm:pt modelId="{6456A7C3-3615-4138-88C1-A0D8B5C1CF82}" type="pres">
      <dgm:prSet presAssocID="{20AEF306-08FB-4BE2-87B9-F1DC7F2295C0}" presName="Name13" presStyleLbl="parChTrans1D2" presStyleIdx="0" presStyleCnt="5"/>
      <dgm:spPr/>
      <dgm:t>
        <a:bodyPr/>
        <a:lstStyle/>
        <a:p>
          <a:endParaRPr lang="es-ES"/>
        </a:p>
      </dgm:t>
    </dgm:pt>
    <dgm:pt modelId="{FFBC006C-8773-407C-AC5F-87C03C501679}" type="pres">
      <dgm:prSet presAssocID="{873E4CE3-9DB6-4CB5-83C1-BC6A3ED0CE3E}" presName="childText" presStyleLbl="bgAcc1" presStyleIdx="0" presStyleCnt="5" custScaleX="192886" custScaleY="125701" custLinFactNeighborX="-30962" custLinFactNeighborY="-4545">
        <dgm:presLayoutVars>
          <dgm:bulletEnabled val="1"/>
        </dgm:presLayoutVars>
      </dgm:prSet>
      <dgm:spPr/>
      <dgm:t>
        <a:bodyPr/>
        <a:lstStyle/>
        <a:p>
          <a:endParaRPr lang="es-ES"/>
        </a:p>
      </dgm:t>
    </dgm:pt>
    <dgm:pt modelId="{B0152D6A-4150-4979-910F-A4A6433288E2}" type="pres">
      <dgm:prSet presAssocID="{D9AA57A6-9D42-4A59-8407-3C6BA25177CF}" presName="Name13" presStyleLbl="parChTrans1D2" presStyleIdx="1" presStyleCnt="5"/>
      <dgm:spPr/>
      <dgm:t>
        <a:bodyPr/>
        <a:lstStyle/>
        <a:p>
          <a:endParaRPr lang="es-ES"/>
        </a:p>
      </dgm:t>
    </dgm:pt>
    <dgm:pt modelId="{1CAD1DF0-44A9-4C61-BD3D-A5AEB18B6827}" type="pres">
      <dgm:prSet presAssocID="{6F5F291A-1605-4707-A534-8878B729F819}" presName="childText" presStyleLbl="bgAcc1" presStyleIdx="1" presStyleCnt="5" custLinFactNeighborX="-30962" custLinFactNeighborY="832">
        <dgm:presLayoutVars>
          <dgm:bulletEnabled val="1"/>
        </dgm:presLayoutVars>
      </dgm:prSet>
      <dgm:spPr/>
      <dgm:t>
        <a:bodyPr/>
        <a:lstStyle/>
        <a:p>
          <a:endParaRPr lang="es-ES"/>
        </a:p>
      </dgm:t>
    </dgm:pt>
    <dgm:pt modelId="{83A07F8F-E87B-4B48-9EBD-B15ADB7EEF18}" type="pres">
      <dgm:prSet presAssocID="{3B3D2088-71BA-4A43-8345-F1B2C31CB669}" presName="root" presStyleCnt="0"/>
      <dgm:spPr/>
    </dgm:pt>
    <dgm:pt modelId="{73A31EB4-9EBE-4DA6-A74F-B0FF09D045E8}" type="pres">
      <dgm:prSet presAssocID="{3B3D2088-71BA-4A43-8345-F1B2C31CB669}" presName="rootComposite" presStyleCnt="0"/>
      <dgm:spPr/>
    </dgm:pt>
    <dgm:pt modelId="{2D851036-FC59-4192-966D-80A937E0AB6C}" type="pres">
      <dgm:prSet presAssocID="{3B3D2088-71BA-4A43-8345-F1B2C31CB669}" presName="rootText" presStyleLbl="node1" presStyleIdx="1" presStyleCnt="2" custLinFactNeighborX="-11100" custLinFactNeighborY="-3193"/>
      <dgm:spPr/>
      <dgm:t>
        <a:bodyPr/>
        <a:lstStyle/>
        <a:p>
          <a:endParaRPr lang="es-ES"/>
        </a:p>
      </dgm:t>
    </dgm:pt>
    <dgm:pt modelId="{7C849E50-DD10-4033-B956-80621EB5B1CB}" type="pres">
      <dgm:prSet presAssocID="{3B3D2088-71BA-4A43-8345-F1B2C31CB669}" presName="rootConnector" presStyleLbl="node1" presStyleIdx="1" presStyleCnt="2"/>
      <dgm:spPr/>
      <dgm:t>
        <a:bodyPr/>
        <a:lstStyle/>
        <a:p>
          <a:endParaRPr lang="es-ES"/>
        </a:p>
      </dgm:t>
    </dgm:pt>
    <dgm:pt modelId="{861D7854-558F-4686-9F97-3E63029BD7BB}" type="pres">
      <dgm:prSet presAssocID="{3B3D2088-71BA-4A43-8345-F1B2C31CB669}" presName="childShape" presStyleCnt="0"/>
      <dgm:spPr/>
    </dgm:pt>
    <dgm:pt modelId="{B0BCE154-29F4-47B2-B607-8719D75E662E}" type="pres">
      <dgm:prSet presAssocID="{B60A95C6-E37A-4223-A6C9-10810AA7CD55}" presName="Name13" presStyleLbl="parChTrans1D2" presStyleIdx="2" presStyleCnt="5"/>
      <dgm:spPr/>
      <dgm:t>
        <a:bodyPr/>
        <a:lstStyle/>
        <a:p>
          <a:endParaRPr lang="es-ES"/>
        </a:p>
      </dgm:t>
    </dgm:pt>
    <dgm:pt modelId="{F601903F-393B-4E85-8F9F-0315DEF44F20}" type="pres">
      <dgm:prSet presAssocID="{4EC59AAE-961B-4454-8A47-5083096F79DC}" presName="childText" presStyleLbl="bgAcc1" presStyleIdx="2" presStyleCnt="5" custScaleX="139524" custScaleY="96754" custLinFactNeighborX="-9099" custLinFactNeighborY="359">
        <dgm:presLayoutVars>
          <dgm:bulletEnabled val="1"/>
        </dgm:presLayoutVars>
      </dgm:prSet>
      <dgm:spPr/>
      <dgm:t>
        <a:bodyPr/>
        <a:lstStyle/>
        <a:p>
          <a:endParaRPr lang="es-ES"/>
        </a:p>
      </dgm:t>
    </dgm:pt>
    <dgm:pt modelId="{769CD36B-4BB4-44C9-AFF6-9E04795DF1D1}" type="pres">
      <dgm:prSet presAssocID="{4AD9FDFC-856F-4A68-BE55-D4DC66DC2FBD}" presName="Name13" presStyleLbl="parChTrans1D2" presStyleIdx="3" presStyleCnt="5"/>
      <dgm:spPr/>
      <dgm:t>
        <a:bodyPr/>
        <a:lstStyle/>
        <a:p>
          <a:endParaRPr lang="es-ES"/>
        </a:p>
      </dgm:t>
    </dgm:pt>
    <dgm:pt modelId="{55D9EFEB-A958-4511-BCE7-716845620DA0}" type="pres">
      <dgm:prSet presAssocID="{9D8E4850-E198-48A6-82AB-8F667ED2BC70}" presName="childText" presStyleLbl="bgAcc1" presStyleIdx="3" presStyleCnt="5" custScaleX="126628" custScaleY="111266" custLinFactNeighborX="-9567" custLinFactNeighborY="-6400">
        <dgm:presLayoutVars>
          <dgm:bulletEnabled val="1"/>
        </dgm:presLayoutVars>
      </dgm:prSet>
      <dgm:spPr/>
      <dgm:t>
        <a:bodyPr/>
        <a:lstStyle/>
        <a:p>
          <a:endParaRPr lang="es-ES"/>
        </a:p>
      </dgm:t>
    </dgm:pt>
    <dgm:pt modelId="{05A130E8-D23D-4980-9536-3A5DC585B5B9}" type="pres">
      <dgm:prSet presAssocID="{514D5404-5D23-46B6-9A49-AD6B0C479F7B}" presName="Name13" presStyleLbl="parChTrans1D2" presStyleIdx="4" presStyleCnt="5"/>
      <dgm:spPr/>
      <dgm:t>
        <a:bodyPr/>
        <a:lstStyle/>
        <a:p>
          <a:endParaRPr lang="es-ES"/>
        </a:p>
      </dgm:t>
    </dgm:pt>
    <dgm:pt modelId="{D6BC8278-6982-49F3-9D01-3B59A4B50BF6}" type="pres">
      <dgm:prSet presAssocID="{9FEE719D-7989-4C8F-B41E-F891F0C46CD6}" presName="childText" presStyleLbl="bgAcc1" presStyleIdx="4" presStyleCnt="5" custLinFactNeighborX="-9567" custLinFactNeighborY="-13566">
        <dgm:presLayoutVars>
          <dgm:bulletEnabled val="1"/>
        </dgm:presLayoutVars>
      </dgm:prSet>
      <dgm:spPr/>
      <dgm:t>
        <a:bodyPr/>
        <a:lstStyle/>
        <a:p>
          <a:endParaRPr lang="es-ES"/>
        </a:p>
      </dgm:t>
    </dgm:pt>
  </dgm:ptLst>
  <dgm:cxnLst>
    <dgm:cxn modelId="{32A22EAE-6CEE-4A6A-8A5E-23C209215978}" type="presOf" srcId="{E81259DB-0059-461A-B069-527AEF883B36}" destId="{2C219D7C-09BE-4CB7-84E7-C494C65D82C0}" srcOrd="0" destOrd="0" presId="urn:microsoft.com/office/officeart/2005/8/layout/hierarchy3"/>
    <dgm:cxn modelId="{0DA3BCC0-1084-412D-BA42-C9E9929AD21C}" srcId="{3B3D2088-71BA-4A43-8345-F1B2C31CB669}" destId="{9FEE719D-7989-4C8F-B41E-F891F0C46CD6}" srcOrd="2" destOrd="0" parTransId="{514D5404-5D23-46B6-9A49-AD6B0C479F7B}" sibTransId="{61DB9159-E886-426C-8925-149A2F78D5FF}"/>
    <dgm:cxn modelId="{6A82E17B-444E-4AE7-B94E-1B4B0710B2AF}" type="presOf" srcId="{4EC59AAE-961B-4454-8A47-5083096F79DC}" destId="{F601903F-393B-4E85-8F9F-0315DEF44F20}" srcOrd="0" destOrd="0" presId="urn:microsoft.com/office/officeart/2005/8/layout/hierarchy3"/>
    <dgm:cxn modelId="{FD9E8B32-4913-4667-8A7E-B707DA4BCF06}" type="presOf" srcId="{905FFCF1-4C71-48E2-9A27-56F112162683}" destId="{D6370CEB-C376-4EA9-89B8-BE860AF4D4AB}" srcOrd="0" destOrd="0" presId="urn:microsoft.com/office/officeart/2005/8/layout/hierarchy3"/>
    <dgm:cxn modelId="{B78777D3-4468-4B09-BAA4-1C665988DB09}" srcId="{E81259DB-0059-461A-B069-527AEF883B36}" destId="{6F5F291A-1605-4707-A534-8878B729F819}" srcOrd="1" destOrd="0" parTransId="{D9AA57A6-9D42-4A59-8407-3C6BA25177CF}" sibTransId="{81169580-BE4A-44D7-94D9-BED4EAFBA5A3}"/>
    <dgm:cxn modelId="{9A75ADC5-7B72-4F9C-BF1A-D6783B8DD003}" type="presOf" srcId="{20AEF306-08FB-4BE2-87B9-F1DC7F2295C0}" destId="{6456A7C3-3615-4138-88C1-A0D8B5C1CF82}" srcOrd="0" destOrd="0" presId="urn:microsoft.com/office/officeart/2005/8/layout/hierarchy3"/>
    <dgm:cxn modelId="{31848E7B-AD02-40A7-90FB-0711608EDB13}" type="presOf" srcId="{9D8E4850-E198-48A6-82AB-8F667ED2BC70}" destId="{55D9EFEB-A958-4511-BCE7-716845620DA0}" srcOrd="0" destOrd="0" presId="urn:microsoft.com/office/officeart/2005/8/layout/hierarchy3"/>
    <dgm:cxn modelId="{4F939562-0401-4DE9-AE81-BB9739227582}" type="presOf" srcId="{3B3D2088-71BA-4A43-8345-F1B2C31CB669}" destId="{2D851036-FC59-4192-966D-80A937E0AB6C}" srcOrd="0" destOrd="0" presId="urn:microsoft.com/office/officeart/2005/8/layout/hierarchy3"/>
    <dgm:cxn modelId="{E107FD94-03C7-451F-8E7C-5299C6291DFB}" type="presOf" srcId="{D9AA57A6-9D42-4A59-8407-3C6BA25177CF}" destId="{B0152D6A-4150-4979-910F-A4A6433288E2}" srcOrd="0" destOrd="0" presId="urn:microsoft.com/office/officeart/2005/8/layout/hierarchy3"/>
    <dgm:cxn modelId="{B2015E09-B94E-45EC-B632-7082BEE17875}" type="presOf" srcId="{4AD9FDFC-856F-4A68-BE55-D4DC66DC2FBD}" destId="{769CD36B-4BB4-44C9-AFF6-9E04795DF1D1}" srcOrd="0" destOrd="0" presId="urn:microsoft.com/office/officeart/2005/8/layout/hierarchy3"/>
    <dgm:cxn modelId="{23AB12C7-DA26-4BD4-B766-B8402ADE8D7A}" type="presOf" srcId="{E81259DB-0059-461A-B069-527AEF883B36}" destId="{8B1759AC-BAA7-4869-B90B-0AF12A3541E7}" srcOrd="1" destOrd="0" presId="urn:microsoft.com/office/officeart/2005/8/layout/hierarchy3"/>
    <dgm:cxn modelId="{A3D85E1A-3CE8-4EE6-AD41-03F00F11F5EA}" srcId="{905FFCF1-4C71-48E2-9A27-56F112162683}" destId="{3B3D2088-71BA-4A43-8345-F1B2C31CB669}" srcOrd="1" destOrd="0" parTransId="{E17B8737-DD18-410D-9BFF-B81365AA0E17}" sibTransId="{A73AC60C-D327-46A1-9070-9F50AD4948C7}"/>
    <dgm:cxn modelId="{46F12277-00D8-4498-B838-57929595837E}" srcId="{905FFCF1-4C71-48E2-9A27-56F112162683}" destId="{E81259DB-0059-461A-B069-527AEF883B36}" srcOrd="0" destOrd="0" parTransId="{F6C68275-B3DF-4859-A733-B1F0B788BFBC}" sibTransId="{DEF4467C-25A6-45E8-8F29-7FB087251183}"/>
    <dgm:cxn modelId="{32EE1316-9ECF-4026-9DEB-1E0BD705803F}" srcId="{E81259DB-0059-461A-B069-527AEF883B36}" destId="{873E4CE3-9DB6-4CB5-83C1-BC6A3ED0CE3E}" srcOrd="0" destOrd="0" parTransId="{20AEF306-08FB-4BE2-87B9-F1DC7F2295C0}" sibTransId="{33D5AA15-02B4-48BE-9418-8E72E20641FF}"/>
    <dgm:cxn modelId="{5808B46D-843B-417D-B74B-D7E7AA29AF85}" type="presOf" srcId="{B60A95C6-E37A-4223-A6C9-10810AA7CD55}" destId="{B0BCE154-29F4-47B2-B607-8719D75E662E}" srcOrd="0" destOrd="0" presId="urn:microsoft.com/office/officeart/2005/8/layout/hierarchy3"/>
    <dgm:cxn modelId="{18C0F26C-848A-4733-89EB-F49C1282A92B}" srcId="{3B3D2088-71BA-4A43-8345-F1B2C31CB669}" destId="{4EC59AAE-961B-4454-8A47-5083096F79DC}" srcOrd="0" destOrd="0" parTransId="{B60A95C6-E37A-4223-A6C9-10810AA7CD55}" sibTransId="{95A43319-6B75-414E-8F12-042FC603206E}"/>
    <dgm:cxn modelId="{4ED7DFD2-F62D-4F30-88BB-C07091D6F7BA}" type="presOf" srcId="{9FEE719D-7989-4C8F-B41E-F891F0C46CD6}" destId="{D6BC8278-6982-49F3-9D01-3B59A4B50BF6}" srcOrd="0" destOrd="0" presId="urn:microsoft.com/office/officeart/2005/8/layout/hierarchy3"/>
    <dgm:cxn modelId="{9F85725A-3A3C-4880-8E9B-C597D2434C79}" type="presOf" srcId="{873E4CE3-9DB6-4CB5-83C1-BC6A3ED0CE3E}" destId="{FFBC006C-8773-407C-AC5F-87C03C501679}" srcOrd="0" destOrd="0" presId="urn:microsoft.com/office/officeart/2005/8/layout/hierarchy3"/>
    <dgm:cxn modelId="{1C3A483F-F9CE-4AAC-A686-0141F90C7772}" type="presOf" srcId="{514D5404-5D23-46B6-9A49-AD6B0C479F7B}" destId="{05A130E8-D23D-4980-9536-3A5DC585B5B9}" srcOrd="0" destOrd="0" presId="urn:microsoft.com/office/officeart/2005/8/layout/hierarchy3"/>
    <dgm:cxn modelId="{AA2C3F46-8EB7-4B8C-AF7F-BDCBBBC5C578}" srcId="{3B3D2088-71BA-4A43-8345-F1B2C31CB669}" destId="{9D8E4850-E198-48A6-82AB-8F667ED2BC70}" srcOrd="1" destOrd="0" parTransId="{4AD9FDFC-856F-4A68-BE55-D4DC66DC2FBD}" sibTransId="{1B9D62D1-9E4D-4A38-B79E-A5EF41F6D319}"/>
    <dgm:cxn modelId="{5987E9A9-32D9-4B96-8886-9164549271E7}" type="presOf" srcId="{6F5F291A-1605-4707-A534-8878B729F819}" destId="{1CAD1DF0-44A9-4C61-BD3D-A5AEB18B6827}" srcOrd="0" destOrd="0" presId="urn:microsoft.com/office/officeart/2005/8/layout/hierarchy3"/>
    <dgm:cxn modelId="{ED0232D3-613B-4631-81EE-F21E5B7D0FDC}" type="presOf" srcId="{3B3D2088-71BA-4A43-8345-F1B2C31CB669}" destId="{7C849E50-DD10-4033-B956-80621EB5B1CB}" srcOrd="1" destOrd="0" presId="urn:microsoft.com/office/officeart/2005/8/layout/hierarchy3"/>
    <dgm:cxn modelId="{7AD57648-8F13-48FB-B64F-7F50F37C9374}" type="presParOf" srcId="{D6370CEB-C376-4EA9-89B8-BE860AF4D4AB}" destId="{E86E220C-B2C2-4AE3-AF60-96BC1684E7C5}" srcOrd="0" destOrd="0" presId="urn:microsoft.com/office/officeart/2005/8/layout/hierarchy3"/>
    <dgm:cxn modelId="{87E7A044-0C95-4315-A2CE-AB4D920869FB}" type="presParOf" srcId="{E86E220C-B2C2-4AE3-AF60-96BC1684E7C5}" destId="{9E63A699-3AC3-4D57-81AC-50C1D1898C69}" srcOrd="0" destOrd="0" presId="urn:microsoft.com/office/officeart/2005/8/layout/hierarchy3"/>
    <dgm:cxn modelId="{10FB2CC1-D6B5-4A3E-A33E-E50FD35E8143}" type="presParOf" srcId="{9E63A699-3AC3-4D57-81AC-50C1D1898C69}" destId="{2C219D7C-09BE-4CB7-84E7-C494C65D82C0}" srcOrd="0" destOrd="0" presId="urn:microsoft.com/office/officeart/2005/8/layout/hierarchy3"/>
    <dgm:cxn modelId="{70D76648-15C3-4ED7-93CC-1179E6FB56E2}" type="presParOf" srcId="{9E63A699-3AC3-4D57-81AC-50C1D1898C69}" destId="{8B1759AC-BAA7-4869-B90B-0AF12A3541E7}" srcOrd="1" destOrd="0" presId="urn:microsoft.com/office/officeart/2005/8/layout/hierarchy3"/>
    <dgm:cxn modelId="{2DE881C0-1ABA-4AD4-9AFD-B1F8D7380EEE}" type="presParOf" srcId="{E86E220C-B2C2-4AE3-AF60-96BC1684E7C5}" destId="{1B46472C-12C3-4F44-AD1B-CCA4DF61418D}" srcOrd="1" destOrd="0" presId="urn:microsoft.com/office/officeart/2005/8/layout/hierarchy3"/>
    <dgm:cxn modelId="{C7CE3DFB-A478-4048-B84F-DF4D6B7A61ED}" type="presParOf" srcId="{1B46472C-12C3-4F44-AD1B-CCA4DF61418D}" destId="{6456A7C3-3615-4138-88C1-A0D8B5C1CF82}" srcOrd="0" destOrd="0" presId="urn:microsoft.com/office/officeart/2005/8/layout/hierarchy3"/>
    <dgm:cxn modelId="{EB36C650-9027-4808-85BB-03808963D2E7}" type="presParOf" srcId="{1B46472C-12C3-4F44-AD1B-CCA4DF61418D}" destId="{FFBC006C-8773-407C-AC5F-87C03C501679}" srcOrd="1" destOrd="0" presId="urn:microsoft.com/office/officeart/2005/8/layout/hierarchy3"/>
    <dgm:cxn modelId="{794FC2C5-1897-4485-9D0F-38ABF6C77FF3}" type="presParOf" srcId="{1B46472C-12C3-4F44-AD1B-CCA4DF61418D}" destId="{B0152D6A-4150-4979-910F-A4A6433288E2}" srcOrd="2" destOrd="0" presId="urn:microsoft.com/office/officeart/2005/8/layout/hierarchy3"/>
    <dgm:cxn modelId="{C800AD64-BC69-46AA-B74B-BA3625BFF7EB}" type="presParOf" srcId="{1B46472C-12C3-4F44-AD1B-CCA4DF61418D}" destId="{1CAD1DF0-44A9-4C61-BD3D-A5AEB18B6827}" srcOrd="3" destOrd="0" presId="urn:microsoft.com/office/officeart/2005/8/layout/hierarchy3"/>
    <dgm:cxn modelId="{C723F0AA-7E4B-4698-A101-926EFFC1F790}" type="presParOf" srcId="{D6370CEB-C376-4EA9-89B8-BE860AF4D4AB}" destId="{83A07F8F-E87B-4B48-9EBD-B15ADB7EEF18}" srcOrd="1" destOrd="0" presId="urn:microsoft.com/office/officeart/2005/8/layout/hierarchy3"/>
    <dgm:cxn modelId="{1DE4E0FF-A261-4CB5-9DC1-23D09F9FA6EA}" type="presParOf" srcId="{83A07F8F-E87B-4B48-9EBD-B15ADB7EEF18}" destId="{73A31EB4-9EBE-4DA6-A74F-B0FF09D045E8}" srcOrd="0" destOrd="0" presId="urn:microsoft.com/office/officeart/2005/8/layout/hierarchy3"/>
    <dgm:cxn modelId="{78D2D921-F1BE-4926-BBFD-E33922CEB3C5}" type="presParOf" srcId="{73A31EB4-9EBE-4DA6-A74F-B0FF09D045E8}" destId="{2D851036-FC59-4192-966D-80A937E0AB6C}" srcOrd="0" destOrd="0" presId="urn:microsoft.com/office/officeart/2005/8/layout/hierarchy3"/>
    <dgm:cxn modelId="{849255BA-946A-45C7-8C0A-6DE2AA467890}" type="presParOf" srcId="{73A31EB4-9EBE-4DA6-A74F-B0FF09D045E8}" destId="{7C849E50-DD10-4033-B956-80621EB5B1CB}" srcOrd="1" destOrd="0" presId="urn:microsoft.com/office/officeart/2005/8/layout/hierarchy3"/>
    <dgm:cxn modelId="{041D79EE-8ABC-41B6-AAF9-F0081E878FDA}" type="presParOf" srcId="{83A07F8F-E87B-4B48-9EBD-B15ADB7EEF18}" destId="{861D7854-558F-4686-9F97-3E63029BD7BB}" srcOrd="1" destOrd="0" presId="urn:microsoft.com/office/officeart/2005/8/layout/hierarchy3"/>
    <dgm:cxn modelId="{8D9A2B2A-DAC5-4CA2-89CB-4C8589BF0F43}" type="presParOf" srcId="{861D7854-558F-4686-9F97-3E63029BD7BB}" destId="{B0BCE154-29F4-47B2-B607-8719D75E662E}" srcOrd="0" destOrd="0" presId="urn:microsoft.com/office/officeart/2005/8/layout/hierarchy3"/>
    <dgm:cxn modelId="{F303807C-BDEE-4E83-B7FE-E221DA65A9CA}" type="presParOf" srcId="{861D7854-558F-4686-9F97-3E63029BD7BB}" destId="{F601903F-393B-4E85-8F9F-0315DEF44F20}" srcOrd="1" destOrd="0" presId="urn:microsoft.com/office/officeart/2005/8/layout/hierarchy3"/>
    <dgm:cxn modelId="{545D6791-1B32-4C47-A93B-B53D7919B073}" type="presParOf" srcId="{861D7854-558F-4686-9F97-3E63029BD7BB}" destId="{769CD36B-4BB4-44C9-AFF6-9E04795DF1D1}" srcOrd="2" destOrd="0" presId="urn:microsoft.com/office/officeart/2005/8/layout/hierarchy3"/>
    <dgm:cxn modelId="{876087B7-6AF6-4C34-BC0F-1A9906BDAD32}" type="presParOf" srcId="{861D7854-558F-4686-9F97-3E63029BD7BB}" destId="{55D9EFEB-A958-4511-BCE7-716845620DA0}" srcOrd="3" destOrd="0" presId="urn:microsoft.com/office/officeart/2005/8/layout/hierarchy3"/>
    <dgm:cxn modelId="{83F8637C-E59E-4E10-84F1-2DBCB2C1921D}" type="presParOf" srcId="{861D7854-558F-4686-9F97-3E63029BD7BB}" destId="{05A130E8-D23D-4980-9536-3A5DC585B5B9}" srcOrd="4" destOrd="0" presId="urn:microsoft.com/office/officeart/2005/8/layout/hierarchy3"/>
    <dgm:cxn modelId="{1CD96728-C39B-4A64-BBE4-CEDEA7399788}" type="presParOf" srcId="{861D7854-558F-4686-9F97-3E63029BD7BB}" destId="{D6BC8278-6982-49F3-9D01-3B59A4B50BF6}"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069B38A-D354-4780-A41F-648597971B88}"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s-ES"/>
        </a:p>
      </dgm:t>
    </dgm:pt>
    <dgm:pt modelId="{49DA5A05-B511-4EBA-8BA7-4A1A9976BB70}">
      <dgm:prSet phldrT="[Texto]" custT="1"/>
      <dgm:spPr/>
      <dgm:t>
        <a:bodyPr/>
        <a:lstStyle/>
        <a:p>
          <a:r>
            <a:rPr lang="es-ES" sz="2200" dirty="0" smtClean="0"/>
            <a:t>EQUIPO</a:t>
          </a:r>
          <a:endParaRPr lang="es-ES" sz="2200" dirty="0"/>
        </a:p>
      </dgm:t>
    </dgm:pt>
    <dgm:pt modelId="{86B6ACA9-5097-4E81-BC5B-0954F245F30A}" type="parTrans" cxnId="{C140E84E-1B90-448A-9598-68755B0A80B3}">
      <dgm:prSet/>
      <dgm:spPr/>
      <dgm:t>
        <a:bodyPr/>
        <a:lstStyle/>
        <a:p>
          <a:endParaRPr lang="es-ES"/>
        </a:p>
      </dgm:t>
    </dgm:pt>
    <dgm:pt modelId="{C9C3DDA0-65DB-4E13-ACA5-FAA60B7BF8A5}" type="sibTrans" cxnId="{C140E84E-1B90-448A-9598-68755B0A80B3}">
      <dgm:prSet/>
      <dgm:spPr/>
      <dgm:t>
        <a:bodyPr/>
        <a:lstStyle/>
        <a:p>
          <a:endParaRPr lang="es-ES"/>
        </a:p>
      </dgm:t>
    </dgm:pt>
    <dgm:pt modelId="{6FE64786-4567-4D36-9F57-61F04D23C114}">
      <dgm:prSet phldrT="[Texto]" custT="1"/>
      <dgm:spPr/>
      <dgm:t>
        <a:bodyPr anchor="ctr"/>
        <a:lstStyle/>
        <a:p>
          <a:r>
            <a:rPr lang="es-EC" sz="1800" dirty="0" smtClean="0"/>
            <a:t>Balanza 0,1g ± 0,1%.</a:t>
          </a:r>
          <a:endParaRPr lang="es-ES" sz="1800" dirty="0"/>
        </a:p>
      </dgm:t>
    </dgm:pt>
    <dgm:pt modelId="{D58BD7F4-372F-4613-B4B0-8345080C6EA9}" type="parTrans" cxnId="{57E0364C-C74C-464C-B3F8-506BE676D9AE}">
      <dgm:prSet/>
      <dgm:spPr/>
      <dgm:t>
        <a:bodyPr/>
        <a:lstStyle/>
        <a:p>
          <a:endParaRPr lang="es-ES"/>
        </a:p>
      </dgm:t>
    </dgm:pt>
    <dgm:pt modelId="{D82B8EBE-1F79-430A-99A1-BFCB91EDBAC1}" type="sibTrans" cxnId="{57E0364C-C74C-464C-B3F8-506BE676D9AE}">
      <dgm:prSet/>
      <dgm:spPr/>
      <dgm:t>
        <a:bodyPr/>
        <a:lstStyle/>
        <a:p>
          <a:endParaRPr lang="es-ES"/>
        </a:p>
      </dgm:t>
    </dgm:pt>
    <dgm:pt modelId="{BD15BF2E-7498-47FB-B156-66CFBC87F57D}">
      <dgm:prSet phldrT="[Texto]" custT="1">
        <dgm:style>
          <a:lnRef idx="1">
            <a:schemeClr val="accent6"/>
          </a:lnRef>
          <a:fillRef idx="3">
            <a:schemeClr val="accent6"/>
          </a:fillRef>
          <a:effectRef idx="2">
            <a:schemeClr val="accent6"/>
          </a:effectRef>
          <a:fontRef idx="minor">
            <a:schemeClr val="lt1"/>
          </a:fontRef>
        </dgm:style>
      </dgm:prSet>
      <dgm:spPr/>
      <dgm:t>
        <a:bodyPr/>
        <a:lstStyle/>
        <a:p>
          <a:r>
            <a:rPr lang="es-ES" sz="2200" dirty="0" smtClean="0"/>
            <a:t>MATERIAL</a:t>
          </a:r>
          <a:endParaRPr lang="es-ES" sz="2200" dirty="0"/>
        </a:p>
      </dgm:t>
    </dgm:pt>
    <dgm:pt modelId="{C8DB6F81-A109-40B0-818E-C1B2EB742D31}" type="parTrans" cxnId="{00583ABA-17DE-4374-AF94-41878FE97666}">
      <dgm:prSet/>
      <dgm:spPr/>
      <dgm:t>
        <a:bodyPr/>
        <a:lstStyle/>
        <a:p>
          <a:endParaRPr lang="es-ES"/>
        </a:p>
      </dgm:t>
    </dgm:pt>
    <dgm:pt modelId="{468ABFB2-39A9-47E1-B21C-CCEF207F794D}" type="sibTrans" cxnId="{00583ABA-17DE-4374-AF94-41878FE97666}">
      <dgm:prSet/>
      <dgm:spPr/>
      <dgm:t>
        <a:bodyPr/>
        <a:lstStyle/>
        <a:p>
          <a:endParaRPr lang="es-ES"/>
        </a:p>
      </dgm:t>
    </dgm:pt>
    <dgm:pt modelId="{7CE72695-E418-49CB-AA51-990376DADE50}">
      <dgm:prSet phldrT="[Texto]" custT="1">
        <dgm:style>
          <a:lnRef idx="2">
            <a:schemeClr val="accent6"/>
          </a:lnRef>
          <a:fillRef idx="1">
            <a:schemeClr val="lt1"/>
          </a:fillRef>
          <a:effectRef idx="0">
            <a:schemeClr val="accent6"/>
          </a:effectRef>
          <a:fontRef idx="minor">
            <a:schemeClr val="dk1"/>
          </a:fontRef>
        </dgm:style>
      </dgm:prSet>
      <dgm:spPr/>
      <dgm:t>
        <a:bodyPr anchor="ctr"/>
        <a:lstStyle/>
        <a:p>
          <a:r>
            <a:rPr lang="es-EC" sz="1800" dirty="0" smtClean="0"/>
            <a:t>Muestra de agregado 150 gr.</a:t>
          </a:r>
          <a:endParaRPr lang="es-ES" sz="1800" dirty="0"/>
        </a:p>
      </dgm:t>
    </dgm:pt>
    <dgm:pt modelId="{D327C504-617E-4CC4-8AE7-07F9C6273CE5}" type="parTrans" cxnId="{6F8FD477-DC6B-4D85-9A8F-289B6B257B8C}">
      <dgm:prSet/>
      <dgm:spPr/>
      <dgm:t>
        <a:bodyPr/>
        <a:lstStyle/>
        <a:p>
          <a:endParaRPr lang="es-ES"/>
        </a:p>
      </dgm:t>
    </dgm:pt>
    <dgm:pt modelId="{9E8D4894-E08B-4311-A136-774AA323E508}" type="sibTrans" cxnId="{6F8FD477-DC6B-4D85-9A8F-289B6B257B8C}">
      <dgm:prSet/>
      <dgm:spPr/>
      <dgm:t>
        <a:bodyPr/>
        <a:lstStyle/>
        <a:p>
          <a:endParaRPr lang="es-ES"/>
        </a:p>
      </dgm:t>
    </dgm:pt>
    <dgm:pt modelId="{3AC1EFE3-0D56-470A-9418-6F344D6CBC8B}">
      <dgm:prSet custT="1"/>
      <dgm:spPr/>
      <dgm:t>
        <a:bodyPr anchor="ctr"/>
        <a:lstStyle/>
        <a:p>
          <a:r>
            <a:rPr lang="es-EC" sz="1800" dirty="0" smtClean="0"/>
            <a:t>Horno 110 °C ± 5°C</a:t>
          </a:r>
          <a:endParaRPr lang="es-ES" sz="1800" dirty="0"/>
        </a:p>
      </dgm:t>
    </dgm:pt>
    <dgm:pt modelId="{435FFF1D-85A4-4873-94A1-E186EB3A49BA}" type="parTrans" cxnId="{ECEAA168-D94E-421A-8D8E-437DF064577D}">
      <dgm:prSet/>
      <dgm:spPr/>
      <dgm:t>
        <a:bodyPr/>
        <a:lstStyle/>
        <a:p>
          <a:endParaRPr lang="es-ES"/>
        </a:p>
      </dgm:t>
    </dgm:pt>
    <dgm:pt modelId="{067F09B5-141C-4D7F-84B3-8E1E82035CF3}" type="sibTrans" cxnId="{ECEAA168-D94E-421A-8D8E-437DF064577D}">
      <dgm:prSet/>
      <dgm:spPr/>
      <dgm:t>
        <a:bodyPr/>
        <a:lstStyle/>
        <a:p>
          <a:endParaRPr lang="es-ES"/>
        </a:p>
      </dgm:t>
    </dgm:pt>
    <dgm:pt modelId="{517FBF49-3A9F-4DEB-B447-100B8E213128}" type="pres">
      <dgm:prSet presAssocID="{5069B38A-D354-4780-A41F-648597971B88}" presName="Name0" presStyleCnt="0">
        <dgm:presLayoutVars>
          <dgm:dir/>
          <dgm:animLvl val="lvl"/>
          <dgm:resizeHandles/>
        </dgm:presLayoutVars>
      </dgm:prSet>
      <dgm:spPr/>
      <dgm:t>
        <a:bodyPr/>
        <a:lstStyle/>
        <a:p>
          <a:endParaRPr lang="es-ES"/>
        </a:p>
      </dgm:t>
    </dgm:pt>
    <dgm:pt modelId="{19BD13EA-C3EB-44AD-8F06-8919F433566C}" type="pres">
      <dgm:prSet presAssocID="{49DA5A05-B511-4EBA-8BA7-4A1A9976BB70}" presName="linNode" presStyleCnt="0"/>
      <dgm:spPr/>
    </dgm:pt>
    <dgm:pt modelId="{61C7B152-D06F-4663-A67E-7068B4D7F6FC}" type="pres">
      <dgm:prSet presAssocID="{49DA5A05-B511-4EBA-8BA7-4A1A9976BB70}" presName="parentShp" presStyleLbl="node1" presStyleIdx="0" presStyleCnt="2">
        <dgm:presLayoutVars>
          <dgm:bulletEnabled val="1"/>
        </dgm:presLayoutVars>
      </dgm:prSet>
      <dgm:spPr/>
      <dgm:t>
        <a:bodyPr/>
        <a:lstStyle/>
        <a:p>
          <a:endParaRPr lang="es-ES"/>
        </a:p>
      </dgm:t>
    </dgm:pt>
    <dgm:pt modelId="{57DC6E64-CF0A-4D18-AB34-7B32FEE461F0}" type="pres">
      <dgm:prSet presAssocID="{49DA5A05-B511-4EBA-8BA7-4A1A9976BB70}" presName="childShp" presStyleLbl="bgAccFollowNode1" presStyleIdx="0" presStyleCnt="2">
        <dgm:presLayoutVars>
          <dgm:bulletEnabled val="1"/>
        </dgm:presLayoutVars>
      </dgm:prSet>
      <dgm:spPr/>
      <dgm:t>
        <a:bodyPr/>
        <a:lstStyle/>
        <a:p>
          <a:endParaRPr lang="es-ES"/>
        </a:p>
      </dgm:t>
    </dgm:pt>
    <dgm:pt modelId="{DAD5B9D4-D5C8-4D91-BCB5-EE85A7B04577}" type="pres">
      <dgm:prSet presAssocID="{C9C3DDA0-65DB-4E13-ACA5-FAA60B7BF8A5}" presName="spacing" presStyleCnt="0"/>
      <dgm:spPr/>
    </dgm:pt>
    <dgm:pt modelId="{985CB3E8-EBD7-4C83-90B8-C09C094EDE20}" type="pres">
      <dgm:prSet presAssocID="{BD15BF2E-7498-47FB-B156-66CFBC87F57D}" presName="linNode" presStyleCnt="0"/>
      <dgm:spPr/>
    </dgm:pt>
    <dgm:pt modelId="{60390EAA-0B81-40C3-BF7B-4476160EC725}" type="pres">
      <dgm:prSet presAssocID="{BD15BF2E-7498-47FB-B156-66CFBC87F57D}" presName="parentShp" presStyleLbl="node1" presStyleIdx="1" presStyleCnt="2">
        <dgm:presLayoutVars>
          <dgm:bulletEnabled val="1"/>
        </dgm:presLayoutVars>
      </dgm:prSet>
      <dgm:spPr/>
      <dgm:t>
        <a:bodyPr/>
        <a:lstStyle/>
        <a:p>
          <a:endParaRPr lang="es-ES"/>
        </a:p>
      </dgm:t>
    </dgm:pt>
    <dgm:pt modelId="{95A56AAA-817B-4988-8361-4B81026E5587}" type="pres">
      <dgm:prSet presAssocID="{BD15BF2E-7498-47FB-B156-66CFBC87F57D}" presName="childShp" presStyleLbl="bgAccFollowNode1" presStyleIdx="1" presStyleCnt="2">
        <dgm:presLayoutVars>
          <dgm:bulletEnabled val="1"/>
        </dgm:presLayoutVars>
      </dgm:prSet>
      <dgm:spPr/>
      <dgm:t>
        <a:bodyPr/>
        <a:lstStyle/>
        <a:p>
          <a:endParaRPr lang="es-ES"/>
        </a:p>
      </dgm:t>
    </dgm:pt>
  </dgm:ptLst>
  <dgm:cxnLst>
    <dgm:cxn modelId="{8C5CD79A-755A-450C-8E45-345C58DA4A19}" type="presOf" srcId="{3AC1EFE3-0D56-470A-9418-6F344D6CBC8B}" destId="{57DC6E64-CF0A-4D18-AB34-7B32FEE461F0}" srcOrd="0" destOrd="1" presId="urn:microsoft.com/office/officeart/2005/8/layout/vList6"/>
    <dgm:cxn modelId="{00583ABA-17DE-4374-AF94-41878FE97666}" srcId="{5069B38A-D354-4780-A41F-648597971B88}" destId="{BD15BF2E-7498-47FB-B156-66CFBC87F57D}" srcOrd="1" destOrd="0" parTransId="{C8DB6F81-A109-40B0-818E-C1B2EB742D31}" sibTransId="{468ABFB2-39A9-47E1-B21C-CCEF207F794D}"/>
    <dgm:cxn modelId="{ECEAA168-D94E-421A-8D8E-437DF064577D}" srcId="{49DA5A05-B511-4EBA-8BA7-4A1A9976BB70}" destId="{3AC1EFE3-0D56-470A-9418-6F344D6CBC8B}" srcOrd="1" destOrd="0" parTransId="{435FFF1D-85A4-4873-94A1-E186EB3A49BA}" sibTransId="{067F09B5-141C-4D7F-84B3-8E1E82035CF3}"/>
    <dgm:cxn modelId="{D78BB995-C1BF-4530-964B-3FB184E8512A}" type="presOf" srcId="{6FE64786-4567-4D36-9F57-61F04D23C114}" destId="{57DC6E64-CF0A-4D18-AB34-7B32FEE461F0}" srcOrd="0" destOrd="0" presId="urn:microsoft.com/office/officeart/2005/8/layout/vList6"/>
    <dgm:cxn modelId="{6F8FD477-DC6B-4D85-9A8F-289B6B257B8C}" srcId="{BD15BF2E-7498-47FB-B156-66CFBC87F57D}" destId="{7CE72695-E418-49CB-AA51-990376DADE50}" srcOrd="0" destOrd="0" parTransId="{D327C504-617E-4CC4-8AE7-07F9C6273CE5}" sibTransId="{9E8D4894-E08B-4311-A136-774AA323E508}"/>
    <dgm:cxn modelId="{57E0364C-C74C-464C-B3F8-506BE676D9AE}" srcId="{49DA5A05-B511-4EBA-8BA7-4A1A9976BB70}" destId="{6FE64786-4567-4D36-9F57-61F04D23C114}" srcOrd="0" destOrd="0" parTransId="{D58BD7F4-372F-4613-B4B0-8345080C6EA9}" sibTransId="{D82B8EBE-1F79-430A-99A1-BFCB91EDBAC1}"/>
    <dgm:cxn modelId="{329409AC-ACBF-42CF-9A56-F6E343A383E1}" type="presOf" srcId="{BD15BF2E-7498-47FB-B156-66CFBC87F57D}" destId="{60390EAA-0B81-40C3-BF7B-4476160EC725}" srcOrd="0" destOrd="0" presId="urn:microsoft.com/office/officeart/2005/8/layout/vList6"/>
    <dgm:cxn modelId="{92DB4BCB-BEEB-4DD6-B9EC-DB305DF6295C}" type="presOf" srcId="{5069B38A-D354-4780-A41F-648597971B88}" destId="{517FBF49-3A9F-4DEB-B447-100B8E213128}" srcOrd="0" destOrd="0" presId="urn:microsoft.com/office/officeart/2005/8/layout/vList6"/>
    <dgm:cxn modelId="{24435E62-FA43-4027-BF95-DD4163F682E3}" type="presOf" srcId="{49DA5A05-B511-4EBA-8BA7-4A1A9976BB70}" destId="{61C7B152-D06F-4663-A67E-7068B4D7F6FC}" srcOrd="0" destOrd="0" presId="urn:microsoft.com/office/officeart/2005/8/layout/vList6"/>
    <dgm:cxn modelId="{D7703044-327B-4884-B7EF-AAA0DD441CEE}" type="presOf" srcId="{7CE72695-E418-49CB-AA51-990376DADE50}" destId="{95A56AAA-817B-4988-8361-4B81026E5587}" srcOrd="0" destOrd="0" presId="urn:microsoft.com/office/officeart/2005/8/layout/vList6"/>
    <dgm:cxn modelId="{C140E84E-1B90-448A-9598-68755B0A80B3}" srcId="{5069B38A-D354-4780-A41F-648597971B88}" destId="{49DA5A05-B511-4EBA-8BA7-4A1A9976BB70}" srcOrd="0" destOrd="0" parTransId="{86B6ACA9-5097-4E81-BC5B-0954F245F30A}" sibTransId="{C9C3DDA0-65DB-4E13-ACA5-FAA60B7BF8A5}"/>
    <dgm:cxn modelId="{64208FED-C771-4B3E-9131-F23D3985B417}" type="presParOf" srcId="{517FBF49-3A9F-4DEB-B447-100B8E213128}" destId="{19BD13EA-C3EB-44AD-8F06-8919F433566C}" srcOrd="0" destOrd="0" presId="urn:microsoft.com/office/officeart/2005/8/layout/vList6"/>
    <dgm:cxn modelId="{F2E68D61-3D7F-4932-9257-EE69FFFD7551}" type="presParOf" srcId="{19BD13EA-C3EB-44AD-8F06-8919F433566C}" destId="{61C7B152-D06F-4663-A67E-7068B4D7F6FC}" srcOrd="0" destOrd="0" presId="urn:microsoft.com/office/officeart/2005/8/layout/vList6"/>
    <dgm:cxn modelId="{757E6079-0B1A-4319-A2E3-3A35CA16ECD7}" type="presParOf" srcId="{19BD13EA-C3EB-44AD-8F06-8919F433566C}" destId="{57DC6E64-CF0A-4D18-AB34-7B32FEE461F0}" srcOrd="1" destOrd="0" presId="urn:microsoft.com/office/officeart/2005/8/layout/vList6"/>
    <dgm:cxn modelId="{CAC8CB56-8A2E-49F4-B639-32BD6DF6C2E6}" type="presParOf" srcId="{517FBF49-3A9F-4DEB-B447-100B8E213128}" destId="{DAD5B9D4-D5C8-4D91-BCB5-EE85A7B04577}" srcOrd="1" destOrd="0" presId="urn:microsoft.com/office/officeart/2005/8/layout/vList6"/>
    <dgm:cxn modelId="{4968E42A-EF7F-4CFB-A20D-1088A93828B3}" type="presParOf" srcId="{517FBF49-3A9F-4DEB-B447-100B8E213128}" destId="{985CB3E8-EBD7-4C83-90B8-C09C094EDE20}" srcOrd="2" destOrd="0" presId="urn:microsoft.com/office/officeart/2005/8/layout/vList6"/>
    <dgm:cxn modelId="{BDEA6233-795E-431A-A74E-1909FAF5E6AF}" type="presParOf" srcId="{985CB3E8-EBD7-4C83-90B8-C09C094EDE20}" destId="{60390EAA-0B81-40C3-BF7B-4476160EC725}" srcOrd="0" destOrd="0" presId="urn:microsoft.com/office/officeart/2005/8/layout/vList6"/>
    <dgm:cxn modelId="{3471F6DD-687F-4FE8-BF7E-33DC596BB66E}" type="presParOf" srcId="{985CB3E8-EBD7-4C83-90B8-C09C094EDE20}" destId="{95A56AAA-817B-4988-8361-4B81026E558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3AB2556-0390-46F3-A621-34499AB9013C}" type="doc">
      <dgm:prSet loTypeId="urn:microsoft.com/office/officeart/2005/8/layout/bProcess2" loCatId="process" qsTypeId="urn:microsoft.com/office/officeart/2005/8/quickstyle/3d3" qsCatId="3D" csTypeId="urn:microsoft.com/office/officeart/2005/8/colors/colorful3" csCatId="colorful" phldr="1"/>
      <dgm:spPr/>
      <dgm:t>
        <a:bodyPr/>
        <a:lstStyle/>
        <a:p>
          <a:endParaRPr lang="es-EC"/>
        </a:p>
      </dgm:t>
    </dgm:pt>
    <dgm:pt modelId="{D81C1FD1-DB52-4E58-B274-9E5942FA37B2}">
      <dgm:prSet phldrT="[Text]" custT="1"/>
      <dgm:spPr/>
      <dgm:t>
        <a:bodyPr/>
        <a:lstStyle/>
        <a:p>
          <a:r>
            <a:rPr lang="es-EC" sz="2000" dirty="0" smtClean="0"/>
            <a:t>Tomar dos taras pequeñas de aproximadamente 150gramos.Con la ayuda de una cuchareta colocar la muestra de arena tal cual se obtuvo.</a:t>
          </a:r>
          <a:endParaRPr lang="es-EC" sz="2000" dirty="0"/>
        </a:p>
      </dgm:t>
    </dgm:pt>
    <dgm:pt modelId="{D87A2D92-7827-4676-93B1-8D2414F5648F}" type="parTrans" cxnId="{193A97E5-9C35-49D4-A2EF-D3304036B3C6}">
      <dgm:prSet/>
      <dgm:spPr/>
      <dgm:t>
        <a:bodyPr/>
        <a:lstStyle/>
        <a:p>
          <a:endParaRPr lang="es-EC"/>
        </a:p>
      </dgm:t>
    </dgm:pt>
    <dgm:pt modelId="{ABEA177D-93F7-4283-9C0B-A64FA5F8DB40}" type="sibTrans" cxnId="{193A97E5-9C35-49D4-A2EF-D3304036B3C6}">
      <dgm:prSet/>
      <dgm:spPr/>
      <dgm:t>
        <a:bodyPr/>
        <a:lstStyle/>
        <a:p>
          <a:endParaRPr lang="es-EC"/>
        </a:p>
      </dgm:t>
    </dgm:pt>
    <dgm:pt modelId="{8A4FB141-C717-4357-B3AA-8A893662A77A}">
      <dgm:prSet phldrT="[Text]" custT="1"/>
      <dgm:spPr/>
      <dgm:t>
        <a:bodyPr/>
        <a:lstStyle/>
        <a:p>
          <a:r>
            <a:rPr lang="es-EC" sz="2000" dirty="0" smtClean="0"/>
            <a:t>Colocar las muestra en el horno por 24 horas aproximadamente</a:t>
          </a:r>
          <a:r>
            <a:rPr lang="es-EC" sz="1600" dirty="0" smtClean="0"/>
            <a:t>.</a:t>
          </a:r>
          <a:endParaRPr lang="es-EC" sz="1600" dirty="0"/>
        </a:p>
      </dgm:t>
    </dgm:pt>
    <dgm:pt modelId="{95BDC639-3FA6-4D28-8CD2-6063FF02041A}" type="parTrans" cxnId="{5C376EC8-4A25-4624-BAA7-C20E1514727A}">
      <dgm:prSet/>
      <dgm:spPr/>
      <dgm:t>
        <a:bodyPr/>
        <a:lstStyle/>
        <a:p>
          <a:endParaRPr lang="es-EC"/>
        </a:p>
      </dgm:t>
    </dgm:pt>
    <dgm:pt modelId="{74AF0AAF-9CEF-408E-A658-30BAC35D926C}" type="sibTrans" cxnId="{5C376EC8-4A25-4624-BAA7-C20E1514727A}">
      <dgm:prSet/>
      <dgm:spPr/>
      <dgm:t>
        <a:bodyPr/>
        <a:lstStyle/>
        <a:p>
          <a:endParaRPr lang="es-EC"/>
        </a:p>
      </dgm:t>
    </dgm:pt>
    <dgm:pt modelId="{631E881D-1C03-435E-88C0-32A4A45211F9}">
      <dgm:prSet phldrT="[Text]" custT="1"/>
      <dgm:spPr/>
      <dgm:t>
        <a:bodyPr/>
        <a:lstStyle/>
        <a:p>
          <a:r>
            <a:rPr lang="es-EC" sz="2000" dirty="0" smtClean="0"/>
            <a:t>Sacar del horno, dejar enfriar, pesar y registrar los datos.</a:t>
          </a:r>
          <a:endParaRPr lang="es-EC" sz="2000" dirty="0"/>
        </a:p>
      </dgm:t>
    </dgm:pt>
    <dgm:pt modelId="{E6949985-F293-44E4-BA61-862278C58B66}" type="parTrans" cxnId="{A1A1528F-C322-4F90-B635-BA4EC1362B5D}">
      <dgm:prSet/>
      <dgm:spPr/>
      <dgm:t>
        <a:bodyPr/>
        <a:lstStyle/>
        <a:p>
          <a:endParaRPr lang="es-EC"/>
        </a:p>
      </dgm:t>
    </dgm:pt>
    <dgm:pt modelId="{7366A343-8DA3-4045-BE10-D1FFE45EAA68}" type="sibTrans" cxnId="{A1A1528F-C322-4F90-B635-BA4EC1362B5D}">
      <dgm:prSet/>
      <dgm:spPr/>
      <dgm:t>
        <a:bodyPr/>
        <a:lstStyle/>
        <a:p>
          <a:endParaRPr lang="es-EC"/>
        </a:p>
      </dgm:t>
    </dgm:pt>
    <dgm:pt modelId="{57C95531-69AF-4B74-8473-B3620AD63FDE}" type="pres">
      <dgm:prSet presAssocID="{53AB2556-0390-46F3-A621-34499AB9013C}" presName="diagram" presStyleCnt="0">
        <dgm:presLayoutVars>
          <dgm:dir/>
          <dgm:resizeHandles/>
        </dgm:presLayoutVars>
      </dgm:prSet>
      <dgm:spPr/>
      <dgm:t>
        <a:bodyPr/>
        <a:lstStyle/>
        <a:p>
          <a:endParaRPr lang="es-EC"/>
        </a:p>
      </dgm:t>
    </dgm:pt>
    <dgm:pt modelId="{C164462F-CFBE-4958-B23F-353C115985DE}" type="pres">
      <dgm:prSet presAssocID="{D81C1FD1-DB52-4E58-B274-9E5942FA37B2}" presName="firstNode" presStyleLbl="node1" presStyleIdx="0" presStyleCnt="3" custScaleX="165227" custScaleY="93963" custLinFactNeighborX="3592" custLinFactNeighborY="-2021">
        <dgm:presLayoutVars>
          <dgm:bulletEnabled val="1"/>
        </dgm:presLayoutVars>
      </dgm:prSet>
      <dgm:spPr/>
      <dgm:t>
        <a:bodyPr/>
        <a:lstStyle/>
        <a:p>
          <a:endParaRPr lang="es-EC"/>
        </a:p>
      </dgm:t>
    </dgm:pt>
    <dgm:pt modelId="{1343386C-D7D3-4782-99E5-5A16A62794AA}" type="pres">
      <dgm:prSet presAssocID="{ABEA177D-93F7-4283-9C0B-A64FA5F8DB40}" presName="sibTrans" presStyleLbl="sibTrans2D1" presStyleIdx="0" presStyleCnt="2" custAng="20811078" custLinFactNeighborX="40440" custLinFactNeighborY="1719"/>
      <dgm:spPr/>
      <dgm:t>
        <a:bodyPr/>
        <a:lstStyle/>
        <a:p>
          <a:endParaRPr lang="es-EC"/>
        </a:p>
      </dgm:t>
    </dgm:pt>
    <dgm:pt modelId="{F1F7E367-7005-4D8D-8690-DBF3EA8D32ED}" type="pres">
      <dgm:prSet presAssocID="{8A4FB141-C717-4357-B3AA-8A893662A77A}" presName="middleNode" presStyleCnt="0"/>
      <dgm:spPr/>
    </dgm:pt>
    <dgm:pt modelId="{52520759-5093-44D5-B28E-2FFDD550CA47}" type="pres">
      <dgm:prSet presAssocID="{8A4FB141-C717-4357-B3AA-8A893662A77A}" presName="padding" presStyleLbl="node1" presStyleIdx="0" presStyleCnt="3"/>
      <dgm:spPr/>
    </dgm:pt>
    <dgm:pt modelId="{296C631B-6941-4B38-96F4-D1A2568DFB1D}" type="pres">
      <dgm:prSet presAssocID="{8A4FB141-C717-4357-B3AA-8A893662A77A}" presName="shape" presStyleLbl="node1" presStyleIdx="1" presStyleCnt="3" custScaleX="211280" custScaleY="75112" custLinFactNeighborX="10685" custLinFactNeighborY="-22975">
        <dgm:presLayoutVars>
          <dgm:bulletEnabled val="1"/>
        </dgm:presLayoutVars>
      </dgm:prSet>
      <dgm:spPr/>
      <dgm:t>
        <a:bodyPr/>
        <a:lstStyle/>
        <a:p>
          <a:endParaRPr lang="es-EC"/>
        </a:p>
      </dgm:t>
    </dgm:pt>
    <dgm:pt modelId="{29BA9823-276F-4631-8A0A-389968CDFC8D}" type="pres">
      <dgm:prSet presAssocID="{74AF0AAF-9CEF-408E-A658-30BAC35D926C}" presName="sibTrans" presStyleLbl="sibTrans2D1" presStyleIdx="1" presStyleCnt="2" custAng="21459831" custLinFactNeighborX="38275" custLinFactNeighborY="53463"/>
      <dgm:spPr/>
      <dgm:t>
        <a:bodyPr/>
        <a:lstStyle/>
        <a:p>
          <a:endParaRPr lang="es-EC"/>
        </a:p>
      </dgm:t>
    </dgm:pt>
    <dgm:pt modelId="{3160231E-63D9-4E3B-870C-C31A8804C53C}" type="pres">
      <dgm:prSet presAssocID="{631E881D-1C03-435E-88C0-32A4A45211F9}" presName="lastNode" presStyleLbl="node1" presStyleIdx="2" presStyleCnt="3" custScaleX="149223" custScaleY="75175" custLinFactNeighborX="-19377" custLinFactNeighborY="-57773">
        <dgm:presLayoutVars>
          <dgm:bulletEnabled val="1"/>
        </dgm:presLayoutVars>
      </dgm:prSet>
      <dgm:spPr/>
      <dgm:t>
        <a:bodyPr/>
        <a:lstStyle/>
        <a:p>
          <a:endParaRPr lang="es-ES"/>
        </a:p>
      </dgm:t>
    </dgm:pt>
  </dgm:ptLst>
  <dgm:cxnLst>
    <dgm:cxn modelId="{193A97E5-9C35-49D4-A2EF-D3304036B3C6}" srcId="{53AB2556-0390-46F3-A621-34499AB9013C}" destId="{D81C1FD1-DB52-4E58-B274-9E5942FA37B2}" srcOrd="0" destOrd="0" parTransId="{D87A2D92-7827-4676-93B1-8D2414F5648F}" sibTransId="{ABEA177D-93F7-4283-9C0B-A64FA5F8DB40}"/>
    <dgm:cxn modelId="{1C34574B-3963-4412-80B6-9B3774DBCF91}" type="presOf" srcId="{ABEA177D-93F7-4283-9C0B-A64FA5F8DB40}" destId="{1343386C-D7D3-4782-99E5-5A16A62794AA}" srcOrd="0" destOrd="0" presId="urn:microsoft.com/office/officeart/2005/8/layout/bProcess2"/>
    <dgm:cxn modelId="{AC5738A9-65F1-4688-8F71-7E9E66BF767D}" type="presOf" srcId="{D81C1FD1-DB52-4E58-B274-9E5942FA37B2}" destId="{C164462F-CFBE-4958-B23F-353C115985DE}" srcOrd="0" destOrd="0" presId="urn:microsoft.com/office/officeart/2005/8/layout/bProcess2"/>
    <dgm:cxn modelId="{C6AEEBAE-A701-4AE3-A68C-23EFCB31DB6C}" type="presOf" srcId="{74AF0AAF-9CEF-408E-A658-30BAC35D926C}" destId="{29BA9823-276F-4631-8A0A-389968CDFC8D}" srcOrd="0" destOrd="0" presId="urn:microsoft.com/office/officeart/2005/8/layout/bProcess2"/>
    <dgm:cxn modelId="{A1A1528F-C322-4F90-B635-BA4EC1362B5D}" srcId="{53AB2556-0390-46F3-A621-34499AB9013C}" destId="{631E881D-1C03-435E-88C0-32A4A45211F9}" srcOrd="2" destOrd="0" parTransId="{E6949985-F293-44E4-BA61-862278C58B66}" sibTransId="{7366A343-8DA3-4045-BE10-D1FFE45EAA68}"/>
    <dgm:cxn modelId="{5C376EC8-4A25-4624-BAA7-C20E1514727A}" srcId="{53AB2556-0390-46F3-A621-34499AB9013C}" destId="{8A4FB141-C717-4357-B3AA-8A893662A77A}" srcOrd="1" destOrd="0" parTransId="{95BDC639-3FA6-4D28-8CD2-6063FF02041A}" sibTransId="{74AF0AAF-9CEF-408E-A658-30BAC35D926C}"/>
    <dgm:cxn modelId="{DB49F0FE-CC2D-48F6-89DB-498F501B00FC}" type="presOf" srcId="{8A4FB141-C717-4357-B3AA-8A893662A77A}" destId="{296C631B-6941-4B38-96F4-D1A2568DFB1D}" srcOrd="0" destOrd="0" presId="urn:microsoft.com/office/officeart/2005/8/layout/bProcess2"/>
    <dgm:cxn modelId="{E6D5BF49-F4C9-4D8F-86F1-25D1441D98F7}" type="presOf" srcId="{631E881D-1C03-435E-88C0-32A4A45211F9}" destId="{3160231E-63D9-4E3B-870C-C31A8804C53C}" srcOrd="0" destOrd="0" presId="urn:microsoft.com/office/officeart/2005/8/layout/bProcess2"/>
    <dgm:cxn modelId="{2F1DE7C9-6BB7-4EBF-B20F-40698DEECE1A}" type="presOf" srcId="{53AB2556-0390-46F3-A621-34499AB9013C}" destId="{57C95531-69AF-4B74-8473-B3620AD63FDE}" srcOrd="0" destOrd="0" presId="urn:microsoft.com/office/officeart/2005/8/layout/bProcess2"/>
    <dgm:cxn modelId="{90EB5E20-ADCF-4DF5-BACE-B573AD74A10D}" type="presParOf" srcId="{57C95531-69AF-4B74-8473-B3620AD63FDE}" destId="{C164462F-CFBE-4958-B23F-353C115985DE}" srcOrd="0" destOrd="0" presId="urn:microsoft.com/office/officeart/2005/8/layout/bProcess2"/>
    <dgm:cxn modelId="{89D1E7E3-3A47-4C3A-80F9-1A6011CE84B0}" type="presParOf" srcId="{57C95531-69AF-4B74-8473-B3620AD63FDE}" destId="{1343386C-D7D3-4782-99E5-5A16A62794AA}" srcOrd="1" destOrd="0" presId="urn:microsoft.com/office/officeart/2005/8/layout/bProcess2"/>
    <dgm:cxn modelId="{4E203D38-06BA-4639-AB2A-52C88F781A96}" type="presParOf" srcId="{57C95531-69AF-4B74-8473-B3620AD63FDE}" destId="{F1F7E367-7005-4D8D-8690-DBF3EA8D32ED}" srcOrd="2" destOrd="0" presId="urn:microsoft.com/office/officeart/2005/8/layout/bProcess2"/>
    <dgm:cxn modelId="{74EDCBF3-7A08-42F3-BA3A-4D26BE633E56}" type="presParOf" srcId="{F1F7E367-7005-4D8D-8690-DBF3EA8D32ED}" destId="{52520759-5093-44D5-B28E-2FFDD550CA47}" srcOrd="0" destOrd="0" presId="urn:microsoft.com/office/officeart/2005/8/layout/bProcess2"/>
    <dgm:cxn modelId="{0E33480F-4045-4F38-ACBD-4CB1B9442AD0}" type="presParOf" srcId="{F1F7E367-7005-4D8D-8690-DBF3EA8D32ED}" destId="{296C631B-6941-4B38-96F4-D1A2568DFB1D}" srcOrd="1" destOrd="0" presId="urn:microsoft.com/office/officeart/2005/8/layout/bProcess2"/>
    <dgm:cxn modelId="{DC3868A6-F36C-4773-862E-535DED94E74B}" type="presParOf" srcId="{57C95531-69AF-4B74-8473-B3620AD63FDE}" destId="{29BA9823-276F-4631-8A0A-389968CDFC8D}" srcOrd="3" destOrd="0" presId="urn:microsoft.com/office/officeart/2005/8/layout/bProcess2"/>
    <dgm:cxn modelId="{A2529E4D-B0DE-491D-BE74-83C41FA2586B}" type="presParOf" srcId="{57C95531-69AF-4B74-8473-B3620AD63FDE}" destId="{3160231E-63D9-4E3B-870C-C31A8804C53C}" srcOrd="4"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5069B38A-D354-4780-A41F-648597971B88}" type="doc">
      <dgm:prSet loTypeId="urn:microsoft.com/office/officeart/2005/8/layout/list1" loCatId="list" qsTypeId="urn:microsoft.com/office/officeart/2005/8/quickstyle/simple5" qsCatId="simple" csTypeId="urn:microsoft.com/office/officeart/2005/8/colors/colorful1" csCatId="colorful" phldr="1"/>
      <dgm:spPr/>
      <dgm:t>
        <a:bodyPr/>
        <a:lstStyle/>
        <a:p>
          <a:endParaRPr lang="es-ES"/>
        </a:p>
      </dgm:t>
    </dgm:pt>
    <dgm:pt modelId="{6FE64786-4567-4D36-9F57-61F04D23C114}">
      <dgm:prSet phldrT="[Texto]" custT="1"/>
      <dgm:spPr/>
      <dgm:t>
        <a:bodyPr anchor="ctr"/>
        <a:lstStyle/>
        <a:p>
          <a:r>
            <a:rPr lang="es-EC" sz="2200" dirty="0" smtClean="0"/>
            <a:t>Es el desgaste que se produce a los agregados. Con esto se determina que tan resistente es nuestro material. Por lo tanto esta propiedad influiría directamente en la resistencia del hormigón. Para que un agregado sea utilizado en la mezcla de hormigones de alta resistencia el desgaste debe ser muy bajo o sea menor al 40 %.</a:t>
          </a:r>
          <a:endParaRPr lang="es-ES" sz="2200" dirty="0"/>
        </a:p>
      </dgm:t>
    </dgm:pt>
    <dgm:pt modelId="{D58BD7F4-372F-4613-B4B0-8345080C6EA9}" type="parTrans" cxnId="{57E0364C-C74C-464C-B3F8-506BE676D9AE}">
      <dgm:prSet/>
      <dgm:spPr/>
      <dgm:t>
        <a:bodyPr/>
        <a:lstStyle/>
        <a:p>
          <a:endParaRPr lang="es-ES"/>
        </a:p>
      </dgm:t>
    </dgm:pt>
    <dgm:pt modelId="{D82B8EBE-1F79-430A-99A1-BFCB91EDBAC1}" type="sibTrans" cxnId="{57E0364C-C74C-464C-B3F8-506BE676D9AE}">
      <dgm:prSet/>
      <dgm:spPr/>
      <dgm:t>
        <a:bodyPr/>
        <a:lstStyle/>
        <a:p>
          <a:endParaRPr lang="es-ES"/>
        </a:p>
      </dgm:t>
    </dgm:pt>
    <dgm:pt modelId="{1C55140F-D2FC-4E12-8B21-64903ABF6A93}" type="pres">
      <dgm:prSet presAssocID="{5069B38A-D354-4780-A41F-648597971B88}" presName="linear" presStyleCnt="0">
        <dgm:presLayoutVars>
          <dgm:dir/>
          <dgm:animLvl val="lvl"/>
          <dgm:resizeHandles val="exact"/>
        </dgm:presLayoutVars>
      </dgm:prSet>
      <dgm:spPr/>
      <dgm:t>
        <a:bodyPr/>
        <a:lstStyle/>
        <a:p>
          <a:endParaRPr lang="es-ES"/>
        </a:p>
      </dgm:t>
    </dgm:pt>
    <dgm:pt modelId="{C2075686-551E-475A-80D6-401100347C22}" type="pres">
      <dgm:prSet presAssocID="{6FE64786-4567-4D36-9F57-61F04D23C114}" presName="parentLin" presStyleCnt="0"/>
      <dgm:spPr/>
      <dgm:t>
        <a:bodyPr/>
        <a:lstStyle/>
        <a:p>
          <a:endParaRPr lang="es-ES"/>
        </a:p>
      </dgm:t>
    </dgm:pt>
    <dgm:pt modelId="{35F9385C-B68F-4FD6-8C88-B01246EF0C0E}" type="pres">
      <dgm:prSet presAssocID="{6FE64786-4567-4D36-9F57-61F04D23C114}" presName="parentLeftMargin" presStyleLbl="node1" presStyleIdx="0" presStyleCnt="1"/>
      <dgm:spPr/>
      <dgm:t>
        <a:bodyPr/>
        <a:lstStyle/>
        <a:p>
          <a:endParaRPr lang="es-ES"/>
        </a:p>
      </dgm:t>
    </dgm:pt>
    <dgm:pt modelId="{669CBE16-AAB6-4312-A5A7-2CDDA1311167}" type="pres">
      <dgm:prSet presAssocID="{6FE64786-4567-4D36-9F57-61F04D23C114}" presName="parentText" presStyleLbl="node1" presStyleIdx="0" presStyleCnt="1" custScaleX="126167" custScaleY="121932">
        <dgm:presLayoutVars>
          <dgm:chMax val="0"/>
          <dgm:bulletEnabled val="1"/>
        </dgm:presLayoutVars>
      </dgm:prSet>
      <dgm:spPr/>
      <dgm:t>
        <a:bodyPr/>
        <a:lstStyle/>
        <a:p>
          <a:endParaRPr lang="es-ES"/>
        </a:p>
      </dgm:t>
    </dgm:pt>
    <dgm:pt modelId="{203E184D-6548-4FA3-BB9A-CC0BCF4894A6}" type="pres">
      <dgm:prSet presAssocID="{6FE64786-4567-4D36-9F57-61F04D23C114}" presName="negativeSpace" presStyleCnt="0"/>
      <dgm:spPr/>
      <dgm:t>
        <a:bodyPr/>
        <a:lstStyle/>
        <a:p>
          <a:endParaRPr lang="es-ES"/>
        </a:p>
      </dgm:t>
    </dgm:pt>
    <dgm:pt modelId="{DD01F38D-474C-46D1-90E2-9E4306EBCF59}" type="pres">
      <dgm:prSet presAssocID="{6FE64786-4567-4D36-9F57-61F04D23C114}" presName="childText" presStyleLbl="conFgAcc1" presStyleIdx="0" presStyleCnt="1">
        <dgm:presLayoutVars>
          <dgm:bulletEnabled val="1"/>
        </dgm:presLayoutVars>
      </dgm:prSet>
      <dgm:spPr/>
      <dgm:t>
        <a:bodyPr/>
        <a:lstStyle/>
        <a:p>
          <a:endParaRPr lang="es-ES"/>
        </a:p>
      </dgm:t>
    </dgm:pt>
  </dgm:ptLst>
  <dgm:cxnLst>
    <dgm:cxn modelId="{57E0364C-C74C-464C-B3F8-506BE676D9AE}" srcId="{5069B38A-D354-4780-A41F-648597971B88}" destId="{6FE64786-4567-4D36-9F57-61F04D23C114}" srcOrd="0" destOrd="0" parTransId="{D58BD7F4-372F-4613-B4B0-8345080C6EA9}" sibTransId="{D82B8EBE-1F79-430A-99A1-BFCB91EDBAC1}"/>
    <dgm:cxn modelId="{776E05A4-E20F-4555-BAAD-85529985C2FA}" type="presOf" srcId="{5069B38A-D354-4780-A41F-648597971B88}" destId="{1C55140F-D2FC-4E12-8B21-64903ABF6A93}" srcOrd="0" destOrd="0" presId="urn:microsoft.com/office/officeart/2005/8/layout/list1"/>
    <dgm:cxn modelId="{8FA1373E-0860-4C5B-98E4-B2B5B9E2D53D}" type="presOf" srcId="{6FE64786-4567-4D36-9F57-61F04D23C114}" destId="{35F9385C-B68F-4FD6-8C88-B01246EF0C0E}" srcOrd="0" destOrd="0" presId="urn:microsoft.com/office/officeart/2005/8/layout/list1"/>
    <dgm:cxn modelId="{69158B17-D6B0-443B-BDE2-0A5ED18F1BCF}" type="presOf" srcId="{6FE64786-4567-4D36-9F57-61F04D23C114}" destId="{669CBE16-AAB6-4312-A5A7-2CDDA1311167}" srcOrd="1" destOrd="0" presId="urn:microsoft.com/office/officeart/2005/8/layout/list1"/>
    <dgm:cxn modelId="{0964AA8A-53AE-4DA0-8D2D-07BB2890D8BE}" type="presParOf" srcId="{1C55140F-D2FC-4E12-8B21-64903ABF6A93}" destId="{C2075686-551E-475A-80D6-401100347C22}" srcOrd="0" destOrd="0" presId="urn:microsoft.com/office/officeart/2005/8/layout/list1"/>
    <dgm:cxn modelId="{211ED396-02DC-4C9B-A998-3110B12A27DF}" type="presParOf" srcId="{C2075686-551E-475A-80D6-401100347C22}" destId="{35F9385C-B68F-4FD6-8C88-B01246EF0C0E}" srcOrd="0" destOrd="0" presId="urn:microsoft.com/office/officeart/2005/8/layout/list1"/>
    <dgm:cxn modelId="{03EB20CC-8E59-4379-86BE-0E5C2162E259}" type="presParOf" srcId="{C2075686-551E-475A-80D6-401100347C22}" destId="{669CBE16-AAB6-4312-A5A7-2CDDA1311167}" srcOrd="1" destOrd="0" presId="urn:microsoft.com/office/officeart/2005/8/layout/list1"/>
    <dgm:cxn modelId="{99FC18E7-A9FD-4D24-ABDC-13CBBEB3D31F}" type="presParOf" srcId="{1C55140F-D2FC-4E12-8B21-64903ABF6A93}" destId="{203E184D-6548-4FA3-BB9A-CC0BCF4894A6}" srcOrd="1" destOrd="0" presId="urn:microsoft.com/office/officeart/2005/8/layout/list1"/>
    <dgm:cxn modelId="{64C93787-5DE5-4F06-80E7-47296F69957D}" type="presParOf" srcId="{1C55140F-D2FC-4E12-8B21-64903ABF6A93}" destId="{DD01F38D-474C-46D1-90E2-9E4306EBCF59}"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D9FAB1E7-893D-4CFC-845E-47A1B93D9FF8}" type="doc">
      <dgm:prSet loTypeId="urn:microsoft.com/office/officeart/2005/8/layout/hProcess4" loCatId="process" qsTypeId="urn:microsoft.com/office/officeart/2005/8/quickstyle/simple1" qsCatId="simple" csTypeId="urn:microsoft.com/office/officeart/2005/8/colors/colorful1#18" csCatId="colorful" phldr="1"/>
      <dgm:spPr/>
      <dgm:t>
        <a:bodyPr/>
        <a:lstStyle/>
        <a:p>
          <a:endParaRPr lang="es-EC"/>
        </a:p>
      </dgm:t>
    </dgm:pt>
    <dgm:pt modelId="{DACC1258-EE4C-4B5B-BA58-DE5AF1223ED8}">
      <dgm:prSet phldrT="[Text]" custT="1"/>
      <dgm:spPr/>
      <dgm:t>
        <a:bodyPr/>
        <a:lstStyle/>
        <a:p>
          <a:r>
            <a:rPr lang="es-ES" sz="2000" dirty="0" smtClean="0"/>
            <a:t>Colocar en la máquina los Ángeles y  girar el cilindro a una velocidad de 30 - 33 </a:t>
          </a:r>
          <a:r>
            <a:rPr lang="es-ES" sz="2000" dirty="0" err="1" smtClean="0"/>
            <a:t>rev</a:t>
          </a:r>
          <a:r>
            <a:rPr lang="es-ES" sz="2000" dirty="0" smtClean="0"/>
            <a:t>/min, con las 12 esferas.</a:t>
          </a:r>
          <a:endParaRPr lang="es-EC" sz="2000" dirty="0"/>
        </a:p>
      </dgm:t>
    </dgm:pt>
    <dgm:pt modelId="{2F3A02B5-8BE8-4836-86E7-47172DD03DBA}" type="parTrans" cxnId="{AF9697B2-8F54-4368-AACF-34E8EBF9815F}">
      <dgm:prSet/>
      <dgm:spPr/>
      <dgm:t>
        <a:bodyPr/>
        <a:lstStyle/>
        <a:p>
          <a:endParaRPr lang="es-EC"/>
        </a:p>
      </dgm:t>
    </dgm:pt>
    <dgm:pt modelId="{AB7BDDC7-B42F-4FD0-ADE0-D9A44B2E5277}" type="sibTrans" cxnId="{AF9697B2-8F54-4368-AACF-34E8EBF9815F}">
      <dgm:prSet/>
      <dgm:spPr/>
      <dgm:t>
        <a:bodyPr/>
        <a:lstStyle/>
        <a:p>
          <a:endParaRPr lang="es-EC"/>
        </a:p>
      </dgm:t>
    </dgm:pt>
    <dgm:pt modelId="{C3CC86B7-9921-4B86-A91C-09D85AA1BBE2}">
      <dgm:prSet phldrT="[Text]" custT="1"/>
      <dgm:spPr/>
      <dgm:t>
        <a:bodyPr/>
        <a:lstStyle/>
        <a:p>
          <a:r>
            <a:rPr lang="es-EC" sz="2000" dirty="0" smtClean="0"/>
            <a:t>Pesar </a:t>
          </a:r>
          <a:r>
            <a:rPr lang="es-ES" sz="2000" dirty="0" smtClean="0"/>
            <a:t>5000 gr. por cada agregado grueso</a:t>
          </a:r>
          <a:endParaRPr lang="es-EC" sz="2000" dirty="0"/>
        </a:p>
      </dgm:t>
    </dgm:pt>
    <dgm:pt modelId="{2EDE9D94-BECC-42D7-8B01-84FC41F7955A}" type="parTrans" cxnId="{C232A4F9-15C7-4400-8CE7-A6755BB3BCD6}">
      <dgm:prSet/>
      <dgm:spPr/>
      <dgm:t>
        <a:bodyPr/>
        <a:lstStyle/>
        <a:p>
          <a:endParaRPr lang="es-EC"/>
        </a:p>
      </dgm:t>
    </dgm:pt>
    <dgm:pt modelId="{2DCA754A-1DEE-4AA3-8828-B1DF1D1156C4}" type="sibTrans" cxnId="{C232A4F9-15C7-4400-8CE7-A6755BB3BCD6}">
      <dgm:prSet/>
      <dgm:spPr/>
      <dgm:t>
        <a:bodyPr/>
        <a:lstStyle/>
        <a:p>
          <a:endParaRPr lang="es-EC"/>
        </a:p>
      </dgm:t>
    </dgm:pt>
    <dgm:pt modelId="{B22DC9B1-5DA7-4EAE-9305-48B589C131F7}">
      <dgm:prSet phldrT="[Text]" custT="1"/>
      <dgm:spPr/>
      <dgm:t>
        <a:bodyPr/>
        <a:lstStyle/>
        <a:p>
          <a:r>
            <a:rPr lang="es-ES" sz="2000" dirty="0" smtClean="0"/>
            <a:t>El material retenido debe ser lavado y secado en el horno.</a:t>
          </a:r>
          <a:endParaRPr lang="es-EC" sz="2000" dirty="0"/>
        </a:p>
      </dgm:t>
    </dgm:pt>
    <dgm:pt modelId="{5D266809-D793-4D01-BD00-1213A4E4B392}" type="parTrans" cxnId="{EAD5637B-47B4-4ED6-9E67-7A20A39D05D6}">
      <dgm:prSet/>
      <dgm:spPr/>
      <dgm:t>
        <a:bodyPr/>
        <a:lstStyle/>
        <a:p>
          <a:endParaRPr lang="es-EC"/>
        </a:p>
      </dgm:t>
    </dgm:pt>
    <dgm:pt modelId="{9F2712CA-24B9-475E-886C-CF0C16359DAE}" type="sibTrans" cxnId="{EAD5637B-47B4-4ED6-9E67-7A20A39D05D6}">
      <dgm:prSet/>
      <dgm:spPr/>
      <dgm:t>
        <a:bodyPr/>
        <a:lstStyle/>
        <a:p>
          <a:endParaRPr lang="es-EC"/>
        </a:p>
      </dgm:t>
    </dgm:pt>
    <dgm:pt modelId="{179B6A79-E470-4C43-A7F5-352BFC85AA6D}">
      <dgm:prSet phldrT="[Text]" custT="1"/>
      <dgm:spPr/>
      <dgm:t>
        <a:bodyPr/>
        <a:lstStyle/>
        <a:p>
          <a:r>
            <a:rPr lang="es-ES" sz="1800" dirty="0" smtClean="0"/>
            <a:t>Vaciar el material en una bandeja, y pasar por el tamiz No.12</a:t>
          </a:r>
          <a:endParaRPr lang="es-EC" sz="1800" dirty="0"/>
        </a:p>
      </dgm:t>
    </dgm:pt>
    <dgm:pt modelId="{2F64231A-0410-4BBF-83C3-6F81102E6BFB}" type="parTrans" cxnId="{12C17087-9539-4F41-A09F-ED7AE8DDBD79}">
      <dgm:prSet/>
      <dgm:spPr/>
      <dgm:t>
        <a:bodyPr/>
        <a:lstStyle/>
        <a:p>
          <a:endParaRPr lang="es-EC"/>
        </a:p>
      </dgm:t>
    </dgm:pt>
    <dgm:pt modelId="{44DD18EA-AA4D-4E15-A4A6-ECD89925A275}" type="sibTrans" cxnId="{12C17087-9539-4F41-A09F-ED7AE8DDBD79}">
      <dgm:prSet/>
      <dgm:spPr/>
      <dgm:t>
        <a:bodyPr/>
        <a:lstStyle/>
        <a:p>
          <a:endParaRPr lang="es-EC"/>
        </a:p>
      </dgm:t>
    </dgm:pt>
    <dgm:pt modelId="{331216E0-09CA-410E-B0D1-DACD5CA58AF7}">
      <dgm:prSet phldrT="[Text]" custT="1"/>
      <dgm:spPr/>
      <dgm:t>
        <a:bodyPr/>
        <a:lstStyle/>
        <a:p>
          <a:r>
            <a:rPr lang="es-ES" sz="1800" smtClean="0"/>
            <a:t>Secar el material por 24 horas para luego ser pesado</a:t>
          </a:r>
          <a:endParaRPr lang="es-EC" sz="1800" dirty="0"/>
        </a:p>
      </dgm:t>
    </dgm:pt>
    <dgm:pt modelId="{80575865-4AE7-4C2D-B683-4B21A4CB4854}" type="sibTrans" cxnId="{FC833169-D8BE-414D-8D53-4C8B8DB11B01}">
      <dgm:prSet/>
      <dgm:spPr/>
      <dgm:t>
        <a:bodyPr/>
        <a:lstStyle/>
        <a:p>
          <a:endParaRPr lang="es-EC"/>
        </a:p>
      </dgm:t>
    </dgm:pt>
    <dgm:pt modelId="{2371C4C0-09D6-4056-840A-5AFED9C6F905}" type="parTrans" cxnId="{FC833169-D8BE-414D-8D53-4C8B8DB11B01}">
      <dgm:prSet/>
      <dgm:spPr/>
      <dgm:t>
        <a:bodyPr/>
        <a:lstStyle/>
        <a:p>
          <a:endParaRPr lang="es-EC"/>
        </a:p>
      </dgm:t>
    </dgm:pt>
    <dgm:pt modelId="{1A15724F-0083-4740-A070-155E7912F8AA}">
      <dgm:prSet phldrT="[Text]"/>
      <dgm:spPr/>
      <dgm:t>
        <a:bodyPr/>
        <a:lstStyle/>
        <a:p>
          <a:r>
            <a:rPr lang="es-ES" b="0" dirty="0" smtClean="0"/>
            <a:t>Limpiar y secar los materiales </a:t>
          </a:r>
          <a:endParaRPr lang="es-EC" dirty="0"/>
        </a:p>
      </dgm:t>
    </dgm:pt>
    <dgm:pt modelId="{15C38860-92C9-4F3E-84FB-44147CFC88DF}" type="sibTrans" cxnId="{829887DD-3ED9-400D-A936-76BB6E9A7111}">
      <dgm:prSet/>
      <dgm:spPr/>
      <dgm:t>
        <a:bodyPr/>
        <a:lstStyle/>
        <a:p>
          <a:endParaRPr lang="es-EC"/>
        </a:p>
      </dgm:t>
    </dgm:pt>
    <dgm:pt modelId="{A510F14C-7855-42A7-AD2E-591D2D96B2CE}" type="parTrans" cxnId="{829887DD-3ED9-400D-A936-76BB6E9A7111}">
      <dgm:prSet/>
      <dgm:spPr/>
      <dgm:t>
        <a:bodyPr/>
        <a:lstStyle/>
        <a:p>
          <a:endParaRPr lang="es-EC"/>
        </a:p>
      </dgm:t>
    </dgm:pt>
    <dgm:pt modelId="{4CF92404-51FF-459C-AF90-7D0E5003A989}" type="pres">
      <dgm:prSet presAssocID="{D9FAB1E7-893D-4CFC-845E-47A1B93D9FF8}" presName="Name0" presStyleCnt="0">
        <dgm:presLayoutVars>
          <dgm:dir/>
          <dgm:animLvl val="lvl"/>
          <dgm:resizeHandles val="exact"/>
        </dgm:presLayoutVars>
      </dgm:prSet>
      <dgm:spPr/>
      <dgm:t>
        <a:bodyPr/>
        <a:lstStyle/>
        <a:p>
          <a:endParaRPr lang="es-EC"/>
        </a:p>
      </dgm:t>
    </dgm:pt>
    <dgm:pt modelId="{269134DD-2D66-4C4E-94FA-DFCCD711DAD9}" type="pres">
      <dgm:prSet presAssocID="{D9FAB1E7-893D-4CFC-845E-47A1B93D9FF8}" presName="tSp" presStyleCnt="0"/>
      <dgm:spPr/>
      <dgm:t>
        <a:bodyPr/>
        <a:lstStyle/>
        <a:p>
          <a:endParaRPr lang="es-ES"/>
        </a:p>
      </dgm:t>
    </dgm:pt>
    <dgm:pt modelId="{F7E158C5-A2D8-4F60-90C2-8E77712899D9}" type="pres">
      <dgm:prSet presAssocID="{D9FAB1E7-893D-4CFC-845E-47A1B93D9FF8}" presName="bSp" presStyleCnt="0"/>
      <dgm:spPr/>
      <dgm:t>
        <a:bodyPr/>
        <a:lstStyle/>
        <a:p>
          <a:endParaRPr lang="es-ES"/>
        </a:p>
      </dgm:t>
    </dgm:pt>
    <dgm:pt modelId="{BA93E112-9AB5-4D0B-BEC2-A0DA2293BAB8}" type="pres">
      <dgm:prSet presAssocID="{D9FAB1E7-893D-4CFC-845E-47A1B93D9FF8}" presName="process" presStyleCnt="0"/>
      <dgm:spPr/>
      <dgm:t>
        <a:bodyPr/>
        <a:lstStyle/>
        <a:p>
          <a:endParaRPr lang="es-ES"/>
        </a:p>
      </dgm:t>
    </dgm:pt>
    <dgm:pt modelId="{05D36A07-7ACD-45A6-B9CC-0905958DEFB3}" type="pres">
      <dgm:prSet presAssocID="{DACC1258-EE4C-4B5B-BA58-DE5AF1223ED8}" presName="composite1" presStyleCnt="0"/>
      <dgm:spPr/>
      <dgm:t>
        <a:bodyPr/>
        <a:lstStyle/>
        <a:p>
          <a:endParaRPr lang="es-ES"/>
        </a:p>
      </dgm:t>
    </dgm:pt>
    <dgm:pt modelId="{32BB5595-295E-40A9-90F0-42F3450F29E2}" type="pres">
      <dgm:prSet presAssocID="{DACC1258-EE4C-4B5B-BA58-DE5AF1223ED8}" presName="dummyNode1" presStyleLbl="node1" presStyleIdx="0" presStyleCnt="3"/>
      <dgm:spPr/>
      <dgm:t>
        <a:bodyPr/>
        <a:lstStyle/>
        <a:p>
          <a:endParaRPr lang="es-ES"/>
        </a:p>
      </dgm:t>
    </dgm:pt>
    <dgm:pt modelId="{C743E5E8-EECC-40B4-BA13-E8474A71125D}" type="pres">
      <dgm:prSet presAssocID="{DACC1258-EE4C-4B5B-BA58-DE5AF1223ED8}" presName="childNode1" presStyleLbl="bgAcc1" presStyleIdx="0" presStyleCnt="3" custScaleX="174832" custScaleY="86311" custLinFactY="-21380" custLinFactNeighborX="4739" custLinFactNeighborY="-100000">
        <dgm:presLayoutVars>
          <dgm:bulletEnabled val="1"/>
        </dgm:presLayoutVars>
      </dgm:prSet>
      <dgm:spPr/>
      <dgm:t>
        <a:bodyPr/>
        <a:lstStyle/>
        <a:p>
          <a:endParaRPr lang="es-EC"/>
        </a:p>
      </dgm:t>
    </dgm:pt>
    <dgm:pt modelId="{ED41C032-91FE-42DD-85E0-CFAD08EC7B00}" type="pres">
      <dgm:prSet presAssocID="{DACC1258-EE4C-4B5B-BA58-DE5AF1223ED8}" presName="childNode1tx" presStyleLbl="bgAcc1" presStyleIdx="0" presStyleCnt="3">
        <dgm:presLayoutVars>
          <dgm:bulletEnabled val="1"/>
        </dgm:presLayoutVars>
      </dgm:prSet>
      <dgm:spPr/>
      <dgm:t>
        <a:bodyPr/>
        <a:lstStyle/>
        <a:p>
          <a:endParaRPr lang="es-EC"/>
        </a:p>
      </dgm:t>
    </dgm:pt>
    <dgm:pt modelId="{8B1A1A1D-F888-43F4-8A5E-F6F26C01466D}" type="pres">
      <dgm:prSet presAssocID="{DACC1258-EE4C-4B5B-BA58-DE5AF1223ED8}" presName="parentNode1" presStyleLbl="node1" presStyleIdx="0" presStyleCnt="3" custScaleX="184177" custScaleY="334458" custLinFactY="-14856" custLinFactNeighborX="-10543" custLinFactNeighborY="-100000">
        <dgm:presLayoutVars>
          <dgm:chMax val="1"/>
          <dgm:bulletEnabled val="1"/>
        </dgm:presLayoutVars>
      </dgm:prSet>
      <dgm:spPr/>
      <dgm:t>
        <a:bodyPr/>
        <a:lstStyle/>
        <a:p>
          <a:endParaRPr lang="es-EC"/>
        </a:p>
      </dgm:t>
    </dgm:pt>
    <dgm:pt modelId="{C85B5634-8A50-4F75-8481-A5BB72ED2A60}" type="pres">
      <dgm:prSet presAssocID="{DACC1258-EE4C-4B5B-BA58-DE5AF1223ED8}" presName="connSite1" presStyleCnt="0"/>
      <dgm:spPr/>
      <dgm:t>
        <a:bodyPr/>
        <a:lstStyle/>
        <a:p>
          <a:endParaRPr lang="es-ES"/>
        </a:p>
      </dgm:t>
    </dgm:pt>
    <dgm:pt modelId="{94FEC792-2AD0-487E-A671-7C13D0AD5FC9}" type="pres">
      <dgm:prSet presAssocID="{AB7BDDC7-B42F-4FD0-ADE0-D9A44B2E5277}" presName="Name9" presStyleLbl="sibTrans2D1" presStyleIdx="0" presStyleCnt="2" custAng="20159783" custLinFactNeighborX="-8246" custLinFactNeighborY="-18327"/>
      <dgm:spPr/>
      <dgm:t>
        <a:bodyPr/>
        <a:lstStyle/>
        <a:p>
          <a:endParaRPr lang="es-EC"/>
        </a:p>
      </dgm:t>
    </dgm:pt>
    <dgm:pt modelId="{C89DFBC6-4D9A-4076-8318-206DF329C7E6}" type="pres">
      <dgm:prSet presAssocID="{B22DC9B1-5DA7-4EAE-9305-48B589C131F7}" presName="composite2" presStyleCnt="0"/>
      <dgm:spPr/>
      <dgm:t>
        <a:bodyPr/>
        <a:lstStyle/>
        <a:p>
          <a:endParaRPr lang="es-ES"/>
        </a:p>
      </dgm:t>
    </dgm:pt>
    <dgm:pt modelId="{F3F78C44-A07C-4414-AAF2-297480E0400B}" type="pres">
      <dgm:prSet presAssocID="{B22DC9B1-5DA7-4EAE-9305-48B589C131F7}" presName="dummyNode2" presStyleLbl="node1" presStyleIdx="0" presStyleCnt="3"/>
      <dgm:spPr/>
      <dgm:t>
        <a:bodyPr/>
        <a:lstStyle/>
        <a:p>
          <a:endParaRPr lang="es-ES"/>
        </a:p>
      </dgm:t>
    </dgm:pt>
    <dgm:pt modelId="{609CC1D4-1CC7-4481-BA01-88115CBBD3EE}" type="pres">
      <dgm:prSet presAssocID="{B22DC9B1-5DA7-4EAE-9305-48B589C131F7}" presName="childNode2" presStyleLbl="bgAcc1" presStyleIdx="1" presStyleCnt="3" custScaleX="159973" custScaleY="103577" custLinFactNeighborX="20315" custLinFactNeighborY="52123">
        <dgm:presLayoutVars>
          <dgm:bulletEnabled val="1"/>
        </dgm:presLayoutVars>
      </dgm:prSet>
      <dgm:spPr/>
      <dgm:t>
        <a:bodyPr/>
        <a:lstStyle/>
        <a:p>
          <a:endParaRPr lang="es-EC"/>
        </a:p>
      </dgm:t>
    </dgm:pt>
    <dgm:pt modelId="{354A0CC8-C7A0-4275-9F8D-656B049E8951}" type="pres">
      <dgm:prSet presAssocID="{B22DC9B1-5DA7-4EAE-9305-48B589C131F7}" presName="childNode2tx" presStyleLbl="bgAcc1" presStyleIdx="1" presStyleCnt="3">
        <dgm:presLayoutVars>
          <dgm:bulletEnabled val="1"/>
        </dgm:presLayoutVars>
      </dgm:prSet>
      <dgm:spPr/>
      <dgm:t>
        <a:bodyPr/>
        <a:lstStyle/>
        <a:p>
          <a:endParaRPr lang="es-EC"/>
        </a:p>
      </dgm:t>
    </dgm:pt>
    <dgm:pt modelId="{C22047DD-B667-4D17-A655-38733BFB3BF3}" type="pres">
      <dgm:prSet presAssocID="{B22DC9B1-5DA7-4EAE-9305-48B589C131F7}" presName="parentNode2" presStyleLbl="node1" presStyleIdx="1" presStyleCnt="3" custScaleX="164450" custScaleY="186121" custLinFactNeighborX="14556" custLinFactNeighborY="-80845">
        <dgm:presLayoutVars>
          <dgm:chMax val="0"/>
          <dgm:bulletEnabled val="1"/>
        </dgm:presLayoutVars>
      </dgm:prSet>
      <dgm:spPr/>
      <dgm:t>
        <a:bodyPr/>
        <a:lstStyle/>
        <a:p>
          <a:endParaRPr lang="es-EC"/>
        </a:p>
      </dgm:t>
    </dgm:pt>
    <dgm:pt modelId="{E2034F8A-7731-43B7-90CF-CB9767016CDE}" type="pres">
      <dgm:prSet presAssocID="{B22DC9B1-5DA7-4EAE-9305-48B589C131F7}" presName="connSite2" presStyleCnt="0"/>
      <dgm:spPr/>
      <dgm:t>
        <a:bodyPr/>
        <a:lstStyle/>
        <a:p>
          <a:endParaRPr lang="es-ES"/>
        </a:p>
      </dgm:t>
    </dgm:pt>
    <dgm:pt modelId="{1A0A29D2-69CB-4343-8FF2-EA9BC691AA7F}" type="pres">
      <dgm:prSet presAssocID="{9F2712CA-24B9-475E-886C-CF0C16359DAE}" presName="Name18" presStyleLbl="sibTrans2D1" presStyleIdx="1" presStyleCnt="2" custAng="1214902" custScaleX="129023" custScaleY="128944" custLinFactNeighborX="-6935" custLinFactNeighborY="27546"/>
      <dgm:spPr/>
      <dgm:t>
        <a:bodyPr/>
        <a:lstStyle/>
        <a:p>
          <a:endParaRPr lang="es-EC"/>
        </a:p>
      </dgm:t>
    </dgm:pt>
    <dgm:pt modelId="{8DDD6E88-DAF3-491C-8C0E-5365CE2EEC01}" type="pres">
      <dgm:prSet presAssocID="{1A15724F-0083-4740-A070-155E7912F8AA}" presName="composite1" presStyleCnt="0"/>
      <dgm:spPr/>
      <dgm:t>
        <a:bodyPr/>
        <a:lstStyle/>
        <a:p>
          <a:endParaRPr lang="es-ES"/>
        </a:p>
      </dgm:t>
    </dgm:pt>
    <dgm:pt modelId="{03F11BA3-5214-4EFF-9637-F8B22571E16B}" type="pres">
      <dgm:prSet presAssocID="{1A15724F-0083-4740-A070-155E7912F8AA}" presName="dummyNode1" presStyleLbl="node1" presStyleIdx="1" presStyleCnt="3"/>
      <dgm:spPr/>
      <dgm:t>
        <a:bodyPr/>
        <a:lstStyle/>
        <a:p>
          <a:endParaRPr lang="es-ES"/>
        </a:p>
      </dgm:t>
    </dgm:pt>
    <dgm:pt modelId="{0F3ECBC9-4905-4A02-AB44-E3339F112252}" type="pres">
      <dgm:prSet presAssocID="{1A15724F-0083-4740-A070-155E7912F8AA}" presName="childNode1" presStyleLbl="bgAcc1" presStyleIdx="2" presStyleCnt="3" custScaleX="96595" custScaleY="153742" custLinFactNeighborX="33047" custLinFactNeighborY="-72543">
        <dgm:presLayoutVars>
          <dgm:bulletEnabled val="1"/>
        </dgm:presLayoutVars>
      </dgm:prSet>
      <dgm:spPr/>
      <dgm:t>
        <a:bodyPr/>
        <a:lstStyle/>
        <a:p>
          <a:endParaRPr lang="es-EC"/>
        </a:p>
      </dgm:t>
    </dgm:pt>
    <dgm:pt modelId="{EA45C0A7-6B7F-4DC3-9F58-B17ABB0DD7CA}" type="pres">
      <dgm:prSet presAssocID="{1A15724F-0083-4740-A070-155E7912F8AA}" presName="childNode1tx" presStyleLbl="bgAcc1" presStyleIdx="2" presStyleCnt="3">
        <dgm:presLayoutVars>
          <dgm:bulletEnabled val="1"/>
        </dgm:presLayoutVars>
      </dgm:prSet>
      <dgm:spPr/>
      <dgm:t>
        <a:bodyPr/>
        <a:lstStyle/>
        <a:p>
          <a:endParaRPr lang="es-EC"/>
        </a:p>
      </dgm:t>
    </dgm:pt>
    <dgm:pt modelId="{C4BD3C46-0367-4D63-921C-4F0DB65BE8FE}" type="pres">
      <dgm:prSet presAssocID="{1A15724F-0083-4740-A070-155E7912F8AA}" presName="parentNode1" presStyleLbl="node1" presStyleIdx="2" presStyleCnt="3" custLinFactY="98742" custLinFactNeighborX="1931" custLinFactNeighborY="100000">
        <dgm:presLayoutVars>
          <dgm:chMax val="1"/>
          <dgm:bulletEnabled val="1"/>
        </dgm:presLayoutVars>
      </dgm:prSet>
      <dgm:spPr/>
      <dgm:t>
        <a:bodyPr/>
        <a:lstStyle/>
        <a:p>
          <a:endParaRPr lang="es-EC"/>
        </a:p>
      </dgm:t>
    </dgm:pt>
    <dgm:pt modelId="{C0E173FE-AAAB-4D4A-83C0-258830441BEE}" type="pres">
      <dgm:prSet presAssocID="{1A15724F-0083-4740-A070-155E7912F8AA}" presName="connSite1" presStyleCnt="0"/>
      <dgm:spPr/>
      <dgm:t>
        <a:bodyPr/>
        <a:lstStyle/>
        <a:p>
          <a:endParaRPr lang="es-ES"/>
        </a:p>
      </dgm:t>
    </dgm:pt>
  </dgm:ptLst>
  <dgm:cxnLst>
    <dgm:cxn modelId="{00E0C31F-131F-482E-9BC2-8CA5DF06B485}" type="presOf" srcId="{B22DC9B1-5DA7-4EAE-9305-48B589C131F7}" destId="{C22047DD-B667-4D17-A655-38733BFB3BF3}" srcOrd="0" destOrd="0" presId="urn:microsoft.com/office/officeart/2005/8/layout/hProcess4"/>
    <dgm:cxn modelId="{53BDE459-D4FC-48E3-84D7-EAEF39385764}" type="presOf" srcId="{331216E0-09CA-410E-B0D1-DACD5CA58AF7}" destId="{EA45C0A7-6B7F-4DC3-9F58-B17ABB0DD7CA}" srcOrd="1" destOrd="0" presId="urn:microsoft.com/office/officeart/2005/8/layout/hProcess4"/>
    <dgm:cxn modelId="{AF9697B2-8F54-4368-AACF-34E8EBF9815F}" srcId="{D9FAB1E7-893D-4CFC-845E-47A1B93D9FF8}" destId="{DACC1258-EE4C-4B5B-BA58-DE5AF1223ED8}" srcOrd="0" destOrd="0" parTransId="{2F3A02B5-8BE8-4836-86E7-47172DD03DBA}" sibTransId="{AB7BDDC7-B42F-4FD0-ADE0-D9A44B2E5277}"/>
    <dgm:cxn modelId="{9C31921E-7155-4287-9D44-517C1952C6BC}" type="presOf" srcId="{D9FAB1E7-893D-4CFC-845E-47A1B93D9FF8}" destId="{4CF92404-51FF-459C-AF90-7D0E5003A989}" srcOrd="0" destOrd="0" presId="urn:microsoft.com/office/officeart/2005/8/layout/hProcess4"/>
    <dgm:cxn modelId="{C232A4F9-15C7-4400-8CE7-A6755BB3BCD6}" srcId="{DACC1258-EE4C-4B5B-BA58-DE5AF1223ED8}" destId="{C3CC86B7-9921-4B86-A91C-09D85AA1BBE2}" srcOrd="0" destOrd="0" parTransId="{2EDE9D94-BECC-42D7-8B01-84FC41F7955A}" sibTransId="{2DCA754A-1DEE-4AA3-8828-B1DF1D1156C4}"/>
    <dgm:cxn modelId="{07DA0FAD-E98A-4474-AC26-9DD145F0F7E7}" type="presOf" srcId="{DACC1258-EE4C-4B5B-BA58-DE5AF1223ED8}" destId="{8B1A1A1D-F888-43F4-8A5E-F6F26C01466D}" srcOrd="0" destOrd="0" presId="urn:microsoft.com/office/officeart/2005/8/layout/hProcess4"/>
    <dgm:cxn modelId="{0AF64B6A-C19E-4D33-97C7-3487D9F6017E}" type="presOf" srcId="{9F2712CA-24B9-475E-886C-CF0C16359DAE}" destId="{1A0A29D2-69CB-4343-8FF2-EA9BC691AA7F}" srcOrd="0" destOrd="0" presId="urn:microsoft.com/office/officeart/2005/8/layout/hProcess4"/>
    <dgm:cxn modelId="{829887DD-3ED9-400D-A936-76BB6E9A7111}" srcId="{D9FAB1E7-893D-4CFC-845E-47A1B93D9FF8}" destId="{1A15724F-0083-4740-A070-155E7912F8AA}" srcOrd="2" destOrd="0" parTransId="{A510F14C-7855-42A7-AD2E-591D2D96B2CE}" sibTransId="{15C38860-92C9-4F3E-84FB-44147CFC88DF}"/>
    <dgm:cxn modelId="{FC833169-D8BE-414D-8D53-4C8B8DB11B01}" srcId="{1A15724F-0083-4740-A070-155E7912F8AA}" destId="{331216E0-09CA-410E-B0D1-DACD5CA58AF7}" srcOrd="0" destOrd="0" parTransId="{2371C4C0-09D6-4056-840A-5AFED9C6F905}" sibTransId="{80575865-4AE7-4C2D-B683-4B21A4CB4854}"/>
    <dgm:cxn modelId="{84B09D0E-E63A-4E76-A2DB-8C0C2F32E572}" type="presOf" srcId="{AB7BDDC7-B42F-4FD0-ADE0-D9A44B2E5277}" destId="{94FEC792-2AD0-487E-A671-7C13D0AD5FC9}" srcOrd="0" destOrd="0" presId="urn:microsoft.com/office/officeart/2005/8/layout/hProcess4"/>
    <dgm:cxn modelId="{12C17087-9539-4F41-A09F-ED7AE8DDBD79}" srcId="{B22DC9B1-5DA7-4EAE-9305-48B589C131F7}" destId="{179B6A79-E470-4C43-A7F5-352BFC85AA6D}" srcOrd="0" destOrd="0" parTransId="{2F64231A-0410-4BBF-83C3-6F81102E6BFB}" sibTransId="{44DD18EA-AA4D-4E15-A4A6-ECD89925A275}"/>
    <dgm:cxn modelId="{870C79FC-40DE-4455-9110-879BEC7CA143}" type="presOf" srcId="{179B6A79-E470-4C43-A7F5-352BFC85AA6D}" destId="{354A0CC8-C7A0-4275-9F8D-656B049E8951}" srcOrd="1" destOrd="0" presId="urn:microsoft.com/office/officeart/2005/8/layout/hProcess4"/>
    <dgm:cxn modelId="{09192084-6356-4946-BE6E-37B6B570CC87}" type="presOf" srcId="{C3CC86B7-9921-4B86-A91C-09D85AA1BBE2}" destId="{C743E5E8-EECC-40B4-BA13-E8474A71125D}" srcOrd="0" destOrd="0" presId="urn:microsoft.com/office/officeart/2005/8/layout/hProcess4"/>
    <dgm:cxn modelId="{81954058-128A-4457-88F4-8B09C91970E0}" type="presOf" srcId="{331216E0-09CA-410E-B0D1-DACD5CA58AF7}" destId="{0F3ECBC9-4905-4A02-AB44-E3339F112252}" srcOrd="0" destOrd="0" presId="urn:microsoft.com/office/officeart/2005/8/layout/hProcess4"/>
    <dgm:cxn modelId="{6BFBE2CC-364F-43D0-8E41-96092C24E9A5}" type="presOf" srcId="{C3CC86B7-9921-4B86-A91C-09D85AA1BBE2}" destId="{ED41C032-91FE-42DD-85E0-CFAD08EC7B00}" srcOrd="1" destOrd="0" presId="urn:microsoft.com/office/officeart/2005/8/layout/hProcess4"/>
    <dgm:cxn modelId="{07A219DC-1583-45EC-A335-E6737D9B1C55}" type="presOf" srcId="{179B6A79-E470-4C43-A7F5-352BFC85AA6D}" destId="{609CC1D4-1CC7-4481-BA01-88115CBBD3EE}" srcOrd="0" destOrd="0" presId="urn:microsoft.com/office/officeart/2005/8/layout/hProcess4"/>
    <dgm:cxn modelId="{EAD5637B-47B4-4ED6-9E67-7A20A39D05D6}" srcId="{D9FAB1E7-893D-4CFC-845E-47A1B93D9FF8}" destId="{B22DC9B1-5DA7-4EAE-9305-48B589C131F7}" srcOrd="1" destOrd="0" parTransId="{5D266809-D793-4D01-BD00-1213A4E4B392}" sibTransId="{9F2712CA-24B9-475E-886C-CF0C16359DAE}"/>
    <dgm:cxn modelId="{466AAE80-6E24-4372-BDFB-2D3F72E5BD6C}" type="presOf" srcId="{1A15724F-0083-4740-A070-155E7912F8AA}" destId="{C4BD3C46-0367-4D63-921C-4F0DB65BE8FE}" srcOrd="0" destOrd="0" presId="urn:microsoft.com/office/officeart/2005/8/layout/hProcess4"/>
    <dgm:cxn modelId="{3136C5D8-83B2-4110-893B-83B5D1E28F29}" type="presParOf" srcId="{4CF92404-51FF-459C-AF90-7D0E5003A989}" destId="{269134DD-2D66-4C4E-94FA-DFCCD711DAD9}" srcOrd="0" destOrd="0" presId="urn:microsoft.com/office/officeart/2005/8/layout/hProcess4"/>
    <dgm:cxn modelId="{D424153C-03EA-4C30-B6E1-57A2E07EC6ED}" type="presParOf" srcId="{4CF92404-51FF-459C-AF90-7D0E5003A989}" destId="{F7E158C5-A2D8-4F60-90C2-8E77712899D9}" srcOrd="1" destOrd="0" presId="urn:microsoft.com/office/officeart/2005/8/layout/hProcess4"/>
    <dgm:cxn modelId="{8CB3A6E1-6266-4BD9-A192-5ECD8C8E77BA}" type="presParOf" srcId="{4CF92404-51FF-459C-AF90-7D0E5003A989}" destId="{BA93E112-9AB5-4D0B-BEC2-A0DA2293BAB8}" srcOrd="2" destOrd="0" presId="urn:microsoft.com/office/officeart/2005/8/layout/hProcess4"/>
    <dgm:cxn modelId="{17DB9CC7-CB34-49C6-B5EF-F83F2BF19040}" type="presParOf" srcId="{BA93E112-9AB5-4D0B-BEC2-A0DA2293BAB8}" destId="{05D36A07-7ACD-45A6-B9CC-0905958DEFB3}" srcOrd="0" destOrd="0" presId="urn:microsoft.com/office/officeart/2005/8/layout/hProcess4"/>
    <dgm:cxn modelId="{A130F089-7FE1-4919-8DB9-639F959CFBBC}" type="presParOf" srcId="{05D36A07-7ACD-45A6-B9CC-0905958DEFB3}" destId="{32BB5595-295E-40A9-90F0-42F3450F29E2}" srcOrd="0" destOrd="0" presId="urn:microsoft.com/office/officeart/2005/8/layout/hProcess4"/>
    <dgm:cxn modelId="{15389946-A41D-46C2-B51A-684FC72D1914}" type="presParOf" srcId="{05D36A07-7ACD-45A6-B9CC-0905958DEFB3}" destId="{C743E5E8-EECC-40B4-BA13-E8474A71125D}" srcOrd="1" destOrd="0" presId="urn:microsoft.com/office/officeart/2005/8/layout/hProcess4"/>
    <dgm:cxn modelId="{7EB2D022-A82E-4D90-B668-AA31BC52B572}" type="presParOf" srcId="{05D36A07-7ACD-45A6-B9CC-0905958DEFB3}" destId="{ED41C032-91FE-42DD-85E0-CFAD08EC7B00}" srcOrd="2" destOrd="0" presId="urn:microsoft.com/office/officeart/2005/8/layout/hProcess4"/>
    <dgm:cxn modelId="{A9D89812-4D34-4515-A29E-1D61DB0F0596}" type="presParOf" srcId="{05D36A07-7ACD-45A6-B9CC-0905958DEFB3}" destId="{8B1A1A1D-F888-43F4-8A5E-F6F26C01466D}" srcOrd="3" destOrd="0" presId="urn:microsoft.com/office/officeart/2005/8/layout/hProcess4"/>
    <dgm:cxn modelId="{A649D8E7-E64A-43D5-A35E-0E7C57DDF49C}" type="presParOf" srcId="{05D36A07-7ACD-45A6-B9CC-0905958DEFB3}" destId="{C85B5634-8A50-4F75-8481-A5BB72ED2A60}" srcOrd="4" destOrd="0" presId="urn:microsoft.com/office/officeart/2005/8/layout/hProcess4"/>
    <dgm:cxn modelId="{208A7180-3A1A-4702-8FB4-337E32B85C80}" type="presParOf" srcId="{BA93E112-9AB5-4D0B-BEC2-A0DA2293BAB8}" destId="{94FEC792-2AD0-487E-A671-7C13D0AD5FC9}" srcOrd="1" destOrd="0" presId="urn:microsoft.com/office/officeart/2005/8/layout/hProcess4"/>
    <dgm:cxn modelId="{88AE4184-10AA-4DF4-81DA-480840CEA867}" type="presParOf" srcId="{BA93E112-9AB5-4D0B-BEC2-A0DA2293BAB8}" destId="{C89DFBC6-4D9A-4076-8318-206DF329C7E6}" srcOrd="2" destOrd="0" presId="urn:microsoft.com/office/officeart/2005/8/layout/hProcess4"/>
    <dgm:cxn modelId="{4776DC95-5B62-41C3-95E7-2030BDCDF81C}" type="presParOf" srcId="{C89DFBC6-4D9A-4076-8318-206DF329C7E6}" destId="{F3F78C44-A07C-4414-AAF2-297480E0400B}" srcOrd="0" destOrd="0" presId="urn:microsoft.com/office/officeart/2005/8/layout/hProcess4"/>
    <dgm:cxn modelId="{F07CD214-8281-4F65-B560-0A3772490A38}" type="presParOf" srcId="{C89DFBC6-4D9A-4076-8318-206DF329C7E6}" destId="{609CC1D4-1CC7-4481-BA01-88115CBBD3EE}" srcOrd="1" destOrd="0" presId="urn:microsoft.com/office/officeart/2005/8/layout/hProcess4"/>
    <dgm:cxn modelId="{A995F7D4-C266-4C6A-9AB8-879AF1F703E8}" type="presParOf" srcId="{C89DFBC6-4D9A-4076-8318-206DF329C7E6}" destId="{354A0CC8-C7A0-4275-9F8D-656B049E8951}" srcOrd="2" destOrd="0" presId="urn:microsoft.com/office/officeart/2005/8/layout/hProcess4"/>
    <dgm:cxn modelId="{E038A53B-A86A-4DD3-A127-3D2A102D4626}" type="presParOf" srcId="{C89DFBC6-4D9A-4076-8318-206DF329C7E6}" destId="{C22047DD-B667-4D17-A655-38733BFB3BF3}" srcOrd="3" destOrd="0" presId="urn:microsoft.com/office/officeart/2005/8/layout/hProcess4"/>
    <dgm:cxn modelId="{5F714EAA-097F-4CEF-BCFB-34EBF33CD120}" type="presParOf" srcId="{C89DFBC6-4D9A-4076-8318-206DF329C7E6}" destId="{E2034F8A-7731-43B7-90CF-CB9767016CDE}" srcOrd="4" destOrd="0" presId="urn:microsoft.com/office/officeart/2005/8/layout/hProcess4"/>
    <dgm:cxn modelId="{FD86215D-86E5-4D57-80B3-8EEEBA1DE3C4}" type="presParOf" srcId="{BA93E112-9AB5-4D0B-BEC2-A0DA2293BAB8}" destId="{1A0A29D2-69CB-4343-8FF2-EA9BC691AA7F}" srcOrd="3" destOrd="0" presId="urn:microsoft.com/office/officeart/2005/8/layout/hProcess4"/>
    <dgm:cxn modelId="{3DB6060A-EC91-4D2D-94D3-25A0B66B6194}" type="presParOf" srcId="{BA93E112-9AB5-4D0B-BEC2-A0DA2293BAB8}" destId="{8DDD6E88-DAF3-491C-8C0E-5365CE2EEC01}" srcOrd="4" destOrd="0" presId="urn:microsoft.com/office/officeart/2005/8/layout/hProcess4"/>
    <dgm:cxn modelId="{60AC92EA-65AF-4A4B-8EEA-CDA9E310A4E9}" type="presParOf" srcId="{8DDD6E88-DAF3-491C-8C0E-5365CE2EEC01}" destId="{03F11BA3-5214-4EFF-9637-F8B22571E16B}" srcOrd="0" destOrd="0" presId="urn:microsoft.com/office/officeart/2005/8/layout/hProcess4"/>
    <dgm:cxn modelId="{E5C6C376-3539-484A-BFE8-ED3A2FD47979}" type="presParOf" srcId="{8DDD6E88-DAF3-491C-8C0E-5365CE2EEC01}" destId="{0F3ECBC9-4905-4A02-AB44-E3339F112252}" srcOrd="1" destOrd="0" presId="urn:microsoft.com/office/officeart/2005/8/layout/hProcess4"/>
    <dgm:cxn modelId="{480B19E0-802F-4AD3-89EF-6ABC75B50A86}" type="presParOf" srcId="{8DDD6E88-DAF3-491C-8C0E-5365CE2EEC01}" destId="{EA45C0A7-6B7F-4DC3-9F58-B17ABB0DD7CA}" srcOrd="2" destOrd="0" presId="urn:microsoft.com/office/officeart/2005/8/layout/hProcess4"/>
    <dgm:cxn modelId="{63B73CAF-F0EF-4F77-A9E7-F36AE49D05CF}" type="presParOf" srcId="{8DDD6E88-DAF3-491C-8C0E-5365CE2EEC01}" destId="{C4BD3C46-0367-4D63-921C-4F0DB65BE8FE}" srcOrd="3" destOrd="0" presId="urn:microsoft.com/office/officeart/2005/8/layout/hProcess4"/>
    <dgm:cxn modelId="{40BA13A1-B215-4D02-9EA3-B916FD6E7D55}" type="presParOf" srcId="{8DDD6E88-DAF3-491C-8C0E-5365CE2EEC01}" destId="{C0E173FE-AAAB-4D4A-83C0-258830441BEE}"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D1896C1E-A271-4F95-9EE5-77BA7CE866FE}"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S"/>
        </a:p>
      </dgm:t>
    </dgm:pt>
    <dgm:pt modelId="{09E0C1AC-B53D-4A4D-B276-637BC803492D}">
      <dgm:prSet phldrT="[Texto]" custT="1"/>
      <dgm:spPr/>
      <dgm:t>
        <a:bodyPr/>
        <a:lstStyle/>
        <a:p>
          <a:r>
            <a:rPr lang="es-EC" sz="2400" b="1" dirty="0" smtClean="0"/>
            <a:t>Muestreo del concreto recién mezclado. ASTM C 172.</a:t>
          </a:r>
          <a:endParaRPr lang="es-ES" sz="2400" dirty="0"/>
        </a:p>
      </dgm:t>
    </dgm:pt>
    <dgm:pt modelId="{FC2096D5-C516-4DCA-A77E-2EF3551A5218}" type="parTrans" cxnId="{4B71D6A6-EF60-4973-8528-E8420C8690E6}">
      <dgm:prSet/>
      <dgm:spPr/>
      <dgm:t>
        <a:bodyPr/>
        <a:lstStyle/>
        <a:p>
          <a:endParaRPr lang="es-ES"/>
        </a:p>
      </dgm:t>
    </dgm:pt>
    <dgm:pt modelId="{1D39D8B0-41AE-4EB6-A51B-3281B7870B6A}" type="sibTrans" cxnId="{4B71D6A6-EF60-4973-8528-E8420C8690E6}">
      <dgm:prSet/>
      <dgm:spPr/>
      <dgm:t>
        <a:bodyPr/>
        <a:lstStyle/>
        <a:p>
          <a:endParaRPr lang="es-ES"/>
        </a:p>
      </dgm:t>
    </dgm:pt>
    <dgm:pt modelId="{107A76A6-4FEA-4A3A-A963-F61EB3B456BC}">
      <dgm:prSet phldrT="[Texto]" custT="1"/>
      <dgm:spPr/>
      <dgm:t>
        <a:bodyPr/>
        <a:lstStyle/>
        <a:p>
          <a:r>
            <a:rPr lang="es-EC" sz="1800" dirty="0" smtClean="0"/>
            <a:t>Se toma dos o más porciones de mezcla, durante la descarga del hormigón en estado de amasado. Se lo debe hacer en un tiempo no mayor a 15 minutos. Esta mezcla debe ser combinada continuamente para que no pierda su humedad.</a:t>
          </a:r>
          <a:endParaRPr lang="es-ES" sz="1800" dirty="0"/>
        </a:p>
      </dgm:t>
    </dgm:pt>
    <dgm:pt modelId="{10EB8921-2BD3-4E82-8948-D3A48535D268}" type="parTrans" cxnId="{127EFA6F-FE85-40E1-8620-CF6F8B4CEB41}">
      <dgm:prSet/>
      <dgm:spPr/>
      <dgm:t>
        <a:bodyPr/>
        <a:lstStyle/>
        <a:p>
          <a:endParaRPr lang="es-ES"/>
        </a:p>
      </dgm:t>
    </dgm:pt>
    <dgm:pt modelId="{338F0BBF-0DBA-423B-B501-DAADCECE0AB5}" type="sibTrans" cxnId="{127EFA6F-FE85-40E1-8620-CF6F8B4CEB41}">
      <dgm:prSet/>
      <dgm:spPr/>
      <dgm:t>
        <a:bodyPr/>
        <a:lstStyle/>
        <a:p>
          <a:endParaRPr lang="es-ES"/>
        </a:p>
      </dgm:t>
    </dgm:pt>
    <dgm:pt modelId="{004BE91A-3BD8-48DA-BA7C-FC4C2FE6763D}">
      <dgm:prSet phldrT="[Texto]" custT="1"/>
      <dgm:spPr/>
      <dgm:t>
        <a:bodyPr/>
        <a:lstStyle/>
        <a:p>
          <a:r>
            <a:rPr lang="es-EC" sz="2400" b="1" dirty="0" smtClean="0"/>
            <a:t>Temperatura del concreto fresco. ASTM C 1064</a:t>
          </a:r>
          <a:endParaRPr lang="es-ES" sz="2400" dirty="0"/>
        </a:p>
      </dgm:t>
    </dgm:pt>
    <dgm:pt modelId="{B7BBB267-C6DB-41CF-B482-6D7DAB0D2982}" type="parTrans" cxnId="{C04047D8-8F7E-4F02-A8B2-67999478B790}">
      <dgm:prSet/>
      <dgm:spPr/>
      <dgm:t>
        <a:bodyPr/>
        <a:lstStyle/>
        <a:p>
          <a:endParaRPr lang="es-ES"/>
        </a:p>
      </dgm:t>
    </dgm:pt>
    <dgm:pt modelId="{1F97DD98-9426-4DC8-8B6A-E036718B6BF3}" type="sibTrans" cxnId="{C04047D8-8F7E-4F02-A8B2-67999478B790}">
      <dgm:prSet/>
      <dgm:spPr/>
      <dgm:t>
        <a:bodyPr/>
        <a:lstStyle/>
        <a:p>
          <a:endParaRPr lang="es-ES"/>
        </a:p>
      </dgm:t>
    </dgm:pt>
    <dgm:pt modelId="{0AAC7DB0-A71B-4F75-A5E6-1DCD885EE98E}">
      <dgm:prSet phldrT="[Texto]" custT="1"/>
      <dgm:spPr/>
      <dgm:t>
        <a:bodyPr/>
        <a:lstStyle/>
        <a:p>
          <a:r>
            <a:rPr lang="es-EC" sz="1800" dirty="0" smtClean="0"/>
            <a:t>Colocar la muestra del concreto en un recipiente metálico, no absorbente.</a:t>
          </a:r>
          <a:endParaRPr lang="es-ES" sz="1800" dirty="0"/>
        </a:p>
      </dgm:t>
    </dgm:pt>
    <dgm:pt modelId="{DEF9F3AD-8D9F-484E-B109-7FB65842D2E2}" type="parTrans" cxnId="{8BF7AD2A-AB3E-4FA9-A3D5-5C867EF7FD3D}">
      <dgm:prSet/>
      <dgm:spPr/>
      <dgm:t>
        <a:bodyPr/>
        <a:lstStyle/>
        <a:p>
          <a:endParaRPr lang="es-ES"/>
        </a:p>
      </dgm:t>
    </dgm:pt>
    <dgm:pt modelId="{9C3BEDBD-9D31-49D2-9EA4-509C523F3A2A}" type="sibTrans" cxnId="{8BF7AD2A-AB3E-4FA9-A3D5-5C867EF7FD3D}">
      <dgm:prSet/>
      <dgm:spPr/>
      <dgm:t>
        <a:bodyPr/>
        <a:lstStyle/>
        <a:p>
          <a:endParaRPr lang="es-ES"/>
        </a:p>
      </dgm:t>
    </dgm:pt>
    <dgm:pt modelId="{71ECC26B-9D62-4B4E-B66B-31680E628D46}">
      <dgm:prSet phldrT="[Texto]" custT="1"/>
      <dgm:spPr/>
      <dgm:t>
        <a:bodyPr/>
        <a:lstStyle/>
        <a:p>
          <a:r>
            <a:rPr lang="es-EC" sz="1800" dirty="0" smtClean="0"/>
            <a:t>Con el termómetro de exactitud ± 0.5°C, colocar dentro de la muestra cubriendo el sensor con un mínimo de 3 pulgadas o 75 mm, en todas las direcciones</a:t>
          </a:r>
          <a:r>
            <a:rPr lang="es-EC" sz="1000" dirty="0" smtClean="0"/>
            <a:t>. </a:t>
          </a:r>
          <a:endParaRPr lang="es-ES" sz="1000" dirty="0"/>
        </a:p>
      </dgm:t>
    </dgm:pt>
    <dgm:pt modelId="{8C416DAD-8EC1-4379-B451-F85CBACBBB4F}" type="parTrans" cxnId="{6269741E-8B1D-4E08-93C0-446DF3C5E27D}">
      <dgm:prSet/>
      <dgm:spPr/>
      <dgm:t>
        <a:bodyPr/>
        <a:lstStyle/>
        <a:p>
          <a:endParaRPr lang="es-ES"/>
        </a:p>
      </dgm:t>
    </dgm:pt>
    <dgm:pt modelId="{AAE1CD56-5D96-46E1-BE60-C06D98A1F6DF}" type="sibTrans" cxnId="{6269741E-8B1D-4E08-93C0-446DF3C5E27D}">
      <dgm:prSet/>
      <dgm:spPr/>
      <dgm:t>
        <a:bodyPr/>
        <a:lstStyle/>
        <a:p>
          <a:endParaRPr lang="es-ES"/>
        </a:p>
      </dgm:t>
    </dgm:pt>
    <dgm:pt modelId="{85398A82-410F-4A26-BA91-69C25DF116BE}">
      <dgm:prSet custT="1"/>
      <dgm:spPr/>
      <dgm:t>
        <a:bodyPr/>
        <a:lstStyle/>
        <a:p>
          <a:r>
            <a:rPr lang="es-EC" sz="1800" dirty="0" smtClean="0"/>
            <a:t>Tomar la temperatura después de un tiempo mínimo de 2 minutos o hasta que la lectura se estabilice</a:t>
          </a:r>
          <a:r>
            <a:rPr lang="es-EC" sz="1200" dirty="0" smtClean="0"/>
            <a:t>.</a:t>
          </a:r>
          <a:endParaRPr lang="es-ES" sz="1200" dirty="0"/>
        </a:p>
      </dgm:t>
    </dgm:pt>
    <dgm:pt modelId="{0C6EDDBB-FB52-44CF-BD7E-BA95FEBFCF96}" type="parTrans" cxnId="{769B4540-AF40-4C9B-84EA-C708ABA54643}">
      <dgm:prSet/>
      <dgm:spPr/>
      <dgm:t>
        <a:bodyPr/>
        <a:lstStyle/>
        <a:p>
          <a:endParaRPr lang="es-ES"/>
        </a:p>
      </dgm:t>
    </dgm:pt>
    <dgm:pt modelId="{9A8D468C-8DE6-4EB0-B4AD-555678FC314E}" type="sibTrans" cxnId="{769B4540-AF40-4C9B-84EA-C708ABA54643}">
      <dgm:prSet/>
      <dgm:spPr/>
      <dgm:t>
        <a:bodyPr/>
        <a:lstStyle/>
        <a:p>
          <a:endParaRPr lang="es-ES"/>
        </a:p>
      </dgm:t>
    </dgm:pt>
    <dgm:pt modelId="{1DFEAEB8-7D4C-4960-B1C9-51FA154A9DC5}" type="pres">
      <dgm:prSet presAssocID="{D1896C1E-A271-4F95-9EE5-77BA7CE866FE}" presName="diagram" presStyleCnt="0">
        <dgm:presLayoutVars>
          <dgm:chPref val="1"/>
          <dgm:dir/>
          <dgm:animOne val="branch"/>
          <dgm:animLvl val="lvl"/>
          <dgm:resizeHandles/>
        </dgm:presLayoutVars>
      </dgm:prSet>
      <dgm:spPr/>
      <dgm:t>
        <a:bodyPr/>
        <a:lstStyle/>
        <a:p>
          <a:endParaRPr lang="es-ES"/>
        </a:p>
      </dgm:t>
    </dgm:pt>
    <dgm:pt modelId="{31EE7FB8-120F-4CC8-8E2C-BF99088B7C87}" type="pres">
      <dgm:prSet presAssocID="{09E0C1AC-B53D-4A4D-B276-637BC803492D}" presName="root" presStyleCnt="0"/>
      <dgm:spPr/>
    </dgm:pt>
    <dgm:pt modelId="{3C2600F5-88C7-452F-8D9B-20AB6AB1B87F}" type="pres">
      <dgm:prSet presAssocID="{09E0C1AC-B53D-4A4D-B276-637BC803492D}" presName="rootComposite" presStyleCnt="0"/>
      <dgm:spPr/>
    </dgm:pt>
    <dgm:pt modelId="{6E2BD8F7-27AF-4E6B-8668-2D756740A782}" type="pres">
      <dgm:prSet presAssocID="{09E0C1AC-B53D-4A4D-B276-637BC803492D}" presName="rootText" presStyleLbl="node1" presStyleIdx="0" presStyleCnt="2" custScaleX="107977" custScaleY="179776" custLinFactNeighborX="-77723" custLinFactNeighborY="4886"/>
      <dgm:spPr/>
      <dgm:t>
        <a:bodyPr/>
        <a:lstStyle/>
        <a:p>
          <a:endParaRPr lang="es-ES"/>
        </a:p>
      </dgm:t>
    </dgm:pt>
    <dgm:pt modelId="{E3C0C54D-C7A0-4F27-A7DF-44CAD6E5F974}" type="pres">
      <dgm:prSet presAssocID="{09E0C1AC-B53D-4A4D-B276-637BC803492D}" presName="rootConnector" presStyleLbl="node1" presStyleIdx="0" presStyleCnt="2"/>
      <dgm:spPr/>
      <dgm:t>
        <a:bodyPr/>
        <a:lstStyle/>
        <a:p>
          <a:endParaRPr lang="es-ES"/>
        </a:p>
      </dgm:t>
    </dgm:pt>
    <dgm:pt modelId="{F26A9C45-47A9-4B54-AFFC-F0686E120A28}" type="pres">
      <dgm:prSet presAssocID="{09E0C1AC-B53D-4A4D-B276-637BC803492D}" presName="childShape" presStyleCnt="0"/>
      <dgm:spPr/>
    </dgm:pt>
    <dgm:pt modelId="{372ED393-CB5E-4B74-9409-363EFF7C77DD}" type="pres">
      <dgm:prSet presAssocID="{10EB8921-2BD3-4E82-8948-D3A48535D268}" presName="Name13" presStyleLbl="parChTrans1D2" presStyleIdx="0" presStyleCnt="4"/>
      <dgm:spPr/>
      <dgm:t>
        <a:bodyPr/>
        <a:lstStyle/>
        <a:p>
          <a:endParaRPr lang="es-ES"/>
        </a:p>
      </dgm:t>
    </dgm:pt>
    <dgm:pt modelId="{FF0F60E3-33B7-486E-B5C5-CF8DA98EDC62}" type="pres">
      <dgm:prSet presAssocID="{107A76A6-4FEA-4A3A-A963-F61EB3B456BC}" presName="childText" presStyleLbl="bgAcc1" presStyleIdx="0" presStyleCnt="4" custScaleX="212193" custScaleY="221006" custLinFactNeighborX="-2409" custLinFactNeighborY="31845">
        <dgm:presLayoutVars>
          <dgm:bulletEnabled val="1"/>
        </dgm:presLayoutVars>
      </dgm:prSet>
      <dgm:spPr/>
      <dgm:t>
        <a:bodyPr/>
        <a:lstStyle/>
        <a:p>
          <a:endParaRPr lang="es-ES"/>
        </a:p>
      </dgm:t>
    </dgm:pt>
    <dgm:pt modelId="{09B08EE7-E403-46D3-B971-98E68642D838}" type="pres">
      <dgm:prSet presAssocID="{004BE91A-3BD8-48DA-BA7C-FC4C2FE6763D}" presName="root" presStyleCnt="0"/>
      <dgm:spPr/>
    </dgm:pt>
    <dgm:pt modelId="{A96779D1-8DC7-4D9F-A169-25A61B45F6E2}" type="pres">
      <dgm:prSet presAssocID="{004BE91A-3BD8-48DA-BA7C-FC4C2FE6763D}" presName="rootComposite" presStyleCnt="0"/>
      <dgm:spPr/>
    </dgm:pt>
    <dgm:pt modelId="{43AE4646-2255-4622-BB4F-E7EB00FCE339}" type="pres">
      <dgm:prSet presAssocID="{004BE91A-3BD8-48DA-BA7C-FC4C2FE6763D}" presName="rootText" presStyleLbl="node1" presStyleIdx="1" presStyleCnt="2" custScaleX="162798" custLinFactNeighborX="13741" custLinFactNeighborY="4579"/>
      <dgm:spPr/>
      <dgm:t>
        <a:bodyPr/>
        <a:lstStyle/>
        <a:p>
          <a:endParaRPr lang="es-ES"/>
        </a:p>
      </dgm:t>
    </dgm:pt>
    <dgm:pt modelId="{9082C393-0BF3-41C7-9380-659CF73B2EAF}" type="pres">
      <dgm:prSet presAssocID="{004BE91A-3BD8-48DA-BA7C-FC4C2FE6763D}" presName="rootConnector" presStyleLbl="node1" presStyleIdx="1" presStyleCnt="2"/>
      <dgm:spPr/>
      <dgm:t>
        <a:bodyPr/>
        <a:lstStyle/>
        <a:p>
          <a:endParaRPr lang="es-ES"/>
        </a:p>
      </dgm:t>
    </dgm:pt>
    <dgm:pt modelId="{5884A7B1-232B-4D56-A7B6-D295B612AD98}" type="pres">
      <dgm:prSet presAssocID="{004BE91A-3BD8-48DA-BA7C-FC4C2FE6763D}" presName="childShape" presStyleCnt="0"/>
      <dgm:spPr/>
    </dgm:pt>
    <dgm:pt modelId="{F8857C5F-9A37-4107-A5D7-1D4E54255A63}" type="pres">
      <dgm:prSet presAssocID="{DEF9F3AD-8D9F-484E-B109-7FB65842D2E2}" presName="Name13" presStyleLbl="parChTrans1D2" presStyleIdx="1" presStyleCnt="4"/>
      <dgm:spPr/>
      <dgm:t>
        <a:bodyPr/>
        <a:lstStyle/>
        <a:p>
          <a:endParaRPr lang="es-ES"/>
        </a:p>
      </dgm:t>
    </dgm:pt>
    <dgm:pt modelId="{FF2BB4F9-595A-446F-A62E-C7ED5FA53F9B}" type="pres">
      <dgm:prSet presAssocID="{0AAC7DB0-A71B-4F75-A5E6-1DCD885EE98E}" presName="childText" presStyleLbl="bgAcc1" presStyleIdx="1" presStyleCnt="4" custScaleX="149029" custLinFactNeighborX="11388" custLinFactNeighborY="3430">
        <dgm:presLayoutVars>
          <dgm:bulletEnabled val="1"/>
        </dgm:presLayoutVars>
      </dgm:prSet>
      <dgm:spPr/>
      <dgm:t>
        <a:bodyPr/>
        <a:lstStyle/>
        <a:p>
          <a:endParaRPr lang="es-ES"/>
        </a:p>
      </dgm:t>
    </dgm:pt>
    <dgm:pt modelId="{74032414-3CC5-4F4E-9D26-0CE8385E1C42}" type="pres">
      <dgm:prSet presAssocID="{8C416DAD-8EC1-4379-B451-F85CBACBBB4F}" presName="Name13" presStyleLbl="parChTrans1D2" presStyleIdx="2" presStyleCnt="4"/>
      <dgm:spPr/>
      <dgm:t>
        <a:bodyPr/>
        <a:lstStyle/>
        <a:p>
          <a:endParaRPr lang="es-ES"/>
        </a:p>
      </dgm:t>
    </dgm:pt>
    <dgm:pt modelId="{3C666962-D5BE-43A4-8809-C9FEC7DE638C}" type="pres">
      <dgm:prSet presAssocID="{71ECC26B-9D62-4B4E-B66B-31680E628D46}" presName="childText" presStyleLbl="bgAcc1" presStyleIdx="2" presStyleCnt="4" custScaleX="211811" custScaleY="147035" custLinFactNeighborX="10845" custLinFactNeighborY="-5405">
        <dgm:presLayoutVars>
          <dgm:bulletEnabled val="1"/>
        </dgm:presLayoutVars>
      </dgm:prSet>
      <dgm:spPr/>
      <dgm:t>
        <a:bodyPr/>
        <a:lstStyle/>
        <a:p>
          <a:endParaRPr lang="es-ES"/>
        </a:p>
      </dgm:t>
    </dgm:pt>
    <dgm:pt modelId="{C63E0D93-F29F-449C-AC07-C350BE2AA7D6}" type="pres">
      <dgm:prSet presAssocID="{0C6EDDBB-FB52-44CF-BD7E-BA95FEBFCF96}" presName="Name13" presStyleLbl="parChTrans1D2" presStyleIdx="3" presStyleCnt="4"/>
      <dgm:spPr/>
      <dgm:t>
        <a:bodyPr/>
        <a:lstStyle/>
        <a:p>
          <a:endParaRPr lang="es-ES"/>
        </a:p>
      </dgm:t>
    </dgm:pt>
    <dgm:pt modelId="{680509CB-272C-422F-ADD1-B68ADF086B48}" type="pres">
      <dgm:prSet presAssocID="{85398A82-410F-4A26-BA91-69C25DF116BE}" presName="childText" presStyleLbl="bgAcc1" presStyleIdx="3" presStyleCnt="4" custScaleX="263290" custScaleY="93754" custLinFactNeighborX="15925" custLinFactNeighborY="-17847">
        <dgm:presLayoutVars>
          <dgm:bulletEnabled val="1"/>
        </dgm:presLayoutVars>
      </dgm:prSet>
      <dgm:spPr/>
      <dgm:t>
        <a:bodyPr/>
        <a:lstStyle/>
        <a:p>
          <a:endParaRPr lang="es-ES"/>
        </a:p>
      </dgm:t>
    </dgm:pt>
  </dgm:ptLst>
  <dgm:cxnLst>
    <dgm:cxn modelId="{D7AB1BE8-6286-41EF-AFB9-51C1DFC1E6BE}" type="presOf" srcId="{DEF9F3AD-8D9F-484E-B109-7FB65842D2E2}" destId="{F8857C5F-9A37-4107-A5D7-1D4E54255A63}" srcOrd="0" destOrd="0" presId="urn:microsoft.com/office/officeart/2005/8/layout/hierarchy3"/>
    <dgm:cxn modelId="{8BF7AD2A-AB3E-4FA9-A3D5-5C867EF7FD3D}" srcId="{004BE91A-3BD8-48DA-BA7C-FC4C2FE6763D}" destId="{0AAC7DB0-A71B-4F75-A5E6-1DCD885EE98E}" srcOrd="0" destOrd="0" parTransId="{DEF9F3AD-8D9F-484E-B109-7FB65842D2E2}" sibTransId="{9C3BEDBD-9D31-49D2-9EA4-509C523F3A2A}"/>
    <dgm:cxn modelId="{5DE693FD-D9E1-4EA5-B682-D9684082D301}" type="presOf" srcId="{09E0C1AC-B53D-4A4D-B276-637BC803492D}" destId="{E3C0C54D-C7A0-4F27-A7DF-44CAD6E5F974}" srcOrd="1" destOrd="0" presId="urn:microsoft.com/office/officeart/2005/8/layout/hierarchy3"/>
    <dgm:cxn modelId="{55047FF0-9399-4E9F-AFD9-06D6D3BAD889}" type="presOf" srcId="{8C416DAD-8EC1-4379-B451-F85CBACBBB4F}" destId="{74032414-3CC5-4F4E-9D26-0CE8385E1C42}" srcOrd="0" destOrd="0" presId="urn:microsoft.com/office/officeart/2005/8/layout/hierarchy3"/>
    <dgm:cxn modelId="{7FF5713C-1C72-47A9-8565-14CC572DC31B}" type="presOf" srcId="{107A76A6-4FEA-4A3A-A963-F61EB3B456BC}" destId="{FF0F60E3-33B7-486E-B5C5-CF8DA98EDC62}" srcOrd="0" destOrd="0" presId="urn:microsoft.com/office/officeart/2005/8/layout/hierarchy3"/>
    <dgm:cxn modelId="{127EFA6F-FE85-40E1-8620-CF6F8B4CEB41}" srcId="{09E0C1AC-B53D-4A4D-B276-637BC803492D}" destId="{107A76A6-4FEA-4A3A-A963-F61EB3B456BC}" srcOrd="0" destOrd="0" parTransId="{10EB8921-2BD3-4E82-8948-D3A48535D268}" sibTransId="{338F0BBF-0DBA-423B-B501-DAADCECE0AB5}"/>
    <dgm:cxn modelId="{66FA76F4-90EC-46BE-9CB1-0FF48521F2B3}" type="presOf" srcId="{004BE91A-3BD8-48DA-BA7C-FC4C2FE6763D}" destId="{43AE4646-2255-4622-BB4F-E7EB00FCE339}" srcOrd="0" destOrd="0" presId="urn:microsoft.com/office/officeart/2005/8/layout/hierarchy3"/>
    <dgm:cxn modelId="{4B71D6A6-EF60-4973-8528-E8420C8690E6}" srcId="{D1896C1E-A271-4F95-9EE5-77BA7CE866FE}" destId="{09E0C1AC-B53D-4A4D-B276-637BC803492D}" srcOrd="0" destOrd="0" parTransId="{FC2096D5-C516-4DCA-A77E-2EF3551A5218}" sibTransId="{1D39D8B0-41AE-4EB6-A51B-3281B7870B6A}"/>
    <dgm:cxn modelId="{FE8D3DC0-74B1-4BE4-88BC-D12D00466189}" type="presOf" srcId="{004BE91A-3BD8-48DA-BA7C-FC4C2FE6763D}" destId="{9082C393-0BF3-41C7-9380-659CF73B2EAF}" srcOrd="1" destOrd="0" presId="urn:microsoft.com/office/officeart/2005/8/layout/hierarchy3"/>
    <dgm:cxn modelId="{BA1FAFEC-4DEF-4A58-98D7-103C77EDBC0D}" type="presOf" srcId="{0AAC7DB0-A71B-4F75-A5E6-1DCD885EE98E}" destId="{FF2BB4F9-595A-446F-A62E-C7ED5FA53F9B}" srcOrd="0" destOrd="0" presId="urn:microsoft.com/office/officeart/2005/8/layout/hierarchy3"/>
    <dgm:cxn modelId="{D833257A-0C69-45F6-839E-D00FB86FE47F}" type="presOf" srcId="{D1896C1E-A271-4F95-9EE5-77BA7CE866FE}" destId="{1DFEAEB8-7D4C-4960-B1C9-51FA154A9DC5}" srcOrd="0" destOrd="0" presId="urn:microsoft.com/office/officeart/2005/8/layout/hierarchy3"/>
    <dgm:cxn modelId="{85E64C9A-8C3B-4B87-9E6D-32C1FE6E2F9C}" type="presOf" srcId="{85398A82-410F-4A26-BA91-69C25DF116BE}" destId="{680509CB-272C-422F-ADD1-B68ADF086B48}" srcOrd="0" destOrd="0" presId="urn:microsoft.com/office/officeart/2005/8/layout/hierarchy3"/>
    <dgm:cxn modelId="{29DFE158-FF8D-4517-9E9A-567B3E3BC706}" type="presOf" srcId="{10EB8921-2BD3-4E82-8948-D3A48535D268}" destId="{372ED393-CB5E-4B74-9409-363EFF7C77DD}" srcOrd="0" destOrd="0" presId="urn:microsoft.com/office/officeart/2005/8/layout/hierarchy3"/>
    <dgm:cxn modelId="{769B4540-AF40-4C9B-84EA-C708ABA54643}" srcId="{004BE91A-3BD8-48DA-BA7C-FC4C2FE6763D}" destId="{85398A82-410F-4A26-BA91-69C25DF116BE}" srcOrd="2" destOrd="0" parTransId="{0C6EDDBB-FB52-44CF-BD7E-BA95FEBFCF96}" sibTransId="{9A8D468C-8DE6-4EB0-B4AD-555678FC314E}"/>
    <dgm:cxn modelId="{EF42FFFF-2ED6-4FA3-9E11-3275C3D8A250}" type="presOf" srcId="{09E0C1AC-B53D-4A4D-B276-637BC803492D}" destId="{6E2BD8F7-27AF-4E6B-8668-2D756740A782}" srcOrd="0" destOrd="0" presId="urn:microsoft.com/office/officeart/2005/8/layout/hierarchy3"/>
    <dgm:cxn modelId="{6269741E-8B1D-4E08-93C0-446DF3C5E27D}" srcId="{004BE91A-3BD8-48DA-BA7C-FC4C2FE6763D}" destId="{71ECC26B-9D62-4B4E-B66B-31680E628D46}" srcOrd="1" destOrd="0" parTransId="{8C416DAD-8EC1-4379-B451-F85CBACBBB4F}" sibTransId="{AAE1CD56-5D96-46E1-BE60-C06D98A1F6DF}"/>
    <dgm:cxn modelId="{4A94725C-B82B-4EC6-9529-B05D34FF4749}" type="presOf" srcId="{0C6EDDBB-FB52-44CF-BD7E-BA95FEBFCF96}" destId="{C63E0D93-F29F-449C-AC07-C350BE2AA7D6}" srcOrd="0" destOrd="0" presId="urn:microsoft.com/office/officeart/2005/8/layout/hierarchy3"/>
    <dgm:cxn modelId="{2A5E9CB4-97CF-459B-80D8-9A22580B6A62}" type="presOf" srcId="{71ECC26B-9D62-4B4E-B66B-31680E628D46}" destId="{3C666962-D5BE-43A4-8809-C9FEC7DE638C}" srcOrd="0" destOrd="0" presId="urn:microsoft.com/office/officeart/2005/8/layout/hierarchy3"/>
    <dgm:cxn modelId="{C04047D8-8F7E-4F02-A8B2-67999478B790}" srcId="{D1896C1E-A271-4F95-9EE5-77BA7CE866FE}" destId="{004BE91A-3BD8-48DA-BA7C-FC4C2FE6763D}" srcOrd="1" destOrd="0" parTransId="{B7BBB267-C6DB-41CF-B482-6D7DAB0D2982}" sibTransId="{1F97DD98-9426-4DC8-8B6A-E036718B6BF3}"/>
    <dgm:cxn modelId="{4DAE1C28-F1FB-4E51-A659-2FB9045B4F03}" type="presParOf" srcId="{1DFEAEB8-7D4C-4960-B1C9-51FA154A9DC5}" destId="{31EE7FB8-120F-4CC8-8E2C-BF99088B7C87}" srcOrd="0" destOrd="0" presId="urn:microsoft.com/office/officeart/2005/8/layout/hierarchy3"/>
    <dgm:cxn modelId="{9D049277-55B7-47AD-99C9-B2E94921ED8E}" type="presParOf" srcId="{31EE7FB8-120F-4CC8-8E2C-BF99088B7C87}" destId="{3C2600F5-88C7-452F-8D9B-20AB6AB1B87F}" srcOrd="0" destOrd="0" presId="urn:microsoft.com/office/officeart/2005/8/layout/hierarchy3"/>
    <dgm:cxn modelId="{0F301958-3724-4527-ACD1-B80FCCBF7F43}" type="presParOf" srcId="{3C2600F5-88C7-452F-8D9B-20AB6AB1B87F}" destId="{6E2BD8F7-27AF-4E6B-8668-2D756740A782}" srcOrd="0" destOrd="0" presId="urn:microsoft.com/office/officeart/2005/8/layout/hierarchy3"/>
    <dgm:cxn modelId="{9E0F2ED7-D61E-43F7-8571-CBA5236CBA62}" type="presParOf" srcId="{3C2600F5-88C7-452F-8D9B-20AB6AB1B87F}" destId="{E3C0C54D-C7A0-4F27-A7DF-44CAD6E5F974}" srcOrd="1" destOrd="0" presId="urn:microsoft.com/office/officeart/2005/8/layout/hierarchy3"/>
    <dgm:cxn modelId="{3C111260-994A-4975-B30F-556D4D43EA5E}" type="presParOf" srcId="{31EE7FB8-120F-4CC8-8E2C-BF99088B7C87}" destId="{F26A9C45-47A9-4B54-AFFC-F0686E120A28}" srcOrd="1" destOrd="0" presId="urn:microsoft.com/office/officeart/2005/8/layout/hierarchy3"/>
    <dgm:cxn modelId="{429ED46F-18A9-445A-BF59-F7D6777A40BD}" type="presParOf" srcId="{F26A9C45-47A9-4B54-AFFC-F0686E120A28}" destId="{372ED393-CB5E-4B74-9409-363EFF7C77DD}" srcOrd="0" destOrd="0" presId="urn:microsoft.com/office/officeart/2005/8/layout/hierarchy3"/>
    <dgm:cxn modelId="{C93E9CA7-C2AB-4CA7-BD9E-662B678E1108}" type="presParOf" srcId="{F26A9C45-47A9-4B54-AFFC-F0686E120A28}" destId="{FF0F60E3-33B7-486E-B5C5-CF8DA98EDC62}" srcOrd="1" destOrd="0" presId="urn:microsoft.com/office/officeart/2005/8/layout/hierarchy3"/>
    <dgm:cxn modelId="{8FB9BAD0-597D-45A8-B41F-D20EA65D7CCC}" type="presParOf" srcId="{1DFEAEB8-7D4C-4960-B1C9-51FA154A9DC5}" destId="{09B08EE7-E403-46D3-B971-98E68642D838}" srcOrd="1" destOrd="0" presId="urn:microsoft.com/office/officeart/2005/8/layout/hierarchy3"/>
    <dgm:cxn modelId="{94C6BB9E-E1ED-43A0-949E-D74F6ACF4670}" type="presParOf" srcId="{09B08EE7-E403-46D3-B971-98E68642D838}" destId="{A96779D1-8DC7-4D9F-A169-25A61B45F6E2}" srcOrd="0" destOrd="0" presId="urn:microsoft.com/office/officeart/2005/8/layout/hierarchy3"/>
    <dgm:cxn modelId="{B2B73564-6FAA-4BC9-B762-280F00C06B3D}" type="presParOf" srcId="{A96779D1-8DC7-4D9F-A169-25A61B45F6E2}" destId="{43AE4646-2255-4622-BB4F-E7EB00FCE339}" srcOrd="0" destOrd="0" presId="urn:microsoft.com/office/officeart/2005/8/layout/hierarchy3"/>
    <dgm:cxn modelId="{93E67F6F-7E58-4457-8506-FA012A259B29}" type="presParOf" srcId="{A96779D1-8DC7-4D9F-A169-25A61B45F6E2}" destId="{9082C393-0BF3-41C7-9380-659CF73B2EAF}" srcOrd="1" destOrd="0" presId="urn:microsoft.com/office/officeart/2005/8/layout/hierarchy3"/>
    <dgm:cxn modelId="{072EB56C-B55A-48BF-BB78-609ABE01E264}" type="presParOf" srcId="{09B08EE7-E403-46D3-B971-98E68642D838}" destId="{5884A7B1-232B-4D56-A7B6-D295B612AD98}" srcOrd="1" destOrd="0" presId="urn:microsoft.com/office/officeart/2005/8/layout/hierarchy3"/>
    <dgm:cxn modelId="{543080B0-0E75-4DE3-8946-43BF476FF93B}" type="presParOf" srcId="{5884A7B1-232B-4D56-A7B6-D295B612AD98}" destId="{F8857C5F-9A37-4107-A5D7-1D4E54255A63}" srcOrd="0" destOrd="0" presId="urn:microsoft.com/office/officeart/2005/8/layout/hierarchy3"/>
    <dgm:cxn modelId="{1E43ED59-9606-4939-A680-B7C1E083BE89}" type="presParOf" srcId="{5884A7B1-232B-4D56-A7B6-D295B612AD98}" destId="{FF2BB4F9-595A-446F-A62E-C7ED5FA53F9B}" srcOrd="1" destOrd="0" presId="urn:microsoft.com/office/officeart/2005/8/layout/hierarchy3"/>
    <dgm:cxn modelId="{0ECCEA28-8B63-4B11-B701-E7499FC63236}" type="presParOf" srcId="{5884A7B1-232B-4D56-A7B6-D295B612AD98}" destId="{74032414-3CC5-4F4E-9D26-0CE8385E1C42}" srcOrd="2" destOrd="0" presId="urn:microsoft.com/office/officeart/2005/8/layout/hierarchy3"/>
    <dgm:cxn modelId="{091CE18B-3FD7-4713-8051-2DE877CA0D69}" type="presParOf" srcId="{5884A7B1-232B-4D56-A7B6-D295B612AD98}" destId="{3C666962-D5BE-43A4-8809-C9FEC7DE638C}" srcOrd="3" destOrd="0" presId="urn:microsoft.com/office/officeart/2005/8/layout/hierarchy3"/>
    <dgm:cxn modelId="{8577C35F-7E66-4D5A-BEC3-EA4346EC33FF}" type="presParOf" srcId="{5884A7B1-232B-4D56-A7B6-D295B612AD98}" destId="{C63E0D93-F29F-449C-AC07-C350BE2AA7D6}" srcOrd="4" destOrd="0" presId="urn:microsoft.com/office/officeart/2005/8/layout/hierarchy3"/>
    <dgm:cxn modelId="{C0DDB6C9-1B08-41DE-87C6-5AE12C1F3365}" type="presParOf" srcId="{5884A7B1-232B-4D56-A7B6-D295B612AD98}" destId="{680509CB-272C-422F-ADD1-B68ADF086B48}" srcOrd="5"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C1DF73DB-AEFF-4553-A14A-9EE4AA64BAEB}" type="doc">
      <dgm:prSet loTypeId="urn:microsoft.com/office/officeart/2005/8/layout/bProcess4" loCatId="process" qsTypeId="urn:microsoft.com/office/officeart/2005/8/quickstyle/simple5" qsCatId="simple" csTypeId="urn:microsoft.com/office/officeart/2005/8/colors/colorful1" csCatId="colorful" phldr="1"/>
      <dgm:spPr/>
      <dgm:t>
        <a:bodyPr/>
        <a:lstStyle/>
        <a:p>
          <a:endParaRPr lang="es-ES"/>
        </a:p>
      </dgm:t>
    </dgm:pt>
    <dgm:pt modelId="{1160B67F-C47C-4136-AAC3-5796F3D79015}">
      <dgm:prSet phldrT="[Texto]" custT="1"/>
      <dgm:spPr/>
      <dgm:t>
        <a:bodyPr/>
        <a:lstStyle/>
        <a:p>
          <a:r>
            <a:rPr lang="es-EC" sz="1800" dirty="0" smtClean="0"/>
            <a:t>Humedecer el cono y la base de apoyo.</a:t>
          </a:r>
          <a:endParaRPr lang="es-ES" sz="1800" dirty="0"/>
        </a:p>
      </dgm:t>
    </dgm:pt>
    <dgm:pt modelId="{730F24BE-8C32-4729-B63A-0E45E6E3F779}" type="parTrans" cxnId="{3EF39042-543B-4445-8A17-08DACB5624F9}">
      <dgm:prSet/>
      <dgm:spPr/>
      <dgm:t>
        <a:bodyPr/>
        <a:lstStyle/>
        <a:p>
          <a:endParaRPr lang="es-ES"/>
        </a:p>
      </dgm:t>
    </dgm:pt>
    <dgm:pt modelId="{FEC91517-76B5-4891-8F8A-3F0889EDD78C}" type="sibTrans" cxnId="{3EF39042-543B-4445-8A17-08DACB5624F9}">
      <dgm:prSet/>
      <dgm:spPr/>
      <dgm:t>
        <a:bodyPr/>
        <a:lstStyle/>
        <a:p>
          <a:endParaRPr lang="es-ES"/>
        </a:p>
      </dgm:t>
    </dgm:pt>
    <dgm:pt modelId="{A99EED9A-F3CD-4127-B0C7-518B614FACD8}">
      <dgm:prSet phldrT="[Texto]" custT="1"/>
      <dgm:spPr/>
      <dgm:t>
        <a:bodyPr/>
        <a:lstStyle/>
        <a:p>
          <a:r>
            <a:rPr lang="es-EC" sz="1800" dirty="0" smtClean="0"/>
            <a:t>Colocar Agarrar firmemente en los estribos del molde. Distribuir uniformemente en el cono llenando en tres capas.</a:t>
          </a:r>
          <a:endParaRPr lang="es-ES" sz="1800" dirty="0"/>
        </a:p>
      </dgm:t>
    </dgm:pt>
    <dgm:pt modelId="{A119718D-1571-4A94-8206-FE2039C5C86D}" type="parTrans" cxnId="{671F2EB1-B229-4029-89B5-C516289C6C2C}">
      <dgm:prSet/>
      <dgm:spPr/>
      <dgm:t>
        <a:bodyPr/>
        <a:lstStyle/>
        <a:p>
          <a:endParaRPr lang="es-ES"/>
        </a:p>
      </dgm:t>
    </dgm:pt>
    <dgm:pt modelId="{2F560DB8-FF1E-40EE-B7F3-6FD9B78F7C13}" type="sibTrans" cxnId="{671F2EB1-B229-4029-89B5-C516289C6C2C}">
      <dgm:prSet/>
      <dgm:spPr/>
      <dgm:t>
        <a:bodyPr/>
        <a:lstStyle/>
        <a:p>
          <a:endParaRPr lang="es-ES"/>
        </a:p>
      </dgm:t>
    </dgm:pt>
    <dgm:pt modelId="{460A6EEF-8B9B-494E-8F2D-4C8E9693504A}">
      <dgm:prSet phldrT="[Texto]" custT="1"/>
      <dgm:spPr/>
      <dgm:t>
        <a:bodyPr/>
        <a:lstStyle/>
        <a:p>
          <a:r>
            <a:rPr lang="es-EC" sz="1800" dirty="0" smtClean="0"/>
            <a:t>Al llenar la capa superior, mantener un excedente de hormigón sobre la parte superior del molde antes de empezar la compactación.</a:t>
          </a:r>
          <a:endParaRPr lang="es-ES" sz="1800" dirty="0"/>
        </a:p>
      </dgm:t>
    </dgm:pt>
    <dgm:pt modelId="{F6EE4F04-3B7B-4D93-9268-7C0BD9FC33A9}" type="parTrans" cxnId="{0F330CCC-E157-42EF-9ACB-F4DD9BD05935}">
      <dgm:prSet/>
      <dgm:spPr/>
      <dgm:t>
        <a:bodyPr/>
        <a:lstStyle/>
        <a:p>
          <a:endParaRPr lang="es-ES"/>
        </a:p>
      </dgm:t>
    </dgm:pt>
    <dgm:pt modelId="{684712CB-85F9-4A0B-92A1-F2E3AA546FFA}" type="sibTrans" cxnId="{0F330CCC-E157-42EF-9ACB-F4DD9BD05935}">
      <dgm:prSet/>
      <dgm:spPr/>
      <dgm:t>
        <a:bodyPr/>
        <a:lstStyle/>
        <a:p>
          <a:endParaRPr lang="es-ES"/>
        </a:p>
      </dgm:t>
    </dgm:pt>
    <dgm:pt modelId="{DBF8D99B-6847-4876-A74D-75F817260DAB}">
      <dgm:prSet phldrT="[Texto]" custT="1"/>
      <dgm:spPr/>
      <dgm:t>
        <a:bodyPr/>
        <a:lstStyle/>
        <a:p>
          <a:r>
            <a:rPr lang="es-EC" sz="1800" dirty="0" smtClean="0"/>
            <a:t>Después de compactar la capa superior, humedecer la varilla de compactación y enrasar la superficie del hormigón </a:t>
          </a:r>
          <a:endParaRPr lang="es-ES" sz="1800" dirty="0"/>
        </a:p>
      </dgm:t>
    </dgm:pt>
    <dgm:pt modelId="{76216BA8-78BA-4666-86DE-64A8C1745CD3}" type="parTrans" cxnId="{E5C7A0C7-803F-436C-A898-584B6A00FD8E}">
      <dgm:prSet/>
      <dgm:spPr/>
      <dgm:t>
        <a:bodyPr/>
        <a:lstStyle/>
        <a:p>
          <a:endParaRPr lang="es-ES"/>
        </a:p>
      </dgm:t>
    </dgm:pt>
    <dgm:pt modelId="{133118DB-808D-4999-B113-B4196E0BEC5E}" type="sibTrans" cxnId="{E5C7A0C7-803F-436C-A898-584B6A00FD8E}">
      <dgm:prSet/>
      <dgm:spPr/>
      <dgm:t>
        <a:bodyPr/>
        <a:lstStyle/>
        <a:p>
          <a:endParaRPr lang="es-ES"/>
        </a:p>
      </dgm:t>
    </dgm:pt>
    <dgm:pt modelId="{7DF8A5F3-2A06-49DD-84E1-36C2B4F5923E}">
      <dgm:prSet phldrT="[Texto]" custT="1"/>
      <dgm:spPr/>
      <dgm:t>
        <a:bodyPr/>
        <a:lstStyle/>
        <a:p>
          <a:r>
            <a:rPr lang="es-EC" sz="1800" dirty="0" smtClean="0"/>
            <a:t>Medir el asentamiento; </a:t>
          </a:r>
          <a:endParaRPr lang="es-ES" sz="1800" dirty="0"/>
        </a:p>
      </dgm:t>
    </dgm:pt>
    <dgm:pt modelId="{286D9D7F-476E-4B3C-BD00-33A553AAA6A2}" type="parTrans" cxnId="{A19A5D73-A374-42CB-BD65-06BF81D33ED8}">
      <dgm:prSet/>
      <dgm:spPr/>
      <dgm:t>
        <a:bodyPr/>
        <a:lstStyle/>
        <a:p>
          <a:endParaRPr lang="es-ES"/>
        </a:p>
      </dgm:t>
    </dgm:pt>
    <dgm:pt modelId="{7053A31E-6313-4508-B5B5-6C8F70C12A94}" type="sibTrans" cxnId="{A19A5D73-A374-42CB-BD65-06BF81D33ED8}">
      <dgm:prSet/>
      <dgm:spPr/>
      <dgm:t>
        <a:bodyPr/>
        <a:lstStyle/>
        <a:p>
          <a:endParaRPr lang="es-ES"/>
        </a:p>
      </dgm:t>
    </dgm:pt>
    <dgm:pt modelId="{F00DF9D5-DC1E-4F97-93DC-EE4A8FF7B581}">
      <dgm:prSet custT="1"/>
      <dgm:spPr/>
      <dgm:t>
        <a:bodyPr/>
        <a:lstStyle/>
        <a:p>
          <a:r>
            <a:rPr lang="es-EC" sz="1800" dirty="0" smtClean="0"/>
            <a:t>Retirar el exceso de mezcla del área que rodea la base del cono. Inmediatamente retirar el molde </a:t>
          </a:r>
          <a:endParaRPr lang="es-ES" sz="1800" dirty="0"/>
        </a:p>
      </dgm:t>
    </dgm:pt>
    <dgm:pt modelId="{B8A2C7AF-01E5-4C15-BA44-6334FA5BFE3F}" type="parTrans" cxnId="{9A62D60A-C32F-4407-926D-9953B38949D1}">
      <dgm:prSet/>
      <dgm:spPr/>
      <dgm:t>
        <a:bodyPr/>
        <a:lstStyle/>
        <a:p>
          <a:endParaRPr lang="es-ES"/>
        </a:p>
      </dgm:t>
    </dgm:pt>
    <dgm:pt modelId="{869392AB-6BF0-4779-92C6-E363DC23C1A7}" type="sibTrans" cxnId="{9A62D60A-C32F-4407-926D-9953B38949D1}">
      <dgm:prSet/>
      <dgm:spPr/>
      <dgm:t>
        <a:bodyPr/>
        <a:lstStyle/>
        <a:p>
          <a:endParaRPr lang="es-ES"/>
        </a:p>
      </dgm:t>
    </dgm:pt>
    <dgm:pt modelId="{CA0A54B5-A98B-4F29-A853-BC3EE774925A}">
      <dgm:prSet custT="1"/>
      <dgm:spPr/>
      <dgm:t>
        <a:bodyPr/>
        <a:lstStyle/>
        <a:p>
          <a:r>
            <a:rPr lang="es-EC" sz="1800" dirty="0" smtClean="0"/>
            <a:t>Todo este proceso tiene un tiempo máximo de 2 minutos y medio.</a:t>
          </a:r>
          <a:endParaRPr lang="es-ES" sz="1800" dirty="0"/>
        </a:p>
      </dgm:t>
    </dgm:pt>
    <dgm:pt modelId="{A65955E5-91A4-497F-B72D-974E64AB63E4}" type="parTrans" cxnId="{51893330-747F-4281-B461-012C2A6C3464}">
      <dgm:prSet/>
      <dgm:spPr/>
      <dgm:t>
        <a:bodyPr/>
        <a:lstStyle/>
        <a:p>
          <a:endParaRPr lang="es-ES"/>
        </a:p>
      </dgm:t>
    </dgm:pt>
    <dgm:pt modelId="{F5B8FF5A-434C-4478-A929-DF16D2AAB391}" type="sibTrans" cxnId="{51893330-747F-4281-B461-012C2A6C3464}">
      <dgm:prSet/>
      <dgm:spPr/>
      <dgm:t>
        <a:bodyPr/>
        <a:lstStyle/>
        <a:p>
          <a:endParaRPr lang="es-ES"/>
        </a:p>
      </dgm:t>
    </dgm:pt>
    <dgm:pt modelId="{31B95A20-83A7-41F4-BD73-860BC63AA327}" type="pres">
      <dgm:prSet presAssocID="{C1DF73DB-AEFF-4553-A14A-9EE4AA64BAEB}" presName="Name0" presStyleCnt="0">
        <dgm:presLayoutVars>
          <dgm:dir/>
          <dgm:resizeHandles/>
        </dgm:presLayoutVars>
      </dgm:prSet>
      <dgm:spPr/>
      <dgm:t>
        <a:bodyPr/>
        <a:lstStyle/>
        <a:p>
          <a:endParaRPr lang="es-ES"/>
        </a:p>
      </dgm:t>
    </dgm:pt>
    <dgm:pt modelId="{4130CD72-2A20-4E66-9E47-EBFFEBAF1063}" type="pres">
      <dgm:prSet presAssocID="{1160B67F-C47C-4136-AAC3-5796F3D79015}" presName="compNode" presStyleCnt="0"/>
      <dgm:spPr/>
      <dgm:t>
        <a:bodyPr/>
        <a:lstStyle/>
        <a:p>
          <a:endParaRPr lang="es-ES"/>
        </a:p>
      </dgm:t>
    </dgm:pt>
    <dgm:pt modelId="{C3E2E94D-5D69-4741-A442-ACD231B2F196}" type="pres">
      <dgm:prSet presAssocID="{1160B67F-C47C-4136-AAC3-5796F3D79015}" presName="dummyConnPt" presStyleCnt="0"/>
      <dgm:spPr/>
      <dgm:t>
        <a:bodyPr/>
        <a:lstStyle/>
        <a:p>
          <a:endParaRPr lang="es-ES"/>
        </a:p>
      </dgm:t>
    </dgm:pt>
    <dgm:pt modelId="{A431899E-462E-403A-82A3-93E5C65FE490}" type="pres">
      <dgm:prSet presAssocID="{1160B67F-C47C-4136-AAC3-5796F3D79015}" presName="node" presStyleLbl="node1" presStyleIdx="0" presStyleCnt="7" custLinFactNeighborX="-19763" custLinFactNeighborY="888">
        <dgm:presLayoutVars>
          <dgm:bulletEnabled val="1"/>
        </dgm:presLayoutVars>
      </dgm:prSet>
      <dgm:spPr/>
      <dgm:t>
        <a:bodyPr/>
        <a:lstStyle/>
        <a:p>
          <a:endParaRPr lang="es-ES"/>
        </a:p>
      </dgm:t>
    </dgm:pt>
    <dgm:pt modelId="{14ED203B-2622-4A6F-8643-FC0647BADFF4}" type="pres">
      <dgm:prSet presAssocID="{FEC91517-76B5-4891-8F8A-3F0889EDD78C}" presName="sibTrans" presStyleLbl="bgSibTrans2D1" presStyleIdx="0" presStyleCnt="6"/>
      <dgm:spPr/>
      <dgm:t>
        <a:bodyPr/>
        <a:lstStyle/>
        <a:p>
          <a:endParaRPr lang="es-ES"/>
        </a:p>
      </dgm:t>
    </dgm:pt>
    <dgm:pt modelId="{D88F3A4F-41D5-4A65-8F07-76A11D826FD0}" type="pres">
      <dgm:prSet presAssocID="{A99EED9A-F3CD-4127-B0C7-518B614FACD8}" presName="compNode" presStyleCnt="0"/>
      <dgm:spPr/>
      <dgm:t>
        <a:bodyPr/>
        <a:lstStyle/>
        <a:p>
          <a:endParaRPr lang="es-ES"/>
        </a:p>
      </dgm:t>
    </dgm:pt>
    <dgm:pt modelId="{A2BCD0F5-EBD6-4B79-9CF6-1251EF0533C0}" type="pres">
      <dgm:prSet presAssocID="{A99EED9A-F3CD-4127-B0C7-518B614FACD8}" presName="dummyConnPt" presStyleCnt="0"/>
      <dgm:spPr/>
      <dgm:t>
        <a:bodyPr/>
        <a:lstStyle/>
        <a:p>
          <a:endParaRPr lang="es-ES"/>
        </a:p>
      </dgm:t>
    </dgm:pt>
    <dgm:pt modelId="{2C644ED9-7AF7-4BA1-B847-43A7570439F0}" type="pres">
      <dgm:prSet presAssocID="{A99EED9A-F3CD-4127-B0C7-518B614FACD8}" presName="node" presStyleLbl="node1" presStyleIdx="1" presStyleCnt="7" custScaleX="120101" custScaleY="199687" custLinFactNeighborX="-14199" custLinFactNeighborY="-11959">
        <dgm:presLayoutVars>
          <dgm:bulletEnabled val="1"/>
        </dgm:presLayoutVars>
      </dgm:prSet>
      <dgm:spPr/>
      <dgm:t>
        <a:bodyPr/>
        <a:lstStyle/>
        <a:p>
          <a:endParaRPr lang="es-ES"/>
        </a:p>
      </dgm:t>
    </dgm:pt>
    <dgm:pt modelId="{FE2ED6F7-0DFD-4177-BEFD-82FF994D8840}" type="pres">
      <dgm:prSet presAssocID="{2F560DB8-FF1E-40EE-B7F3-6FD9B78F7C13}" presName="sibTrans" presStyleLbl="bgSibTrans2D1" presStyleIdx="1" presStyleCnt="6"/>
      <dgm:spPr/>
      <dgm:t>
        <a:bodyPr/>
        <a:lstStyle/>
        <a:p>
          <a:endParaRPr lang="es-ES"/>
        </a:p>
      </dgm:t>
    </dgm:pt>
    <dgm:pt modelId="{1F668574-AF94-4048-84AC-D4CBE074216D}" type="pres">
      <dgm:prSet presAssocID="{460A6EEF-8B9B-494E-8F2D-4C8E9693504A}" presName="compNode" presStyleCnt="0"/>
      <dgm:spPr/>
      <dgm:t>
        <a:bodyPr/>
        <a:lstStyle/>
        <a:p>
          <a:endParaRPr lang="es-ES"/>
        </a:p>
      </dgm:t>
    </dgm:pt>
    <dgm:pt modelId="{FD6ABA74-50BF-4906-B194-140632179D6D}" type="pres">
      <dgm:prSet presAssocID="{460A6EEF-8B9B-494E-8F2D-4C8E9693504A}" presName="dummyConnPt" presStyleCnt="0"/>
      <dgm:spPr/>
      <dgm:t>
        <a:bodyPr/>
        <a:lstStyle/>
        <a:p>
          <a:endParaRPr lang="es-ES"/>
        </a:p>
      </dgm:t>
    </dgm:pt>
    <dgm:pt modelId="{29DD8CFB-9E74-432A-A513-D00A78693CF1}" type="pres">
      <dgm:prSet presAssocID="{460A6EEF-8B9B-494E-8F2D-4C8E9693504A}" presName="node" presStyleLbl="node1" presStyleIdx="2" presStyleCnt="7" custScaleX="167231" custScaleY="181856" custLinFactNeighborX="-12261" custLinFactNeighborY="-4863">
        <dgm:presLayoutVars>
          <dgm:bulletEnabled val="1"/>
        </dgm:presLayoutVars>
      </dgm:prSet>
      <dgm:spPr/>
      <dgm:t>
        <a:bodyPr/>
        <a:lstStyle/>
        <a:p>
          <a:endParaRPr lang="es-ES"/>
        </a:p>
      </dgm:t>
    </dgm:pt>
    <dgm:pt modelId="{F9819AB4-3155-4573-B7D9-E1DD6C5AB4AF}" type="pres">
      <dgm:prSet presAssocID="{684712CB-85F9-4A0B-92A1-F2E3AA546FFA}" presName="sibTrans" presStyleLbl="bgSibTrans2D1" presStyleIdx="2" presStyleCnt="6"/>
      <dgm:spPr/>
      <dgm:t>
        <a:bodyPr/>
        <a:lstStyle/>
        <a:p>
          <a:endParaRPr lang="es-ES"/>
        </a:p>
      </dgm:t>
    </dgm:pt>
    <dgm:pt modelId="{4556243A-53F2-4131-90F2-00DF3F12817A}" type="pres">
      <dgm:prSet presAssocID="{DBF8D99B-6847-4876-A74D-75F817260DAB}" presName="compNode" presStyleCnt="0"/>
      <dgm:spPr/>
      <dgm:t>
        <a:bodyPr/>
        <a:lstStyle/>
        <a:p>
          <a:endParaRPr lang="es-ES"/>
        </a:p>
      </dgm:t>
    </dgm:pt>
    <dgm:pt modelId="{239A32FF-15F0-4F01-9E4F-FE8C6ECA2382}" type="pres">
      <dgm:prSet presAssocID="{DBF8D99B-6847-4876-A74D-75F817260DAB}" presName="dummyConnPt" presStyleCnt="0"/>
      <dgm:spPr/>
      <dgm:t>
        <a:bodyPr/>
        <a:lstStyle/>
        <a:p>
          <a:endParaRPr lang="es-ES"/>
        </a:p>
      </dgm:t>
    </dgm:pt>
    <dgm:pt modelId="{365CC620-88C3-48AD-A612-5DF7E75742D6}" type="pres">
      <dgm:prSet presAssocID="{DBF8D99B-6847-4876-A74D-75F817260DAB}" presName="node" presStyleLbl="node1" presStyleIdx="3" presStyleCnt="7" custScaleX="156828" custScaleY="169280" custLinFactNeighborX="-16520" custLinFactNeighborY="-7954">
        <dgm:presLayoutVars>
          <dgm:bulletEnabled val="1"/>
        </dgm:presLayoutVars>
      </dgm:prSet>
      <dgm:spPr/>
      <dgm:t>
        <a:bodyPr/>
        <a:lstStyle/>
        <a:p>
          <a:endParaRPr lang="es-ES"/>
        </a:p>
      </dgm:t>
    </dgm:pt>
    <dgm:pt modelId="{62A13C1A-29D1-49A0-9A64-CD99263904FB}" type="pres">
      <dgm:prSet presAssocID="{133118DB-808D-4999-B113-B4196E0BEC5E}" presName="sibTrans" presStyleLbl="bgSibTrans2D1" presStyleIdx="3" presStyleCnt="6"/>
      <dgm:spPr/>
      <dgm:t>
        <a:bodyPr/>
        <a:lstStyle/>
        <a:p>
          <a:endParaRPr lang="es-ES"/>
        </a:p>
      </dgm:t>
    </dgm:pt>
    <dgm:pt modelId="{8AA61640-518B-4A42-B238-4B271EA9FFC4}" type="pres">
      <dgm:prSet presAssocID="{F00DF9D5-DC1E-4F97-93DC-EE4A8FF7B581}" presName="compNode" presStyleCnt="0"/>
      <dgm:spPr/>
      <dgm:t>
        <a:bodyPr/>
        <a:lstStyle/>
        <a:p>
          <a:endParaRPr lang="es-ES"/>
        </a:p>
      </dgm:t>
    </dgm:pt>
    <dgm:pt modelId="{EE8F0ED9-BFBA-4B2D-BA06-DAC40B6C47E7}" type="pres">
      <dgm:prSet presAssocID="{F00DF9D5-DC1E-4F97-93DC-EE4A8FF7B581}" presName="dummyConnPt" presStyleCnt="0"/>
      <dgm:spPr/>
      <dgm:t>
        <a:bodyPr/>
        <a:lstStyle/>
        <a:p>
          <a:endParaRPr lang="es-ES"/>
        </a:p>
      </dgm:t>
    </dgm:pt>
    <dgm:pt modelId="{39BFA898-F047-4D17-836C-75B87C0179FA}" type="pres">
      <dgm:prSet presAssocID="{F00DF9D5-DC1E-4F97-93DC-EE4A8FF7B581}" presName="node" presStyleLbl="node1" presStyleIdx="4" presStyleCnt="7" custScaleX="156828" custScaleY="136275" custLinFactNeighborX="-15583" custLinFactNeighborY="-13178">
        <dgm:presLayoutVars>
          <dgm:bulletEnabled val="1"/>
        </dgm:presLayoutVars>
      </dgm:prSet>
      <dgm:spPr/>
      <dgm:t>
        <a:bodyPr/>
        <a:lstStyle/>
        <a:p>
          <a:endParaRPr lang="es-ES"/>
        </a:p>
      </dgm:t>
    </dgm:pt>
    <dgm:pt modelId="{74614ABC-0E4F-41E8-A266-A8422C227A4E}" type="pres">
      <dgm:prSet presAssocID="{869392AB-6BF0-4779-92C6-E363DC23C1A7}" presName="sibTrans" presStyleLbl="bgSibTrans2D1" presStyleIdx="4" presStyleCnt="6"/>
      <dgm:spPr/>
      <dgm:t>
        <a:bodyPr/>
        <a:lstStyle/>
        <a:p>
          <a:endParaRPr lang="es-ES"/>
        </a:p>
      </dgm:t>
    </dgm:pt>
    <dgm:pt modelId="{86402482-86F8-4A0C-B227-E77225EE54C3}" type="pres">
      <dgm:prSet presAssocID="{7DF8A5F3-2A06-49DD-84E1-36C2B4F5923E}" presName="compNode" presStyleCnt="0"/>
      <dgm:spPr/>
      <dgm:t>
        <a:bodyPr/>
        <a:lstStyle/>
        <a:p>
          <a:endParaRPr lang="es-ES"/>
        </a:p>
      </dgm:t>
    </dgm:pt>
    <dgm:pt modelId="{1474842F-1611-499D-8F9E-087EE37775FF}" type="pres">
      <dgm:prSet presAssocID="{7DF8A5F3-2A06-49DD-84E1-36C2B4F5923E}" presName="dummyConnPt" presStyleCnt="0"/>
      <dgm:spPr/>
      <dgm:t>
        <a:bodyPr/>
        <a:lstStyle/>
        <a:p>
          <a:endParaRPr lang="es-ES"/>
        </a:p>
      </dgm:t>
    </dgm:pt>
    <dgm:pt modelId="{C51BF997-573F-4587-A786-9544E36018E3}" type="pres">
      <dgm:prSet presAssocID="{7DF8A5F3-2A06-49DD-84E1-36C2B4F5923E}" presName="node" presStyleLbl="node1" presStyleIdx="5" presStyleCnt="7" custScaleX="104869" custScaleY="113387" custLinFactNeighborX="-23942" custLinFactNeighborY="-33513">
        <dgm:presLayoutVars>
          <dgm:bulletEnabled val="1"/>
        </dgm:presLayoutVars>
      </dgm:prSet>
      <dgm:spPr/>
      <dgm:t>
        <a:bodyPr/>
        <a:lstStyle/>
        <a:p>
          <a:endParaRPr lang="es-ES"/>
        </a:p>
      </dgm:t>
    </dgm:pt>
    <dgm:pt modelId="{D6303B74-EEF3-4245-BDA5-F3D5FDAB0F77}" type="pres">
      <dgm:prSet presAssocID="{7053A31E-6313-4508-B5B5-6C8F70C12A94}" presName="sibTrans" presStyleLbl="bgSibTrans2D1" presStyleIdx="5" presStyleCnt="6"/>
      <dgm:spPr/>
      <dgm:t>
        <a:bodyPr/>
        <a:lstStyle/>
        <a:p>
          <a:endParaRPr lang="es-ES"/>
        </a:p>
      </dgm:t>
    </dgm:pt>
    <dgm:pt modelId="{FE405FAD-05D6-4181-8755-51005AA0AAD3}" type="pres">
      <dgm:prSet presAssocID="{CA0A54B5-A98B-4F29-A853-BC3EE774925A}" presName="compNode" presStyleCnt="0"/>
      <dgm:spPr/>
      <dgm:t>
        <a:bodyPr/>
        <a:lstStyle/>
        <a:p>
          <a:endParaRPr lang="es-ES"/>
        </a:p>
      </dgm:t>
    </dgm:pt>
    <dgm:pt modelId="{D6B89E65-82A4-46EC-8448-82AE98A93583}" type="pres">
      <dgm:prSet presAssocID="{CA0A54B5-A98B-4F29-A853-BC3EE774925A}" presName="dummyConnPt" presStyleCnt="0"/>
      <dgm:spPr/>
      <dgm:t>
        <a:bodyPr/>
        <a:lstStyle/>
        <a:p>
          <a:endParaRPr lang="es-ES"/>
        </a:p>
      </dgm:t>
    </dgm:pt>
    <dgm:pt modelId="{7B258510-B7BD-4FDF-9F98-FD82077D4D67}" type="pres">
      <dgm:prSet presAssocID="{CA0A54B5-A98B-4F29-A853-BC3EE774925A}" presName="node" presStyleLbl="node1" presStyleIdx="6" presStyleCnt="7" custScaleX="108687" custScaleY="175612" custLinFactNeighborX="-3860" custLinFactNeighborY="-64625">
        <dgm:presLayoutVars>
          <dgm:bulletEnabled val="1"/>
        </dgm:presLayoutVars>
      </dgm:prSet>
      <dgm:spPr/>
      <dgm:t>
        <a:bodyPr/>
        <a:lstStyle/>
        <a:p>
          <a:endParaRPr lang="es-ES"/>
        </a:p>
      </dgm:t>
    </dgm:pt>
  </dgm:ptLst>
  <dgm:cxnLst>
    <dgm:cxn modelId="{A19A5D73-A374-42CB-BD65-06BF81D33ED8}" srcId="{C1DF73DB-AEFF-4553-A14A-9EE4AA64BAEB}" destId="{7DF8A5F3-2A06-49DD-84E1-36C2B4F5923E}" srcOrd="5" destOrd="0" parTransId="{286D9D7F-476E-4B3C-BD00-33A553AAA6A2}" sibTransId="{7053A31E-6313-4508-B5B5-6C8F70C12A94}"/>
    <dgm:cxn modelId="{25B79B55-1512-4566-B6DB-D3841AD1E6E0}" type="presOf" srcId="{684712CB-85F9-4A0B-92A1-F2E3AA546FFA}" destId="{F9819AB4-3155-4573-B7D9-E1DD6C5AB4AF}" srcOrd="0" destOrd="0" presId="urn:microsoft.com/office/officeart/2005/8/layout/bProcess4"/>
    <dgm:cxn modelId="{D998B611-1073-420B-9EB7-871047CC9B83}" type="presOf" srcId="{869392AB-6BF0-4779-92C6-E363DC23C1A7}" destId="{74614ABC-0E4F-41E8-A266-A8422C227A4E}" srcOrd="0" destOrd="0" presId="urn:microsoft.com/office/officeart/2005/8/layout/bProcess4"/>
    <dgm:cxn modelId="{9A62D60A-C32F-4407-926D-9953B38949D1}" srcId="{C1DF73DB-AEFF-4553-A14A-9EE4AA64BAEB}" destId="{F00DF9D5-DC1E-4F97-93DC-EE4A8FF7B581}" srcOrd="4" destOrd="0" parTransId="{B8A2C7AF-01E5-4C15-BA44-6334FA5BFE3F}" sibTransId="{869392AB-6BF0-4779-92C6-E363DC23C1A7}"/>
    <dgm:cxn modelId="{3D4376C3-E709-4A76-9F7F-100811DF4292}" type="presOf" srcId="{1160B67F-C47C-4136-AAC3-5796F3D79015}" destId="{A431899E-462E-403A-82A3-93E5C65FE490}" srcOrd="0" destOrd="0" presId="urn:microsoft.com/office/officeart/2005/8/layout/bProcess4"/>
    <dgm:cxn modelId="{D68265DD-2706-4C33-8381-519EB4A1F3BD}" type="presOf" srcId="{460A6EEF-8B9B-494E-8F2D-4C8E9693504A}" destId="{29DD8CFB-9E74-432A-A513-D00A78693CF1}" srcOrd="0" destOrd="0" presId="urn:microsoft.com/office/officeart/2005/8/layout/bProcess4"/>
    <dgm:cxn modelId="{7CEFB5C7-0037-46D3-8E2E-463FC1F59690}" type="presOf" srcId="{133118DB-808D-4999-B113-B4196E0BEC5E}" destId="{62A13C1A-29D1-49A0-9A64-CD99263904FB}" srcOrd="0" destOrd="0" presId="urn:microsoft.com/office/officeart/2005/8/layout/bProcess4"/>
    <dgm:cxn modelId="{6A77B187-08F6-4CCC-BBA3-2AC4278A5927}" type="presOf" srcId="{7053A31E-6313-4508-B5B5-6C8F70C12A94}" destId="{D6303B74-EEF3-4245-BDA5-F3D5FDAB0F77}" srcOrd="0" destOrd="0" presId="urn:microsoft.com/office/officeart/2005/8/layout/bProcess4"/>
    <dgm:cxn modelId="{EBCE8627-DDB5-444C-9E0B-0BAF38D8FE20}" type="presOf" srcId="{CA0A54B5-A98B-4F29-A853-BC3EE774925A}" destId="{7B258510-B7BD-4FDF-9F98-FD82077D4D67}" srcOrd="0" destOrd="0" presId="urn:microsoft.com/office/officeart/2005/8/layout/bProcess4"/>
    <dgm:cxn modelId="{79C6C713-A91E-434C-8F5C-8AD70F52AE0F}" type="presOf" srcId="{F00DF9D5-DC1E-4F97-93DC-EE4A8FF7B581}" destId="{39BFA898-F047-4D17-836C-75B87C0179FA}" srcOrd="0" destOrd="0" presId="urn:microsoft.com/office/officeart/2005/8/layout/bProcess4"/>
    <dgm:cxn modelId="{19D14793-DB9C-46E6-9B51-291C2EB27D21}" type="presOf" srcId="{FEC91517-76B5-4891-8F8A-3F0889EDD78C}" destId="{14ED203B-2622-4A6F-8643-FC0647BADFF4}" srcOrd="0" destOrd="0" presId="urn:microsoft.com/office/officeart/2005/8/layout/bProcess4"/>
    <dgm:cxn modelId="{51893330-747F-4281-B461-012C2A6C3464}" srcId="{C1DF73DB-AEFF-4553-A14A-9EE4AA64BAEB}" destId="{CA0A54B5-A98B-4F29-A853-BC3EE774925A}" srcOrd="6" destOrd="0" parTransId="{A65955E5-91A4-497F-B72D-974E64AB63E4}" sibTransId="{F5B8FF5A-434C-4478-A929-DF16D2AAB391}"/>
    <dgm:cxn modelId="{FD02A4E1-F8DC-44D0-A865-1E16020C2718}" type="presOf" srcId="{C1DF73DB-AEFF-4553-A14A-9EE4AA64BAEB}" destId="{31B95A20-83A7-41F4-BD73-860BC63AA327}" srcOrd="0" destOrd="0" presId="urn:microsoft.com/office/officeart/2005/8/layout/bProcess4"/>
    <dgm:cxn modelId="{ECFAD80B-2703-45D2-B1C5-D6C14C02A5B6}" type="presOf" srcId="{A99EED9A-F3CD-4127-B0C7-518B614FACD8}" destId="{2C644ED9-7AF7-4BA1-B847-43A7570439F0}" srcOrd="0" destOrd="0" presId="urn:microsoft.com/office/officeart/2005/8/layout/bProcess4"/>
    <dgm:cxn modelId="{0FBDAA40-0CA0-4AD8-9F73-9396927F0EBE}" type="presOf" srcId="{DBF8D99B-6847-4876-A74D-75F817260DAB}" destId="{365CC620-88C3-48AD-A612-5DF7E75742D6}" srcOrd="0" destOrd="0" presId="urn:microsoft.com/office/officeart/2005/8/layout/bProcess4"/>
    <dgm:cxn modelId="{671F2EB1-B229-4029-89B5-C516289C6C2C}" srcId="{C1DF73DB-AEFF-4553-A14A-9EE4AA64BAEB}" destId="{A99EED9A-F3CD-4127-B0C7-518B614FACD8}" srcOrd="1" destOrd="0" parTransId="{A119718D-1571-4A94-8206-FE2039C5C86D}" sibTransId="{2F560DB8-FF1E-40EE-B7F3-6FD9B78F7C13}"/>
    <dgm:cxn modelId="{E5C7A0C7-803F-436C-A898-584B6A00FD8E}" srcId="{C1DF73DB-AEFF-4553-A14A-9EE4AA64BAEB}" destId="{DBF8D99B-6847-4876-A74D-75F817260DAB}" srcOrd="3" destOrd="0" parTransId="{76216BA8-78BA-4666-86DE-64A8C1745CD3}" sibTransId="{133118DB-808D-4999-B113-B4196E0BEC5E}"/>
    <dgm:cxn modelId="{02349CED-A447-4091-83FB-1B2AD8075536}" type="presOf" srcId="{2F560DB8-FF1E-40EE-B7F3-6FD9B78F7C13}" destId="{FE2ED6F7-0DFD-4177-BEFD-82FF994D8840}" srcOrd="0" destOrd="0" presId="urn:microsoft.com/office/officeart/2005/8/layout/bProcess4"/>
    <dgm:cxn modelId="{0F330CCC-E157-42EF-9ACB-F4DD9BD05935}" srcId="{C1DF73DB-AEFF-4553-A14A-9EE4AA64BAEB}" destId="{460A6EEF-8B9B-494E-8F2D-4C8E9693504A}" srcOrd="2" destOrd="0" parTransId="{F6EE4F04-3B7B-4D93-9268-7C0BD9FC33A9}" sibTransId="{684712CB-85F9-4A0B-92A1-F2E3AA546FFA}"/>
    <dgm:cxn modelId="{798CC0BD-6399-4686-A9B1-436E2F05338B}" type="presOf" srcId="{7DF8A5F3-2A06-49DD-84E1-36C2B4F5923E}" destId="{C51BF997-573F-4587-A786-9544E36018E3}" srcOrd="0" destOrd="0" presId="urn:microsoft.com/office/officeart/2005/8/layout/bProcess4"/>
    <dgm:cxn modelId="{3EF39042-543B-4445-8A17-08DACB5624F9}" srcId="{C1DF73DB-AEFF-4553-A14A-9EE4AA64BAEB}" destId="{1160B67F-C47C-4136-AAC3-5796F3D79015}" srcOrd="0" destOrd="0" parTransId="{730F24BE-8C32-4729-B63A-0E45E6E3F779}" sibTransId="{FEC91517-76B5-4891-8F8A-3F0889EDD78C}"/>
    <dgm:cxn modelId="{4078D39A-4BC1-493B-A2D9-44A54EB988A0}" type="presParOf" srcId="{31B95A20-83A7-41F4-BD73-860BC63AA327}" destId="{4130CD72-2A20-4E66-9E47-EBFFEBAF1063}" srcOrd="0" destOrd="0" presId="urn:microsoft.com/office/officeart/2005/8/layout/bProcess4"/>
    <dgm:cxn modelId="{7B1962F2-12FE-4D02-AA81-C9D624FB31BA}" type="presParOf" srcId="{4130CD72-2A20-4E66-9E47-EBFFEBAF1063}" destId="{C3E2E94D-5D69-4741-A442-ACD231B2F196}" srcOrd="0" destOrd="0" presId="urn:microsoft.com/office/officeart/2005/8/layout/bProcess4"/>
    <dgm:cxn modelId="{8C83AD2A-563D-4F23-AD5A-A33B321A450D}" type="presParOf" srcId="{4130CD72-2A20-4E66-9E47-EBFFEBAF1063}" destId="{A431899E-462E-403A-82A3-93E5C65FE490}" srcOrd="1" destOrd="0" presId="urn:microsoft.com/office/officeart/2005/8/layout/bProcess4"/>
    <dgm:cxn modelId="{7EC8EBD2-22CE-41C0-84D8-634C6555B175}" type="presParOf" srcId="{31B95A20-83A7-41F4-BD73-860BC63AA327}" destId="{14ED203B-2622-4A6F-8643-FC0647BADFF4}" srcOrd="1" destOrd="0" presId="urn:microsoft.com/office/officeart/2005/8/layout/bProcess4"/>
    <dgm:cxn modelId="{9886E9AB-FC40-4952-915D-236C5EA9CFEA}" type="presParOf" srcId="{31B95A20-83A7-41F4-BD73-860BC63AA327}" destId="{D88F3A4F-41D5-4A65-8F07-76A11D826FD0}" srcOrd="2" destOrd="0" presId="urn:microsoft.com/office/officeart/2005/8/layout/bProcess4"/>
    <dgm:cxn modelId="{D729E48F-0747-4BCF-B44B-76F2D6ECA463}" type="presParOf" srcId="{D88F3A4F-41D5-4A65-8F07-76A11D826FD0}" destId="{A2BCD0F5-EBD6-4B79-9CF6-1251EF0533C0}" srcOrd="0" destOrd="0" presId="urn:microsoft.com/office/officeart/2005/8/layout/bProcess4"/>
    <dgm:cxn modelId="{9030F5CC-8197-41BB-99A9-E86AB0CF3843}" type="presParOf" srcId="{D88F3A4F-41D5-4A65-8F07-76A11D826FD0}" destId="{2C644ED9-7AF7-4BA1-B847-43A7570439F0}" srcOrd="1" destOrd="0" presId="urn:microsoft.com/office/officeart/2005/8/layout/bProcess4"/>
    <dgm:cxn modelId="{655D6FB7-8BC8-4BE7-AEE6-6A418D946A80}" type="presParOf" srcId="{31B95A20-83A7-41F4-BD73-860BC63AA327}" destId="{FE2ED6F7-0DFD-4177-BEFD-82FF994D8840}" srcOrd="3" destOrd="0" presId="urn:microsoft.com/office/officeart/2005/8/layout/bProcess4"/>
    <dgm:cxn modelId="{A44D3E26-C28A-48BF-9223-F4F66AF00C10}" type="presParOf" srcId="{31B95A20-83A7-41F4-BD73-860BC63AA327}" destId="{1F668574-AF94-4048-84AC-D4CBE074216D}" srcOrd="4" destOrd="0" presId="urn:microsoft.com/office/officeart/2005/8/layout/bProcess4"/>
    <dgm:cxn modelId="{BF9128FE-BBAC-4B8A-9608-1DCAF11CFEB7}" type="presParOf" srcId="{1F668574-AF94-4048-84AC-D4CBE074216D}" destId="{FD6ABA74-50BF-4906-B194-140632179D6D}" srcOrd="0" destOrd="0" presId="urn:microsoft.com/office/officeart/2005/8/layout/bProcess4"/>
    <dgm:cxn modelId="{90A068E7-1D9A-4917-A571-E8DDDD4F28D3}" type="presParOf" srcId="{1F668574-AF94-4048-84AC-D4CBE074216D}" destId="{29DD8CFB-9E74-432A-A513-D00A78693CF1}" srcOrd="1" destOrd="0" presId="urn:microsoft.com/office/officeart/2005/8/layout/bProcess4"/>
    <dgm:cxn modelId="{37FD5E40-0F9D-4241-AB51-5ACFA1DA2F1D}" type="presParOf" srcId="{31B95A20-83A7-41F4-BD73-860BC63AA327}" destId="{F9819AB4-3155-4573-B7D9-E1DD6C5AB4AF}" srcOrd="5" destOrd="0" presId="urn:microsoft.com/office/officeart/2005/8/layout/bProcess4"/>
    <dgm:cxn modelId="{95B20797-1342-458B-986C-498A3F8193CE}" type="presParOf" srcId="{31B95A20-83A7-41F4-BD73-860BC63AA327}" destId="{4556243A-53F2-4131-90F2-00DF3F12817A}" srcOrd="6" destOrd="0" presId="urn:microsoft.com/office/officeart/2005/8/layout/bProcess4"/>
    <dgm:cxn modelId="{1A3ACFDF-0D07-4956-AEA3-88C67C7FD02E}" type="presParOf" srcId="{4556243A-53F2-4131-90F2-00DF3F12817A}" destId="{239A32FF-15F0-4F01-9E4F-FE8C6ECA2382}" srcOrd="0" destOrd="0" presId="urn:microsoft.com/office/officeart/2005/8/layout/bProcess4"/>
    <dgm:cxn modelId="{C2031965-AE34-492B-A3BC-E690433D3DFD}" type="presParOf" srcId="{4556243A-53F2-4131-90F2-00DF3F12817A}" destId="{365CC620-88C3-48AD-A612-5DF7E75742D6}" srcOrd="1" destOrd="0" presId="urn:microsoft.com/office/officeart/2005/8/layout/bProcess4"/>
    <dgm:cxn modelId="{B28651C7-CC2E-492A-809F-D19EA06C9DAA}" type="presParOf" srcId="{31B95A20-83A7-41F4-BD73-860BC63AA327}" destId="{62A13C1A-29D1-49A0-9A64-CD99263904FB}" srcOrd="7" destOrd="0" presId="urn:microsoft.com/office/officeart/2005/8/layout/bProcess4"/>
    <dgm:cxn modelId="{9707D616-7AF0-419B-AC63-1F707DE48B2F}" type="presParOf" srcId="{31B95A20-83A7-41F4-BD73-860BC63AA327}" destId="{8AA61640-518B-4A42-B238-4B271EA9FFC4}" srcOrd="8" destOrd="0" presId="urn:microsoft.com/office/officeart/2005/8/layout/bProcess4"/>
    <dgm:cxn modelId="{8053F603-9D98-44FB-A4FC-7A99D182B7EE}" type="presParOf" srcId="{8AA61640-518B-4A42-B238-4B271EA9FFC4}" destId="{EE8F0ED9-BFBA-4B2D-BA06-DAC40B6C47E7}" srcOrd="0" destOrd="0" presId="urn:microsoft.com/office/officeart/2005/8/layout/bProcess4"/>
    <dgm:cxn modelId="{98A9DAD5-9FB4-4ED1-AE6B-B91455475697}" type="presParOf" srcId="{8AA61640-518B-4A42-B238-4B271EA9FFC4}" destId="{39BFA898-F047-4D17-836C-75B87C0179FA}" srcOrd="1" destOrd="0" presId="urn:microsoft.com/office/officeart/2005/8/layout/bProcess4"/>
    <dgm:cxn modelId="{9CF199BE-074F-455D-835E-BB402E451ACD}" type="presParOf" srcId="{31B95A20-83A7-41F4-BD73-860BC63AA327}" destId="{74614ABC-0E4F-41E8-A266-A8422C227A4E}" srcOrd="9" destOrd="0" presId="urn:microsoft.com/office/officeart/2005/8/layout/bProcess4"/>
    <dgm:cxn modelId="{2BD68513-08A4-4A59-9C5E-38F1B98AF463}" type="presParOf" srcId="{31B95A20-83A7-41F4-BD73-860BC63AA327}" destId="{86402482-86F8-4A0C-B227-E77225EE54C3}" srcOrd="10" destOrd="0" presId="urn:microsoft.com/office/officeart/2005/8/layout/bProcess4"/>
    <dgm:cxn modelId="{A6D40231-3E71-46EA-8109-8AE5EE83AEDC}" type="presParOf" srcId="{86402482-86F8-4A0C-B227-E77225EE54C3}" destId="{1474842F-1611-499D-8F9E-087EE37775FF}" srcOrd="0" destOrd="0" presId="urn:microsoft.com/office/officeart/2005/8/layout/bProcess4"/>
    <dgm:cxn modelId="{666735A9-1901-4A9F-85C5-E2E41E9D3291}" type="presParOf" srcId="{86402482-86F8-4A0C-B227-E77225EE54C3}" destId="{C51BF997-573F-4587-A786-9544E36018E3}" srcOrd="1" destOrd="0" presId="urn:microsoft.com/office/officeart/2005/8/layout/bProcess4"/>
    <dgm:cxn modelId="{D9405125-D24B-426F-A931-14BC736DE2FE}" type="presParOf" srcId="{31B95A20-83A7-41F4-BD73-860BC63AA327}" destId="{D6303B74-EEF3-4245-BDA5-F3D5FDAB0F77}" srcOrd="11" destOrd="0" presId="urn:microsoft.com/office/officeart/2005/8/layout/bProcess4"/>
    <dgm:cxn modelId="{561294A0-2341-42EB-AFD3-E61E27827B72}" type="presParOf" srcId="{31B95A20-83A7-41F4-BD73-860BC63AA327}" destId="{FE405FAD-05D6-4181-8755-51005AA0AAD3}" srcOrd="12" destOrd="0" presId="urn:microsoft.com/office/officeart/2005/8/layout/bProcess4"/>
    <dgm:cxn modelId="{DEC8E3BE-C325-4D96-989C-4EE2162A63D3}" type="presParOf" srcId="{FE405FAD-05D6-4181-8755-51005AA0AAD3}" destId="{D6B89E65-82A4-46EC-8448-82AE98A93583}" srcOrd="0" destOrd="0" presId="urn:microsoft.com/office/officeart/2005/8/layout/bProcess4"/>
    <dgm:cxn modelId="{083FA983-E01F-43E8-94FB-DDE70E136EC2}" type="presParOf" srcId="{FE405FAD-05D6-4181-8755-51005AA0AAD3}" destId="{7B258510-B7BD-4FDF-9F98-FD82077D4D67}"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641B8FF2-CC62-49E7-B27B-E1CEA1BA2BFF}" type="doc">
      <dgm:prSet loTypeId="urn:microsoft.com/office/officeart/2005/8/layout/radial3" loCatId="relationship" qsTypeId="urn:microsoft.com/office/officeart/2005/8/quickstyle/simple5" qsCatId="simple" csTypeId="urn:microsoft.com/office/officeart/2005/8/colors/accent3_4" csCatId="accent3" phldr="1"/>
      <dgm:spPr/>
      <dgm:t>
        <a:bodyPr/>
        <a:lstStyle/>
        <a:p>
          <a:endParaRPr lang="es-EC"/>
        </a:p>
      </dgm:t>
    </dgm:pt>
    <dgm:pt modelId="{40D8A2BE-565F-49A8-841C-08AC73DEC8B5}">
      <dgm:prSet phldrT="[Text]" custT="1"/>
      <dgm:spPr/>
      <dgm:t>
        <a:bodyPr/>
        <a:lstStyle/>
        <a:p>
          <a:r>
            <a:rPr lang="es-EC" sz="1800" dirty="0" smtClean="0"/>
            <a:t>Se determina el peso del recipiente humedecido y vacío en Kg.</a:t>
          </a:r>
          <a:endParaRPr lang="es-EC" sz="1800" dirty="0"/>
        </a:p>
      </dgm:t>
    </dgm:pt>
    <dgm:pt modelId="{A440B73B-6049-4A0F-A167-34958BBA6BD3}" type="parTrans" cxnId="{E3985A1C-990F-489C-BC54-2F12BE3E9EAD}">
      <dgm:prSet/>
      <dgm:spPr/>
      <dgm:t>
        <a:bodyPr/>
        <a:lstStyle/>
        <a:p>
          <a:endParaRPr lang="es-EC"/>
        </a:p>
      </dgm:t>
    </dgm:pt>
    <dgm:pt modelId="{E9CE993F-0258-42F4-86DD-7FAD311CD275}" type="sibTrans" cxnId="{E3985A1C-990F-489C-BC54-2F12BE3E9EAD}">
      <dgm:prSet/>
      <dgm:spPr/>
      <dgm:t>
        <a:bodyPr/>
        <a:lstStyle/>
        <a:p>
          <a:endParaRPr lang="es-EC"/>
        </a:p>
      </dgm:t>
    </dgm:pt>
    <dgm:pt modelId="{01AB6755-BDE7-4F8C-BD5A-E3B322140943}">
      <dgm:prSet phldrT="[Text]" custT="1"/>
      <dgm:spPr/>
      <dgm:t>
        <a:bodyPr/>
        <a:lstStyle/>
        <a:p>
          <a:r>
            <a:rPr lang="es-EC" sz="1800" dirty="0" smtClean="0"/>
            <a:t>Llenar el recipiente metálico de concreto fresco, en tres capas iguales, varillando y golpear con el martillo de goma. </a:t>
          </a:r>
          <a:endParaRPr lang="es-EC" sz="1800" dirty="0"/>
        </a:p>
      </dgm:t>
    </dgm:pt>
    <dgm:pt modelId="{19097BAD-3DDD-4D41-9079-E02E5B083D0A}" type="parTrans" cxnId="{E95817E3-21A5-412D-B6B3-DEC78423CDB7}">
      <dgm:prSet/>
      <dgm:spPr/>
      <dgm:t>
        <a:bodyPr/>
        <a:lstStyle/>
        <a:p>
          <a:endParaRPr lang="es-EC"/>
        </a:p>
      </dgm:t>
    </dgm:pt>
    <dgm:pt modelId="{AEB3BA94-92E7-426A-810C-16DA39839762}" type="sibTrans" cxnId="{E95817E3-21A5-412D-B6B3-DEC78423CDB7}">
      <dgm:prSet/>
      <dgm:spPr/>
      <dgm:t>
        <a:bodyPr/>
        <a:lstStyle/>
        <a:p>
          <a:endParaRPr lang="es-EC"/>
        </a:p>
      </dgm:t>
    </dgm:pt>
    <dgm:pt modelId="{22898E15-0AFA-4AA1-BA12-AF59C0D785A6}">
      <dgm:prSet phldrT="[Text]" custT="1"/>
      <dgm:spPr/>
      <dgm:t>
        <a:bodyPr/>
        <a:lstStyle/>
        <a:p>
          <a:r>
            <a:rPr lang="es-EC" sz="1800" dirty="0" smtClean="0"/>
            <a:t>La última capa debe sobrepasar el volumen del cilindro para ser enrasado</a:t>
          </a:r>
          <a:endParaRPr lang="es-EC" sz="1800" dirty="0"/>
        </a:p>
      </dgm:t>
    </dgm:pt>
    <dgm:pt modelId="{8A8A9B63-D5DD-4AA6-B2F7-3C102EB82100}" type="parTrans" cxnId="{F90ABEA5-1583-41EF-8D59-BFA60C4DF89E}">
      <dgm:prSet/>
      <dgm:spPr/>
      <dgm:t>
        <a:bodyPr/>
        <a:lstStyle/>
        <a:p>
          <a:endParaRPr lang="es-EC"/>
        </a:p>
      </dgm:t>
    </dgm:pt>
    <dgm:pt modelId="{A56AA982-6532-46AB-87D2-C9E41E973F15}" type="sibTrans" cxnId="{F90ABEA5-1583-41EF-8D59-BFA60C4DF89E}">
      <dgm:prSet/>
      <dgm:spPr/>
      <dgm:t>
        <a:bodyPr/>
        <a:lstStyle/>
        <a:p>
          <a:endParaRPr lang="es-EC"/>
        </a:p>
      </dgm:t>
    </dgm:pt>
    <dgm:pt modelId="{605E89AC-37CA-46D8-BD90-67F656EB3ABB}">
      <dgm:prSet phldrT="[Text]" custT="1"/>
      <dgm:spPr/>
      <dgm:t>
        <a:bodyPr/>
        <a:lstStyle/>
        <a:p>
          <a:r>
            <a:rPr lang="es-EC" sz="1800" dirty="0" smtClean="0"/>
            <a:t>Limpiar los filos del recipiente y pesar el recipiente más concreto completamente lleno.</a:t>
          </a:r>
          <a:endParaRPr lang="es-EC" sz="1800" dirty="0"/>
        </a:p>
      </dgm:t>
    </dgm:pt>
    <dgm:pt modelId="{D45F86B3-5FC6-41AB-B38D-722545A587FA}" type="parTrans" cxnId="{891897B6-628F-4B76-8203-D5A2FEB0F2E2}">
      <dgm:prSet/>
      <dgm:spPr/>
      <dgm:t>
        <a:bodyPr/>
        <a:lstStyle/>
        <a:p>
          <a:endParaRPr lang="es-EC"/>
        </a:p>
      </dgm:t>
    </dgm:pt>
    <dgm:pt modelId="{7EC7C3B8-36E2-49BE-AEF9-7CED11C9F105}" type="sibTrans" cxnId="{891897B6-628F-4B76-8203-D5A2FEB0F2E2}">
      <dgm:prSet/>
      <dgm:spPr/>
      <dgm:t>
        <a:bodyPr/>
        <a:lstStyle/>
        <a:p>
          <a:endParaRPr lang="es-EC"/>
        </a:p>
      </dgm:t>
    </dgm:pt>
    <dgm:pt modelId="{797A5081-DFC1-440B-8AC8-CAB169717BCB}">
      <dgm:prSet phldrT="[Text]" custT="1"/>
      <dgm:spPr/>
      <dgm:t>
        <a:bodyPr/>
        <a:lstStyle/>
        <a:p>
          <a:r>
            <a:rPr lang="es-EC" sz="1800" dirty="0" smtClean="0"/>
            <a:t>Se calcula el volumen del recipiente metálico cilíndrico</a:t>
          </a:r>
          <a:endParaRPr lang="es-EC" sz="2000" dirty="0"/>
        </a:p>
      </dgm:t>
    </dgm:pt>
    <dgm:pt modelId="{44E746F3-FC4C-4D83-A2E5-E7C57CF3D1C6}" type="parTrans" cxnId="{9FDBD926-CA8B-4AA2-9E45-CC12F87081B6}">
      <dgm:prSet/>
      <dgm:spPr/>
      <dgm:t>
        <a:bodyPr/>
        <a:lstStyle/>
        <a:p>
          <a:endParaRPr lang="es-EC"/>
        </a:p>
      </dgm:t>
    </dgm:pt>
    <dgm:pt modelId="{08999606-0909-4D5A-B3BA-F334ABCF7A09}" type="sibTrans" cxnId="{9FDBD926-CA8B-4AA2-9E45-CC12F87081B6}">
      <dgm:prSet/>
      <dgm:spPr/>
      <dgm:t>
        <a:bodyPr/>
        <a:lstStyle/>
        <a:p>
          <a:endParaRPr lang="es-EC"/>
        </a:p>
      </dgm:t>
    </dgm:pt>
    <dgm:pt modelId="{48247C65-8CA0-46EE-896D-BA2684403092}" type="pres">
      <dgm:prSet presAssocID="{641B8FF2-CC62-49E7-B27B-E1CEA1BA2BFF}" presName="composite" presStyleCnt="0">
        <dgm:presLayoutVars>
          <dgm:chMax val="1"/>
          <dgm:dir/>
          <dgm:resizeHandles val="exact"/>
        </dgm:presLayoutVars>
      </dgm:prSet>
      <dgm:spPr/>
      <dgm:t>
        <a:bodyPr/>
        <a:lstStyle/>
        <a:p>
          <a:endParaRPr lang="es-EC"/>
        </a:p>
      </dgm:t>
    </dgm:pt>
    <dgm:pt modelId="{6EC096EB-1368-4895-B7E0-E04EED0C4B9B}" type="pres">
      <dgm:prSet presAssocID="{641B8FF2-CC62-49E7-B27B-E1CEA1BA2BFF}" presName="radial" presStyleCnt="0">
        <dgm:presLayoutVars>
          <dgm:animLvl val="ctr"/>
        </dgm:presLayoutVars>
      </dgm:prSet>
      <dgm:spPr/>
      <dgm:t>
        <a:bodyPr/>
        <a:lstStyle/>
        <a:p>
          <a:endParaRPr lang="es-ES"/>
        </a:p>
      </dgm:t>
    </dgm:pt>
    <dgm:pt modelId="{0DB0C065-CA49-49F6-BFD2-BB02D4E49C20}" type="pres">
      <dgm:prSet presAssocID="{40D8A2BE-565F-49A8-841C-08AC73DEC8B5}" presName="centerShape" presStyleLbl="vennNode1" presStyleIdx="0" presStyleCnt="5" custScaleX="71315" custScaleY="87525" custLinFactNeighborX="-90427" custLinFactNeighborY="-44607"/>
      <dgm:spPr/>
      <dgm:t>
        <a:bodyPr/>
        <a:lstStyle/>
        <a:p>
          <a:endParaRPr lang="es-EC"/>
        </a:p>
      </dgm:t>
    </dgm:pt>
    <dgm:pt modelId="{D7DBC5FB-09A3-4E73-991A-15D30100B621}" type="pres">
      <dgm:prSet presAssocID="{01AB6755-BDE7-4F8C-BD5A-E3B322140943}" presName="node" presStyleLbl="vennNode1" presStyleIdx="1" presStyleCnt="5" custScaleX="217805" custScaleY="148378" custRadScaleRad="57734" custRadScaleInc="42111">
        <dgm:presLayoutVars>
          <dgm:bulletEnabled val="1"/>
        </dgm:presLayoutVars>
      </dgm:prSet>
      <dgm:spPr/>
      <dgm:t>
        <a:bodyPr/>
        <a:lstStyle/>
        <a:p>
          <a:endParaRPr lang="es-EC"/>
        </a:p>
      </dgm:t>
    </dgm:pt>
    <dgm:pt modelId="{9343961B-6388-44E7-8EBA-B00BF085ED38}" type="pres">
      <dgm:prSet presAssocID="{22898E15-0AFA-4AA1-BA12-AF59C0D785A6}" presName="node" presStyleLbl="vennNode1" presStyleIdx="2" presStyleCnt="5" custScaleX="192456" custScaleY="157950" custRadScaleRad="178881" custRadScaleInc="-11379">
        <dgm:presLayoutVars>
          <dgm:bulletEnabled val="1"/>
        </dgm:presLayoutVars>
      </dgm:prSet>
      <dgm:spPr/>
      <dgm:t>
        <a:bodyPr/>
        <a:lstStyle/>
        <a:p>
          <a:endParaRPr lang="es-EC"/>
        </a:p>
      </dgm:t>
    </dgm:pt>
    <dgm:pt modelId="{78BCAD5B-1445-42E3-9CC5-8306D4620DAA}" type="pres">
      <dgm:prSet presAssocID="{605E89AC-37CA-46D8-BD90-67F656EB3ABB}" presName="node" presStyleLbl="vennNode1" presStyleIdx="3" presStyleCnt="5" custScaleX="201539" custScaleY="142887" custRadScaleRad="192417" custRadScaleInc="-75999">
        <dgm:presLayoutVars>
          <dgm:bulletEnabled val="1"/>
        </dgm:presLayoutVars>
      </dgm:prSet>
      <dgm:spPr/>
      <dgm:t>
        <a:bodyPr/>
        <a:lstStyle/>
        <a:p>
          <a:endParaRPr lang="es-EC"/>
        </a:p>
      </dgm:t>
    </dgm:pt>
    <dgm:pt modelId="{C8F78209-AF6D-4B5F-B0CF-968E5EDBB9D2}" type="pres">
      <dgm:prSet presAssocID="{797A5081-DFC1-440B-8AC8-CAB169717BCB}" presName="node" presStyleLbl="vennNode1" presStyleIdx="4" presStyleCnt="5" custScaleX="135432" custScaleY="149920" custRadScaleRad="107334" custRadScaleInc="39737">
        <dgm:presLayoutVars>
          <dgm:bulletEnabled val="1"/>
        </dgm:presLayoutVars>
      </dgm:prSet>
      <dgm:spPr/>
      <dgm:t>
        <a:bodyPr/>
        <a:lstStyle/>
        <a:p>
          <a:endParaRPr lang="es-EC"/>
        </a:p>
      </dgm:t>
    </dgm:pt>
  </dgm:ptLst>
  <dgm:cxnLst>
    <dgm:cxn modelId="{E3985A1C-990F-489C-BC54-2F12BE3E9EAD}" srcId="{641B8FF2-CC62-49E7-B27B-E1CEA1BA2BFF}" destId="{40D8A2BE-565F-49A8-841C-08AC73DEC8B5}" srcOrd="0" destOrd="0" parTransId="{A440B73B-6049-4A0F-A167-34958BBA6BD3}" sibTransId="{E9CE993F-0258-42F4-86DD-7FAD311CD275}"/>
    <dgm:cxn modelId="{F90ABEA5-1583-41EF-8D59-BFA60C4DF89E}" srcId="{40D8A2BE-565F-49A8-841C-08AC73DEC8B5}" destId="{22898E15-0AFA-4AA1-BA12-AF59C0D785A6}" srcOrd="1" destOrd="0" parTransId="{8A8A9B63-D5DD-4AA6-B2F7-3C102EB82100}" sibTransId="{A56AA982-6532-46AB-87D2-C9E41E973F15}"/>
    <dgm:cxn modelId="{B1665D9A-8F8D-4E82-B8AE-F3B7A68AF971}" type="presOf" srcId="{605E89AC-37CA-46D8-BD90-67F656EB3ABB}" destId="{78BCAD5B-1445-42E3-9CC5-8306D4620DAA}" srcOrd="0" destOrd="0" presId="urn:microsoft.com/office/officeart/2005/8/layout/radial3"/>
    <dgm:cxn modelId="{9FDBD926-CA8B-4AA2-9E45-CC12F87081B6}" srcId="{40D8A2BE-565F-49A8-841C-08AC73DEC8B5}" destId="{797A5081-DFC1-440B-8AC8-CAB169717BCB}" srcOrd="3" destOrd="0" parTransId="{44E746F3-FC4C-4D83-A2E5-E7C57CF3D1C6}" sibTransId="{08999606-0909-4D5A-B3BA-F334ABCF7A09}"/>
    <dgm:cxn modelId="{15E2034B-8D52-4F69-A6D4-CC6883A7058C}" type="presOf" srcId="{01AB6755-BDE7-4F8C-BD5A-E3B322140943}" destId="{D7DBC5FB-09A3-4E73-991A-15D30100B621}" srcOrd="0" destOrd="0" presId="urn:microsoft.com/office/officeart/2005/8/layout/radial3"/>
    <dgm:cxn modelId="{61C382C5-6534-459A-A319-7C0A60315B3E}" type="presOf" srcId="{40D8A2BE-565F-49A8-841C-08AC73DEC8B5}" destId="{0DB0C065-CA49-49F6-BFD2-BB02D4E49C20}" srcOrd="0" destOrd="0" presId="urn:microsoft.com/office/officeart/2005/8/layout/radial3"/>
    <dgm:cxn modelId="{E95817E3-21A5-412D-B6B3-DEC78423CDB7}" srcId="{40D8A2BE-565F-49A8-841C-08AC73DEC8B5}" destId="{01AB6755-BDE7-4F8C-BD5A-E3B322140943}" srcOrd="0" destOrd="0" parTransId="{19097BAD-3DDD-4D41-9079-E02E5B083D0A}" sibTransId="{AEB3BA94-92E7-426A-810C-16DA39839762}"/>
    <dgm:cxn modelId="{891897B6-628F-4B76-8203-D5A2FEB0F2E2}" srcId="{40D8A2BE-565F-49A8-841C-08AC73DEC8B5}" destId="{605E89AC-37CA-46D8-BD90-67F656EB3ABB}" srcOrd="2" destOrd="0" parTransId="{D45F86B3-5FC6-41AB-B38D-722545A587FA}" sibTransId="{7EC7C3B8-36E2-49BE-AEF9-7CED11C9F105}"/>
    <dgm:cxn modelId="{FEDEA16C-3A6E-40CF-A242-4C1AFFA07E73}" type="presOf" srcId="{797A5081-DFC1-440B-8AC8-CAB169717BCB}" destId="{C8F78209-AF6D-4B5F-B0CF-968E5EDBB9D2}" srcOrd="0" destOrd="0" presId="urn:microsoft.com/office/officeart/2005/8/layout/radial3"/>
    <dgm:cxn modelId="{E337B80A-8164-4820-8FDD-9FFADA7D5B87}" type="presOf" srcId="{22898E15-0AFA-4AA1-BA12-AF59C0D785A6}" destId="{9343961B-6388-44E7-8EBA-B00BF085ED38}" srcOrd="0" destOrd="0" presId="urn:microsoft.com/office/officeart/2005/8/layout/radial3"/>
    <dgm:cxn modelId="{CE4935E0-4F35-46BA-847B-9FADA303D347}" type="presOf" srcId="{641B8FF2-CC62-49E7-B27B-E1CEA1BA2BFF}" destId="{48247C65-8CA0-46EE-896D-BA2684403092}" srcOrd="0" destOrd="0" presId="urn:microsoft.com/office/officeart/2005/8/layout/radial3"/>
    <dgm:cxn modelId="{94DAEC32-0D93-40CE-807B-5A7229539ECB}" type="presParOf" srcId="{48247C65-8CA0-46EE-896D-BA2684403092}" destId="{6EC096EB-1368-4895-B7E0-E04EED0C4B9B}" srcOrd="0" destOrd="0" presId="urn:microsoft.com/office/officeart/2005/8/layout/radial3"/>
    <dgm:cxn modelId="{D8139DF0-5CEF-4C1E-BFB4-70D0769F0302}" type="presParOf" srcId="{6EC096EB-1368-4895-B7E0-E04EED0C4B9B}" destId="{0DB0C065-CA49-49F6-BFD2-BB02D4E49C20}" srcOrd="0" destOrd="0" presId="urn:microsoft.com/office/officeart/2005/8/layout/radial3"/>
    <dgm:cxn modelId="{2A6E92E6-16F3-4BAA-955F-3DE88C1F89E4}" type="presParOf" srcId="{6EC096EB-1368-4895-B7E0-E04EED0C4B9B}" destId="{D7DBC5FB-09A3-4E73-991A-15D30100B621}" srcOrd="1" destOrd="0" presId="urn:microsoft.com/office/officeart/2005/8/layout/radial3"/>
    <dgm:cxn modelId="{E8824701-A788-4317-86F3-DA88DF4830FA}" type="presParOf" srcId="{6EC096EB-1368-4895-B7E0-E04EED0C4B9B}" destId="{9343961B-6388-44E7-8EBA-B00BF085ED38}" srcOrd="2" destOrd="0" presId="urn:microsoft.com/office/officeart/2005/8/layout/radial3"/>
    <dgm:cxn modelId="{E1A009E8-1574-48CC-9601-AEEF4E179644}" type="presParOf" srcId="{6EC096EB-1368-4895-B7E0-E04EED0C4B9B}" destId="{78BCAD5B-1445-42E3-9CC5-8306D4620DAA}" srcOrd="3" destOrd="0" presId="urn:microsoft.com/office/officeart/2005/8/layout/radial3"/>
    <dgm:cxn modelId="{1895C13D-DEEA-465A-AE51-37FA0D9E1E85}" type="presParOf" srcId="{6EC096EB-1368-4895-B7E0-E04EED0C4B9B}" destId="{C8F78209-AF6D-4B5F-B0CF-968E5EDBB9D2}" srcOrd="4" destOrd="0" presId="urn:microsoft.com/office/officeart/2005/8/layout/radial3"/>
  </dgm:cxnLst>
  <dgm:bg/>
  <dgm:whole>
    <a:ln>
      <a:solidFill>
        <a:srgbClr val="FFFF0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0E7C066-5041-4A34-B667-E7F955E218CB}" type="doc">
      <dgm:prSet loTypeId="urn:microsoft.com/office/officeart/2005/8/layout/cycle3" loCatId="cycle" qsTypeId="urn:microsoft.com/office/officeart/2005/8/quickstyle/simple5" qsCatId="simple" csTypeId="urn:microsoft.com/office/officeart/2005/8/colors/accent1_2" csCatId="accent1" phldr="1"/>
      <dgm:spPr/>
      <dgm:t>
        <a:bodyPr/>
        <a:lstStyle/>
        <a:p>
          <a:endParaRPr lang="es-ES"/>
        </a:p>
      </dgm:t>
    </dgm:pt>
    <dgm:pt modelId="{D5E9FFF8-6875-4F1D-AD53-7765F727FCB5}">
      <dgm:prSet phldrT="[Texto]" custT="1"/>
      <dgm:spPr/>
      <dgm:t>
        <a:bodyPr/>
        <a:lstStyle/>
        <a:p>
          <a:r>
            <a:rPr lang="es-EC" sz="1600" dirty="0" smtClean="0"/>
            <a:t>Ajustar los moldes cilíndricos metálicos y dar una capa ligera de grasa.</a:t>
          </a:r>
          <a:endParaRPr lang="es-ES" sz="1600" dirty="0"/>
        </a:p>
      </dgm:t>
    </dgm:pt>
    <dgm:pt modelId="{A6B87173-F286-4754-BDEF-76CA488A50EC}" type="parTrans" cxnId="{38218BC9-2F73-4230-AD05-8C4FA3A6F3EA}">
      <dgm:prSet/>
      <dgm:spPr/>
      <dgm:t>
        <a:bodyPr/>
        <a:lstStyle/>
        <a:p>
          <a:endParaRPr lang="es-ES"/>
        </a:p>
      </dgm:t>
    </dgm:pt>
    <dgm:pt modelId="{194EC65A-507D-4FFF-AFE9-3956728B5736}" type="sibTrans" cxnId="{38218BC9-2F73-4230-AD05-8C4FA3A6F3EA}">
      <dgm:prSet/>
      <dgm:spPr/>
      <dgm:t>
        <a:bodyPr/>
        <a:lstStyle/>
        <a:p>
          <a:endParaRPr lang="es-ES"/>
        </a:p>
      </dgm:t>
    </dgm:pt>
    <dgm:pt modelId="{60C870A9-909D-438C-896D-BA1ACE526A06}">
      <dgm:prSet phldrT="[Texto]" custT="1"/>
      <dgm:spPr/>
      <dgm:t>
        <a:bodyPr/>
        <a:lstStyle/>
        <a:p>
          <a:r>
            <a:rPr lang="es-EC" sz="1600" dirty="0" smtClean="0"/>
            <a:t>Con un cucaron metálico distribuir uniformemente la muestra en el molde en tres capas de igual volumen</a:t>
          </a:r>
          <a:endParaRPr lang="es-ES" sz="1600" dirty="0"/>
        </a:p>
      </dgm:t>
    </dgm:pt>
    <dgm:pt modelId="{9948D1C8-324E-4A8C-AEBD-4D3A503AA182}" type="parTrans" cxnId="{6B6E5E8A-13A3-4FAE-8BFF-2384B0EE4C91}">
      <dgm:prSet/>
      <dgm:spPr/>
      <dgm:t>
        <a:bodyPr/>
        <a:lstStyle/>
        <a:p>
          <a:endParaRPr lang="es-ES"/>
        </a:p>
      </dgm:t>
    </dgm:pt>
    <dgm:pt modelId="{4826A3A0-7E57-4330-BBD7-729758D4222D}" type="sibTrans" cxnId="{6B6E5E8A-13A3-4FAE-8BFF-2384B0EE4C91}">
      <dgm:prSet/>
      <dgm:spPr/>
      <dgm:t>
        <a:bodyPr/>
        <a:lstStyle/>
        <a:p>
          <a:endParaRPr lang="es-ES"/>
        </a:p>
      </dgm:t>
    </dgm:pt>
    <dgm:pt modelId="{74222711-CD89-4270-9EC1-E7ACA25029C7}">
      <dgm:prSet phldrT="[Texto]" custT="1"/>
      <dgm:spPr/>
      <dgm:t>
        <a:bodyPr/>
        <a:lstStyle/>
        <a:p>
          <a:r>
            <a:rPr lang="es-EC" sz="1600" dirty="0" smtClean="0"/>
            <a:t>Compactar cada capa con 25 penetraciones de la varilla </a:t>
          </a:r>
          <a:endParaRPr lang="es-ES" sz="1600" dirty="0"/>
        </a:p>
      </dgm:t>
    </dgm:pt>
    <dgm:pt modelId="{CF4E6258-2626-44B4-B751-422CED2E579B}" type="parTrans" cxnId="{0F80C432-6146-4D59-AFD7-D65EE97F5406}">
      <dgm:prSet/>
      <dgm:spPr/>
      <dgm:t>
        <a:bodyPr/>
        <a:lstStyle/>
        <a:p>
          <a:endParaRPr lang="es-ES"/>
        </a:p>
      </dgm:t>
    </dgm:pt>
    <dgm:pt modelId="{5E4F1261-8429-4CD9-8AE2-16CD06DAECE9}" type="sibTrans" cxnId="{0F80C432-6146-4D59-AFD7-D65EE97F5406}">
      <dgm:prSet/>
      <dgm:spPr/>
      <dgm:t>
        <a:bodyPr/>
        <a:lstStyle/>
        <a:p>
          <a:endParaRPr lang="es-ES"/>
        </a:p>
      </dgm:t>
    </dgm:pt>
    <dgm:pt modelId="{2490CA17-55D0-4AA1-9D98-84A699FBA899}">
      <dgm:prSet custT="1"/>
      <dgm:spPr/>
      <dgm:t>
        <a:bodyPr/>
        <a:lstStyle/>
        <a:p>
          <a:r>
            <a:rPr lang="es-EC" sz="1600" dirty="0" smtClean="0"/>
            <a:t>Golpear los lados del molde de 10 a 15 veces </a:t>
          </a:r>
          <a:endParaRPr lang="es-ES" sz="1600" dirty="0"/>
        </a:p>
      </dgm:t>
    </dgm:pt>
    <dgm:pt modelId="{391E6323-BEA6-48E5-B8DD-28DCFA971D13}" type="parTrans" cxnId="{425E97EE-DA2B-409D-81A4-6B207E469F05}">
      <dgm:prSet/>
      <dgm:spPr/>
      <dgm:t>
        <a:bodyPr/>
        <a:lstStyle/>
        <a:p>
          <a:endParaRPr lang="es-ES"/>
        </a:p>
      </dgm:t>
    </dgm:pt>
    <dgm:pt modelId="{C9B7616E-0389-4FAE-8828-DD2B139F86F1}" type="sibTrans" cxnId="{425E97EE-DA2B-409D-81A4-6B207E469F05}">
      <dgm:prSet/>
      <dgm:spPr/>
      <dgm:t>
        <a:bodyPr/>
        <a:lstStyle/>
        <a:p>
          <a:endParaRPr lang="es-ES"/>
        </a:p>
      </dgm:t>
    </dgm:pt>
    <dgm:pt modelId="{A6C5BC46-BA18-48B0-B35D-93F2B4EAF8D6}">
      <dgm:prSet custT="1"/>
      <dgm:spPr/>
      <dgm:t>
        <a:bodyPr/>
        <a:lstStyle/>
        <a:p>
          <a:r>
            <a:rPr lang="es-EC" sz="1600" dirty="0" smtClean="0"/>
            <a:t>Con la varilla de compactación quitar el exceso de la mezcla </a:t>
          </a:r>
          <a:endParaRPr lang="es-ES" sz="1600" dirty="0"/>
        </a:p>
      </dgm:t>
    </dgm:pt>
    <dgm:pt modelId="{CF9C2A81-3238-41E2-B83D-55C544F3CB5F}" type="parTrans" cxnId="{1E0A32D8-EE51-4752-91F6-972514B7A9C9}">
      <dgm:prSet/>
      <dgm:spPr/>
      <dgm:t>
        <a:bodyPr/>
        <a:lstStyle/>
        <a:p>
          <a:endParaRPr lang="es-ES"/>
        </a:p>
      </dgm:t>
    </dgm:pt>
    <dgm:pt modelId="{16868CF3-ABEF-4A34-93FA-C636BB3079EF}" type="sibTrans" cxnId="{1E0A32D8-EE51-4752-91F6-972514B7A9C9}">
      <dgm:prSet/>
      <dgm:spPr/>
      <dgm:t>
        <a:bodyPr/>
        <a:lstStyle/>
        <a:p>
          <a:endParaRPr lang="es-ES"/>
        </a:p>
      </dgm:t>
    </dgm:pt>
    <dgm:pt modelId="{C6BC7B2B-7CBF-4616-86A4-ABB2F0C92133}">
      <dgm:prSet custT="1"/>
      <dgm:spPr/>
      <dgm:t>
        <a:bodyPr/>
        <a:lstStyle/>
        <a:p>
          <a:endParaRPr lang="es-EC" sz="1600" dirty="0" smtClean="0"/>
        </a:p>
        <a:p>
          <a:r>
            <a:rPr lang="es-EC" sz="1600" dirty="0" smtClean="0"/>
            <a:t>Transportarlas a un lugar donde deberán permanecer 24 horas </a:t>
          </a:r>
          <a:endParaRPr lang="es-ES" sz="1600" dirty="0"/>
        </a:p>
      </dgm:t>
    </dgm:pt>
    <dgm:pt modelId="{7B268F58-086F-4091-BD83-0F608DADFD0D}" type="parTrans" cxnId="{542E31E9-103A-448A-ADC9-DF2988454726}">
      <dgm:prSet/>
      <dgm:spPr/>
      <dgm:t>
        <a:bodyPr/>
        <a:lstStyle/>
        <a:p>
          <a:endParaRPr lang="es-ES"/>
        </a:p>
      </dgm:t>
    </dgm:pt>
    <dgm:pt modelId="{AEE7FA7E-499B-4149-A5DA-9D8B17E194DD}" type="sibTrans" cxnId="{542E31E9-103A-448A-ADC9-DF2988454726}">
      <dgm:prSet/>
      <dgm:spPr/>
      <dgm:t>
        <a:bodyPr/>
        <a:lstStyle/>
        <a:p>
          <a:endParaRPr lang="es-ES"/>
        </a:p>
      </dgm:t>
    </dgm:pt>
    <dgm:pt modelId="{8B402621-280D-4286-8ED5-7689402BAE8F}">
      <dgm:prSet custT="1"/>
      <dgm:spPr/>
      <dgm:t>
        <a:bodyPr/>
        <a:lstStyle/>
        <a:p>
          <a:r>
            <a:rPr lang="es-EC" sz="1600" dirty="0" smtClean="0"/>
            <a:t>Transcurridas las 24 ± 8 horas, desmoldar las probetas.</a:t>
          </a:r>
          <a:endParaRPr lang="es-ES" sz="1600" dirty="0"/>
        </a:p>
      </dgm:t>
    </dgm:pt>
    <dgm:pt modelId="{F5958E96-4501-4846-B35E-A01B0BC16E71}" type="parTrans" cxnId="{9C2F130C-9E28-470B-AD5C-2A7C7FBB2679}">
      <dgm:prSet/>
      <dgm:spPr/>
      <dgm:t>
        <a:bodyPr/>
        <a:lstStyle/>
        <a:p>
          <a:endParaRPr lang="es-ES"/>
        </a:p>
      </dgm:t>
    </dgm:pt>
    <dgm:pt modelId="{73F11E12-849E-4690-8E48-0B607F77AC79}" type="sibTrans" cxnId="{9C2F130C-9E28-470B-AD5C-2A7C7FBB2679}">
      <dgm:prSet/>
      <dgm:spPr/>
      <dgm:t>
        <a:bodyPr/>
        <a:lstStyle/>
        <a:p>
          <a:endParaRPr lang="es-ES"/>
        </a:p>
      </dgm:t>
    </dgm:pt>
    <dgm:pt modelId="{02533CEF-4ECD-47E0-97F2-5920E76351CC}">
      <dgm:prSet custT="1"/>
      <dgm:spPr/>
      <dgm:t>
        <a:bodyPr/>
        <a:lstStyle/>
        <a:p>
          <a:r>
            <a:rPr lang="es-EC" sz="1600" dirty="0" smtClean="0"/>
            <a:t>Colocarlas en la piscina de curado a una temperatura de 23±1.7°C</a:t>
          </a:r>
          <a:r>
            <a:rPr lang="es-EC" sz="1000" dirty="0" smtClean="0"/>
            <a:t>.</a:t>
          </a:r>
          <a:endParaRPr lang="es-ES" sz="1000" dirty="0"/>
        </a:p>
      </dgm:t>
    </dgm:pt>
    <dgm:pt modelId="{731336C3-657A-4324-8A60-DB940D2E5B35}" type="parTrans" cxnId="{B28138E0-8054-4814-AE80-E4B6AAAA25F2}">
      <dgm:prSet/>
      <dgm:spPr/>
      <dgm:t>
        <a:bodyPr/>
        <a:lstStyle/>
        <a:p>
          <a:endParaRPr lang="es-ES"/>
        </a:p>
      </dgm:t>
    </dgm:pt>
    <dgm:pt modelId="{92E3D69E-8C50-4BD0-B6E9-3C56191A89B8}" type="sibTrans" cxnId="{B28138E0-8054-4814-AE80-E4B6AAAA25F2}">
      <dgm:prSet/>
      <dgm:spPr/>
      <dgm:t>
        <a:bodyPr/>
        <a:lstStyle/>
        <a:p>
          <a:endParaRPr lang="es-ES"/>
        </a:p>
      </dgm:t>
    </dgm:pt>
    <dgm:pt modelId="{B60560DA-30BD-4579-ADF7-B2E17E2BB466}" type="pres">
      <dgm:prSet presAssocID="{50E7C066-5041-4A34-B667-E7F955E218CB}" presName="Name0" presStyleCnt="0">
        <dgm:presLayoutVars>
          <dgm:dir/>
          <dgm:resizeHandles val="exact"/>
        </dgm:presLayoutVars>
      </dgm:prSet>
      <dgm:spPr/>
      <dgm:t>
        <a:bodyPr/>
        <a:lstStyle/>
        <a:p>
          <a:endParaRPr lang="es-ES"/>
        </a:p>
      </dgm:t>
    </dgm:pt>
    <dgm:pt modelId="{57F8BDE1-31B3-40FB-8B4B-AECFA8A82291}" type="pres">
      <dgm:prSet presAssocID="{50E7C066-5041-4A34-B667-E7F955E218CB}" presName="cycle" presStyleCnt="0"/>
      <dgm:spPr/>
      <dgm:t>
        <a:bodyPr/>
        <a:lstStyle/>
        <a:p>
          <a:endParaRPr lang="es-ES"/>
        </a:p>
      </dgm:t>
    </dgm:pt>
    <dgm:pt modelId="{C380BC0B-4579-4762-8C56-A515EA425F57}" type="pres">
      <dgm:prSet presAssocID="{D5E9FFF8-6875-4F1D-AD53-7765F727FCB5}" presName="nodeFirstNode" presStyleLbl="node1" presStyleIdx="0" presStyleCnt="8" custScaleX="157821" custScaleY="158567">
        <dgm:presLayoutVars>
          <dgm:bulletEnabled val="1"/>
        </dgm:presLayoutVars>
      </dgm:prSet>
      <dgm:spPr/>
      <dgm:t>
        <a:bodyPr/>
        <a:lstStyle/>
        <a:p>
          <a:endParaRPr lang="es-ES"/>
        </a:p>
      </dgm:t>
    </dgm:pt>
    <dgm:pt modelId="{5EA31F59-BEE3-4EDC-BF9D-1D3B40AC0A43}" type="pres">
      <dgm:prSet presAssocID="{194EC65A-507D-4FFF-AFE9-3956728B5736}" presName="sibTransFirstNode" presStyleLbl="bgShp" presStyleIdx="0" presStyleCnt="1"/>
      <dgm:spPr/>
      <dgm:t>
        <a:bodyPr/>
        <a:lstStyle/>
        <a:p>
          <a:endParaRPr lang="es-ES"/>
        </a:p>
      </dgm:t>
    </dgm:pt>
    <dgm:pt modelId="{92307134-C8D4-4F2B-B9EE-0430B4A60181}" type="pres">
      <dgm:prSet presAssocID="{60C870A9-909D-438C-896D-BA1ACE526A06}" presName="nodeFollowingNodes" presStyleLbl="node1" presStyleIdx="1" presStyleCnt="8" custScaleX="186303" custScaleY="197381" custRadScaleRad="119953" custRadScaleInc="52224">
        <dgm:presLayoutVars>
          <dgm:bulletEnabled val="1"/>
        </dgm:presLayoutVars>
      </dgm:prSet>
      <dgm:spPr/>
      <dgm:t>
        <a:bodyPr/>
        <a:lstStyle/>
        <a:p>
          <a:endParaRPr lang="es-ES"/>
        </a:p>
      </dgm:t>
    </dgm:pt>
    <dgm:pt modelId="{44A843BE-B5A0-4E53-9B65-6E80028D9E64}" type="pres">
      <dgm:prSet presAssocID="{74222711-CD89-4270-9EC1-E7ACA25029C7}" presName="nodeFollowingNodes" presStyleLbl="node1" presStyleIdx="2" presStyleCnt="8" custScaleX="145973" custScaleY="103641" custRadScaleRad="104379" custRadScaleInc="22516">
        <dgm:presLayoutVars>
          <dgm:bulletEnabled val="1"/>
        </dgm:presLayoutVars>
      </dgm:prSet>
      <dgm:spPr/>
      <dgm:t>
        <a:bodyPr/>
        <a:lstStyle/>
        <a:p>
          <a:endParaRPr lang="es-ES"/>
        </a:p>
      </dgm:t>
    </dgm:pt>
    <dgm:pt modelId="{25B3DB39-6842-40F1-A8C6-AF6187936635}" type="pres">
      <dgm:prSet presAssocID="{2490CA17-55D0-4AA1-9D98-84A699FBA899}" presName="nodeFollowingNodes" presStyleLbl="node1" presStyleIdx="3" presStyleCnt="8" custScaleX="131960" custScaleY="124178" custRadScaleRad="105985" custRadScaleInc="-18653">
        <dgm:presLayoutVars>
          <dgm:bulletEnabled val="1"/>
        </dgm:presLayoutVars>
      </dgm:prSet>
      <dgm:spPr/>
      <dgm:t>
        <a:bodyPr/>
        <a:lstStyle/>
        <a:p>
          <a:endParaRPr lang="es-ES"/>
        </a:p>
      </dgm:t>
    </dgm:pt>
    <dgm:pt modelId="{0ADA2568-CE06-4388-88AC-761BCA925682}" type="pres">
      <dgm:prSet presAssocID="{A6C5BC46-BA18-48B0-B35D-93F2B4EAF8D6}" presName="nodeFollowingNodes" presStyleLbl="node1" presStyleIdx="4" presStyleCnt="8" custScaleX="109533" custScaleY="151858">
        <dgm:presLayoutVars>
          <dgm:bulletEnabled val="1"/>
        </dgm:presLayoutVars>
      </dgm:prSet>
      <dgm:spPr/>
      <dgm:t>
        <a:bodyPr/>
        <a:lstStyle/>
        <a:p>
          <a:endParaRPr lang="es-ES"/>
        </a:p>
      </dgm:t>
    </dgm:pt>
    <dgm:pt modelId="{BC38F991-A606-46B5-B157-219A383030E7}" type="pres">
      <dgm:prSet presAssocID="{C6BC7B2B-7CBF-4616-86A4-ABB2F0C92133}" presName="nodeFollowingNodes" presStyleLbl="node1" presStyleIdx="5" presStyleCnt="8" custScaleX="135639" custScaleY="124006" custRadScaleRad="98501" custRadScaleInc="27393">
        <dgm:presLayoutVars>
          <dgm:bulletEnabled val="1"/>
        </dgm:presLayoutVars>
      </dgm:prSet>
      <dgm:spPr/>
      <dgm:t>
        <a:bodyPr/>
        <a:lstStyle/>
        <a:p>
          <a:endParaRPr lang="es-ES"/>
        </a:p>
      </dgm:t>
    </dgm:pt>
    <dgm:pt modelId="{D63D46E6-B253-478A-B554-8CC9B8F8CCB1}" type="pres">
      <dgm:prSet presAssocID="{8B402621-280D-4286-8ED5-7689402BAE8F}" presName="nodeFollowingNodes" presStyleLbl="node1" presStyleIdx="6" presStyleCnt="8" custScaleX="110275" custScaleY="125617">
        <dgm:presLayoutVars>
          <dgm:bulletEnabled val="1"/>
        </dgm:presLayoutVars>
      </dgm:prSet>
      <dgm:spPr/>
      <dgm:t>
        <a:bodyPr/>
        <a:lstStyle/>
        <a:p>
          <a:endParaRPr lang="es-ES"/>
        </a:p>
      </dgm:t>
    </dgm:pt>
    <dgm:pt modelId="{6508546B-EF44-4108-B281-B7B90569D03E}" type="pres">
      <dgm:prSet presAssocID="{02533CEF-4ECD-47E0-97F2-5920E76351CC}" presName="nodeFollowingNodes" presStyleLbl="node1" presStyleIdx="7" presStyleCnt="8" custScaleX="110183" custScaleY="181458" custRadScaleRad="118595" custRadScaleInc="-35213">
        <dgm:presLayoutVars>
          <dgm:bulletEnabled val="1"/>
        </dgm:presLayoutVars>
      </dgm:prSet>
      <dgm:spPr/>
      <dgm:t>
        <a:bodyPr/>
        <a:lstStyle/>
        <a:p>
          <a:endParaRPr lang="es-ES"/>
        </a:p>
      </dgm:t>
    </dgm:pt>
  </dgm:ptLst>
  <dgm:cxnLst>
    <dgm:cxn modelId="{69067A9D-BAD5-4F38-BC81-223159AFFAED}" type="presOf" srcId="{60C870A9-909D-438C-896D-BA1ACE526A06}" destId="{92307134-C8D4-4F2B-B9EE-0430B4A60181}" srcOrd="0" destOrd="0" presId="urn:microsoft.com/office/officeart/2005/8/layout/cycle3"/>
    <dgm:cxn modelId="{1E0A32D8-EE51-4752-91F6-972514B7A9C9}" srcId="{50E7C066-5041-4A34-B667-E7F955E218CB}" destId="{A6C5BC46-BA18-48B0-B35D-93F2B4EAF8D6}" srcOrd="4" destOrd="0" parTransId="{CF9C2A81-3238-41E2-B83D-55C544F3CB5F}" sibTransId="{16868CF3-ABEF-4A34-93FA-C636BB3079EF}"/>
    <dgm:cxn modelId="{DD20ED38-7A0E-4FFA-8CAB-103AAE527C05}" type="presOf" srcId="{8B402621-280D-4286-8ED5-7689402BAE8F}" destId="{D63D46E6-B253-478A-B554-8CC9B8F8CCB1}" srcOrd="0" destOrd="0" presId="urn:microsoft.com/office/officeart/2005/8/layout/cycle3"/>
    <dgm:cxn modelId="{E0FD61CF-80A0-42B6-9079-C74DD8E28F68}" type="presOf" srcId="{C6BC7B2B-7CBF-4616-86A4-ABB2F0C92133}" destId="{BC38F991-A606-46B5-B157-219A383030E7}" srcOrd="0" destOrd="0" presId="urn:microsoft.com/office/officeart/2005/8/layout/cycle3"/>
    <dgm:cxn modelId="{0F80C432-6146-4D59-AFD7-D65EE97F5406}" srcId="{50E7C066-5041-4A34-B667-E7F955E218CB}" destId="{74222711-CD89-4270-9EC1-E7ACA25029C7}" srcOrd="2" destOrd="0" parTransId="{CF4E6258-2626-44B4-B751-422CED2E579B}" sibTransId="{5E4F1261-8429-4CD9-8AE2-16CD06DAECE9}"/>
    <dgm:cxn modelId="{6B6E5E8A-13A3-4FAE-8BFF-2384B0EE4C91}" srcId="{50E7C066-5041-4A34-B667-E7F955E218CB}" destId="{60C870A9-909D-438C-896D-BA1ACE526A06}" srcOrd="1" destOrd="0" parTransId="{9948D1C8-324E-4A8C-AEBD-4D3A503AA182}" sibTransId="{4826A3A0-7E57-4330-BBD7-729758D4222D}"/>
    <dgm:cxn modelId="{6B5D16C5-E5F1-4FBA-94B5-BE5A4AB21868}" type="presOf" srcId="{A6C5BC46-BA18-48B0-B35D-93F2B4EAF8D6}" destId="{0ADA2568-CE06-4388-88AC-761BCA925682}" srcOrd="0" destOrd="0" presId="urn:microsoft.com/office/officeart/2005/8/layout/cycle3"/>
    <dgm:cxn modelId="{276881AA-3991-41C6-986B-404934D702EB}" type="presOf" srcId="{D5E9FFF8-6875-4F1D-AD53-7765F727FCB5}" destId="{C380BC0B-4579-4762-8C56-A515EA425F57}" srcOrd="0" destOrd="0" presId="urn:microsoft.com/office/officeart/2005/8/layout/cycle3"/>
    <dgm:cxn modelId="{B4CB5CE3-7F9C-4C51-96F9-E786FBBACB4B}" type="presOf" srcId="{2490CA17-55D0-4AA1-9D98-84A699FBA899}" destId="{25B3DB39-6842-40F1-A8C6-AF6187936635}" srcOrd="0" destOrd="0" presId="urn:microsoft.com/office/officeart/2005/8/layout/cycle3"/>
    <dgm:cxn modelId="{B28138E0-8054-4814-AE80-E4B6AAAA25F2}" srcId="{50E7C066-5041-4A34-B667-E7F955E218CB}" destId="{02533CEF-4ECD-47E0-97F2-5920E76351CC}" srcOrd="7" destOrd="0" parTransId="{731336C3-657A-4324-8A60-DB940D2E5B35}" sibTransId="{92E3D69E-8C50-4BD0-B6E9-3C56191A89B8}"/>
    <dgm:cxn modelId="{F645D016-7470-4230-BCA9-65341604233F}" type="presOf" srcId="{02533CEF-4ECD-47E0-97F2-5920E76351CC}" destId="{6508546B-EF44-4108-B281-B7B90569D03E}" srcOrd="0" destOrd="0" presId="urn:microsoft.com/office/officeart/2005/8/layout/cycle3"/>
    <dgm:cxn modelId="{02B0DAA1-F49F-45D9-B996-12BFF38B2261}" type="presOf" srcId="{74222711-CD89-4270-9EC1-E7ACA25029C7}" destId="{44A843BE-B5A0-4E53-9B65-6E80028D9E64}" srcOrd="0" destOrd="0" presId="urn:microsoft.com/office/officeart/2005/8/layout/cycle3"/>
    <dgm:cxn modelId="{5A152405-A874-47B2-A577-E7C4A53FFEDA}" type="presOf" srcId="{50E7C066-5041-4A34-B667-E7F955E218CB}" destId="{B60560DA-30BD-4579-ADF7-B2E17E2BB466}" srcOrd="0" destOrd="0" presId="urn:microsoft.com/office/officeart/2005/8/layout/cycle3"/>
    <dgm:cxn modelId="{9C2F130C-9E28-470B-AD5C-2A7C7FBB2679}" srcId="{50E7C066-5041-4A34-B667-E7F955E218CB}" destId="{8B402621-280D-4286-8ED5-7689402BAE8F}" srcOrd="6" destOrd="0" parTransId="{F5958E96-4501-4846-B35E-A01B0BC16E71}" sibTransId="{73F11E12-849E-4690-8E48-0B607F77AC79}"/>
    <dgm:cxn modelId="{542E31E9-103A-448A-ADC9-DF2988454726}" srcId="{50E7C066-5041-4A34-B667-E7F955E218CB}" destId="{C6BC7B2B-7CBF-4616-86A4-ABB2F0C92133}" srcOrd="5" destOrd="0" parTransId="{7B268F58-086F-4091-BD83-0F608DADFD0D}" sibTransId="{AEE7FA7E-499B-4149-A5DA-9D8B17E194DD}"/>
    <dgm:cxn modelId="{38218BC9-2F73-4230-AD05-8C4FA3A6F3EA}" srcId="{50E7C066-5041-4A34-B667-E7F955E218CB}" destId="{D5E9FFF8-6875-4F1D-AD53-7765F727FCB5}" srcOrd="0" destOrd="0" parTransId="{A6B87173-F286-4754-BDEF-76CA488A50EC}" sibTransId="{194EC65A-507D-4FFF-AFE9-3956728B5736}"/>
    <dgm:cxn modelId="{57CAA9B6-2655-4C5A-9DC9-F50F4FB88D01}" type="presOf" srcId="{194EC65A-507D-4FFF-AFE9-3956728B5736}" destId="{5EA31F59-BEE3-4EDC-BF9D-1D3B40AC0A43}" srcOrd="0" destOrd="0" presId="urn:microsoft.com/office/officeart/2005/8/layout/cycle3"/>
    <dgm:cxn modelId="{425E97EE-DA2B-409D-81A4-6B207E469F05}" srcId="{50E7C066-5041-4A34-B667-E7F955E218CB}" destId="{2490CA17-55D0-4AA1-9D98-84A699FBA899}" srcOrd="3" destOrd="0" parTransId="{391E6323-BEA6-48E5-B8DD-28DCFA971D13}" sibTransId="{C9B7616E-0389-4FAE-8828-DD2B139F86F1}"/>
    <dgm:cxn modelId="{66A5D5EF-C435-4BF4-B615-F986B6711F0C}" type="presParOf" srcId="{B60560DA-30BD-4579-ADF7-B2E17E2BB466}" destId="{57F8BDE1-31B3-40FB-8B4B-AECFA8A82291}" srcOrd="0" destOrd="0" presId="urn:microsoft.com/office/officeart/2005/8/layout/cycle3"/>
    <dgm:cxn modelId="{A2320758-96F0-4ECB-8A9A-5148BB3FB169}" type="presParOf" srcId="{57F8BDE1-31B3-40FB-8B4B-AECFA8A82291}" destId="{C380BC0B-4579-4762-8C56-A515EA425F57}" srcOrd="0" destOrd="0" presId="urn:microsoft.com/office/officeart/2005/8/layout/cycle3"/>
    <dgm:cxn modelId="{3CC041A7-F9E6-47E1-A11F-CE10EE71BEC9}" type="presParOf" srcId="{57F8BDE1-31B3-40FB-8B4B-AECFA8A82291}" destId="{5EA31F59-BEE3-4EDC-BF9D-1D3B40AC0A43}" srcOrd="1" destOrd="0" presId="urn:microsoft.com/office/officeart/2005/8/layout/cycle3"/>
    <dgm:cxn modelId="{5AF9BE41-B254-4411-B6C1-E89DF75E94DC}" type="presParOf" srcId="{57F8BDE1-31B3-40FB-8B4B-AECFA8A82291}" destId="{92307134-C8D4-4F2B-B9EE-0430B4A60181}" srcOrd="2" destOrd="0" presId="urn:microsoft.com/office/officeart/2005/8/layout/cycle3"/>
    <dgm:cxn modelId="{54FA8650-3224-475E-9BC5-F77B014181F4}" type="presParOf" srcId="{57F8BDE1-31B3-40FB-8B4B-AECFA8A82291}" destId="{44A843BE-B5A0-4E53-9B65-6E80028D9E64}" srcOrd="3" destOrd="0" presId="urn:microsoft.com/office/officeart/2005/8/layout/cycle3"/>
    <dgm:cxn modelId="{D87E17E8-CA57-4107-AFCA-3145D3F5C6DB}" type="presParOf" srcId="{57F8BDE1-31B3-40FB-8B4B-AECFA8A82291}" destId="{25B3DB39-6842-40F1-A8C6-AF6187936635}" srcOrd="4" destOrd="0" presId="urn:microsoft.com/office/officeart/2005/8/layout/cycle3"/>
    <dgm:cxn modelId="{BC28CBB1-96E0-4C9B-ADDE-E4CB45DDB602}" type="presParOf" srcId="{57F8BDE1-31B3-40FB-8B4B-AECFA8A82291}" destId="{0ADA2568-CE06-4388-88AC-761BCA925682}" srcOrd="5" destOrd="0" presId="urn:microsoft.com/office/officeart/2005/8/layout/cycle3"/>
    <dgm:cxn modelId="{16FF9983-5AF4-4285-8EF2-B7F1E2B8E3A7}" type="presParOf" srcId="{57F8BDE1-31B3-40FB-8B4B-AECFA8A82291}" destId="{BC38F991-A606-46B5-B157-219A383030E7}" srcOrd="6" destOrd="0" presId="urn:microsoft.com/office/officeart/2005/8/layout/cycle3"/>
    <dgm:cxn modelId="{8D04F244-883E-462C-B65C-0443DFBF5F30}" type="presParOf" srcId="{57F8BDE1-31B3-40FB-8B4B-AECFA8A82291}" destId="{D63D46E6-B253-478A-B554-8CC9B8F8CCB1}" srcOrd="7" destOrd="0" presId="urn:microsoft.com/office/officeart/2005/8/layout/cycle3"/>
    <dgm:cxn modelId="{3F959146-A94D-4A92-A00B-5F4DBDA55108}" type="presParOf" srcId="{57F8BDE1-31B3-40FB-8B4B-AECFA8A82291}" destId="{6508546B-EF44-4108-B281-B7B90569D03E}" srcOrd="8"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976A1A30-BEF7-4051-963D-C9AECABC7153}"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s-ES"/>
        </a:p>
      </dgm:t>
    </dgm:pt>
    <dgm:pt modelId="{ABA0C137-C4B6-43C7-9C87-DDED009B2F20}">
      <dgm:prSet phldrT="[Texto]">
        <dgm:style>
          <a:lnRef idx="3">
            <a:schemeClr val="lt1"/>
          </a:lnRef>
          <a:fillRef idx="1">
            <a:schemeClr val="accent2"/>
          </a:fillRef>
          <a:effectRef idx="1">
            <a:schemeClr val="accent2"/>
          </a:effectRef>
          <a:fontRef idx="minor">
            <a:schemeClr val="lt1"/>
          </a:fontRef>
        </dgm:style>
      </dgm:prSet>
      <dgm:spPr/>
      <dgm:t>
        <a:bodyPr/>
        <a:lstStyle/>
        <a:p>
          <a:r>
            <a:rPr lang="es-EC" b="1" dirty="0" smtClean="0"/>
            <a:t>Refrendado de probetas cilíndricas de hormigón, ASTM C 617- 98.</a:t>
          </a:r>
          <a:endParaRPr lang="es-ES" dirty="0"/>
        </a:p>
      </dgm:t>
    </dgm:pt>
    <dgm:pt modelId="{A2950078-53C8-4D25-BF80-2227961D457B}" type="parTrans" cxnId="{997E3035-5B74-4B58-AA7C-6434B1BB8493}">
      <dgm:prSet/>
      <dgm:spPr/>
      <dgm:t>
        <a:bodyPr/>
        <a:lstStyle/>
        <a:p>
          <a:endParaRPr lang="es-ES"/>
        </a:p>
      </dgm:t>
    </dgm:pt>
    <dgm:pt modelId="{EDFEF01C-C63F-4F4D-B9E7-D27AADE4642C}" type="sibTrans" cxnId="{997E3035-5B74-4B58-AA7C-6434B1BB8493}">
      <dgm:prSet/>
      <dgm:spPr/>
      <dgm:t>
        <a:bodyPr/>
        <a:lstStyle/>
        <a:p>
          <a:endParaRPr lang="es-ES"/>
        </a:p>
      </dgm:t>
    </dgm:pt>
    <dgm:pt modelId="{228FFEAD-2EC3-4FDA-A5E9-0F86A9E95CED}">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C" sz="2000" dirty="0" smtClean="0"/>
            <a:t>verificar la distancia no mayor 3mm</a:t>
          </a:r>
          <a:endParaRPr lang="es-ES" sz="2000" dirty="0"/>
        </a:p>
      </dgm:t>
    </dgm:pt>
    <dgm:pt modelId="{98137B16-C910-414E-AEE6-636183F5E4C0}" type="parTrans" cxnId="{647DDD43-6E1E-455E-A983-4A5E9A2920BA}">
      <dgm:prSet/>
      <dgm:spPr/>
      <dgm:t>
        <a:bodyPr/>
        <a:lstStyle/>
        <a:p>
          <a:endParaRPr lang="es-ES"/>
        </a:p>
      </dgm:t>
    </dgm:pt>
    <dgm:pt modelId="{54E0569A-1070-4CFE-8240-C748879A1F4D}" type="sibTrans" cxnId="{647DDD43-6E1E-455E-A983-4A5E9A2920BA}">
      <dgm:prSet/>
      <dgm:spPr/>
      <dgm:t>
        <a:bodyPr/>
        <a:lstStyle/>
        <a:p>
          <a:endParaRPr lang="es-ES"/>
        </a:p>
      </dgm:t>
    </dgm:pt>
    <dgm:pt modelId="{17CAAFC1-6B2A-47C8-834B-6642828B9320}">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C" sz="2000" dirty="0" smtClean="0"/>
            <a:t> Calentamiento a 130 °C</a:t>
          </a:r>
          <a:endParaRPr lang="es-ES" sz="2000" dirty="0"/>
        </a:p>
      </dgm:t>
    </dgm:pt>
    <dgm:pt modelId="{3F467B88-498C-4A02-A776-3EE17899EA58}" type="parTrans" cxnId="{2160E3C6-541D-48AC-99D7-6BB395579273}">
      <dgm:prSet/>
      <dgm:spPr/>
      <dgm:t>
        <a:bodyPr/>
        <a:lstStyle/>
        <a:p>
          <a:endParaRPr lang="es-ES"/>
        </a:p>
      </dgm:t>
    </dgm:pt>
    <dgm:pt modelId="{19A32613-C747-409E-8289-EE926C046942}" type="sibTrans" cxnId="{2160E3C6-541D-48AC-99D7-6BB395579273}">
      <dgm:prSet/>
      <dgm:spPr/>
      <dgm:t>
        <a:bodyPr/>
        <a:lstStyle/>
        <a:p>
          <a:endParaRPr lang="es-ES"/>
        </a:p>
      </dgm:t>
    </dgm:pt>
    <dgm:pt modelId="{C1CFAD15-F3B8-453E-86FE-45C346531E8D}">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C" sz="1800" dirty="0" smtClean="0"/>
            <a:t>Aceitar ligeramente el plato de refrendado y las caras de los especímenes </a:t>
          </a:r>
          <a:endParaRPr lang="es-ES" sz="1800" dirty="0"/>
        </a:p>
      </dgm:t>
    </dgm:pt>
    <dgm:pt modelId="{C5DCEDBE-8C77-4222-8F81-6E044DFF15C5}" type="parTrans" cxnId="{88215834-F0AA-44DD-9383-F3F668EA4EC2}">
      <dgm:prSet/>
      <dgm:spPr/>
      <dgm:t>
        <a:bodyPr/>
        <a:lstStyle/>
        <a:p>
          <a:endParaRPr lang="es-ES"/>
        </a:p>
      </dgm:t>
    </dgm:pt>
    <dgm:pt modelId="{F801C446-D92B-49EF-BEB9-D1FA066D6B3F}" type="sibTrans" cxnId="{88215834-F0AA-44DD-9383-F3F668EA4EC2}">
      <dgm:prSet/>
      <dgm:spPr/>
      <dgm:t>
        <a:bodyPr/>
        <a:lstStyle/>
        <a:p>
          <a:endParaRPr lang="es-ES"/>
        </a:p>
      </dgm:t>
    </dgm:pt>
    <dgm:pt modelId="{35A689B8-F3DA-4159-B46A-DB687771A8FD}">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C" sz="1800" b="0" dirty="0" smtClean="0"/>
            <a:t>Rápidamente colocado el mortero de azufre en el plato colocar el espécimen </a:t>
          </a:r>
          <a:endParaRPr lang="es-ES" sz="1800" b="0" dirty="0"/>
        </a:p>
      </dgm:t>
    </dgm:pt>
    <dgm:pt modelId="{944811D2-CD8A-433B-A783-701AC683B9FA}" type="parTrans" cxnId="{CE78715B-72AF-4ECC-AF15-DE353CB247F8}">
      <dgm:prSet/>
      <dgm:spPr/>
      <dgm:t>
        <a:bodyPr/>
        <a:lstStyle/>
        <a:p>
          <a:endParaRPr lang="es-ES"/>
        </a:p>
      </dgm:t>
    </dgm:pt>
    <dgm:pt modelId="{555DA1AA-2D02-446E-A370-C2F5E220590C}" type="sibTrans" cxnId="{CE78715B-72AF-4ECC-AF15-DE353CB247F8}">
      <dgm:prSet/>
      <dgm:spPr/>
      <dgm:t>
        <a:bodyPr/>
        <a:lstStyle/>
        <a:p>
          <a:endParaRPr lang="es-ES"/>
        </a:p>
      </dgm:t>
    </dgm:pt>
    <dgm:pt modelId="{BEDDD26E-4127-4786-A6B9-5C2C2D27DEF6}" type="pres">
      <dgm:prSet presAssocID="{976A1A30-BEF7-4051-963D-C9AECABC7153}" presName="Name0" presStyleCnt="0">
        <dgm:presLayoutVars>
          <dgm:chMax val="1"/>
          <dgm:dir/>
          <dgm:animLvl val="ctr"/>
          <dgm:resizeHandles val="exact"/>
        </dgm:presLayoutVars>
      </dgm:prSet>
      <dgm:spPr/>
      <dgm:t>
        <a:bodyPr/>
        <a:lstStyle/>
        <a:p>
          <a:endParaRPr lang="es-ES"/>
        </a:p>
      </dgm:t>
    </dgm:pt>
    <dgm:pt modelId="{8EBAE6B6-D765-489F-AA73-1466E37A5EEA}" type="pres">
      <dgm:prSet presAssocID="{ABA0C137-C4B6-43C7-9C87-DDED009B2F20}" presName="centerShape" presStyleLbl="node0" presStyleIdx="0" presStyleCnt="1" custScaleX="116161" custScaleY="114670" custLinFactNeighborX="2577" custLinFactNeighborY="-277"/>
      <dgm:spPr/>
      <dgm:t>
        <a:bodyPr/>
        <a:lstStyle/>
        <a:p>
          <a:endParaRPr lang="es-ES"/>
        </a:p>
      </dgm:t>
    </dgm:pt>
    <dgm:pt modelId="{C4B41C29-AEBA-4799-B28C-983741675719}" type="pres">
      <dgm:prSet presAssocID="{228FFEAD-2EC3-4FDA-A5E9-0F86A9E95CED}" presName="node" presStyleLbl="node1" presStyleIdx="0" presStyleCnt="4" custScaleX="158206" custScaleY="83406">
        <dgm:presLayoutVars>
          <dgm:bulletEnabled val="1"/>
        </dgm:presLayoutVars>
      </dgm:prSet>
      <dgm:spPr/>
      <dgm:t>
        <a:bodyPr/>
        <a:lstStyle/>
        <a:p>
          <a:endParaRPr lang="es-ES"/>
        </a:p>
      </dgm:t>
    </dgm:pt>
    <dgm:pt modelId="{A6BE97C3-6A02-4617-A54F-2E76D722A436}" type="pres">
      <dgm:prSet presAssocID="{228FFEAD-2EC3-4FDA-A5E9-0F86A9E95CED}" presName="dummy" presStyleCnt="0"/>
      <dgm:spPr/>
    </dgm:pt>
    <dgm:pt modelId="{55CAE743-13A9-4490-A92A-0D8DA6290E5A}" type="pres">
      <dgm:prSet presAssocID="{54E0569A-1070-4CFE-8240-C748879A1F4D}" presName="sibTrans" presStyleLbl="sibTrans2D1" presStyleIdx="0" presStyleCnt="4"/>
      <dgm:spPr/>
      <dgm:t>
        <a:bodyPr/>
        <a:lstStyle/>
        <a:p>
          <a:endParaRPr lang="es-ES"/>
        </a:p>
      </dgm:t>
    </dgm:pt>
    <dgm:pt modelId="{FF61E307-ABD8-4BE6-AC3C-0F30C2A53D0F}" type="pres">
      <dgm:prSet presAssocID="{17CAAFC1-6B2A-47C8-834B-6642828B9320}" presName="node" presStyleLbl="node1" presStyleIdx="1" presStyleCnt="4" custScaleX="162988" custScaleY="73061" custRadScaleRad="132485" custRadScaleInc="8221">
        <dgm:presLayoutVars>
          <dgm:bulletEnabled val="1"/>
        </dgm:presLayoutVars>
      </dgm:prSet>
      <dgm:spPr/>
      <dgm:t>
        <a:bodyPr/>
        <a:lstStyle/>
        <a:p>
          <a:endParaRPr lang="es-ES"/>
        </a:p>
      </dgm:t>
    </dgm:pt>
    <dgm:pt modelId="{F39A5FF5-99A8-402C-B31D-CEAA133FFA36}" type="pres">
      <dgm:prSet presAssocID="{17CAAFC1-6B2A-47C8-834B-6642828B9320}" presName="dummy" presStyleCnt="0"/>
      <dgm:spPr/>
    </dgm:pt>
    <dgm:pt modelId="{D7B88F1F-27EF-4AA3-8687-2B4C6733FD62}" type="pres">
      <dgm:prSet presAssocID="{19A32613-C747-409E-8289-EE926C046942}" presName="sibTrans" presStyleLbl="sibTrans2D1" presStyleIdx="1" presStyleCnt="4"/>
      <dgm:spPr/>
      <dgm:t>
        <a:bodyPr/>
        <a:lstStyle/>
        <a:p>
          <a:endParaRPr lang="es-ES"/>
        </a:p>
      </dgm:t>
    </dgm:pt>
    <dgm:pt modelId="{30848AE6-611D-430F-83AA-ED28C68198B8}" type="pres">
      <dgm:prSet presAssocID="{C1CFAD15-F3B8-453E-86FE-45C346531E8D}" presName="node" presStyleLbl="node1" presStyleIdx="2" presStyleCnt="4" custScaleX="160560" custScaleY="128787">
        <dgm:presLayoutVars>
          <dgm:bulletEnabled val="1"/>
        </dgm:presLayoutVars>
      </dgm:prSet>
      <dgm:spPr/>
      <dgm:t>
        <a:bodyPr/>
        <a:lstStyle/>
        <a:p>
          <a:endParaRPr lang="es-ES"/>
        </a:p>
      </dgm:t>
    </dgm:pt>
    <dgm:pt modelId="{E8029BD4-D978-44C9-AAF7-3805EB5D501D}" type="pres">
      <dgm:prSet presAssocID="{C1CFAD15-F3B8-453E-86FE-45C346531E8D}" presName="dummy" presStyleCnt="0"/>
      <dgm:spPr/>
    </dgm:pt>
    <dgm:pt modelId="{2986DE99-B8F9-4EA8-B912-8F479483F49B}" type="pres">
      <dgm:prSet presAssocID="{F801C446-D92B-49EF-BEB9-D1FA066D6B3F}" presName="sibTrans" presStyleLbl="sibTrans2D1" presStyleIdx="2" presStyleCnt="4"/>
      <dgm:spPr/>
      <dgm:t>
        <a:bodyPr/>
        <a:lstStyle/>
        <a:p>
          <a:endParaRPr lang="es-ES"/>
        </a:p>
      </dgm:t>
    </dgm:pt>
    <dgm:pt modelId="{5ACD885B-6D63-49EC-B849-765A55D029A3}" type="pres">
      <dgm:prSet presAssocID="{35A689B8-F3DA-4159-B46A-DB687771A8FD}" presName="node" presStyleLbl="node1" presStyleIdx="3" presStyleCnt="4" custScaleX="218907" custScaleY="91753" custRadScaleRad="149656" custRadScaleInc="997">
        <dgm:presLayoutVars>
          <dgm:bulletEnabled val="1"/>
        </dgm:presLayoutVars>
      </dgm:prSet>
      <dgm:spPr/>
      <dgm:t>
        <a:bodyPr/>
        <a:lstStyle/>
        <a:p>
          <a:endParaRPr lang="es-ES"/>
        </a:p>
      </dgm:t>
    </dgm:pt>
    <dgm:pt modelId="{AEB26E0C-54CE-4BB5-9058-555417F66668}" type="pres">
      <dgm:prSet presAssocID="{35A689B8-F3DA-4159-B46A-DB687771A8FD}" presName="dummy" presStyleCnt="0"/>
      <dgm:spPr/>
    </dgm:pt>
    <dgm:pt modelId="{B611D4F8-1C90-4F1E-968D-AEC5A9263802}" type="pres">
      <dgm:prSet presAssocID="{555DA1AA-2D02-446E-A370-C2F5E220590C}" presName="sibTrans" presStyleLbl="sibTrans2D1" presStyleIdx="3" presStyleCnt="4"/>
      <dgm:spPr/>
      <dgm:t>
        <a:bodyPr/>
        <a:lstStyle/>
        <a:p>
          <a:endParaRPr lang="es-ES"/>
        </a:p>
      </dgm:t>
    </dgm:pt>
  </dgm:ptLst>
  <dgm:cxnLst>
    <dgm:cxn modelId="{E1F1130F-CC80-4BA0-B8E6-85D312418B58}" type="presOf" srcId="{54E0569A-1070-4CFE-8240-C748879A1F4D}" destId="{55CAE743-13A9-4490-A92A-0D8DA6290E5A}" srcOrd="0" destOrd="0" presId="urn:microsoft.com/office/officeart/2005/8/layout/radial6"/>
    <dgm:cxn modelId="{CFD8B1F8-59FF-4F59-B1BB-9A6CF85303BE}" type="presOf" srcId="{ABA0C137-C4B6-43C7-9C87-DDED009B2F20}" destId="{8EBAE6B6-D765-489F-AA73-1466E37A5EEA}" srcOrd="0" destOrd="0" presId="urn:microsoft.com/office/officeart/2005/8/layout/radial6"/>
    <dgm:cxn modelId="{80DDAB3C-947B-43F3-B13F-762D136BB142}" type="presOf" srcId="{976A1A30-BEF7-4051-963D-C9AECABC7153}" destId="{BEDDD26E-4127-4786-A6B9-5C2C2D27DEF6}" srcOrd="0" destOrd="0" presId="urn:microsoft.com/office/officeart/2005/8/layout/radial6"/>
    <dgm:cxn modelId="{E134AE0E-DC48-4F30-9693-AFC94577DC2F}" type="presOf" srcId="{228FFEAD-2EC3-4FDA-A5E9-0F86A9E95CED}" destId="{C4B41C29-AEBA-4799-B28C-983741675719}" srcOrd="0" destOrd="0" presId="urn:microsoft.com/office/officeart/2005/8/layout/radial6"/>
    <dgm:cxn modelId="{997E3035-5B74-4B58-AA7C-6434B1BB8493}" srcId="{976A1A30-BEF7-4051-963D-C9AECABC7153}" destId="{ABA0C137-C4B6-43C7-9C87-DDED009B2F20}" srcOrd="0" destOrd="0" parTransId="{A2950078-53C8-4D25-BF80-2227961D457B}" sibTransId="{EDFEF01C-C63F-4F4D-B9E7-D27AADE4642C}"/>
    <dgm:cxn modelId="{C190BAEB-B5A0-4984-92EC-526B87A1A1AD}" type="presOf" srcId="{19A32613-C747-409E-8289-EE926C046942}" destId="{D7B88F1F-27EF-4AA3-8687-2B4C6733FD62}" srcOrd="0" destOrd="0" presId="urn:microsoft.com/office/officeart/2005/8/layout/radial6"/>
    <dgm:cxn modelId="{647DDD43-6E1E-455E-A983-4A5E9A2920BA}" srcId="{ABA0C137-C4B6-43C7-9C87-DDED009B2F20}" destId="{228FFEAD-2EC3-4FDA-A5E9-0F86A9E95CED}" srcOrd="0" destOrd="0" parTransId="{98137B16-C910-414E-AEE6-636183F5E4C0}" sibTransId="{54E0569A-1070-4CFE-8240-C748879A1F4D}"/>
    <dgm:cxn modelId="{A47C6B37-6964-4327-B2B5-7063B83FE9D9}" type="presOf" srcId="{C1CFAD15-F3B8-453E-86FE-45C346531E8D}" destId="{30848AE6-611D-430F-83AA-ED28C68198B8}" srcOrd="0" destOrd="0" presId="urn:microsoft.com/office/officeart/2005/8/layout/radial6"/>
    <dgm:cxn modelId="{3604A750-E858-4F43-BD58-9E8795702257}" type="presOf" srcId="{35A689B8-F3DA-4159-B46A-DB687771A8FD}" destId="{5ACD885B-6D63-49EC-B849-765A55D029A3}" srcOrd="0" destOrd="0" presId="urn:microsoft.com/office/officeart/2005/8/layout/radial6"/>
    <dgm:cxn modelId="{1DAD05B2-2CE0-4DA4-A63F-EE4ACE41FB30}" type="presOf" srcId="{F801C446-D92B-49EF-BEB9-D1FA066D6B3F}" destId="{2986DE99-B8F9-4EA8-B912-8F479483F49B}" srcOrd="0" destOrd="0" presId="urn:microsoft.com/office/officeart/2005/8/layout/radial6"/>
    <dgm:cxn modelId="{641D7A89-5D4F-4D40-9139-D966EAE051AF}" type="presOf" srcId="{555DA1AA-2D02-446E-A370-C2F5E220590C}" destId="{B611D4F8-1C90-4F1E-968D-AEC5A9263802}" srcOrd="0" destOrd="0" presId="urn:microsoft.com/office/officeart/2005/8/layout/radial6"/>
    <dgm:cxn modelId="{CE78715B-72AF-4ECC-AF15-DE353CB247F8}" srcId="{ABA0C137-C4B6-43C7-9C87-DDED009B2F20}" destId="{35A689B8-F3DA-4159-B46A-DB687771A8FD}" srcOrd="3" destOrd="0" parTransId="{944811D2-CD8A-433B-A783-701AC683B9FA}" sibTransId="{555DA1AA-2D02-446E-A370-C2F5E220590C}"/>
    <dgm:cxn modelId="{9B8EB983-B10A-4ECF-8A97-D37761644EBE}" type="presOf" srcId="{17CAAFC1-6B2A-47C8-834B-6642828B9320}" destId="{FF61E307-ABD8-4BE6-AC3C-0F30C2A53D0F}" srcOrd="0" destOrd="0" presId="urn:microsoft.com/office/officeart/2005/8/layout/radial6"/>
    <dgm:cxn modelId="{2160E3C6-541D-48AC-99D7-6BB395579273}" srcId="{ABA0C137-C4B6-43C7-9C87-DDED009B2F20}" destId="{17CAAFC1-6B2A-47C8-834B-6642828B9320}" srcOrd="1" destOrd="0" parTransId="{3F467B88-498C-4A02-A776-3EE17899EA58}" sibTransId="{19A32613-C747-409E-8289-EE926C046942}"/>
    <dgm:cxn modelId="{88215834-F0AA-44DD-9383-F3F668EA4EC2}" srcId="{ABA0C137-C4B6-43C7-9C87-DDED009B2F20}" destId="{C1CFAD15-F3B8-453E-86FE-45C346531E8D}" srcOrd="2" destOrd="0" parTransId="{C5DCEDBE-8C77-4222-8F81-6E044DFF15C5}" sibTransId="{F801C446-D92B-49EF-BEB9-D1FA066D6B3F}"/>
    <dgm:cxn modelId="{44541875-5D9A-4EE2-A1F0-A7A33276C817}" type="presParOf" srcId="{BEDDD26E-4127-4786-A6B9-5C2C2D27DEF6}" destId="{8EBAE6B6-D765-489F-AA73-1466E37A5EEA}" srcOrd="0" destOrd="0" presId="urn:microsoft.com/office/officeart/2005/8/layout/radial6"/>
    <dgm:cxn modelId="{84C64F60-51E3-4491-9B50-8F4AABDD68E8}" type="presParOf" srcId="{BEDDD26E-4127-4786-A6B9-5C2C2D27DEF6}" destId="{C4B41C29-AEBA-4799-B28C-983741675719}" srcOrd="1" destOrd="0" presId="urn:microsoft.com/office/officeart/2005/8/layout/radial6"/>
    <dgm:cxn modelId="{641826CB-B04F-4627-96D7-8283CF681B5F}" type="presParOf" srcId="{BEDDD26E-4127-4786-A6B9-5C2C2D27DEF6}" destId="{A6BE97C3-6A02-4617-A54F-2E76D722A436}" srcOrd="2" destOrd="0" presId="urn:microsoft.com/office/officeart/2005/8/layout/radial6"/>
    <dgm:cxn modelId="{77513601-F046-49C3-B585-A188C37ADD3A}" type="presParOf" srcId="{BEDDD26E-4127-4786-A6B9-5C2C2D27DEF6}" destId="{55CAE743-13A9-4490-A92A-0D8DA6290E5A}" srcOrd="3" destOrd="0" presId="urn:microsoft.com/office/officeart/2005/8/layout/radial6"/>
    <dgm:cxn modelId="{F11ED696-0C63-4B76-B416-45F65C88C72D}" type="presParOf" srcId="{BEDDD26E-4127-4786-A6B9-5C2C2D27DEF6}" destId="{FF61E307-ABD8-4BE6-AC3C-0F30C2A53D0F}" srcOrd="4" destOrd="0" presId="urn:microsoft.com/office/officeart/2005/8/layout/radial6"/>
    <dgm:cxn modelId="{3DA4B8C9-7EFB-4951-8C6D-F2183D23D993}" type="presParOf" srcId="{BEDDD26E-4127-4786-A6B9-5C2C2D27DEF6}" destId="{F39A5FF5-99A8-402C-B31D-CEAA133FFA36}" srcOrd="5" destOrd="0" presId="urn:microsoft.com/office/officeart/2005/8/layout/radial6"/>
    <dgm:cxn modelId="{D19FCB3E-6EC5-497A-B566-D58C2A70D32E}" type="presParOf" srcId="{BEDDD26E-4127-4786-A6B9-5C2C2D27DEF6}" destId="{D7B88F1F-27EF-4AA3-8687-2B4C6733FD62}" srcOrd="6" destOrd="0" presId="urn:microsoft.com/office/officeart/2005/8/layout/radial6"/>
    <dgm:cxn modelId="{50B1D976-EDF8-44D8-930F-CA8BDA0D7FDE}" type="presParOf" srcId="{BEDDD26E-4127-4786-A6B9-5C2C2D27DEF6}" destId="{30848AE6-611D-430F-83AA-ED28C68198B8}" srcOrd="7" destOrd="0" presId="urn:microsoft.com/office/officeart/2005/8/layout/radial6"/>
    <dgm:cxn modelId="{CC1FEDEC-A26E-4438-9E6E-0ABD2B7193EB}" type="presParOf" srcId="{BEDDD26E-4127-4786-A6B9-5C2C2D27DEF6}" destId="{E8029BD4-D978-44C9-AAF7-3805EB5D501D}" srcOrd="8" destOrd="0" presId="urn:microsoft.com/office/officeart/2005/8/layout/radial6"/>
    <dgm:cxn modelId="{DC0E2101-20F8-443C-92D9-BCDD392DF377}" type="presParOf" srcId="{BEDDD26E-4127-4786-A6B9-5C2C2D27DEF6}" destId="{2986DE99-B8F9-4EA8-B912-8F479483F49B}" srcOrd="9" destOrd="0" presId="urn:microsoft.com/office/officeart/2005/8/layout/radial6"/>
    <dgm:cxn modelId="{73FB0A99-85D0-42FA-B577-3A777D6EA048}" type="presParOf" srcId="{BEDDD26E-4127-4786-A6B9-5C2C2D27DEF6}" destId="{5ACD885B-6D63-49EC-B849-765A55D029A3}" srcOrd="10" destOrd="0" presId="urn:microsoft.com/office/officeart/2005/8/layout/radial6"/>
    <dgm:cxn modelId="{E2225F68-81B8-4762-B909-9A1D626DC37A}" type="presParOf" srcId="{BEDDD26E-4127-4786-A6B9-5C2C2D27DEF6}" destId="{AEB26E0C-54CE-4BB5-9058-555417F66668}" srcOrd="11" destOrd="0" presId="urn:microsoft.com/office/officeart/2005/8/layout/radial6"/>
    <dgm:cxn modelId="{16DD45DB-AA0B-47B9-B149-05E520A34EB9}" type="presParOf" srcId="{BEDDD26E-4127-4786-A6B9-5C2C2D27DEF6}" destId="{B611D4F8-1C90-4F1E-968D-AEC5A9263802}"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32FE58-570E-4B0F-8D6A-42F047B55D82}" type="doc">
      <dgm:prSet loTypeId="urn:microsoft.com/office/officeart/2005/8/layout/matrix1" loCatId="matrix" qsTypeId="urn:microsoft.com/office/officeart/2005/8/quickstyle/simple2" qsCatId="simple" csTypeId="urn:microsoft.com/office/officeart/2005/8/colors/colorful1" csCatId="colorful" phldr="1"/>
      <dgm:spPr/>
      <dgm:t>
        <a:bodyPr/>
        <a:lstStyle/>
        <a:p>
          <a:endParaRPr lang="es-EC"/>
        </a:p>
      </dgm:t>
    </dgm:pt>
    <dgm:pt modelId="{FF737464-66D4-486B-846E-89CF7A0A1115}">
      <dgm:prSet phldrT="[Texto]" custT="1"/>
      <dgm:spPr/>
      <dgm:t>
        <a:bodyPr/>
        <a:lstStyle/>
        <a:p>
          <a:r>
            <a:rPr lang="es-EC" sz="2400" b="1" dirty="0" smtClean="0"/>
            <a:t>INTRODUCCIÓN</a:t>
          </a:r>
          <a:endParaRPr lang="es-EC" sz="2400" dirty="0"/>
        </a:p>
      </dgm:t>
    </dgm:pt>
    <dgm:pt modelId="{93E363E8-E6F9-4E00-B758-943BA558E257}" type="parTrans" cxnId="{B1598383-DCE8-4F21-B7E7-07864CA32A8F}">
      <dgm:prSet/>
      <dgm:spPr/>
      <dgm:t>
        <a:bodyPr/>
        <a:lstStyle/>
        <a:p>
          <a:endParaRPr lang="es-EC"/>
        </a:p>
      </dgm:t>
    </dgm:pt>
    <dgm:pt modelId="{5C21ECB1-3FCB-4484-B933-82A386480FFD}" type="sibTrans" cxnId="{B1598383-DCE8-4F21-B7E7-07864CA32A8F}">
      <dgm:prSet/>
      <dgm:spPr/>
      <dgm:t>
        <a:bodyPr/>
        <a:lstStyle/>
        <a:p>
          <a:endParaRPr lang="es-EC"/>
        </a:p>
      </dgm:t>
    </dgm:pt>
    <dgm:pt modelId="{6DC14848-F4D5-4059-B890-B74D0A58C055}">
      <dgm:prSet phldrT="[Texto]" custT="1"/>
      <dgm:spPr/>
      <dgm:t>
        <a:bodyPr/>
        <a:lstStyle/>
        <a:p>
          <a:r>
            <a:rPr lang="es-EC" sz="2000" dirty="0" smtClean="0"/>
            <a:t>En este tipo de hormigones es necesaria una adecuada selección de los agregados los cuales van a ser ensayados para conformar una dosificación patrón.</a:t>
          </a:r>
          <a:endParaRPr lang="es-EC" sz="2000" dirty="0"/>
        </a:p>
      </dgm:t>
    </dgm:pt>
    <dgm:pt modelId="{EF23F4E1-5FBF-4A91-84EB-494421DB5C14}" type="parTrans" cxnId="{4864B303-F56C-429F-B546-8B3047E7FF7C}">
      <dgm:prSet/>
      <dgm:spPr/>
      <dgm:t>
        <a:bodyPr/>
        <a:lstStyle/>
        <a:p>
          <a:endParaRPr lang="es-EC"/>
        </a:p>
      </dgm:t>
    </dgm:pt>
    <dgm:pt modelId="{75DD92CC-69A4-4C96-86DA-AA094BF17E6A}" type="sibTrans" cxnId="{4864B303-F56C-429F-B546-8B3047E7FF7C}">
      <dgm:prSet/>
      <dgm:spPr/>
      <dgm:t>
        <a:bodyPr/>
        <a:lstStyle/>
        <a:p>
          <a:endParaRPr lang="es-EC"/>
        </a:p>
      </dgm:t>
    </dgm:pt>
    <dgm:pt modelId="{3D9E9B89-EA00-4F62-B737-31673BC045EA}">
      <dgm:prSet phldrT="[Texto]" custT="1"/>
      <dgm:spPr/>
      <dgm:t>
        <a:bodyPr/>
        <a:lstStyle/>
        <a:p>
          <a:r>
            <a:rPr lang="es-EC" sz="2000" dirty="0" smtClean="0"/>
            <a:t>El agregado grueso deberá ser triturado con un tamaño nominal máximo de ¾  de pulgada</a:t>
          </a:r>
          <a:endParaRPr lang="es-EC" sz="2000" dirty="0"/>
        </a:p>
      </dgm:t>
    </dgm:pt>
    <dgm:pt modelId="{03C544C7-A64D-4D02-BF2B-55299D8AF486}" type="parTrans" cxnId="{04049193-9031-4E58-BF00-AD8F3689CE6C}">
      <dgm:prSet/>
      <dgm:spPr/>
      <dgm:t>
        <a:bodyPr/>
        <a:lstStyle/>
        <a:p>
          <a:endParaRPr lang="es-EC"/>
        </a:p>
      </dgm:t>
    </dgm:pt>
    <dgm:pt modelId="{4D0917C8-D72C-4084-BA5C-0BA57072CF44}" type="sibTrans" cxnId="{04049193-9031-4E58-BF00-AD8F3689CE6C}">
      <dgm:prSet/>
      <dgm:spPr/>
      <dgm:t>
        <a:bodyPr/>
        <a:lstStyle/>
        <a:p>
          <a:endParaRPr lang="es-EC"/>
        </a:p>
      </dgm:t>
    </dgm:pt>
    <dgm:pt modelId="{DDF4AFA6-D977-4EB7-A504-108B0292D279}">
      <dgm:prSet phldrT="[Texto]" phldr="1"/>
      <dgm:spPr/>
      <dgm:t>
        <a:bodyPr/>
        <a:lstStyle/>
        <a:p>
          <a:endParaRPr lang="es-EC"/>
        </a:p>
      </dgm:t>
    </dgm:pt>
    <dgm:pt modelId="{B0C712DC-8647-4EA8-A036-7BB64126E1C5}" type="parTrans" cxnId="{568E7E93-18F8-4323-81AB-A512B3A7A5DE}">
      <dgm:prSet/>
      <dgm:spPr/>
      <dgm:t>
        <a:bodyPr/>
        <a:lstStyle/>
        <a:p>
          <a:endParaRPr lang="es-EC"/>
        </a:p>
      </dgm:t>
    </dgm:pt>
    <dgm:pt modelId="{ADE3278B-B8BC-4614-8107-D6FC398B2088}" type="sibTrans" cxnId="{568E7E93-18F8-4323-81AB-A512B3A7A5DE}">
      <dgm:prSet/>
      <dgm:spPr/>
      <dgm:t>
        <a:bodyPr/>
        <a:lstStyle/>
        <a:p>
          <a:endParaRPr lang="es-EC"/>
        </a:p>
      </dgm:t>
    </dgm:pt>
    <dgm:pt modelId="{8471B340-13BE-4802-8C8A-2F8A76D66105}">
      <dgm:prSet phldrT="[Texto]" phldr="1"/>
      <dgm:spPr/>
      <dgm:t>
        <a:bodyPr/>
        <a:lstStyle/>
        <a:p>
          <a:endParaRPr lang="es-EC"/>
        </a:p>
      </dgm:t>
    </dgm:pt>
    <dgm:pt modelId="{4A0366DB-F1BC-4C5D-99A2-EF7E463A30EF}" type="parTrans" cxnId="{26240964-C1C5-40B9-A149-83B527D99347}">
      <dgm:prSet/>
      <dgm:spPr/>
      <dgm:t>
        <a:bodyPr/>
        <a:lstStyle/>
        <a:p>
          <a:endParaRPr lang="es-EC"/>
        </a:p>
      </dgm:t>
    </dgm:pt>
    <dgm:pt modelId="{3E71BA93-CA18-47BB-B9F7-3E7837A123ED}" type="sibTrans" cxnId="{26240964-C1C5-40B9-A149-83B527D99347}">
      <dgm:prSet/>
      <dgm:spPr/>
      <dgm:t>
        <a:bodyPr/>
        <a:lstStyle/>
        <a:p>
          <a:endParaRPr lang="es-EC"/>
        </a:p>
      </dgm:t>
    </dgm:pt>
    <dgm:pt modelId="{9F400C66-96D0-4639-9BB4-92EB77DD39FC}">
      <dgm:prSet custT="1"/>
      <dgm:spPr/>
      <dgm:t>
        <a:bodyPr/>
        <a:lstStyle/>
        <a:p>
          <a:r>
            <a:rPr lang="es-EC" sz="2000" dirty="0" smtClean="0"/>
            <a:t>El agregado fino debe tener un módulo de finura no menor a 2,4. </a:t>
          </a:r>
          <a:endParaRPr lang="es-EC" sz="2000" dirty="0"/>
        </a:p>
      </dgm:t>
    </dgm:pt>
    <dgm:pt modelId="{2E06E2A4-9740-4721-BA42-070BD1C35DE6}" type="parTrans" cxnId="{751F4C17-E1DE-4200-88DE-F79FFD8124DC}">
      <dgm:prSet/>
      <dgm:spPr/>
      <dgm:t>
        <a:bodyPr/>
        <a:lstStyle/>
        <a:p>
          <a:endParaRPr lang="es-EC"/>
        </a:p>
      </dgm:t>
    </dgm:pt>
    <dgm:pt modelId="{4FF5E622-8D8D-4A23-A277-4BCE909B71E3}" type="sibTrans" cxnId="{751F4C17-E1DE-4200-88DE-F79FFD8124DC}">
      <dgm:prSet/>
      <dgm:spPr/>
      <dgm:t>
        <a:bodyPr/>
        <a:lstStyle/>
        <a:p>
          <a:endParaRPr lang="es-EC"/>
        </a:p>
      </dgm:t>
    </dgm:pt>
    <dgm:pt modelId="{6BB4986B-0EE1-4279-AF2C-DBD3FB10C28B}">
      <dgm:prSet custT="1"/>
      <dgm:spPr/>
      <dgm:t>
        <a:bodyPr/>
        <a:lstStyle/>
        <a:p>
          <a:r>
            <a:rPr lang="es-EC" sz="2000" dirty="0" smtClean="0"/>
            <a:t>El cemento será el que se encuentre disponible en la zona y el agua utilizada en lo posible deberá ser potable.</a:t>
          </a:r>
          <a:endParaRPr lang="es-EC" sz="2000" dirty="0"/>
        </a:p>
      </dgm:t>
    </dgm:pt>
    <dgm:pt modelId="{0BB1D71F-C33F-4131-B327-CD95DB1F1EF3}" type="parTrans" cxnId="{2E6EB0B5-F46E-4674-9852-99F5891B0BE9}">
      <dgm:prSet/>
      <dgm:spPr/>
      <dgm:t>
        <a:bodyPr/>
        <a:lstStyle/>
        <a:p>
          <a:endParaRPr lang="es-EC"/>
        </a:p>
      </dgm:t>
    </dgm:pt>
    <dgm:pt modelId="{D916F05C-933B-472A-8406-796976B6CC38}" type="sibTrans" cxnId="{2E6EB0B5-F46E-4674-9852-99F5891B0BE9}">
      <dgm:prSet/>
      <dgm:spPr/>
      <dgm:t>
        <a:bodyPr/>
        <a:lstStyle/>
        <a:p>
          <a:endParaRPr lang="es-EC"/>
        </a:p>
      </dgm:t>
    </dgm:pt>
    <dgm:pt modelId="{AA2373EF-896D-42CB-BD06-282F3C0F1DCF}" type="pres">
      <dgm:prSet presAssocID="{EE32FE58-570E-4B0F-8D6A-42F047B55D82}" presName="diagram" presStyleCnt="0">
        <dgm:presLayoutVars>
          <dgm:chMax val="1"/>
          <dgm:dir/>
          <dgm:animLvl val="ctr"/>
          <dgm:resizeHandles val="exact"/>
        </dgm:presLayoutVars>
      </dgm:prSet>
      <dgm:spPr/>
      <dgm:t>
        <a:bodyPr/>
        <a:lstStyle/>
        <a:p>
          <a:endParaRPr lang="es-ES_tradnl"/>
        </a:p>
      </dgm:t>
    </dgm:pt>
    <dgm:pt modelId="{76437FCB-CEE6-4F08-8657-50858F0C55A7}" type="pres">
      <dgm:prSet presAssocID="{EE32FE58-570E-4B0F-8D6A-42F047B55D82}" presName="matrix" presStyleCnt="0"/>
      <dgm:spPr/>
      <dgm:t>
        <a:bodyPr/>
        <a:lstStyle/>
        <a:p>
          <a:endParaRPr lang="es-ES"/>
        </a:p>
      </dgm:t>
    </dgm:pt>
    <dgm:pt modelId="{7D06D7F0-1AF3-4F5E-90B9-93FE27EAE425}" type="pres">
      <dgm:prSet presAssocID="{EE32FE58-570E-4B0F-8D6A-42F047B55D82}" presName="tile1" presStyleLbl="node1" presStyleIdx="0" presStyleCnt="4"/>
      <dgm:spPr/>
      <dgm:t>
        <a:bodyPr/>
        <a:lstStyle/>
        <a:p>
          <a:endParaRPr lang="es-EC"/>
        </a:p>
      </dgm:t>
    </dgm:pt>
    <dgm:pt modelId="{C3BB835D-7D2B-481A-BC9E-11E88E5A6C60}" type="pres">
      <dgm:prSet presAssocID="{EE32FE58-570E-4B0F-8D6A-42F047B55D82}" presName="tile1text" presStyleLbl="node1" presStyleIdx="0" presStyleCnt="4">
        <dgm:presLayoutVars>
          <dgm:chMax val="0"/>
          <dgm:chPref val="0"/>
          <dgm:bulletEnabled val="1"/>
        </dgm:presLayoutVars>
      </dgm:prSet>
      <dgm:spPr/>
      <dgm:t>
        <a:bodyPr/>
        <a:lstStyle/>
        <a:p>
          <a:endParaRPr lang="es-EC"/>
        </a:p>
      </dgm:t>
    </dgm:pt>
    <dgm:pt modelId="{9BB0D06D-4137-4695-BB14-AF47CA7F23EA}" type="pres">
      <dgm:prSet presAssocID="{EE32FE58-570E-4B0F-8D6A-42F047B55D82}" presName="tile2" presStyleLbl="node1" presStyleIdx="1" presStyleCnt="4"/>
      <dgm:spPr/>
      <dgm:t>
        <a:bodyPr/>
        <a:lstStyle/>
        <a:p>
          <a:endParaRPr lang="es-EC"/>
        </a:p>
      </dgm:t>
    </dgm:pt>
    <dgm:pt modelId="{AE229303-4E33-4E3D-B421-2E936625211F}" type="pres">
      <dgm:prSet presAssocID="{EE32FE58-570E-4B0F-8D6A-42F047B55D82}" presName="tile2text" presStyleLbl="node1" presStyleIdx="1" presStyleCnt="4">
        <dgm:presLayoutVars>
          <dgm:chMax val="0"/>
          <dgm:chPref val="0"/>
          <dgm:bulletEnabled val="1"/>
        </dgm:presLayoutVars>
      </dgm:prSet>
      <dgm:spPr/>
      <dgm:t>
        <a:bodyPr/>
        <a:lstStyle/>
        <a:p>
          <a:endParaRPr lang="es-EC"/>
        </a:p>
      </dgm:t>
    </dgm:pt>
    <dgm:pt modelId="{BB923E71-2FA2-434C-8B27-4A22505BE529}" type="pres">
      <dgm:prSet presAssocID="{EE32FE58-570E-4B0F-8D6A-42F047B55D82}" presName="tile3" presStyleLbl="node1" presStyleIdx="2" presStyleCnt="4"/>
      <dgm:spPr/>
      <dgm:t>
        <a:bodyPr/>
        <a:lstStyle/>
        <a:p>
          <a:endParaRPr lang="es-EC"/>
        </a:p>
      </dgm:t>
    </dgm:pt>
    <dgm:pt modelId="{AA69788A-1C18-4B38-BD52-956F1451A6A1}" type="pres">
      <dgm:prSet presAssocID="{EE32FE58-570E-4B0F-8D6A-42F047B55D82}" presName="tile3text" presStyleLbl="node1" presStyleIdx="2" presStyleCnt="4">
        <dgm:presLayoutVars>
          <dgm:chMax val="0"/>
          <dgm:chPref val="0"/>
          <dgm:bulletEnabled val="1"/>
        </dgm:presLayoutVars>
      </dgm:prSet>
      <dgm:spPr/>
      <dgm:t>
        <a:bodyPr/>
        <a:lstStyle/>
        <a:p>
          <a:endParaRPr lang="es-EC"/>
        </a:p>
      </dgm:t>
    </dgm:pt>
    <dgm:pt modelId="{B50BD17E-AED9-4255-B653-D50A7825011A}" type="pres">
      <dgm:prSet presAssocID="{EE32FE58-570E-4B0F-8D6A-42F047B55D82}" presName="tile4" presStyleLbl="node1" presStyleIdx="3" presStyleCnt="4"/>
      <dgm:spPr/>
      <dgm:t>
        <a:bodyPr/>
        <a:lstStyle/>
        <a:p>
          <a:endParaRPr lang="es-EC"/>
        </a:p>
      </dgm:t>
    </dgm:pt>
    <dgm:pt modelId="{AD62118A-1A68-4B16-9F75-3D7398C52313}" type="pres">
      <dgm:prSet presAssocID="{EE32FE58-570E-4B0F-8D6A-42F047B55D82}" presName="tile4text" presStyleLbl="node1" presStyleIdx="3" presStyleCnt="4">
        <dgm:presLayoutVars>
          <dgm:chMax val="0"/>
          <dgm:chPref val="0"/>
          <dgm:bulletEnabled val="1"/>
        </dgm:presLayoutVars>
      </dgm:prSet>
      <dgm:spPr/>
      <dgm:t>
        <a:bodyPr/>
        <a:lstStyle/>
        <a:p>
          <a:endParaRPr lang="es-EC"/>
        </a:p>
      </dgm:t>
    </dgm:pt>
    <dgm:pt modelId="{F6858278-B80D-435F-A705-5D024F47A6AF}" type="pres">
      <dgm:prSet presAssocID="{EE32FE58-570E-4B0F-8D6A-42F047B55D82}" presName="centerTile" presStyleLbl="fgShp" presStyleIdx="0" presStyleCnt="1" custScaleX="106667" custScaleY="76000">
        <dgm:presLayoutVars>
          <dgm:chMax val="0"/>
          <dgm:chPref val="0"/>
        </dgm:presLayoutVars>
      </dgm:prSet>
      <dgm:spPr/>
      <dgm:t>
        <a:bodyPr/>
        <a:lstStyle/>
        <a:p>
          <a:endParaRPr lang="es-EC"/>
        </a:p>
      </dgm:t>
    </dgm:pt>
  </dgm:ptLst>
  <dgm:cxnLst>
    <dgm:cxn modelId="{2D50D3CD-ECE6-40C1-87A2-A28145784797}" type="presOf" srcId="{FF737464-66D4-486B-846E-89CF7A0A1115}" destId="{F6858278-B80D-435F-A705-5D024F47A6AF}" srcOrd="0" destOrd="0" presId="urn:microsoft.com/office/officeart/2005/8/layout/matrix1"/>
    <dgm:cxn modelId="{0974343A-B754-43DA-B6E6-BD4462305E04}" type="presOf" srcId="{3D9E9B89-EA00-4F62-B737-31673BC045EA}" destId="{AE229303-4E33-4E3D-B421-2E936625211F}" srcOrd="1" destOrd="0" presId="urn:microsoft.com/office/officeart/2005/8/layout/matrix1"/>
    <dgm:cxn modelId="{751F4C17-E1DE-4200-88DE-F79FFD8124DC}" srcId="{FF737464-66D4-486B-846E-89CF7A0A1115}" destId="{9F400C66-96D0-4639-9BB4-92EB77DD39FC}" srcOrd="3" destOrd="0" parTransId="{2E06E2A4-9740-4721-BA42-070BD1C35DE6}" sibTransId="{4FF5E622-8D8D-4A23-A277-4BCE909B71E3}"/>
    <dgm:cxn modelId="{26240964-C1C5-40B9-A149-83B527D99347}" srcId="{FF737464-66D4-486B-846E-89CF7A0A1115}" destId="{8471B340-13BE-4802-8C8A-2F8A76D66105}" srcOrd="5" destOrd="0" parTransId="{4A0366DB-F1BC-4C5D-99A2-EF7E463A30EF}" sibTransId="{3E71BA93-CA18-47BB-B9F7-3E7837A123ED}"/>
    <dgm:cxn modelId="{7332641A-F8C5-4238-A3DF-4BFAF435EDAE}" type="presOf" srcId="{9F400C66-96D0-4639-9BB4-92EB77DD39FC}" destId="{AD62118A-1A68-4B16-9F75-3D7398C52313}" srcOrd="1" destOrd="0" presId="urn:microsoft.com/office/officeart/2005/8/layout/matrix1"/>
    <dgm:cxn modelId="{F88E16E0-9983-43A1-8BED-C7B7B6D331A1}" type="presOf" srcId="{6DC14848-F4D5-4059-B890-B74D0A58C055}" destId="{7D06D7F0-1AF3-4F5E-90B9-93FE27EAE425}" srcOrd="0" destOrd="0" presId="urn:microsoft.com/office/officeart/2005/8/layout/matrix1"/>
    <dgm:cxn modelId="{89326CB3-6070-4488-92BD-C4BE0A002E3D}" type="presOf" srcId="{3D9E9B89-EA00-4F62-B737-31673BC045EA}" destId="{9BB0D06D-4137-4695-BB14-AF47CA7F23EA}" srcOrd="0" destOrd="0" presId="urn:microsoft.com/office/officeart/2005/8/layout/matrix1"/>
    <dgm:cxn modelId="{B1598383-DCE8-4F21-B7E7-07864CA32A8F}" srcId="{EE32FE58-570E-4B0F-8D6A-42F047B55D82}" destId="{FF737464-66D4-486B-846E-89CF7A0A1115}" srcOrd="0" destOrd="0" parTransId="{93E363E8-E6F9-4E00-B758-943BA558E257}" sibTransId="{5C21ECB1-3FCB-4484-B933-82A386480FFD}"/>
    <dgm:cxn modelId="{04049193-9031-4E58-BF00-AD8F3689CE6C}" srcId="{FF737464-66D4-486B-846E-89CF7A0A1115}" destId="{3D9E9B89-EA00-4F62-B737-31673BC045EA}" srcOrd="1" destOrd="0" parTransId="{03C544C7-A64D-4D02-BF2B-55299D8AF486}" sibTransId="{4D0917C8-D72C-4084-BA5C-0BA57072CF44}"/>
    <dgm:cxn modelId="{0AA15EF3-E2E2-476D-82A9-B844E9A217E0}" type="presOf" srcId="{6DC14848-F4D5-4059-B890-B74D0A58C055}" destId="{C3BB835D-7D2B-481A-BC9E-11E88E5A6C60}" srcOrd="1" destOrd="0" presId="urn:microsoft.com/office/officeart/2005/8/layout/matrix1"/>
    <dgm:cxn modelId="{D14BF859-E07B-4455-A805-631A9786C4B1}" type="presOf" srcId="{9F400C66-96D0-4639-9BB4-92EB77DD39FC}" destId="{B50BD17E-AED9-4255-B653-D50A7825011A}" srcOrd="0" destOrd="0" presId="urn:microsoft.com/office/officeart/2005/8/layout/matrix1"/>
    <dgm:cxn modelId="{4864B303-F56C-429F-B546-8B3047E7FF7C}" srcId="{FF737464-66D4-486B-846E-89CF7A0A1115}" destId="{6DC14848-F4D5-4059-B890-B74D0A58C055}" srcOrd="0" destOrd="0" parTransId="{EF23F4E1-5FBF-4A91-84EB-494421DB5C14}" sibTransId="{75DD92CC-69A4-4C96-86DA-AA094BF17E6A}"/>
    <dgm:cxn modelId="{EEA62BEC-13CA-42F9-9F6E-6FFC41D783DE}" type="presOf" srcId="{EE32FE58-570E-4B0F-8D6A-42F047B55D82}" destId="{AA2373EF-896D-42CB-BD06-282F3C0F1DCF}" srcOrd="0" destOrd="0" presId="urn:microsoft.com/office/officeart/2005/8/layout/matrix1"/>
    <dgm:cxn modelId="{525E4108-1C04-4ED5-BFC6-2ADC88BD5B81}" type="presOf" srcId="{6BB4986B-0EE1-4279-AF2C-DBD3FB10C28B}" destId="{AA69788A-1C18-4B38-BD52-956F1451A6A1}" srcOrd="1" destOrd="0" presId="urn:microsoft.com/office/officeart/2005/8/layout/matrix1"/>
    <dgm:cxn modelId="{2E6EB0B5-F46E-4674-9852-99F5891B0BE9}" srcId="{FF737464-66D4-486B-846E-89CF7A0A1115}" destId="{6BB4986B-0EE1-4279-AF2C-DBD3FB10C28B}" srcOrd="2" destOrd="0" parTransId="{0BB1D71F-C33F-4131-B327-CD95DB1F1EF3}" sibTransId="{D916F05C-933B-472A-8406-796976B6CC38}"/>
    <dgm:cxn modelId="{568E7E93-18F8-4323-81AB-A512B3A7A5DE}" srcId="{FF737464-66D4-486B-846E-89CF7A0A1115}" destId="{DDF4AFA6-D977-4EB7-A504-108B0292D279}" srcOrd="4" destOrd="0" parTransId="{B0C712DC-8647-4EA8-A036-7BB64126E1C5}" sibTransId="{ADE3278B-B8BC-4614-8107-D6FC398B2088}"/>
    <dgm:cxn modelId="{9409F5A8-43F1-438D-A419-93B6BE19C4E9}" type="presOf" srcId="{6BB4986B-0EE1-4279-AF2C-DBD3FB10C28B}" destId="{BB923E71-2FA2-434C-8B27-4A22505BE529}" srcOrd="0" destOrd="0" presId="urn:microsoft.com/office/officeart/2005/8/layout/matrix1"/>
    <dgm:cxn modelId="{3C1DF913-7A89-4138-9928-6FF0606F5AE2}" type="presParOf" srcId="{AA2373EF-896D-42CB-BD06-282F3C0F1DCF}" destId="{76437FCB-CEE6-4F08-8657-50858F0C55A7}" srcOrd="0" destOrd="0" presId="urn:microsoft.com/office/officeart/2005/8/layout/matrix1"/>
    <dgm:cxn modelId="{A0F7B61F-F4C2-40C1-8A12-1A0C8EE4A8F2}" type="presParOf" srcId="{76437FCB-CEE6-4F08-8657-50858F0C55A7}" destId="{7D06D7F0-1AF3-4F5E-90B9-93FE27EAE425}" srcOrd="0" destOrd="0" presId="urn:microsoft.com/office/officeart/2005/8/layout/matrix1"/>
    <dgm:cxn modelId="{95955044-724C-4904-907E-795E1118D131}" type="presParOf" srcId="{76437FCB-CEE6-4F08-8657-50858F0C55A7}" destId="{C3BB835D-7D2B-481A-BC9E-11E88E5A6C60}" srcOrd="1" destOrd="0" presId="urn:microsoft.com/office/officeart/2005/8/layout/matrix1"/>
    <dgm:cxn modelId="{87F7FAE4-5EC4-47C2-84A4-F6A4560579A4}" type="presParOf" srcId="{76437FCB-CEE6-4F08-8657-50858F0C55A7}" destId="{9BB0D06D-4137-4695-BB14-AF47CA7F23EA}" srcOrd="2" destOrd="0" presId="urn:microsoft.com/office/officeart/2005/8/layout/matrix1"/>
    <dgm:cxn modelId="{F86683DA-10D6-459A-A16B-CD17ACB9A947}" type="presParOf" srcId="{76437FCB-CEE6-4F08-8657-50858F0C55A7}" destId="{AE229303-4E33-4E3D-B421-2E936625211F}" srcOrd="3" destOrd="0" presId="urn:microsoft.com/office/officeart/2005/8/layout/matrix1"/>
    <dgm:cxn modelId="{720CE71A-5495-44B0-B3F0-23A35D6E1060}" type="presParOf" srcId="{76437FCB-CEE6-4F08-8657-50858F0C55A7}" destId="{BB923E71-2FA2-434C-8B27-4A22505BE529}" srcOrd="4" destOrd="0" presId="urn:microsoft.com/office/officeart/2005/8/layout/matrix1"/>
    <dgm:cxn modelId="{2F8E050B-1A01-4702-BE06-C6D76F34D4AB}" type="presParOf" srcId="{76437FCB-CEE6-4F08-8657-50858F0C55A7}" destId="{AA69788A-1C18-4B38-BD52-956F1451A6A1}" srcOrd="5" destOrd="0" presId="urn:microsoft.com/office/officeart/2005/8/layout/matrix1"/>
    <dgm:cxn modelId="{23DED948-D084-48FA-9159-E977C6604025}" type="presParOf" srcId="{76437FCB-CEE6-4F08-8657-50858F0C55A7}" destId="{B50BD17E-AED9-4255-B653-D50A7825011A}" srcOrd="6" destOrd="0" presId="urn:microsoft.com/office/officeart/2005/8/layout/matrix1"/>
    <dgm:cxn modelId="{9446F562-5340-4AF0-94A7-889ADFF59251}" type="presParOf" srcId="{76437FCB-CEE6-4F08-8657-50858F0C55A7}" destId="{AD62118A-1A68-4B16-9F75-3D7398C52313}" srcOrd="7" destOrd="0" presId="urn:microsoft.com/office/officeart/2005/8/layout/matrix1"/>
    <dgm:cxn modelId="{5D9302AB-2793-4C67-A80C-086721C3A6F6}" type="presParOf" srcId="{AA2373EF-896D-42CB-BD06-282F3C0F1DCF}" destId="{F6858278-B80D-435F-A705-5D024F47A6AF}"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D7F34FD0-60BC-40AD-8B5F-CD1331051007}" type="doc">
      <dgm:prSet loTypeId="urn:microsoft.com/office/officeart/2008/layout/HorizontalMultiLevelHierarchy" loCatId="hierarchy" qsTypeId="urn:microsoft.com/office/officeart/2005/8/quickstyle/simple5" qsCatId="simple" csTypeId="urn:microsoft.com/office/officeart/2005/8/colors/accent1_2" csCatId="accent1" phldr="1"/>
      <dgm:spPr/>
      <dgm:t>
        <a:bodyPr/>
        <a:lstStyle/>
        <a:p>
          <a:endParaRPr lang="es-ES"/>
        </a:p>
      </dgm:t>
    </dgm:pt>
    <dgm:pt modelId="{01E58E08-D2C6-4CC8-9666-B001BD6DB6CD}">
      <dgm:prSet phldrT="[Texto]" custT="1"/>
      <dgm:spPr/>
      <dgm:t>
        <a:bodyPr/>
        <a:lstStyle/>
        <a:p>
          <a:r>
            <a:rPr lang="es-EC" sz="2400" dirty="0" smtClean="0"/>
            <a:t>ASTM C 1231</a:t>
          </a:r>
          <a:endParaRPr lang="es-ES" sz="2400" dirty="0" smtClean="0"/>
        </a:p>
      </dgm:t>
    </dgm:pt>
    <dgm:pt modelId="{A6D036EA-E9B4-484C-93FC-E22955BE7BA2}" type="parTrans" cxnId="{B10273D8-630D-45AE-B2F9-A40D21443527}">
      <dgm:prSet/>
      <dgm:spPr/>
      <dgm:t>
        <a:bodyPr/>
        <a:lstStyle/>
        <a:p>
          <a:endParaRPr lang="es-ES"/>
        </a:p>
      </dgm:t>
    </dgm:pt>
    <dgm:pt modelId="{EDA92A93-4536-431B-9FD0-F03DCFEFB93C}" type="sibTrans" cxnId="{B10273D8-630D-45AE-B2F9-A40D21443527}">
      <dgm:prSet/>
      <dgm:spPr/>
      <dgm:t>
        <a:bodyPr/>
        <a:lstStyle/>
        <a:p>
          <a:endParaRPr lang="es-ES"/>
        </a:p>
      </dgm:t>
    </dgm:pt>
    <dgm:pt modelId="{8AF42ACA-E34A-4E64-914D-296CB817B0DC}">
      <dgm:prSet phldrT="[Texto]" custT="1"/>
      <dgm:spPr/>
      <dgm:t>
        <a:bodyPr/>
        <a:lstStyle/>
        <a:p>
          <a:r>
            <a:rPr lang="es-EC" sz="1600" dirty="0" smtClean="0"/>
            <a:t>Inserte el neopreno en los platos retenedores antes de colocar el cilindro. (espesor 13mm y </a:t>
          </a:r>
          <a:r>
            <a:rPr lang="el-GR" sz="1600" dirty="0" smtClean="0"/>
            <a:t>φ</a:t>
          </a:r>
          <a:r>
            <a:rPr lang="es-ES" sz="1600" dirty="0" smtClean="0"/>
            <a:t> no menor a 2mm de las placas metálicas)</a:t>
          </a:r>
          <a:endParaRPr lang="es-ES" sz="1600" dirty="0"/>
        </a:p>
      </dgm:t>
    </dgm:pt>
    <dgm:pt modelId="{72DC5541-EBC8-4E2D-BA31-061A2DE9D2EC}" type="parTrans" cxnId="{2C3B8F96-CA8B-4902-B28A-73148BC89A7C}">
      <dgm:prSet/>
      <dgm:spPr/>
      <dgm:t>
        <a:bodyPr/>
        <a:lstStyle/>
        <a:p>
          <a:endParaRPr lang="es-ES"/>
        </a:p>
      </dgm:t>
    </dgm:pt>
    <dgm:pt modelId="{918C2BCB-2E4E-480C-A9E4-2BC6817CA4C2}" type="sibTrans" cxnId="{2C3B8F96-CA8B-4902-B28A-73148BC89A7C}">
      <dgm:prSet/>
      <dgm:spPr/>
      <dgm:t>
        <a:bodyPr/>
        <a:lstStyle/>
        <a:p>
          <a:endParaRPr lang="es-ES"/>
        </a:p>
      </dgm:t>
    </dgm:pt>
    <dgm:pt modelId="{118C59C3-785A-41AB-906C-0C02A2C99114}">
      <dgm:prSet custT="1"/>
      <dgm:spPr/>
      <dgm:t>
        <a:bodyPr/>
        <a:lstStyle/>
        <a:p>
          <a:r>
            <a:rPr lang="es-EC" sz="1600" dirty="0" smtClean="0"/>
            <a:t>Centre el cilindro en el neopreno y retenedor y ubíquelo en la base de la máquina de ensayo</a:t>
          </a:r>
          <a:endParaRPr lang="es-ES" sz="1600" dirty="0"/>
        </a:p>
      </dgm:t>
    </dgm:pt>
    <dgm:pt modelId="{1BD1CF69-0488-4432-AD07-D441B6476E1A}" type="parTrans" cxnId="{80862E0B-C685-4F6C-8B85-C8FAA0CD816A}">
      <dgm:prSet/>
      <dgm:spPr/>
      <dgm:t>
        <a:bodyPr/>
        <a:lstStyle/>
        <a:p>
          <a:endParaRPr lang="es-ES"/>
        </a:p>
      </dgm:t>
    </dgm:pt>
    <dgm:pt modelId="{2F5B4A4A-8138-44C8-A2AC-9E8E1BE2EF8E}" type="sibTrans" cxnId="{80862E0B-C685-4F6C-8B85-C8FAA0CD816A}">
      <dgm:prSet/>
      <dgm:spPr/>
      <dgm:t>
        <a:bodyPr/>
        <a:lstStyle/>
        <a:p>
          <a:endParaRPr lang="es-ES"/>
        </a:p>
      </dgm:t>
    </dgm:pt>
    <dgm:pt modelId="{63A807FB-3319-4EA0-91E8-E11F61BF438D}">
      <dgm:prSet/>
      <dgm:spPr/>
      <dgm:t>
        <a:bodyPr/>
        <a:lstStyle/>
        <a:p>
          <a:r>
            <a:rPr lang="es-EC" dirty="0" smtClean="0"/>
            <a:t>Aplique carga hasta un 10% de la resistencia del cilindro y verifique la verticalidad del cilindro ensayo con una tolerancia de 3,2mm en 30 cm</a:t>
          </a:r>
          <a:endParaRPr lang="es-ES" dirty="0"/>
        </a:p>
      </dgm:t>
    </dgm:pt>
    <dgm:pt modelId="{1D6F39B4-D2EB-40B5-9AD0-7E8830112176}" type="parTrans" cxnId="{574F2219-3F94-4EED-9C98-F2887C93A31D}">
      <dgm:prSet/>
      <dgm:spPr/>
      <dgm:t>
        <a:bodyPr/>
        <a:lstStyle/>
        <a:p>
          <a:endParaRPr lang="es-ES"/>
        </a:p>
      </dgm:t>
    </dgm:pt>
    <dgm:pt modelId="{E709E144-8C18-4794-9447-1C48EA35FF9B}" type="sibTrans" cxnId="{574F2219-3F94-4EED-9C98-F2887C93A31D}">
      <dgm:prSet/>
      <dgm:spPr/>
      <dgm:t>
        <a:bodyPr/>
        <a:lstStyle/>
        <a:p>
          <a:endParaRPr lang="es-ES"/>
        </a:p>
      </dgm:t>
    </dgm:pt>
    <dgm:pt modelId="{D81E23A6-3E2A-404D-8B63-F4FDCB0A1A83}" type="pres">
      <dgm:prSet presAssocID="{D7F34FD0-60BC-40AD-8B5F-CD1331051007}" presName="Name0" presStyleCnt="0">
        <dgm:presLayoutVars>
          <dgm:chPref val="1"/>
          <dgm:dir/>
          <dgm:animOne val="branch"/>
          <dgm:animLvl val="lvl"/>
          <dgm:resizeHandles val="exact"/>
        </dgm:presLayoutVars>
      </dgm:prSet>
      <dgm:spPr/>
      <dgm:t>
        <a:bodyPr/>
        <a:lstStyle/>
        <a:p>
          <a:endParaRPr lang="es-ES"/>
        </a:p>
      </dgm:t>
    </dgm:pt>
    <dgm:pt modelId="{5745E5AB-D157-441F-B098-1437057477FA}" type="pres">
      <dgm:prSet presAssocID="{01E58E08-D2C6-4CC8-9666-B001BD6DB6CD}" presName="root1" presStyleCnt="0"/>
      <dgm:spPr/>
      <dgm:t>
        <a:bodyPr/>
        <a:lstStyle/>
        <a:p>
          <a:endParaRPr lang="es-ES"/>
        </a:p>
      </dgm:t>
    </dgm:pt>
    <dgm:pt modelId="{E956D7E0-710A-4786-B98F-A976D166FAFD}" type="pres">
      <dgm:prSet presAssocID="{01E58E08-D2C6-4CC8-9666-B001BD6DB6CD}" presName="LevelOneTextNode" presStyleLbl="node0" presStyleIdx="0" presStyleCnt="1">
        <dgm:presLayoutVars>
          <dgm:chPref val="3"/>
        </dgm:presLayoutVars>
      </dgm:prSet>
      <dgm:spPr/>
      <dgm:t>
        <a:bodyPr/>
        <a:lstStyle/>
        <a:p>
          <a:endParaRPr lang="es-ES"/>
        </a:p>
      </dgm:t>
    </dgm:pt>
    <dgm:pt modelId="{FF0BBAF8-585A-43FA-95EA-5FB3782D2528}" type="pres">
      <dgm:prSet presAssocID="{01E58E08-D2C6-4CC8-9666-B001BD6DB6CD}" presName="level2hierChild" presStyleCnt="0"/>
      <dgm:spPr/>
      <dgm:t>
        <a:bodyPr/>
        <a:lstStyle/>
        <a:p>
          <a:endParaRPr lang="es-ES"/>
        </a:p>
      </dgm:t>
    </dgm:pt>
    <dgm:pt modelId="{FC3E45D6-5F2E-418F-9DCA-6DC3A15D8B47}" type="pres">
      <dgm:prSet presAssocID="{72DC5541-EBC8-4E2D-BA31-061A2DE9D2EC}" presName="conn2-1" presStyleLbl="parChTrans1D2" presStyleIdx="0" presStyleCnt="3"/>
      <dgm:spPr/>
      <dgm:t>
        <a:bodyPr/>
        <a:lstStyle/>
        <a:p>
          <a:endParaRPr lang="es-ES"/>
        </a:p>
      </dgm:t>
    </dgm:pt>
    <dgm:pt modelId="{41CB1369-D7C7-4D79-BD3F-0E04CFB19FB6}" type="pres">
      <dgm:prSet presAssocID="{72DC5541-EBC8-4E2D-BA31-061A2DE9D2EC}" presName="connTx" presStyleLbl="parChTrans1D2" presStyleIdx="0" presStyleCnt="3"/>
      <dgm:spPr/>
      <dgm:t>
        <a:bodyPr/>
        <a:lstStyle/>
        <a:p>
          <a:endParaRPr lang="es-ES"/>
        </a:p>
      </dgm:t>
    </dgm:pt>
    <dgm:pt modelId="{137E8B3A-1579-4537-9597-04223F9263A8}" type="pres">
      <dgm:prSet presAssocID="{8AF42ACA-E34A-4E64-914D-296CB817B0DC}" presName="root2" presStyleCnt="0"/>
      <dgm:spPr/>
      <dgm:t>
        <a:bodyPr/>
        <a:lstStyle/>
        <a:p>
          <a:endParaRPr lang="es-ES"/>
        </a:p>
      </dgm:t>
    </dgm:pt>
    <dgm:pt modelId="{94C8F751-8163-4FB4-861A-AD00B7329F96}" type="pres">
      <dgm:prSet presAssocID="{8AF42ACA-E34A-4E64-914D-296CB817B0DC}" presName="LevelTwoTextNode" presStyleLbl="node2" presStyleIdx="0" presStyleCnt="3" custScaleY="123760">
        <dgm:presLayoutVars>
          <dgm:chPref val="3"/>
        </dgm:presLayoutVars>
      </dgm:prSet>
      <dgm:spPr/>
      <dgm:t>
        <a:bodyPr/>
        <a:lstStyle/>
        <a:p>
          <a:endParaRPr lang="es-ES"/>
        </a:p>
      </dgm:t>
    </dgm:pt>
    <dgm:pt modelId="{1F67BB79-6D06-413D-B89F-7CE17AD2E32B}" type="pres">
      <dgm:prSet presAssocID="{8AF42ACA-E34A-4E64-914D-296CB817B0DC}" presName="level3hierChild" presStyleCnt="0"/>
      <dgm:spPr/>
      <dgm:t>
        <a:bodyPr/>
        <a:lstStyle/>
        <a:p>
          <a:endParaRPr lang="es-ES"/>
        </a:p>
      </dgm:t>
    </dgm:pt>
    <dgm:pt modelId="{2E7FBAE8-E53A-4A54-B498-553250D85B72}" type="pres">
      <dgm:prSet presAssocID="{1BD1CF69-0488-4432-AD07-D441B6476E1A}" presName="conn2-1" presStyleLbl="parChTrans1D2" presStyleIdx="1" presStyleCnt="3"/>
      <dgm:spPr/>
      <dgm:t>
        <a:bodyPr/>
        <a:lstStyle/>
        <a:p>
          <a:endParaRPr lang="es-ES"/>
        </a:p>
      </dgm:t>
    </dgm:pt>
    <dgm:pt modelId="{9F0AC838-378C-475E-B3AF-E39492086E32}" type="pres">
      <dgm:prSet presAssocID="{1BD1CF69-0488-4432-AD07-D441B6476E1A}" presName="connTx" presStyleLbl="parChTrans1D2" presStyleIdx="1" presStyleCnt="3"/>
      <dgm:spPr/>
      <dgm:t>
        <a:bodyPr/>
        <a:lstStyle/>
        <a:p>
          <a:endParaRPr lang="es-ES"/>
        </a:p>
      </dgm:t>
    </dgm:pt>
    <dgm:pt modelId="{E819DF64-239A-431B-9F47-AF35DC9E3310}" type="pres">
      <dgm:prSet presAssocID="{118C59C3-785A-41AB-906C-0C02A2C99114}" presName="root2" presStyleCnt="0"/>
      <dgm:spPr/>
      <dgm:t>
        <a:bodyPr/>
        <a:lstStyle/>
        <a:p>
          <a:endParaRPr lang="es-ES"/>
        </a:p>
      </dgm:t>
    </dgm:pt>
    <dgm:pt modelId="{91B91936-4101-4A38-9FB5-219F5A4ADC9C}" type="pres">
      <dgm:prSet presAssocID="{118C59C3-785A-41AB-906C-0C02A2C99114}" presName="LevelTwoTextNode" presStyleLbl="node2" presStyleIdx="1" presStyleCnt="3" custScaleY="122921">
        <dgm:presLayoutVars>
          <dgm:chPref val="3"/>
        </dgm:presLayoutVars>
      </dgm:prSet>
      <dgm:spPr/>
      <dgm:t>
        <a:bodyPr/>
        <a:lstStyle/>
        <a:p>
          <a:endParaRPr lang="es-ES"/>
        </a:p>
      </dgm:t>
    </dgm:pt>
    <dgm:pt modelId="{F6E12FDC-94FB-422A-B35A-23BF601CBAEC}" type="pres">
      <dgm:prSet presAssocID="{118C59C3-785A-41AB-906C-0C02A2C99114}" presName="level3hierChild" presStyleCnt="0"/>
      <dgm:spPr/>
      <dgm:t>
        <a:bodyPr/>
        <a:lstStyle/>
        <a:p>
          <a:endParaRPr lang="es-ES"/>
        </a:p>
      </dgm:t>
    </dgm:pt>
    <dgm:pt modelId="{3C71AA11-0404-475F-8285-E2C55AF6CB9B}" type="pres">
      <dgm:prSet presAssocID="{1D6F39B4-D2EB-40B5-9AD0-7E8830112176}" presName="conn2-1" presStyleLbl="parChTrans1D2" presStyleIdx="2" presStyleCnt="3"/>
      <dgm:spPr/>
      <dgm:t>
        <a:bodyPr/>
        <a:lstStyle/>
        <a:p>
          <a:endParaRPr lang="es-ES"/>
        </a:p>
      </dgm:t>
    </dgm:pt>
    <dgm:pt modelId="{C35710DF-DFA4-445C-B927-BD90EC9C494F}" type="pres">
      <dgm:prSet presAssocID="{1D6F39B4-D2EB-40B5-9AD0-7E8830112176}" presName="connTx" presStyleLbl="parChTrans1D2" presStyleIdx="2" presStyleCnt="3"/>
      <dgm:spPr/>
      <dgm:t>
        <a:bodyPr/>
        <a:lstStyle/>
        <a:p>
          <a:endParaRPr lang="es-ES"/>
        </a:p>
      </dgm:t>
    </dgm:pt>
    <dgm:pt modelId="{4F92CF4B-8E5B-418C-B2B2-4BCD6F1CE6D2}" type="pres">
      <dgm:prSet presAssocID="{63A807FB-3319-4EA0-91E8-E11F61BF438D}" presName="root2" presStyleCnt="0"/>
      <dgm:spPr/>
      <dgm:t>
        <a:bodyPr/>
        <a:lstStyle/>
        <a:p>
          <a:endParaRPr lang="es-ES"/>
        </a:p>
      </dgm:t>
    </dgm:pt>
    <dgm:pt modelId="{6F565A28-E1E5-4384-AEE7-316505F4B689}" type="pres">
      <dgm:prSet presAssocID="{63A807FB-3319-4EA0-91E8-E11F61BF438D}" presName="LevelTwoTextNode" presStyleLbl="node2" presStyleIdx="2" presStyleCnt="3" custScaleY="122846">
        <dgm:presLayoutVars>
          <dgm:chPref val="3"/>
        </dgm:presLayoutVars>
      </dgm:prSet>
      <dgm:spPr/>
      <dgm:t>
        <a:bodyPr/>
        <a:lstStyle/>
        <a:p>
          <a:endParaRPr lang="es-ES"/>
        </a:p>
      </dgm:t>
    </dgm:pt>
    <dgm:pt modelId="{7FB8C152-7979-4D75-B491-1D2B48D80550}" type="pres">
      <dgm:prSet presAssocID="{63A807FB-3319-4EA0-91E8-E11F61BF438D}" presName="level3hierChild" presStyleCnt="0"/>
      <dgm:spPr/>
      <dgm:t>
        <a:bodyPr/>
        <a:lstStyle/>
        <a:p>
          <a:endParaRPr lang="es-ES"/>
        </a:p>
      </dgm:t>
    </dgm:pt>
  </dgm:ptLst>
  <dgm:cxnLst>
    <dgm:cxn modelId="{2E283E4B-A4A0-497C-A53F-A6D1C819D870}" type="presOf" srcId="{01E58E08-D2C6-4CC8-9666-B001BD6DB6CD}" destId="{E956D7E0-710A-4786-B98F-A976D166FAFD}" srcOrd="0" destOrd="0" presId="urn:microsoft.com/office/officeart/2008/layout/HorizontalMultiLevelHierarchy"/>
    <dgm:cxn modelId="{4EA7C3DE-C813-43AE-8762-3EDBDB39499F}" type="presOf" srcId="{1BD1CF69-0488-4432-AD07-D441B6476E1A}" destId="{9F0AC838-378C-475E-B3AF-E39492086E32}" srcOrd="1" destOrd="0" presId="urn:microsoft.com/office/officeart/2008/layout/HorizontalMultiLevelHierarchy"/>
    <dgm:cxn modelId="{A5EBDFE5-6468-48A0-9E33-257358C6CC3F}" type="presOf" srcId="{72DC5541-EBC8-4E2D-BA31-061A2DE9D2EC}" destId="{41CB1369-D7C7-4D79-BD3F-0E04CFB19FB6}" srcOrd="1" destOrd="0" presId="urn:microsoft.com/office/officeart/2008/layout/HorizontalMultiLevelHierarchy"/>
    <dgm:cxn modelId="{2C3B8F96-CA8B-4902-B28A-73148BC89A7C}" srcId="{01E58E08-D2C6-4CC8-9666-B001BD6DB6CD}" destId="{8AF42ACA-E34A-4E64-914D-296CB817B0DC}" srcOrd="0" destOrd="0" parTransId="{72DC5541-EBC8-4E2D-BA31-061A2DE9D2EC}" sibTransId="{918C2BCB-2E4E-480C-A9E4-2BC6817CA4C2}"/>
    <dgm:cxn modelId="{574F2219-3F94-4EED-9C98-F2887C93A31D}" srcId="{01E58E08-D2C6-4CC8-9666-B001BD6DB6CD}" destId="{63A807FB-3319-4EA0-91E8-E11F61BF438D}" srcOrd="2" destOrd="0" parTransId="{1D6F39B4-D2EB-40B5-9AD0-7E8830112176}" sibTransId="{E709E144-8C18-4794-9447-1C48EA35FF9B}"/>
    <dgm:cxn modelId="{A6B792D3-83E8-4F6F-A71D-1CCA831BFD01}" type="presOf" srcId="{1BD1CF69-0488-4432-AD07-D441B6476E1A}" destId="{2E7FBAE8-E53A-4A54-B498-553250D85B72}" srcOrd="0" destOrd="0" presId="urn:microsoft.com/office/officeart/2008/layout/HorizontalMultiLevelHierarchy"/>
    <dgm:cxn modelId="{D9E27481-DB6F-4DC0-8284-3DAC2D157DDB}" type="presOf" srcId="{118C59C3-785A-41AB-906C-0C02A2C99114}" destId="{91B91936-4101-4A38-9FB5-219F5A4ADC9C}" srcOrd="0" destOrd="0" presId="urn:microsoft.com/office/officeart/2008/layout/HorizontalMultiLevelHierarchy"/>
    <dgm:cxn modelId="{392058DE-C0DC-4900-822E-FDA0D884AE94}" type="presOf" srcId="{D7F34FD0-60BC-40AD-8B5F-CD1331051007}" destId="{D81E23A6-3E2A-404D-8B63-F4FDCB0A1A83}" srcOrd="0" destOrd="0" presId="urn:microsoft.com/office/officeart/2008/layout/HorizontalMultiLevelHierarchy"/>
    <dgm:cxn modelId="{0B435183-57B2-47F6-A10A-342BD0F501E7}" type="presOf" srcId="{72DC5541-EBC8-4E2D-BA31-061A2DE9D2EC}" destId="{FC3E45D6-5F2E-418F-9DCA-6DC3A15D8B47}" srcOrd="0" destOrd="0" presId="urn:microsoft.com/office/officeart/2008/layout/HorizontalMultiLevelHierarchy"/>
    <dgm:cxn modelId="{B604F1BB-0372-455B-A680-69F2A2E7BEDA}" type="presOf" srcId="{8AF42ACA-E34A-4E64-914D-296CB817B0DC}" destId="{94C8F751-8163-4FB4-861A-AD00B7329F96}" srcOrd="0" destOrd="0" presId="urn:microsoft.com/office/officeart/2008/layout/HorizontalMultiLevelHierarchy"/>
    <dgm:cxn modelId="{80862E0B-C685-4F6C-8B85-C8FAA0CD816A}" srcId="{01E58E08-D2C6-4CC8-9666-B001BD6DB6CD}" destId="{118C59C3-785A-41AB-906C-0C02A2C99114}" srcOrd="1" destOrd="0" parTransId="{1BD1CF69-0488-4432-AD07-D441B6476E1A}" sibTransId="{2F5B4A4A-8138-44C8-A2AC-9E8E1BE2EF8E}"/>
    <dgm:cxn modelId="{1BA82701-0922-40FF-8DB2-1576FCC34BB1}" type="presOf" srcId="{1D6F39B4-D2EB-40B5-9AD0-7E8830112176}" destId="{3C71AA11-0404-475F-8285-E2C55AF6CB9B}" srcOrd="0" destOrd="0" presId="urn:microsoft.com/office/officeart/2008/layout/HorizontalMultiLevelHierarchy"/>
    <dgm:cxn modelId="{B10273D8-630D-45AE-B2F9-A40D21443527}" srcId="{D7F34FD0-60BC-40AD-8B5F-CD1331051007}" destId="{01E58E08-D2C6-4CC8-9666-B001BD6DB6CD}" srcOrd="0" destOrd="0" parTransId="{A6D036EA-E9B4-484C-93FC-E22955BE7BA2}" sibTransId="{EDA92A93-4536-431B-9FD0-F03DCFEFB93C}"/>
    <dgm:cxn modelId="{AF1FCEB5-93BA-49B3-9367-A970A6AC58AF}" type="presOf" srcId="{63A807FB-3319-4EA0-91E8-E11F61BF438D}" destId="{6F565A28-E1E5-4384-AEE7-316505F4B689}" srcOrd="0" destOrd="0" presId="urn:microsoft.com/office/officeart/2008/layout/HorizontalMultiLevelHierarchy"/>
    <dgm:cxn modelId="{B218F765-5B95-439B-BD39-4EE79D64EE98}" type="presOf" srcId="{1D6F39B4-D2EB-40B5-9AD0-7E8830112176}" destId="{C35710DF-DFA4-445C-B927-BD90EC9C494F}" srcOrd="1" destOrd="0" presId="urn:microsoft.com/office/officeart/2008/layout/HorizontalMultiLevelHierarchy"/>
    <dgm:cxn modelId="{1797A833-C80F-43F9-9D47-B9F49E28C8E1}" type="presParOf" srcId="{D81E23A6-3E2A-404D-8B63-F4FDCB0A1A83}" destId="{5745E5AB-D157-441F-B098-1437057477FA}" srcOrd="0" destOrd="0" presId="urn:microsoft.com/office/officeart/2008/layout/HorizontalMultiLevelHierarchy"/>
    <dgm:cxn modelId="{65620248-212C-4DDA-806A-B3893BC324D6}" type="presParOf" srcId="{5745E5AB-D157-441F-B098-1437057477FA}" destId="{E956D7E0-710A-4786-B98F-A976D166FAFD}" srcOrd="0" destOrd="0" presId="urn:microsoft.com/office/officeart/2008/layout/HorizontalMultiLevelHierarchy"/>
    <dgm:cxn modelId="{E804A98E-7C13-4628-8626-BA44948F0D63}" type="presParOf" srcId="{5745E5AB-D157-441F-B098-1437057477FA}" destId="{FF0BBAF8-585A-43FA-95EA-5FB3782D2528}" srcOrd="1" destOrd="0" presId="urn:microsoft.com/office/officeart/2008/layout/HorizontalMultiLevelHierarchy"/>
    <dgm:cxn modelId="{46AE9A6A-731F-4412-9265-1657AF93D597}" type="presParOf" srcId="{FF0BBAF8-585A-43FA-95EA-5FB3782D2528}" destId="{FC3E45D6-5F2E-418F-9DCA-6DC3A15D8B47}" srcOrd="0" destOrd="0" presId="urn:microsoft.com/office/officeart/2008/layout/HorizontalMultiLevelHierarchy"/>
    <dgm:cxn modelId="{1BC72A5C-7E3B-4018-9A5E-78F05673A2DB}" type="presParOf" srcId="{FC3E45D6-5F2E-418F-9DCA-6DC3A15D8B47}" destId="{41CB1369-D7C7-4D79-BD3F-0E04CFB19FB6}" srcOrd="0" destOrd="0" presId="urn:microsoft.com/office/officeart/2008/layout/HorizontalMultiLevelHierarchy"/>
    <dgm:cxn modelId="{ABBDACCA-587B-4C0B-81CE-DD056E534A06}" type="presParOf" srcId="{FF0BBAF8-585A-43FA-95EA-5FB3782D2528}" destId="{137E8B3A-1579-4537-9597-04223F9263A8}" srcOrd="1" destOrd="0" presId="urn:microsoft.com/office/officeart/2008/layout/HorizontalMultiLevelHierarchy"/>
    <dgm:cxn modelId="{D0F0C5FD-F673-4573-A34F-316146F032D5}" type="presParOf" srcId="{137E8B3A-1579-4537-9597-04223F9263A8}" destId="{94C8F751-8163-4FB4-861A-AD00B7329F96}" srcOrd="0" destOrd="0" presId="urn:microsoft.com/office/officeart/2008/layout/HorizontalMultiLevelHierarchy"/>
    <dgm:cxn modelId="{D4108F9F-2AA7-4F41-8DD2-3428AD93F341}" type="presParOf" srcId="{137E8B3A-1579-4537-9597-04223F9263A8}" destId="{1F67BB79-6D06-413D-B89F-7CE17AD2E32B}" srcOrd="1" destOrd="0" presId="urn:microsoft.com/office/officeart/2008/layout/HorizontalMultiLevelHierarchy"/>
    <dgm:cxn modelId="{B25CD596-C1BD-4D84-93C9-B2FE4326F916}" type="presParOf" srcId="{FF0BBAF8-585A-43FA-95EA-5FB3782D2528}" destId="{2E7FBAE8-E53A-4A54-B498-553250D85B72}" srcOrd="2" destOrd="0" presId="urn:microsoft.com/office/officeart/2008/layout/HorizontalMultiLevelHierarchy"/>
    <dgm:cxn modelId="{16FAA8B0-082C-4CA1-8566-B4801AB4DFD7}" type="presParOf" srcId="{2E7FBAE8-E53A-4A54-B498-553250D85B72}" destId="{9F0AC838-378C-475E-B3AF-E39492086E32}" srcOrd="0" destOrd="0" presId="urn:microsoft.com/office/officeart/2008/layout/HorizontalMultiLevelHierarchy"/>
    <dgm:cxn modelId="{A0E6519B-8D72-4F4B-A73D-7976D5648B74}" type="presParOf" srcId="{FF0BBAF8-585A-43FA-95EA-5FB3782D2528}" destId="{E819DF64-239A-431B-9F47-AF35DC9E3310}" srcOrd="3" destOrd="0" presId="urn:microsoft.com/office/officeart/2008/layout/HorizontalMultiLevelHierarchy"/>
    <dgm:cxn modelId="{E1674D08-8593-4347-BBB8-4E7E1DFB8C62}" type="presParOf" srcId="{E819DF64-239A-431B-9F47-AF35DC9E3310}" destId="{91B91936-4101-4A38-9FB5-219F5A4ADC9C}" srcOrd="0" destOrd="0" presId="urn:microsoft.com/office/officeart/2008/layout/HorizontalMultiLevelHierarchy"/>
    <dgm:cxn modelId="{A9D2AFBA-E7E1-421E-9F91-FFBE1BC0A224}" type="presParOf" srcId="{E819DF64-239A-431B-9F47-AF35DC9E3310}" destId="{F6E12FDC-94FB-422A-B35A-23BF601CBAEC}" srcOrd="1" destOrd="0" presId="urn:microsoft.com/office/officeart/2008/layout/HorizontalMultiLevelHierarchy"/>
    <dgm:cxn modelId="{E2CE6A5C-D9CA-4A03-A368-4A32DA175FEE}" type="presParOf" srcId="{FF0BBAF8-585A-43FA-95EA-5FB3782D2528}" destId="{3C71AA11-0404-475F-8285-E2C55AF6CB9B}" srcOrd="4" destOrd="0" presId="urn:microsoft.com/office/officeart/2008/layout/HorizontalMultiLevelHierarchy"/>
    <dgm:cxn modelId="{DB099A36-661C-4655-9D42-04E8F5E6635D}" type="presParOf" srcId="{3C71AA11-0404-475F-8285-E2C55AF6CB9B}" destId="{C35710DF-DFA4-445C-B927-BD90EC9C494F}" srcOrd="0" destOrd="0" presId="urn:microsoft.com/office/officeart/2008/layout/HorizontalMultiLevelHierarchy"/>
    <dgm:cxn modelId="{7CAB5EAF-FCF9-4610-B891-30B4E8195623}" type="presParOf" srcId="{FF0BBAF8-585A-43FA-95EA-5FB3782D2528}" destId="{4F92CF4B-8E5B-418C-B2B2-4BCD6F1CE6D2}" srcOrd="5" destOrd="0" presId="urn:microsoft.com/office/officeart/2008/layout/HorizontalMultiLevelHierarchy"/>
    <dgm:cxn modelId="{14F7AF35-3ADB-452E-848A-08EFF61C1E1F}" type="presParOf" srcId="{4F92CF4B-8E5B-418C-B2B2-4BCD6F1CE6D2}" destId="{6F565A28-E1E5-4384-AEE7-316505F4B689}" srcOrd="0" destOrd="0" presId="urn:microsoft.com/office/officeart/2008/layout/HorizontalMultiLevelHierarchy"/>
    <dgm:cxn modelId="{5C1ACED6-A1A0-4B25-843F-FD6CF5EDE4B0}" type="presParOf" srcId="{4F92CF4B-8E5B-418C-B2B2-4BCD6F1CE6D2}" destId="{7FB8C152-7979-4D75-B491-1D2B48D80550}"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641B8FF2-CC62-49E7-B27B-E1CEA1BA2BFF}" type="doc">
      <dgm:prSet loTypeId="urn:microsoft.com/office/officeart/2005/8/layout/radial3" loCatId="relationship" qsTypeId="urn:microsoft.com/office/officeart/2005/8/quickstyle/simple5" qsCatId="simple" csTypeId="urn:microsoft.com/office/officeart/2005/8/colors/accent3_4" csCatId="accent3" phldr="1"/>
      <dgm:spPr/>
      <dgm:t>
        <a:bodyPr/>
        <a:lstStyle/>
        <a:p>
          <a:endParaRPr lang="es-EC"/>
        </a:p>
      </dgm:t>
    </dgm:pt>
    <dgm:pt modelId="{40D8A2BE-565F-49A8-841C-08AC73DEC8B5}">
      <dgm:prSet phldrT="[Text]" custT="1"/>
      <dgm:spPr/>
      <dgm:t>
        <a:bodyPr/>
        <a:lstStyle/>
        <a:p>
          <a:r>
            <a:rPr lang="es-EC" sz="1800" dirty="0" smtClean="0"/>
            <a:t>Pesar las probetas, con la ayuda del pie de rey tomar su diámetro y con la regla de medida determinar su altura.</a:t>
          </a:r>
          <a:endParaRPr lang="es-EC" sz="1800" dirty="0"/>
        </a:p>
      </dgm:t>
    </dgm:pt>
    <dgm:pt modelId="{A440B73B-6049-4A0F-A167-34958BBA6BD3}" type="parTrans" cxnId="{E3985A1C-990F-489C-BC54-2F12BE3E9EAD}">
      <dgm:prSet/>
      <dgm:spPr/>
      <dgm:t>
        <a:bodyPr/>
        <a:lstStyle/>
        <a:p>
          <a:endParaRPr lang="es-EC"/>
        </a:p>
      </dgm:t>
    </dgm:pt>
    <dgm:pt modelId="{E9CE993F-0258-42F4-86DD-7FAD311CD275}" type="sibTrans" cxnId="{E3985A1C-990F-489C-BC54-2F12BE3E9EAD}">
      <dgm:prSet/>
      <dgm:spPr/>
      <dgm:t>
        <a:bodyPr/>
        <a:lstStyle/>
        <a:p>
          <a:endParaRPr lang="es-EC"/>
        </a:p>
      </dgm:t>
    </dgm:pt>
    <dgm:pt modelId="{01AB6755-BDE7-4F8C-BD5A-E3B322140943}">
      <dgm:prSet phldrT="[Text]" custT="1"/>
      <dgm:spPr/>
      <dgm:t>
        <a:bodyPr/>
        <a:lstStyle/>
        <a:p>
          <a:r>
            <a:rPr lang="es-EC" sz="1800" dirty="0" smtClean="0"/>
            <a:t>Ajustar los cabezales de la máquina de compresión y aplicar carga hasta que el indicador de carga decrezca, e inicie la fractura de la probeta.</a:t>
          </a:r>
          <a:endParaRPr lang="es-EC" sz="1800" dirty="0"/>
        </a:p>
      </dgm:t>
    </dgm:pt>
    <dgm:pt modelId="{19097BAD-3DDD-4D41-9079-E02E5B083D0A}" type="parTrans" cxnId="{E95817E3-21A5-412D-B6B3-DEC78423CDB7}">
      <dgm:prSet/>
      <dgm:spPr/>
      <dgm:t>
        <a:bodyPr/>
        <a:lstStyle/>
        <a:p>
          <a:endParaRPr lang="es-EC"/>
        </a:p>
      </dgm:t>
    </dgm:pt>
    <dgm:pt modelId="{AEB3BA94-92E7-426A-810C-16DA39839762}" type="sibTrans" cxnId="{E95817E3-21A5-412D-B6B3-DEC78423CDB7}">
      <dgm:prSet/>
      <dgm:spPr/>
      <dgm:t>
        <a:bodyPr/>
        <a:lstStyle/>
        <a:p>
          <a:endParaRPr lang="es-EC"/>
        </a:p>
      </dgm:t>
    </dgm:pt>
    <dgm:pt modelId="{22898E15-0AFA-4AA1-BA12-AF59C0D785A6}">
      <dgm:prSet phldrT="[Text]" custT="1"/>
      <dgm:spPr/>
      <dgm:t>
        <a:bodyPr/>
        <a:lstStyle/>
        <a:p>
          <a:r>
            <a:rPr lang="es-EC" sz="1800" dirty="0" smtClean="0"/>
            <a:t>Anotar la carga que resistió la probeta de ensayo y analizar los resultados</a:t>
          </a:r>
          <a:endParaRPr lang="es-EC" sz="1800" dirty="0"/>
        </a:p>
      </dgm:t>
    </dgm:pt>
    <dgm:pt modelId="{8A8A9B63-D5DD-4AA6-B2F7-3C102EB82100}" type="parTrans" cxnId="{F90ABEA5-1583-41EF-8D59-BFA60C4DF89E}">
      <dgm:prSet/>
      <dgm:spPr/>
      <dgm:t>
        <a:bodyPr/>
        <a:lstStyle/>
        <a:p>
          <a:endParaRPr lang="es-EC"/>
        </a:p>
      </dgm:t>
    </dgm:pt>
    <dgm:pt modelId="{A56AA982-6532-46AB-87D2-C9E41E973F15}" type="sibTrans" cxnId="{F90ABEA5-1583-41EF-8D59-BFA60C4DF89E}">
      <dgm:prSet/>
      <dgm:spPr/>
      <dgm:t>
        <a:bodyPr/>
        <a:lstStyle/>
        <a:p>
          <a:endParaRPr lang="es-EC"/>
        </a:p>
      </dgm:t>
    </dgm:pt>
    <dgm:pt modelId="{797A5081-DFC1-440B-8AC8-CAB169717BCB}">
      <dgm:prSet phldrT="[Text]" custT="1"/>
      <dgm:spPr/>
      <dgm:t>
        <a:bodyPr/>
        <a:lstStyle/>
        <a:p>
          <a:r>
            <a:rPr lang="es-EC" sz="1800" dirty="0" smtClean="0"/>
            <a:t>Colocar la probeta con sus anillos de retención y almohadillas de neopreno en la máquina de compresión.</a:t>
          </a:r>
          <a:endParaRPr lang="es-EC" sz="2000" dirty="0"/>
        </a:p>
      </dgm:t>
    </dgm:pt>
    <dgm:pt modelId="{44E746F3-FC4C-4D83-A2E5-E7C57CF3D1C6}" type="parTrans" cxnId="{9FDBD926-CA8B-4AA2-9E45-CC12F87081B6}">
      <dgm:prSet/>
      <dgm:spPr/>
      <dgm:t>
        <a:bodyPr/>
        <a:lstStyle/>
        <a:p>
          <a:endParaRPr lang="es-EC"/>
        </a:p>
      </dgm:t>
    </dgm:pt>
    <dgm:pt modelId="{08999606-0909-4D5A-B3BA-F334ABCF7A09}" type="sibTrans" cxnId="{9FDBD926-CA8B-4AA2-9E45-CC12F87081B6}">
      <dgm:prSet/>
      <dgm:spPr/>
      <dgm:t>
        <a:bodyPr/>
        <a:lstStyle/>
        <a:p>
          <a:endParaRPr lang="es-EC"/>
        </a:p>
      </dgm:t>
    </dgm:pt>
    <dgm:pt modelId="{48247C65-8CA0-46EE-896D-BA2684403092}" type="pres">
      <dgm:prSet presAssocID="{641B8FF2-CC62-49E7-B27B-E1CEA1BA2BFF}" presName="composite" presStyleCnt="0">
        <dgm:presLayoutVars>
          <dgm:chMax val="1"/>
          <dgm:dir/>
          <dgm:resizeHandles val="exact"/>
        </dgm:presLayoutVars>
      </dgm:prSet>
      <dgm:spPr/>
      <dgm:t>
        <a:bodyPr/>
        <a:lstStyle/>
        <a:p>
          <a:endParaRPr lang="es-EC"/>
        </a:p>
      </dgm:t>
    </dgm:pt>
    <dgm:pt modelId="{6EC096EB-1368-4895-B7E0-E04EED0C4B9B}" type="pres">
      <dgm:prSet presAssocID="{641B8FF2-CC62-49E7-B27B-E1CEA1BA2BFF}" presName="radial" presStyleCnt="0">
        <dgm:presLayoutVars>
          <dgm:animLvl val="ctr"/>
        </dgm:presLayoutVars>
      </dgm:prSet>
      <dgm:spPr/>
      <dgm:t>
        <a:bodyPr/>
        <a:lstStyle/>
        <a:p>
          <a:endParaRPr lang="es-ES"/>
        </a:p>
      </dgm:t>
    </dgm:pt>
    <dgm:pt modelId="{0DB0C065-CA49-49F6-BFD2-BB02D4E49C20}" type="pres">
      <dgm:prSet presAssocID="{40D8A2BE-565F-49A8-841C-08AC73DEC8B5}" presName="centerShape" presStyleLbl="vennNode1" presStyleIdx="0" presStyleCnt="4" custScaleX="100052" custScaleY="87525" custLinFactNeighborX="-90427" custLinFactNeighborY="-44607"/>
      <dgm:spPr/>
      <dgm:t>
        <a:bodyPr/>
        <a:lstStyle/>
        <a:p>
          <a:endParaRPr lang="es-EC"/>
        </a:p>
      </dgm:t>
    </dgm:pt>
    <dgm:pt modelId="{D7DBC5FB-09A3-4E73-991A-15D30100B621}" type="pres">
      <dgm:prSet presAssocID="{01AB6755-BDE7-4F8C-BD5A-E3B322140943}" presName="node" presStyleLbl="vennNode1" presStyleIdx="1" presStyleCnt="4" custScaleX="217805" custScaleY="148378" custRadScaleRad="156932" custRadScaleInc="48400">
        <dgm:presLayoutVars>
          <dgm:bulletEnabled val="1"/>
        </dgm:presLayoutVars>
      </dgm:prSet>
      <dgm:spPr/>
      <dgm:t>
        <a:bodyPr/>
        <a:lstStyle/>
        <a:p>
          <a:endParaRPr lang="es-EC"/>
        </a:p>
      </dgm:t>
    </dgm:pt>
    <dgm:pt modelId="{9343961B-6388-44E7-8EBA-B00BF085ED38}" type="pres">
      <dgm:prSet presAssocID="{22898E15-0AFA-4AA1-BA12-AF59C0D785A6}" presName="node" presStyleLbl="vennNode1" presStyleIdx="2" presStyleCnt="4" custScaleX="192456" custScaleY="134028" custRadScaleRad="115760" custRadScaleInc="-21726">
        <dgm:presLayoutVars>
          <dgm:bulletEnabled val="1"/>
        </dgm:presLayoutVars>
      </dgm:prSet>
      <dgm:spPr/>
      <dgm:t>
        <a:bodyPr/>
        <a:lstStyle/>
        <a:p>
          <a:endParaRPr lang="es-EC"/>
        </a:p>
      </dgm:t>
    </dgm:pt>
    <dgm:pt modelId="{C8F78209-AF6D-4B5F-B0CF-968E5EDBB9D2}" type="pres">
      <dgm:prSet presAssocID="{797A5081-DFC1-440B-8AC8-CAB169717BCB}" presName="node" presStyleLbl="vennNode1" presStyleIdx="3" presStyleCnt="4" custScaleX="207091" custScaleY="149920" custRadScaleRad="82436" custRadScaleInc="92473">
        <dgm:presLayoutVars>
          <dgm:bulletEnabled val="1"/>
        </dgm:presLayoutVars>
      </dgm:prSet>
      <dgm:spPr/>
      <dgm:t>
        <a:bodyPr/>
        <a:lstStyle/>
        <a:p>
          <a:endParaRPr lang="es-EC"/>
        </a:p>
      </dgm:t>
    </dgm:pt>
  </dgm:ptLst>
  <dgm:cxnLst>
    <dgm:cxn modelId="{E3985A1C-990F-489C-BC54-2F12BE3E9EAD}" srcId="{641B8FF2-CC62-49E7-B27B-E1CEA1BA2BFF}" destId="{40D8A2BE-565F-49A8-841C-08AC73DEC8B5}" srcOrd="0" destOrd="0" parTransId="{A440B73B-6049-4A0F-A167-34958BBA6BD3}" sibTransId="{E9CE993F-0258-42F4-86DD-7FAD311CD275}"/>
    <dgm:cxn modelId="{5211E2AE-E85D-4186-9A66-051B43480FE8}" type="presOf" srcId="{01AB6755-BDE7-4F8C-BD5A-E3B322140943}" destId="{D7DBC5FB-09A3-4E73-991A-15D30100B621}" srcOrd="0" destOrd="0" presId="urn:microsoft.com/office/officeart/2005/8/layout/radial3"/>
    <dgm:cxn modelId="{F90ABEA5-1583-41EF-8D59-BFA60C4DF89E}" srcId="{40D8A2BE-565F-49A8-841C-08AC73DEC8B5}" destId="{22898E15-0AFA-4AA1-BA12-AF59C0D785A6}" srcOrd="1" destOrd="0" parTransId="{8A8A9B63-D5DD-4AA6-B2F7-3C102EB82100}" sibTransId="{A56AA982-6532-46AB-87D2-C9E41E973F15}"/>
    <dgm:cxn modelId="{9FDBD926-CA8B-4AA2-9E45-CC12F87081B6}" srcId="{40D8A2BE-565F-49A8-841C-08AC73DEC8B5}" destId="{797A5081-DFC1-440B-8AC8-CAB169717BCB}" srcOrd="2" destOrd="0" parTransId="{44E746F3-FC4C-4D83-A2E5-E7C57CF3D1C6}" sibTransId="{08999606-0909-4D5A-B3BA-F334ABCF7A09}"/>
    <dgm:cxn modelId="{E95817E3-21A5-412D-B6B3-DEC78423CDB7}" srcId="{40D8A2BE-565F-49A8-841C-08AC73DEC8B5}" destId="{01AB6755-BDE7-4F8C-BD5A-E3B322140943}" srcOrd="0" destOrd="0" parTransId="{19097BAD-3DDD-4D41-9079-E02E5B083D0A}" sibTransId="{AEB3BA94-92E7-426A-810C-16DA39839762}"/>
    <dgm:cxn modelId="{EA5C8FD9-5EF8-476D-950E-D356FAC6C575}" type="presOf" srcId="{22898E15-0AFA-4AA1-BA12-AF59C0D785A6}" destId="{9343961B-6388-44E7-8EBA-B00BF085ED38}" srcOrd="0" destOrd="0" presId="urn:microsoft.com/office/officeart/2005/8/layout/radial3"/>
    <dgm:cxn modelId="{AD1FE730-39A1-4843-848D-19557CF71366}" type="presOf" srcId="{797A5081-DFC1-440B-8AC8-CAB169717BCB}" destId="{C8F78209-AF6D-4B5F-B0CF-968E5EDBB9D2}" srcOrd="0" destOrd="0" presId="urn:microsoft.com/office/officeart/2005/8/layout/radial3"/>
    <dgm:cxn modelId="{DBBD2187-4B83-4B3A-B2EC-72A08B5D6376}" type="presOf" srcId="{40D8A2BE-565F-49A8-841C-08AC73DEC8B5}" destId="{0DB0C065-CA49-49F6-BFD2-BB02D4E49C20}" srcOrd="0" destOrd="0" presId="urn:microsoft.com/office/officeart/2005/8/layout/radial3"/>
    <dgm:cxn modelId="{FA5CFFD1-6046-4386-9D83-DDE1CF229B5C}" type="presOf" srcId="{641B8FF2-CC62-49E7-B27B-E1CEA1BA2BFF}" destId="{48247C65-8CA0-46EE-896D-BA2684403092}" srcOrd="0" destOrd="0" presId="urn:microsoft.com/office/officeart/2005/8/layout/radial3"/>
    <dgm:cxn modelId="{C3F7437D-FAD1-4095-83FF-ADF07DE05457}" type="presParOf" srcId="{48247C65-8CA0-46EE-896D-BA2684403092}" destId="{6EC096EB-1368-4895-B7E0-E04EED0C4B9B}" srcOrd="0" destOrd="0" presId="urn:microsoft.com/office/officeart/2005/8/layout/radial3"/>
    <dgm:cxn modelId="{17B27EC5-6D35-4B03-97BE-CB3ED1D89F3C}" type="presParOf" srcId="{6EC096EB-1368-4895-B7E0-E04EED0C4B9B}" destId="{0DB0C065-CA49-49F6-BFD2-BB02D4E49C20}" srcOrd="0" destOrd="0" presId="urn:microsoft.com/office/officeart/2005/8/layout/radial3"/>
    <dgm:cxn modelId="{5FF44FD6-76C7-471F-B504-E1BDFC8BA07A}" type="presParOf" srcId="{6EC096EB-1368-4895-B7E0-E04EED0C4B9B}" destId="{D7DBC5FB-09A3-4E73-991A-15D30100B621}" srcOrd="1" destOrd="0" presId="urn:microsoft.com/office/officeart/2005/8/layout/radial3"/>
    <dgm:cxn modelId="{CCB970D2-09FA-44FA-AE10-6099F1A252C5}" type="presParOf" srcId="{6EC096EB-1368-4895-B7E0-E04EED0C4B9B}" destId="{9343961B-6388-44E7-8EBA-B00BF085ED38}" srcOrd="2" destOrd="0" presId="urn:microsoft.com/office/officeart/2005/8/layout/radial3"/>
    <dgm:cxn modelId="{517D2591-5D0F-47AE-9029-CF394E859EF3}" type="presParOf" srcId="{6EC096EB-1368-4895-B7E0-E04EED0C4B9B}" destId="{C8F78209-AF6D-4B5F-B0CF-968E5EDBB9D2}" srcOrd="3" destOrd="0" presId="urn:microsoft.com/office/officeart/2005/8/layout/radial3"/>
  </dgm:cxnLst>
  <dgm:bg/>
  <dgm:whole>
    <a:ln>
      <a:solidFill>
        <a:srgbClr val="FFFF0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D7F34FD0-60BC-40AD-8B5F-CD133105100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01E58E08-D2C6-4CC8-9666-B001BD6DB6CD}">
      <dgm:prSet phldrT="[Texto]" custT="1"/>
      <dgm:spPr/>
      <dgm:t>
        <a:bodyPr/>
        <a:lstStyle/>
        <a:p>
          <a:r>
            <a:rPr lang="es-ES" sz="2000" b="1" dirty="0" err="1" smtClean="0"/>
            <a:t>Ec</a:t>
          </a:r>
          <a:endParaRPr lang="es-ES" sz="2000" b="1" dirty="0"/>
        </a:p>
      </dgm:t>
    </dgm:pt>
    <dgm:pt modelId="{A6D036EA-E9B4-484C-93FC-E22955BE7BA2}" type="parTrans" cxnId="{B10273D8-630D-45AE-B2F9-A40D21443527}">
      <dgm:prSet/>
      <dgm:spPr/>
      <dgm:t>
        <a:bodyPr/>
        <a:lstStyle/>
        <a:p>
          <a:endParaRPr lang="es-ES"/>
        </a:p>
      </dgm:t>
    </dgm:pt>
    <dgm:pt modelId="{EDA92A93-4536-431B-9FD0-F03DCFEFB93C}" type="sibTrans" cxnId="{B10273D8-630D-45AE-B2F9-A40D21443527}">
      <dgm:prSet/>
      <dgm:spPr/>
      <dgm:t>
        <a:bodyPr/>
        <a:lstStyle/>
        <a:p>
          <a:endParaRPr lang="es-ES"/>
        </a:p>
      </dgm:t>
    </dgm:pt>
    <dgm:pt modelId="{8AF42ACA-E34A-4E64-914D-296CB817B0DC}">
      <dgm:prSet phldrT="[Texto]" custT="1"/>
      <dgm:spPr/>
      <dgm:t>
        <a:bodyPr/>
        <a:lstStyle/>
        <a:p>
          <a:r>
            <a:rPr lang="es-EC" sz="1800" dirty="0" smtClean="0"/>
            <a:t>Relación de esfuerzo normal y la deformación correspondiente para esfuerzos de tensión y compresión por debajo del límite de proporcionalidad de un material. </a:t>
          </a:r>
          <a:endParaRPr lang="es-ES" sz="1800" dirty="0"/>
        </a:p>
      </dgm:t>
    </dgm:pt>
    <dgm:pt modelId="{72DC5541-EBC8-4E2D-BA31-061A2DE9D2EC}" type="parTrans" cxnId="{2C3B8F96-CA8B-4902-B28A-73148BC89A7C}">
      <dgm:prSet/>
      <dgm:spPr/>
      <dgm:t>
        <a:bodyPr/>
        <a:lstStyle/>
        <a:p>
          <a:endParaRPr lang="es-ES"/>
        </a:p>
      </dgm:t>
    </dgm:pt>
    <dgm:pt modelId="{918C2BCB-2E4E-480C-A9E4-2BC6817CA4C2}" type="sibTrans" cxnId="{2C3B8F96-CA8B-4902-B28A-73148BC89A7C}">
      <dgm:prSet/>
      <dgm:spPr/>
      <dgm:t>
        <a:bodyPr/>
        <a:lstStyle/>
        <a:p>
          <a:endParaRPr lang="es-ES"/>
        </a:p>
      </dgm:t>
    </dgm:pt>
    <dgm:pt modelId="{4CCDD1B0-4F70-4E3A-BD3C-F88ABE98CBAE}">
      <dgm:prSet phldrT="[Texto]" custT="1">
        <dgm:style>
          <a:lnRef idx="2">
            <a:schemeClr val="accent4"/>
          </a:lnRef>
          <a:fillRef idx="1">
            <a:schemeClr val="lt1"/>
          </a:fillRef>
          <a:effectRef idx="0">
            <a:schemeClr val="accent4"/>
          </a:effectRef>
          <a:fontRef idx="minor">
            <a:schemeClr val="dk1"/>
          </a:fontRef>
        </dgm:style>
      </dgm:prSet>
      <dgm:spPr/>
      <dgm:t>
        <a:bodyPr/>
        <a:lstStyle/>
        <a:p>
          <a:r>
            <a:rPr lang="es-ES" sz="2000" b="1" dirty="0" smtClean="0"/>
            <a:t>EQUIPO</a:t>
          </a:r>
          <a:endParaRPr lang="es-ES" sz="2000" b="1" dirty="0"/>
        </a:p>
      </dgm:t>
    </dgm:pt>
    <dgm:pt modelId="{56B8F872-D209-46F3-BF28-1029B273BC6F}" type="parTrans" cxnId="{0AC7AA2E-5484-4E18-9DD3-22AC7A0B6331}">
      <dgm:prSet/>
      <dgm:spPr/>
      <dgm:t>
        <a:bodyPr/>
        <a:lstStyle/>
        <a:p>
          <a:endParaRPr lang="es-ES"/>
        </a:p>
      </dgm:t>
    </dgm:pt>
    <dgm:pt modelId="{EEC417DF-D533-4944-A12D-A7B5D6D2A662}" type="sibTrans" cxnId="{0AC7AA2E-5484-4E18-9DD3-22AC7A0B6331}">
      <dgm:prSet/>
      <dgm:spPr/>
      <dgm:t>
        <a:bodyPr/>
        <a:lstStyle/>
        <a:p>
          <a:endParaRPr lang="es-ES"/>
        </a:p>
      </dgm:t>
    </dgm:pt>
    <dgm:pt modelId="{8DAF9520-ACF9-4118-9233-E6FD2406F204}">
      <dgm:prSet phldrT="[Texto]" custT="1">
        <dgm:style>
          <a:lnRef idx="2">
            <a:schemeClr val="accent4"/>
          </a:lnRef>
          <a:fillRef idx="1">
            <a:schemeClr val="lt1"/>
          </a:fillRef>
          <a:effectRef idx="0">
            <a:schemeClr val="accent4"/>
          </a:effectRef>
          <a:fontRef idx="minor">
            <a:schemeClr val="dk1"/>
          </a:fontRef>
        </dgm:style>
      </dgm:prSet>
      <dgm:spPr/>
      <dgm:t>
        <a:bodyPr/>
        <a:lstStyle/>
        <a:p>
          <a:r>
            <a:rPr lang="es-EC" sz="1600" dirty="0" smtClean="0"/>
            <a:t>Máquina de ensayo a compresión, debe tener la capacidad suficiente de reunir las condiciones de velocidad de cargas establecidas.</a:t>
          </a:r>
          <a:endParaRPr lang="es-ES" sz="1600" dirty="0"/>
        </a:p>
      </dgm:t>
    </dgm:pt>
    <dgm:pt modelId="{F702B9AF-DA18-4096-9CF0-5DFE05DE8AAB}" type="parTrans" cxnId="{D603310D-ED39-4752-BF6F-512F8CCD068D}">
      <dgm:prSet/>
      <dgm:spPr/>
      <dgm:t>
        <a:bodyPr/>
        <a:lstStyle/>
        <a:p>
          <a:endParaRPr lang="es-ES"/>
        </a:p>
      </dgm:t>
    </dgm:pt>
    <dgm:pt modelId="{002F857B-C9D0-4008-A89D-2A0FDC52F74B}" type="sibTrans" cxnId="{D603310D-ED39-4752-BF6F-512F8CCD068D}">
      <dgm:prSet/>
      <dgm:spPr/>
      <dgm:t>
        <a:bodyPr/>
        <a:lstStyle/>
        <a:p>
          <a:endParaRPr lang="es-ES"/>
        </a:p>
      </dgm:t>
    </dgm:pt>
    <dgm:pt modelId="{D9CDEE4E-AEFA-41A4-9B0D-00B192CDE05D}">
      <dgm:prSet custT="1">
        <dgm:style>
          <a:lnRef idx="2">
            <a:schemeClr val="accent4"/>
          </a:lnRef>
          <a:fillRef idx="1">
            <a:schemeClr val="lt1"/>
          </a:fillRef>
          <a:effectRef idx="0">
            <a:schemeClr val="accent4"/>
          </a:effectRef>
          <a:fontRef idx="minor">
            <a:schemeClr val="dk1"/>
          </a:fontRef>
        </dgm:style>
      </dgm:prSet>
      <dgm:spPr/>
      <dgm:t>
        <a:bodyPr/>
        <a:lstStyle/>
        <a:p>
          <a:r>
            <a:rPr lang="es-EC" sz="1600" dirty="0" smtClean="0"/>
            <a:t>Anillos giratorios.</a:t>
          </a:r>
          <a:endParaRPr lang="es-ES" sz="1600" dirty="0"/>
        </a:p>
      </dgm:t>
    </dgm:pt>
    <dgm:pt modelId="{6688AFC7-07AC-4ACD-8E53-301139EF1685}" type="parTrans" cxnId="{F49BB5FC-07FF-4F9D-B71E-ECF4E57AEDA5}">
      <dgm:prSet/>
      <dgm:spPr/>
      <dgm:t>
        <a:bodyPr/>
        <a:lstStyle/>
        <a:p>
          <a:endParaRPr lang="es-ES"/>
        </a:p>
      </dgm:t>
    </dgm:pt>
    <dgm:pt modelId="{56776556-2C98-496D-8E02-EE771BA0C431}" type="sibTrans" cxnId="{F49BB5FC-07FF-4F9D-B71E-ECF4E57AEDA5}">
      <dgm:prSet/>
      <dgm:spPr/>
      <dgm:t>
        <a:bodyPr/>
        <a:lstStyle/>
        <a:p>
          <a:endParaRPr lang="es-ES"/>
        </a:p>
      </dgm:t>
    </dgm:pt>
    <dgm:pt modelId="{058D56CF-B17C-40FA-B7AE-B79756B2F12A}">
      <dgm:prSet custT="1">
        <dgm:style>
          <a:lnRef idx="2">
            <a:schemeClr val="accent4"/>
          </a:lnRef>
          <a:fillRef idx="1">
            <a:schemeClr val="lt1"/>
          </a:fillRef>
          <a:effectRef idx="0">
            <a:schemeClr val="accent4"/>
          </a:effectRef>
          <a:fontRef idx="minor">
            <a:schemeClr val="dk1"/>
          </a:fontRef>
        </dgm:style>
      </dgm:prSet>
      <dgm:spPr/>
      <dgm:t>
        <a:bodyPr/>
        <a:lstStyle/>
        <a:p>
          <a:r>
            <a:rPr lang="es-EC" sz="1600" dirty="0" err="1" smtClean="0"/>
            <a:t>Compresómetro</a:t>
          </a:r>
          <a:r>
            <a:rPr lang="es-EC" sz="1600" dirty="0" smtClean="0"/>
            <a:t> A = ± 0,001mm</a:t>
          </a:r>
          <a:endParaRPr lang="es-ES" sz="1600" dirty="0"/>
        </a:p>
      </dgm:t>
    </dgm:pt>
    <dgm:pt modelId="{B819FA56-F322-460D-9DEE-42C4F745AC39}" type="parTrans" cxnId="{37F484D0-A098-41DC-B3F9-DD60058EA155}">
      <dgm:prSet/>
      <dgm:spPr/>
      <dgm:t>
        <a:bodyPr/>
        <a:lstStyle/>
        <a:p>
          <a:endParaRPr lang="es-ES"/>
        </a:p>
      </dgm:t>
    </dgm:pt>
    <dgm:pt modelId="{CA72641F-3B07-48D0-BB61-93DC89082594}" type="sibTrans" cxnId="{37F484D0-A098-41DC-B3F9-DD60058EA155}">
      <dgm:prSet/>
      <dgm:spPr/>
      <dgm:t>
        <a:bodyPr/>
        <a:lstStyle/>
        <a:p>
          <a:endParaRPr lang="es-ES"/>
        </a:p>
      </dgm:t>
    </dgm:pt>
    <dgm:pt modelId="{22A3421E-A871-49A7-BCB3-97C62E85D052}">
      <dgm:prSet custT="1">
        <dgm:style>
          <a:lnRef idx="2">
            <a:schemeClr val="accent4"/>
          </a:lnRef>
          <a:fillRef idx="1">
            <a:schemeClr val="lt1"/>
          </a:fillRef>
          <a:effectRef idx="0">
            <a:schemeClr val="accent4"/>
          </a:effectRef>
          <a:fontRef idx="minor">
            <a:schemeClr val="dk1"/>
          </a:fontRef>
        </dgm:style>
      </dgm:prSet>
      <dgm:spPr/>
      <dgm:t>
        <a:bodyPr/>
        <a:lstStyle/>
        <a:p>
          <a:r>
            <a:rPr lang="es-EC" sz="1600" dirty="0" err="1" smtClean="0"/>
            <a:t>Deformímetro</a:t>
          </a:r>
          <a:r>
            <a:rPr lang="es-EC" sz="1600" dirty="0" smtClean="0"/>
            <a:t>.</a:t>
          </a:r>
          <a:endParaRPr lang="es-ES" sz="1600" dirty="0"/>
        </a:p>
      </dgm:t>
    </dgm:pt>
    <dgm:pt modelId="{6D765B73-B20F-41F9-8B9B-BFB6D6A1B227}" type="parTrans" cxnId="{8261454B-C86B-4B3F-8870-366CACD3B3B1}">
      <dgm:prSet/>
      <dgm:spPr/>
      <dgm:t>
        <a:bodyPr/>
        <a:lstStyle/>
        <a:p>
          <a:endParaRPr lang="es-ES"/>
        </a:p>
      </dgm:t>
    </dgm:pt>
    <dgm:pt modelId="{8BE08B1B-CCB2-4345-BB26-DD47F6DCBF37}" type="sibTrans" cxnId="{8261454B-C86B-4B3F-8870-366CACD3B3B1}">
      <dgm:prSet/>
      <dgm:spPr/>
      <dgm:t>
        <a:bodyPr/>
        <a:lstStyle/>
        <a:p>
          <a:endParaRPr lang="es-ES"/>
        </a:p>
      </dgm:t>
    </dgm:pt>
    <dgm:pt modelId="{F6024EC1-F1D0-4127-BDBB-26202582ECA7}">
      <dgm:prSet custT="1">
        <dgm:style>
          <a:lnRef idx="2">
            <a:schemeClr val="accent4"/>
          </a:lnRef>
          <a:fillRef idx="1">
            <a:schemeClr val="lt1"/>
          </a:fillRef>
          <a:effectRef idx="0">
            <a:schemeClr val="accent4"/>
          </a:effectRef>
          <a:fontRef idx="minor">
            <a:schemeClr val="dk1"/>
          </a:fontRef>
        </dgm:style>
      </dgm:prSet>
      <dgm:spPr/>
      <dgm:t>
        <a:bodyPr/>
        <a:lstStyle/>
        <a:p>
          <a:r>
            <a:rPr lang="es-EC" sz="1600" dirty="0" smtClean="0"/>
            <a:t>Balanza.</a:t>
          </a:r>
          <a:endParaRPr lang="es-ES" sz="1600" dirty="0"/>
        </a:p>
      </dgm:t>
    </dgm:pt>
    <dgm:pt modelId="{2CF770C3-5177-437D-8256-A3765F3C2521}" type="parTrans" cxnId="{8E8EDE8A-6C2E-42EC-BFC8-3FAB86ACD61C}">
      <dgm:prSet/>
      <dgm:spPr/>
      <dgm:t>
        <a:bodyPr/>
        <a:lstStyle/>
        <a:p>
          <a:endParaRPr lang="es-ES"/>
        </a:p>
      </dgm:t>
    </dgm:pt>
    <dgm:pt modelId="{80EDE8E5-B2CF-4DFD-89E6-8A9896980FA0}" type="sibTrans" cxnId="{8E8EDE8A-6C2E-42EC-BFC8-3FAB86ACD61C}">
      <dgm:prSet/>
      <dgm:spPr/>
      <dgm:t>
        <a:bodyPr/>
        <a:lstStyle/>
        <a:p>
          <a:endParaRPr lang="es-ES"/>
        </a:p>
      </dgm:t>
    </dgm:pt>
    <dgm:pt modelId="{A04705D1-87A6-4AD1-9A32-B0CEE54E8B53}">
      <dgm:prSet custT="1">
        <dgm:style>
          <a:lnRef idx="2">
            <a:schemeClr val="accent4"/>
          </a:lnRef>
          <a:fillRef idx="1">
            <a:schemeClr val="lt1"/>
          </a:fillRef>
          <a:effectRef idx="0">
            <a:schemeClr val="accent4"/>
          </a:effectRef>
          <a:fontRef idx="minor">
            <a:schemeClr val="dk1"/>
          </a:fontRef>
        </dgm:style>
      </dgm:prSet>
      <dgm:spPr/>
      <dgm:t>
        <a:bodyPr/>
        <a:lstStyle/>
        <a:p>
          <a:r>
            <a:rPr lang="es-EC" sz="1600" dirty="0" smtClean="0"/>
            <a:t>Pie de rey.</a:t>
          </a:r>
          <a:endParaRPr lang="es-ES" sz="1600" dirty="0"/>
        </a:p>
      </dgm:t>
    </dgm:pt>
    <dgm:pt modelId="{83F52D90-91CE-40D3-A355-94FA9B0D2995}" type="parTrans" cxnId="{A16A8719-81E0-4168-A9FA-37D718110DBE}">
      <dgm:prSet/>
      <dgm:spPr/>
      <dgm:t>
        <a:bodyPr/>
        <a:lstStyle/>
        <a:p>
          <a:endParaRPr lang="es-ES"/>
        </a:p>
      </dgm:t>
    </dgm:pt>
    <dgm:pt modelId="{4237295B-A31B-4B92-90C7-D9E95470F0F0}" type="sibTrans" cxnId="{A16A8719-81E0-4168-A9FA-37D718110DBE}">
      <dgm:prSet/>
      <dgm:spPr/>
      <dgm:t>
        <a:bodyPr/>
        <a:lstStyle/>
        <a:p>
          <a:endParaRPr lang="es-ES"/>
        </a:p>
      </dgm:t>
    </dgm:pt>
    <dgm:pt modelId="{A37A6E02-D33A-4325-A0B9-9642A2639071}" type="pres">
      <dgm:prSet presAssocID="{D7F34FD0-60BC-40AD-8B5F-CD1331051007}" presName="linearFlow" presStyleCnt="0">
        <dgm:presLayoutVars>
          <dgm:dir/>
          <dgm:animLvl val="lvl"/>
          <dgm:resizeHandles val="exact"/>
        </dgm:presLayoutVars>
      </dgm:prSet>
      <dgm:spPr/>
      <dgm:t>
        <a:bodyPr/>
        <a:lstStyle/>
        <a:p>
          <a:endParaRPr lang="es-ES"/>
        </a:p>
      </dgm:t>
    </dgm:pt>
    <dgm:pt modelId="{6FD67076-8D98-4C2E-A65E-E503CF5B96C0}" type="pres">
      <dgm:prSet presAssocID="{01E58E08-D2C6-4CC8-9666-B001BD6DB6CD}" presName="composite" presStyleCnt="0"/>
      <dgm:spPr/>
    </dgm:pt>
    <dgm:pt modelId="{73B7A599-8278-4094-A9D0-EDE233A839B2}" type="pres">
      <dgm:prSet presAssocID="{01E58E08-D2C6-4CC8-9666-B001BD6DB6CD}" presName="parentText" presStyleLbl="alignNode1" presStyleIdx="0" presStyleCnt="2">
        <dgm:presLayoutVars>
          <dgm:chMax val="1"/>
          <dgm:bulletEnabled val="1"/>
        </dgm:presLayoutVars>
      </dgm:prSet>
      <dgm:spPr/>
      <dgm:t>
        <a:bodyPr/>
        <a:lstStyle/>
        <a:p>
          <a:endParaRPr lang="es-ES"/>
        </a:p>
      </dgm:t>
    </dgm:pt>
    <dgm:pt modelId="{23E35BA7-908F-451D-8CA3-E779FA360EC0}" type="pres">
      <dgm:prSet presAssocID="{01E58E08-D2C6-4CC8-9666-B001BD6DB6CD}" presName="descendantText" presStyleLbl="alignAcc1" presStyleIdx="0" presStyleCnt="2">
        <dgm:presLayoutVars>
          <dgm:bulletEnabled val="1"/>
        </dgm:presLayoutVars>
      </dgm:prSet>
      <dgm:spPr/>
      <dgm:t>
        <a:bodyPr/>
        <a:lstStyle/>
        <a:p>
          <a:endParaRPr lang="es-ES"/>
        </a:p>
      </dgm:t>
    </dgm:pt>
    <dgm:pt modelId="{052201B8-04B0-4CE6-B2ED-EB0D92C32510}" type="pres">
      <dgm:prSet presAssocID="{EDA92A93-4536-431B-9FD0-F03DCFEFB93C}" presName="sp" presStyleCnt="0"/>
      <dgm:spPr/>
    </dgm:pt>
    <dgm:pt modelId="{6993AB53-CC29-4985-882F-D0FAF44FBAAE}" type="pres">
      <dgm:prSet presAssocID="{4CCDD1B0-4F70-4E3A-BD3C-F88ABE98CBAE}" presName="composite" presStyleCnt="0"/>
      <dgm:spPr/>
    </dgm:pt>
    <dgm:pt modelId="{D998BD03-BE78-48BA-B92D-46FFF554DF10}" type="pres">
      <dgm:prSet presAssocID="{4CCDD1B0-4F70-4E3A-BD3C-F88ABE98CBAE}" presName="parentText" presStyleLbl="alignNode1" presStyleIdx="1" presStyleCnt="2">
        <dgm:presLayoutVars>
          <dgm:chMax val="1"/>
          <dgm:bulletEnabled val="1"/>
        </dgm:presLayoutVars>
      </dgm:prSet>
      <dgm:spPr/>
      <dgm:t>
        <a:bodyPr/>
        <a:lstStyle/>
        <a:p>
          <a:endParaRPr lang="es-ES"/>
        </a:p>
      </dgm:t>
    </dgm:pt>
    <dgm:pt modelId="{D05385F3-4F91-43C3-AF77-F9CA6558E883}" type="pres">
      <dgm:prSet presAssocID="{4CCDD1B0-4F70-4E3A-BD3C-F88ABE98CBAE}" presName="descendantText" presStyleLbl="alignAcc1" presStyleIdx="1" presStyleCnt="2">
        <dgm:presLayoutVars>
          <dgm:bulletEnabled val="1"/>
        </dgm:presLayoutVars>
      </dgm:prSet>
      <dgm:spPr/>
      <dgm:t>
        <a:bodyPr/>
        <a:lstStyle/>
        <a:p>
          <a:endParaRPr lang="es-ES"/>
        </a:p>
      </dgm:t>
    </dgm:pt>
  </dgm:ptLst>
  <dgm:cxnLst>
    <dgm:cxn modelId="{2C3B8F96-CA8B-4902-B28A-73148BC89A7C}" srcId="{01E58E08-D2C6-4CC8-9666-B001BD6DB6CD}" destId="{8AF42ACA-E34A-4E64-914D-296CB817B0DC}" srcOrd="0" destOrd="0" parTransId="{72DC5541-EBC8-4E2D-BA31-061A2DE9D2EC}" sibTransId="{918C2BCB-2E4E-480C-A9E4-2BC6817CA4C2}"/>
    <dgm:cxn modelId="{4B2C4968-748C-4047-905C-660A140AED43}" type="presOf" srcId="{01E58E08-D2C6-4CC8-9666-B001BD6DB6CD}" destId="{73B7A599-8278-4094-A9D0-EDE233A839B2}" srcOrd="0" destOrd="0" presId="urn:microsoft.com/office/officeart/2005/8/layout/chevron2"/>
    <dgm:cxn modelId="{37F484D0-A098-41DC-B3F9-DD60058EA155}" srcId="{4CCDD1B0-4F70-4E3A-BD3C-F88ABE98CBAE}" destId="{058D56CF-B17C-40FA-B7AE-B79756B2F12A}" srcOrd="2" destOrd="0" parTransId="{B819FA56-F322-460D-9DEE-42C4F745AC39}" sibTransId="{CA72641F-3B07-48D0-BB61-93DC89082594}"/>
    <dgm:cxn modelId="{53641130-7A6B-40ED-8A4A-8A81E29C39C8}" type="presOf" srcId="{D7F34FD0-60BC-40AD-8B5F-CD1331051007}" destId="{A37A6E02-D33A-4325-A0B9-9642A2639071}" srcOrd="0" destOrd="0" presId="urn:microsoft.com/office/officeart/2005/8/layout/chevron2"/>
    <dgm:cxn modelId="{A16A8719-81E0-4168-A9FA-37D718110DBE}" srcId="{4CCDD1B0-4F70-4E3A-BD3C-F88ABE98CBAE}" destId="{A04705D1-87A6-4AD1-9A32-B0CEE54E8B53}" srcOrd="5" destOrd="0" parTransId="{83F52D90-91CE-40D3-A355-94FA9B0D2995}" sibTransId="{4237295B-A31B-4B92-90C7-D9E95470F0F0}"/>
    <dgm:cxn modelId="{B2981486-7B60-4CC5-B472-C1BDD76A28A0}" type="presOf" srcId="{D9CDEE4E-AEFA-41A4-9B0D-00B192CDE05D}" destId="{D05385F3-4F91-43C3-AF77-F9CA6558E883}" srcOrd="0" destOrd="1" presId="urn:microsoft.com/office/officeart/2005/8/layout/chevron2"/>
    <dgm:cxn modelId="{6D6D49CE-160B-44D6-91EA-61A996B3E98E}" type="presOf" srcId="{F6024EC1-F1D0-4127-BDBB-26202582ECA7}" destId="{D05385F3-4F91-43C3-AF77-F9CA6558E883}" srcOrd="0" destOrd="4" presId="urn:microsoft.com/office/officeart/2005/8/layout/chevron2"/>
    <dgm:cxn modelId="{EF52733E-407D-4F36-B3FB-C10CE6ACE49F}" type="presOf" srcId="{22A3421E-A871-49A7-BCB3-97C62E85D052}" destId="{D05385F3-4F91-43C3-AF77-F9CA6558E883}" srcOrd="0" destOrd="3" presId="urn:microsoft.com/office/officeart/2005/8/layout/chevron2"/>
    <dgm:cxn modelId="{9CEF988B-38A1-4147-B663-C77ECACCAF6E}" type="presOf" srcId="{058D56CF-B17C-40FA-B7AE-B79756B2F12A}" destId="{D05385F3-4F91-43C3-AF77-F9CA6558E883}" srcOrd="0" destOrd="2" presId="urn:microsoft.com/office/officeart/2005/8/layout/chevron2"/>
    <dgm:cxn modelId="{8261454B-C86B-4B3F-8870-366CACD3B3B1}" srcId="{4CCDD1B0-4F70-4E3A-BD3C-F88ABE98CBAE}" destId="{22A3421E-A871-49A7-BCB3-97C62E85D052}" srcOrd="3" destOrd="0" parTransId="{6D765B73-B20F-41F9-8B9B-BFB6D6A1B227}" sibTransId="{8BE08B1B-CCB2-4345-BB26-DD47F6DCBF37}"/>
    <dgm:cxn modelId="{75E730D2-D36B-485D-84EE-54A3DC5A2DFF}" type="presOf" srcId="{A04705D1-87A6-4AD1-9A32-B0CEE54E8B53}" destId="{D05385F3-4F91-43C3-AF77-F9CA6558E883}" srcOrd="0" destOrd="5" presId="urn:microsoft.com/office/officeart/2005/8/layout/chevron2"/>
    <dgm:cxn modelId="{F49BB5FC-07FF-4F9D-B71E-ECF4E57AEDA5}" srcId="{4CCDD1B0-4F70-4E3A-BD3C-F88ABE98CBAE}" destId="{D9CDEE4E-AEFA-41A4-9B0D-00B192CDE05D}" srcOrd="1" destOrd="0" parTransId="{6688AFC7-07AC-4ACD-8E53-301139EF1685}" sibTransId="{56776556-2C98-496D-8E02-EE771BA0C431}"/>
    <dgm:cxn modelId="{D603310D-ED39-4752-BF6F-512F8CCD068D}" srcId="{4CCDD1B0-4F70-4E3A-BD3C-F88ABE98CBAE}" destId="{8DAF9520-ACF9-4118-9233-E6FD2406F204}" srcOrd="0" destOrd="0" parTransId="{F702B9AF-DA18-4096-9CF0-5DFE05DE8AAB}" sibTransId="{002F857B-C9D0-4008-A89D-2A0FDC52F74B}"/>
    <dgm:cxn modelId="{8D666605-35CE-43C6-BF06-8378750D49F3}" type="presOf" srcId="{4CCDD1B0-4F70-4E3A-BD3C-F88ABE98CBAE}" destId="{D998BD03-BE78-48BA-B92D-46FFF554DF10}" srcOrd="0" destOrd="0" presId="urn:microsoft.com/office/officeart/2005/8/layout/chevron2"/>
    <dgm:cxn modelId="{64793CA3-A8A6-492D-8B26-235EE57FCF8B}" type="presOf" srcId="{8DAF9520-ACF9-4118-9233-E6FD2406F204}" destId="{D05385F3-4F91-43C3-AF77-F9CA6558E883}" srcOrd="0" destOrd="0" presId="urn:microsoft.com/office/officeart/2005/8/layout/chevron2"/>
    <dgm:cxn modelId="{8E8EDE8A-6C2E-42EC-BFC8-3FAB86ACD61C}" srcId="{4CCDD1B0-4F70-4E3A-BD3C-F88ABE98CBAE}" destId="{F6024EC1-F1D0-4127-BDBB-26202582ECA7}" srcOrd="4" destOrd="0" parTransId="{2CF770C3-5177-437D-8256-A3765F3C2521}" sibTransId="{80EDE8E5-B2CF-4DFD-89E6-8A9896980FA0}"/>
    <dgm:cxn modelId="{BB62DFCF-DEAE-44A3-B47F-EC2B0F4BE58E}" type="presOf" srcId="{8AF42ACA-E34A-4E64-914D-296CB817B0DC}" destId="{23E35BA7-908F-451D-8CA3-E779FA360EC0}" srcOrd="0" destOrd="0" presId="urn:microsoft.com/office/officeart/2005/8/layout/chevron2"/>
    <dgm:cxn modelId="{0AC7AA2E-5484-4E18-9DD3-22AC7A0B6331}" srcId="{D7F34FD0-60BC-40AD-8B5F-CD1331051007}" destId="{4CCDD1B0-4F70-4E3A-BD3C-F88ABE98CBAE}" srcOrd="1" destOrd="0" parTransId="{56B8F872-D209-46F3-BF28-1029B273BC6F}" sibTransId="{EEC417DF-D533-4944-A12D-A7B5D6D2A662}"/>
    <dgm:cxn modelId="{B10273D8-630D-45AE-B2F9-A40D21443527}" srcId="{D7F34FD0-60BC-40AD-8B5F-CD1331051007}" destId="{01E58E08-D2C6-4CC8-9666-B001BD6DB6CD}" srcOrd="0" destOrd="0" parTransId="{A6D036EA-E9B4-484C-93FC-E22955BE7BA2}" sibTransId="{EDA92A93-4536-431B-9FD0-F03DCFEFB93C}"/>
    <dgm:cxn modelId="{8B08F092-EF27-4D15-B950-A15A3B002B26}" type="presParOf" srcId="{A37A6E02-D33A-4325-A0B9-9642A2639071}" destId="{6FD67076-8D98-4C2E-A65E-E503CF5B96C0}" srcOrd="0" destOrd="0" presId="urn:microsoft.com/office/officeart/2005/8/layout/chevron2"/>
    <dgm:cxn modelId="{476E98B6-C0C9-4C55-A3BA-1F7E5BD9B6D3}" type="presParOf" srcId="{6FD67076-8D98-4C2E-A65E-E503CF5B96C0}" destId="{73B7A599-8278-4094-A9D0-EDE233A839B2}" srcOrd="0" destOrd="0" presId="urn:microsoft.com/office/officeart/2005/8/layout/chevron2"/>
    <dgm:cxn modelId="{4B1F4D78-CAEE-47C1-B645-43294E3A5835}" type="presParOf" srcId="{6FD67076-8D98-4C2E-A65E-E503CF5B96C0}" destId="{23E35BA7-908F-451D-8CA3-E779FA360EC0}" srcOrd="1" destOrd="0" presId="urn:microsoft.com/office/officeart/2005/8/layout/chevron2"/>
    <dgm:cxn modelId="{5133A785-9438-4BC5-A92B-DFBA690EB21A}" type="presParOf" srcId="{A37A6E02-D33A-4325-A0B9-9642A2639071}" destId="{052201B8-04B0-4CE6-B2ED-EB0D92C32510}" srcOrd="1" destOrd="0" presId="urn:microsoft.com/office/officeart/2005/8/layout/chevron2"/>
    <dgm:cxn modelId="{E27D8153-00F3-4CE3-8E68-A76B7F192268}" type="presParOf" srcId="{A37A6E02-D33A-4325-A0B9-9642A2639071}" destId="{6993AB53-CC29-4985-882F-D0FAF44FBAAE}" srcOrd="2" destOrd="0" presId="urn:microsoft.com/office/officeart/2005/8/layout/chevron2"/>
    <dgm:cxn modelId="{9D6843AD-1099-4B7A-A13F-28C1DC4273E8}" type="presParOf" srcId="{6993AB53-CC29-4985-882F-D0FAF44FBAAE}" destId="{D998BD03-BE78-48BA-B92D-46FFF554DF10}" srcOrd="0" destOrd="0" presId="urn:microsoft.com/office/officeart/2005/8/layout/chevron2"/>
    <dgm:cxn modelId="{268178EA-4894-4285-82E7-F8A36B8F5508}" type="presParOf" srcId="{6993AB53-CC29-4985-882F-D0FAF44FBAAE}" destId="{D05385F3-4F91-43C3-AF77-F9CA6558E88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C1DF73DB-AEFF-4553-A14A-9EE4AA64BAEB}" type="doc">
      <dgm:prSet loTypeId="urn:microsoft.com/office/officeart/2005/8/layout/bProcess4" loCatId="process" qsTypeId="urn:microsoft.com/office/officeart/2005/8/quickstyle/simple5" qsCatId="simple" csTypeId="urn:microsoft.com/office/officeart/2005/8/colors/accent5_1" csCatId="accent5" phldr="1"/>
      <dgm:spPr/>
      <dgm:t>
        <a:bodyPr/>
        <a:lstStyle/>
        <a:p>
          <a:endParaRPr lang="es-ES"/>
        </a:p>
      </dgm:t>
    </dgm:pt>
    <dgm:pt modelId="{1160B67F-C47C-4136-AAC3-5796F3D79015}">
      <dgm:prSet phldrT="[Texto]" custT="1"/>
      <dgm:spPr/>
      <dgm:t>
        <a:bodyPr/>
        <a:lstStyle/>
        <a:p>
          <a:r>
            <a:rPr lang="es-EC" sz="1600" dirty="0" smtClean="0"/>
            <a:t>Se toma las medidas de la probeta, peso, altura y diámetro</a:t>
          </a:r>
          <a:endParaRPr lang="es-ES" sz="1600" dirty="0"/>
        </a:p>
      </dgm:t>
    </dgm:pt>
    <dgm:pt modelId="{730F24BE-8C32-4729-B63A-0E45E6E3F779}" type="parTrans" cxnId="{3EF39042-543B-4445-8A17-08DACB5624F9}">
      <dgm:prSet/>
      <dgm:spPr/>
      <dgm:t>
        <a:bodyPr/>
        <a:lstStyle/>
        <a:p>
          <a:endParaRPr lang="es-ES"/>
        </a:p>
      </dgm:t>
    </dgm:pt>
    <dgm:pt modelId="{FEC91517-76B5-4891-8F8A-3F0889EDD78C}" type="sibTrans" cxnId="{3EF39042-543B-4445-8A17-08DACB5624F9}">
      <dgm:prSet/>
      <dgm:spPr/>
      <dgm:t>
        <a:bodyPr/>
        <a:lstStyle/>
        <a:p>
          <a:endParaRPr lang="es-ES"/>
        </a:p>
      </dgm:t>
    </dgm:pt>
    <dgm:pt modelId="{A6843EA8-031B-44C2-958A-FAED0A1B9D15}">
      <dgm:prSet phldrT="[Texto]" custT="1"/>
      <dgm:spPr/>
      <dgm:t>
        <a:bodyPr/>
        <a:lstStyle/>
        <a:p>
          <a:r>
            <a:rPr lang="es-EC" sz="1600" dirty="0" smtClean="0"/>
            <a:t>Ensayar una probeta en la máquina de compresión, para determinar su  carga al 50% de la resistencia total.</a:t>
          </a:r>
          <a:endParaRPr lang="es-ES" sz="1600" dirty="0"/>
        </a:p>
      </dgm:t>
    </dgm:pt>
    <dgm:pt modelId="{E2F7E6B0-D04B-4D5B-B96D-381F899C97D8}" type="parTrans" cxnId="{30B86D86-471B-47FA-B6C5-4632DE7F8F3E}">
      <dgm:prSet/>
      <dgm:spPr/>
      <dgm:t>
        <a:bodyPr/>
        <a:lstStyle/>
        <a:p>
          <a:endParaRPr lang="es-ES"/>
        </a:p>
      </dgm:t>
    </dgm:pt>
    <dgm:pt modelId="{6165FD8E-0037-4790-80C6-0B5AC53DE403}" type="sibTrans" cxnId="{30B86D86-471B-47FA-B6C5-4632DE7F8F3E}">
      <dgm:prSet/>
      <dgm:spPr/>
      <dgm:t>
        <a:bodyPr/>
        <a:lstStyle/>
        <a:p>
          <a:endParaRPr lang="es-ES"/>
        </a:p>
      </dgm:t>
    </dgm:pt>
    <dgm:pt modelId="{A99EED9A-F3CD-4127-B0C7-518B614FACD8}">
      <dgm:prSet phldrT="[Texto]" custT="1"/>
      <dgm:spPr/>
      <dgm:t>
        <a:bodyPr/>
        <a:lstStyle/>
        <a:p>
          <a:r>
            <a:rPr lang="es-EC" sz="1600" dirty="0" smtClean="0"/>
            <a:t>Señalar marcas de 7,5cm de cada cara, donde irán los tornillos ajustables del </a:t>
          </a:r>
          <a:r>
            <a:rPr lang="es-EC" sz="1600" dirty="0" err="1" smtClean="0"/>
            <a:t>compresómetro</a:t>
          </a:r>
          <a:r>
            <a:rPr lang="es-EC" sz="1600" dirty="0" smtClean="0"/>
            <a:t>.</a:t>
          </a:r>
          <a:endParaRPr lang="es-ES" sz="1600" dirty="0"/>
        </a:p>
      </dgm:t>
    </dgm:pt>
    <dgm:pt modelId="{A119718D-1571-4A94-8206-FE2039C5C86D}" type="parTrans" cxnId="{671F2EB1-B229-4029-89B5-C516289C6C2C}">
      <dgm:prSet/>
      <dgm:spPr/>
      <dgm:t>
        <a:bodyPr/>
        <a:lstStyle/>
        <a:p>
          <a:endParaRPr lang="es-ES"/>
        </a:p>
      </dgm:t>
    </dgm:pt>
    <dgm:pt modelId="{2F560DB8-FF1E-40EE-B7F3-6FD9B78F7C13}" type="sibTrans" cxnId="{671F2EB1-B229-4029-89B5-C516289C6C2C}">
      <dgm:prSet/>
      <dgm:spPr/>
      <dgm:t>
        <a:bodyPr/>
        <a:lstStyle/>
        <a:p>
          <a:endParaRPr lang="es-ES"/>
        </a:p>
      </dgm:t>
    </dgm:pt>
    <dgm:pt modelId="{460A6EEF-8B9B-494E-8F2D-4C8E9693504A}">
      <dgm:prSet phldrT="[Texto]" custT="1"/>
      <dgm:spPr/>
      <dgm:t>
        <a:bodyPr/>
        <a:lstStyle/>
        <a:p>
          <a:r>
            <a:rPr lang="es-EC" sz="1600" dirty="0" smtClean="0"/>
            <a:t>Colocar el </a:t>
          </a:r>
          <a:r>
            <a:rPr lang="es-EC" sz="1600" dirty="0" err="1" smtClean="0"/>
            <a:t>compresómetro</a:t>
          </a:r>
          <a:r>
            <a:rPr lang="es-EC" sz="1600" dirty="0" smtClean="0"/>
            <a:t> en la probeta de hormigón, teniendo cuidado de poner los tornillos en las marcas señaladas </a:t>
          </a:r>
          <a:endParaRPr lang="es-ES" sz="1600" dirty="0"/>
        </a:p>
      </dgm:t>
    </dgm:pt>
    <dgm:pt modelId="{F6EE4F04-3B7B-4D93-9268-7C0BD9FC33A9}" type="parTrans" cxnId="{0F330CCC-E157-42EF-9ACB-F4DD9BD05935}">
      <dgm:prSet/>
      <dgm:spPr/>
      <dgm:t>
        <a:bodyPr/>
        <a:lstStyle/>
        <a:p>
          <a:endParaRPr lang="es-ES"/>
        </a:p>
      </dgm:t>
    </dgm:pt>
    <dgm:pt modelId="{684712CB-85F9-4A0B-92A1-F2E3AA546FFA}" type="sibTrans" cxnId="{0F330CCC-E157-42EF-9ACB-F4DD9BD05935}">
      <dgm:prSet/>
      <dgm:spPr/>
      <dgm:t>
        <a:bodyPr/>
        <a:lstStyle/>
        <a:p>
          <a:endParaRPr lang="es-ES"/>
        </a:p>
      </dgm:t>
    </dgm:pt>
    <dgm:pt modelId="{DBF8D99B-6847-4876-A74D-75F817260DAB}">
      <dgm:prSet phldrT="[Texto]" custT="1"/>
      <dgm:spPr/>
      <dgm:t>
        <a:bodyPr/>
        <a:lstStyle/>
        <a:p>
          <a:r>
            <a:rPr lang="es-EC" sz="1600" dirty="0" smtClean="0"/>
            <a:t>Colocado el </a:t>
          </a:r>
          <a:r>
            <a:rPr lang="es-EC" sz="1600" dirty="0" err="1" smtClean="0"/>
            <a:t>compresómetro</a:t>
          </a:r>
          <a:r>
            <a:rPr lang="es-EC" sz="1600" dirty="0" smtClean="0"/>
            <a:t>, retirar las barras aseguradoras y comprobar que el </a:t>
          </a:r>
          <a:r>
            <a:rPr lang="es-EC" sz="1600" dirty="0" err="1" smtClean="0"/>
            <a:t>deformímetro</a:t>
          </a:r>
          <a:endParaRPr lang="es-ES" sz="1600" dirty="0"/>
        </a:p>
      </dgm:t>
    </dgm:pt>
    <dgm:pt modelId="{76216BA8-78BA-4666-86DE-64A8C1745CD3}" type="parTrans" cxnId="{E5C7A0C7-803F-436C-A898-584B6A00FD8E}">
      <dgm:prSet/>
      <dgm:spPr/>
      <dgm:t>
        <a:bodyPr/>
        <a:lstStyle/>
        <a:p>
          <a:endParaRPr lang="es-ES"/>
        </a:p>
      </dgm:t>
    </dgm:pt>
    <dgm:pt modelId="{133118DB-808D-4999-B113-B4196E0BEC5E}" type="sibTrans" cxnId="{E5C7A0C7-803F-436C-A898-584B6A00FD8E}">
      <dgm:prSet/>
      <dgm:spPr/>
      <dgm:t>
        <a:bodyPr/>
        <a:lstStyle/>
        <a:p>
          <a:endParaRPr lang="es-ES"/>
        </a:p>
      </dgm:t>
    </dgm:pt>
    <dgm:pt modelId="{7DF8A5F3-2A06-49DD-84E1-36C2B4F5923E}">
      <dgm:prSet phldrT="[Texto]" custT="1"/>
      <dgm:spPr/>
      <dgm:t>
        <a:bodyPr/>
        <a:lstStyle/>
        <a:p>
          <a:r>
            <a:rPr lang="es-EC" sz="1600" dirty="0" smtClean="0"/>
            <a:t>Anotar los intervalos de las deformaciones leídas y graficar los resultados. </a:t>
          </a:r>
          <a:endParaRPr lang="es-ES" sz="1600" dirty="0"/>
        </a:p>
      </dgm:t>
    </dgm:pt>
    <dgm:pt modelId="{286D9D7F-476E-4B3C-BD00-33A553AAA6A2}" type="parTrans" cxnId="{A19A5D73-A374-42CB-BD65-06BF81D33ED8}">
      <dgm:prSet/>
      <dgm:spPr/>
      <dgm:t>
        <a:bodyPr/>
        <a:lstStyle/>
        <a:p>
          <a:endParaRPr lang="es-ES"/>
        </a:p>
      </dgm:t>
    </dgm:pt>
    <dgm:pt modelId="{7053A31E-6313-4508-B5B5-6C8F70C12A94}" type="sibTrans" cxnId="{A19A5D73-A374-42CB-BD65-06BF81D33ED8}">
      <dgm:prSet/>
      <dgm:spPr/>
      <dgm:t>
        <a:bodyPr/>
        <a:lstStyle/>
        <a:p>
          <a:endParaRPr lang="es-ES"/>
        </a:p>
      </dgm:t>
    </dgm:pt>
    <dgm:pt modelId="{F00DF9D5-DC1E-4F97-93DC-EE4A8FF7B581}">
      <dgm:prSet custT="1"/>
      <dgm:spPr/>
      <dgm:t>
        <a:bodyPr/>
        <a:lstStyle/>
        <a:p>
          <a:r>
            <a:rPr lang="es-EC" sz="1600" dirty="0" smtClean="0"/>
            <a:t>Una vez que la máquina a empesador a cargar leer las deformaciones producidas cada cierto intervalo de carga</a:t>
          </a:r>
          <a:endParaRPr lang="es-ES" sz="1600" dirty="0"/>
        </a:p>
      </dgm:t>
    </dgm:pt>
    <dgm:pt modelId="{B8A2C7AF-01E5-4C15-BA44-6334FA5BFE3F}" type="parTrans" cxnId="{9A62D60A-C32F-4407-926D-9953B38949D1}">
      <dgm:prSet/>
      <dgm:spPr/>
      <dgm:t>
        <a:bodyPr/>
        <a:lstStyle/>
        <a:p>
          <a:endParaRPr lang="es-ES"/>
        </a:p>
      </dgm:t>
    </dgm:pt>
    <dgm:pt modelId="{869392AB-6BF0-4779-92C6-E363DC23C1A7}" type="sibTrans" cxnId="{9A62D60A-C32F-4407-926D-9953B38949D1}">
      <dgm:prSet/>
      <dgm:spPr/>
      <dgm:t>
        <a:bodyPr/>
        <a:lstStyle/>
        <a:p>
          <a:endParaRPr lang="es-ES"/>
        </a:p>
      </dgm:t>
    </dgm:pt>
    <dgm:pt modelId="{31B95A20-83A7-41F4-BD73-860BC63AA327}" type="pres">
      <dgm:prSet presAssocID="{C1DF73DB-AEFF-4553-A14A-9EE4AA64BAEB}" presName="Name0" presStyleCnt="0">
        <dgm:presLayoutVars>
          <dgm:dir/>
          <dgm:resizeHandles/>
        </dgm:presLayoutVars>
      </dgm:prSet>
      <dgm:spPr/>
      <dgm:t>
        <a:bodyPr/>
        <a:lstStyle/>
        <a:p>
          <a:endParaRPr lang="es-ES"/>
        </a:p>
      </dgm:t>
    </dgm:pt>
    <dgm:pt modelId="{4130CD72-2A20-4E66-9E47-EBFFEBAF1063}" type="pres">
      <dgm:prSet presAssocID="{1160B67F-C47C-4136-AAC3-5796F3D79015}" presName="compNode" presStyleCnt="0"/>
      <dgm:spPr/>
      <dgm:t>
        <a:bodyPr/>
        <a:lstStyle/>
        <a:p>
          <a:endParaRPr lang="es-ES"/>
        </a:p>
      </dgm:t>
    </dgm:pt>
    <dgm:pt modelId="{C3E2E94D-5D69-4741-A442-ACD231B2F196}" type="pres">
      <dgm:prSet presAssocID="{1160B67F-C47C-4136-AAC3-5796F3D79015}" presName="dummyConnPt" presStyleCnt="0"/>
      <dgm:spPr/>
      <dgm:t>
        <a:bodyPr/>
        <a:lstStyle/>
        <a:p>
          <a:endParaRPr lang="es-ES"/>
        </a:p>
      </dgm:t>
    </dgm:pt>
    <dgm:pt modelId="{A431899E-462E-403A-82A3-93E5C65FE490}" type="pres">
      <dgm:prSet presAssocID="{1160B67F-C47C-4136-AAC3-5796F3D79015}" presName="node" presStyleLbl="node1" presStyleIdx="0" presStyleCnt="7">
        <dgm:presLayoutVars>
          <dgm:bulletEnabled val="1"/>
        </dgm:presLayoutVars>
      </dgm:prSet>
      <dgm:spPr/>
      <dgm:t>
        <a:bodyPr/>
        <a:lstStyle/>
        <a:p>
          <a:endParaRPr lang="es-ES"/>
        </a:p>
      </dgm:t>
    </dgm:pt>
    <dgm:pt modelId="{14ED203B-2622-4A6F-8643-FC0647BADFF4}" type="pres">
      <dgm:prSet presAssocID="{FEC91517-76B5-4891-8F8A-3F0889EDD78C}" presName="sibTrans" presStyleLbl="bgSibTrans2D1" presStyleIdx="0" presStyleCnt="6"/>
      <dgm:spPr/>
      <dgm:t>
        <a:bodyPr/>
        <a:lstStyle/>
        <a:p>
          <a:endParaRPr lang="es-ES"/>
        </a:p>
      </dgm:t>
    </dgm:pt>
    <dgm:pt modelId="{AAD0B868-AE40-4B70-9AA3-5CD0DCAF5BAC}" type="pres">
      <dgm:prSet presAssocID="{A6843EA8-031B-44C2-958A-FAED0A1B9D15}" presName="compNode" presStyleCnt="0"/>
      <dgm:spPr/>
      <dgm:t>
        <a:bodyPr/>
        <a:lstStyle/>
        <a:p>
          <a:endParaRPr lang="es-ES"/>
        </a:p>
      </dgm:t>
    </dgm:pt>
    <dgm:pt modelId="{5D8DF7E0-4A1F-41F2-A497-12884C148A50}" type="pres">
      <dgm:prSet presAssocID="{A6843EA8-031B-44C2-958A-FAED0A1B9D15}" presName="dummyConnPt" presStyleCnt="0"/>
      <dgm:spPr/>
      <dgm:t>
        <a:bodyPr/>
        <a:lstStyle/>
        <a:p>
          <a:endParaRPr lang="es-ES"/>
        </a:p>
      </dgm:t>
    </dgm:pt>
    <dgm:pt modelId="{817DBEC0-0436-4986-983E-EDE6A7CE28F3}" type="pres">
      <dgm:prSet presAssocID="{A6843EA8-031B-44C2-958A-FAED0A1B9D15}" presName="node" presStyleLbl="node1" presStyleIdx="1" presStyleCnt="7">
        <dgm:presLayoutVars>
          <dgm:bulletEnabled val="1"/>
        </dgm:presLayoutVars>
      </dgm:prSet>
      <dgm:spPr/>
      <dgm:t>
        <a:bodyPr/>
        <a:lstStyle/>
        <a:p>
          <a:endParaRPr lang="es-ES"/>
        </a:p>
      </dgm:t>
    </dgm:pt>
    <dgm:pt modelId="{AA6B26AA-EE17-4FEE-97BB-0D0B197881A0}" type="pres">
      <dgm:prSet presAssocID="{6165FD8E-0037-4790-80C6-0B5AC53DE403}" presName="sibTrans" presStyleLbl="bgSibTrans2D1" presStyleIdx="1" presStyleCnt="6"/>
      <dgm:spPr/>
      <dgm:t>
        <a:bodyPr/>
        <a:lstStyle/>
        <a:p>
          <a:endParaRPr lang="es-ES"/>
        </a:p>
      </dgm:t>
    </dgm:pt>
    <dgm:pt modelId="{D88F3A4F-41D5-4A65-8F07-76A11D826FD0}" type="pres">
      <dgm:prSet presAssocID="{A99EED9A-F3CD-4127-B0C7-518B614FACD8}" presName="compNode" presStyleCnt="0"/>
      <dgm:spPr/>
      <dgm:t>
        <a:bodyPr/>
        <a:lstStyle/>
        <a:p>
          <a:endParaRPr lang="es-ES"/>
        </a:p>
      </dgm:t>
    </dgm:pt>
    <dgm:pt modelId="{A2BCD0F5-EBD6-4B79-9CF6-1251EF0533C0}" type="pres">
      <dgm:prSet presAssocID="{A99EED9A-F3CD-4127-B0C7-518B614FACD8}" presName="dummyConnPt" presStyleCnt="0"/>
      <dgm:spPr/>
      <dgm:t>
        <a:bodyPr/>
        <a:lstStyle/>
        <a:p>
          <a:endParaRPr lang="es-ES"/>
        </a:p>
      </dgm:t>
    </dgm:pt>
    <dgm:pt modelId="{2C644ED9-7AF7-4BA1-B847-43A7570439F0}" type="pres">
      <dgm:prSet presAssocID="{A99EED9A-F3CD-4127-B0C7-518B614FACD8}" presName="node" presStyleLbl="node1" presStyleIdx="2" presStyleCnt="7">
        <dgm:presLayoutVars>
          <dgm:bulletEnabled val="1"/>
        </dgm:presLayoutVars>
      </dgm:prSet>
      <dgm:spPr/>
      <dgm:t>
        <a:bodyPr/>
        <a:lstStyle/>
        <a:p>
          <a:endParaRPr lang="es-ES"/>
        </a:p>
      </dgm:t>
    </dgm:pt>
    <dgm:pt modelId="{FE2ED6F7-0DFD-4177-BEFD-82FF994D8840}" type="pres">
      <dgm:prSet presAssocID="{2F560DB8-FF1E-40EE-B7F3-6FD9B78F7C13}" presName="sibTrans" presStyleLbl="bgSibTrans2D1" presStyleIdx="2" presStyleCnt="6"/>
      <dgm:spPr/>
      <dgm:t>
        <a:bodyPr/>
        <a:lstStyle/>
        <a:p>
          <a:endParaRPr lang="es-ES"/>
        </a:p>
      </dgm:t>
    </dgm:pt>
    <dgm:pt modelId="{1F668574-AF94-4048-84AC-D4CBE074216D}" type="pres">
      <dgm:prSet presAssocID="{460A6EEF-8B9B-494E-8F2D-4C8E9693504A}" presName="compNode" presStyleCnt="0"/>
      <dgm:spPr/>
      <dgm:t>
        <a:bodyPr/>
        <a:lstStyle/>
        <a:p>
          <a:endParaRPr lang="es-ES"/>
        </a:p>
      </dgm:t>
    </dgm:pt>
    <dgm:pt modelId="{FD6ABA74-50BF-4906-B194-140632179D6D}" type="pres">
      <dgm:prSet presAssocID="{460A6EEF-8B9B-494E-8F2D-4C8E9693504A}" presName="dummyConnPt" presStyleCnt="0"/>
      <dgm:spPr/>
      <dgm:t>
        <a:bodyPr/>
        <a:lstStyle/>
        <a:p>
          <a:endParaRPr lang="es-ES"/>
        </a:p>
      </dgm:t>
    </dgm:pt>
    <dgm:pt modelId="{29DD8CFB-9E74-432A-A513-D00A78693CF1}" type="pres">
      <dgm:prSet presAssocID="{460A6EEF-8B9B-494E-8F2D-4C8E9693504A}" presName="node" presStyleLbl="node1" presStyleIdx="3" presStyleCnt="7" custLinFactNeighborX="-4756">
        <dgm:presLayoutVars>
          <dgm:bulletEnabled val="1"/>
        </dgm:presLayoutVars>
      </dgm:prSet>
      <dgm:spPr/>
      <dgm:t>
        <a:bodyPr/>
        <a:lstStyle/>
        <a:p>
          <a:endParaRPr lang="es-ES"/>
        </a:p>
      </dgm:t>
    </dgm:pt>
    <dgm:pt modelId="{F9819AB4-3155-4573-B7D9-E1DD6C5AB4AF}" type="pres">
      <dgm:prSet presAssocID="{684712CB-85F9-4A0B-92A1-F2E3AA546FFA}" presName="sibTrans" presStyleLbl="bgSibTrans2D1" presStyleIdx="3" presStyleCnt="6"/>
      <dgm:spPr/>
      <dgm:t>
        <a:bodyPr/>
        <a:lstStyle/>
        <a:p>
          <a:endParaRPr lang="es-ES"/>
        </a:p>
      </dgm:t>
    </dgm:pt>
    <dgm:pt modelId="{4556243A-53F2-4131-90F2-00DF3F12817A}" type="pres">
      <dgm:prSet presAssocID="{DBF8D99B-6847-4876-A74D-75F817260DAB}" presName="compNode" presStyleCnt="0"/>
      <dgm:spPr/>
      <dgm:t>
        <a:bodyPr/>
        <a:lstStyle/>
        <a:p>
          <a:endParaRPr lang="es-ES"/>
        </a:p>
      </dgm:t>
    </dgm:pt>
    <dgm:pt modelId="{239A32FF-15F0-4F01-9E4F-FE8C6ECA2382}" type="pres">
      <dgm:prSet presAssocID="{DBF8D99B-6847-4876-A74D-75F817260DAB}" presName="dummyConnPt" presStyleCnt="0"/>
      <dgm:spPr/>
      <dgm:t>
        <a:bodyPr/>
        <a:lstStyle/>
        <a:p>
          <a:endParaRPr lang="es-ES"/>
        </a:p>
      </dgm:t>
    </dgm:pt>
    <dgm:pt modelId="{365CC620-88C3-48AD-A612-5DF7E75742D6}" type="pres">
      <dgm:prSet presAssocID="{DBF8D99B-6847-4876-A74D-75F817260DAB}" presName="node" presStyleLbl="node1" presStyleIdx="4" presStyleCnt="7">
        <dgm:presLayoutVars>
          <dgm:bulletEnabled val="1"/>
        </dgm:presLayoutVars>
      </dgm:prSet>
      <dgm:spPr/>
      <dgm:t>
        <a:bodyPr/>
        <a:lstStyle/>
        <a:p>
          <a:endParaRPr lang="es-ES"/>
        </a:p>
      </dgm:t>
    </dgm:pt>
    <dgm:pt modelId="{62A13C1A-29D1-49A0-9A64-CD99263904FB}" type="pres">
      <dgm:prSet presAssocID="{133118DB-808D-4999-B113-B4196E0BEC5E}" presName="sibTrans" presStyleLbl="bgSibTrans2D1" presStyleIdx="4" presStyleCnt="6"/>
      <dgm:spPr/>
      <dgm:t>
        <a:bodyPr/>
        <a:lstStyle/>
        <a:p>
          <a:endParaRPr lang="es-ES"/>
        </a:p>
      </dgm:t>
    </dgm:pt>
    <dgm:pt modelId="{8AA61640-518B-4A42-B238-4B271EA9FFC4}" type="pres">
      <dgm:prSet presAssocID="{F00DF9D5-DC1E-4F97-93DC-EE4A8FF7B581}" presName="compNode" presStyleCnt="0"/>
      <dgm:spPr/>
      <dgm:t>
        <a:bodyPr/>
        <a:lstStyle/>
        <a:p>
          <a:endParaRPr lang="es-ES"/>
        </a:p>
      </dgm:t>
    </dgm:pt>
    <dgm:pt modelId="{EE8F0ED9-BFBA-4B2D-BA06-DAC40B6C47E7}" type="pres">
      <dgm:prSet presAssocID="{F00DF9D5-DC1E-4F97-93DC-EE4A8FF7B581}" presName="dummyConnPt" presStyleCnt="0"/>
      <dgm:spPr/>
      <dgm:t>
        <a:bodyPr/>
        <a:lstStyle/>
        <a:p>
          <a:endParaRPr lang="es-ES"/>
        </a:p>
      </dgm:t>
    </dgm:pt>
    <dgm:pt modelId="{39BFA898-F047-4D17-836C-75B87C0179FA}" type="pres">
      <dgm:prSet presAssocID="{F00DF9D5-DC1E-4F97-93DC-EE4A8FF7B581}" presName="node" presStyleLbl="node1" presStyleIdx="5" presStyleCnt="7">
        <dgm:presLayoutVars>
          <dgm:bulletEnabled val="1"/>
        </dgm:presLayoutVars>
      </dgm:prSet>
      <dgm:spPr/>
      <dgm:t>
        <a:bodyPr/>
        <a:lstStyle/>
        <a:p>
          <a:endParaRPr lang="es-ES"/>
        </a:p>
      </dgm:t>
    </dgm:pt>
    <dgm:pt modelId="{74614ABC-0E4F-41E8-A266-A8422C227A4E}" type="pres">
      <dgm:prSet presAssocID="{869392AB-6BF0-4779-92C6-E363DC23C1A7}" presName="sibTrans" presStyleLbl="bgSibTrans2D1" presStyleIdx="5" presStyleCnt="6"/>
      <dgm:spPr/>
      <dgm:t>
        <a:bodyPr/>
        <a:lstStyle/>
        <a:p>
          <a:endParaRPr lang="es-ES"/>
        </a:p>
      </dgm:t>
    </dgm:pt>
    <dgm:pt modelId="{86402482-86F8-4A0C-B227-E77225EE54C3}" type="pres">
      <dgm:prSet presAssocID="{7DF8A5F3-2A06-49DD-84E1-36C2B4F5923E}" presName="compNode" presStyleCnt="0"/>
      <dgm:spPr/>
      <dgm:t>
        <a:bodyPr/>
        <a:lstStyle/>
        <a:p>
          <a:endParaRPr lang="es-ES"/>
        </a:p>
      </dgm:t>
    </dgm:pt>
    <dgm:pt modelId="{1474842F-1611-499D-8F9E-087EE37775FF}" type="pres">
      <dgm:prSet presAssocID="{7DF8A5F3-2A06-49DD-84E1-36C2B4F5923E}" presName="dummyConnPt" presStyleCnt="0"/>
      <dgm:spPr/>
      <dgm:t>
        <a:bodyPr/>
        <a:lstStyle/>
        <a:p>
          <a:endParaRPr lang="es-ES"/>
        </a:p>
      </dgm:t>
    </dgm:pt>
    <dgm:pt modelId="{C51BF997-573F-4587-A786-9544E36018E3}" type="pres">
      <dgm:prSet presAssocID="{7DF8A5F3-2A06-49DD-84E1-36C2B4F5923E}" presName="node" presStyleLbl="node1" presStyleIdx="6" presStyleCnt="7">
        <dgm:presLayoutVars>
          <dgm:bulletEnabled val="1"/>
        </dgm:presLayoutVars>
      </dgm:prSet>
      <dgm:spPr/>
      <dgm:t>
        <a:bodyPr/>
        <a:lstStyle/>
        <a:p>
          <a:endParaRPr lang="es-ES"/>
        </a:p>
      </dgm:t>
    </dgm:pt>
  </dgm:ptLst>
  <dgm:cxnLst>
    <dgm:cxn modelId="{E5C7A0C7-803F-436C-A898-584B6A00FD8E}" srcId="{C1DF73DB-AEFF-4553-A14A-9EE4AA64BAEB}" destId="{DBF8D99B-6847-4876-A74D-75F817260DAB}" srcOrd="4" destOrd="0" parTransId="{76216BA8-78BA-4666-86DE-64A8C1745CD3}" sibTransId="{133118DB-808D-4999-B113-B4196E0BEC5E}"/>
    <dgm:cxn modelId="{0F330CCC-E157-42EF-9ACB-F4DD9BD05935}" srcId="{C1DF73DB-AEFF-4553-A14A-9EE4AA64BAEB}" destId="{460A6EEF-8B9B-494E-8F2D-4C8E9693504A}" srcOrd="3" destOrd="0" parTransId="{F6EE4F04-3B7B-4D93-9268-7C0BD9FC33A9}" sibTransId="{684712CB-85F9-4A0B-92A1-F2E3AA546FFA}"/>
    <dgm:cxn modelId="{C069EE09-414C-47DA-BB8D-57F44E380620}" type="presOf" srcId="{684712CB-85F9-4A0B-92A1-F2E3AA546FFA}" destId="{F9819AB4-3155-4573-B7D9-E1DD6C5AB4AF}" srcOrd="0" destOrd="0" presId="urn:microsoft.com/office/officeart/2005/8/layout/bProcess4"/>
    <dgm:cxn modelId="{8BF1551A-D767-41A5-B7B8-EAE455A76D4B}" type="presOf" srcId="{1160B67F-C47C-4136-AAC3-5796F3D79015}" destId="{A431899E-462E-403A-82A3-93E5C65FE490}" srcOrd="0" destOrd="0" presId="urn:microsoft.com/office/officeart/2005/8/layout/bProcess4"/>
    <dgm:cxn modelId="{EA318E79-ECF5-4258-86B6-190C6C846721}" type="presOf" srcId="{869392AB-6BF0-4779-92C6-E363DC23C1A7}" destId="{74614ABC-0E4F-41E8-A266-A8422C227A4E}" srcOrd="0" destOrd="0" presId="urn:microsoft.com/office/officeart/2005/8/layout/bProcess4"/>
    <dgm:cxn modelId="{30B86D86-471B-47FA-B6C5-4632DE7F8F3E}" srcId="{C1DF73DB-AEFF-4553-A14A-9EE4AA64BAEB}" destId="{A6843EA8-031B-44C2-958A-FAED0A1B9D15}" srcOrd="1" destOrd="0" parTransId="{E2F7E6B0-D04B-4D5B-B96D-381F899C97D8}" sibTransId="{6165FD8E-0037-4790-80C6-0B5AC53DE403}"/>
    <dgm:cxn modelId="{5B2F702F-EB85-4B07-8DBE-03EBFDBFB7C7}" type="presOf" srcId="{FEC91517-76B5-4891-8F8A-3F0889EDD78C}" destId="{14ED203B-2622-4A6F-8643-FC0647BADFF4}" srcOrd="0" destOrd="0" presId="urn:microsoft.com/office/officeart/2005/8/layout/bProcess4"/>
    <dgm:cxn modelId="{48E7B371-8285-4D7D-AB9B-3A74F2443F8C}" type="presOf" srcId="{133118DB-808D-4999-B113-B4196E0BEC5E}" destId="{62A13C1A-29D1-49A0-9A64-CD99263904FB}" srcOrd="0" destOrd="0" presId="urn:microsoft.com/office/officeart/2005/8/layout/bProcess4"/>
    <dgm:cxn modelId="{32DF66F6-964E-44FF-993A-36FD66BEFBAC}" type="presOf" srcId="{F00DF9D5-DC1E-4F97-93DC-EE4A8FF7B581}" destId="{39BFA898-F047-4D17-836C-75B87C0179FA}" srcOrd="0" destOrd="0" presId="urn:microsoft.com/office/officeart/2005/8/layout/bProcess4"/>
    <dgm:cxn modelId="{E0B0E8C2-6D41-444B-B3BA-0CC4AB7A6324}" type="presOf" srcId="{6165FD8E-0037-4790-80C6-0B5AC53DE403}" destId="{AA6B26AA-EE17-4FEE-97BB-0D0B197881A0}" srcOrd="0" destOrd="0" presId="urn:microsoft.com/office/officeart/2005/8/layout/bProcess4"/>
    <dgm:cxn modelId="{72C23F42-F827-4E44-8E8E-01810B639689}" type="presOf" srcId="{460A6EEF-8B9B-494E-8F2D-4C8E9693504A}" destId="{29DD8CFB-9E74-432A-A513-D00A78693CF1}" srcOrd="0" destOrd="0" presId="urn:microsoft.com/office/officeart/2005/8/layout/bProcess4"/>
    <dgm:cxn modelId="{D6423472-1B9B-49FC-9364-269B72A66B64}" type="presOf" srcId="{DBF8D99B-6847-4876-A74D-75F817260DAB}" destId="{365CC620-88C3-48AD-A612-5DF7E75742D6}" srcOrd="0" destOrd="0" presId="urn:microsoft.com/office/officeart/2005/8/layout/bProcess4"/>
    <dgm:cxn modelId="{39C2F9CA-54BD-442D-9114-A6C404469C5A}" type="presOf" srcId="{2F560DB8-FF1E-40EE-B7F3-6FD9B78F7C13}" destId="{FE2ED6F7-0DFD-4177-BEFD-82FF994D8840}" srcOrd="0" destOrd="0" presId="urn:microsoft.com/office/officeart/2005/8/layout/bProcess4"/>
    <dgm:cxn modelId="{83D93942-B7F8-465C-A803-3D9B0E6596EC}" type="presOf" srcId="{A6843EA8-031B-44C2-958A-FAED0A1B9D15}" destId="{817DBEC0-0436-4986-983E-EDE6A7CE28F3}" srcOrd="0" destOrd="0" presId="urn:microsoft.com/office/officeart/2005/8/layout/bProcess4"/>
    <dgm:cxn modelId="{671F2EB1-B229-4029-89B5-C516289C6C2C}" srcId="{C1DF73DB-AEFF-4553-A14A-9EE4AA64BAEB}" destId="{A99EED9A-F3CD-4127-B0C7-518B614FACD8}" srcOrd="2" destOrd="0" parTransId="{A119718D-1571-4A94-8206-FE2039C5C86D}" sibTransId="{2F560DB8-FF1E-40EE-B7F3-6FD9B78F7C13}"/>
    <dgm:cxn modelId="{A19A5D73-A374-42CB-BD65-06BF81D33ED8}" srcId="{C1DF73DB-AEFF-4553-A14A-9EE4AA64BAEB}" destId="{7DF8A5F3-2A06-49DD-84E1-36C2B4F5923E}" srcOrd="6" destOrd="0" parTransId="{286D9D7F-476E-4B3C-BD00-33A553AAA6A2}" sibTransId="{7053A31E-6313-4508-B5B5-6C8F70C12A94}"/>
    <dgm:cxn modelId="{9A62D60A-C32F-4407-926D-9953B38949D1}" srcId="{C1DF73DB-AEFF-4553-A14A-9EE4AA64BAEB}" destId="{F00DF9D5-DC1E-4F97-93DC-EE4A8FF7B581}" srcOrd="5" destOrd="0" parTransId="{B8A2C7AF-01E5-4C15-BA44-6334FA5BFE3F}" sibTransId="{869392AB-6BF0-4779-92C6-E363DC23C1A7}"/>
    <dgm:cxn modelId="{3AAD5163-B76D-440A-9E13-C3E06FB976AC}" type="presOf" srcId="{C1DF73DB-AEFF-4553-A14A-9EE4AA64BAEB}" destId="{31B95A20-83A7-41F4-BD73-860BC63AA327}" srcOrd="0" destOrd="0" presId="urn:microsoft.com/office/officeart/2005/8/layout/bProcess4"/>
    <dgm:cxn modelId="{D5BB3543-0ABC-4612-B605-F04027B3BAC5}" type="presOf" srcId="{7DF8A5F3-2A06-49DD-84E1-36C2B4F5923E}" destId="{C51BF997-573F-4587-A786-9544E36018E3}" srcOrd="0" destOrd="0" presId="urn:microsoft.com/office/officeart/2005/8/layout/bProcess4"/>
    <dgm:cxn modelId="{3EF39042-543B-4445-8A17-08DACB5624F9}" srcId="{C1DF73DB-AEFF-4553-A14A-9EE4AA64BAEB}" destId="{1160B67F-C47C-4136-AAC3-5796F3D79015}" srcOrd="0" destOrd="0" parTransId="{730F24BE-8C32-4729-B63A-0E45E6E3F779}" sibTransId="{FEC91517-76B5-4891-8F8A-3F0889EDD78C}"/>
    <dgm:cxn modelId="{18A0BE0F-4A97-4AD7-9D44-8AF4479259E0}" type="presOf" srcId="{A99EED9A-F3CD-4127-B0C7-518B614FACD8}" destId="{2C644ED9-7AF7-4BA1-B847-43A7570439F0}" srcOrd="0" destOrd="0" presId="urn:microsoft.com/office/officeart/2005/8/layout/bProcess4"/>
    <dgm:cxn modelId="{2612D047-15C2-4468-BE87-60B1B9F81C7D}" type="presParOf" srcId="{31B95A20-83A7-41F4-BD73-860BC63AA327}" destId="{4130CD72-2A20-4E66-9E47-EBFFEBAF1063}" srcOrd="0" destOrd="0" presId="urn:microsoft.com/office/officeart/2005/8/layout/bProcess4"/>
    <dgm:cxn modelId="{E73404FB-BA8B-46A2-8E68-868BCF9D0039}" type="presParOf" srcId="{4130CD72-2A20-4E66-9E47-EBFFEBAF1063}" destId="{C3E2E94D-5D69-4741-A442-ACD231B2F196}" srcOrd="0" destOrd="0" presId="urn:microsoft.com/office/officeart/2005/8/layout/bProcess4"/>
    <dgm:cxn modelId="{0191061F-0581-4F04-AA2D-380A355B55E5}" type="presParOf" srcId="{4130CD72-2A20-4E66-9E47-EBFFEBAF1063}" destId="{A431899E-462E-403A-82A3-93E5C65FE490}" srcOrd="1" destOrd="0" presId="urn:microsoft.com/office/officeart/2005/8/layout/bProcess4"/>
    <dgm:cxn modelId="{E7FE7A5C-3E01-4250-90F1-EB6A2583931D}" type="presParOf" srcId="{31B95A20-83A7-41F4-BD73-860BC63AA327}" destId="{14ED203B-2622-4A6F-8643-FC0647BADFF4}" srcOrd="1" destOrd="0" presId="urn:microsoft.com/office/officeart/2005/8/layout/bProcess4"/>
    <dgm:cxn modelId="{00E11051-9965-47F1-A961-AAFA8BF3B4B1}" type="presParOf" srcId="{31B95A20-83A7-41F4-BD73-860BC63AA327}" destId="{AAD0B868-AE40-4B70-9AA3-5CD0DCAF5BAC}" srcOrd="2" destOrd="0" presId="urn:microsoft.com/office/officeart/2005/8/layout/bProcess4"/>
    <dgm:cxn modelId="{8DB95F0A-753C-4C1E-A99C-4AB83474FAFF}" type="presParOf" srcId="{AAD0B868-AE40-4B70-9AA3-5CD0DCAF5BAC}" destId="{5D8DF7E0-4A1F-41F2-A497-12884C148A50}" srcOrd="0" destOrd="0" presId="urn:microsoft.com/office/officeart/2005/8/layout/bProcess4"/>
    <dgm:cxn modelId="{075C8372-A18B-488A-B81B-713BE0DA1781}" type="presParOf" srcId="{AAD0B868-AE40-4B70-9AA3-5CD0DCAF5BAC}" destId="{817DBEC0-0436-4986-983E-EDE6A7CE28F3}" srcOrd="1" destOrd="0" presId="urn:microsoft.com/office/officeart/2005/8/layout/bProcess4"/>
    <dgm:cxn modelId="{76A1AC5B-1490-408F-AC45-AC9CE3949FB8}" type="presParOf" srcId="{31B95A20-83A7-41F4-BD73-860BC63AA327}" destId="{AA6B26AA-EE17-4FEE-97BB-0D0B197881A0}" srcOrd="3" destOrd="0" presId="urn:microsoft.com/office/officeart/2005/8/layout/bProcess4"/>
    <dgm:cxn modelId="{6678B19E-04E8-4871-AEC5-98844B819D29}" type="presParOf" srcId="{31B95A20-83A7-41F4-BD73-860BC63AA327}" destId="{D88F3A4F-41D5-4A65-8F07-76A11D826FD0}" srcOrd="4" destOrd="0" presId="urn:microsoft.com/office/officeart/2005/8/layout/bProcess4"/>
    <dgm:cxn modelId="{5B7F0A50-649C-4090-A9AC-B19F75778A49}" type="presParOf" srcId="{D88F3A4F-41D5-4A65-8F07-76A11D826FD0}" destId="{A2BCD0F5-EBD6-4B79-9CF6-1251EF0533C0}" srcOrd="0" destOrd="0" presId="urn:microsoft.com/office/officeart/2005/8/layout/bProcess4"/>
    <dgm:cxn modelId="{6D7D10EA-3A71-463E-BBD0-8585F3C3557B}" type="presParOf" srcId="{D88F3A4F-41D5-4A65-8F07-76A11D826FD0}" destId="{2C644ED9-7AF7-4BA1-B847-43A7570439F0}" srcOrd="1" destOrd="0" presId="urn:microsoft.com/office/officeart/2005/8/layout/bProcess4"/>
    <dgm:cxn modelId="{79736FF0-F1C8-497C-ABE4-52B75A39B692}" type="presParOf" srcId="{31B95A20-83A7-41F4-BD73-860BC63AA327}" destId="{FE2ED6F7-0DFD-4177-BEFD-82FF994D8840}" srcOrd="5" destOrd="0" presId="urn:microsoft.com/office/officeart/2005/8/layout/bProcess4"/>
    <dgm:cxn modelId="{F6CB5982-FD33-46C7-B313-28F682208235}" type="presParOf" srcId="{31B95A20-83A7-41F4-BD73-860BC63AA327}" destId="{1F668574-AF94-4048-84AC-D4CBE074216D}" srcOrd="6" destOrd="0" presId="urn:microsoft.com/office/officeart/2005/8/layout/bProcess4"/>
    <dgm:cxn modelId="{08689A9E-01F3-438E-A0C3-F4A8E40ADE72}" type="presParOf" srcId="{1F668574-AF94-4048-84AC-D4CBE074216D}" destId="{FD6ABA74-50BF-4906-B194-140632179D6D}" srcOrd="0" destOrd="0" presId="urn:microsoft.com/office/officeart/2005/8/layout/bProcess4"/>
    <dgm:cxn modelId="{22DC7DDE-EB11-4D47-A223-42712D4C5AE4}" type="presParOf" srcId="{1F668574-AF94-4048-84AC-D4CBE074216D}" destId="{29DD8CFB-9E74-432A-A513-D00A78693CF1}" srcOrd="1" destOrd="0" presId="urn:microsoft.com/office/officeart/2005/8/layout/bProcess4"/>
    <dgm:cxn modelId="{F2E02764-1557-46A1-B0F5-9AE3A6D746FA}" type="presParOf" srcId="{31B95A20-83A7-41F4-BD73-860BC63AA327}" destId="{F9819AB4-3155-4573-B7D9-E1DD6C5AB4AF}" srcOrd="7" destOrd="0" presId="urn:microsoft.com/office/officeart/2005/8/layout/bProcess4"/>
    <dgm:cxn modelId="{583CDDD0-47DB-4EF9-AE75-62F64B1C783D}" type="presParOf" srcId="{31B95A20-83A7-41F4-BD73-860BC63AA327}" destId="{4556243A-53F2-4131-90F2-00DF3F12817A}" srcOrd="8" destOrd="0" presId="urn:microsoft.com/office/officeart/2005/8/layout/bProcess4"/>
    <dgm:cxn modelId="{47B6633C-880E-4020-97A9-FEAEE9E6C89F}" type="presParOf" srcId="{4556243A-53F2-4131-90F2-00DF3F12817A}" destId="{239A32FF-15F0-4F01-9E4F-FE8C6ECA2382}" srcOrd="0" destOrd="0" presId="urn:microsoft.com/office/officeart/2005/8/layout/bProcess4"/>
    <dgm:cxn modelId="{188E9BFA-1889-4ABD-89C8-781927D665E1}" type="presParOf" srcId="{4556243A-53F2-4131-90F2-00DF3F12817A}" destId="{365CC620-88C3-48AD-A612-5DF7E75742D6}" srcOrd="1" destOrd="0" presId="urn:microsoft.com/office/officeart/2005/8/layout/bProcess4"/>
    <dgm:cxn modelId="{5638CFD9-657A-47C5-A406-BABA889A1422}" type="presParOf" srcId="{31B95A20-83A7-41F4-BD73-860BC63AA327}" destId="{62A13C1A-29D1-49A0-9A64-CD99263904FB}" srcOrd="9" destOrd="0" presId="urn:microsoft.com/office/officeart/2005/8/layout/bProcess4"/>
    <dgm:cxn modelId="{38F42B5A-8151-45DA-B1EE-BC302AB6F049}" type="presParOf" srcId="{31B95A20-83A7-41F4-BD73-860BC63AA327}" destId="{8AA61640-518B-4A42-B238-4B271EA9FFC4}" srcOrd="10" destOrd="0" presId="urn:microsoft.com/office/officeart/2005/8/layout/bProcess4"/>
    <dgm:cxn modelId="{6B6603E3-E2E9-48B7-8D5B-B57F5C7A8D85}" type="presParOf" srcId="{8AA61640-518B-4A42-B238-4B271EA9FFC4}" destId="{EE8F0ED9-BFBA-4B2D-BA06-DAC40B6C47E7}" srcOrd="0" destOrd="0" presId="urn:microsoft.com/office/officeart/2005/8/layout/bProcess4"/>
    <dgm:cxn modelId="{42EB14D1-5BF3-4EA5-8A1D-AB9AB7985B40}" type="presParOf" srcId="{8AA61640-518B-4A42-B238-4B271EA9FFC4}" destId="{39BFA898-F047-4D17-836C-75B87C0179FA}" srcOrd="1" destOrd="0" presId="urn:microsoft.com/office/officeart/2005/8/layout/bProcess4"/>
    <dgm:cxn modelId="{E965FF2C-B7AD-4656-8A46-2FBD276EE332}" type="presParOf" srcId="{31B95A20-83A7-41F4-BD73-860BC63AA327}" destId="{74614ABC-0E4F-41E8-A266-A8422C227A4E}" srcOrd="11" destOrd="0" presId="urn:microsoft.com/office/officeart/2005/8/layout/bProcess4"/>
    <dgm:cxn modelId="{EAF09DBC-3EAD-465A-8D6F-13885F5D0A45}" type="presParOf" srcId="{31B95A20-83A7-41F4-BD73-860BC63AA327}" destId="{86402482-86F8-4A0C-B227-E77225EE54C3}" srcOrd="12" destOrd="0" presId="urn:microsoft.com/office/officeart/2005/8/layout/bProcess4"/>
    <dgm:cxn modelId="{0E247A14-81ED-4E78-8CA5-21906E6E020D}" type="presParOf" srcId="{86402482-86F8-4A0C-B227-E77225EE54C3}" destId="{1474842F-1611-499D-8F9E-087EE37775FF}" srcOrd="0" destOrd="0" presId="urn:microsoft.com/office/officeart/2005/8/layout/bProcess4"/>
    <dgm:cxn modelId="{04BCB98C-8B5F-4937-A2CE-A767946335FD}" type="presParOf" srcId="{86402482-86F8-4A0C-B227-E77225EE54C3}" destId="{C51BF997-573F-4587-A786-9544E36018E3}"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9FABC41D-9A86-4684-AB2A-E862597574F4}" type="doc">
      <dgm:prSet loTypeId="urn:microsoft.com/office/officeart/2005/8/layout/process5" loCatId="process" qsTypeId="urn:microsoft.com/office/officeart/2005/8/quickstyle/simple5" qsCatId="simple" csTypeId="urn:microsoft.com/office/officeart/2005/8/colors/colorful1" csCatId="colorful" phldr="1"/>
      <dgm:spPr/>
      <dgm:t>
        <a:bodyPr/>
        <a:lstStyle/>
        <a:p>
          <a:endParaRPr lang="es-EC"/>
        </a:p>
      </dgm:t>
    </dgm:pt>
    <dgm:pt modelId="{9AB68596-61FE-4D47-ADD5-4A60FD72E52B}">
      <dgm:prSet phldrT="[Texto]"/>
      <dgm:spPr/>
      <dgm:t>
        <a:bodyPr/>
        <a:lstStyle/>
        <a:p>
          <a:r>
            <a:rPr lang="en-US" dirty="0" smtClean="0">
              <a:latin typeface="Calibri" pitchFamily="34" charset="0"/>
            </a:rPr>
            <a:t>1. </a:t>
          </a:r>
          <a:r>
            <a:rPr lang="en-US" dirty="0" err="1" smtClean="0">
              <a:latin typeface="Calibri" pitchFamily="34" charset="0"/>
            </a:rPr>
            <a:t>Selección</a:t>
          </a:r>
          <a:r>
            <a:rPr lang="en-US" dirty="0" smtClean="0">
              <a:latin typeface="Calibri" pitchFamily="34" charset="0"/>
            </a:rPr>
            <a:t> del </a:t>
          </a:r>
          <a:r>
            <a:rPr lang="en-US" dirty="0" err="1" smtClean="0">
              <a:latin typeface="Calibri" pitchFamily="34" charset="0"/>
            </a:rPr>
            <a:t>revenimiento</a:t>
          </a:r>
          <a:r>
            <a:rPr lang="en-US" dirty="0" smtClean="0">
              <a:latin typeface="Calibri" pitchFamily="34" charset="0"/>
            </a:rPr>
            <a:t> y </a:t>
          </a:r>
          <a:r>
            <a:rPr lang="en-US" dirty="0" err="1" smtClean="0">
              <a:latin typeface="Calibri" pitchFamily="34" charset="0"/>
            </a:rPr>
            <a:t>resistencia</a:t>
          </a:r>
          <a:r>
            <a:rPr lang="en-US" dirty="0" smtClean="0">
              <a:latin typeface="Calibri" pitchFamily="34" charset="0"/>
            </a:rPr>
            <a:t> del </a:t>
          </a:r>
          <a:r>
            <a:rPr lang="en-US" dirty="0" err="1" smtClean="0">
              <a:latin typeface="Calibri" pitchFamily="34" charset="0"/>
            </a:rPr>
            <a:t>hormigón</a:t>
          </a:r>
          <a:r>
            <a:rPr lang="en-US" dirty="0" smtClean="0">
              <a:latin typeface="Calibri" pitchFamily="34" charset="0"/>
            </a:rPr>
            <a:t> </a:t>
          </a:r>
          <a:r>
            <a:rPr lang="en-US" dirty="0" err="1" smtClean="0">
              <a:latin typeface="Calibri" pitchFamily="34" charset="0"/>
            </a:rPr>
            <a:t>requerido</a:t>
          </a:r>
          <a:r>
            <a:rPr lang="en-US" dirty="0" smtClean="0">
              <a:latin typeface="Calibri" pitchFamily="34" charset="0"/>
            </a:rPr>
            <a:t>.</a:t>
          </a:r>
          <a:endParaRPr lang="es-EC" dirty="0" smtClean="0">
            <a:latin typeface="Calibri" pitchFamily="34" charset="0"/>
          </a:endParaRPr>
        </a:p>
      </dgm:t>
    </dgm:pt>
    <dgm:pt modelId="{FDDED82F-F22E-4D1B-BCE5-483DE769A804}" type="parTrans" cxnId="{6272BCD7-70E1-45FC-ACEB-41A6E5C23116}">
      <dgm:prSet/>
      <dgm:spPr/>
      <dgm:t>
        <a:bodyPr/>
        <a:lstStyle/>
        <a:p>
          <a:endParaRPr lang="es-EC"/>
        </a:p>
      </dgm:t>
    </dgm:pt>
    <dgm:pt modelId="{277422A1-8CD8-4E66-9DE9-121F3209ABC4}" type="sibTrans" cxnId="{6272BCD7-70E1-45FC-ACEB-41A6E5C23116}">
      <dgm:prSet/>
      <dgm:spPr/>
      <dgm:t>
        <a:bodyPr/>
        <a:lstStyle/>
        <a:p>
          <a:endParaRPr lang="es-EC"/>
        </a:p>
      </dgm:t>
    </dgm:pt>
    <dgm:pt modelId="{1DA8FD41-8082-47B7-A8DA-7D86493CB751}">
      <dgm:prSet phldrT="[Texto]"/>
      <dgm:spPr/>
      <dgm:t>
        <a:bodyPr/>
        <a:lstStyle/>
        <a:p>
          <a:r>
            <a:rPr lang="es-EC" dirty="0" smtClean="0"/>
            <a:t>2. Tamaño máximo del agregado</a:t>
          </a:r>
          <a:endParaRPr lang="es-EC" dirty="0"/>
        </a:p>
      </dgm:t>
    </dgm:pt>
    <dgm:pt modelId="{DA089533-8F7A-42E8-AC77-CBF776DB8F16}" type="parTrans" cxnId="{4B3DF269-A3A5-424B-A572-B6359780BBA4}">
      <dgm:prSet/>
      <dgm:spPr/>
      <dgm:t>
        <a:bodyPr/>
        <a:lstStyle/>
        <a:p>
          <a:endParaRPr lang="es-EC"/>
        </a:p>
      </dgm:t>
    </dgm:pt>
    <dgm:pt modelId="{68C42CCE-A2EA-4187-93EC-8727EB860281}" type="sibTrans" cxnId="{4B3DF269-A3A5-424B-A572-B6359780BBA4}">
      <dgm:prSet/>
      <dgm:spPr/>
      <dgm:t>
        <a:bodyPr/>
        <a:lstStyle/>
        <a:p>
          <a:endParaRPr lang="es-EC"/>
        </a:p>
      </dgm:t>
    </dgm:pt>
    <dgm:pt modelId="{363BD3EF-29F8-4A22-B18F-52173DC5999B}">
      <dgm:prSet phldrT="[Texto]"/>
      <dgm:spPr/>
      <dgm:t>
        <a:bodyPr/>
        <a:lstStyle/>
        <a:p>
          <a:r>
            <a:rPr lang="es-EC" dirty="0" smtClean="0"/>
            <a:t>3. Selección del contenido óptimo del agregado</a:t>
          </a:r>
          <a:endParaRPr lang="es-EC" dirty="0"/>
        </a:p>
      </dgm:t>
    </dgm:pt>
    <dgm:pt modelId="{D3626451-E0CE-4E28-A1D3-05979A587A7D}" type="parTrans" cxnId="{CAB98AC1-7AB9-4C4D-ABC8-39444829FE5E}">
      <dgm:prSet/>
      <dgm:spPr/>
      <dgm:t>
        <a:bodyPr/>
        <a:lstStyle/>
        <a:p>
          <a:endParaRPr lang="es-EC"/>
        </a:p>
      </dgm:t>
    </dgm:pt>
    <dgm:pt modelId="{26FBD341-EEEF-4BD4-800B-72D790802D24}" type="sibTrans" cxnId="{CAB98AC1-7AB9-4C4D-ABC8-39444829FE5E}">
      <dgm:prSet/>
      <dgm:spPr/>
      <dgm:t>
        <a:bodyPr/>
        <a:lstStyle/>
        <a:p>
          <a:endParaRPr lang="es-EC"/>
        </a:p>
      </dgm:t>
    </dgm:pt>
    <dgm:pt modelId="{486E26F8-0723-428E-9AAE-E9477B7E79B0}">
      <dgm:prSet phldrT="[Texto]"/>
      <dgm:spPr/>
      <dgm:t>
        <a:bodyPr/>
        <a:lstStyle/>
        <a:p>
          <a:r>
            <a:rPr lang="es-EC" dirty="0" smtClean="0"/>
            <a:t>4. Estimación de agua de mezclado.</a:t>
          </a:r>
          <a:endParaRPr lang="es-EC" dirty="0"/>
        </a:p>
      </dgm:t>
    </dgm:pt>
    <dgm:pt modelId="{26535F6D-6FF4-4A4E-A5D7-51C65A63E9BF}" type="parTrans" cxnId="{436E14ED-1BC0-44F6-B38E-DF74B3EDEA65}">
      <dgm:prSet/>
      <dgm:spPr/>
      <dgm:t>
        <a:bodyPr/>
        <a:lstStyle/>
        <a:p>
          <a:endParaRPr lang="es-EC"/>
        </a:p>
      </dgm:t>
    </dgm:pt>
    <dgm:pt modelId="{BC49A226-6690-4F69-ACEB-ECB562D4788A}" type="sibTrans" cxnId="{436E14ED-1BC0-44F6-B38E-DF74B3EDEA65}">
      <dgm:prSet/>
      <dgm:spPr/>
      <dgm:t>
        <a:bodyPr/>
        <a:lstStyle/>
        <a:p>
          <a:endParaRPr lang="es-EC"/>
        </a:p>
      </dgm:t>
    </dgm:pt>
    <dgm:pt modelId="{904CD694-0A0B-4C70-9CC9-6BB91CD05E0C}">
      <dgm:prSet phldrT="[Texto]"/>
      <dgm:spPr/>
      <dgm:t>
        <a:bodyPr/>
        <a:lstStyle/>
        <a:p>
          <a:r>
            <a:rPr lang="es-EC" dirty="0" smtClean="0"/>
            <a:t>5. Selección de la relación  w / (c + p) </a:t>
          </a:r>
          <a:endParaRPr lang="es-EC" dirty="0"/>
        </a:p>
      </dgm:t>
    </dgm:pt>
    <dgm:pt modelId="{499B2195-C102-4958-8713-AE8867D48C89}" type="parTrans" cxnId="{55E770C5-3C51-4E7D-9DD0-ADE6740CD21D}">
      <dgm:prSet/>
      <dgm:spPr/>
      <dgm:t>
        <a:bodyPr/>
        <a:lstStyle/>
        <a:p>
          <a:endParaRPr lang="es-EC"/>
        </a:p>
      </dgm:t>
    </dgm:pt>
    <dgm:pt modelId="{B7CA3F28-358F-45BF-9660-E82A36BC0D96}" type="sibTrans" cxnId="{55E770C5-3C51-4E7D-9DD0-ADE6740CD21D}">
      <dgm:prSet/>
      <dgm:spPr/>
      <dgm:t>
        <a:bodyPr/>
        <a:lstStyle/>
        <a:p>
          <a:endParaRPr lang="es-EC"/>
        </a:p>
      </dgm:t>
    </dgm:pt>
    <dgm:pt modelId="{6B258086-823C-45B7-990D-FB5C0F73C5E6}">
      <dgm:prSet phldrT="[Texto]"/>
      <dgm:spPr/>
      <dgm:t>
        <a:bodyPr/>
        <a:lstStyle/>
        <a:p>
          <a:r>
            <a:rPr lang="es-EC" dirty="0" smtClean="0"/>
            <a:t>6. Cálculo del contenido de material cementante. </a:t>
          </a:r>
          <a:endParaRPr lang="es-EC" dirty="0"/>
        </a:p>
      </dgm:t>
    </dgm:pt>
    <dgm:pt modelId="{ED7C0571-125B-41C7-B34C-808AF839A504}" type="parTrans" cxnId="{FE080E6C-28B6-495C-B470-68CA65F05FAE}">
      <dgm:prSet/>
      <dgm:spPr/>
      <dgm:t>
        <a:bodyPr/>
        <a:lstStyle/>
        <a:p>
          <a:endParaRPr lang="es-EC"/>
        </a:p>
      </dgm:t>
    </dgm:pt>
    <dgm:pt modelId="{11B2C41A-C79E-4021-A0F4-1C80A00ADDC6}" type="sibTrans" cxnId="{FE080E6C-28B6-495C-B470-68CA65F05FAE}">
      <dgm:prSet/>
      <dgm:spPr/>
      <dgm:t>
        <a:bodyPr/>
        <a:lstStyle/>
        <a:p>
          <a:endParaRPr lang="es-EC"/>
        </a:p>
      </dgm:t>
    </dgm:pt>
    <dgm:pt modelId="{C8F5AC04-BC08-4C8B-B63B-10F732832EFC}">
      <dgm:prSet phldrT="[Texto]"/>
      <dgm:spPr/>
      <dgm:t>
        <a:bodyPr/>
        <a:lstStyle/>
        <a:p>
          <a:r>
            <a:rPr lang="es-EC" dirty="0" smtClean="0"/>
            <a:t>7. Proporción de mezcla.</a:t>
          </a:r>
          <a:endParaRPr lang="es-EC" dirty="0"/>
        </a:p>
      </dgm:t>
    </dgm:pt>
    <dgm:pt modelId="{CE71F9B8-8CE5-4F99-874E-E2B5E44E6002}" type="parTrans" cxnId="{1FD91DA6-312C-4D8C-B75D-C687B69F8256}">
      <dgm:prSet/>
      <dgm:spPr/>
      <dgm:t>
        <a:bodyPr/>
        <a:lstStyle/>
        <a:p>
          <a:endParaRPr lang="es-EC"/>
        </a:p>
      </dgm:t>
    </dgm:pt>
    <dgm:pt modelId="{38495135-1E8F-49EF-9FD8-FB0579D62E5D}" type="sibTrans" cxnId="{1FD91DA6-312C-4D8C-B75D-C687B69F8256}">
      <dgm:prSet/>
      <dgm:spPr/>
      <dgm:t>
        <a:bodyPr/>
        <a:lstStyle/>
        <a:p>
          <a:endParaRPr lang="es-EC"/>
        </a:p>
      </dgm:t>
    </dgm:pt>
    <dgm:pt modelId="{3CD4EDEE-408B-4421-94A4-E3000AACE64F}" type="pres">
      <dgm:prSet presAssocID="{9FABC41D-9A86-4684-AB2A-E862597574F4}" presName="diagram" presStyleCnt="0">
        <dgm:presLayoutVars>
          <dgm:dir/>
          <dgm:resizeHandles val="exact"/>
        </dgm:presLayoutVars>
      </dgm:prSet>
      <dgm:spPr/>
      <dgm:t>
        <a:bodyPr/>
        <a:lstStyle/>
        <a:p>
          <a:endParaRPr lang="es-EC"/>
        </a:p>
      </dgm:t>
    </dgm:pt>
    <dgm:pt modelId="{3DA2BCB6-4CC7-415F-9DC3-672F348F311C}" type="pres">
      <dgm:prSet presAssocID="{9AB68596-61FE-4D47-ADD5-4A60FD72E52B}" presName="node" presStyleLbl="node1" presStyleIdx="0" presStyleCnt="7">
        <dgm:presLayoutVars>
          <dgm:bulletEnabled val="1"/>
        </dgm:presLayoutVars>
      </dgm:prSet>
      <dgm:spPr/>
      <dgm:t>
        <a:bodyPr/>
        <a:lstStyle/>
        <a:p>
          <a:endParaRPr lang="es-EC"/>
        </a:p>
      </dgm:t>
    </dgm:pt>
    <dgm:pt modelId="{B1816E54-05D6-417D-BF94-333693C31C9C}" type="pres">
      <dgm:prSet presAssocID="{277422A1-8CD8-4E66-9DE9-121F3209ABC4}" presName="sibTrans" presStyleLbl="sibTrans2D1" presStyleIdx="0" presStyleCnt="6"/>
      <dgm:spPr/>
      <dgm:t>
        <a:bodyPr/>
        <a:lstStyle/>
        <a:p>
          <a:endParaRPr lang="es-EC"/>
        </a:p>
      </dgm:t>
    </dgm:pt>
    <dgm:pt modelId="{ECC54338-4C55-4C07-BD7F-68D8E814371B}" type="pres">
      <dgm:prSet presAssocID="{277422A1-8CD8-4E66-9DE9-121F3209ABC4}" presName="connectorText" presStyleLbl="sibTrans2D1" presStyleIdx="0" presStyleCnt="6"/>
      <dgm:spPr/>
      <dgm:t>
        <a:bodyPr/>
        <a:lstStyle/>
        <a:p>
          <a:endParaRPr lang="es-EC"/>
        </a:p>
      </dgm:t>
    </dgm:pt>
    <dgm:pt modelId="{BC5174E7-FA20-4599-9D36-2F6539FA0CED}" type="pres">
      <dgm:prSet presAssocID="{1DA8FD41-8082-47B7-A8DA-7D86493CB751}" presName="node" presStyleLbl="node1" presStyleIdx="1" presStyleCnt="7">
        <dgm:presLayoutVars>
          <dgm:bulletEnabled val="1"/>
        </dgm:presLayoutVars>
      </dgm:prSet>
      <dgm:spPr/>
      <dgm:t>
        <a:bodyPr/>
        <a:lstStyle/>
        <a:p>
          <a:endParaRPr lang="es-EC"/>
        </a:p>
      </dgm:t>
    </dgm:pt>
    <dgm:pt modelId="{840B8BEF-83D7-42C1-A3C9-CE7548C9774B}" type="pres">
      <dgm:prSet presAssocID="{68C42CCE-A2EA-4187-93EC-8727EB860281}" presName="sibTrans" presStyleLbl="sibTrans2D1" presStyleIdx="1" presStyleCnt="6"/>
      <dgm:spPr/>
      <dgm:t>
        <a:bodyPr/>
        <a:lstStyle/>
        <a:p>
          <a:endParaRPr lang="es-EC"/>
        </a:p>
      </dgm:t>
    </dgm:pt>
    <dgm:pt modelId="{4382B9B5-5543-4A2A-90C2-6DAD4872B69F}" type="pres">
      <dgm:prSet presAssocID="{68C42CCE-A2EA-4187-93EC-8727EB860281}" presName="connectorText" presStyleLbl="sibTrans2D1" presStyleIdx="1" presStyleCnt="6"/>
      <dgm:spPr/>
      <dgm:t>
        <a:bodyPr/>
        <a:lstStyle/>
        <a:p>
          <a:endParaRPr lang="es-EC"/>
        </a:p>
      </dgm:t>
    </dgm:pt>
    <dgm:pt modelId="{66FCF848-CD24-4188-8663-603B41B0C410}" type="pres">
      <dgm:prSet presAssocID="{363BD3EF-29F8-4A22-B18F-52173DC5999B}" presName="node" presStyleLbl="node1" presStyleIdx="2" presStyleCnt="7">
        <dgm:presLayoutVars>
          <dgm:bulletEnabled val="1"/>
        </dgm:presLayoutVars>
      </dgm:prSet>
      <dgm:spPr/>
      <dgm:t>
        <a:bodyPr/>
        <a:lstStyle/>
        <a:p>
          <a:endParaRPr lang="es-EC"/>
        </a:p>
      </dgm:t>
    </dgm:pt>
    <dgm:pt modelId="{CADB766E-22BD-4B7B-9715-734721D7E487}" type="pres">
      <dgm:prSet presAssocID="{26FBD341-EEEF-4BD4-800B-72D790802D24}" presName="sibTrans" presStyleLbl="sibTrans2D1" presStyleIdx="2" presStyleCnt="6"/>
      <dgm:spPr/>
      <dgm:t>
        <a:bodyPr/>
        <a:lstStyle/>
        <a:p>
          <a:endParaRPr lang="es-EC"/>
        </a:p>
      </dgm:t>
    </dgm:pt>
    <dgm:pt modelId="{533B0B87-14EA-4564-8013-9F987F6D2CFA}" type="pres">
      <dgm:prSet presAssocID="{26FBD341-EEEF-4BD4-800B-72D790802D24}" presName="connectorText" presStyleLbl="sibTrans2D1" presStyleIdx="2" presStyleCnt="6"/>
      <dgm:spPr/>
      <dgm:t>
        <a:bodyPr/>
        <a:lstStyle/>
        <a:p>
          <a:endParaRPr lang="es-EC"/>
        </a:p>
      </dgm:t>
    </dgm:pt>
    <dgm:pt modelId="{9CC26D9A-7601-4A9C-8E19-6715B4F4651F}" type="pres">
      <dgm:prSet presAssocID="{486E26F8-0723-428E-9AAE-E9477B7E79B0}" presName="node" presStyleLbl="node1" presStyleIdx="3" presStyleCnt="7">
        <dgm:presLayoutVars>
          <dgm:bulletEnabled val="1"/>
        </dgm:presLayoutVars>
      </dgm:prSet>
      <dgm:spPr/>
      <dgm:t>
        <a:bodyPr/>
        <a:lstStyle/>
        <a:p>
          <a:endParaRPr lang="es-EC"/>
        </a:p>
      </dgm:t>
    </dgm:pt>
    <dgm:pt modelId="{134C3659-6805-4981-91E3-56981A92E42C}" type="pres">
      <dgm:prSet presAssocID="{BC49A226-6690-4F69-ACEB-ECB562D4788A}" presName="sibTrans" presStyleLbl="sibTrans2D1" presStyleIdx="3" presStyleCnt="6"/>
      <dgm:spPr/>
      <dgm:t>
        <a:bodyPr/>
        <a:lstStyle/>
        <a:p>
          <a:endParaRPr lang="es-EC"/>
        </a:p>
      </dgm:t>
    </dgm:pt>
    <dgm:pt modelId="{F5B8FF3C-529F-41C8-BF94-70506F9165CA}" type="pres">
      <dgm:prSet presAssocID="{BC49A226-6690-4F69-ACEB-ECB562D4788A}" presName="connectorText" presStyleLbl="sibTrans2D1" presStyleIdx="3" presStyleCnt="6"/>
      <dgm:spPr/>
      <dgm:t>
        <a:bodyPr/>
        <a:lstStyle/>
        <a:p>
          <a:endParaRPr lang="es-EC"/>
        </a:p>
      </dgm:t>
    </dgm:pt>
    <dgm:pt modelId="{B15D7621-F97C-4004-ADE6-888DC13B62AE}" type="pres">
      <dgm:prSet presAssocID="{904CD694-0A0B-4C70-9CC9-6BB91CD05E0C}" presName="node" presStyleLbl="node1" presStyleIdx="4" presStyleCnt="7" custLinFactNeighborX="1599" custLinFactNeighborY="1321">
        <dgm:presLayoutVars>
          <dgm:bulletEnabled val="1"/>
        </dgm:presLayoutVars>
      </dgm:prSet>
      <dgm:spPr/>
      <dgm:t>
        <a:bodyPr/>
        <a:lstStyle/>
        <a:p>
          <a:endParaRPr lang="es-EC"/>
        </a:p>
      </dgm:t>
    </dgm:pt>
    <dgm:pt modelId="{055BA3EF-3565-47EB-88BC-64D35B33D990}" type="pres">
      <dgm:prSet presAssocID="{B7CA3F28-358F-45BF-9660-E82A36BC0D96}" presName="sibTrans" presStyleLbl="sibTrans2D1" presStyleIdx="4" presStyleCnt="6"/>
      <dgm:spPr/>
      <dgm:t>
        <a:bodyPr/>
        <a:lstStyle/>
        <a:p>
          <a:endParaRPr lang="es-EC"/>
        </a:p>
      </dgm:t>
    </dgm:pt>
    <dgm:pt modelId="{069FC729-E39F-4AB2-8080-7F4B69FF8B48}" type="pres">
      <dgm:prSet presAssocID="{B7CA3F28-358F-45BF-9660-E82A36BC0D96}" presName="connectorText" presStyleLbl="sibTrans2D1" presStyleIdx="4" presStyleCnt="6"/>
      <dgm:spPr/>
      <dgm:t>
        <a:bodyPr/>
        <a:lstStyle/>
        <a:p>
          <a:endParaRPr lang="es-EC"/>
        </a:p>
      </dgm:t>
    </dgm:pt>
    <dgm:pt modelId="{7AC7B930-12B4-43F5-9168-CD13565098DB}" type="pres">
      <dgm:prSet presAssocID="{6B258086-823C-45B7-990D-FB5C0F73C5E6}" presName="node" presStyleLbl="node1" presStyleIdx="5" presStyleCnt="7" custLinFactNeighborX="1599" custLinFactNeighborY="1321">
        <dgm:presLayoutVars>
          <dgm:bulletEnabled val="1"/>
        </dgm:presLayoutVars>
      </dgm:prSet>
      <dgm:spPr/>
      <dgm:t>
        <a:bodyPr/>
        <a:lstStyle/>
        <a:p>
          <a:endParaRPr lang="es-EC"/>
        </a:p>
      </dgm:t>
    </dgm:pt>
    <dgm:pt modelId="{61C5143F-E087-48E0-AF2F-966981F5BA7F}" type="pres">
      <dgm:prSet presAssocID="{11B2C41A-C79E-4021-A0F4-1C80A00ADDC6}" presName="sibTrans" presStyleLbl="sibTrans2D1" presStyleIdx="5" presStyleCnt="6"/>
      <dgm:spPr/>
      <dgm:t>
        <a:bodyPr/>
        <a:lstStyle/>
        <a:p>
          <a:endParaRPr lang="es-EC"/>
        </a:p>
      </dgm:t>
    </dgm:pt>
    <dgm:pt modelId="{F69C4FE3-7E01-4E2F-B1D8-1E0F498A9760}" type="pres">
      <dgm:prSet presAssocID="{11B2C41A-C79E-4021-A0F4-1C80A00ADDC6}" presName="connectorText" presStyleLbl="sibTrans2D1" presStyleIdx="5" presStyleCnt="6"/>
      <dgm:spPr/>
      <dgm:t>
        <a:bodyPr/>
        <a:lstStyle/>
        <a:p>
          <a:endParaRPr lang="es-EC"/>
        </a:p>
      </dgm:t>
    </dgm:pt>
    <dgm:pt modelId="{60D50352-BE83-45FF-9991-8590AB3C988C}" type="pres">
      <dgm:prSet presAssocID="{C8F5AC04-BC08-4C8B-B63B-10F732832EFC}" presName="node" presStyleLbl="node1" presStyleIdx="6" presStyleCnt="7" custLinFactNeighborX="1599" custLinFactNeighborY="1321">
        <dgm:presLayoutVars>
          <dgm:bulletEnabled val="1"/>
        </dgm:presLayoutVars>
      </dgm:prSet>
      <dgm:spPr/>
      <dgm:t>
        <a:bodyPr/>
        <a:lstStyle/>
        <a:p>
          <a:endParaRPr lang="es-EC"/>
        </a:p>
      </dgm:t>
    </dgm:pt>
  </dgm:ptLst>
  <dgm:cxnLst>
    <dgm:cxn modelId="{CAB98AC1-7AB9-4C4D-ABC8-39444829FE5E}" srcId="{9FABC41D-9A86-4684-AB2A-E862597574F4}" destId="{363BD3EF-29F8-4A22-B18F-52173DC5999B}" srcOrd="2" destOrd="0" parTransId="{D3626451-E0CE-4E28-A1D3-05979A587A7D}" sibTransId="{26FBD341-EEEF-4BD4-800B-72D790802D24}"/>
    <dgm:cxn modelId="{ABD2B42B-CAA3-468B-A9B6-DBCE64815877}" type="presOf" srcId="{68C42CCE-A2EA-4187-93EC-8727EB860281}" destId="{840B8BEF-83D7-42C1-A3C9-CE7548C9774B}" srcOrd="0" destOrd="0" presId="urn:microsoft.com/office/officeart/2005/8/layout/process5"/>
    <dgm:cxn modelId="{4D4282C5-03A4-42D8-854D-61CCE59D0C35}" type="presOf" srcId="{BC49A226-6690-4F69-ACEB-ECB562D4788A}" destId="{134C3659-6805-4981-91E3-56981A92E42C}" srcOrd="0" destOrd="0" presId="urn:microsoft.com/office/officeart/2005/8/layout/process5"/>
    <dgm:cxn modelId="{FE8115B6-A895-406E-AE97-355105551B46}" type="presOf" srcId="{B7CA3F28-358F-45BF-9660-E82A36BC0D96}" destId="{069FC729-E39F-4AB2-8080-7F4B69FF8B48}" srcOrd="1" destOrd="0" presId="urn:microsoft.com/office/officeart/2005/8/layout/process5"/>
    <dgm:cxn modelId="{82F5302E-5B55-4887-A47F-DA631AB641BB}" type="presOf" srcId="{363BD3EF-29F8-4A22-B18F-52173DC5999B}" destId="{66FCF848-CD24-4188-8663-603B41B0C410}" srcOrd="0" destOrd="0" presId="urn:microsoft.com/office/officeart/2005/8/layout/process5"/>
    <dgm:cxn modelId="{D38D22AC-9517-420F-99A4-DE42012C486D}" type="presOf" srcId="{26FBD341-EEEF-4BD4-800B-72D790802D24}" destId="{533B0B87-14EA-4564-8013-9F987F6D2CFA}" srcOrd="1" destOrd="0" presId="urn:microsoft.com/office/officeart/2005/8/layout/process5"/>
    <dgm:cxn modelId="{0D4FFEB6-8408-49D8-8034-C1C1858D2230}" type="presOf" srcId="{277422A1-8CD8-4E66-9DE9-121F3209ABC4}" destId="{B1816E54-05D6-417D-BF94-333693C31C9C}" srcOrd="0" destOrd="0" presId="urn:microsoft.com/office/officeart/2005/8/layout/process5"/>
    <dgm:cxn modelId="{ACFD486E-C79E-40ED-ADDA-0EF538AC35A9}" type="presOf" srcId="{BC49A226-6690-4F69-ACEB-ECB562D4788A}" destId="{F5B8FF3C-529F-41C8-BF94-70506F9165CA}" srcOrd="1" destOrd="0" presId="urn:microsoft.com/office/officeart/2005/8/layout/process5"/>
    <dgm:cxn modelId="{2250B0BA-120F-4AB3-9329-52C849B69CB7}" type="presOf" srcId="{C8F5AC04-BC08-4C8B-B63B-10F732832EFC}" destId="{60D50352-BE83-45FF-9991-8590AB3C988C}" srcOrd="0" destOrd="0" presId="urn:microsoft.com/office/officeart/2005/8/layout/process5"/>
    <dgm:cxn modelId="{1FD91DA6-312C-4D8C-B75D-C687B69F8256}" srcId="{9FABC41D-9A86-4684-AB2A-E862597574F4}" destId="{C8F5AC04-BC08-4C8B-B63B-10F732832EFC}" srcOrd="6" destOrd="0" parTransId="{CE71F9B8-8CE5-4F99-874E-E2B5E44E6002}" sibTransId="{38495135-1E8F-49EF-9FD8-FB0579D62E5D}"/>
    <dgm:cxn modelId="{F1DFB0FD-9BD1-4900-8BCC-C385CB089FDF}" type="presOf" srcId="{1DA8FD41-8082-47B7-A8DA-7D86493CB751}" destId="{BC5174E7-FA20-4599-9D36-2F6539FA0CED}" srcOrd="0" destOrd="0" presId="urn:microsoft.com/office/officeart/2005/8/layout/process5"/>
    <dgm:cxn modelId="{6EA642BF-E6E5-4A62-AD07-109665EC95AF}" type="presOf" srcId="{9AB68596-61FE-4D47-ADD5-4A60FD72E52B}" destId="{3DA2BCB6-4CC7-415F-9DC3-672F348F311C}" srcOrd="0" destOrd="0" presId="urn:microsoft.com/office/officeart/2005/8/layout/process5"/>
    <dgm:cxn modelId="{49151F9F-0D0D-420B-ACDF-126651C42052}" type="presOf" srcId="{26FBD341-EEEF-4BD4-800B-72D790802D24}" destId="{CADB766E-22BD-4B7B-9715-734721D7E487}" srcOrd="0" destOrd="0" presId="urn:microsoft.com/office/officeart/2005/8/layout/process5"/>
    <dgm:cxn modelId="{15462FD4-49D0-4425-8D0B-DF52B2CC1C74}" type="presOf" srcId="{6B258086-823C-45B7-990D-FB5C0F73C5E6}" destId="{7AC7B930-12B4-43F5-9168-CD13565098DB}" srcOrd="0" destOrd="0" presId="urn:microsoft.com/office/officeart/2005/8/layout/process5"/>
    <dgm:cxn modelId="{8705CD8F-3C86-4E11-9467-8923BB2E751B}" type="presOf" srcId="{486E26F8-0723-428E-9AAE-E9477B7E79B0}" destId="{9CC26D9A-7601-4A9C-8E19-6715B4F4651F}" srcOrd="0" destOrd="0" presId="urn:microsoft.com/office/officeart/2005/8/layout/process5"/>
    <dgm:cxn modelId="{8BB7BDD2-FB59-40F3-9A9F-056FD31EED3A}" type="presOf" srcId="{904CD694-0A0B-4C70-9CC9-6BB91CD05E0C}" destId="{B15D7621-F97C-4004-ADE6-888DC13B62AE}" srcOrd="0" destOrd="0" presId="urn:microsoft.com/office/officeart/2005/8/layout/process5"/>
    <dgm:cxn modelId="{6C4E07D1-D7D7-4E0B-A0B2-E2839031B30A}" type="presOf" srcId="{9FABC41D-9A86-4684-AB2A-E862597574F4}" destId="{3CD4EDEE-408B-4421-94A4-E3000AACE64F}" srcOrd="0" destOrd="0" presId="urn:microsoft.com/office/officeart/2005/8/layout/process5"/>
    <dgm:cxn modelId="{6272BCD7-70E1-45FC-ACEB-41A6E5C23116}" srcId="{9FABC41D-9A86-4684-AB2A-E862597574F4}" destId="{9AB68596-61FE-4D47-ADD5-4A60FD72E52B}" srcOrd="0" destOrd="0" parTransId="{FDDED82F-F22E-4D1B-BCE5-483DE769A804}" sibTransId="{277422A1-8CD8-4E66-9DE9-121F3209ABC4}"/>
    <dgm:cxn modelId="{55E770C5-3C51-4E7D-9DD0-ADE6740CD21D}" srcId="{9FABC41D-9A86-4684-AB2A-E862597574F4}" destId="{904CD694-0A0B-4C70-9CC9-6BB91CD05E0C}" srcOrd="4" destOrd="0" parTransId="{499B2195-C102-4958-8713-AE8867D48C89}" sibTransId="{B7CA3F28-358F-45BF-9660-E82A36BC0D96}"/>
    <dgm:cxn modelId="{95BD8CA5-0245-4B35-B57C-E86ACE56D072}" type="presOf" srcId="{277422A1-8CD8-4E66-9DE9-121F3209ABC4}" destId="{ECC54338-4C55-4C07-BD7F-68D8E814371B}" srcOrd="1" destOrd="0" presId="urn:microsoft.com/office/officeart/2005/8/layout/process5"/>
    <dgm:cxn modelId="{FE080E6C-28B6-495C-B470-68CA65F05FAE}" srcId="{9FABC41D-9A86-4684-AB2A-E862597574F4}" destId="{6B258086-823C-45B7-990D-FB5C0F73C5E6}" srcOrd="5" destOrd="0" parTransId="{ED7C0571-125B-41C7-B34C-808AF839A504}" sibTransId="{11B2C41A-C79E-4021-A0F4-1C80A00ADDC6}"/>
    <dgm:cxn modelId="{A8E52FF5-B49B-4151-9D12-A12689759406}" type="presOf" srcId="{11B2C41A-C79E-4021-A0F4-1C80A00ADDC6}" destId="{61C5143F-E087-48E0-AF2F-966981F5BA7F}" srcOrd="0" destOrd="0" presId="urn:microsoft.com/office/officeart/2005/8/layout/process5"/>
    <dgm:cxn modelId="{436E14ED-1BC0-44F6-B38E-DF74B3EDEA65}" srcId="{9FABC41D-9A86-4684-AB2A-E862597574F4}" destId="{486E26F8-0723-428E-9AAE-E9477B7E79B0}" srcOrd="3" destOrd="0" parTransId="{26535F6D-6FF4-4A4E-A5D7-51C65A63E9BF}" sibTransId="{BC49A226-6690-4F69-ACEB-ECB562D4788A}"/>
    <dgm:cxn modelId="{443F86B3-3779-457D-844C-E3D4D0AE22DA}" type="presOf" srcId="{68C42CCE-A2EA-4187-93EC-8727EB860281}" destId="{4382B9B5-5543-4A2A-90C2-6DAD4872B69F}" srcOrd="1" destOrd="0" presId="urn:microsoft.com/office/officeart/2005/8/layout/process5"/>
    <dgm:cxn modelId="{4B3DF269-A3A5-424B-A572-B6359780BBA4}" srcId="{9FABC41D-9A86-4684-AB2A-E862597574F4}" destId="{1DA8FD41-8082-47B7-A8DA-7D86493CB751}" srcOrd="1" destOrd="0" parTransId="{DA089533-8F7A-42E8-AC77-CBF776DB8F16}" sibTransId="{68C42CCE-A2EA-4187-93EC-8727EB860281}"/>
    <dgm:cxn modelId="{36044BE8-61B0-4CA2-9B84-3B40CB7AF2B7}" type="presOf" srcId="{11B2C41A-C79E-4021-A0F4-1C80A00ADDC6}" destId="{F69C4FE3-7E01-4E2F-B1D8-1E0F498A9760}" srcOrd="1" destOrd="0" presId="urn:microsoft.com/office/officeart/2005/8/layout/process5"/>
    <dgm:cxn modelId="{AD0EE0AB-D4E7-4E71-AA37-DF4E63C92AC9}" type="presOf" srcId="{B7CA3F28-358F-45BF-9660-E82A36BC0D96}" destId="{055BA3EF-3565-47EB-88BC-64D35B33D990}" srcOrd="0" destOrd="0" presId="urn:microsoft.com/office/officeart/2005/8/layout/process5"/>
    <dgm:cxn modelId="{E6A3A958-AF8B-490C-BF24-4DB308035874}" type="presParOf" srcId="{3CD4EDEE-408B-4421-94A4-E3000AACE64F}" destId="{3DA2BCB6-4CC7-415F-9DC3-672F348F311C}" srcOrd="0" destOrd="0" presId="urn:microsoft.com/office/officeart/2005/8/layout/process5"/>
    <dgm:cxn modelId="{BC34DECF-DEB0-4EAD-A9E5-E9762D948834}" type="presParOf" srcId="{3CD4EDEE-408B-4421-94A4-E3000AACE64F}" destId="{B1816E54-05D6-417D-BF94-333693C31C9C}" srcOrd="1" destOrd="0" presId="urn:microsoft.com/office/officeart/2005/8/layout/process5"/>
    <dgm:cxn modelId="{B93C69DD-346C-4904-85D4-D63AC0DFE318}" type="presParOf" srcId="{B1816E54-05D6-417D-BF94-333693C31C9C}" destId="{ECC54338-4C55-4C07-BD7F-68D8E814371B}" srcOrd="0" destOrd="0" presId="urn:microsoft.com/office/officeart/2005/8/layout/process5"/>
    <dgm:cxn modelId="{CDC39009-49E4-4307-AB49-0CEE3C2E6307}" type="presParOf" srcId="{3CD4EDEE-408B-4421-94A4-E3000AACE64F}" destId="{BC5174E7-FA20-4599-9D36-2F6539FA0CED}" srcOrd="2" destOrd="0" presId="urn:microsoft.com/office/officeart/2005/8/layout/process5"/>
    <dgm:cxn modelId="{A37B47DF-86D8-424F-A171-0C9300C9671B}" type="presParOf" srcId="{3CD4EDEE-408B-4421-94A4-E3000AACE64F}" destId="{840B8BEF-83D7-42C1-A3C9-CE7548C9774B}" srcOrd="3" destOrd="0" presId="urn:microsoft.com/office/officeart/2005/8/layout/process5"/>
    <dgm:cxn modelId="{746A10FC-20E9-4610-A04D-042E6F822BC2}" type="presParOf" srcId="{840B8BEF-83D7-42C1-A3C9-CE7548C9774B}" destId="{4382B9B5-5543-4A2A-90C2-6DAD4872B69F}" srcOrd="0" destOrd="0" presId="urn:microsoft.com/office/officeart/2005/8/layout/process5"/>
    <dgm:cxn modelId="{04F2AC75-BE4D-41DF-92BE-435E77661C5D}" type="presParOf" srcId="{3CD4EDEE-408B-4421-94A4-E3000AACE64F}" destId="{66FCF848-CD24-4188-8663-603B41B0C410}" srcOrd="4" destOrd="0" presId="urn:microsoft.com/office/officeart/2005/8/layout/process5"/>
    <dgm:cxn modelId="{79CA1AD3-DAB1-44B1-BBF5-9D0F1D7B2B91}" type="presParOf" srcId="{3CD4EDEE-408B-4421-94A4-E3000AACE64F}" destId="{CADB766E-22BD-4B7B-9715-734721D7E487}" srcOrd="5" destOrd="0" presId="urn:microsoft.com/office/officeart/2005/8/layout/process5"/>
    <dgm:cxn modelId="{ACEA72FC-1B23-486B-8FA5-714391E495B1}" type="presParOf" srcId="{CADB766E-22BD-4B7B-9715-734721D7E487}" destId="{533B0B87-14EA-4564-8013-9F987F6D2CFA}" srcOrd="0" destOrd="0" presId="urn:microsoft.com/office/officeart/2005/8/layout/process5"/>
    <dgm:cxn modelId="{4EB08B97-D605-4953-A3D8-C751CE8601C4}" type="presParOf" srcId="{3CD4EDEE-408B-4421-94A4-E3000AACE64F}" destId="{9CC26D9A-7601-4A9C-8E19-6715B4F4651F}" srcOrd="6" destOrd="0" presId="urn:microsoft.com/office/officeart/2005/8/layout/process5"/>
    <dgm:cxn modelId="{87C54944-4FB1-49A6-8470-D19ACF6E89B0}" type="presParOf" srcId="{3CD4EDEE-408B-4421-94A4-E3000AACE64F}" destId="{134C3659-6805-4981-91E3-56981A92E42C}" srcOrd="7" destOrd="0" presId="urn:microsoft.com/office/officeart/2005/8/layout/process5"/>
    <dgm:cxn modelId="{F810A365-0276-4A88-907A-2F50910BA6C5}" type="presParOf" srcId="{134C3659-6805-4981-91E3-56981A92E42C}" destId="{F5B8FF3C-529F-41C8-BF94-70506F9165CA}" srcOrd="0" destOrd="0" presId="urn:microsoft.com/office/officeart/2005/8/layout/process5"/>
    <dgm:cxn modelId="{1232D8F2-0250-4BD0-9345-F0CD485FB383}" type="presParOf" srcId="{3CD4EDEE-408B-4421-94A4-E3000AACE64F}" destId="{B15D7621-F97C-4004-ADE6-888DC13B62AE}" srcOrd="8" destOrd="0" presId="urn:microsoft.com/office/officeart/2005/8/layout/process5"/>
    <dgm:cxn modelId="{422E8D7A-601D-4A27-A486-B01DEA84F033}" type="presParOf" srcId="{3CD4EDEE-408B-4421-94A4-E3000AACE64F}" destId="{055BA3EF-3565-47EB-88BC-64D35B33D990}" srcOrd="9" destOrd="0" presId="urn:microsoft.com/office/officeart/2005/8/layout/process5"/>
    <dgm:cxn modelId="{C0B25003-96A0-48BF-9419-074B6FCBED55}" type="presParOf" srcId="{055BA3EF-3565-47EB-88BC-64D35B33D990}" destId="{069FC729-E39F-4AB2-8080-7F4B69FF8B48}" srcOrd="0" destOrd="0" presId="urn:microsoft.com/office/officeart/2005/8/layout/process5"/>
    <dgm:cxn modelId="{ED99527B-5DBF-44C4-8331-143763D3CF54}" type="presParOf" srcId="{3CD4EDEE-408B-4421-94A4-E3000AACE64F}" destId="{7AC7B930-12B4-43F5-9168-CD13565098DB}" srcOrd="10" destOrd="0" presId="urn:microsoft.com/office/officeart/2005/8/layout/process5"/>
    <dgm:cxn modelId="{57542E38-6AC9-4D50-A0AF-B5FE61DB5BF1}" type="presParOf" srcId="{3CD4EDEE-408B-4421-94A4-E3000AACE64F}" destId="{61C5143F-E087-48E0-AF2F-966981F5BA7F}" srcOrd="11" destOrd="0" presId="urn:microsoft.com/office/officeart/2005/8/layout/process5"/>
    <dgm:cxn modelId="{9BD4759B-82DF-4796-8D0F-A5F06349FB5F}" type="presParOf" srcId="{61C5143F-E087-48E0-AF2F-966981F5BA7F}" destId="{F69C4FE3-7E01-4E2F-B1D8-1E0F498A9760}" srcOrd="0" destOrd="0" presId="urn:microsoft.com/office/officeart/2005/8/layout/process5"/>
    <dgm:cxn modelId="{6C3070F6-32E0-46D5-8033-5C18757B5160}" type="presParOf" srcId="{3CD4EDEE-408B-4421-94A4-E3000AACE64F}" destId="{60D50352-BE83-45FF-9991-8590AB3C988C}" srcOrd="12" destOrd="0" presId="urn:microsoft.com/office/officeart/2005/8/layout/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C13D618F-BC51-4E7E-8C47-14187F217F1D}"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s-ES"/>
        </a:p>
      </dgm:t>
    </dgm:pt>
    <dgm:pt modelId="{BB76DFBF-6013-4ABA-9AAC-A6BE345D1F51}">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S" sz="1800" b="1" dirty="0" smtClean="0"/>
            <a:t>TIPOS DE FALLA</a:t>
          </a:r>
          <a:endParaRPr lang="es-ES" sz="1800" b="1" dirty="0"/>
        </a:p>
      </dgm:t>
    </dgm:pt>
    <dgm:pt modelId="{F9945B22-1FB8-4CB8-84E3-07D7A0FBF5E2}" type="parTrans" cxnId="{17EE10F7-0487-4B05-ADA5-252626703698}">
      <dgm:prSet/>
      <dgm:spPr/>
      <dgm:t>
        <a:bodyPr/>
        <a:lstStyle/>
        <a:p>
          <a:endParaRPr lang="es-ES"/>
        </a:p>
      </dgm:t>
    </dgm:pt>
    <dgm:pt modelId="{87EF7AA4-408B-4A97-81FF-77B7DD7F84DD}" type="sibTrans" cxnId="{17EE10F7-0487-4B05-ADA5-252626703698}">
      <dgm:prSet/>
      <dgm:spPr/>
      <dgm:t>
        <a:bodyPr/>
        <a:lstStyle/>
        <a:p>
          <a:endParaRPr lang="es-ES"/>
        </a:p>
      </dgm:t>
    </dgm:pt>
    <dgm:pt modelId="{17E3115C-AE73-4E62-B1E2-3E1225AFFC8B}">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smtClean="0"/>
            <a:t>CÓNICA</a:t>
          </a:r>
          <a:endParaRPr lang="es-ES" sz="1600" dirty="0"/>
        </a:p>
      </dgm:t>
    </dgm:pt>
    <dgm:pt modelId="{12C6A52D-0952-4038-A86A-D8C1F2CD0294}" type="parTrans" cxnId="{DBFE52FF-CCCA-425A-B0E6-0E79F4F02CDE}">
      <dgm:prSet/>
      <dgm:spPr/>
      <dgm:t>
        <a:bodyPr/>
        <a:lstStyle/>
        <a:p>
          <a:endParaRPr lang="es-ES"/>
        </a:p>
      </dgm:t>
    </dgm:pt>
    <dgm:pt modelId="{68FD0CFE-BD9B-4D04-90A6-F65C104C518F}" type="sibTrans" cxnId="{DBFE52FF-CCCA-425A-B0E6-0E79F4F02CDE}">
      <dgm:prSet/>
      <dgm:spPr/>
      <dgm:t>
        <a:bodyPr/>
        <a:lstStyle/>
        <a:p>
          <a:endParaRPr lang="es-ES"/>
        </a:p>
      </dgm:t>
    </dgm:pt>
    <dgm:pt modelId="{F4D068C0-FF92-4E03-9468-F5D9D10A2A01}">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S" sz="1400" dirty="0" smtClean="0"/>
            <a:t>TRANSVERSAL</a:t>
          </a:r>
          <a:endParaRPr lang="es-ES" sz="1400" dirty="0"/>
        </a:p>
      </dgm:t>
    </dgm:pt>
    <dgm:pt modelId="{63C5B944-5644-4668-9B05-CAA5670F9492}" type="parTrans" cxnId="{9CA42F66-E78A-4C54-AA8C-F98A3C3E93A1}">
      <dgm:prSet/>
      <dgm:spPr/>
      <dgm:t>
        <a:bodyPr/>
        <a:lstStyle/>
        <a:p>
          <a:endParaRPr lang="es-ES"/>
        </a:p>
      </dgm:t>
    </dgm:pt>
    <dgm:pt modelId="{0B59E388-E60E-4A55-B709-D10BA3D0B8CA}" type="sibTrans" cxnId="{9CA42F66-E78A-4C54-AA8C-F98A3C3E93A1}">
      <dgm:prSet/>
      <dgm:spPr/>
      <dgm:t>
        <a:bodyPr/>
        <a:lstStyle/>
        <a:p>
          <a:endParaRPr lang="es-ES"/>
        </a:p>
      </dgm:t>
    </dgm:pt>
    <dgm:pt modelId="{990DD61C-99F4-4E39-B5A2-2E2C7C5507F4}">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smtClean="0"/>
            <a:t>CÓNICA DIVIDIDA</a:t>
          </a:r>
          <a:endParaRPr lang="es-ES" sz="1600" dirty="0"/>
        </a:p>
      </dgm:t>
    </dgm:pt>
    <dgm:pt modelId="{C01F534D-95AF-4A53-847E-4B6E1308BE03}" type="parTrans" cxnId="{BF7A2457-F3FE-47E1-B532-41C8D2C4B9A5}">
      <dgm:prSet/>
      <dgm:spPr/>
      <dgm:t>
        <a:bodyPr/>
        <a:lstStyle/>
        <a:p>
          <a:endParaRPr lang="es-ES"/>
        </a:p>
      </dgm:t>
    </dgm:pt>
    <dgm:pt modelId="{1E28579A-4245-4296-A7EE-D41D9CADA1CF}" type="sibTrans" cxnId="{BF7A2457-F3FE-47E1-B532-41C8D2C4B9A5}">
      <dgm:prSet/>
      <dgm:spPr/>
      <dgm:t>
        <a:bodyPr/>
        <a:lstStyle/>
        <a:p>
          <a:endParaRPr lang="es-ES"/>
        </a:p>
      </dgm:t>
    </dgm:pt>
    <dgm:pt modelId="{B2AB3957-D307-4326-9D66-C4553BBEC320}">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S" sz="1500" dirty="0" smtClean="0"/>
            <a:t>CÓNICA </a:t>
          </a:r>
          <a:r>
            <a:rPr lang="es-ES" sz="1400" dirty="0" smtClean="0"/>
            <a:t>TRANSVERSAL</a:t>
          </a:r>
          <a:endParaRPr lang="es-ES" sz="1400" dirty="0"/>
        </a:p>
      </dgm:t>
    </dgm:pt>
    <dgm:pt modelId="{57A9B8EC-CF3C-4CC2-93F0-FAFD7A86ED03}" type="parTrans" cxnId="{A4C7E766-BFF0-4785-83A7-0311FE54A95C}">
      <dgm:prSet/>
      <dgm:spPr/>
      <dgm:t>
        <a:bodyPr/>
        <a:lstStyle/>
        <a:p>
          <a:endParaRPr lang="es-ES"/>
        </a:p>
      </dgm:t>
    </dgm:pt>
    <dgm:pt modelId="{7690C8DE-F95E-4233-8982-0199121E5EE4}" type="sibTrans" cxnId="{A4C7E766-BFF0-4785-83A7-0311FE54A95C}">
      <dgm:prSet/>
      <dgm:spPr/>
      <dgm:t>
        <a:bodyPr/>
        <a:lstStyle/>
        <a:p>
          <a:endParaRPr lang="es-ES"/>
        </a:p>
      </dgm:t>
    </dgm:pt>
    <dgm:pt modelId="{8C50E5DD-F0E2-4FA6-B284-7417C02250F0}">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S" sz="1600" dirty="0" smtClean="0"/>
            <a:t>COLUMNAR</a:t>
          </a:r>
          <a:endParaRPr lang="es-ES" sz="1600" dirty="0"/>
        </a:p>
      </dgm:t>
    </dgm:pt>
    <dgm:pt modelId="{71B2227A-7992-4CA2-99DD-E8C412E480B2}" type="parTrans" cxnId="{E7C8C408-70DD-450D-B7A7-D4B005FA82D1}">
      <dgm:prSet/>
      <dgm:spPr/>
      <dgm:t>
        <a:bodyPr/>
        <a:lstStyle/>
        <a:p>
          <a:endParaRPr lang="es-ES"/>
        </a:p>
      </dgm:t>
    </dgm:pt>
    <dgm:pt modelId="{4DD87CD6-0E8D-45BE-8F20-E7DBBD862EC7}" type="sibTrans" cxnId="{E7C8C408-70DD-450D-B7A7-D4B005FA82D1}">
      <dgm:prSet/>
      <dgm:spPr/>
      <dgm:t>
        <a:bodyPr/>
        <a:lstStyle/>
        <a:p>
          <a:endParaRPr lang="es-ES"/>
        </a:p>
      </dgm:t>
    </dgm:pt>
    <dgm:pt modelId="{0F21F73D-669F-4603-A0F7-0D1F3DE3A37D}" type="pres">
      <dgm:prSet presAssocID="{C13D618F-BC51-4E7E-8C47-14187F217F1D}" presName="Name0" presStyleCnt="0">
        <dgm:presLayoutVars>
          <dgm:chMax val="1"/>
          <dgm:dir/>
          <dgm:animLvl val="ctr"/>
          <dgm:resizeHandles val="exact"/>
        </dgm:presLayoutVars>
      </dgm:prSet>
      <dgm:spPr/>
      <dgm:t>
        <a:bodyPr/>
        <a:lstStyle/>
        <a:p>
          <a:endParaRPr lang="es-ES"/>
        </a:p>
      </dgm:t>
    </dgm:pt>
    <dgm:pt modelId="{2C05A8E4-6097-4872-BF32-A247F2E83023}" type="pres">
      <dgm:prSet presAssocID="{BB76DFBF-6013-4ABA-9AAC-A6BE345D1F51}" presName="centerShape" presStyleLbl="node0" presStyleIdx="0" presStyleCnt="1"/>
      <dgm:spPr/>
      <dgm:t>
        <a:bodyPr/>
        <a:lstStyle/>
        <a:p>
          <a:endParaRPr lang="es-ES"/>
        </a:p>
      </dgm:t>
    </dgm:pt>
    <dgm:pt modelId="{D1452686-1D29-483D-86FD-17EEBEB0A529}" type="pres">
      <dgm:prSet presAssocID="{12C6A52D-0952-4038-A86A-D8C1F2CD0294}" presName="parTrans" presStyleLbl="sibTrans2D1" presStyleIdx="0" presStyleCnt="5"/>
      <dgm:spPr/>
      <dgm:t>
        <a:bodyPr/>
        <a:lstStyle/>
        <a:p>
          <a:endParaRPr lang="es-ES"/>
        </a:p>
      </dgm:t>
    </dgm:pt>
    <dgm:pt modelId="{9BBAA190-0C0F-41E0-A914-62D9D3B18E85}" type="pres">
      <dgm:prSet presAssocID="{12C6A52D-0952-4038-A86A-D8C1F2CD0294}" presName="connectorText" presStyleLbl="sibTrans2D1" presStyleIdx="0" presStyleCnt="5"/>
      <dgm:spPr/>
      <dgm:t>
        <a:bodyPr/>
        <a:lstStyle/>
        <a:p>
          <a:endParaRPr lang="es-ES"/>
        </a:p>
      </dgm:t>
    </dgm:pt>
    <dgm:pt modelId="{51C9438B-B164-467D-AE06-E0A0F90507B1}" type="pres">
      <dgm:prSet presAssocID="{17E3115C-AE73-4E62-B1E2-3E1225AFFC8B}" presName="node" presStyleLbl="node1" presStyleIdx="0" presStyleCnt="5">
        <dgm:presLayoutVars>
          <dgm:bulletEnabled val="1"/>
        </dgm:presLayoutVars>
      </dgm:prSet>
      <dgm:spPr/>
      <dgm:t>
        <a:bodyPr/>
        <a:lstStyle/>
        <a:p>
          <a:endParaRPr lang="es-ES"/>
        </a:p>
      </dgm:t>
    </dgm:pt>
    <dgm:pt modelId="{56F7B9F2-D691-46FC-B315-C16BB8AF4DE0}" type="pres">
      <dgm:prSet presAssocID="{63C5B944-5644-4668-9B05-CAA5670F9492}" presName="parTrans" presStyleLbl="sibTrans2D1" presStyleIdx="1" presStyleCnt="5"/>
      <dgm:spPr/>
      <dgm:t>
        <a:bodyPr/>
        <a:lstStyle/>
        <a:p>
          <a:endParaRPr lang="es-ES"/>
        </a:p>
      </dgm:t>
    </dgm:pt>
    <dgm:pt modelId="{E540F882-2B43-4EA0-B035-DFEF6F18D047}" type="pres">
      <dgm:prSet presAssocID="{63C5B944-5644-4668-9B05-CAA5670F9492}" presName="connectorText" presStyleLbl="sibTrans2D1" presStyleIdx="1" presStyleCnt="5"/>
      <dgm:spPr/>
      <dgm:t>
        <a:bodyPr/>
        <a:lstStyle/>
        <a:p>
          <a:endParaRPr lang="es-ES"/>
        </a:p>
      </dgm:t>
    </dgm:pt>
    <dgm:pt modelId="{7A0F34F1-7EC1-4B86-8902-87B8638B0410}" type="pres">
      <dgm:prSet presAssocID="{F4D068C0-FF92-4E03-9468-F5D9D10A2A01}" presName="node" presStyleLbl="node1" presStyleIdx="1" presStyleCnt="5">
        <dgm:presLayoutVars>
          <dgm:bulletEnabled val="1"/>
        </dgm:presLayoutVars>
      </dgm:prSet>
      <dgm:spPr/>
      <dgm:t>
        <a:bodyPr/>
        <a:lstStyle/>
        <a:p>
          <a:endParaRPr lang="es-ES"/>
        </a:p>
      </dgm:t>
    </dgm:pt>
    <dgm:pt modelId="{3AC4937C-43B9-49EC-842E-C82CDB99AB63}" type="pres">
      <dgm:prSet presAssocID="{71B2227A-7992-4CA2-99DD-E8C412E480B2}" presName="parTrans" presStyleLbl="sibTrans2D1" presStyleIdx="2" presStyleCnt="5"/>
      <dgm:spPr/>
      <dgm:t>
        <a:bodyPr/>
        <a:lstStyle/>
        <a:p>
          <a:endParaRPr lang="es-ES"/>
        </a:p>
      </dgm:t>
    </dgm:pt>
    <dgm:pt modelId="{55FE03A7-8897-49AA-A91F-4F6FA7ED3730}" type="pres">
      <dgm:prSet presAssocID="{71B2227A-7992-4CA2-99DD-E8C412E480B2}" presName="connectorText" presStyleLbl="sibTrans2D1" presStyleIdx="2" presStyleCnt="5"/>
      <dgm:spPr/>
      <dgm:t>
        <a:bodyPr/>
        <a:lstStyle/>
        <a:p>
          <a:endParaRPr lang="es-ES"/>
        </a:p>
      </dgm:t>
    </dgm:pt>
    <dgm:pt modelId="{8DF67FAB-B122-4EEE-ABFA-C75B4C7B3F16}" type="pres">
      <dgm:prSet presAssocID="{8C50E5DD-F0E2-4FA6-B284-7417C02250F0}" presName="node" presStyleLbl="node1" presStyleIdx="2" presStyleCnt="5" custRadScaleRad="99079" custRadScaleInc="2535">
        <dgm:presLayoutVars>
          <dgm:bulletEnabled val="1"/>
        </dgm:presLayoutVars>
      </dgm:prSet>
      <dgm:spPr/>
      <dgm:t>
        <a:bodyPr/>
        <a:lstStyle/>
        <a:p>
          <a:endParaRPr lang="es-ES"/>
        </a:p>
      </dgm:t>
    </dgm:pt>
    <dgm:pt modelId="{D2EDFA58-BA9C-4388-9474-BB2132E5E825}" type="pres">
      <dgm:prSet presAssocID="{C01F534D-95AF-4A53-847E-4B6E1308BE03}" presName="parTrans" presStyleLbl="sibTrans2D1" presStyleIdx="3" presStyleCnt="5"/>
      <dgm:spPr/>
      <dgm:t>
        <a:bodyPr/>
        <a:lstStyle/>
        <a:p>
          <a:endParaRPr lang="es-ES"/>
        </a:p>
      </dgm:t>
    </dgm:pt>
    <dgm:pt modelId="{860C0F21-5316-4720-B031-0BA51DF08393}" type="pres">
      <dgm:prSet presAssocID="{C01F534D-95AF-4A53-847E-4B6E1308BE03}" presName="connectorText" presStyleLbl="sibTrans2D1" presStyleIdx="3" presStyleCnt="5"/>
      <dgm:spPr/>
      <dgm:t>
        <a:bodyPr/>
        <a:lstStyle/>
        <a:p>
          <a:endParaRPr lang="es-ES"/>
        </a:p>
      </dgm:t>
    </dgm:pt>
    <dgm:pt modelId="{A9C66B7A-C09E-4346-9944-D237F39F7F25}" type="pres">
      <dgm:prSet presAssocID="{990DD61C-99F4-4E39-B5A2-2E2C7C5507F4}" presName="node" presStyleLbl="node1" presStyleIdx="3" presStyleCnt="5">
        <dgm:presLayoutVars>
          <dgm:bulletEnabled val="1"/>
        </dgm:presLayoutVars>
      </dgm:prSet>
      <dgm:spPr/>
      <dgm:t>
        <a:bodyPr/>
        <a:lstStyle/>
        <a:p>
          <a:endParaRPr lang="es-ES"/>
        </a:p>
      </dgm:t>
    </dgm:pt>
    <dgm:pt modelId="{077FB0B8-9C78-4C2D-AF53-9F059BE7B87D}" type="pres">
      <dgm:prSet presAssocID="{57A9B8EC-CF3C-4CC2-93F0-FAFD7A86ED03}" presName="parTrans" presStyleLbl="sibTrans2D1" presStyleIdx="4" presStyleCnt="5"/>
      <dgm:spPr/>
      <dgm:t>
        <a:bodyPr/>
        <a:lstStyle/>
        <a:p>
          <a:endParaRPr lang="es-ES"/>
        </a:p>
      </dgm:t>
    </dgm:pt>
    <dgm:pt modelId="{91BBA4FE-519E-4DE7-8C42-A84C923534D9}" type="pres">
      <dgm:prSet presAssocID="{57A9B8EC-CF3C-4CC2-93F0-FAFD7A86ED03}" presName="connectorText" presStyleLbl="sibTrans2D1" presStyleIdx="4" presStyleCnt="5"/>
      <dgm:spPr/>
      <dgm:t>
        <a:bodyPr/>
        <a:lstStyle/>
        <a:p>
          <a:endParaRPr lang="es-ES"/>
        </a:p>
      </dgm:t>
    </dgm:pt>
    <dgm:pt modelId="{C8EEBC50-5048-4D74-B808-4AED2AF0F78A}" type="pres">
      <dgm:prSet presAssocID="{B2AB3957-D307-4326-9D66-C4553BBEC320}" presName="node" presStyleLbl="node1" presStyleIdx="4" presStyleCnt="5" custRadScaleRad="99495" custRadScaleInc="4968">
        <dgm:presLayoutVars>
          <dgm:bulletEnabled val="1"/>
        </dgm:presLayoutVars>
      </dgm:prSet>
      <dgm:spPr/>
      <dgm:t>
        <a:bodyPr/>
        <a:lstStyle/>
        <a:p>
          <a:endParaRPr lang="es-ES"/>
        </a:p>
      </dgm:t>
    </dgm:pt>
  </dgm:ptLst>
  <dgm:cxnLst>
    <dgm:cxn modelId="{17EE10F7-0487-4B05-ADA5-252626703698}" srcId="{C13D618F-BC51-4E7E-8C47-14187F217F1D}" destId="{BB76DFBF-6013-4ABA-9AAC-A6BE345D1F51}" srcOrd="0" destOrd="0" parTransId="{F9945B22-1FB8-4CB8-84E3-07D7A0FBF5E2}" sibTransId="{87EF7AA4-408B-4A97-81FF-77B7DD7F84DD}"/>
    <dgm:cxn modelId="{BE930383-4356-4835-94E1-F8853BBA540A}" type="presOf" srcId="{B2AB3957-D307-4326-9D66-C4553BBEC320}" destId="{C8EEBC50-5048-4D74-B808-4AED2AF0F78A}" srcOrd="0" destOrd="0" presId="urn:microsoft.com/office/officeart/2005/8/layout/radial5"/>
    <dgm:cxn modelId="{325D45B3-570A-4CDC-99D9-91C7DDB0DED5}" type="presOf" srcId="{C01F534D-95AF-4A53-847E-4B6E1308BE03}" destId="{860C0F21-5316-4720-B031-0BA51DF08393}" srcOrd="1" destOrd="0" presId="urn:microsoft.com/office/officeart/2005/8/layout/radial5"/>
    <dgm:cxn modelId="{86103968-8FBF-460A-A6E5-883E46CD6FAA}" type="presOf" srcId="{57A9B8EC-CF3C-4CC2-93F0-FAFD7A86ED03}" destId="{91BBA4FE-519E-4DE7-8C42-A84C923534D9}" srcOrd="1" destOrd="0" presId="urn:microsoft.com/office/officeart/2005/8/layout/radial5"/>
    <dgm:cxn modelId="{3440594C-AB27-47F8-BD56-7529ADFD5480}" type="presOf" srcId="{F4D068C0-FF92-4E03-9468-F5D9D10A2A01}" destId="{7A0F34F1-7EC1-4B86-8902-87B8638B0410}" srcOrd="0" destOrd="0" presId="urn:microsoft.com/office/officeart/2005/8/layout/radial5"/>
    <dgm:cxn modelId="{8DFC32D8-ABA6-457A-8C1A-D9A9B4AE64B7}" type="presOf" srcId="{71B2227A-7992-4CA2-99DD-E8C412E480B2}" destId="{55FE03A7-8897-49AA-A91F-4F6FA7ED3730}" srcOrd="1" destOrd="0" presId="urn:microsoft.com/office/officeart/2005/8/layout/radial5"/>
    <dgm:cxn modelId="{BF7A2457-F3FE-47E1-B532-41C8D2C4B9A5}" srcId="{BB76DFBF-6013-4ABA-9AAC-A6BE345D1F51}" destId="{990DD61C-99F4-4E39-B5A2-2E2C7C5507F4}" srcOrd="3" destOrd="0" parTransId="{C01F534D-95AF-4A53-847E-4B6E1308BE03}" sibTransId="{1E28579A-4245-4296-A7EE-D41D9CADA1CF}"/>
    <dgm:cxn modelId="{1AA3E5AA-1802-48BB-89B6-5E1329BF2107}" type="presOf" srcId="{C01F534D-95AF-4A53-847E-4B6E1308BE03}" destId="{D2EDFA58-BA9C-4388-9474-BB2132E5E825}" srcOrd="0" destOrd="0" presId="urn:microsoft.com/office/officeart/2005/8/layout/radial5"/>
    <dgm:cxn modelId="{10855D58-1BE9-48A0-A23A-C59D0B5C0C3C}" type="presOf" srcId="{63C5B944-5644-4668-9B05-CAA5670F9492}" destId="{E540F882-2B43-4EA0-B035-DFEF6F18D047}" srcOrd="1" destOrd="0" presId="urn:microsoft.com/office/officeart/2005/8/layout/radial5"/>
    <dgm:cxn modelId="{40328517-1AA6-401C-AC08-069BF8C5B95F}" type="presOf" srcId="{57A9B8EC-CF3C-4CC2-93F0-FAFD7A86ED03}" destId="{077FB0B8-9C78-4C2D-AF53-9F059BE7B87D}" srcOrd="0" destOrd="0" presId="urn:microsoft.com/office/officeart/2005/8/layout/radial5"/>
    <dgm:cxn modelId="{9CA42F66-E78A-4C54-AA8C-F98A3C3E93A1}" srcId="{BB76DFBF-6013-4ABA-9AAC-A6BE345D1F51}" destId="{F4D068C0-FF92-4E03-9468-F5D9D10A2A01}" srcOrd="1" destOrd="0" parTransId="{63C5B944-5644-4668-9B05-CAA5670F9492}" sibTransId="{0B59E388-E60E-4A55-B709-D10BA3D0B8CA}"/>
    <dgm:cxn modelId="{91EC57E2-1EC7-43EB-93F9-F2571BEBC562}" type="presOf" srcId="{C13D618F-BC51-4E7E-8C47-14187F217F1D}" destId="{0F21F73D-669F-4603-A0F7-0D1F3DE3A37D}" srcOrd="0" destOrd="0" presId="urn:microsoft.com/office/officeart/2005/8/layout/radial5"/>
    <dgm:cxn modelId="{2639E945-192E-4883-959E-C5164661D715}" type="presOf" srcId="{990DD61C-99F4-4E39-B5A2-2E2C7C5507F4}" destId="{A9C66B7A-C09E-4346-9944-D237F39F7F25}" srcOrd="0" destOrd="0" presId="urn:microsoft.com/office/officeart/2005/8/layout/radial5"/>
    <dgm:cxn modelId="{B4389F84-225B-47BE-855A-EDC191266AD8}" type="presOf" srcId="{17E3115C-AE73-4E62-B1E2-3E1225AFFC8B}" destId="{51C9438B-B164-467D-AE06-E0A0F90507B1}" srcOrd="0" destOrd="0" presId="urn:microsoft.com/office/officeart/2005/8/layout/radial5"/>
    <dgm:cxn modelId="{0E8E545F-B417-4DF3-9866-FA868A03A35C}" type="presOf" srcId="{BB76DFBF-6013-4ABA-9AAC-A6BE345D1F51}" destId="{2C05A8E4-6097-4872-BF32-A247F2E83023}" srcOrd="0" destOrd="0" presId="urn:microsoft.com/office/officeart/2005/8/layout/radial5"/>
    <dgm:cxn modelId="{6D83CB53-0591-415D-B0AA-2E393B476035}" type="presOf" srcId="{8C50E5DD-F0E2-4FA6-B284-7417C02250F0}" destId="{8DF67FAB-B122-4EEE-ABFA-C75B4C7B3F16}" srcOrd="0" destOrd="0" presId="urn:microsoft.com/office/officeart/2005/8/layout/radial5"/>
    <dgm:cxn modelId="{A4C7E766-BFF0-4785-83A7-0311FE54A95C}" srcId="{BB76DFBF-6013-4ABA-9AAC-A6BE345D1F51}" destId="{B2AB3957-D307-4326-9D66-C4553BBEC320}" srcOrd="4" destOrd="0" parTransId="{57A9B8EC-CF3C-4CC2-93F0-FAFD7A86ED03}" sibTransId="{7690C8DE-F95E-4233-8982-0199121E5EE4}"/>
    <dgm:cxn modelId="{1864A047-E879-41D2-B06E-E62E7F7CA3E8}" type="presOf" srcId="{12C6A52D-0952-4038-A86A-D8C1F2CD0294}" destId="{9BBAA190-0C0F-41E0-A914-62D9D3B18E85}" srcOrd="1" destOrd="0" presId="urn:microsoft.com/office/officeart/2005/8/layout/radial5"/>
    <dgm:cxn modelId="{11A6E3EE-3345-42CC-A8CE-F0F7BB6158FB}" type="presOf" srcId="{12C6A52D-0952-4038-A86A-D8C1F2CD0294}" destId="{D1452686-1D29-483D-86FD-17EEBEB0A529}" srcOrd="0" destOrd="0" presId="urn:microsoft.com/office/officeart/2005/8/layout/radial5"/>
    <dgm:cxn modelId="{534B1667-CF65-4310-9EEE-B63D5A415F23}" type="presOf" srcId="{71B2227A-7992-4CA2-99DD-E8C412E480B2}" destId="{3AC4937C-43B9-49EC-842E-C82CDB99AB63}" srcOrd="0" destOrd="0" presId="urn:microsoft.com/office/officeart/2005/8/layout/radial5"/>
    <dgm:cxn modelId="{1A85206F-61C0-43E8-90CB-0F607367F2F7}" type="presOf" srcId="{63C5B944-5644-4668-9B05-CAA5670F9492}" destId="{56F7B9F2-D691-46FC-B315-C16BB8AF4DE0}" srcOrd="0" destOrd="0" presId="urn:microsoft.com/office/officeart/2005/8/layout/radial5"/>
    <dgm:cxn modelId="{DBFE52FF-CCCA-425A-B0E6-0E79F4F02CDE}" srcId="{BB76DFBF-6013-4ABA-9AAC-A6BE345D1F51}" destId="{17E3115C-AE73-4E62-B1E2-3E1225AFFC8B}" srcOrd="0" destOrd="0" parTransId="{12C6A52D-0952-4038-A86A-D8C1F2CD0294}" sibTransId="{68FD0CFE-BD9B-4D04-90A6-F65C104C518F}"/>
    <dgm:cxn modelId="{E7C8C408-70DD-450D-B7A7-D4B005FA82D1}" srcId="{BB76DFBF-6013-4ABA-9AAC-A6BE345D1F51}" destId="{8C50E5DD-F0E2-4FA6-B284-7417C02250F0}" srcOrd="2" destOrd="0" parTransId="{71B2227A-7992-4CA2-99DD-E8C412E480B2}" sibTransId="{4DD87CD6-0E8D-45BE-8F20-E7DBBD862EC7}"/>
    <dgm:cxn modelId="{08B7835B-3773-4699-93E2-1819A647ACE0}" type="presParOf" srcId="{0F21F73D-669F-4603-A0F7-0D1F3DE3A37D}" destId="{2C05A8E4-6097-4872-BF32-A247F2E83023}" srcOrd="0" destOrd="0" presId="urn:microsoft.com/office/officeart/2005/8/layout/radial5"/>
    <dgm:cxn modelId="{746CBECE-414A-4FC5-A3B5-A60369D03D6D}" type="presParOf" srcId="{0F21F73D-669F-4603-A0F7-0D1F3DE3A37D}" destId="{D1452686-1D29-483D-86FD-17EEBEB0A529}" srcOrd="1" destOrd="0" presId="urn:microsoft.com/office/officeart/2005/8/layout/radial5"/>
    <dgm:cxn modelId="{C5BC29DA-B573-4A79-9C0E-259F8977B5E8}" type="presParOf" srcId="{D1452686-1D29-483D-86FD-17EEBEB0A529}" destId="{9BBAA190-0C0F-41E0-A914-62D9D3B18E85}" srcOrd="0" destOrd="0" presId="urn:microsoft.com/office/officeart/2005/8/layout/radial5"/>
    <dgm:cxn modelId="{AFA52E02-27FF-4A2C-86BA-211AB5D3A202}" type="presParOf" srcId="{0F21F73D-669F-4603-A0F7-0D1F3DE3A37D}" destId="{51C9438B-B164-467D-AE06-E0A0F90507B1}" srcOrd="2" destOrd="0" presId="urn:microsoft.com/office/officeart/2005/8/layout/radial5"/>
    <dgm:cxn modelId="{01177D49-B4AE-47A8-988D-0E0F2A020688}" type="presParOf" srcId="{0F21F73D-669F-4603-A0F7-0D1F3DE3A37D}" destId="{56F7B9F2-D691-46FC-B315-C16BB8AF4DE0}" srcOrd="3" destOrd="0" presId="urn:microsoft.com/office/officeart/2005/8/layout/radial5"/>
    <dgm:cxn modelId="{662BFFAA-C23F-47C7-AFDC-1B9B66B5E58D}" type="presParOf" srcId="{56F7B9F2-D691-46FC-B315-C16BB8AF4DE0}" destId="{E540F882-2B43-4EA0-B035-DFEF6F18D047}" srcOrd="0" destOrd="0" presId="urn:microsoft.com/office/officeart/2005/8/layout/radial5"/>
    <dgm:cxn modelId="{5EC7E80C-7850-4A3E-A83C-B755135D8A7B}" type="presParOf" srcId="{0F21F73D-669F-4603-A0F7-0D1F3DE3A37D}" destId="{7A0F34F1-7EC1-4B86-8902-87B8638B0410}" srcOrd="4" destOrd="0" presId="urn:microsoft.com/office/officeart/2005/8/layout/radial5"/>
    <dgm:cxn modelId="{18F23E58-673C-4165-84C0-A45754DCD29C}" type="presParOf" srcId="{0F21F73D-669F-4603-A0F7-0D1F3DE3A37D}" destId="{3AC4937C-43B9-49EC-842E-C82CDB99AB63}" srcOrd="5" destOrd="0" presId="urn:microsoft.com/office/officeart/2005/8/layout/radial5"/>
    <dgm:cxn modelId="{12ABDCF2-D497-4E57-82D1-43000D8B5D91}" type="presParOf" srcId="{3AC4937C-43B9-49EC-842E-C82CDB99AB63}" destId="{55FE03A7-8897-49AA-A91F-4F6FA7ED3730}" srcOrd="0" destOrd="0" presId="urn:microsoft.com/office/officeart/2005/8/layout/radial5"/>
    <dgm:cxn modelId="{3F432DB7-C3B2-498C-9894-ADF8221E8C0B}" type="presParOf" srcId="{0F21F73D-669F-4603-A0F7-0D1F3DE3A37D}" destId="{8DF67FAB-B122-4EEE-ABFA-C75B4C7B3F16}" srcOrd="6" destOrd="0" presId="urn:microsoft.com/office/officeart/2005/8/layout/radial5"/>
    <dgm:cxn modelId="{E4D67636-BCAE-4B9B-BD0C-3CAC537F7946}" type="presParOf" srcId="{0F21F73D-669F-4603-A0F7-0D1F3DE3A37D}" destId="{D2EDFA58-BA9C-4388-9474-BB2132E5E825}" srcOrd="7" destOrd="0" presId="urn:microsoft.com/office/officeart/2005/8/layout/radial5"/>
    <dgm:cxn modelId="{962F2597-7AE8-4466-BE67-73CBDB246669}" type="presParOf" srcId="{D2EDFA58-BA9C-4388-9474-BB2132E5E825}" destId="{860C0F21-5316-4720-B031-0BA51DF08393}" srcOrd="0" destOrd="0" presId="urn:microsoft.com/office/officeart/2005/8/layout/radial5"/>
    <dgm:cxn modelId="{1000D1CA-6755-43E9-A64F-62CC7ED65530}" type="presParOf" srcId="{0F21F73D-669F-4603-A0F7-0D1F3DE3A37D}" destId="{A9C66B7A-C09E-4346-9944-D237F39F7F25}" srcOrd="8" destOrd="0" presId="urn:microsoft.com/office/officeart/2005/8/layout/radial5"/>
    <dgm:cxn modelId="{1642F69A-5BFB-439A-A85C-F5527B35B2E8}" type="presParOf" srcId="{0F21F73D-669F-4603-A0F7-0D1F3DE3A37D}" destId="{077FB0B8-9C78-4C2D-AF53-9F059BE7B87D}" srcOrd="9" destOrd="0" presId="urn:microsoft.com/office/officeart/2005/8/layout/radial5"/>
    <dgm:cxn modelId="{CE8238FC-79C2-427C-AD25-F026D8308F3F}" type="presParOf" srcId="{077FB0B8-9C78-4C2D-AF53-9F059BE7B87D}" destId="{91BBA4FE-519E-4DE7-8C42-A84C923534D9}" srcOrd="0" destOrd="0" presId="urn:microsoft.com/office/officeart/2005/8/layout/radial5"/>
    <dgm:cxn modelId="{1B278242-F3E8-4C6A-B21C-485484AE3DDF}" type="presParOf" srcId="{0F21F73D-669F-4603-A0F7-0D1F3DE3A37D}" destId="{C8EEBC50-5048-4D74-B808-4AED2AF0F78A}" srcOrd="10" destOrd="0" presId="urn:microsoft.com/office/officeart/2005/8/layout/radial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EDEBB7FF-C18A-4926-8268-64829A5DA7D5}"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S"/>
        </a:p>
      </dgm:t>
    </dgm:pt>
    <dgm:pt modelId="{4E4E48CB-BE06-408F-9A96-BC66FF235697}">
      <dgm:prSet phldrT="[Texto]" custT="1"/>
      <dgm:spPr/>
      <dgm:t>
        <a:bodyPr/>
        <a:lstStyle/>
        <a:p>
          <a:r>
            <a:rPr lang="es-EC" sz="2000" dirty="0" smtClean="0"/>
            <a:t>Elaboración de un hormigón f´c = 600 Kg/cm2</a:t>
          </a:r>
          <a:endParaRPr lang="es-ES" sz="2000" dirty="0"/>
        </a:p>
      </dgm:t>
    </dgm:pt>
    <dgm:pt modelId="{FC30C42A-9527-4614-B26F-2E531B09AA85}" type="parTrans" cxnId="{BD6ED3D7-6352-4A93-9B04-8367BAC1F8B7}">
      <dgm:prSet/>
      <dgm:spPr/>
      <dgm:t>
        <a:bodyPr/>
        <a:lstStyle/>
        <a:p>
          <a:endParaRPr lang="es-ES"/>
        </a:p>
      </dgm:t>
    </dgm:pt>
    <dgm:pt modelId="{D4EBD78E-07FB-4AA1-83D1-540D13CB34AE}" type="sibTrans" cxnId="{BD6ED3D7-6352-4A93-9B04-8367BAC1F8B7}">
      <dgm:prSet/>
      <dgm:spPr/>
      <dgm:t>
        <a:bodyPr/>
        <a:lstStyle/>
        <a:p>
          <a:endParaRPr lang="es-ES"/>
        </a:p>
      </dgm:t>
    </dgm:pt>
    <dgm:pt modelId="{6D2ED9F4-DF8D-46EF-9760-58E639D2F06D}">
      <dgm:prSet phldrT="[Texto]" custT="1"/>
      <dgm:spPr/>
      <dgm:t>
        <a:bodyPr/>
        <a:lstStyle/>
        <a:p>
          <a:r>
            <a:rPr lang="es-EC" sz="2000" dirty="0" smtClean="0"/>
            <a:t>Elaboración de un hormigón f´c = 210 Kg/cm2</a:t>
          </a:r>
          <a:endParaRPr lang="es-ES" sz="2000" dirty="0"/>
        </a:p>
      </dgm:t>
    </dgm:pt>
    <dgm:pt modelId="{614908AA-96BA-4922-AE71-2799D1FDA36D}" type="parTrans" cxnId="{222384EB-DA2E-4C2D-9ACC-49B185E83801}">
      <dgm:prSet/>
      <dgm:spPr/>
      <dgm:t>
        <a:bodyPr/>
        <a:lstStyle/>
        <a:p>
          <a:endParaRPr lang="es-ES"/>
        </a:p>
      </dgm:t>
    </dgm:pt>
    <dgm:pt modelId="{BA8175D8-FCFA-482A-8C3F-CAD570A11707}" type="sibTrans" cxnId="{222384EB-DA2E-4C2D-9ACC-49B185E83801}">
      <dgm:prSet/>
      <dgm:spPr/>
      <dgm:t>
        <a:bodyPr/>
        <a:lstStyle/>
        <a:p>
          <a:endParaRPr lang="es-ES"/>
        </a:p>
      </dgm:t>
    </dgm:pt>
    <dgm:pt modelId="{566D6B35-FDF3-46C0-8A8A-25045D336777}" type="pres">
      <dgm:prSet presAssocID="{EDEBB7FF-C18A-4926-8268-64829A5DA7D5}" presName="diagram" presStyleCnt="0">
        <dgm:presLayoutVars>
          <dgm:chPref val="1"/>
          <dgm:dir/>
          <dgm:animOne val="branch"/>
          <dgm:animLvl val="lvl"/>
          <dgm:resizeHandles/>
        </dgm:presLayoutVars>
      </dgm:prSet>
      <dgm:spPr/>
      <dgm:t>
        <a:bodyPr/>
        <a:lstStyle/>
        <a:p>
          <a:endParaRPr lang="es-ES"/>
        </a:p>
      </dgm:t>
    </dgm:pt>
    <dgm:pt modelId="{24B38E6F-FED3-4DEE-8D05-A19C9949AEAA}" type="pres">
      <dgm:prSet presAssocID="{4E4E48CB-BE06-408F-9A96-BC66FF235697}" presName="root" presStyleCnt="0"/>
      <dgm:spPr/>
    </dgm:pt>
    <dgm:pt modelId="{E27D6C28-197A-42E5-A4F3-B5D622DE944C}" type="pres">
      <dgm:prSet presAssocID="{4E4E48CB-BE06-408F-9A96-BC66FF235697}" presName="rootComposite" presStyleCnt="0"/>
      <dgm:spPr/>
    </dgm:pt>
    <dgm:pt modelId="{FFA8B54D-69CA-47BF-A3F9-9130A469A70C}" type="pres">
      <dgm:prSet presAssocID="{4E4E48CB-BE06-408F-9A96-BC66FF235697}" presName="rootText" presStyleLbl="node1" presStyleIdx="0" presStyleCnt="2" custLinFactNeighborX="-26150" custLinFactNeighborY="-18"/>
      <dgm:spPr/>
      <dgm:t>
        <a:bodyPr/>
        <a:lstStyle/>
        <a:p>
          <a:endParaRPr lang="es-ES"/>
        </a:p>
      </dgm:t>
    </dgm:pt>
    <dgm:pt modelId="{8D1F1EFA-FC74-4CBB-9881-1120D4FC99D3}" type="pres">
      <dgm:prSet presAssocID="{4E4E48CB-BE06-408F-9A96-BC66FF235697}" presName="rootConnector" presStyleLbl="node1" presStyleIdx="0" presStyleCnt="2"/>
      <dgm:spPr/>
      <dgm:t>
        <a:bodyPr/>
        <a:lstStyle/>
        <a:p>
          <a:endParaRPr lang="es-ES"/>
        </a:p>
      </dgm:t>
    </dgm:pt>
    <dgm:pt modelId="{3C76FACE-53C6-4176-9ACD-40E47EC30748}" type="pres">
      <dgm:prSet presAssocID="{4E4E48CB-BE06-408F-9A96-BC66FF235697}" presName="childShape" presStyleCnt="0"/>
      <dgm:spPr/>
    </dgm:pt>
    <dgm:pt modelId="{35D07C70-9DD8-453C-8D0C-B81B0308C6F9}" type="pres">
      <dgm:prSet presAssocID="{6D2ED9F4-DF8D-46EF-9760-58E639D2F06D}" presName="root" presStyleCnt="0"/>
      <dgm:spPr/>
    </dgm:pt>
    <dgm:pt modelId="{199BD447-A06D-4740-8A16-7CE33721A940}" type="pres">
      <dgm:prSet presAssocID="{6D2ED9F4-DF8D-46EF-9760-58E639D2F06D}" presName="rootComposite" presStyleCnt="0"/>
      <dgm:spPr/>
    </dgm:pt>
    <dgm:pt modelId="{786ACF7B-829A-4469-8E63-F9BD4A4A6DD6}" type="pres">
      <dgm:prSet presAssocID="{6D2ED9F4-DF8D-46EF-9760-58E639D2F06D}" presName="rootText" presStyleLbl="node1" presStyleIdx="1" presStyleCnt="2" custLinFactNeighborX="27670" custLinFactNeighborY="2070"/>
      <dgm:spPr/>
      <dgm:t>
        <a:bodyPr/>
        <a:lstStyle/>
        <a:p>
          <a:endParaRPr lang="es-ES"/>
        </a:p>
      </dgm:t>
    </dgm:pt>
    <dgm:pt modelId="{B6875F07-0B2E-4D2F-AF65-75E494D8CFB6}" type="pres">
      <dgm:prSet presAssocID="{6D2ED9F4-DF8D-46EF-9760-58E639D2F06D}" presName="rootConnector" presStyleLbl="node1" presStyleIdx="1" presStyleCnt="2"/>
      <dgm:spPr/>
      <dgm:t>
        <a:bodyPr/>
        <a:lstStyle/>
        <a:p>
          <a:endParaRPr lang="es-ES"/>
        </a:p>
      </dgm:t>
    </dgm:pt>
    <dgm:pt modelId="{5310CF8F-2D08-45CD-93F6-83A73CD942A7}" type="pres">
      <dgm:prSet presAssocID="{6D2ED9F4-DF8D-46EF-9760-58E639D2F06D}" presName="childShape" presStyleCnt="0"/>
      <dgm:spPr/>
    </dgm:pt>
  </dgm:ptLst>
  <dgm:cxnLst>
    <dgm:cxn modelId="{BD6ED3D7-6352-4A93-9B04-8367BAC1F8B7}" srcId="{EDEBB7FF-C18A-4926-8268-64829A5DA7D5}" destId="{4E4E48CB-BE06-408F-9A96-BC66FF235697}" srcOrd="0" destOrd="0" parTransId="{FC30C42A-9527-4614-B26F-2E531B09AA85}" sibTransId="{D4EBD78E-07FB-4AA1-83D1-540D13CB34AE}"/>
    <dgm:cxn modelId="{101096D5-3395-43AE-BB89-5ABB0077852C}" type="presOf" srcId="{6D2ED9F4-DF8D-46EF-9760-58E639D2F06D}" destId="{B6875F07-0B2E-4D2F-AF65-75E494D8CFB6}" srcOrd="1" destOrd="0" presId="urn:microsoft.com/office/officeart/2005/8/layout/hierarchy3"/>
    <dgm:cxn modelId="{8EB955BE-8224-4A13-8D80-11074C513D1D}" type="presOf" srcId="{4E4E48CB-BE06-408F-9A96-BC66FF235697}" destId="{FFA8B54D-69CA-47BF-A3F9-9130A469A70C}" srcOrd="0" destOrd="0" presId="urn:microsoft.com/office/officeart/2005/8/layout/hierarchy3"/>
    <dgm:cxn modelId="{64B19379-A943-4CD2-8B3A-DFED69EE62EA}" type="presOf" srcId="{4E4E48CB-BE06-408F-9A96-BC66FF235697}" destId="{8D1F1EFA-FC74-4CBB-9881-1120D4FC99D3}" srcOrd="1" destOrd="0" presId="urn:microsoft.com/office/officeart/2005/8/layout/hierarchy3"/>
    <dgm:cxn modelId="{63E11727-FCAB-494B-8721-D0184ECA9B6D}" type="presOf" srcId="{6D2ED9F4-DF8D-46EF-9760-58E639D2F06D}" destId="{786ACF7B-829A-4469-8E63-F9BD4A4A6DD6}" srcOrd="0" destOrd="0" presId="urn:microsoft.com/office/officeart/2005/8/layout/hierarchy3"/>
    <dgm:cxn modelId="{B27A3AAA-2B83-4906-BC14-E0D05EB245FC}" type="presOf" srcId="{EDEBB7FF-C18A-4926-8268-64829A5DA7D5}" destId="{566D6B35-FDF3-46C0-8A8A-25045D336777}" srcOrd="0" destOrd="0" presId="urn:microsoft.com/office/officeart/2005/8/layout/hierarchy3"/>
    <dgm:cxn modelId="{222384EB-DA2E-4C2D-9ACC-49B185E83801}" srcId="{EDEBB7FF-C18A-4926-8268-64829A5DA7D5}" destId="{6D2ED9F4-DF8D-46EF-9760-58E639D2F06D}" srcOrd="1" destOrd="0" parTransId="{614908AA-96BA-4922-AE71-2799D1FDA36D}" sibTransId="{BA8175D8-FCFA-482A-8C3F-CAD570A11707}"/>
    <dgm:cxn modelId="{99904B55-72FB-47FE-ACD5-73FC13461CC4}" type="presParOf" srcId="{566D6B35-FDF3-46C0-8A8A-25045D336777}" destId="{24B38E6F-FED3-4DEE-8D05-A19C9949AEAA}" srcOrd="0" destOrd="0" presId="urn:microsoft.com/office/officeart/2005/8/layout/hierarchy3"/>
    <dgm:cxn modelId="{EF094608-2ECB-4893-A4D7-ED88EA5BE86F}" type="presParOf" srcId="{24B38E6F-FED3-4DEE-8D05-A19C9949AEAA}" destId="{E27D6C28-197A-42E5-A4F3-B5D622DE944C}" srcOrd="0" destOrd="0" presId="urn:microsoft.com/office/officeart/2005/8/layout/hierarchy3"/>
    <dgm:cxn modelId="{3E444658-8467-4054-A68F-0F04473BA765}" type="presParOf" srcId="{E27D6C28-197A-42E5-A4F3-B5D622DE944C}" destId="{FFA8B54D-69CA-47BF-A3F9-9130A469A70C}" srcOrd="0" destOrd="0" presId="urn:microsoft.com/office/officeart/2005/8/layout/hierarchy3"/>
    <dgm:cxn modelId="{9E2B6342-14E5-41EA-B698-18EA0DFEB47C}" type="presParOf" srcId="{E27D6C28-197A-42E5-A4F3-B5D622DE944C}" destId="{8D1F1EFA-FC74-4CBB-9881-1120D4FC99D3}" srcOrd="1" destOrd="0" presId="urn:microsoft.com/office/officeart/2005/8/layout/hierarchy3"/>
    <dgm:cxn modelId="{FDE3D095-7922-410F-9288-90281BD89E6F}" type="presParOf" srcId="{24B38E6F-FED3-4DEE-8D05-A19C9949AEAA}" destId="{3C76FACE-53C6-4176-9ACD-40E47EC30748}" srcOrd="1" destOrd="0" presId="urn:microsoft.com/office/officeart/2005/8/layout/hierarchy3"/>
    <dgm:cxn modelId="{62D9A790-C795-42C4-8844-35C616C7DA2F}" type="presParOf" srcId="{566D6B35-FDF3-46C0-8A8A-25045D336777}" destId="{35D07C70-9DD8-453C-8D0C-B81B0308C6F9}" srcOrd="1" destOrd="0" presId="urn:microsoft.com/office/officeart/2005/8/layout/hierarchy3"/>
    <dgm:cxn modelId="{8716C032-F3AC-483B-ACE0-E19CF4E1075E}" type="presParOf" srcId="{35D07C70-9DD8-453C-8D0C-B81B0308C6F9}" destId="{199BD447-A06D-4740-8A16-7CE33721A940}" srcOrd="0" destOrd="0" presId="urn:microsoft.com/office/officeart/2005/8/layout/hierarchy3"/>
    <dgm:cxn modelId="{9E5CDDF4-1DC9-40F0-80BB-0FA7F5EE158B}" type="presParOf" srcId="{199BD447-A06D-4740-8A16-7CE33721A940}" destId="{786ACF7B-829A-4469-8E63-F9BD4A4A6DD6}" srcOrd="0" destOrd="0" presId="urn:microsoft.com/office/officeart/2005/8/layout/hierarchy3"/>
    <dgm:cxn modelId="{003C5B29-A47F-4C78-A47E-3BDA37D29A85}" type="presParOf" srcId="{199BD447-A06D-4740-8A16-7CE33721A940}" destId="{B6875F07-0B2E-4D2F-AF65-75E494D8CFB6}" srcOrd="1" destOrd="0" presId="urn:microsoft.com/office/officeart/2005/8/layout/hierarchy3"/>
    <dgm:cxn modelId="{A484282C-8160-40DE-9567-4CA4589D7B32}" type="presParOf" srcId="{35D07C70-9DD8-453C-8D0C-B81B0308C6F9}" destId="{5310CF8F-2D08-45CD-93F6-83A73CD942A7}"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8CF76F4-49DA-4FA4-BC87-1A16B630F4F5}"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s-ES"/>
        </a:p>
      </dgm:t>
    </dgm:pt>
    <dgm:pt modelId="{985388AA-3564-4F01-A2B8-0C301AC85D7D}">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C" sz="1800" dirty="0" smtClean="0"/>
            <a:t>Para alcanzar altas resistencias es necesario reducir la relación agua / cemento, ya que mientras menor cantidad de agua tenga la mezcla de hormigón, mayor será su resistencia a la compresión.</a:t>
          </a:r>
          <a:endParaRPr lang="es-ES" sz="1800" dirty="0"/>
        </a:p>
      </dgm:t>
    </dgm:pt>
    <dgm:pt modelId="{B52BC8BF-C401-44AE-BD29-7A69BCAA177D}" type="parTrans" cxnId="{2E0E941D-4560-4C45-9783-B89C4D6EBDD6}">
      <dgm:prSet/>
      <dgm:spPr/>
      <dgm:t>
        <a:bodyPr/>
        <a:lstStyle/>
        <a:p>
          <a:endParaRPr lang="es-ES"/>
        </a:p>
      </dgm:t>
    </dgm:pt>
    <dgm:pt modelId="{CDAE2B16-D625-43A4-8D88-3FDAC33E2215}" type="sibTrans" cxnId="{2E0E941D-4560-4C45-9783-B89C4D6EBDD6}">
      <dgm:prSet/>
      <dgm:spPr/>
      <dgm:t>
        <a:bodyPr/>
        <a:lstStyle/>
        <a:p>
          <a:endParaRPr lang="es-ES"/>
        </a:p>
      </dgm:t>
    </dgm:pt>
    <dgm:pt modelId="{AA35E915-91D9-43E8-A6DC-52EE9BC7985A}">
      <dgm:prSet phldrT="[Texto]" custT="1">
        <dgm:style>
          <a:lnRef idx="1">
            <a:schemeClr val="accent6"/>
          </a:lnRef>
          <a:fillRef idx="2">
            <a:schemeClr val="accent6"/>
          </a:fillRef>
          <a:effectRef idx="1">
            <a:schemeClr val="accent6"/>
          </a:effectRef>
          <a:fontRef idx="minor">
            <a:schemeClr val="dk1"/>
          </a:fontRef>
        </dgm:style>
      </dgm:prSet>
      <dgm:spPr/>
      <dgm:t>
        <a:bodyPr/>
        <a:lstStyle/>
        <a:p>
          <a:endParaRPr lang="es-EC" sz="1800" dirty="0" smtClean="0"/>
        </a:p>
        <a:p>
          <a:r>
            <a:rPr lang="es-EC" sz="1800" dirty="0" smtClean="0"/>
            <a:t>Debido a la baja cantidad de agua la mezcla obtenida es prácticamente seca. Por esta razón se implementa un método de compactación utilizando el martillo de </a:t>
          </a:r>
          <a:r>
            <a:rPr lang="es-EC" sz="1800" dirty="0" err="1" smtClean="0"/>
            <a:t>Proctor</a:t>
          </a:r>
          <a:r>
            <a:rPr lang="es-EC" sz="1800" dirty="0" smtClean="0"/>
            <a:t> Modificado, con el cual se reduce el índice de vacíos. El exceso de porosidad disminuye la resistencia del hormigón notablemente.</a:t>
          </a:r>
          <a:endParaRPr lang="es-ES" sz="1800" dirty="0"/>
        </a:p>
      </dgm:t>
    </dgm:pt>
    <dgm:pt modelId="{9868E42E-DAED-4775-BF5D-216BD83A1481}" type="parTrans" cxnId="{BE2FAB4A-B3F7-4DAB-A75E-6E7317C4880A}">
      <dgm:prSet/>
      <dgm:spPr/>
      <dgm:t>
        <a:bodyPr/>
        <a:lstStyle/>
        <a:p>
          <a:endParaRPr lang="es-ES"/>
        </a:p>
      </dgm:t>
    </dgm:pt>
    <dgm:pt modelId="{73A112E0-8C3B-463F-AF30-16291DB8D5B2}" type="sibTrans" cxnId="{BE2FAB4A-B3F7-4DAB-A75E-6E7317C4880A}">
      <dgm:prSet/>
      <dgm:spPr/>
      <dgm:t>
        <a:bodyPr/>
        <a:lstStyle/>
        <a:p>
          <a:endParaRPr lang="es-ES"/>
        </a:p>
      </dgm:t>
    </dgm:pt>
    <dgm:pt modelId="{10B32164-B628-4D01-BD32-7FF7987D24B3}">
      <dgm:prSet phldrT="[Texto]" custT="1">
        <dgm:style>
          <a:lnRef idx="1">
            <a:schemeClr val="accent6"/>
          </a:lnRef>
          <a:fillRef idx="2">
            <a:schemeClr val="accent6"/>
          </a:fillRef>
          <a:effectRef idx="1">
            <a:schemeClr val="accent6"/>
          </a:effectRef>
          <a:fontRef idx="minor">
            <a:schemeClr val="dk1"/>
          </a:fontRef>
        </dgm:style>
      </dgm:prSet>
      <dgm:spPr/>
      <dgm:t>
        <a:bodyPr/>
        <a:lstStyle/>
        <a:p>
          <a:r>
            <a:rPr lang="es-EC" sz="1800" dirty="0" smtClean="0"/>
            <a:t>Es importante el tamaño máximo nominal de los agregados gruesos que se utilicen en dosificaciones de Hormigones de Alto Desempeño, ya que mientras menor sea su tamaño máximo nominal el hormigón aumenta su resistencia.</a:t>
          </a:r>
          <a:endParaRPr lang="es-ES" sz="1800" dirty="0"/>
        </a:p>
      </dgm:t>
    </dgm:pt>
    <dgm:pt modelId="{1E31B2EC-F9AE-44AB-8294-5282C2D11050}" type="parTrans" cxnId="{30E6720B-D03F-4DC5-B3EE-841B9C434298}">
      <dgm:prSet/>
      <dgm:spPr/>
      <dgm:t>
        <a:bodyPr/>
        <a:lstStyle/>
        <a:p>
          <a:endParaRPr lang="es-ES"/>
        </a:p>
      </dgm:t>
    </dgm:pt>
    <dgm:pt modelId="{F4548689-4B72-4280-85D6-8C95AA514BEE}" type="sibTrans" cxnId="{30E6720B-D03F-4DC5-B3EE-841B9C434298}">
      <dgm:prSet/>
      <dgm:spPr/>
      <dgm:t>
        <a:bodyPr/>
        <a:lstStyle/>
        <a:p>
          <a:endParaRPr lang="es-ES"/>
        </a:p>
      </dgm:t>
    </dgm:pt>
    <dgm:pt modelId="{F6CC61AB-6873-41AC-B1FE-0A33E92DF311}">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C" sz="1800" dirty="0" smtClean="0"/>
            <a:t>Se concluye que mientras menor es la cantidad de agregado fino, la mezcla de hormigones de Alto Desempeño sin aditivos químicos presenta mayor resistencia a la compresión.</a:t>
          </a:r>
          <a:endParaRPr lang="es-ES" sz="1800" dirty="0"/>
        </a:p>
      </dgm:t>
    </dgm:pt>
    <dgm:pt modelId="{814411E2-2C54-4FF6-B2BB-4EACDBF335F3}" type="parTrans" cxnId="{0ADA78DA-A865-4976-9D36-ADECE9F296C6}">
      <dgm:prSet/>
      <dgm:spPr/>
      <dgm:t>
        <a:bodyPr/>
        <a:lstStyle/>
        <a:p>
          <a:endParaRPr lang="es-ES"/>
        </a:p>
      </dgm:t>
    </dgm:pt>
    <dgm:pt modelId="{3DC0E717-1B4B-4B28-B78F-B8691E4AACE9}" type="sibTrans" cxnId="{0ADA78DA-A865-4976-9D36-ADECE9F296C6}">
      <dgm:prSet/>
      <dgm:spPr/>
      <dgm:t>
        <a:bodyPr/>
        <a:lstStyle/>
        <a:p>
          <a:endParaRPr lang="es-ES"/>
        </a:p>
      </dgm:t>
    </dgm:pt>
    <dgm:pt modelId="{0E34553C-EADD-4DA5-877C-85141EDF3D68}">
      <dgm:prSet phldrT="[Texto]"/>
      <dgm:spPr/>
      <dgm:t>
        <a:bodyPr/>
        <a:lstStyle/>
        <a:p>
          <a:r>
            <a:rPr lang="es-ES" dirty="0" smtClean="0"/>
            <a:t>CONCLUSIONES</a:t>
          </a:r>
          <a:endParaRPr lang="es-ES" dirty="0"/>
        </a:p>
      </dgm:t>
    </dgm:pt>
    <dgm:pt modelId="{19091374-E280-4C0D-B84C-CB58EA84E416}" type="sibTrans" cxnId="{CCA6C3C8-52A6-48B6-941B-056779431CFC}">
      <dgm:prSet/>
      <dgm:spPr/>
      <dgm:t>
        <a:bodyPr/>
        <a:lstStyle/>
        <a:p>
          <a:endParaRPr lang="es-ES"/>
        </a:p>
      </dgm:t>
    </dgm:pt>
    <dgm:pt modelId="{C04AD4E5-D950-42AF-BD93-6F399373CBAE}" type="parTrans" cxnId="{CCA6C3C8-52A6-48B6-941B-056779431CFC}">
      <dgm:prSet/>
      <dgm:spPr/>
      <dgm:t>
        <a:bodyPr/>
        <a:lstStyle/>
        <a:p>
          <a:endParaRPr lang="es-ES"/>
        </a:p>
      </dgm:t>
    </dgm:pt>
    <dgm:pt modelId="{F2410C0C-8164-448D-AD03-DF5A02A9A6EC}" type="pres">
      <dgm:prSet presAssocID="{38CF76F4-49DA-4FA4-BC87-1A16B630F4F5}" presName="diagram" presStyleCnt="0">
        <dgm:presLayoutVars>
          <dgm:chMax val="1"/>
          <dgm:dir/>
          <dgm:animLvl val="ctr"/>
          <dgm:resizeHandles val="exact"/>
        </dgm:presLayoutVars>
      </dgm:prSet>
      <dgm:spPr/>
      <dgm:t>
        <a:bodyPr/>
        <a:lstStyle/>
        <a:p>
          <a:endParaRPr lang="es-ES"/>
        </a:p>
      </dgm:t>
    </dgm:pt>
    <dgm:pt modelId="{75EA7A91-0137-4F5E-B6AC-79D87FEA59E0}" type="pres">
      <dgm:prSet presAssocID="{38CF76F4-49DA-4FA4-BC87-1A16B630F4F5}" presName="matrix" presStyleCnt="0"/>
      <dgm:spPr/>
    </dgm:pt>
    <dgm:pt modelId="{30C5201E-040C-4633-8B91-3EC1D35B6D3A}" type="pres">
      <dgm:prSet presAssocID="{38CF76F4-49DA-4FA4-BC87-1A16B630F4F5}" presName="tile1" presStyleLbl="node1" presStyleIdx="0" presStyleCnt="4"/>
      <dgm:spPr/>
      <dgm:t>
        <a:bodyPr/>
        <a:lstStyle/>
        <a:p>
          <a:endParaRPr lang="es-ES"/>
        </a:p>
      </dgm:t>
    </dgm:pt>
    <dgm:pt modelId="{8349301A-0096-49D5-9D44-D39B3E5D005C}" type="pres">
      <dgm:prSet presAssocID="{38CF76F4-49DA-4FA4-BC87-1A16B630F4F5}" presName="tile1text" presStyleLbl="node1" presStyleIdx="0" presStyleCnt="4">
        <dgm:presLayoutVars>
          <dgm:chMax val="0"/>
          <dgm:chPref val="0"/>
          <dgm:bulletEnabled val="1"/>
        </dgm:presLayoutVars>
      </dgm:prSet>
      <dgm:spPr/>
      <dgm:t>
        <a:bodyPr/>
        <a:lstStyle/>
        <a:p>
          <a:endParaRPr lang="es-ES"/>
        </a:p>
      </dgm:t>
    </dgm:pt>
    <dgm:pt modelId="{246387CF-BA83-4EDB-8E79-255A2B002DEA}" type="pres">
      <dgm:prSet presAssocID="{38CF76F4-49DA-4FA4-BC87-1A16B630F4F5}" presName="tile2" presStyleLbl="node1" presStyleIdx="1" presStyleCnt="4"/>
      <dgm:spPr/>
      <dgm:t>
        <a:bodyPr/>
        <a:lstStyle/>
        <a:p>
          <a:endParaRPr lang="es-ES"/>
        </a:p>
      </dgm:t>
    </dgm:pt>
    <dgm:pt modelId="{CD9DEFB7-60B0-4782-B04F-A3D1E0634C2B}" type="pres">
      <dgm:prSet presAssocID="{38CF76F4-49DA-4FA4-BC87-1A16B630F4F5}" presName="tile2text" presStyleLbl="node1" presStyleIdx="1" presStyleCnt="4">
        <dgm:presLayoutVars>
          <dgm:chMax val="0"/>
          <dgm:chPref val="0"/>
          <dgm:bulletEnabled val="1"/>
        </dgm:presLayoutVars>
      </dgm:prSet>
      <dgm:spPr/>
      <dgm:t>
        <a:bodyPr/>
        <a:lstStyle/>
        <a:p>
          <a:endParaRPr lang="es-ES"/>
        </a:p>
      </dgm:t>
    </dgm:pt>
    <dgm:pt modelId="{72CF96D9-098A-4FB1-8A7E-36C58BDAC143}" type="pres">
      <dgm:prSet presAssocID="{38CF76F4-49DA-4FA4-BC87-1A16B630F4F5}" presName="tile3" presStyleLbl="node1" presStyleIdx="2" presStyleCnt="4"/>
      <dgm:spPr/>
      <dgm:t>
        <a:bodyPr/>
        <a:lstStyle/>
        <a:p>
          <a:endParaRPr lang="es-ES"/>
        </a:p>
      </dgm:t>
    </dgm:pt>
    <dgm:pt modelId="{D3898912-3B23-4685-B7A5-796B725C665C}" type="pres">
      <dgm:prSet presAssocID="{38CF76F4-49DA-4FA4-BC87-1A16B630F4F5}" presName="tile3text" presStyleLbl="node1" presStyleIdx="2" presStyleCnt="4">
        <dgm:presLayoutVars>
          <dgm:chMax val="0"/>
          <dgm:chPref val="0"/>
          <dgm:bulletEnabled val="1"/>
        </dgm:presLayoutVars>
      </dgm:prSet>
      <dgm:spPr/>
      <dgm:t>
        <a:bodyPr/>
        <a:lstStyle/>
        <a:p>
          <a:endParaRPr lang="es-ES"/>
        </a:p>
      </dgm:t>
    </dgm:pt>
    <dgm:pt modelId="{68F0486B-0EE7-4915-B8BA-4434F2572913}" type="pres">
      <dgm:prSet presAssocID="{38CF76F4-49DA-4FA4-BC87-1A16B630F4F5}" presName="tile4" presStyleLbl="node1" presStyleIdx="3" presStyleCnt="4"/>
      <dgm:spPr/>
      <dgm:t>
        <a:bodyPr/>
        <a:lstStyle/>
        <a:p>
          <a:endParaRPr lang="es-ES"/>
        </a:p>
      </dgm:t>
    </dgm:pt>
    <dgm:pt modelId="{BA645FC9-1DB6-48F1-B482-4988DB19BAED}" type="pres">
      <dgm:prSet presAssocID="{38CF76F4-49DA-4FA4-BC87-1A16B630F4F5}" presName="tile4text" presStyleLbl="node1" presStyleIdx="3" presStyleCnt="4">
        <dgm:presLayoutVars>
          <dgm:chMax val="0"/>
          <dgm:chPref val="0"/>
          <dgm:bulletEnabled val="1"/>
        </dgm:presLayoutVars>
      </dgm:prSet>
      <dgm:spPr/>
      <dgm:t>
        <a:bodyPr/>
        <a:lstStyle/>
        <a:p>
          <a:endParaRPr lang="es-ES"/>
        </a:p>
      </dgm:t>
    </dgm:pt>
    <dgm:pt modelId="{CC97A17D-4CEC-45A9-9B71-28E3CBA34CCB}" type="pres">
      <dgm:prSet presAssocID="{38CF76F4-49DA-4FA4-BC87-1A16B630F4F5}" presName="centerTile" presStyleLbl="fgShp" presStyleIdx="0" presStyleCnt="1" custScaleX="81081" custScaleY="95238">
        <dgm:presLayoutVars>
          <dgm:chMax val="0"/>
          <dgm:chPref val="0"/>
        </dgm:presLayoutVars>
      </dgm:prSet>
      <dgm:spPr/>
      <dgm:t>
        <a:bodyPr/>
        <a:lstStyle/>
        <a:p>
          <a:endParaRPr lang="es-ES"/>
        </a:p>
      </dgm:t>
    </dgm:pt>
  </dgm:ptLst>
  <dgm:cxnLst>
    <dgm:cxn modelId="{CCA6C3C8-52A6-48B6-941B-056779431CFC}" srcId="{38CF76F4-49DA-4FA4-BC87-1A16B630F4F5}" destId="{0E34553C-EADD-4DA5-877C-85141EDF3D68}" srcOrd="0" destOrd="0" parTransId="{C04AD4E5-D950-42AF-BD93-6F399373CBAE}" sibTransId="{19091374-E280-4C0D-B84C-CB58EA84E416}"/>
    <dgm:cxn modelId="{30E6720B-D03F-4DC5-B3EE-841B9C434298}" srcId="{0E34553C-EADD-4DA5-877C-85141EDF3D68}" destId="{10B32164-B628-4D01-BD32-7FF7987D24B3}" srcOrd="2" destOrd="0" parTransId="{1E31B2EC-F9AE-44AB-8294-5282C2D11050}" sibTransId="{F4548689-4B72-4280-85D6-8C95AA514BEE}"/>
    <dgm:cxn modelId="{A22DF4C2-A3B0-4E01-BF70-A9988B773598}" type="presOf" srcId="{AA35E915-91D9-43E8-A6DC-52EE9BC7985A}" destId="{CD9DEFB7-60B0-4782-B04F-A3D1E0634C2B}" srcOrd="1" destOrd="0" presId="urn:microsoft.com/office/officeart/2005/8/layout/matrix1"/>
    <dgm:cxn modelId="{8EFAFD0C-E8D2-4D7E-85C2-210EF60AA41D}" type="presOf" srcId="{AA35E915-91D9-43E8-A6DC-52EE9BC7985A}" destId="{246387CF-BA83-4EDB-8E79-255A2B002DEA}" srcOrd="0" destOrd="0" presId="urn:microsoft.com/office/officeart/2005/8/layout/matrix1"/>
    <dgm:cxn modelId="{2E0E941D-4560-4C45-9783-B89C4D6EBDD6}" srcId="{0E34553C-EADD-4DA5-877C-85141EDF3D68}" destId="{985388AA-3564-4F01-A2B8-0C301AC85D7D}" srcOrd="0" destOrd="0" parTransId="{B52BC8BF-C401-44AE-BD29-7A69BCAA177D}" sibTransId="{CDAE2B16-D625-43A4-8D88-3FDAC33E2215}"/>
    <dgm:cxn modelId="{A2591586-DCB0-4705-B527-69D0B0ABAB25}" type="presOf" srcId="{10B32164-B628-4D01-BD32-7FF7987D24B3}" destId="{D3898912-3B23-4685-B7A5-796B725C665C}" srcOrd="1" destOrd="0" presId="urn:microsoft.com/office/officeart/2005/8/layout/matrix1"/>
    <dgm:cxn modelId="{1C99E468-00B8-484B-BC75-8ACB027F0417}" type="presOf" srcId="{38CF76F4-49DA-4FA4-BC87-1A16B630F4F5}" destId="{F2410C0C-8164-448D-AD03-DF5A02A9A6EC}" srcOrd="0" destOrd="0" presId="urn:microsoft.com/office/officeart/2005/8/layout/matrix1"/>
    <dgm:cxn modelId="{C2F49FC6-7FD6-45D9-9E2E-7C3CF18690B5}" type="presOf" srcId="{0E34553C-EADD-4DA5-877C-85141EDF3D68}" destId="{CC97A17D-4CEC-45A9-9B71-28E3CBA34CCB}" srcOrd="0" destOrd="0" presId="urn:microsoft.com/office/officeart/2005/8/layout/matrix1"/>
    <dgm:cxn modelId="{8326F655-BF69-4453-9765-645F94484079}" type="presOf" srcId="{F6CC61AB-6873-41AC-B1FE-0A33E92DF311}" destId="{68F0486B-0EE7-4915-B8BA-4434F2572913}" srcOrd="0" destOrd="0" presId="urn:microsoft.com/office/officeart/2005/8/layout/matrix1"/>
    <dgm:cxn modelId="{BE2FAB4A-B3F7-4DAB-A75E-6E7317C4880A}" srcId="{0E34553C-EADD-4DA5-877C-85141EDF3D68}" destId="{AA35E915-91D9-43E8-A6DC-52EE9BC7985A}" srcOrd="1" destOrd="0" parTransId="{9868E42E-DAED-4775-BF5D-216BD83A1481}" sibTransId="{73A112E0-8C3B-463F-AF30-16291DB8D5B2}"/>
    <dgm:cxn modelId="{0ADA78DA-A865-4976-9D36-ADECE9F296C6}" srcId="{0E34553C-EADD-4DA5-877C-85141EDF3D68}" destId="{F6CC61AB-6873-41AC-B1FE-0A33E92DF311}" srcOrd="3" destOrd="0" parTransId="{814411E2-2C54-4FF6-B2BB-4EACDBF335F3}" sibTransId="{3DC0E717-1B4B-4B28-B78F-B8691E4AACE9}"/>
    <dgm:cxn modelId="{81A4EB57-690B-4F2A-8FFA-8839F073F752}" type="presOf" srcId="{F6CC61AB-6873-41AC-B1FE-0A33E92DF311}" destId="{BA645FC9-1DB6-48F1-B482-4988DB19BAED}" srcOrd="1" destOrd="0" presId="urn:microsoft.com/office/officeart/2005/8/layout/matrix1"/>
    <dgm:cxn modelId="{F8DEB793-1A10-4614-A06F-5F8B3A4C5226}" type="presOf" srcId="{985388AA-3564-4F01-A2B8-0C301AC85D7D}" destId="{30C5201E-040C-4633-8B91-3EC1D35B6D3A}" srcOrd="0" destOrd="0" presId="urn:microsoft.com/office/officeart/2005/8/layout/matrix1"/>
    <dgm:cxn modelId="{ABC90FF1-2C6D-449E-82A3-7371DC94A002}" type="presOf" srcId="{985388AA-3564-4F01-A2B8-0C301AC85D7D}" destId="{8349301A-0096-49D5-9D44-D39B3E5D005C}" srcOrd="1" destOrd="0" presId="urn:microsoft.com/office/officeart/2005/8/layout/matrix1"/>
    <dgm:cxn modelId="{2ABF2B6C-01D8-40DA-96E2-B5BC8178907D}" type="presOf" srcId="{10B32164-B628-4D01-BD32-7FF7987D24B3}" destId="{72CF96D9-098A-4FB1-8A7E-36C58BDAC143}" srcOrd="0" destOrd="0" presId="urn:microsoft.com/office/officeart/2005/8/layout/matrix1"/>
    <dgm:cxn modelId="{77EA4198-B6FD-4507-95AD-8CEF142C1D83}" type="presParOf" srcId="{F2410C0C-8164-448D-AD03-DF5A02A9A6EC}" destId="{75EA7A91-0137-4F5E-B6AC-79D87FEA59E0}" srcOrd="0" destOrd="0" presId="urn:microsoft.com/office/officeart/2005/8/layout/matrix1"/>
    <dgm:cxn modelId="{14C0F6C4-9EA1-4611-A2D8-FFA2016CCF87}" type="presParOf" srcId="{75EA7A91-0137-4F5E-B6AC-79D87FEA59E0}" destId="{30C5201E-040C-4633-8B91-3EC1D35B6D3A}" srcOrd="0" destOrd="0" presId="urn:microsoft.com/office/officeart/2005/8/layout/matrix1"/>
    <dgm:cxn modelId="{94350067-43B2-4BC3-BF22-501B63F89DFC}" type="presParOf" srcId="{75EA7A91-0137-4F5E-B6AC-79D87FEA59E0}" destId="{8349301A-0096-49D5-9D44-D39B3E5D005C}" srcOrd="1" destOrd="0" presId="urn:microsoft.com/office/officeart/2005/8/layout/matrix1"/>
    <dgm:cxn modelId="{4A2EE126-080C-4906-A16C-05D60A32F098}" type="presParOf" srcId="{75EA7A91-0137-4F5E-B6AC-79D87FEA59E0}" destId="{246387CF-BA83-4EDB-8E79-255A2B002DEA}" srcOrd="2" destOrd="0" presId="urn:microsoft.com/office/officeart/2005/8/layout/matrix1"/>
    <dgm:cxn modelId="{DEA9B55E-0036-40EC-B166-A349302030CC}" type="presParOf" srcId="{75EA7A91-0137-4F5E-B6AC-79D87FEA59E0}" destId="{CD9DEFB7-60B0-4782-B04F-A3D1E0634C2B}" srcOrd="3" destOrd="0" presId="urn:microsoft.com/office/officeart/2005/8/layout/matrix1"/>
    <dgm:cxn modelId="{764D0B67-4314-4F1A-8EE1-B27C1D57EB9F}" type="presParOf" srcId="{75EA7A91-0137-4F5E-B6AC-79D87FEA59E0}" destId="{72CF96D9-098A-4FB1-8A7E-36C58BDAC143}" srcOrd="4" destOrd="0" presId="urn:microsoft.com/office/officeart/2005/8/layout/matrix1"/>
    <dgm:cxn modelId="{B6507CAA-4A31-40E4-AB02-3ECED4875DE0}" type="presParOf" srcId="{75EA7A91-0137-4F5E-B6AC-79D87FEA59E0}" destId="{D3898912-3B23-4685-B7A5-796B725C665C}" srcOrd="5" destOrd="0" presId="urn:microsoft.com/office/officeart/2005/8/layout/matrix1"/>
    <dgm:cxn modelId="{475418EB-AC61-437C-B1B5-FEA21E087411}" type="presParOf" srcId="{75EA7A91-0137-4F5E-B6AC-79D87FEA59E0}" destId="{68F0486B-0EE7-4915-B8BA-4434F2572913}" srcOrd="6" destOrd="0" presId="urn:microsoft.com/office/officeart/2005/8/layout/matrix1"/>
    <dgm:cxn modelId="{1CFB081A-EE9B-4FE3-A1E7-176BFE5B9372}" type="presParOf" srcId="{75EA7A91-0137-4F5E-B6AC-79D87FEA59E0}" destId="{BA645FC9-1DB6-48F1-B482-4988DB19BAED}" srcOrd="7" destOrd="0" presId="urn:microsoft.com/office/officeart/2005/8/layout/matrix1"/>
    <dgm:cxn modelId="{CCD74A9E-87D0-4767-BEFB-D69152F27778}" type="presParOf" srcId="{F2410C0C-8164-448D-AD03-DF5A02A9A6EC}" destId="{CC97A17D-4CEC-45A9-9B71-28E3CBA34CCB}"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38CF76F4-49DA-4FA4-BC87-1A16B630F4F5}" type="doc">
      <dgm:prSet loTypeId="urn:microsoft.com/office/officeart/2005/8/layout/matrix1" loCatId="matrix" qsTypeId="urn:microsoft.com/office/officeart/2005/8/quickstyle/simple5" qsCatId="simple" csTypeId="urn:microsoft.com/office/officeart/2005/8/colors/accent5_1" csCatId="accent5" phldr="1"/>
      <dgm:spPr/>
      <dgm:t>
        <a:bodyPr/>
        <a:lstStyle/>
        <a:p>
          <a:endParaRPr lang="es-ES"/>
        </a:p>
      </dgm:t>
    </dgm:pt>
    <dgm:pt modelId="{985388AA-3564-4F01-A2B8-0C301AC85D7D}">
      <dgm:prSet phldrT="[Texto]" custT="1">
        <dgm:style>
          <a:lnRef idx="2">
            <a:schemeClr val="accent1"/>
          </a:lnRef>
          <a:fillRef idx="1">
            <a:schemeClr val="lt1"/>
          </a:fillRef>
          <a:effectRef idx="0">
            <a:schemeClr val="accent1"/>
          </a:effectRef>
          <a:fontRef idx="minor">
            <a:schemeClr val="dk1"/>
          </a:fontRef>
        </dgm:style>
      </dgm:prSet>
      <dgm:spPr>
        <a:solidFill>
          <a:schemeClr val="tx2">
            <a:lumMod val="20000"/>
            <a:lumOff val="80000"/>
          </a:schemeClr>
        </a:solidFill>
      </dgm:spPr>
      <dgm:t>
        <a:bodyPr/>
        <a:lstStyle/>
        <a:p>
          <a:r>
            <a:rPr lang="es-EC" sz="1800" dirty="0" smtClean="0"/>
            <a:t>Se puede alcanzar altas resistencias a la compresión sin la presencia de aditivo mineral. Esto encarece el costo del hormigón por la presencia excesiva de cemento portland.  </a:t>
          </a:r>
          <a:endParaRPr lang="es-ES" sz="1800" dirty="0"/>
        </a:p>
      </dgm:t>
    </dgm:pt>
    <dgm:pt modelId="{B52BC8BF-C401-44AE-BD29-7A69BCAA177D}" type="parTrans" cxnId="{2E0E941D-4560-4C45-9783-B89C4D6EBDD6}">
      <dgm:prSet/>
      <dgm:spPr/>
      <dgm:t>
        <a:bodyPr/>
        <a:lstStyle/>
        <a:p>
          <a:endParaRPr lang="es-ES"/>
        </a:p>
      </dgm:t>
    </dgm:pt>
    <dgm:pt modelId="{CDAE2B16-D625-43A4-8D88-3FDAC33E2215}" type="sibTrans" cxnId="{2E0E941D-4560-4C45-9783-B89C4D6EBDD6}">
      <dgm:prSet/>
      <dgm:spPr/>
      <dgm:t>
        <a:bodyPr/>
        <a:lstStyle/>
        <a:p>
          <a:endParaRPr lang="es-ES"/>
        </a:p>
      </dgm:t>
    </dgm:pt>
    <dgm:pt modelId="{AA35E915-91D9-43E8-A6DC-52EE9BC7985A}">
      <dgm:prSet phldrT="[Texto]"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dgm:spPr>
      <dgm:t>
        <a:bodyPr/>
        <a:lstStyle/>
        <a:p>
          <a:r>
            <a:rPr lang="es-EC" sz="1800" dirty="0" smtClean="0"/>
            <a:t>Se puede concluir que a mayor cantidad de cemento mayor es su resistencia, a su vez la falla que presenta es de tipo columnar y explosiva.</a:t>
          </a:r>
          <a:endParaRPr lang="es-ES" sz="1800" dirty="0"/>
        </a:p>
      </dgm:t>
    </dgm:pt>
    <dgm:pt modelId="{9868E42E-DAED-4775-BF5D-216BD83A1481}" type="parTrans" cxnId="{BE2FAB4A-B3F7-4DAB-A75E-6E7317C4880A}">
      <dgm:prSet/>
      <dgm:spPr/>
      <dgm:t>
        <a:bodyPr/>
        <a:lstStyle/>
        <a:p>
          <a:endParaRPr lang="es-ES"/>
        </a:p>
      </dgm:t>
    </dgm:pt>
    <dgm:pt modelId="{73A112E0-8C3B-463F-AF30-16291DB8D5B2}" type="sibTrans" cxnId="{BE2FAB4A-B3F7-4DAB-A75E-6E7317C4880A}">
      <dgm:prSet/>
      <dgm:spPr/>
      <dgm:t>
        <a:bodyPr/>
        <a:lstStyle/>
        <a:p>
          <a:endParaRPr lang="es-ES"/>
        </a:p>
      </dgm:t>
    </dgm:pt>
    <dgm:pt modelId="{10B32164-B628-4D01-BD32-7FF7987D24B3}">
      <dgm:prSet phldrT="[Texto]" custT="1">
        <dgm:style>
          <a:lnRef idx="2">
            <a:schemeClr val="accent6"/>
          </a:lnRef>
          <a:fillRef idx="1">
            <a:schemeClr val="lt1"/>
          </a:fillRef>
          <a:effectRef idx="0">
            <a:schemeClr val="accent6"/>
          </a:effectRef>
          <a:fontRef idx="minor">
            <a:schemeClr val="dk1"/>
          </a:fontRef>
        </dgm:style>
      </dgm:prSet>
      <dgm:spPr>
        <a:solidFill>
          <a:schemeClr val="accent6">
            <a:lumMod val="40000"/>
            <a:lumOff val="60000"/>
          </a:schemeClr>
        </a:solidFill>
      </dgm:spPr>
      <dgm:t>
        <a:bodyPr/>
        <a:lstStyle/>
        <a:p>
          <a:r>
            <a:rPr lang="es-EC" sz="1800" dirty="0" smtClean="0"/>
            <a:t>Realizando el análisis de precios unitarios indica que el costo de hormigón varía según la resistencia a la compresión requerida. Mientras mayor es su requerimiento de resistencia, mayor será su costo de elaboración.</a:t>
          </a:r>
          <a:endParaRPr lang="es-ES" sz="1800" dirty="0"/>
        </a:p>
      </dgm:t>
    </dgm:pt>
    <dgm:pt modelId="{1E31B2EC-F9AE-44AB-8294-5282C2D11050}" type="parTrans" cxnId="{30E6720B-D03F-4DC5-B3EE-841B9C434298}">
      <dgm:prSet/>
      <dgm:spPr/>
      <dgm:t>
        <a:bodyPr/>
        <a:lstStyle/>
        <a:p>
          <a:endParaRPr lang="es-ES"/>
        </a:p>
      </dgm:t>
    </dgm:pt>
    <dgm:pt modelId="{F4548689-4B72-4280-85D6-8C95AA514BEE}" type="sibTrans" cxnId="{30E6720B-D03F-4DC5-B3EE-841B9C434298}">
      <dgm:prSet/>
      <dgm:spPr/>
      <dgm:t>
        <a:bodyPr/>
        <a:lstStyle/>
        <a:p>
          <a:endParaRPr lang="es-ES"/>
        </a:p>
      </dgm:t>
    </dgm:pt>
    <dgm:pt modelId="{F6CC61AB-6873-41AC-B1FE-0A33E92DF311}">
      <dgm:prSet phldrT="[Texto]" custT="1">
        <dgm:style>
          <a:lnRef idx="2">
            <a:schemeClr val="accent1"/>
          </a:lnRef>
          <a:fillRef idx="1">
            <a:schemeClr val="lt1"/>
          </a:fillRef>
          <a:effectRef idx="0">
            <a:schemeClr val="accent1"/>
          </a:effectRef>
          <a:fontRef idx="minor">
            <a:schemeClr val="dk1"/>
          </a:fontRef>
        </dgm:style>
      </dgm:prSet>
      <dgm:spPr>
        <a:solidFill>
          <a:schemeClr val="accent1">
            <a:lumMod val="40000"/>
            <a:lumOff val="60000"/>
          </a:schemeClr>
        </a:solidFill>
        <a:ln/>
      </dgm:spPr>
      <dgm:t>
        <a:bodyPr/>
        <a:lstStyle/>
        <a:p>
          <a:r>
            <a:rPr lang="es-EC" sz="1800" dirty="0" smtClean="0"/>
            <a:t>El módulo de elasticidad del hormigón está relacionado directamente con la resistencia a la compresión. Si la resistencia a la compresión aumenta, también aumenta su módulo de elasticidad. La determinación del módulo de elasticidad es muy importante en los análisis y modelamientos de las diferentes estructuras.</a:t>
          </a:r>
          <a:endParaRPr lang="es-ES" sz="1800" dirty="0"/>
        </a:p>
      </dgm:t>
    </dgm:pt>
    <dgm:pt modelId="{814411E2-2C54-4FF6-B2BB-4EACDBF335F3}" type="parTrans" cxnId="{0ADA78DA-A865-4976-9D36-ADECE9F296C6}">
      <dgm:prSet/>
      <dgm:spPr/>
      <dgm:t>
        <a:bodyPr/>
        <a:lstStyle/>
        <a:p>
          <a:endParaRPr lang="es-ES"/>
        </a:p>
      </dgm:t>
    </dgm:pt>
    <dgm:pt modelId="{3DC0E717-1B4B-4B28-B78F-B8691E4AACE9}" type="sibTrans" cxnId="{0ADA78DA-A865-4976-9D36-ADECE9F296C6}">
      <dgm:prSet/>
      <dgm:spPr/>
      <dgm:t>
        <a:bodyPr/>
        <a:lstStyle/>
        <a:p>
          <a:endParaRPr lang="es-ES"/>
        </a:p>
      </dgm:t>
    </dgm:pt>
    <dgm:pt modelId="{0E34553C-EADD-4DA5-877C-85141EDF3D68}">
      <dgm:prSet phldrT="[Texto]"/>
      <dgm:spPr/>
      <dgm:t>
        <a:bodyPr/>
        <a:lstStyle/>
        <a:p>
          <a:r>
            <a:rPr lang="es-ES" dirty="0" smtClean="0"/>
            <a:t>CONCLUSIONES</a:t>
          </a:r>
          <a:endParaRPr lang="es-ES" dirty="0"/>
        </a:p>
      </dgm:t>
    </dgm:pt>
    <dgm:pt modelId="{19091374-E280-4C0D-B84C-CB58EA84E416}" type="sibTrans" cxnId="{CCA6C3C8-52A6-48B6-941B-056779431CFC}">
      <dgm:prSet/>
      <dgm:spPr/>
      <dgm:t>
        <a:bodyPr/>
        <a:lstStyle/>
        <a:p>
          <a:endParaRPr lang="es-ES"/>
        </a:p>
      </dgm:t>
    </dgm:pt>
    <dgm:pt modelId="{C04AD4E5-D950-42AF-BD93-6F399373CBAE}" type="parTrans" cxnId="{CCA6C3C8-52A6-48B6-941B-056779431CFC}">
      <dgm:prSet/>
      <dgm:spPr/>
      <dgm:t>
        <a:bodyPr/>
        <a:lstStyle/>
        <a:p>
          <a:endParaRPr lang="es-ES"/>
        </a:p>
      </dgm:t>
    </dgm:pt>
    <dgm:pt modelId="{F2410C0C-8164-448D-AD03-DF5A02A9A6EC}" type="pres">
      <dgm:prSet presAssocID="{38CF76F4-49DA-4FA4-BC87-1A16B630F4F5}" presName="diagram" presStyleCnt="0">
        <dgm:presLayoutVars>
          <dgm:chMax val="1"/>
          <dgm:dir/>
          <dgm:animLvl val="ctr"/>
          <dgm:resizeHandles val="exact"/>
        </dgm:presLayoutVars>
      </dgm:prSet>
      <dgm:spPr/>
      <dgm:t>
        <a:bodyPr/>
        <a:lstStyle/>
        <a:p>
          <a:endParaRPr lang="es-ES"/>
        </a:p>
      </dgm:t>
    </dgm:pt>
    <dgm:pt modelId="{75EA7A91-0137-4F5E-B6AC-79D87FEA59E0}" type="pres">
      <dgm:prSet presAssocID="{38CF76F4-49DA-4FA4-BC87-1A16B630F4F5}" presName="matrix" presStyleCnt="0"/>
      <dgm:spPr/>
      <dgm:t>
        <a:bodyPr/>
        <a:lstStyle/>
        <a:p>
          <a:endParaRPr lang="es-ES"/>
        </a:p>
      </dgm:t>
    </dgm:pt>
    <dgm:pt modelId="{30C5201E-040C-4633-8B91-3EC1D35B6D3A}" type="pres">
      <dgm:prSet presAssocID="{38CF76F4-49DA-4FA4-BC87-1A16B630F4F5}" presName="tile1" presStyleLbl="node1" presStyleIdx="0" presStyleCnt="4"/>
      <dgm:spPr/>
      <dgm:t>
        <a:bodyPr/>
        <a:lstStyle/>
        <a:p>
          <a:endParaRPr lang="es-ES"/>
        </a:p>
      </dgm:t>
    </dgm:pt>
    <dgm:pt modelId="{8349301A-0096-49D5-9D44-D39B3E5D005C}" type="pres">
      <dgm:prSet presAssocID="{38CF76F4-49DA-4FA4-BC87-1A16B630F4F5}" presName="tile1text" presStyleLbl="node1" presStyleIdx="0" presStyleCnt="4">
        <dgm:presLayoutVars>
          <dgm:chMax val="0"/>
          <dgm:chPref val="0"/>
          <dgm:bulletEnabled val="1"/>
        </dgm:presLayoutVars>
      </dgm:prSet>
      <dgm:spPr/>
      <dgm:t>
        <a:bodyPr/>
        <a:lstStyle/>
        <a:p>
          <a:endParaRPr lang="es-ES"/>
        </a:p>
      </dgm:t>
    </dgm:pt>
    <dgm:pt modelId="{246387CF-BA83-4EDB-8E79-255A2B002DEA}" type="pres">
      <dgm:prSet presAssocID="{38CF76F4-49DA-4FA4-BC87-1A16B630F4F5}" presName="tile2" presStyleLbl="node1" presStyleIdx="1" presStyleCnt="4" custLinFactNeighborY="-2778"/>
      <dgm:spPr/>
      <dgm:t>
        <a:bodyPr/>
        <a:lstStyle/>
        <a:p>
          <a:endParaRPr lang="es-ES"/>
        </a:p>
      </dgm:t>
    </dgm:pt>
    <dgm:pt modelId="{CD9DEFB7-60B0-4782-B04F-A3D1E0634C2B}" type="pres">
      <dgm:prSet presAssocID="{38CF76F4-49DA-4FA4-BC87-1A16B630F4F5}" presName="tile2text" presStyleLbl="node1" presStyleIdx="1" presStyleCnt="4">
        <dgm:presLayoutVars>
          <dgm:chMax val="0"/>
          <dgm:chPref val="0"/>
          <dgm:bulletEnabled val="1"/>
        </dgm:presLayoutVars>
      </dgm:prSet>
      <dgm:spPr/>
      <dgm:t>
        <a:bodyPr/>
        <a:lstStyle/>
        <a:p>
          <a:endParaRPr lang="es-ES"/>
        </a:p>
      </dgm:t>
    </dgm:pt>
    <dgm:pt modelId="{72CF96D9-098A-4FB1-8A7E-36C58BDAC143}" type="pres">
      <dgm:prSet presAssocID="{38CF76F4-49DA-4FA4-BC87-1A16B630F4F5}" presName="tile3" presStyleLbl="node1" presStyleIdx="2" presStyleCnt="4"/>
      <dgm:spPr/>
      <dgm:t>
        <a:bodyPr/>
        <a:lstStyle/>
        <a:p>
          <a:endParaRPr lang="es-ES"/>
        </a:p>
      </dgm:t>
    </dgm:pt>
    <dgm:pt modelId="{D3898912-3B23-4685-B7A5-796B725C665C}" type="pres">
      <dgm:prSet presAssocID="{38CF76F4-49DA-4FA4-BC87-1A16B630F4F5}" presName="tile3text" presStyleLbl="node1" presStyleIdx="2" presStyleCnt="4">
        <dgm:presLayoutVars>
          <dgm:chMax val="0"/>
          <dgm:chPref val="0"/>
          <dgm:bulletEnabled val="1"/>
        </dgm:presLayoutVars>
      </dgm:prSet>
      <dgm:spPr/>
      <dgm:t>
        <a:bodyPr/>
        <a:lstStyle/>
        <a:p>
          <a:endParaRPr lang="es-ES"/>
        </a:p>
      </dgm:t>
    </dgm:pt>
    <dgm:pt modelId="{68F0486B-0EE7-4915-B8BA-4434F2572913}" type="pres">
      <dgm:prSet presAssocID="{38CF76F4-49DA-4FA4-BC87-1A16B630F4F5}" presName="tile4" presStyleLbl="node1" presStyleIdx="3" presStyleCnt="4"/>
      <dgm:spPr/>
      <dgm:t>
        <a:bodyPr/>
        <a:lstStyle/>
        <a:p>
          <a:endParaRPr lang="es-ES"/>
        </a:p>
      </dgm:t>
    </dgm:pt>
    <dgm:pt modelId="{BA645FC9-1DB6-48F1-B482-4988DB19BAED}" type="pres">
      <dgm:prSet presAssocID="{38CF76F4-49DA-4FA4-BC87-1A16B630F4F5}" presName="tile4text" presStyleLbl="node1" presStyleIdx="3" presStyleCnt="4">
        <dgm:presLayoutVars>
          <dgm:chMax val="0"/>
          <dgm:chPref val="0"/>
          <dgm:bulletEnabled val="1"/>
        </dgm:presLayoutVars>
      </dgm:prSet>
      <dgm:spPr/>
      <dgm:t>
        <a:bodyPr/>
        <a:lstStyle/>
        <a:p>
          <a:endParaRPr lang="es-ES"/>
        </a:p>
      </dgm:t>
    </dgm:pt>
    <dgm:pt modelId="{CC97A17D-4CEC-45A9-9B71-28E3CBA34CCB}" type="pres">
      <dgm:prSet presAssocID="{38CF76F4-49DA-4FA4-BC87-1A16B630F4F5}" presName="centerTile" presStyleLbl="fgShp" presStyleIdx="0" presStyleCnt="1" custScaleX="87087" custScaleY="66667" custLinFactNeighborX="0" custLinFactNeighborY="-13333">
        <dgm:presLayoutVars>
          <dgm:chMax val="0"/>
          <dgm:chPref val="0"/>
        </dgm:presLayoutVars>
      </dgm:prSet>
      <dgm:spPr/>
      <dgm:t>
        <a:bodyPr/>
        <a:lstStyle/>
        <a:p>
          <a:endParaRPr lang="es-ES"/>
        </a:p>
      </dgm:t>
    </dgm:pt>
  </dgm:ptLst>
  <dgm:cxnLst>
    <dgm:cxn modelId="{5E9031E7-CCF1-47DB-ADAE-FB293B148F1B}" type="presOf" srcId="{10B32164-B628-4D01-BD32-7FF7987D24B3}" destId="{72CF96D9-098A-4FB1-8A7E-36C58BDAC143}" srcOrd="0" destOrd="0" presId="urn:microsoft.com/office/officeart/2005/8/layout/matrix1"/>
    <dgm:cxn modelId="{67B4DC9E-25E7-4591-926F-47F441C1DA9E}" type="presOf" srcId="{0E34553C-EADD-4DA5-877C-85141EDF3D68}" destId="{CC97A17D-4CEC-45A9-9B71-28E3CBA34CCB}" srcOrd="0" destOrd="0" presId="urn:microsoft.com/office/officeart/2005/8/layout/matrix1"/>
    <dgm:cxn modelId="{CCA6C3C8-52A6-48B6-941B-056779431CFC}" srcId="{38CF76F4-49DA-4FA4-BC87-1A16B630F4F5}" destId="{0E34553C-EADD-4DA5-877C-85141EDF3D68}" srcOrd="0" destOrd="0" parTransId="{C04AD4E5-D950-42AF-BD93-6F399373CBAE}" sibTransId="{19091374-E280-4C0D-B84C-CB58EA84E416}"/>
    <dgm:cxn modelId="{2466C23A-CA0F-4053-BDCA-C297A27A053E}" type="presOf" srcId="{10B32164-B628-4D01-BD32-7FF7987D24B3}" destId="{D3898912-3B23-4685-B7A5-796B725C665C}" srcOrd="1" destOrd="0" presId="urn:microsoft.com/office/officeart/2005/8/layout/matrix1"/>
    <dgm:cxn modelId="{DB558940-4E14-465B-8E14-F68E20957152}" type="presOf" srcId="{38CF76F4-49DA-4FA4-BC87-1A16B630F4F5}" destId="{F2410C0C-8164-448D-AD03-DF5A02A9A6EC}" srcOrd="0" destOrd="0" presId="urn:microsoft.com/office/officeart/2005/8/layout/matrix1"/>
    <dgm:cxn modelId="{E5772878-A583-466D-A1A0-ED952DF41FCD}" type="presOf" srcId="{AA35E915-91D9-43E8-A6DC-52EE9BC7985A}" destId="{CD9DEFB7-60B0-4782-B04F-A3D1E0634C2B}" srcOrd="1" destOrd="0" presId="urn:microsoft.com/office/officeart/2005/8/layout/matrix1"/>
    <dgm:cxn modelId="{30E6720B-D03F-4DC5-B3EE-841B9C434298}" srcId="{0E34553C-EADD-4DA5-877C-85141EDF3D68}" destId="{10B32164-B628-4D01-BD32-7FF7987D24B3}" srcOrd="2" destOrd="0" parTransId="{1E31B2EC-F9AE-44AB-8294-5282C2D11050}" sibTransId="{F4548689-4B72-4280-85D6-8C95AA514BEE}"/>
    <dgm:cxn modelId="{E4BAC6CD-E571-4F34-A2DA-30C444D2E5C5}" type="presOf" srcId="{985388AA-3564-4F01-A2B8-0C301AC85D7D}" destId="{8349301A-0096-49D5-9D44-D39B3E5D005C}" srcOrd="1" destOrd="0" presId="urn:microsoft.com/office/officeart/2005/8/layout/matrix1"/>
    <dgm:cxn modelId="{733A8FDC-9BEC-41C6-BFCC-07BAF799714E}" type="presOf" srcId="{985388AA-3564-4F01-A2B8-0C301AC85D7D}" destId="{30C5201E-040C-4633-8B91-3EC1D35B6D3A}" srcOrd="0" destOrd="0" presId="urn:microsoft.com/office/officeart/2005/8/layout/matrix1"/>
    <dgm:cxn modelId="{E8FBA934-B305-40F1-968F-FF811F2EA4C4}" type="presOf" srcId="{F6CC61AB-6873-41AC-B1FE-0A33E92DF311}" destId="{68F0486B-0EE7-4915-B8BA-4434F2572913}" srcOrd="0" destOrd="0" presId="urn:microsoft.com/office/officeart/2005/8/layout/matrix1"/>
    <dgm:cxn modelId="{2E0E941D-4560-4C45-9783-B89C4D6EBDD6}" srcId="{0E34553C-EADD-4DA5-877C-85141EDF3D68}" destId="{985388AA-3564-4F01-A2B8-0C301AC85D7D}" srcOrd="0" destOrd="0" parTransId="{B52BC8BF-C401-44AE-BD29-7A69BCAA177D}" sibTransId="{CDAE2B16-D625-43A4-8D88-3FDAC33E2215}"/>
    <dgm:cxn modelId="{A06BCB51-6D7C-4C36-B657-387749194999}" type="presOf" srcId="{AA35E915-91D9-43E8-A6DC-52EE9BC7985A}" destId="{246387CF-BA83-4EDB-8E79-255A2B002DEA}" srcOrd="0" destOrd="0" presId="urn:microsoft.com/office/officeart/2005/8/layout/matrix1"/>
    <dgm:cxn modelId="{BE2FAB4A-B3F7-4DAB-A75E-6E7317C4880A}" srcId="{0E34553C-EADD-4DA5-877C-85141EDF3D68}" destId="{AA35E915-91D9-43E8-A6DC-52EE9BC7985A}" srcOrd="1" destOrd="0" parTransId="{9868E42E-DAED-4775-BF5D-216BD83A1481}" sibTransId="{73A112E0-8C3B-463F-AF30-16291DB8D5B2}"/>
    <dgm:cxn modelId="{4C1676BF-55E6-439C-A855-350CEA817565}" type="presOf" srcId="{F6CC61AB-6873-41AC-B1FE-0A33E92DF311}" destId="{BA645FC9-1DB6-48F1-B482-4988DB19BAED}" srcOrd="1" destOrd="0" presId="urn:microsoft.com/office/officeart/2005/8/layout/matrix1"/>
    <dgm:cxn modelId="{0ADA78DA-A865-4976-9D36-ADECE9F296C6}" srcId="{0E34553C-EADD-4DA5-877C-85141EDF3D68}" destId="{F6CC61AB-6873-41AC-B1FE-0A33E92DF311}" srcOrd="3" destOrd="0" parTransId="{814411E2-2C54-4FF6-B2BB-4EACDBF335F3}" sibTransId="{3DC0E717-1B4B-4B28-B78F-B8691E4AACE9}"/>
    <dgm:cxn modelId="{03F24792-1890-46F9-BC94-C16931FD180F}" type="presParOf" srcId="{F2410C0C-8164-448D-AD03-DF5A02A9A6EC}" destId="{75EA7A91-0137-4F5E-B6AC-79D87FEA59E0}" srcOrd="0" destOrd="0" presId="urn:microsoft.com/office/officeart/2005/8/layout/matrix1"/>
    <dgm:cxn modelId="{85AAFA32-B8EF-497D-8CD4-DE54F39047DE}" type="presParOf" srcId="{75EA7A91-0137-4F5E-B6AC-79D87FEA59E0}" destId="{30C5201E-040C-4633-8B91-3EC1D35B6D3A}" srcOrd="0" destOrd="0" presId="urn:microsoft.com/office/officeart/2005/8/layout/matrix1"/>
    <dgm:cxn modelId="{0EE55D9F-F58F-496F-85B3-4584DD7EAC2D}" type="presParOf" srcId="{75EA7A91-0137-4F5E-B6AC-79D87FEA59E0}" destId="{8349301A-0096-49D5-9D44-D39B3E5D005C}" srcOrd="1" destOrd="0" presId="urn:microsoft.com/office/officeart/2005/8/layout/matrix1"/>
    <dgm:cxn modelId="{B2E07192-EFF4-4AA0-9E5C-A8545E6E0D22}" type="presParOf" srcId="{75EA7A91-0137-4F5E-B6AC-79D87FEA59E0}" destId="{246387CF-BA83-4EDB-8E79-255A2B002DEA}" srcOrd="2" destOrd="0" presId="urn:microsoft.com/office/officeart/2005/8/layout/matrix1"/>
    <dgm:cxn modelId="{AFD1F496-5C55-4077-A741-41D5B34E49CE}" type="presParOf" srcId="{75EA7A91-0137-4F5E-B6AC-79D87FEA59E0}" destId="{CD9DEFB7-60B0-4782-B04F-A3D1E0634C2B}" srcOrd="3" destOrd="0" presId="urn:microsoft.com/office/officeart/2005/8/layout/matrix1"/>
    <dgm:cxn modelId="{F77F6C57-A39D-4E18-BEEF-936F1DECC46C}" type="presParOf" srcId="{75EA7A91-0137-4F5E-B6AC-79D87FEA59E0}" destId="{72CF96D9-098A-4FB1-8A7E-36C58BDAC143}" srcOrd="4" destOrd="0" presId="urn:microsoft.com/office/officeart/2005/8/layout/matrix1"/>
    <dgm:cxn modelId="{78EB8072-C94F-4715-B6C9-AFA91B3A41EF}" type="presParOf" srcId="{75EA7A91-0137-4F5E-B6AC-79D87FEA59E0}" destId="{D3898912-3B23-4685-B7A5-796B725C665C}" srcOrd="5" destOrd="0" presId="urn:microsoft.com/office/officeart/2005/8/layout/matrix1"/>
    <dgm:cxn modelId="{E5A0CA3B-F377-4831-BFB1-347F7F91AB17}" type="presParOf" srcId="{75EA7A91-0137-4F5E-B6AC-79D87FEA59E0}" destId="{68F0486B-0EE7-4915-B8BA-4434F2572913}" srcOrd="6" destOrd="0" presId="urn:microsoft.com/office/officeart/2005/8/layout/matrix1"/>
    <dgm:cxn modelId="{89658649-7599-4EB1-8FDE-BDEF00810DE6}" type="presParOf" srcId="{75EA7A91-0137-4F5E-B6AC-79D87FEA59E0}" destId="{BA645FC9-1DB6-48F1-B482-4988DB19BAED}" srcOrd="7" destOrd="0" presId="urn:microsoft.com/office/officeart/2005/8/layout/matrix1"/>
    <dgm:cxn modelId="{2634B8C8-E19E-4BEB-A121-4CFC34D7130D}" type="presParOf" srcId="{F2410C0C-8164-448D-AD03-DF5A02A9A6EC}" destId="{CC97A17D-4CEC-45A9-9B71-28E3CBA34CCB}" srcOrd="1" destOrd="0" presId="urn:microsoft.com/office/officeart/2005/8/layout/matrix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D22C51C0-D101-407A-983C-8D7D637660D0}"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5E70B541-B257-4954-911F-8CDF77F7D1B2}">
      <dgm:prSet phldrT="[Texto]"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s-ES" sz="2400" dirty="0" smtClean="0"/>
            <a:t>RECOMENDACIONES</a:t>
          </a:r>
          <a:endParaRPr lang="es-ES" sz="2400" dirty="0"/>
        </a:p>
      </dgm:t>
    </dgm:pt>
    <dgm:pt modelId="{0B26A4F4-E709-4E75-9A84-902567C01426}" type="parTrans" cxnId="{096EFE00-B30A-48F2-9525-C36076184981}">
      <dgm:prSet/>
      <dgm:spPr/>
      <dgm:t>
        <a:bodyPr/>
        <a:lstStyle/>
        <a:p>
          <a:endParaRPr lang="es-ES"/>
        </a:p>
      </dgm:t>
    </dgm:pt>
    <dgm:pt modelId="{87CF4D98-6A65-48C6-8C9A-202179D83CC9}" type="sibTrans" cxnId="{096EFE00-B30A-48F2-9525-C36076184981}">
      <dgm:prSet/>
      <dgm:spPr/>
      <dgm:t>
        <a:bodyPr/>
        <a:lstStyle/>
        <a:p>
          <a:endParaRPr lang="es-ES"/>
        </a:p>
      </dgm:t>
    </dgm:pt>
    <dgm:pt modelId="{CEE4858B-5FE3-404D-B568-6D98BF871719}">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C" sz="1800" dirty="0" smtClean="0">
              <a:latin typeface="+mj-lt"/>
            </a:rPr>
            <a:t>Se recomienda usar agregados finos con un módulo de finura entre 2.5 a 3.5, ya que si son arenas muy finas, dificulta su compactación por ser una mezcla pegajosa.</a:t>
          </a:r>
          <a:endParaRPr lang="es-ES" sz="1800" dirty="0"/>
        </a:p>
      </dgm:t>
    </dgm:pt>
    <dgm:pt modelId="{AF94D951-FDF8-40D0-AD45-5241DBEB365B}" type="parTrans" cxnId="{2F2819C6-2D7A-46CD-AA71-C8E112795871}">
      <dgm:prSet/>
      <dgm:spPr/>
      <dgm:t>
        <a:bodyPr/>
        <a:lstStyle/>
        <a:p>
          <a:endParaRPr lang="es-ES"/>
        </a:p>
      </dgm:t>
    </dgm:pt>
    <dgm:pt modelId="{09F1C468-1ACF-4C6F-A21A-28EED903968C}" type="sibTrans" cxnId="{2F2819C6-2D7A-46CD-AA71-C8E112795871}">
      <dgm:prSet/>
      <dgm:spPr/>
      <dgm:t>
        <a:bodyPr/>
        <a:lstStyle/>
        <a:p>
          <a:endParaRPr lang="es-ES"/>
        </a:p>
      </dgm:t>
    </dgm:pt>
    <dgm:pt modelId="{9E43390A-0E44-451E-93E0-3F75B8829D35}">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C" sz="1800" dirty="0" smtClean="0">
              <a:latin typeface="+mj-lt"/>
            </a:rPr>
            <a:t>Es recomendable no exceder en la proporción de materiales finos, ya que aumenta la pasta de la mezcla de hormigón y con ello aumenta el agua de mezclado, disminuyendo su resistencia.</a:t>
          </a:r>
          <a:endParaRPr lang="es-ES" sz="1800" dirty="0"/>
        </a:p>
      </dgm:t>
    </dgm:pt>
    <dgm:pt modelId="{1BF90891-B010-4EFB-BA7D-D35E1BEC7AB8}" type="parTrans" cxnId="{BEA510D7-617A-4997-8EDB-7A17CF327C45}">
      <dgm:prSet/>
      <dgm:spPr/>
      <dgm:t>
        <a:bodyPr/>
        <a:lstStyle/>
        <a:p>
          <a:endParaRPr lang="es-ES"/>
        </a:p>
      </dgm:t>
    </dgm:pt>
    <dgm:pt modelId="{1E4DBC3C-AEE4-4212-8B9F-3A96A0CA765F}" type="sibTrans" cxnId="{BEA510D7-617A-4997-8EDB-7A17CF327C45}">
      <dgm:prSet/>
      <dgm:spPr/>
      <dgm:t>
        <a:bodyPr/>
        <a:lstStyle/>
        <a:p>
          <a:endParaRPr lang="es-ES"/>
        </a:p>
      </dgm:t>
    </dgm:pt>
    <dgm:pt modelId="{2A097039-F169-4D72-BD46-0AAE41574328}">
      <dgm:prSet phldrT="[Texto]" custT="1">
        <dgm:style>
          <a:lnRef idx="2">
            <a:schemeClr val="accent3"/>
          </a:lnRef>
          <a:fillRef idx="1">
            <a:schemeClr val="lt1"/>
          </a:fillRef>
          <a:effectRef idx="0">
            <a:schemeClr val="accent3"/>
          </a:effectRef>
          <a:fontRef idx="minor">
            <a:schemeClr val="dk1"/>
          </a:fontRef>
        </dgm:style>
      </dgm:prSet>
      <dgm:spPr/>
      <dgm:t>
        <a:bodyPr/>
        <a:lstStyle/>
        <a:p>
          <a:r>
            <a:rPr lang="es-EC" sz="1800" dirty="0" smtClean="0">
              <a:latin typeface="+mj-lt"/>
            </a:rPr>
            <a:t>Se recomienda utilizar en la mezcla de hormigones de alto desempeño, agregados libres de material orgánico. Esto impide una adherencia adecuada del agregado con la pasta, provocando segregación en el hormigón</a:t>
          </a:r>
          <a:r>
            <a:rPr lang="es-EC" sz="1300" dirty="0" smtClean="0">
              <a:latin typeface="+mj-lt"/>
            </a:rPr>
            <a:t>.</a:t>
          </a:r>
          <a:endParaRPr lang="es-ES" sz="1300" dirty="0"/>
        </a:p>
      </dgm:t>
    </dgm:pt>
    <dgm:pt modelId="{D5B4207A-990F-4753-A308-2454EC185982}" type="parTrans" cxnId="{E563AED5-B986-4FEB-B955-FF0DF9D3F886}">
      <dgm:prSet/>
      <dgm:spPr/>
      <dgm:t>
        <a:bodyPr/>
        <a:lstStyle/>
        <a:p>
          <a:endParaRPr lang="es-ES"/>
        </a:p>
      </dgm:t>
    </dgm:pt>
    <dgm:pt modelId="{6FD9C9AA-9DB9-48AF-ACE0-6535DED802F5}" type="sibTrans" cxnId="{E563AED5-B986-4FEB-B955-FF0DF9D3F886}">
      <dgm:prSet/>
      <dgm:spPr/>
      <dgm:t>
        <a:bodyPr/>
        <a:lstStyle/>
        <a:p>
          <a:endParaRPr lang="es-ES"/>
        </a:p>
      </dgm:t>
    </dgm:pt>
    <dgm:pt modelId="{45E39CDA-BD1D-4177-94E4-F98468247627}" type="pres">
      <dgm:prSet presAssocID="{D22C51C0-D101-407A-983C-8D7D637660D0}" presName="Name0" presStyleCnt="0">
        <dgm:presLayoutVars>
          <dgm:chPref val="1"/>
          <dgm:dir/>
          <dgm:animOne val="branch"/>
          <dgm:animLvl val="lvl"/>
          <dgm:resizeHandles val="exact"/>
        </dgm:presLayoutVars>
      </dgm:prSet>
      <dgm:spPr/>
      <dgm:t>
        <a:bodyPr/>
        <a:lstStyle/>
        <a:p>
          <a:endParaRPr lang="es-ES"/>
        </a:p>
      </dgm:t>
    </dgm:pt>
    <dgm:pt modelId="{6DEC2233-7CA5-4650-AC2E-4BA8F9080B20}" type="pres">
      <dgm:prSet presAssocID="{5E70B541-B257-4954-911F-8CDF77F7D1B2}" presName="root1" presStyleCnt="0"/>
      <dgm:spPr/>
      <dgm:t>
        <a:bodyPr/>
        <a:lstStyle/>
        <a:p>
          <a:endParaRPr lang="es-ES"/>
        </a:p>
      </dgm:t>
    </dgm:pt>
    <dgm:pt modelId="{4B4B5F85-B64C-4A6D-88CC-433AB107014F}" type="pres">
      <dgm:prSet presAssocID="{5E70B541-B257-4954-911F-8CDF77F7D1B2}" presName="LevelOneTextNode" presStyleLbl="node0" presStyleIdx="0" presStyleCnt="1">
        <dgm:presLayoutVars>
          <dgm:chPref val="3"/>
        </dgm:presLayoutVars>
      </dgm:prSet>
      <dgm:spPr/>
      <dgm:t>
        <a:bodyPr/>
        <a:lstStyle/>
        <a:p>
          <a:endParaRPr lang="es-ES"/>
        </a:p>
      </dgm:t>
    </dgm:pt>
    <dgm:pt modelId="{D80E293A-BD5B-45BE-A004-465B2607C5B4}" type="pres">
      <dgm:prSet presAssocID="{5E70B541-B257-4954-911F-8CDF77F7D1B2}" presName="level2hierChild" presStyleCnt="0"/>
      <dgm:spPr/>
      <dgm:t>
        <a:bodyPr/>
        <a:lstStyle/>
        <a:p>
          <a:endParaRPr lang="es-ES"/>
        </a:p>
      </dgm:t>
    </dgm:pt>
    <dgm:pt modelId="{24DB55EE-E96C-4798-B559-5476A3B6004B}" type="pres">
      <dgm:prSet presAssocID="{AF94D951-FDF8-40D0-AD45-5241DBEB365B}" presName="conn2-1" presStyleLbl="parChTrans1D2" presStyleIdx="0" presStyleCnt="3"/>
      <dgm:spPr/>
      <dgm:t>
        <a:bodyPr/>
        <a:lstStyle/>
        <a:p>
          <a:endParaRPr lang="es-ES"/>
        </a:p>
      </dgm:t>
    </dgm:pt>
    <dgm:pt modelId="{A3A86D6C-4027-49B5-BFBD-A438C37C1D2B}" type="pres">
      <dgm:prSet presAssocID="{AF94D951-FDF8-40D0-AD45-5241DBEB365B}" presName="connTx" presStyleLbl="parChTrans1D2" presStyleIdx="0" presStyleCnt="3"/>
      <dgm:spPr/>
      <dgm:t>
        <a:bodyPr/>
        <a:lstStyle/>
        <a:p>
          <a:endParaRPr lang="es-ES"/>
        </a:p>
      </dgm:t>
    </dgm:pt>
    <dgm:pt modelId="{C25C7850-387C-417D-BDA1-A2C6256466C8}" type="pres">
      <dgm:prSet presAssocID="{CEE4858B-5FE3-404D-B568-6D98BF871719}" presName="root2" presStyleCnt="0"/>
      <dgm:spPr/>
      <dgm:t>
        <a:bodyPr/>
        <a:lstStyle/>
        <a:p>
          <a:endParaRPr lang="es-ES"/>
        </a:p>
      </dgm:t>
    </dgm:pt>
    <dgm:pt modelId="{7046F53E-3FD3-4C45-A97E-200887E4F04E}" type="pres">
      <dgm:prSet presAssocID="{CEE4858B-5FE3-404D-B568-6D98BF871719}" presName="LevelTwoTextNode" presStyleLbl="node2" presStyleIdx="0" presStyleCnt="3" custScaleX="123878" custScaleY="185495">
        <dgm:presLayoutVars>
          <dgm:chPref val="3"/>
        </dgm:presLayoutVars>
      </dgm:prSet>
      <dgm:spPr/>
      <dgm:t>
        <a:bodyPr/>
        <a:lstStyle/>
        <a:p>
          <a:endParaRPr lang="es-ES"/>
        </a:p>
      </dgm:t>
    </dgm:pt>
    <dgm:pt modelId="{B20ADF01-424B-4A79-BBA1-48778EDF999A}" type="pres">
      <dgm:prSet presAssocID="{CEE4858B-5FE3-404D-B568-6D98BF871719}" presName="level3hierChild" presStyleCnt="0"/>
      <dgm:spPr/>
      <dgm:t>
        <a:bodyPr/>
        <a:lstStyle/>
        <a:p>
          <a:endParaRPr lang="es-ES"/>
        </a:p>
      </dgm:t>
    </dgm:pt>
    <dgm:pt modelId="{67A9F346-1924-42D2-9D6D-0622B70C5BAA}" type="pres">
      <dgm:prSet presAssocID="{1BF90891-B010-4EFB-BA7D-D35E1BEC7AB8}" presName="conn2-1" presStyleLbl="parChTrans1D2" presStyleIdx="1" presStyleCnt="3"/>
      <dgm:spPr/>
      <dgm:t>
        <a:bodyPr/>
        <a:lstStyle/>
        <a:p>
          <a:endParaRPr lang="es-ES"/>
        </a:p>
      </dgm:t>
    </dgm:pt>
    <dgm:pt modelId="{C016DADF-6452-4858-9B20-9F6A38D01A85}" type="pres">
      <dgm:prSet presAssocID="{1BF90891-B010-4EFB-BA7D-D35E1BEC7AB8}" presName="connTx" presStyleLbl="parChTrans1D2" presStyleIdx="1" presStyleCnt="3"/>
      <dgm:spPr/>
      <dgm:t>
        <a:bodyPr/>
        <a:lstStyle/>
        <a:p>
          <a:endParaRPr lang="es-ES"/>
        </a:p>
      </dgm:t>
    </dgm:pt>
    <dgm:pt modelId="{3C6C7D11-84F7-4B33-A4AE-2DF3C541D352}" type="pres">
      <dgm:prSet presAssocID="{9E43390A-0E44-451E-93E0-3F75B8829D35}" presName="root2" presStyleCnt="0"/>
      <dgm:spPr/>
      <dgm:t>
        <a:bodyPr/>
        <a:lstStyle/>
        <a:p>
          <a:endParaRPr lang="es-ES"/>
        </a:p>
      </dgm:t>
    </dgm:pt>
    <dgm:pt modelId="{1F0869CD-ED4A-4980-A341-A12EF166B294}" type="pres">
      <dgm:prSet presAssocID="{9E43390A-0E44-451E-93E0-3F75B8829D35}" presName="LevelTwoTextNode" presStyleLbl="node2" presStyleIdx="1" presStyleCnt="3" custScaleX="158894" custScaleY="163466">
        <dgm:presLayoutVars>
          <dgm:chPref val="3"/>
        </dgm:presLayoutVars>
      </dgm:prSet>
      <dgm:spPr/>
      <dgm:t>
        <a:bodyPr/>
        <a:lstStyle/>
        <a:p>
          <a:endParaRPr lang="es-ES"/>
        </a:p>
      </dgm:t>
    </dgm:pt>
    <dgm:pt modelId="{DAE0DB2F-A111-477B-8BE3-B6080A67DEF8}" type="pres">
      <dgm:prSet presAssocID="{9E43390A-0E44-451E-93E0-3F75B8829D35}" presName="level3hierChild" presStyleCnt="0"/>
      <dgm:spPr/>
      <dgm:t>
        <a:bodyPr/>
        <a:lstStyle/>
        <a:p>
          <a:endParaRPr lang="es-ES"/>
        </a:p>
      </dgm:t>
    </dgm:pt>
    <dgm:pt modelId="{260E7034-9E87-4ACF-993E-4786B4E2810F}" type="pres">
      <dgm:prSet presAssocID="{D5B4207A-990F-4753-A308-2454EC185982}" presName="conn2-1" presStyleLbl="parChTrans1D2" presStyleIdx="2" presStyleCnt="3"/>
      <dgm:spPr/>
      <dgm:t>
        <a:bodyPr/>
        <a:lstStyle/>
        <a:p>
          <a:endParaRPr lang="es-ES"/>
        </a:p>
      </dgm:t>
    </dgm:pt>
    <dgm:pt modelId="{597A55EE-F909-47D7-BDBF-2F087890AE8F}" type="pres">
      <dgm:prSet presAssocID="{D5B4207A-990F-4753-A308-2454EC185982}" presName="connTx" presStyleLbl="parChTrans1D2" presStyleIdx="2" presStyleCnt="3"/>
      <dgm:spPr/>
      <dgm:t>
        <a:bodyPr/>
        <a:lstStyle/>
        <a:p>
          <a:endParaRPr lang="es-ES"/>
        </a:p>
      </dgm:t>
    </dgm:pt>
    <dgm:pt modelId="{531C43D6-D9C6-4807-99B1-67F74261F98D}" type="pres">
      <dgm:prSet presAssocID="{2A097039-F169-4D72-BD46-0AAE41574328}" presName="root2" presStyleCnt="0"/>
      <dgm:spPr/>
      <dgm:t>
        <a:bodyPr/>
        <a:lstStyle/>
        <a:p>
          <a:endParaRPr lang="es-ES"/>
        </a:p>
      </dgm:t>
    </dgm:pt>
    <dgm:pt modelId="{0EAE5574-DE19-4DE4-A833-18072644BBA9}" type="pres">
      <dgm:prSet presAssocID="{2A097039-F169-4D72-BD46-0AAE41574328}" presName="LevelTwoTextNode" presStyleLbl="node2" presStyleIdx="2" presStyleCnt="3" custScaleX="166630" custScaleY="205773">
        <dgm:presLayoutVars>
          <dgm:chPref val="3"/>
        </dgm:presLayoutVars>
      </dgm:prSet>
      <dgm:spPr/>
      <dgm:t>
        <a:bodyPr/>
        <a:lstStyle/>
        <a:p>
          <a:endParaRPr lang="es-ES"/>
        </a:p>
      </dgm:t>
    </dgm:pt>
    <dgm:pt modelId="{71CCD38A-A45D-4FF1-9544-575C28B50F7B}" type="pres">
      <dgm:prSet presAssocID="{2A097039-F169-4D72-BD46-0AAE41574328}" presName="level3hierChild" presStyleCnt="0"/>
      <dgm:spPr/>
      <dgm:t>
        <a:bodyPr/>
        <a:lstStyle/>
        <a:p>
          <a:endParaRPr lang="es-ES"/>
        </a:p>
      </dgm:t>
    </dgm:pt>
  </dgm:ptLst>
  <dgm:cxnLst>
    <dgm:cxn modelId="{BEA510D7-617A-4997-8EDB-7A17CF327C45}" srcId="{5E70B541-B257-4954-911F-8CDF77F7D1B2}" destId="{9E43390A-0E44-451E-93E0-3F75B8829D35}" srcOrd="1" destOrd="0" parTransId="{1BF90891-B010-4EFB-BA7D-D35E1BEC7AB8}" sibTransId="{1E4DBC3C-AEE4-4212-8B9F-3A96A0CA765F}"/>
    <dgm:cxn modelId="{C906BE02-3373-4958-A2CF-D576AD271206}" type="presOf" srcId="{D5B4207A-990F-4753-A308-2454EC185982}" destId="{260E7034-9E87-4ACF-993E-4786B4E2810F}" srcOrd="0" destOrd="0" presId="urn:microsoft.com/office/officeart/2008/layout/HorizontalMultiLevelHierarchy"/>
    <dgm:cxn modelId="{2F2819C6-2D7A-46CD-AA71-C8E112795871}" srcId="{5E70B541-B257-4954-911F-8CDF77F7D1B2}" destId="{CEE4858B-5FE3-404D-B568-6D98BF871719}" srcOrd="0" destOrd="0" parTransId="{AF94D951-FDF8-40D0-AD45-5241DBEB365B}" sibTransId="{09F1C468-1ACF-4C6F-A21A-28EED903968C}"/>
    <dgm:cxn modelId="{E563AED5-B986-4FEB-B955-FF0DF9D3F886}" srcId="{5E70B541-B257-4954-911F-8CDF77F7D1B2}" destId="{2A097039-F169-4D72-BD46-0AAE41574328}" srcOrd="2" destOrd="0" parTransId="{D5B4207A-990F-4753-A308-2454EC185982}" sibTransId="{6FD9C9AA-9DB9-48AF-ACE0-6535DED802F5}"/>
    <dgm:cxn modelId="{A608E2B2-342E-4867-AB4B-A0F7519D34BD}" type="presOf" srcId="{1BF90891-B010-4EFB-BA7D-D35E1BEC7AB8}" destId="{C016DADF-6452-4858-9B20-9F6A38D01A85}" srcOrd="1" destOrd="0" presId="urn:microsoft.com/office/officeart/2008/layout/HorizontalMultiLevelHierarchy"/>
    <dgm:cxn modelId="{CE09E0BF-7857-42B8-85FB-039DA30E878C}" type="presOf" srcId="{2A097039-F169-4D72-BD46-0AAE41574328}" destId="{0EAE5574-DE19-4DE4-A833-18072644BBA9}" srcOrd="0" destOrd="0" presId="urn:microsoft.com/office/officeart/2008/layout/HorizontalMultiLevelHierarchy"/>
    <dgm:cxn modelId="{19FC80F8-3368-4CCE-B4A9-7FE0E9D892FD}" type="presOf" srcId="{5E70B541-B257-4954-911F-8CDF77F7D1B2}" destId="{4B4B5F85-B64C-4A6D-88CC-433AB107014F}" srcOrd="0" destOrd="0" presId="urn:microsoft.com/office/officeart/2008/layout/HorizontalMultiLevelHierarchy"/>
    <dgm:cxn modelId="{70770FB0-89FF-4BA3-9233-EB442725730F}" type="presOf" srcId="{CEE4858B-5FE3-404D-B568-6D98BF871719}" destId="{7046F53E-3FD3-4C45-A97E-200887E4F04E}" srcOrd="0" destOrd="0" presId="urn:microsoft.com/office/officeart/2008/layout/HorizontalMultiLevelHierarchy"/>
    <dgm:cxn modelId="{579A56C3-6815-4E2A-B641-2C2DE01A1706}" type="presOf" srcId="{D5B4207A-990F-4753-A308-2454EC185982}" destId="{597A55EE-F909-47D7-BDBF-2F087890AE8F}" srcOrd="1" destOrd="0" presId="urn:microsoft.com/office/officeart/2008/layout/HorizontalMultiLevelHierarchy"/>
    <dgm:cxn modelId="{096EFE00-B30A-48F2-9525-C36076184981}" srcId="{D22C51C0-D101-407A-983C-8D7D637660D0}" destId="{5E70B541-B257-4954-911F-8CDF77F7D1B2}" srcOrd="0" destOrd="0" parTransId="{0B26A4F4-E709-4E75-9A84-902567C01426}" sibTransId="{87CF4D98-6A65-48C6-8C9A-202179D83CC9}"/>
    <dgm:cxn modelId="{09D1D450-B6FB-4309-BD99-AAC5C44C9FFE}" type="presOf" srcId="{1BF90891-B010-4EFB-BA7D-D35E1BEC7AB8}" destId="{67A9F346-1924-42D2-9D6D-0622B70C5BAA}" srcOrd="0" destOrd="0" presId="urn:microsoft.com/office/officeart/2008/layout/HorizontalMultiLevelHierarchy"/>
    <dgm:cxn modelId="{11CF0527-8592-45F2-A133-8890945BF29D}" type="presOf" srcId="{AF94D951-FDF8-40D0-AD45-5241DBEB365B}" destId="{A3A86D6C-4027-49B5-BFBD-A438C37C1D2B}" srcOrd="1" destOrd="0" presId="urn:microsoft.com/office/officeart/2008/layout/HorizontalMultiLevelHierarchy"/>
    <dgm:cxn modelId="{AE24B159-785B-4CC0-8D51-77BE83F1F6F7}" type="presOf" srcId="{AF94D951-FDF8-40D0-AD45-5241DBEB365B}" destId="{24DB55EE-E96C-4798-B559-5476A3B6004B}" srcOrd="0" destOrd="0" presId="urn:microsoft.com/office/officeart/2008/layout/HorizontalMultiLevelHierarchy"/>
    <dgm:cxn modelId="{39CCF729-7B1A-4F8B-B50A-4165223362AA}" type="presOf" srcId="{D22C51C0-D101-407A-983C-8D7D637660D0}" destId="{45E39CDA-BD1D-4177-94E4-F98468247627}" srcOrd="0" destOrd="0" presId="urn:microsoft.com/office/officeart/2008/layout/HorizontalMultiLevelHierarchy"/>
    <dgm:cxn modelId="{91F28F01-831E-408D-BDBE-4FC8332EDF2B}" type="presOf" srcId="{9E43390A-0E44-451E-93E0-3F75B8829D35}" destId="{1F0869CD-ED4A-4980-A341-A12EF166B294}" srcOrd="0" destOrd="0" presId="urn:microsoft.com/office/officeart/2008/layout/HorizontalMultiLevelHierarchy"/>
    <dgm:cxn modelId="{336F6AF1-D5FF-43F7-AE4D-E5761F404F6D}" type="presParOf" srcId="{45E39CDA-BD1D-4177-94E4-F98468247627}" destId="{6DEC2233-7CA5-4650-AC2E-4BA8F9080B20}" srcOrd="0" destOrd="0" presId="urn:microsoft.com/office/officeart/2008/layout/HorizontalMultiLevelHierarchy"/>
    <dgm:cxn modelId="{1BE498AA-97ED-41CC-BBA9-92F802A86DB8}" type="presParOf" srcId="{6DEC2233-7CA5-4650-AC2E-4BA8F9080B20}" destId="{4B4B5F85-B64C-4A6D-88CC-433AB107014F}" srcOrd="0" destOrd="0" presId="urn:microsoft.com/office/officeart/2008/layout/HorizontalMultiLevelHierarchy"/>
    <dgm:cxn modelId="{E11848C0-1FF0-4930-93C2-1A05DD2551B0}" type="presParOf" srcId="{6DEC2233-7CA5-4650-AC2E-4BA8F9080B20}" destId="{D80E293A-BD5B-45BE-A004-465B2607C5B4}" srcOrd="1" destOrd="0" presId="urn:microsoft.com/office/officeart/2008/layout/HorizontalMultiLevelHierarchy"/>
    <dgm:cxn modelId="{A3B37258-BD29-458D-9D3D-70B83B28CE8C}" type="presParOf" srcId="{D80E293A-BD5B-45BE-A004-465B2607C5B4}" destId="{24DB55EE-E96C-4798-B559-5476A3B6004B}" srcOrd="0" destOrd="0" presId="urn:microsoft.com/office/officeart/2008/layout/HorizontalMultiLevelHierarchy"/>
    <dgm:cxn modelId="{E906A769-A4B3-4B4E-994D-BC3C0644C231}" type="presParOf" srcId="{24DB55EE-E96C-4798-B559-5476A3B6004B}" destId="{A3A86D6C-4027-49B5-BFBD-A438C37C1D2B}" srcOrd="0" destOrd="0" presId="urn:microsoft.com/office/officeart/2008/layout/HorizontalMultiLevelHierarchy"/>
    <dgm:cxn modelId="{CBC9BEE3-9FA6-4462-91BD-0B963FD9CACD}" type="presParOf" srcId="{D80E293A-BD5B-45BE-A004-465B2607C5B4}" destId="{C25C7850-387C-417D-BDA1-A2C6256466C8}" srcOrd="1" destOrd="0" presId="urn:microsoft.com/office/officeart/2008/layout/HorizontalMultiLevelHierarchy"/>
    <dgm:cxn modelId="{C9987782-503B-46C2-8295-ABF8B2D8EAA3}" type="presParOf" srcId="{C25C7850-387C-417D-BDA1-A2C6256466C8}" destId="{7046F53E-3FD3-4C45-A97E-200887E4F04E}" srcOrd="0" destOrd="0" presId="urn:microsoft.com/office/officeart/2008/layout/HorizontalMultiLevelHierarchy"/>
    <dgm:cxn modelId="{5E8DAD14-73CB-40B9-A330-434EC0564DD5}" type="presParOf" srcId="{C25C7850-387C-417D-BDA1-A2C6256466C8}" destId="{B20ADF01-424B-4A79-BBA1-48778EDF999A}" srcOrd="1" destOrd="0" presId="urn:microsoft.com/office/officeart/2008/layout/HorizontalMultiLevelHierarchy"/>
    <dgm:cxn modelId="{7BAA0C44-E362-4E4C-BE74-F513678ADEE6}" type="presParOf" srcId="{D80E293A-BD5B-45BE-A004-465B2607C5B4}" destId="{67A9F346-1924-42D2-9D6D-0622B70C5BAA}" srcOrd="2" destOrd="0" presId="urn:microsoft.com/office/officeart/2008/layout/HorizontalMultiLevelHierarchy"/>
    <dgm:cxn modelId="{78C3D464-4FD7-4903-962A-408471F63886}" type="presParOf" srcId="{67A9F346-1924-42D2-9D6D-0622B70C5BAA}" destId="{C016DADF-6452-4858-9B20-9F6A38D01A85}" srcOrd="0" destOrd="0" presId="urn:microsoft.com/office/officeart/2008/layout/HorizontalMultiLevelHierarchy"/>
    <dgm:cxn modelId="{E9CC5B79-DCD0-4360-9E35-97DD1E3B90E3}" type="presParOf" srcId="{D80E293A-BD5B-45BE-A004-465B2607C5B4}" destId="{3C6C7D11-84F7-4B33-A4AE-2DF3C541D352}" srcOrd="3" destOrd="0" presId="urn:microsoft.com/office/officeart/2008/layout/HorizontalMultiLevelHierarchy"/>
    <dgm:cxn modelId="{22C271CE-8E69-4ACA-B546-607863280AE2}" type="presParOf" srcId="{3C6C7D11-84F7-4B33-A4AE-2DF3C541D352}" destId="{1F0869CD-ED4A-4980-A341-A12EF166B294}" srcOrd="0" destOrd="0" presId="urn:microsoft.com/office/officeart/2008/layout/HorizontalMultiLevelHierarchy"/>
    <dgm:cxn modelId="{EFABD538-0F44-4B79-BEAF-85B8C74E5A66}" type="presParOf" srcId="{3C6C7D11-84F7-4B33-A4AE-2DF3C541D352}" destId="{DAE0DB2F-A111-477B-8BE3-B6080A67DEF8}" srcOrd="1" destOrd="0" presId="urn:microsoft.com/office/officeart/2008/layout/HorizontalMultiLevelHierarchy"/>
    <dgm:cxn modelId="{EBBA7DBC-02A8-4637-BC5C-2EAD8C7730AE}" type="presParOf" srcId="{D80E293A-BD5B-45BE-A004-465B2607C5B4}" destId="{260E7034-9E87-4ACF-993E-4786B4E2810F}" srcOrd="4" destOrd="0" presId="urn:microsoft.com/office/officeart/2008/layout/HorizontalMultiLevelHierarchy"/>
    <dgm:cxn modelId="{42F24583-0327-440E-8845-4C695545DB1E}" type="presParOf" srcId="{260E7034-9E87-4ACF-993E-4786B4E2810F}" destId="{597A55EE-F909-47D7-BDBF-2F087890AE8F}" srcOrd="0" destOrd="0" presId="urn:microsoft.com/office/officeart/2008/layout/HorizontalMultiLevelHierarchy"/>
    <dgm:cxn modelId="{596B6F42-4035-4FED-AB82-EBF64A6CBDD8}" type="presParOf" srcId="{D80E293A-BD5B-45BE-A004-465B2607C5B4}" destId="{531C43D6-D9C6-4807-99B1-67F74261F98D}" srcOrd="5" destOrd="0" presId="urn:microsoft.com/office/officeart/2008/layout/HorizontalMultiLevelHierarchy"/>
    <dgm:cxn modelId="{A49A1367-9D9D-407A-BA24-64109F18ACCF}" type="presParOf" srcId="{531C43D6-D9C6-4807-99B1-67F74261F98D}" destId="{0EAE5574-DE19-4DE4-A833-18072644BBA9}" srcOrd="0" destOrd="0" presId="urn:microsoft.com/office/officeart/2008/layout/HorizontalMultiLevelHierarchy"/>
    <dgm:cxn modelId="{800628AC-246D-4CC5-BCC2-9E6728C60E44}" type="presParOf" srcId="{531C43D6-D9C6-4807-99B1-67F74261F98D}" destId="{71CCD38A-A45D-4FF1-9544-575C28B50F7B}"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E32FE58-570E-4B0F-8D6A-42F047B55D82}" type="doc">
      <dgm:prSet loTypeId="urn:microsoft.com/office/officeart/2005/8/layout/chevron2" loCatId="process" qsTypeId="urn:microsoft.com/office/officeart/2005/8/quickstyle/simple5" qsCatId="simple" csTypeId="urn:microsoft.com/office/officeart/2005/8/colors/accent1_1" csCatId="accent1" phldr="1"/>
      <dgm:spPr/>
      <dgm:t>
        <a:bodyPr/>
        <a:lstStyle/>
        <a:p>
          <a:endParaRPr lang="es-EC"/>
        </a:p>
      </dgm:t>
    </dgm:pt>
    <dgm:pt modelId="{E423BD7C-267A-43FA-AF98-81D76F4B3DF4}">
      <dgm:prSet custT="1"/>
      <dgm:spPr/>
      <dgm:t>
        <a:bodyPr/>
        <a:lstStyle/>
        <a:p>
          <a:endParaRPr lang="es-EC" sz="800" dirty="0" smtClean="0"/>
        </a:p>
        <a:p>
          <a:r>
            <a:rPr lang="es-EC" sz="1600" b="1" dirty="0" smtClean="0"/>
            <a:t>Agregado Grueso</a:t>
          </a:r>
          <a:endParaRPr lang="es-EC" sz="1600" b="1" dirty="0"/>
        </a:p>
      </dgm:t>
    </dgm:pt>
    <dgm:pt modelId="{565D82DA-F625-4356-BA07-6581C8DF905A}" type="parTrans" cxnId="{429AAAED-E9AC-4191-B579-0FB6C1FA9968}">
      <dgm:prSet/>
      <dgm:spPr/>
      <dgm:t>
        <a:bodyPr/>
        <a:lstStyle/>
        <a:p>
          <a:endParaRPr lang="es-EC"/>
        </a:p>
      </dgm:t>
    </dgm:pt>
    <dgm:pt modelId="{5E08CDB1-DFD4-4008-89C3-EDA59AFEA9DE}" type="sibTrans" cxnId="{429AAAED-E9AC-4191-B579-0FB6C1FA9968}">
      <dgm:prSet/>
      <dgm:spPr/>
      <dgm:t>
        <a:bodyPr/>
        <a:lstStyle/>
        <a:p>
          <a:endParaRPr lang="es-EC"/>
        </a:p>
      </dgm:t>
    </dgm:pt>
    <dgm:pt modelId="{73C66027-5C20-4488-B011-4C4D27F8C96C}">
      <dgm:prSet custT="1"/>
      <dgm:spPr/>
      <dgm:t>
        <a:bodyPr/>
        <a:lstStyle/>
        <a:p>
          <a:r>
            <a:rPr lang="es-EC" sz="1500" dirty="0" smtClean="0"/>
            <a:t>Son materiales pétreos retenidos por el tamiz N° 4.</a:t>
          </a:r>
          <a:endParaRPr lang="es-EC" sz="1500" dirty="0"/>
        </a:p>
      </dgm:t>
    </dgm:pt>
    <dgm:pt modelId="{A71228A0-ADF0-4D35-80B8-997CCB0EABC6}" type="parTrans" cxnId="{016FC0A3-D918-4837-A0E6-A49C525EEE65}">
      <dgm:prSet/>
      <dgm:spPr/>
      <dgm:t>
        <a:bodyPr/>
        <a:lstStyle/>
        <a:p>
          <a:endParaRPr lang="es-EC"/>
        </a:p>
      </dgm:t>
    </dgm:pt>
    <dgm:pt modelId="{410BC904-0F8E-4600-B257-3488F8A5F557}" type="sibTrans" cxnId="{016FC0A3-D918-4837-A0E6-A49C525EEE65}">
      <dgm:prSet/>
      <dgm:spPr/>
      <dgm:t>
        <a:bodyPr/>
        <a:lstStyle/>
        <a:p>
          <a:endParaRPr lang="es-EC"/>
        </a:p>
      </dgm:t>
    </dgm:pt>
    <dgm:pt modelId="{2894BE38-BA2A-47E0-93C7-5713194A4553}">
      <dgm:prSet custT="1"/>
      <dgm:spPr/>
      <dgm:t>
        <a:bodyPr/>
        <a:lstStyle/>
        <a:p>
          <a:r>
            <a:rPr lang="es-EC" sz="1500" dirty="0" smtClean="0"/>
            <a:t> Estos materiales son extraídos por explotación o arrastres fluviales en las diferentes minas.</a:t>
          </a:r>
          <a:endParaRPr lang="es-EC" sz="1500" dirty="0"/>
        </a:p>
      </dgm:t>
    </dgm:pt>
    <dgm:pt modelId="{01B0E388-151B-4A17-AA85-7D58BE2C86C4}" type="parTrans" cxnId="{BF2280FD-4717-4AF1-A89B-BFF23D452F4E}">
      <dgm:prSet/>
      <dgm:spPr/>
      <dgm:t>
        <a:bodyPr/>
        <a:lstStyle/>
        <a:p>
          <a:endParaRPr lang="es-EC"/>
        </a:p>
      </dgm:t>
    </dgm:pt>
    <dgm:pt modelId="{CB26EEDD-A6F1-4FB9-A5EC-D2044718B88A}" type="sibTrans" cxnId="{BF2280FD-4717-4AF1-A89B-BFF23D452F4E}">
      <dgm:prSet/>
      <dgm:spPr/>
      <dgm:t>
        <a:bodyPr/>
        <a:lstStyle/>
        <a:p>
          <a:endParaRPr lang="es-EC"/>
        </a:p>
      </dgm:t>
    </dgm:pt>
    <dgm:pt modelId="{14EF4371-E97B-4023-8D3D-462293229117}">
      <dgm:prSet custT="1"/>
      <dgm:spPr/>
      <dgm:t>
        <a:bodyPr/>
        <a:lstStyle/>
        <a:p>
          <a:endParaRPr lang="es-EC" sz="900" dirty="0" smtClean="0"/>
        </a:p>
        <a:p>
          <a:r>
            <a:rPr lang="es-EC" sz="1600" b="1" dirty="0" smtClean="0"/>
            <a:t>Agregado Fino</a:t>
          </a:r>
          <a:endParaRPr lang="es-EC" sz="1600" b="1" dirty="0"/>
        </a:p>
      </dgm:t>
    </dgm:pt>
    <dgm:pt modelId="{E161D679-91EA-4153-AB70-176EA3A7FF90}" type="parTrans" cxnId="{616ADBB5-97C2-4C00-96ED-EDD0404920D0}">
      <dgm:prSet/>
      <dgm:spPr/>
      <dgm:t>
        <a:bodyPr/>
        <a:lstStyle/>
        <a:p>
          <a:endParaRPr lang="es-EC"/>
        </a:p>
      </dgm:t>
    </dgm:pt>
    <dgm:pt modelId="{6D5CC846-E547-4DA6-9E45-0810BD85FECB}" type="sibTrans" cxnId="{616ADBB5-97C2-4C00-96ED-EDD0404920D0}">
      <dgm:prSet/>
      <dgm:spPr/>
      <dgm:t>
        <a:bodyPr/>
        <a:lstStyle/>
        <a:p>
          <a:endParaRPr lang="es-EC"/>
        </a:p>
      </dgm:t>
    </dgm:pt>
    <dgm:pt modelId="{8F14D1AE-A011-4692-B72C-4D0E46961C66}">
      <dgm:prSet custT="1"/>
      <dgm:spPr/>
      <dgm:t>
        <a:bodyPr/>
        <a:lstStyle/>
        <a:p>
          <a:r>
            <a:rPr lang="es-ES" sz="1500" dirty="0" smtClean="0"/>
            <a:t>Se usa como llenante, en los espacios que dejan los agregados gruesos.</a:t>
          </a:r>
          <a:endParaRPr lang="es-EC" sz="1500" dirty="0"/>
        </a:p>
      </dgm:t>
    </dgm:pt>
    <dgm:pt modelId="{D003C1E0-93D0-4A7C-9D83-9C3CD0EAA793}" type="parTrans" cxnId="{D1CC0959-5EB7-4ED7-929C-9CEA7EB75164}">
      <dgm:prSet/>
      <dgm:spPr/>
      <dgm:t>
        <a:bodyPr/>
        <a:lstStyle/>
        <a:p>
          <a:endParaRPr lang="es-ES_tradnl"/>
        </a:p>
      </dgm:t>
    </dgm:pt>
    <dgm:pt modelId="{B8434988-0DF3-40A5-83EA-EAFC4CE2919A}" type="sibTrans" cxnId="{D1CC0959-5EB7-4ED7-929C-9CEA7EB75164}">
      <dgm:prSet/>
      <dgm:spPr/>
      <dgm:t>
        <a:bodyPr/>
        <a:lstStyle/>
        <a:p>
          <a:endParaRPr lang="es-ES_tradnl"/>
        </a:p>
      </dgm:t>
    </dgm:pt>
    <dgm:pt modelId="{02C151A9-61BE-4BC2-9CF4-AD6BCCFDCA82}">
      <dgm:prSet custT="1"/>
      <dgm:spPr/>
      <dgm:t>
        <a:bodyPr/>
        <a:lstStyle/>
        <a:p>
          <a:r>
            <a:rPr lang="es-EC" sz="1600" b="1" dirty="0" smtClean="0"/>
            <a:t>Cemento</a:t>
          </a:r>
          <a:endParaRPr lang="es-EC" sz="1600" b="1" dirty="0"/>
        </a:p>
      </dgm:t>
    </dgm:pt>
    <dgm:pt modelId="{589E519C-2835-43D5-BCB2-82C35A6E2CF8}" type="parTrans" cxnId="{912C4BE9-2CB1-4E82-8D4A-7532182D978B}">
      <dgm:prSet/>
      <dgm:spPr/>
      <dgm:t>
        <a:bodyPr/>
        <a:lstStyle/>
        <a:p>
          <a:endParaRPr lang="es-EC"/>
        </a:p>
      </dgm:t>
    </dgm:pt>
    <dgm:pt modelId="{0A096258-8DE4-458F-B28F-934697E0A776}" type="sibTrans" cxnId="{912C4BE9-2CB1-4E82-8D4A-7532182D978B}">
      <dgm:prSet/>
      <dgm:spPr/>
      <dgm:t>
        <a:bodyPr/>
        <a:lstStyle/>
        <a:p>
          <a:endParaRPr lang="es-EC"/>
        </a:p>
      </dgm:t>
    </dgm:pt>
    <dgm:pt modelId="{B8440718-4A27-4A5A-83F1-425E05789E9E}">
      <dgm:prSet custT="1"/>
      <dgm:spPr/>
      <dgm:t>
        <a:bodyPr/>
        <a:lstStyle/>
        <a:p>
          <a:r>
            <a:rPr lang="es-EC" sz="1500" dirty="0" smtClean="0"/>
            <a:t>Dependiendo de su casa comercial este conglomerante tendrá distintas características, dependiendo el porcentaje de puzolanas empleadas en su fabricación. </a:t>
          </a:r>
          <a:endParaRPr lang="es-EC" sz="1500" dirty="0"/>
        </a:p>
      </dgm:t>
    </dgm:pt>
    <dgm:pt modelId="{BEE1F38A-BD7D-4EAF-97DD-FF7C26346805}" type="parTrans" cxnId="{F29F42F2-7A6D-4E9C-9ECC-88E3D9BE8CD3}">
      <dgm:prSet/>
      <dgm:spPr/>
      <dgm:t>
        <a:bodyPr/>
        <a:lstStyle/>
        <a:p>
          <a:endParaRPr lang="es-ES_tradnl"/>
        </a:p>
      </dgm:t>
    </dgm:pt>
    <dgm:pt modelId="{BABA4503-0D0D-4210-976B-F7EA0E4B3423}" type="sibTrans" cxnId="{F29F42F2-7A6D-4E9C-9ECC-88E3D9BE8CD3}">
      <dgm:prSet/>
      <dgm:spPr/>
      <dgm:t>
        <a:bodyPr/>
        <a:lstStyle/>
        <a:p>
          <a:endParaRPr lang="es-ES_tradnl"/>
        </a:p>
      </dgm:t>
    </dgm:pt>
    <dgm:pt modelId="{296C362A-A06A-49AB-BA6D-B2759273F55B}">
      <dgm:prSet custT="1"/>
      <dgm:spPr/>
      <dgm:t>
        <a:bodyPr/>
        <a:lstStyle/>
        <a:p>
          <a:r>
            <a:rPr lang="es-EC" sz="1600" b="1" dirty="0" smtClean="0"/>
            <a:t>Agua de mezclado</a:t>
          </a:r>
          <a:endParaRPr lang="es-EC" sz="1600" b="1" dirty="0"/>
        </a:p>
      </dgm:t>
    </dgm:pt>
    <dgm:pt modelId="{7B5D2AC8-96EF-4F63-A9E9-2F929EEB8297}" type="parTrans" cxnId="{F1B0DC6F-C083-4DF4-9A0F-FB3EE1CD0909}">
      <dgm:prSet/>
      <dgm:spPr/>
      <dgm:t>
        <a:bodyPr/>
        <a:lstStyle/>
        <a:p>
          <a:endParaRPr lang="es-EC"/>
        </a:p>
      </dgm:t>
    </dgm:pt>
    <dgm:pt modelId="{BD8BCF31-BAE0-47A4-8369-28FA675D7B30}" type="sibTrans" cxnId="{F1B0DC6F-C083-4DF4-9A0F-FB3EE1CD0909}">
      <dgm:prSet/>
      <dgm:spPr/>
      <dgm:t>
        <a:bodyPr/>
        <a:lstStyle/>
        <a:p>
          <a:endParaRPr lang="es-EC"/>
        </a:p>
      </dgm:t>
    </dgm:pt>
    <dgm:pt modelId="{E52BE6AD-E453-4F21-9530-3D6BE79D2474}">
      <dgm:prSet custT="1"/>
      <dgm:spPr/>
      <dgm:t>
        <a:bodyPr/>
        <a:lstStyle/>
        <a:p>
          <a:r>
            <a:rPr lang="es-EC" sz="1500" dirty="0" smtClean="0"/>
            <a:t>Está compuesta por el agua agregada al elaborar un hormigón más la proveniente de la humedad superficial de los agregados el cemento.</a:t>
          </a:r>
          <a:endParaRPr lang="es-ES_tradnl" sz="1500" dirty="0"/>
        </a:p>
      </dgm:t>
    </dgm:pt>
    <dgm:pt modelId="{76C13B58-6655-434A-BD1A-6AE554B50051}" type="parTrans" cxnId="{C7F5BFBC-EE8F-4789-AD22-B76B67A96AE2}">
      <dgm:prSet/>
      <dgm:spPr/>
      <dgm:t>
        <a:bodyPr/>
        <a:lstStyle/>
        <a:p>
          <a:endParaRPr lang="es-ES_tradnl"/>
        </a:p>
      </dgm:t>
    </dgm:pt>
    <dgm:pt modelId="{1C4133BD-7B68-4BDC-BBCE-C37865B1DF87}" type="sibTrans" cxnId="{C7F5BFBC-EE8F-4789-AD22-B76B67A96AE2}">
      <dgm:prSet/>
      <dgm:spPr/>
      <dgm:t>
        <a:bodyPr/>
        <a:lstStyle/>
        <a:p>
          <a:endParaRPr lang="es-ES_tradnl"/>
        </a:p>
      </dgm:t>
    </dgm:pt>
    <dgm:pt modelId="{FF737464-66D4-486B-846E-89CF7A0A1115}">
      <dgm:prSet phldrT="[Texto]" custT="1"/>
      <dgm:spPr/>
      <dgm:t>
        <a:bodyPr/>
        <a:lstStyle/>
        <a:p>
          <a:r>
            <a:rPr lang="es-EC" sz="1600" b="1" dirty="0" smtClean="0"/>
            <a:t>Aditivos minerales</a:t>
          </a:r>
          <a:endParaRPr lang="es-EC" sz="1600" b="1" dirty="0"/>
        </a:p>
      </dgm:t>
    </dgm:pt>
    <dgm:pt modelId="{5C21ECB1-3FCB-4484-B933-82A386480FFD}" type="sibTrans" cxnId="{B1598383-DCE8-4F21-B7E7-07864CA32A8F}">
      <dgm:prSet/>
      <dgm:spPr/>
      <dgm:t>
        <a:bodyPr/>
        <a:lstStyle/>
        <a:p>
          <a:endParaRPr lang="es-EC"/>
        </a:p>
      </dgm:t>
    </dgm:pt>
    <dgm:pt modelId="{93E363E8-E6F9-4E00-B758-943BA558E257}" type="parTrans" cxnId="{B1598383-DCE8-4F21-B7E7-07864CA32A8F}">
      <dgm:prSet/>
      <dgm:spPr/>
      <dgm:t>
        <a:bodyPr/>
        <a:lstStyle/>
        <a:p>
          <a:endParaRPr lang="es-EC"/>
        </a:p>
      </dgm:t>
    </dgm:pt>
    <dgm:pt modelId="{A449B087-B743-4F55-BFD1-E735BC5BEF23}">
      <dgm:prSet custT="1"/>
      <dgm:spPr/>
      <dgm:t>
        <a:bodyPr/>
        <a:lstStyle/>
        <a:p>
          <a:r>
            <a:rPr lang="es-EC" sz="1500" dirty="0" smtClean="0"/>
            <a:t>Son las cenizas volantes, el humo de sílice o </a:t>
          </a:r>
          <a:r>
            <a:rPr lang="es-EC" sz="1500" dirty="0" err="1" smtClean="0"/>
            <a:t>microsílice</a:t>
          </a:r>
          <a:r>
            <a:rPr lang="es-EC" sz="1500" dirty="0" smtClean="0"/>
            <a:t>, escoria de altos hornos.</a:t>
          </a:r>
          <a:endParaRPr lang="es-ES_tradnl" sz="1500" dirty="0"/>
        </a:p>
      </dgm:t>
    </dgm:pt>
    <dgm:pt modelId="{C33A7B1C-C3A0-4A03-B419-1BA4E53F0B70}" type="parTrans" cxnId="{4109B077-8F5E-4C80-B007-75175DE5EA96}">
      <dgm:prSet/>
      <dgm:spPr/>
      <dgm:t>
        <a:bodyPr/>
        <a:lstStyle/>
        <a:p>
          <a:endParaRPr lang="es-ES_tradnl"/>
        </a:p>
      </dgm:t>
    </dgm:pt>
    <dgm:pt modelId="{EED5E737-8C0C-4256-A036-1ED8B505ECE4}" type="sibTrans" cxnId="{4109B077-8F5E-4C80-B007-75175DE5EA96}">
      <dgm:prSet/>
      <dgm:spPr/>
      <dgm:t>
        <a:bodyPr/>
        <a:lstStyle/>
        <a:p>
          <a:endParaRPr lang="es-ES_tradnl"/>
        </a:p>
      </dgm:t>
    </dgm:pt>
    <dgm:pt modelId="{DB7AAF55-EC9E-4E47-A4AD-516836D0F25F}">
      <dgm:prSet custT="1"/>
      <dgm:spPr/>
      <dgm:t>
        <a:bodyPr/>
        <a:lstStyle/>
        <a:p>
          <a:r>
            <a:rPr lang="es-EC" sz="1500" dirty="0" smtClean="0"/>
            <a:t>La proporción de ceniza volante, en relación al peso del cemento, está por lo general de 5% al 10%. ASTM 618 (clase N-F-C) </a:t>
          </a:r>
          <a:endParaRPr lang="es-ES_tradnl" sz="1500" dirty="0"/>
        </a:p>
      </dgm:t>
    </dgm:pt>
    <dgm:pt modelId="{AE4064E3-FB85-47B7-8DE4-088A8A6ABC42}" type="parTrans" cxnId="{C6137683-3E23-49F9-A7E3-39F98C91424B}">
      <dgm:prSet/>
      <dgm:spPr/>
      <dgm:t>
        <a:bodyPr/>
        <a:lstStyle/>
        <a:p>
          <a:endParaRPr lang="es-ES_tradnl"/>
        </a:p>
      </dgm:t>
    </dgm:pt>
    <dgm:pt modelId="{5561E4FB-618B-4F32-AA48-CACC53027A5B}" type="sibTrans" cxnId="{C6137683-3E23-49F9-A7E3-39F98C91424B}">
      <dgm:prSet/>
      <dgm:spPr/>
      <dgm:t>
        <a:bodyPr/>
        <a:lstStyle/>
        <a:p>
          <a:endParaRPr lang="es-ES_tradnl"/>
        </a:p>
      </dgm:t>
    </dgm:pt>
    <dgm:pt modelId="{E94324E9-A564-401B-AD2E-83B713CFAB0F}">
      <dgm:prSet custT="1"/>
      <dgm:spPr/>
      <dgm:t>
        <a:bodyPr/>
        <a:lstStyle/>
        <a:p>
          <a:r>
            <a:rPr lang="es-EC" sz="1500" dirty="0" smtClean="0"/>
            <a:t> El módulo de finura en este tipo de hormigones marca la diferencia, ya que la utilización de arena muy fina hace difícil su compactación. Una mezcla pegajosa. (Rango 2.5 - 3.5) </a:t>
          </a:r>
          <a:endParaRPr lang="es-EC" sz="1500" dirty="0"/>
        </a:p>
      </dgm:t>
    </dgm:pt>
    <dgm:pt modelId="{FC33F257-8AA9-456C-919E-640284B51614}" type="parTrans" cxnId="{4435533D-CA46-4F4A-988C-3AA0B6475D12}">
      <dgm:prSet/>
      <dgm:spPr/>
      <dgm:t>
        <a:bodyPr/>
        <a:lstStyle/>
        <a:p>
          <a:endParaRPr lang="es-ES"/>
        </a:p>
      </dgm:t>
    </dgm:pt>
    <dgm:pt modelId="{8E638C3B-BC19-4AA2-9573-21A8C6A7C267}" type="sibTrans" cxnId="{4435533D-CA46-4F4A-988C-3AA0B6475D12}">
      <dgm:prSet/>
      <dgm:spPr/>
      <dgm:t>
        <a:bodyPr/>
        <a:lstStyle/>
        <a:p>
          <a:endParaRPr lang="es-ES"/>
        </a:p>
      </dgm:t>
    </dgm:pt>
    <dgm:pt modelId="{026EAC92-78A7-41AC-A655-AC22BB6F94F4}" type="pres">
      <dgm:prSet presAssocID="{EE32FE58-570E-4B0F-8D6A-42F047B55D82}" presName="linearFlow" presStyleCnt="0">
        <dgm:presLayoutVars>
          <dgm:dir/>
          <dgm:animLvl val="lvl"/>
          <dgm:resizeHandles val="exact"/>
        </dgm:presLayoutVars>
      </dgm:prSet>
      <dgm:spPr/>
      <dgm:t>
        <a:bodyPr/>
        <a:lstStyle/>
        <a:p>
          <a:endParaRPr lang="es-ES_tradnl"/>
        </a:p>
      </dgm:t>
    </dgm:pt>
    <dgm:pt modelId="{F7CCEA5F-8281-41F6-BB87-61DDE156B151}" type="pres">
      <dgm:prSet presAssocID="{E423BD7C-267A-43FA-AF98-81D76F4B3DF4}" presName="composite" presStyleCnt="0"/>
      <dgm:spPr/>
      <dgm:t>
        <a:bodyPr/>
        <a:lstStyle/>
        <a:p>
          <a:endParaRPr lang="es-ES_tradnl"/>
        </a:p>
      </dgm:t>
    </dgm:pt>
    <dgm:pt modelId="{007BF758-FEF2-47D6-BFCB-CD531FD0CB2F}" type="pres">
      <dgm:prSet presAssocID="{E423BD7C-267A-43FA-AF98-81D76F4B3DF4}" presName="parentText" presStyleLbl="alignNode1" presStyleIdx="0" presStyleCnt="5">
        <dgm:presLayoutVars>
          <dgm:chMax val="1"/>
          <dgm:bulletEnabled val="1"/>
        </dgm:presLayoutVars>
      </dgm:prSet>
      <dgm:spPr/>
      <dgm:t>
        <a:bodyPr/>
        <a:lstStyle/>
        <a:p>
          <a:endParaRPr lang="es-ES_tradnl"/>
        </a:p>
      </dgm:t>
    </dgm:pt>
    <dgm:pt modelId="{EC6AF385-364E-416F-BBF6-BF2C4E9ADA2A}" type="pres">
      <dgm:prSet presAssocID="{E423BD7C-267A-43FA-AF98-81D76F4B3DF4}" presName="descendantText" presStyleLbl="alignAcc1" presStyleIdx="0" presStyleCnt="5">
        <dgm:presLayoutVars>
          <dgm:bulletEnabled val="1"/>
        </dgm:presLayoutVars>
      </dgm:prSet>
      <dgm:spPr/>
      <dgm:t>
        <a:bodyPr/>
        <a:lstStyle/>
        <a:p>
          <a:endParaRPr lang="es-EC"/>
        </a:p>
      </dgm:t>
    </dgm:pt>
    <dgm:pt modelId="{953DA297-7343-455C-90B0-6F2400ECFF49}" type="pres">
      <dgm:prSet presAssocID="{5E08CDB1-DFD4-4008-89C3-EDA59AFEA9DE}" presName="sp" presStyleCnt="0"/>
      <dgm:spPr/>
      <dgm:t>
        <a:bodyPr/>
        <a:lstStyle/>
        <a:p>
          <a:endParaRPr lang="es-ES_tradnl"/>
        </a:p>
      </dgm:t>
    </dgm:pt>
    <dgm:pt modelId="{E87A49B9-1B1A-480A-80D3-41DC56DFC2D5}" type="pres">
      <dgm:prSet presAssocID="{14EF4371-E97B-4023-8D3D-462293229117}" presName="composite" presStyleCnt="0"/>
      <dgm:spPr/>
      <dgm:t>
        <a:bodyPr/>
        <a:lstStyle/>
        <a:p>
          <a:endParaRPr lang="es-ES_tradnl"/>
        </a:p>
      </dgm:t>
    </dgm:pt>
    <dgm:pt modelId="{F1F27B9F-E0E7-4D1C-90F3-9D66B7CE9253}" type="pres">
      <dgm:prSet presAssocID="{14EF4371-E97B-4023-8D3D-462293229117}" presName="parentText" presStyleLbl="alignNode1" presStyleIdx="1" presStyleCnt="5">
        <dgm:presLayoutVars>
          <dgm:chMax val="1"/>
          <dgm:bulletEnabled val="1"/>
        </dgm:presLayoutVars>
      </dgm:prSet>
      <dgm:spPr/>
      <dgm:t>
        <a:bodyPr/>
        <a:lstStyle/>
        <a:p>
          <a:endParaRPr lang="es-ES_tradnl"/>
        </a:p>
      </dgm:t>
    </dgm:pt>
    <dgm:pt modelId="{09F7E5AC-A2B7-4889-BC4B-15BDF205A8FF}" type="pres">
      <dgm:prSet presAssocID="{14EF4371-E97B-4023-8D3D-462293229117}" presName="descendantText" presStyleLbl="alignAcc1" presStyleIdx="1" presStyleCnt="5">
        <dgm:presLayoutVars>
          <dgm:bulletEnabled val="1"/>
        </dgm:presLayoutVars>
      </dgm:prSet>
      <dgm:spPr/>
      <dgm:t>
        <a:bodyPr/>
        <a:lstStyle/>
        <a:p>
          <a:endParaRPr lang="es-ES_tradnl"/>
        </a:p>
      </dgm:t>
    </dgm:pt>
    <dgm:pt modelId="{CC9D1BA0-A884-4AA8-90F5-F7872F7B70B3}" type="pres">
      <dgm:prSet presAssocID="{6D5CC846-E547-4DA6-9E45-0810BD85FECB}" presName="sp" presStyleCnt="0"/>
      <dgm:spPr/>
      <dgm:t>
        <a:bodyPr/>
        <a:lstStyle/>
        <a:p>
          <a:endParaRPr lang="es-ES_tradnl"/>
        </a:p>
      </dgm:t>
    </dgm:pt>
    <dgm:pt modelId="{6C8104D9-DFB6-4786-9E6C-475EFF372F9F}" type="pres">
      <dgm:prSet presAssocID="{02C151A9-61BE-4BC2-9CF4-AD6BCCFDCA82}" presName="composite" presStyleCnt="0"/>
      <dgm:spPr/>
      <dgm:t>
        <a:bodyPr/>
        <a:lstStyle/>
        <a:p>
          <a:endParaRPr lang="es-ES_tradnl"/>
        </a:p>
      </dgm:t>
    </dgm:pt>
    <dgm:pt modelId="{BE5BC122-359E-4997-B004-AEED03E38D6F}" type="pres">
      <dgm:prSet presAssocID="{02C151A9-61BE-4BC2-9CF4-AD6BCCFDCA82}" presName="parentText" presStyleLbl="alignNode1" presStyleIdx="2" presStyleCnt="5">
        <dgm:presLayoutVars>
          <dgm:chMax val="1"/>
          <dgm:bulletEnabled val="1"/>
        </dgm:presLayoutVars>
      </dgm:prSet>
      <dgm:spPr/>
      <dgm:t>
        <a:bodyPr/>
        <a:lstStyle/>
        <a:p>
          <a:endParaRPr lang="es-ES_tradnl"/>
        </a:p>
      </dgm:t>
    </dgm:pt>
    <dgm:pt modelId="{E542CA90-CF6C-4C70-A2EC-9EB76405840E}" type="pres">
      <dgm:prSet presAssocID="{02C151A9-61BE-4BC2-9CF4-AD6BCCFDCA82}" presName="descendantText" presStyleLbl="alignAcc1" presStyleIdx="2" presStyleCnt="5">
        <dgm:presLayoutVars>
          <dgm:bulletEnabled val="1"/>
        </dgm:presLayoutVars>
      </dgm:prSet>
      <dgm:spPr/>
      <dgm:t>
        <a:bodyPr/>
        <a:lstStyle/>
        <a:p>
          <a:endParaRPr lang="es-ES_tradnl"/>
        </a:p>
      </dgm:t>
    </dgm:pt>
    <dgm:pt modelId="{C2C51679-7375-413C-BA1C-D984967B8608}" type="pres">
      <dgm:prSet presAssocID="{0A096258-8DE4-458F-B28F-934697E0A776}" presName="sp" presStyleCnt="0"/>
      <dgm:spPr/>
      <dgm:t>
        <a:bodyPr/>
        <a:lstStyle/>
        <a:p>
          <a:endParaRPr lang="es-ES_tradnl"/>
        </a:p>
      </dgm:t>
    </dgm:pt>
    <dgm:pt modelId="{3294181F-F327-4657-ACDD-292EBA072B7D}" type="pres">
      <dgm:prSet presAssocID="{296C362A-A06A-49AB-BA6D-B2759273F55B}" presName="composite" presStyleCnt="0"/>
      <dgm:spPr/>
      <dgm:t>
        <a:bodyPr/>
        <a:lstStyle/>
        <a:p>
          <a:endParaRPr lang="es-ES_tradnl"/>
        </a:p>
      </dgm:t>
    </dgm:pt>
    <dgm:pt modelId="{DBF1C4B4-953C-4ECB-BE52-B196B2FA634E}" type="pres">
      <dgm:prSet presAssocID="{296C362A-A06A-49AB-BA6D-B2759273F55B}" presName="parentText" presStyleLbl="alignNode1" presStyleIdx="3" presStyleCnt="5">
        <dgm:presLayoutVars>
          <dgm:chMax val="1"/>
          <dgm:bulletEnabled val="1"/>
        </dgm:presLayoutVars>
      </dgm:prSet>
      <dgm:spPr/>
      <dgm:t>
        <a:bodyPr/>
        <a:lstStyle/>
        <a:p>
          <a:endParaRPr lang="es-ES_tradnl"/>
        </a:p>
      </dgm:t>
    </dgm:pt>
    <dgm:pt modelId="{F421B202-AA55-43B4-B389-B691A78F08E7}" type="pres">
      <dgm:prSet presAssocID="{296C362A-A06A-49AB-BA6D-B2759273F55B}" presName="descendantText" presStyleLbl="alignAcc1" presStyleIdx="3" presStyleCnt="5">
        <dgm:presLayoutVars>
          <dgm:bulletEnabled val="1"/>
        </dgm:presLayoutVars>
      </dgm:prSet>
      <dgm:spPr/>
      <dgm:t>
        <a:bodyPr/>
        <a:lstStyle/>
        <a:p>
          <a:endParaRPr lang="es-ES_tradnl"/>
        </a:p>
      </dgm:t>
    </dgm:pt>
    <dgm:pt modelId="{29EB36CF-D6C6-4119-9AB7-3EEF2C58BC39}" type="pres">
      <dgm:prSet presAssocID="{BD8BCF31-BAE0-47A4-8369-28FA675D7B30}" presName="sp" presStyleCnt="0"/>
      <dgm:spPr/>
      <dgm:t>
        <a:bodyPr/>
        <a:lstStyle/>
        <a:p>
          <a:endParaRPr lang="es-ES_tradnl"/>
        </a:p>
      </dgm:t>
    </dgm:pt>
    <dgm:pt modelId="{39825D76-7E5B-45E3-82EB-15EAAD65E421}" type="pres">
      <dgm:prSet presAssocID="{FF737464-66D4-486B-846E-89CF7A0A1115}" presName="composite" presStyleCnt="0"/>
      <dgm:spPr/>
      <dgm:t>
        <a:bodyPr/>
        <a:lstStyle/>
        <a:p>
          <a:endParaRPr lang="es-ES_tradnl"/>
        </a:p>
      </dgm:t>
    </dgm:pt>
    <dgm:pt modelId="{F2F105DA-6820-4FF4-A1DE-EFC732EEBAF9}" type="pres">
      <dgm:prSet presAssocID="{FF737464-66D4-486B-846E-89CF7A0A1115}" presName="parentText" presStyleLbl="alignNode1" presStyleIdx="4" presStyleCnt="5" custScaleX="122709">
        <dgm:presLayoutVars>
          <dgm:chMax val="1"/>
          <dgm:bulletEnabled val="1"/>
        </dgm:presLayoutVars>
      </dgm:prSet>
      <dgm:spPr/>
      <dgm:t>
        <a:bodyPr/>
        <a:lstStyle/>
        <a:p>
          <a:endParaRPr lang="es-ES_tradnl"/>
        </a:p>
      </dgm:t>
    </dgm:pt>
    <dgm:pt modelId="{A67C031A-5B74-44F6-8AF6-1D0F38C463C6}" type="pres">
      <dgm:prSet presAssocID="{FF737464-66D4-486B-846E-89CF7A0A1115}" presName="descendantText" presStyleLbl="alignAcc1" presStyleIdx="4" presStyleCnt="5">
        <dgm:presLayoutVars>
          <dgm:bulletEnabled val="1"/>
        </dgm:presLayoutVars>
      </dgm:prSet>
      <dgm:spPr/>
      <dgm:t>
        <a:bodyPr/>
        <a:lstStyle/>
        <a:p>
          <a:endParaRPr lang="es-EC"/>
        </a:p>
      </dgm:t>
    </dgm:pt>
  </dgm:ptLst>
  <dgm:cxnLst>
    <dgm:cxn modelId="{A03CBF94-D79B-4445-86CD-31C86DAD1783}" type="presOf" srcId="{EE32FE58-570E-4B0F-8D6A-42F047B55D82}" destId="{026EAC92-78A7-41AC-A655-AC22BB6F94F4}" srcOrd="0" destOrd="0" presId="urn:microsoft.com/office/officeart/2005/8/layout/chevron2"/>
    <dgm:cxn modelId="{912C4BE9-2CB1-4E82-8D4A-7532182D978B}" srcId="{EE32FE58-570E-4B0F-8D6A-42F047B55D82}" destId="{02C151A9-61BE-4BC2-9CF4-AD6BCCFDCA82}" srcOrd="2" destOrd="0" parTransId="{589E519C-2835-43D5-BCB2-82C35A6E2CF8}" sibTransId="{0A096258-8DE4-458F-B28F-934697E0A776}"/>
    <dgm:cxn modelId="{D1CC0959-5EB7-4ED7-929C-9CEA7EB75164}" srcId="{14EF4371-E97B-4023-8D3D-462293229117}" destId="{8F14D1AE-A011-4692-B72C-4D0E46961C66}" srcOrd="0" destOrd="0" parTransId="{D003C1E0-93D0-4A7C-9D83-9C3CD0EAA793}" sibTransId="{B8434988-0DF3-40A5-83EA-EAFC4CE2919A}"/>
    <dgm:cxn modelId="{5D9B5E73-1242-4701-80B1-80F79F2051CA}" type="presOf" srcId="{02C151A9-61BE-4BC2-9CF4-AD6BCCFDCA82}" destId="{BE5BC122-359E-4997-B004-AEED03E38D6F}" srcOrd="0" destOrd="0" presId="urn:microsoft.com/office/officeart/2005/8/layout/chevron2"/>
    <dgm:cxn modelId="{016FC0A3-D918-4837-A0E6-A49C525EEE65}" srcId="{E423BD7C-267A-43FA-AF98-81D76F4B3DF4}" destId="{73C66027-5C20-4488-B011-4C4D27F8C96C}" srcOrd="0" destOrd="0" parTransId="{A71228A0-ADF0-4D35-80B8-997CCB0EABC6}" sibTransId="{410BC904-0F8E-4600-B257-3488F8A5F557}"/>
    <dgm:cxn modelId="{F1B0DC6F-C083-4DF4-9A0F-FB3EE1CD0909}" srcId="{EE32FE58-570E-4B0F-8D6A-42F047B55D82}" destId="{296C362A-A06A-49AB-BA6D-B2759273F55B}" srcOrd="3" destOrd="0" parTransId="{7B5D2AC8-96EF-4F63-A9E9-2F929EEB8297}" sibTransId="{BD8BCF31-BAE0-47A4-8369-28FA675D7B30}"/>
    <dgm:cxn modelId="{6629283E-6B08-4780-AB28-CC7E802BFACA}" type="presOf" srcId="{14EF4371-E97B-4023-8D3D-462293229117}" destId="{F1F27B9F-E0E7-4D1C-90F3-9D66B7CE9253}" srcOrd="0" destOrd="0" presId="urn:microsoft.com/office/officeart/2005/8/layout/chevron2"/>
    <dgm:cxn modelId="{13AD4C5E-0A9F-4C9B-8846-21038CD25934}" type="presOf" srcId="{E423BD7C-267A-43FA-AF98-81D76F4B3DF4}" destId="{007BF758-FEF2-47D6-BFCB-CD531FD0CB2F}" srcOrd="0" destOrd="0" presId="urn:microsoft.com/office/officeart/2005/8/layout/chevron2"/>
    <dgm:cxn modelId="{CD2F6EDE-0883-4F05-831F-508A8A71E4E3}" type="presOf" srcId="{A449B087-B743-4F55-BFD1-E735BC5BEF23}" destId="{A67C031A-5B74-44F6-8AF6-1D0F38C463C6}" srcOrd="0" destOrd="0" presId="urn:microsoft.com/office/officeart/2005/8/layout/chevron2"/>
    <dgm:cxn modelId="{329A5D26-7561-4F09-801A-CCCC3DE2C49B}" type="presOf" srcId="{B8440718-4A27-4A5A-83F1-425E05789E9E}" destId="{E542CA90-CF6C-4C70-A2EC-9EB76405840E}" srcOrd="0" destOrd="0" presId="urn:microsoft.com/office/officeart/2005/8/layout/chevron2"/>
    <dgm:cxn modelId="{C7F5BFBC-EE8F-4789-AD22-B76B67A96AE2}" srcId="{296C362A-A06A-49AB-BA6D-B2759273F55B}" destId="{E52BE6AD-E453-4F21-9530-3D6BE79D2474}" srcOrd="0" destOrd="0" parTransId="{76C13B58-6655-434A-BD1A-6AE554B50051}" sibTransId="{1C4133BD-7B68-4BDC-BBCE-C37865B1DF87}"/>
    <dgm:cxn modelId="{AF7B43B8-C694-4B98-B229-5F314C0D6EE5}" type="presOf" srcId="{73C66027-5C20-4488-B011-4C4D27F8C96C}" destId="{EC6AF385-364E-416F-BBF6-BF2C4E9ADA2A}" srcOrd="0" destOrd="0" presId="urn:microsoft.com/office/officeart/2005/8/layout/chevron2"/>
    <dgm:cxn modelId="{B1598383-DCE8-4F21-B7E7-07864CA32A8F}" srcId="{EE32FE58-570E-4B0F-8D6A-42F047B55D82}" destId="{FF737464-66D4-486B-846E-89CF7A0A1115}" srcOrd="4" destOrd="0" parTransId="{93E363E8-E6F9-4E00-B758-943BA558E257}" sibTransId="{5C21ECB1-3FCB-4484-B933-82A386480FFD}"/>
    <dgm:cxn modelId="{BF2280FD-4717-4AF1-A89B-BFF23D452F4E}" srcId="{E423BD7C-267A-43FA-AF98-81D76F4B3DF4}" destId="{2894BE38-BA2A-47E0-93C7-5713194A4553}" srcOrd="1" destOrd="0" parTransId="{01B0E388-151B-4A17-AA85-7D58BE2C86C4}" sibTransId="{CB26EEDD-A6F1-4FB9-A5EC-D2044718B88A}"/>
    <dgm:cxn modelId="{E1AC7A79-7A4F-4386-B5A2-A045F6E5741D}" type="presOf" srcId="{DB7AAF55-EC9E-4E47-A4AD-516836D0F25F}" destId="{A67C031A-5B74-44F6-8AF6-1D0F38C463C6}" srcOrd="0" destOrd="1" presId="urn:microsoft.com/office/officeart/2005/8/layout/chevron2"/>
    <dgm:cxn modelId="{38023EEA-A70C-4155-8456-642D2CC45C92}" type="presOf" srcId="{8F14D1AE-A011-4692-B72C-4D0E46961C66}" destId="{09F7E5AC-A2B7-4889-BC4B-15BDF205A8FF}" srcOrd="0" destOrd="0" presId="urn:microsoft.com/office/officeart/2005/8/layout/chevron2"/>
    <dgm:cxn modelId="{429AAAED-E9AC-4191-B579-0FB6C1FA9968}" srcId="{EE32FE58-570E-4B0F-8D6A-42F047B55D82}" destId="{E423BD7C-267A-43FA-AF98-81D76F4B3DF4}" srcOrd="0" destOrd="0" parTransId="{565D82DA-F625-4356-BA07-6581C8DF905A}" sibTransId="{5E08CDB1-DFD4-4008-89C3-EDA59AFEA9DE}"/>
    <dgm:cxn modelId="{4109B077-8F5E-4C80-B007-75175DE5EA96}" srcId="{FF737464-66D4-486B-846E-89CF7A0A1115}" destId="{A449B087-B743-4F55-BFD1-E735BC5BEF23}" srcOrd="0" destOrd="0" parTransId="{C33A7B1C-C3A0-4A03-B419-1BA4E53F0B70}" sibTransId="{EED5E737-8C0C-4256-A036-1ED8B505ECE4}"/>
    <dgm:cxn modelId="{92C121EE-00CC-4A3F-A46D-90EE12C90A4E}" type="presOf" srcId="{FF737464-66D4-486B-846E-89CF7A0A1115}" destId="{F2F105DA-6820-4FF4-A1DE-EFC732EEBAF9}" srcOrd="0" destOrd="0" presId="urn:microsoft.com/office/officeart/2005/8/layout/chevron2"/>
    <dgm:cxn modelId="{F29F42F2-7A6D-4E9C-9ECC-88E3D9BE8CD3}" srcId="{02C151A9-61BE-4BC2-9CF4-AD6BCCFDCA82}" destId="{B8440718-4A27-4A5A-83F1-425E05789E9E}" srcOrd="0" destOrd="0" parTransId="{BEE1F38A-BD7D-4EAF-97DD-FF7C26346805}" sibTransId="{BABA4503-0D0D-4210-976B-F7EA0E4B3423}"/>
    <dgm:cxn modelId="{8B835FE6-DA1E-45D3-B451-A8759F734DE2}" type="presOf" srcId="{296C362A-A06A-49AB-BA6D-B2759273F55B}" destId="{DBF1C4B4-953C-4ECB-BE52-B196B2FA634E}" srcOrd="0" destOrd="0" presId="urn:microsoft.com/office/officeart/2005/8/layout/chevron2"/>
    <dgm:cxn modelId="{C6137683-3E23-49F9-A7E3-39F98C91424B}" srcId="{FF737464-66D4-486B-846E-89CF7A0A1115}" destId="{DB7AAF55-EC9E-4E47-A4AD-516836D0F25F}" srcOrd="1" destOrd="0" parTransId="{AE4064E3-FB85-47B7-8DE4-088A8A6ABC42}" sibTransId="{5561E4FB-618B-4F32-AA48-CACC53027A5B}"/>
    <dgm:cxn modelId="{17C53BD7-3AFD-4481-8029-07B7E9A1BAEC}" type="presOf" srcId="{E52BE6AD-E453-4F21-9530-3D6BE79D2474}" destId="{F421B202-AA55-43B4-B389-B691A78F08E7}" srcOrd="0" destOrd="0" presId="urn:microsoft.com/office/officeart/2005/8/layout/chevron2"/>
    <dgm:cxn modelId="{616ADBB5-97C2-4C00-96ED-EDD0404920D0}" srcId="{EE32FE58-570E-4B0F-8D6A-42F047B55D82}" destId="{14EF4371-E97B-4023-8D3D-462293229117}" srcOrd="1" destOrd="0" parTransId="{E161D679-91EA-4153-AB70-176EA3A7FF90}" sibTransId="{6D5CC846-E547-4DA6-9E45-0810BD85FECB}"/>
    <dgm:cxn modelId="{4435533D-CA46-4F4A-988C-3AA0B6475D12}" srcId="{14EF4371-E97B-4023-8D3D-462293229117}" destId="{E94324E9-A564-401B-AD2E-83B713CFAB0F}" srcOrd="1" destOrd="0" parTransId="{FC33F257-8AA9-456C-919E-640284B51614}" sibTransId="{8E638C3B-BC19-4AA2-9573-21A8C6A7C267}"/>
    <dgm:cxn modelId="{27B8BBD9-49DF-4844-BB1F-07746E78A082}" type="presOf" srcId="{E94324E9-A564-401B-AD2E-83B713CFAB0F}" destId="{09F7E5AC-A2B7-4889-BC4B-15BDF205A8FF}" srcOrd="0" destOrd="1" presId="urn:microsoft.com/office/officeart/2005/8/layout/chevron2"/>
    <dgm:cxn modelId="{364344C9-09B3-4FE1-BD99-5191AA11B69F}" type="presOf" srcId="{2894BE38-BA2A-47E0-93C7-5713194A4553}" destId="{EC6AF385-364E-416F-BBF6-BF2C4E9ADA2A}" srcOrd="0" destOrd="1" presId="urn:microsoft.com/office/officeart/2005/8/layout/chevron2"/>
    <dgm:cxn modelId="{FCFA2E83-28C6-4E97-9CBA-86D9F4D54EE9}" type="presParOf" srcId="{026EAC92-78A7-41AC-A655-AC22BB6F94F4}" destId="{F7CCEA5F-8281-41F6-BB87-61DDE156B151}" srcOrd="0" destOrd="0" presId="urn:microsoft.com/office/officeart/2005/8/layout/chevron2"/>
    <dgm:cxn modelId="{0B006034-4F5A-4232-8447-0E5BC6C3C4BD}" type="presParOf" srcId="{F7CCEA5F-8281-41F6-BB87-61DDE156B151}" destId="{007BF758-FEF2-47D6-BFCB-CD531FD0CB2F}" srcOrd="0" destOrd="0" presId="urn:microsoft.com/office/officeart/2005/8/layout/chevron2"/>
    <dgm:cxn modelId="{D9EF978F-6963-4D6F-90A1-05069D651DC5}" type="presParOf" srcId="{F7CCEA5F-8281-41F6-BB87-61DDE156B151}" destId="{EC6AF385-364E-416F-BBF6-BF2C4E9ADA2A}" srcOrd="1" destOrd="0" presId="urn:microsoft.com/office/officeart/2005/8/layout/chevron2"/>
    <dgm:cxn modelId="{72A0F778-749F-47F3-B9EC-6909BC075373}" type="presParOf" srcId="{026EAC92-78A7-41AC-A655-AC22BB6F94F4}" destId="{953DA297-7343-455C-90B0-6F2400ECFF49}" srcOrd="1" destOrd="0" presId="urn:microsoft.com/office/officeart/2005/8/layout/chevron2"/>
    <dgm:cxn modelId="{19279059-33CB-4A5C-8EAE-89701BA95B34}" type="presParOf" srcId="{026EAC92-78A7-41AC-A655-AC22BB6F94F4}" destId="{E87A49B9-1B1A-480A-80D3-41DC56DFC2D5}" srcOrd="2" destOrd="0" presId="urn:microsoft.com/office/officeart/2005/8/layout/chevron2"/>
    <dgm:cxn modelId="{AFE48500-0CA9-4F5F-B30C-36F9732EC1B3}" type="presParOf" srcId="{E87A49B9-1B1A-480A-80D3-41DC56DFC2D5}" destId="{F1F27B9F-E0E7-4D1C-90F3-9D66B7CE9253}" srcOrd="0" destOrd="0" presId="urn:microsoft.com/office/officeart/2005/8/layout/chevron2"/>
    <dgm:cxn modelId="{8C360CE3-7034-40EC-B411-4990E6958B77}" type="presParOf" srcId="{E87A49B9-1B1A-480A-80D3-41DC56DFC2D5}" destId="{09F7E5AC-A2B7-4889-BC4B-15BDF205A8FF}" srcOrd="1" destOrd="0" presId="urn:microsoft.com/office/officeart/2005/8/layout/chevron2"/>
    <dgm:cxn modelId="{616208EE-7486-4019-9C6D-9809DFB3B04F}" type="presParOf" srcId="{026EAC92-78A7-41AC-A655-AC22BB6F94F4}" destId="{CC9D1BA0-A884-4AA8-90F5-F7872F7B70B3}" srcOrd="3" destOrd="0" presId="urn:microsoft.com/office/officeart/2005/8/layout/chevron2"/>
    <dgm:cxn modelId="{8A58D0C2-7674-47AA-A633-BD302EA9B671}" type="presParOf" srcId="{026EAC92-78A7-41AC-A655-AC22BB6F94F4}" destId="{6C8104D9-DFB6-4786-9E6C-475EFF372F9F}" srcOrd="4" destOrd="0" presId="urn:microsoft.com/office/officeart/2005/8/layout/chevron2"/>
    <dgm:cxn modelId="{9A814E47-4A9B-482A-9C90-0DDBE2102D91}" type="presParOf" srcId="{6C8104D9-DFB6-4786-9E6C-475EFF372F9F}" destId="{BE5BC122-359E-4997-B004-AEED03E38D6F}" srcOrd="0" destOrd="0" presId="urn:microsoft.com/office/officeart/2005/8/layout/chevron2"/>
    <dgm:cxn modelId="{2D9721BB-C80A-4A60-8365-A2F8A5F63F04}" type="presParOf" srcId="{6C8104D9-DFB6-4786-9E6C-475EFF372F9F}" destId="{E542CA90-CF6C-4C70-A2EC-9EB76405840E}" srcOrd="1" destOrd="0" presId="urn:microsoft.com/office/officeart/2005/8/layout/chevron2"/>
    <dgm:cxn modelId="{A52CC644-D689-417A-9F42-E5BE139C0BDE}" type="presParOf" srcId="{026EAC92-78A7-41AC-A655-AC22BB6F94F4}" destId="{C2C51679-7375-413C-BA1C-D984967B8608}" srcOrd="5" destOrd="0" presId="urn:microsoft.com/office/officeart/2005/8/layout/chevron2"/>
    <dgm:cxn modelId="{584DEDE1-224A-4D40-83A7-F72DF19EE296}" type="presParOf" srcId="{026EAC92-78A7-41AC-A655-AC22BB6F94F4}" destId="{3294181F-F327-4657-ACDD-292EBA072B7D}" srcOrd="6" destOrd="0" presId="urn:microsoft.com/office/officeart/2005/8/layout/chevron2"/>
    <dgm:cxn modelId="{5BAD7F3E-57D5-4FB2-B442-5F5B5EE9B8CC}" type="presParOf" srcId="{3294181F-F327-4657-ACDD-292EBA072B7D}" destId="{DBF1C4B4-953C-4ECB-BE52-B196B2FA634E}" srcOrd="0" destOrd="0" presId="urn:microsoft.com/office/officeart/2005/8/layout/chevron2"/>
    <dgm:cxn modelId="{4E4BEEFF-FA84-4A0E-9C64-6115CCCA821D}" type="presParOf" srcId="{3294181F-F327-4657-ACDD-292EBA072B7D}" destId="{F421B202-AA55-43B4-B389-B691A78F08E7}" srcOrd="1" destOrd="0" presId="urn:microsoft.com/office/officeart/2005/8/layout/chevron2"/>
    <dgm:cxn modelId="{23554C62-165F-476A-93EA-D07FD6DDDF86}" type="presParOf" srcId="{026EAC92-78A7-41AC-A655-AC22BB6F94F4}" destId="{29EB36CF-D6C6-4119-9AB7-3EEF2C58BC39}" srcOrd="7" destOrd="0" presId="urn:microsoft.com/office/officeart/2005/8/layout/chevron2"/>
    <dgm:cxn modelId="{430701AC-C50D-47A4-BC91-D82D0EBED540}" type="presParOf" srcId="{026EAC92-78A7-41AC-A655-AC22BB6F94F4}" destId="{39825D76-7E5B-45E3-82EB-15EAAD65E421}" srcOrd="8" destOrd="0" presId="urn:microsoft.com/office/officeart/2005/8/layout/chevron2"/>
    <dgm:cxn modelId="{C4D67CB7-E3F9-453A-83DA-4B5564F8B8B3}" type="presParOf" srcId="{39825D76-7E5B-45E3-82EB-15EAAD65E421}" destId="{F2F105DA-6820-4FF4-A1DE-EFC732EEBAF9}" srcOrd="0" destOrd="0" presId="urn:microsoft.com/office/officeart/2005/8/layout/chevron2"/>
    <dgm:cxn modelId="{8F8F4561-0E05-42C3-B1A4-41B57953BC48}" type="presParOf" srcId="{39825D76-7E5B-45E3-82EB-15EAAD65E421}" destId="{A67C031A-5B74-44F6-8AF6-1D0F38C463C6}"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D22C51C0-D101-407A-983C-8D7D637660D0}"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5E70B541-B257-4954-911F-8CDF77F7D1B2}">
      <dgm:prSet phldrT="[Texto]" custT="1">
        <dgm:style>
          <a:lnRef idx="3">
            <a:schemeClr val="lt1"/>
          </a:lnRef>
          <a:fillRef idx="1">
            <a:schemeClr val="accent2"/>
          </a:fillRef>
          <a:effectRef idx="1">
            <a:schemeClr val="accent2"/>
          </a:effectRef>
          <a:fontRef idx="minor">
            <a:schemeClr val="lt1"/>
          </a:fontRef>
        </dgm:style>
      </dgm:prSet>
      <dgm:spPr/>
      <dgm:t>
        <a:bodyPr/>
        <a:lstStyle/>
        <a:p>
          <a:r>
            <a:rPr lang="es-ES" sz="2400" dirty="0" smtClean="0"/>
            <a:t>RECOMENDACIONES</a:t>
          </a:r>
          <a:endParaRPr lang="es-ES" sz="2400" dirty="0"/>
        </a:p>
      </dgm:t>
    </dgm:pt>
    <dgm:pt modelId="{0B26A4F4-E709-4E75-9A84-902567C01426}" type="parTrans" cxnId="{096EFE00-B30A-48F2-9525-C36076184981}">
      <dgm:prSet/>
      <dgm:spPr/>
      <dgm:t>
        <a:bodyPr/>
        <a:lstStyle/>
        <a:p>
          <a:endParaRPr lang="es-ES"/>
        </a:p>
      </dgm:t>
    </dgm:pt>
    <dgm:pt modelId="{87CF4D98-6A65-48C6-8C9A-202179D83CC9}" type="sibTrans" cxnId="{096EFE00-B30A-48F2-9525-C36076184981}">
      <dgm:prSet/>
      <dgm:spPr/>
      <dgm:t>
        <a:bodyPr/>
        <a:lstStyle/>
        <a:p>
          <a:endParaRPr lang="es-ES"/>
        </a:p>
      </dgm:t>
    </dgm:pt>
    <dgm:pt modelId="{CEE4858B-5FE3-404D-B568-6D98BF871719}">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C" sz="1800" dirty="0" smtClean="0">
              <a:latin typeface="+mj-lt"/>
            </a:rPr>
            <a:t>Para la elaboración de hormigones de alta resistencia sin aditivos químicos, el agregado grueso juega un papel muy importante. Mientras menor es su tamaño máximo nominal, mayor es su resistencia. Por esto se recomienda usar agregados gruesos con un tamaño máximo nominal de ½ pulgada.</a:t>
          </a:r>
          <a:endParaRPr lang="es-ES" sz="1800" dirty="0"/>
        </a:p>
      </dgm:t>
    </dgm:pt>
    <dgm:pt modelId="{AF94D951-FDF8-40D0-AD45-5241DBEB365B}" type="parTrans" cxnId="{2F2819C6-2D7A-46CD-AA71-C8E112795871}">
      <dgm:prSet/>
      <dgm:spPr/>
      <dgm:t>
        <a:bodyPr/>
        <a:lstStyle/>
        <a:p>
          <a:endParaRPr lang="es-ES"/>
        </a:p>
      </dgm:t>
    </dgm:pt>
    <dgm:pt modelId="{09F1C468-1ACF-4C6F-A21A-28EED903968C}" type="sibTrans" cxnId="{2F2819C6-2D7A-46CD-AA71-C8E112795871}">
      <dgm:prSet/>
      <dgm:spPr/>
      <dgm:t>
        <a:bodyPr/>
        <a:lstStyle/>
        <a:p>
          <a:endParaRPr lang="es-ES"/>
        </a:p>
      </dgm:t>
    </dgm:pt>
    <dgm:pt modelId="{9E43390A-0E44-451E-93E0-3F75B8829D35}">
      <dgm:prSet phldrT="[Texto]" custT="1">
        <dgm:style>
          <a:lnRef idx="1">
            <a:schemeClr val="dk1"/>
          </a:lnRef>
          <a:fillRef idx="2">
            <a:schemeClr val="dk1"/>
          </a:fillRef>
          <a:effectRef idx="1">
            <a:schemeClr val="dk1"/>
          </a:effectRef>
          <a:fontRef idx="minor">
            <a:schemeClr val="dk1"/>
          </a:fontRef>
        </dgm:style>
      </dgm:prSet>
      <dgm:spPr/>
      <dgm:t>
        <a:bodyPr/>
        <a:lstStyle/>
        <a:p>
          <a:r>
            <a:rPr lang="es-EC" sz="1800" dirty="0" smtClean="0">
              <a:latin typeface="+mj-lt"/>
            </a:rPr>
            <a:t>Se recomienda usar aditivo mineral, en un porcentaje no mayor al 10% del peso total de cemento que se va usar en la mezcla de hormigón de alto desempeño. Un porcentaje mayor, dificulta su compactación por tener un exceso de finos en la mezcla.</a:t>
          </a:r>
          <a:endParaRPr lang="es-ES" sz="1800" dirty="0"/>
        </a:p>
      </dgm:t>
    </dgm:pt>
    <dgm:pt modelId="{1BF90891-B010-4EFB-BA7D-D35E1BEC7AB8}" type="parTrans" cxnId="{BEA510D7-617A-4997-8EDB-7A17CF327C45}">
      <dgm:prSet/>
      <dgm:spPr/>
      <dgm:t>
        <a:bodyPr/>
        <a:lstStyle/>
        <a:p>
          <a:endParaRPr lang="es-ES"/>
        </a:p>
      </dgm:t>
    </dgm:pt>
    <dgm:pt modelId="{1E4DBC3C-AEE4-4212-8B9F-3A96A0CA765F}" type="sibTrans" cxnId="{BEA510D7-617A-4997-8EDB-7A17CF327C45}">
      <dgm:prSet/>
      <dgm:spPr/>
      <dgm:t>
        <a:bodyPr/>
        <a:lstStyle/>
        <a:p>
          <a:endParaRPr lang="es-ES"/>
        </a:p>
      </dgm:t>
    </dgm:pt>
    <dgm:pt modelId="{45E39CDA-BD1D-4177-94E4-F98468247627}" type="pres">
      <dgm:prSet presAssocID="{D22C51C0-D101-407A-983C-8D7D637660D0}" presName="Name0" presStyleCnt="0">
        <dgm:presLayoutVars>
          <dgm:chPref val="1"/>
          <dgm:dir/>
          <dgm:animOne val="branch"/>
          <dgm:animLvl val="lvl"/>
          <dgm:resizeHandles val="exact"/>
        </dgm:presLayoutVars>
      </dgm:prSet>
      <dgm:spPr/>
      <dgm:t>
        <a:bodyPr/>
        <a:lstStyle/>
        <a:p>
          <a:endParaRPr lang="es-ES"/>
        </a:p>
      </dgm:t>
    </dgm:pt>
    <dgm:pt modelId="{6DEC2233-7CA5-4650-AC2E-4BA8F9080B20}" type="pres">
      <dgm:prSet presAssocID="{5E70B541-B257-4954-911F-8CDF77F7D1B2}" presName="root1" presStyleCnt="0"/>
      <dgm:spPr/>
    </dgm:pt>
    <dgm:pt modelId="{4B4B5F85-B64C-4A6D-88CC-433AB107014F}" type="pres">
      <dgm:prSet presAssocID="{5E70B541-B257-4954-911F-8CDF77F7D1B2}" presName="LevelOneTextNode" presStyleLbl="node0" presStyleIdx="0" presStyleCnt="1">
        <dgm:presLayoutVars>
          <dgm:chPref val="3"/>
        </dgm:presLayoutVars>
      </dgm:prSet>
      <dgm:spPr/>
      <dgm:t>
        <a:bodyPr/>
        <a:lstStyle/>
        <a:p>
          <a:endParaRPr lang="es-ES"/>
        </a:p>
      </dgm:t>
    </dgm:pt>
    <dgm:pt modelId="{D80E293A-BD5B-45BE-A004-465B2607C5B4}" type="pres">
      <dgm:prSet presAssocID="{5E70B541-B257-4954-911F-8CDF77F7D1B2}" presName="level2hierChild" presStyleCnt="0"/>
      <dgm:spPr/>
    </dgm:pt>
    <dgm:pt modelId="{24DB55EE-E96C-4798-B559-5476A3B6004B}" type="pres">
      <dgm:prSet presAssocID="{AF94D951-FDF8-40D0-AD45-5241DBEB365B}" presName="conn2-1" presStyleLbl="parChTrans1D2" presStyleIdx="0" presStyleCnt="2"/>
      <dgm:spPr/>
      <dgm:t>
        <a:bodyPr/>
        <a:lstStyle/>
        <a:p>
          <a:endParaRPr lang="es-ES"/>
        </a:p>
      </dgm:t>
    </dgm:pt>
    <dgm:pt modelId="{A3A86D6C-4027-49B5-BFBD-A438C37C1D2B}" type="pres">
      <dgm:prSet presAssocID="{AF94D951-FDF8-40D0-AD45-5241DBEB365B}" presName="connTx" presStyleLbl="parChTrans1D2" presStyleIdx="0" presStyleCnt="2"/>
      <dgm:spPr/>
      <dgm:t>
        <a:bodyPr/>
        <a:lstStyle/>
        <a:p>
          <a:endParaRPr lang="es-ES"/>
        </a:p>
      </dgm:t>
    </dgm:pt>
    <dgm:pt modelId="{C25C7850-387C-417D-BDA1-A2C6256466C8}" type="pres">
      <dgm:prSet presAssocID="{CEE4858B-5FE3-404D-B568-6D98BF871719}" presName="root2" presStyleCnt="0"/>
      <dgm:spPr/>
    </dgm:pt>
    <dgm:pt modelId="{7046F53E-3FD3-4C45-A97E-200887E4F04E}" type="pres">
      <dgm:prSet presAssocID="{CEE4858B-5FE3-404D-B568-6D98BF871719}" presName="LevelTwoTextNode" presStyleLbl="node2" presStyleIdx="0" presStyleCnt="2" custScaleX="112539" custScaleY="294449">
        <dgm:presLayoutVars>
          <dgm:chPref val="3"/>
        </dgm:presLayoutVars>
      </dgm:prSet>
      <dgm:spPr/>
      <dgm:t>
        <a:bodyPr/>
        <a:lstStyle/>
        <a:p>
          <a:endParaRPr lang="es-ES"/>
        </a:p>
      </dgm:t>
    </dgm:pt>
    <dgm:pt modelId="{B20ADF01-424B-4A79-BBA1-48778EDF999A}" type="pres">
      <dgm:prSet presAssocID="{CEE4858B-5FE3-404D-B568-6D98BF871719}" presName="level3hierChild" presStyleCnt="0"/>
      <dgm:spPr/>
    </dgm:pt>
    <dgm:pt modelId="{67A9F346-1924-42D2-9D6D-0622B70C5BAA}" type="pres">
      <dgm:prSet presAssocID="{1BF90891-B010-4EFB-BA7D-D35E1BEC7AB8}" presName="conn2-1" presStyleLbl="parChTrans1D2" presStyleIdx="1" presStyleCnt="2"/>
      <dgm:spPr/>
      <dgm:t>
        <a:bodyPr/>
        <a:lstStyle/>
        <a:p>
          <a:endParaRPr lang="es-ES"/>
        </a:p>
      </dgm:t>
    </dgm:pt>
    <dgm:pt modelId="{C016DADF-6452-4858-9B20-9F6A38D01A85}" type="pres">
      <dgm:prSet presAssocID="{1BF90891-B010-4EFB-BA7D-D35E1BEC7AB8}" presName="connTx" presStyleLbl="parChTrans1D2" presStyleIdx="1" presStyleCnt="2"/>
      <dgm:spPr/>
      <dgm:t>
        <a:bodyPr/>
        <a:lstStyle/>
        <a:p>
          <a:endParaRPr lang="es-ES"/>
        </a:p>
      </dgm:t>
    </dgm:pt>
    <dgm:pt modelId="{3C6C7D11-84F7-4B33-A4AE-2DF3C541D352}" type="pres">
      <dgm:prSet presAssocID="{9E43390A-0E44-451E-93E0-3F75B8829D35}" presName="root2" presStyleCnt="0"/>
      <dgm:spPr/>
    </dgm:pt>
    <dgm:pt modelId="{1F0869CD-ED4A-4980-A341-A12EF166B294}" type="pres">
      <dgm:prSet presAssocID="{9E43390A-0E44-451E-93E0-3F75B8829D35}" presName="LevelTwoTextNode" presStyleLbl="node2" presStyleIdx="1" presStyleCnt="2" custScaleX="115197" custScaleY="211981">
        <dgm:presLayoutVars>
          <dgm:chPref val="3"/>
        </dgm:presLayoutVars>
      </dgm:prSet>
      <dgm:spPr/>
      <dgm:t>
        <a:bodyPr/>
        <a:lstStyle/>
        <a:p>
          <a:endParaRPr lang="es-ES"/>
        </a:p>
      </dgm:t>
    </dgm:pt>
    <dgm:pt modelId="{DAE0DB2F-A111-477B-8BE3-B6080A67DEF8}" type="pres">
      <dgm:prSet presAssocID="{9E43390A-0E44-451E-93E0-3F75B8829D35}" presName="level3hierChild" presStyleCnt="0"/>
      <dgm:spPr/>
    </dgm:pt>
  </dgm:ptLst>
  <dgm:cxnLst>
    <dgm:cxn modelId="{3589F56C-B0A1-414D-B38F-5A0462A05FF2}" type="presOf" srcId="{CEE4858B-5FE3-404D-B568-6D98BF871719}" destId="{7046F53E-3FD3-4C45-A97E-200887E4F04E}" srcOrd="0" destOrd="0" presId="urn:microsoft.com/office/officeart/2008/layout/HorizontalMultiLevelHierarchy"/>
    <dgm:cxn modelId="{65CDE8EE-64C5-476C-A68D-4BDC9A240B53}" type="presOf" srcId="{9E43390A-0E44-451E-93E0-3F75B8829D35}" destId="{1F0869CD-ED4A-4980-A341-A12EF166B294}" srcOrd="0" destOrd="0" presId="urn:microsoft.com/office/officeart/2008/layout/HorizontalMultiLevelHierarchy"/>
    <dgm:cxn modelId="{BEA510D7-617A-4997-8EDB-7A17CF327C45}" srcId="{5E70B541-B257-4954-911F-8CDF77F7D1B2}" destId="{9E43390A-0E44-451E-93E0-3F75B8829D35}" srcOrd="1" destOrd="0" parTransId="{1BF90891-B010-4EFB-BA7D-D35E1BEC7AB8}" sibTransId="{1E4DBC3C-AEE4-4212-8B9F-3A96A0CA765F}"/>
    <dgm:cxn modelId="{2F2819C6-2D7A-46CD-AA71-C8E112795871}" srcId="{5E70B541-B257-4954-911F-8CDF77F7D1B2}" destId="{CEE4858B-5FE3-404D-B568-6D98BF871719}" srcOrd="0" destOrd="0" parTransId="{AF94D951-FDF8-40D0-AD45-5241DBEB365B}" sibTransId="{09F1C468-1ACF-4C6F-A21A-28EED903968C}"/>
    <dgm:cxn modelId="{9735B5AC-0299-4C10-8543-6A8DF3E4AE7D}" type="presOf" srcId="{1BF90891-B010-4EFB-BA7D-D35E1BEC7AB8}" destId="{67A9F346-1924-42D2-9D6D-0622B70C5BAA}" srcOrd="0" destOrd="0" presId="urn:microsoft.com/office/officeart/2008/layout/HorizontalMultiLevelHierarchy"/>
    <dgm:cxn modelId="{24838B3D-67C6-40CD-909F-CB0420F1ACFA}" type="presOf" srcId="{AF94D951-FDF8-40D0-AD45-5241DBEB365B}" destId="{A3A86D6C-4027-49B5-BFBD-A438C37C1D2B}" srcOrd="1" destOrd="0" presId="urn:microsoft.com/office/officeart/2008/layout/HorizontalMultiLevelHierarchy"/>
    <dgm:cxn modelId="{4BD2478D-C0F9-453F-A8C1-5416BD052586}" type="presOf" srcId="{D22C51C0-D101-407A-983C-8D7D637660D0}" destId="{45E39CDA-BD1D-4177-94E4-F98468247627}" srcOrd="0" destOrd="0" presId="urn:microsoft.com/office/officeart/2008/layout/HorizontalMultiLevelHierarchy"/>
    <dgm:cxn modelId="{096EFE00-B30A-48F2-9525-C36076184981}" srcId="{D22C51C0-D101-407A-983C-8D7D637660D0}" destId="{5E70B541-B257-4954-911F-8CDF77F7D1B2}" srcOrd="0" destOrd="0" parTransId="{0B26A4F4-E709-4E75-9A84-902567C01426}" sibTransId="{87CF4D98-6A65-48C6-8C9A-202179D83CC9}"/>
    <dgm:cxn modelId="{EAC04E85-24A6-4A6B-9F68-6C3B3FFE88CC}" type="presOf" srcId="{AF94D951-FDF8-40D0-AD45-5241DBEB365B}" destId="{24DB55EE-E96C-4798-B559-5476A3B6004B}" srcOrd="0" destOrd="0" presId="urn:microsoft.com/office/officeart/2008/layout/HorizontalMultiLevelHierarchy"/>
    <dgm:cxn modelId="{BB682A7E-4240-4ACE-B74C-C101FC69D2EB}" type="presOf" srcId="{1BF90891-B010-4EFB-BA7D-D35E1BEC7AB8}" destId="{C016DADF-6452-4858-9B20-9F6A38D01A85}" srcOrd="1" destOrd="0" presId="urn:microsoft.com/office/officeart/2008/layout/HorizontalMultiLevelHierarchy"/>
    <dgm:cxn modelId="{5922B29B-A21B-4184-83D6-6B9725BA6557}" type="presOf" srcId="{5E70B541-B257-4954-911F-8CDF77F7D1B2}" destId="{4B4B5F85-B64C-4A6D-88CC-433AB107014F}" srcOrd="0" destOrd="0" presId="urn:microsoft.com/office/officeart/2008/layout/HorizontalMultiLevelHierarchy"/>
    <dgm:cxn modelId="{7F2F2178-A9FD-4F33-8699-30A2808392C0}" type="presParOf" srcId="{45E39CDA-BD1D-4177-94E4-F98468247627}" destId="{6DEC2233-7CA5-4650-AC2E-4BA8F9080B20}" srcOrd="0" destOrd="0" presId="urn:microsoft.com/office/officeart/2008/layout/HorizontalMultiLevelHierarchy"/>
    <dgm:cxn modelId="{9A13A72F-1C14-4ABF-92A1-853C8EEB388C}" type="presParOf" srcId="{6DEC2233-7CA5-4650-AC2E-4BA8F9080B20}" destId="{4B4B5F85-B64C-4A6D-88CC-433AB107014F}" srcOrd="0" destOrd="0" presId="urn:microsoft.com/office/officeart/2008/layout/HorizontalMultiLevelHierarchy"/>
    <dgm:cxn modelId="{5000C3C2-8511-4CA6-8C89-2AED1A081716}" type="presParOf" srcId="{6DEC2233-7CA5-4650-AC2E-4BA8F9080B20}" destId="{D80E293A-BD5B-45BE-A004-465B2607C5B4}" srcOrd="1" destOrd="0" presId="urn:microsoft.com/office/officeart/2008/layout/HorizontalMultiLevelHierarchy"/>
    <dgm:cxn modelId="{1FCB31C1-800E-483D-BE60-72819D96360B}" type="presParOf" srcId="{D80E293A-BD5B-45BE-A004-465B2607C5B4}" destId="{24DB55EE-E96C-4798-B559-5476A3B6004B}" srcOrd="0" destOrd="0" presId="urn:microsoft.com/office/officeart/2008/layout/HorizontalMultiLevelHierarchy"/>
    <dgm:cxn modelId="{E50C386F-15A3-4671-947C-453F63DD08EF}" type="presParOf" srcId="{24DB55EE-E96C-4798-B559-5476A3B6004B}" destId="{A3A86D6C-4027-49B5-BFBD-A438C37C1D2B}" srcOrd="0" destOrd="0" presId="urn:microsoft.com/office/officeart/2008/layout/HorizontalMultiLevelHierarchy"/>
    <dgm:cxn modelId="{0A4750A8-F58B-4366-951D-ED863EBE0383}" type="presParOf" srcId="{D80E293A-BD5B-45BE-A004-465B2607C5B4}" destId="{C25C7850-387C-417D-BDA1-A2C6256466C8}" srcOrd="1" destOrd="0" presId="urn:microsoft.com/office/officeart/2008/layout/HorizontalMultiLevelHierarchy"/>
    <dgm:cxn modelId="{15E35EC0-04D6-4C65-9EE6-1D2BC4302656}" type="presParOf" srcId="{C25C7850-387C-417D-BDA1-A2C6256466C8}" destId="{7046F53E-3FD3-4C45-A97E-200887E4F04E}" srcOrd="0" destOrd="0" presId="urn:microsoft.com/office/officeart/2008/layout/HorizontalMultiLevelHierarchy"/>
    <dgm:cxn modelId="{D9171AF4-6BCF-4B68-BE5B-AA07FBEF01DB}" type="presParOf" srcId="{C25C7850-387C-417D-BDA1-A2C6256466C8}" destId="{B20ADF01-424B-4A79-BBA1-48778EDF999A}" srcOrd="1" destOrd="0" presId="urn:microsoft.com/office/officeart/2008/layout/HorizontalMultiLevelHierarchy"/>
    <dgm:cxn modelId="{197ED741-D675-49EC-95F1-40CDEC568A6C}" type="presParOf" srcId="{D80E293A-BD5B-45BE-A004-465B2607C5B4}" destId="{67A9F346-1924-42D2-9D6D-0622B70C5BAA}" srcOrd="2" destOrd="0" presId="urn:microsoft.com/office/officeart/2008/layout/HorizontalMultiLevelHierarchy"/>
    <dgm:cxn modelId="{14CF9112-9F33-4EEE-AC08-B4DDE65FEC6D}" type="presParOf" srcId="{67A9F346-1924-42D2-9D6D-0622B70C5BAA}" destId="{C016DADF-6452-4858-9B20-9F6A38D01A85}" srcOrd="0" destOrd="0" presId="urn:microsoft.com/office/officeart/2008/layout/HorizontalMultiLevelHierarchy"/>
    <dgm:cxn modelId="{9CC45D4A-7726-4B6B-B38F-6CC54448146D}" type="presParOf" srcId="{D80E293A-BD5B-45BE-A004-465B2607C5B4}" destId="{3C6C7D11-84F7-4B33-A4AE-2DF3C541D352}" srcOrd="3" destOrd="0" presId="urn:microsoft.com/office/officeart/2008/layout/HorizontalMultiLevelHierarchy"/>
    <dgm:cxn modelId="{E9AE98C8-14D3-4808-9D8F-D63A8D52D289}" type="presParOf" srcId="{3C6C7D11-84F7-4B33-A4AE-2DF3C541D352}" destId="{1F0869CD-ED4A-4980-A341-A12EF166B294}" srcOrd="0" destOrd="0" presId="urn:microsoft.com/office/officeart/2008/layout/HorizontalMultiLevelHierarchy"/>
    <dgm:cxn modelId="{5D92B8A7-FD44-4C1F-A470-BD61683B4853}" type="presParOf" srcId="{3C6C7D11-84F7-4B33-A4AE-2DF3C541D352}" destId="{DAE0DB2F-A111-477B-8BE3-B6080A67DEF8}"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22C51C0-D101-407A-983C-8D7D637660D0}"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s-ES"/>
        </a:p>
      </dgm:t>
    </dgm:pt>
    <dgm:pt modelId="{9E43390A-0E44-451E-93E0-3F75B8829D35}">
      <dgm:prSet phldrT="[Texto]" custT="1">
        <dgm:style>
          <a:lnRef idx="1">
            <a:schemeClr val="accent1"/>
          </a:lnRef>
          <a:fillRef idx="2">
            <a:schemeClr val="accent1"/>
          </a:fillRef>
          <a:effectRef idx="1">
            <a:schemeClr val="accent1"/>
          </a:effectRef>
          <a:fontRef idx="minor">
            <a:schemeClr val="dk1"/>
          </a:fontRef>
        </dgm:style>
      </dgm:prSet>
      <dgm:spPr/>
      <dgm:t>
        <a:bodyPr/>
        <a:lstStyle/>
        <a:p>
          <a:r>
            <a:rPr lang="es-EC" sz="4000" dirty="0" smtClean="0">
              <a:solidFill>
                <a:schemeClr val="accent6">
                  <a:lumMod val="75000"/>
                </a:schemeClr>
              </a:solidFill>
              <a:latin typeface="+mj-lt"/>
            </a:rPr>
            <a:t>GRACIAS</a:t>
          </a:r>
          <a:r>
            <a:rPr lang="es-EC" sz="1800" dirty="0" smtClean="0">
              <a:latin typeface="+mj-lt"/>
            </a:rPr>
            <a:t>.</a:t>
          </a:r>
          <a:endParaRPr lang="es-ES" sz="1800" dirty="0"/>
        </a:p>
      </dgm:t>
    </dgm:pt>
    <dgm:pt modelId="{1BF90891-B010-4EFB-BA7D-D35E1BEC7AB8}" type="parTrans" cxnId="{BEA510D7-617A-4997-8EDB-7A17CF327C45}">
      <dgm:prSet/>
      <dgm:spPr/>
      <dgm:t>
        <a:bodyPr/>
        <a:lstStyle/>
        <a:p>
          <a:endParaRPr lang="es-ES"/>
        </a:p>
      </dgm:t>
    </dgm:pt>
    <dgm:pt modelId="{1E4DBC3C-AEE4-4212-8B9F-3A96A0CA765F}" type="sibTrans" cxnId="{BEA510D7-617A-4997-8EDB-7A17CF327C45}">
      <dgm:prSet/>
      <dgm:spPr/>
      <dgm:t>
        <a:bodyPr/>
        <a:lstStyle/>
        <a:p>
          <a:endParaRPr lang="es-ES"/>
        </a:p>
      </dgm:t>
    </dgm:pt>
    <dgm:pt modelId="{45E39CDA-BD1D-4177-94E4-F98468247627}" type="pres">
      <dgm:prSet presAssocID="{D22C51C0-D101-407A-983C-8D7D637660D0}" presName="Name0" presStyleCnt="0">
        <dgm:presLayoutVars>
          <dgm:chPref val="1"/>
          <dgm:dir/>
          <dgm:animOne val="branch"/>
          <dgm:animLvl val="lvl"/>
          <dgm:resizeHandles val="exact"/>
        </dgm:presLayoutVars>
      </dgm:prSet>
      <dgm:spPr/>
      <dgm:t>
        <a:bodyPr/>
        <a:lstStyle/>
        <a:p>
          <a:endParaRPr lang="es-ES"/>
        </a:p>
      </dgm:t>
    </dgm:pt>
    <dgm:pt modelId="{D3F2F361-B5E4-4D47-A0B2-F7AB6FCE7DC3}" type="pres">
      <dgm:prSet presAssocID="{9E43390A-0E44-451E-93E0-3F75B8829D35}" presName="root1" presStyleCnt="0"/>
      <dgm:spPr/>
    </dgm:pt>
    <dgm:pt modelId="{14612C83-3CAB-4DCC-B37B-A414FCF1AC60}" type="pres">
      <dgm:prSet presAssocID="{9E43390A-0E44-451E-93E0-3F75B8829D35}" presName="LevelOneTextNode" presStyleLbl="node0" presStyleIdx="0" presStyleCnt="1" custAng="5400000">
        <dgm:presLayoutVars>
          <dgm:chPref val="3"/>
        </dgm:presLayoutVars>
      </dgm:prSet>
      <dgm:spPr/>
      <dgm:t>
        <a:bodyPr/>
        <a:lstStyle/>
        <a:p>
          <a:endParaRPr lang="es-ES"/>
        </a:p>
      </dgm:t>
    </dgm:pt>
    <dgm:pt modelId="{EB4CCF03-537A-49A9-83BC-6337D554E598}" type="pres">
      <dgm:prSet presAssocID="{9E43390A-0E44-451E-93E0-3F75B8829D35}" presName="level2hierChild" presStyleCnt="0"/>
      <dgm:spPr/>
    </dgm:pt>
  </dgm:ptLst>
  <dgm:cxnLst>
    <dgm:cxn modelId="{BEA510D7-617A-4997-8EDB-7A17CF327C45}" srcId="{D22C51C0-D101-407A-983C-8D7D637660D0}" destId="{9E43390A-0E44-451E-93E0-3F75B8829D35}" srcOrd="0" destOrd="0" parTransId="{1BF90891-B010-4EFB-BA7D-D35E1BEC7AB8}" sibTransId="{1E4DBC3C-AEE4-4212-8B9F-3A96A0CA765F}"/>
    <dgm:cxn modelId="{585FA8CE-8748-4549-A739-B8A2E1EEDA7B}" type="presOf" srcId="{9E43390A-0E44-451E-93E0-3F75B8829D35}" destId="{14612C83-3CAB-4DCC-B37B-A414FCF1AC60}" srcOrd="0" destOrd="0" presId="urn:microsoft.com/office/officeart/2008/layout/HorizontalMultiLevelHierarchy"/>
    <dgm:cxn modelId="{4073CCD8-D9C0-4592-AF5F-3BDEDC7A13FA}" type="presOf" srcId="{D22C51C0-D101-407A-983C-8D7D637660D0}" destId="{45E39CDA-BD1D-4177-94E4-F98468247627}" srcOrd="0" destOrd="0" presId="urn:microsoft.com/office/officeart/2008/layout/HorizontalMultiLevelHierarchy"/>
    <dgm:cxn modelId="{BDC7E6D8-EC01-432A-A5E7-A873A1D0B396}" type="presParOf" srcId="{45E39CDA-BD1D-4177-94E4-F98468247627}" destId="{D3F2F361-B5E4-4D47-A0B2-F7AB6FCE7DC3}" srcOrd="0" destOrd="0" presId="urn:microsoft.com/office/officeart/2008/layout/HorizontalMultiLevelHierarchy"/>
    <dgm:cxn modelId="{9DA19DB1-FEFD-41B5-93B7-5DECEDF64797}" type="presParOf" srcId="{D3F2F361-B5E4-4D47-A0B2-F7AB6FCE7DC3}" destId="{14612C83-3CAB-4DCC-B37B-A414FCF1AC60}" srcOrd="0" destOrd="0" presId="urn:microsoft.com/office/officeart/2008/layout/HorizontalMultiLevelHierarchy"/>
    <dgm:cxn modelId="{951F833F-E058-44A7-9648-6DD620948D81}" type="presParOf" srcId="{D3F2F361-B5E4-4D47-A0B2-F7AB6FCE7DC3}" destId="{EB4CCF03-537A-49A9-83BC-6337D554E598}" srcOrd="1" destOrd="0" presId="urn:microsoft.com/office/officeart/2008/layout/HorizontalMultiLevelHierarchy"/>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A0EA3D-0C07-4814-9176-18916BA19407}" type="doc">
      <dgm:prSet loTypeId="urn:microsoft.com/office/officeart/2008/layout/PictureStrips" loCatId="picture" qsTypeId="urn:microsoft.com/office/officeart/2005/8/quickstyle/simple5" qsCatId="simple" csTypeId="urn:microsoft.com/office/officeart/2005/8/colors/accent1_1" csCatId="accent1" phldr="1"/>
      <dgm:spPr/>
      <dgm:t>
        <a:bodyPr/>
        <a:lstStyle/>
        <a:p>
          <a:endParaRPr lang="es-ES"/>
        </a:p>
      </dgm:t>
    </dgm:pt>
    <dgm:pt modelId="{E494824E-CE0E-49FF-B898-410921540EEC}">
      <dgm:prSet phldrT="[Texto]" custT="1"/>
      <dgm:spPr/>
      <dgm:t>
        <a:bodyPr/>
        <a:lstStyle/>
        <a:p>
          <a:pPr algn="ctr"/>
          <a:r>
            <a:rPr lang="es-EC" sz="3200" b="1" dirty="0" smtClean="0"/>
            <a:t>CARACTERÍSTICAS DEL CEMENTO</a:t>
          </a:r>
        </a:p>
        <a:p>
          <a:pPr algn="l"/>
          <a:r>
            <a:rPr lang="es-EC" sz="2000" b="0" dirty="0" smtClean="0"/>
            <a:t>Las características físico químicas son el complemento de las propiedades mecánicas, con ello se conocerá el fraguado, finura y peso específico del cemento. </a:t>
          </a:r>
          <a:endParaRPr lang="es-ES" sz="2000" b="0" dirty="0"/>
        </a:p>
      </dgm:t>
    </dgm:pt>
    <dgm:pt modelId="{8661025A-284C-4DDA-815C-C05D8A4EBA17}" type="parTrans" cxnId="{D9851186-61FC-446D-B2C2-5A1EF9680D7D}">
      <dgm:prSet/>
      <dgm:spPr/>
      <dgm:t>
        <a:bodyPr/>
        <a:lstStyle/>
        <a:p>
          <a:endParaRPr lang="es-ES"/>
        </a:p>
      </dgm:t>
    </dgm:pt>
    <dgm:pt modelId="{EDF7038D-9014-4618-B351-855F6315ED5B}" type="sibTrans" cxnId="{D9851186-61FC-446D-B2C2-5A1EF9680D7D}">
      <dgm:prSet/>
      <dgm:spPr/>
      <dgm:t>
        <a:bodyPr/>
        <a:lstStyle/>
        <a:p>
          <a:endParaRPr lang="es-ES"/>
        </a:p>
      </dgm:t>
    </dgm:pt>
    <dgm:pt modelId="{3350C549-B3B4-4968-B146-68982D254172}" type="pres">
      <dgm:prSet presAssocID="{EBA0EA3D-0C07-4814-9176-18916BA19407}" presName="Name0" presStyleCnt="0">
        <dgm:presLayoutVars>
          <dgm:dir/>
          <dgm:resizeHandles val="exact"/>
        </dgm:presLayoutVars>
      </dgm:prSet>
      <dgm:spPr/>
      <dgm:t>
        <a:bodyPr/>
        <a:lstStyle/>
        <a:p>
          <a:endParaRPr lang="es-ES"/>
        </a:p>
      </dgm:t>
    </dgm:pt>
    <dgm:pt modelId="{CD279957-D22E-4E96-B5D9-FF42FEB462A1}" type="pres">
      <dgm:prSet presAssocID="{E494824E-CE0E-49FF-B898-410921540EEC}" presName="composite" presStyleCnt="0"/>
      <dgm:spPr/>
      <dgm:t>
        <a:bodyPr/>
        <a:lstStyle/>
        <a:p>
          <a:endParaRPr lang="es-ES"/>
        </a:p>
      </dgm:t>
    </dgm:pt>
    <dgm:pt modelId="{76B1A284-9364-4BF4-A479-4127AAD4D3A5}" type="pres">
      <dgm:prSet presAssocID="{E494824E-CE0E-49FF-B898-410921540EEC}" presName="rect1" presStyleLbl="trAlignAcc1" presStyleIdx="0" presStyleCnt="1">
        <dgm:presLayoutVars>
          <dgm:bulletEnabled val="1"/>
        </dgm:presLayoutVars>
      </dgm:prSet>
      <dgm:spPr/>
      <dgm:t>
        <a:bodyPr/>
        <a:lstStyle/>
        <a:p>
          <a:endParaRPr lang="es-ES"/>
        </a:p>
      </dgm:t>
    </dgm:pt>
    <dgm:pt modelId="{CD249CC8-B78E-4A7B-A6C1-C36582401AFC}" type="pres">
      <dgm:prSet presAssocID="{E494824E-CE0E-49FF-B898-410921540EEC}" presName="rect2" presStyleLbl="fgImgPlace1" presStyleIdx="0" presStyleCnt="1" custLinFactNeighborX="4674" custLinFactNeighborY="13609"/>
      <dgm:spPr>
        <a:blipFill rotWithShape="1">
          <a:blip xmlns:r="http://schemas.openxmlformats.org/officeDocument/2006/relationships" r:embed="rId1"/>
          <a:stretch>
            <a:fillRect/>
          </a:stretch>
        </a:blipFill>
      </dgm:spPr>
      <dgm:t>
        <a:bodyPr/>
        <a:lstStyle/>
        <a:p>
          <a:endParaRPr lang="es-ES"/>
        </a:p>
      </dgm:t>
    </dgm:pt>
  </dgm:ptLst>
  <dgm:cxnLst>
    <dgm:cxn modelId="{37098E19-F35C-4994-B7FA-5B6FCBC11EEB}" type="presOf" srcId="{EBA0EA3D-0C07-4814-9176-18916BA19407}" destId="{3350C549-B3B4-4968-B146-68982D254172}" srcOrd="0" destOrd="0" presId="urn:microsoft.com/office/officeart/2008/layout/PictureStrips"/>
    <dgm:cxn modelId="{A807401B-6F5D-4671-97FF-22B5FFF647FB}" type="presOf" srcId="{E494824E-CE0E-49FF-B898-410921540EEC}" destId="{76B1A284-9364-4BF4-A479-4127AAD4D3A5}" srcOrd="0" destOrd="0" presId="urn:microsoft.com/office/officeart/2008/layout/PictureStrips"/>
    <dgm:cxn modelId="{D9851186-61FC-446D-B2C2-5A1EF9680D7D}" srcId="{EBA0EA3D-0C07-4814-9176-18916BA19407}" destId="{E494824E-CE0E-49FF-B898-410921540EEC}" srcOrd="0" destOrd="0" parTransId="{8661025A-284C-4DDA-815C-C05D8A4EBA17}" sibTransId="{EDF7038D-9014-4618-B351-855F6315ED5B}"/>
    <dgm:cxn modelId="{F77A9176-F9DE-4F33-A392-7BD4E24F12F0}" type="presParOf" srcId="{3350C549-B3B4-4968-B146-68982D254172}" destId="{CD279957-D22E-4E96-B5D9-FF42FEB462A1}" srcOrd="0" destOrd="0" presId="urn:microsoft.com/office/officeart/2008/layout/PictureStrips"/>
    <dgm:cxn modelId="{B7965178-21E6-4374-AD25-7385237E152E}" type="presParOf" srcId="{CD279957-D22E-4E96-B5D9-FF42FEB462A1}" destId="{76B1A284-9364-4BF4-A479-4127AAD4D3A5}" srcOrd="0" destOrd="0" presId="urn:microsoft.com/office/officeart/2008/layout/PictureStrips"/>
    <dgm:cxn modelId="{0F40755E-F7A7-4603-85B2-4461DD920148}" type="presParOf" srcId="{CD279957-D22E-4E96-B5D9-FF42FEB462A1}" destId="{CD249CC8-B78E-4A7B-A6C1-C36582401AFC}"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7F34FD0-60BC-40AD-8B5F-CD1331051007}" type="doc">
      <dgm:prSet loTypeId="urn:microsoft.com/office/officeart/2005/8/layout/chevron2" loCatId="list" qsTypeId="urn:microsoft.com/office/officeart/2005/8/quickstyle/simple1" qsCatId="simple" csTypeId="urn:microsoft.com/office/officeart/2005/8/colors/colorful2" csCatId="colorful" phldr="1"/>
      <dgm:spPr/>
      <dgm:t>
        <a:bodyPr/>
        <a:lstStyle/>
        <a:p>
          <a:endParaRPr lang="es-ES"/>
        </a:p>
      </dgm:t>
    </dgm:pt>
    <dgm:pt modelId="{01E58E08-D2C6-4CC8-9666-B001BD6DB6CD}">
      <dgm:prSet phldrT="[Texto]"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s-ES" sz="2400" b="1" dirty="0" smtClean="0"/>
            <a:t>EQUIPO</a:t>
          </a:r>
          <a:endParaRPr lang="es-ES" sz="2400" b="1" dirty="0"/>
        </a:p>
      </dgm:t>
    </dgm:pt>
    <dgm:pt modelId="{A6D036EA-E9B4-484C-93FC-E22955BE7BA2}" type="parTrans" cxnId="{B10273D8-630D-45AE-B2F9-A40D21443527}">
      <dgm:prSet/>
      <dgm:spPr/>
      <dgm:t>
        <a:bodyPr/>
        <a:lstStyle/>
        <a:p>
          <a:endParaRPr lang="es-ES"/>
        </a:p>
      </dgm:t>
    </dgm:pt>
    <dgm:pt modelId="{EDA92A93-4536-431B-9FD0-F03DCFEFB93C}" type="sibTrans" cxnId="{B10273D8-630D-45AE-B2F9-A40D21443527}">
      <dgm:prSet/>
      <dgm:spPr/>
      <dgm:t>
        <a:bodyPr/>
        <a:lstStyle/>
        <a:p>
          <a:endParaRPr lang="es-ES"/>
        </a:p>
      </dgm:t>
    </dgm:pt>
    <dgm:pt modelId="{8AF42ACA-E34A-4E64-914D-296CB817B0DC}">
      <dgm:prSet phldrT="[Texto]" custT="1"/>
      <dgm:spPr>
        <a:blipFill rotWithShape="0">
          <a:blip xmlns:r="http://schemas.openxmlformats.org/officeDocument/2006/relationships" r:embed="rId1"/>
          <a:stretch>
            <a:fillRect b="-344"/>
          </a:stretch>
        </a:blipFill>
      </dgm:spPr>
      <dgm:t>
        <a:bodyPr/>
        <a:lstStyle/>
        <a:p>
          <a:r>
            <a:rPr lang="es-ES">
              <a:noFill/>
            </a:rPr>
            <a:t> </a:t>
          </a:r>
        </a:p>
      </dgm:t>
    </dgm:pt>
    <dgm:pt modelId="{72DC5541-EBC8-4E2D-BA31-061A2DE9D2EC}" type="parTrans" cxnId="{2C3B8F96-CA8B-4902-B28A-73148BC89A7C}">
      <dgm:prSet/>
      <dgm:spPr/>
      <dgm:t>
        <a:bodyPr/>
        <a:lstStyle/>
        <a:p>
          <a:endParaRPr lang="es-ES"/>
        </a:p>
      </dgm:t>
    </dgm:pt>
    <dgm:pt modelId="{918C2BCB-2E4E-480C-A9E4-2BC6817CA4C2}" type="sibTrans" cxnId="{2C3B8F96-CA8B-4902-B28A-73148BC89A7C}">
      <dgm:prSet/>
      <dgm:spPr/>
      <dgm:t>
        <a:bodyPr/>
        <a:lstStyle/>
        <a:p>
          <a:endParaRPr lang="es-ES"/>
        </a:p>
      </dgm:t>
    </dgm:pt>
    <dgm:pt modelId="{4CCDD1B0-4F70-4E3A-BD3C-F88ABE98CBAE}">
      <dgm:prSet phldrT="[Texto]" custT="1">
        <dgm:style>
          <a:lnRef idx="3">
            <a:schemeClr val="lt1"/>
          </a:lnRef>
          <a:fillRef idx="1">
            <a:schemeClr val="accent3"/>
          </a:fillRef>
          <a:effectRef idx="1">
            <a:schemeClr val="accent3"/>
          </a:effectRef>
          <a:fontRef idx="minor">
            <a:schemeClr val="lt1"/>
          </a:fontRef>
        </dgm:style>
      </dgm:prSet>
      <dgm:spPr/>
      <dgm:t>
        <a:bodyPr/>
        <a:lstStyle/>
        <a:p>
          <a:r>
            <a:rPr lang="es-ES" sz="2400" b="1" dirty="0" smtClean="0"/>
            <a:t>MATERIALES</a:t>
          </a:r>
          <a:endParaRPr lang="es-ES" sz="2400" b="1" dirty="0"/>
        </a:p>
      </dgm:t>
    </dgm:pt>
    <dgm:pt modelId="{56B8F872-D209-46F3-BF28-1029B273BC6F}" type="parTrans" cxnId="{0AC7AA2E-5484-4E18-9DD3-22AC7A0B6331}">
      <dgm:prSet/>
      <dgm:spPr/>
      <dgm:t>
        <a:bodyPr/>
        <a:lstStyle/>
        <a:p>
          <a:endParaRPr lang="es-ES"/>
        </a:p>
      </dgm:t>
    </dgm:pt>
    <dgm:pt modelId="{EEC417DF-D533-4944-A12D-A7B5D6D2A662}" type="sibTrans" cxnId="{0AC7AA2E-5484-4E18-9DD3-22AC7A0B6331}">
      <dgm:prSet/>
      <dgm:spPr/>
      <dgm:t>
        <a:bodyPr/>
        <a:lstStyle/>
        <a:p>
          <a:endParaRPr lang="es-ES"/>
        </a:p>
      </dgm:t>
    </dgm:pt>
    <dgm:pt modelId="{8DAF9520-ACF9-4118-9233-E6FD2406F204}">
      <dgm:prSet phldrT="[Texto]" custT="1"/>
      <dgm:spPr/>
      <dgm:t>
        <a:bodyPr/>
        <a:lstStyle/>
        <a:p>
          <a:r>
            <a:rPr lang="es-EC" sz="2000" dirty="0" smtClean="0"/>
            <a:t>Cemento, 650 gramos.</a:t>
          </a:r>
          <a:endParaRPr lang="es-ES" sz="2000" dirty="0"/>
        </a:p>
      </dgm:t>
    </dgm:pt>
    <dgm:pt modelId="{F702B9AF-DA18-4096-9CF0-5DFE05DE8AAB}" type="parTrans" cxnId="{D603310D-ED39-4752-BF6F-512F8CCD068D}">
      <dgm:prSet/>
      <dgm:spPr/>
      <dgm:t>
        <a:bodyPr/>
        <a:lstStyle/>
        <a:p>
          <a:endParaRPr lang="es-ES"/>
        </a:p>
      </dgm:t>
    </dgm:pt>
    <dgm:pt modelId="{002F857B-C9D0-4008-A89D-2A0FDC52F74B}" type="sibTrans" cxnId="{D603310D-ED39-4752-BF6F-512F8CCD068D}">
      <dgm:prSet/>
      <dgm:spPr/>
      <dgm:t>
        <a:bodyPr/>
        <a:lstStyle/>
        <a:p>
          <a:endParaRPr lang="es-ES"/>
        </a:p>
      </dgm:t>
    </dgm:pt>
    <dgm:pt modelId="{B7EC97B7-95F8-4D8C-84F3-CFA0219F1029}">
      <dgm:prSet custT="1"/>
      <dgm:spPr/>
      <dgm:t>
        <a:bodyPr/>
        <a:lstStyle/>
        <a:p>
          <a:r>
            <a:rPr lang="es-ES">
              <a:noFill/>
            </a:rPr>
            <a:t> </a:t>
          </a:r>
        </a:p>
      </dgm:t>
    </dgm:pt>
    <dgm:pt modelId="{2A463CDC-A395-411E-BAE0-C15F79AEC31F}" type="parTrans" cxnId="{0A2E623E-34C6-4B25-B428-2B4E521CAF97}">
      <dgm:prSet/>
      <dgm:spPr/>
      <dgm:t>
        <a:bodyPr/>
        <a:lstStyle/>
        <a:p>
          <a:endParaRPr lang="es-ES"/>
        </a:p>
      </dgm:t>
    </dgm:pt>
    <dgm:pt modelId="{C331D52B-D944-4E6C-AD63-6C47C1A2E78D}" type="sibTrans" cxnId="{0A2E623E-34C6-4B25-B428-2B4E521CAF97}">
      <dgm:prSet/>
      <dgm:spPr/>
      <dgm:t>
        <a:bodyPr/>
        <a:lstStyle/>
        <a:p>
          <a:endParaRPr lang="es-ES"/>
        </a:p>
      </dgm:t>
    </dgm:pt>
    <dgm:pt modelId="{627DE4FF-2A8E-45C3-9149-AF1E9E2DFF60}">
      <dgm:prSet custT="1"/>
      <dgm:spPr/>
      <dgm:t>
        <a:bodyPr/>
        <a:lstStyle/>
        <a:p>
          <a:r>
            <a:rPr lang="es-ES">
              <a:noFill/>
            </a:rPr>
            <a:t> </a:t>
          </a:r>
        </a:p>
      </dgm:t>
    </dgm:pt>
    <dgm:pt modelId="{49958EBC-9DEC-4F68-9A7E-BBDA7CB120A3}" type="parTrans" cxnId="{692BF8B1-FD77-4F30-87D4-2790A4FD20B8}">
      <dgm:prSet/>
      <dgm:spPr/>
      <dgm:t>
        <a:bodyPr/>
        <a:lstStyle/>
        <a:p>
          <a:endParaRPr lang="es-ES"/>
        </a:p>
      </dgm:t>
    </dgm:pt>
    <dgm:pt modelId="{5549A2C9-13E6-4571-83A6-E3941D014DFE}" type="sibTrans" cxnId="{692BF8B1-FD77-4F30-87D4-2790A4FD20B8}">
      <dgm:prSet/>
      <dgm:spPr/>
      <dgm:t>
        <a:bodyPr/>
        <a:lstStyle/>
        <a:p>
          <a:endParaRPr lang="es-ES"/>
        </a:p>
      </dgm:t>
    </dgm:pt>
    <dgm:pt modelId="{DCF8235A-A039-4AAD-B5C5-AD677271E323}">
      <dgm:prSet custT="1"/>
      <dgm:spPr/>
      <dgm:t>
        <a:bodyPr/>
        <a:lstStyle/>
        <a:p>
          <a:r>
            <a:rPr lang="es-ES">
              <a:noFill/>
            </a:rPr>
            <a:t> </a:t>
          </a:r>
        </a:p>
      </dgm:t>
    </dgm:pt>
    <dgm:pt modelId="{CE8DD7C4-FF56-4EF6-982E-218969632AC2}" type="parTrans" cxnId="{E51211CF-3911-4D2F-B2AA-20110BEB94CC}">
      <dgm:prSet/>
      <dgm:spPr/>
      <dgm:t>
        <a:bodyPr/>
        <a:lstStyle/>
        <a:p>
          <a:endParaRPr lang="es-ES"/>
        </a:p>
      </dgm:t>
    </dgm:pt>
    <dgm:pt modelId="{0A576ACC-D91D-45BC-A4AA-5EECC6E3EECE}" type="sibTrans" cxnId="{E51211CF-3911-4D2F-B2AA-20110BEB94CC}">
      <dgm:prSet/>
      <dgm:spPr/>
      <dgm:t>
        <a:bodyPr/>
        <a:lstStyle/>
        <a:p>
          <a:endParaRPr lang="es-ES"/>
        </a:p>
      </dgm:t>
    </dgm:pt>
    <dgm:pt modelId="{CC5F1750-30D5-4CE6-A881-54807138871C}">
      <dgm:prSet custT="1"/>
      <dgm:spPr/>
      <dgm:t>
        <a:bodyPr/>
        <a:lstStyle/>
        <a:p>
          <a:r>
            <a:rPr lang="es-ES">
              <a:noFill/>
            </a:rPr>
            <a:t> </a:t>
          </a:r>
        </a:p>
      </dgm:t>
    </dgm:pt>
    <dgm:pt modelId="{F1832894-5D4D-4A16-B5E9-74146428147E}" type="parTrans" cxnId="{57824B6F-37F9-4986-B97B-B13B8115360A}">
      <dgm:prSet/>
      <dgm:spPr/>
      <dgm:t>
        <a:bodyPr/>
        <a:lstStyle/>
        <a:p>
          <a:endParaRPr lang="es-ES"/>
        </a:p>
      </dgm:t>
    </dgm:pt>
    <dgm:pt modelId="{AD4C2B5A-C9AC-4C8D-B165-59D3C38E498C}" type="sibTrans" cxnId="{57824B6F-37F9-4986-B97B-B13B8115360A}">
      <dgm:prSet/>
      <dgm:spPr/>
      <dgm:t>
        <a:bodyPr/>
        <a:lstStyle/>
        <a:p>
          <a:endParaRPr lang="es-ES"/>
        </a:p>
      </dgm:t>
    </dgm:pt>
    <dgm:pt modelId="{592F65EA-59BF-4C09-96F3-4A360575B6E8}">
      <dgm:prSet custT="1"/>
      <dgm:spPr/>
      <dgm:t>
        <a:bodyPr/>
        <a:lstStyle/>
        <a:p>
          <a:r>
            <a:rPr lang="es-ES">
              <a:noFill/>
            </a:rPr>
            <a:t> </a:t>
          </a:r>
        </a:p>
      </dgm:t>
    </dgm:pt>
    <dgm:pt modelId="{A4CE36C6-B52A-4AC9-9790-5F1A2CD7D6A0}" type="parTrans" cxnId="{5AE70B72-A97B-4442-ADCC-3841A49FA55D}">
      <dgm:prSet/>
      <dgm:spPr/>
      <dgm:t>
        <a:bodyPr/>
        <a:lstStyle/>
        <a:p>
          <a:endParaRPr lang="es-ES"/>
        </a:p>
      </dgm:t>
    </dgm:pt>
    <dgm:pt modelId="{C4C16725-D61F-4BD6-9AED-C55C85D581D0}" type="sibTrans" cxnId="{5AE70B72-A97B-4442-ADCC-3841A49FA55D}">
      <dgm:prSet/>
      <dgm:spPr/>
      <dgm:t>
        <a:bodyPr/>
        <a:lstStyle/>
        <a:p>
          <a:endParaRPr lang="es-ES"/>
        </a:p>
      </dgm:t>
    </dgm:pt>
    <dgm:pt modelId="{3896E95F-C2A5-4850-A44E-9485119522B3}">
      <dgm:prSet custT="1"/>
      <dgm:spPr/>
      <dgm:t>
        <a:bodyPr/>
        <a:lstStyle/>
        <a:p>
          <a:r>
            <a:rPr lang="es-EC" sz="2000" dirty="0" smtClean="0"/>
            <a:t>Agua, 173 cm3.</a:t>
          </a:r>
          <a:endParaRPr lang="es-ES" sz="2000" dirty="0"/>
        </a:p>
      </dgm:t>
    </dgm:pt>
    <dgm:pt modelId="{FB1D885E-0823-4421-97F8-EB18EE569856}" type="parTrans" cxnId="{86FE895C-B319-408B-BC28-3BC1F4D0D19E}">
      <dgm:prSet/>
      <dgm:spPr/>
      <dgm:t>
        <a:bodyPr/>
        <a:lstStyle/>
        <a:p>
          <a:endParaRPr lang="es-ES"/>
        </a:p>
      </dgm:t>
    </dgm:pt>
    <dgm:pt modelId="{378C985A-9ADD-4A3C-88B8-5E0389799249}" type="sibTrans" cxnId="{86FE895C-B319-408B-BC28-3BC1F4D0D19E}">
      <dgm:prSet/>
      <dgm:spPr/>
      <dgm:t>
        <a:bodyPr/>
        <a:lstStyle/>
        <a:p>
          <a:endParaRPr lang="es-ES"/>
        </a:p>
      </dgm:t>
    </dgm:pt>
    <dgm:pt modelId="{A37A6E02-D33A-4325-A0B9-9642A2639071}" type="pres">
      <dgm:prSet presAssocID="{D7F34FD0-60BC-40AD-8B5F-CD1331051007}" presName="linearFlow" presStyleCnt="0">
        <dgm:presLayoutVars>
          <dgm:dir/>
          <dgm:animLvl val="lvl"/>
          <dgm:resizeHandles val="exact"/>
        </dgm:presLayoutVars>
      </dgm:prSet>
      <dgm:spPr/>
      <dgm:t>
        <a:bodyPr/>
        <a:lstStyle/>
        <a:p>
          <a:endParaRPr lang="es-ES"/>
        </a:p>
      </dgm:t>
    </dgm:pt>
    <dgm:pt modelId="{6FD67076-8D98-4C2E-A65E-E503CF5B96C0}" type="pres">
      <dgm:prSet presAssocID="{01E58E08-D2C6-4CC8-9666-B001BD6DB6CD}" presName="composite" presStyleCnt="0"/>
      <dgm:spPr/>
    </dgm:pt>
    <dgm:pt modelId="{73B7A599-8278-4094-A9D0-EDE233A839B2}" type="pres">
      <dgm:prSet presAssocID="{01E58E08-D2C6-4CC8-9666-B001BD6DB6CD}" presName="parentText" presStyleLbl="alignNode1" presStyleIdx="0" presStyleCnt="2">
        <dgm:presLayoutVars>
          <dgm:chMax val="1"/>
          <dgm:bulletEnabled val="1"/>
        </dgm:presLayoutVars>
      </dgm:prSet>
      <dgm:spPr/>
      <dgm:t>
        <a:bodyPr/>
        <a:lstStyle/>
        <a:p>
          <a:endParaRPr lang="es-ES"/>
        </a:p>
      </dgm:t>
    </dgm:pt>
    <dgm:pt modelId="{23E35BA7-908F-451D-8CA3-E779FA360EC0}" type="pres">
      <dgm:prSet presAssocID="{01E58E08-D2C6-4CC8-9666-B001BD6DB6CD}" presName="descendantText" presStyleLbl="alignAcc1" presStyleIdx="0" presStyleCnt="2">
        <dgm:presLayoutVars>
          <dgm:bulletEnabled val="1"/>
        </dgm:presLayoutVars>
      </dgm:prSet>
      <dgm:spPr/>
      <dgm:t>
        <a:bodyPr/>
        <a:lstStyle/>
        <a:p>
          <a:endParaRPr lang="es-ES"/>
        </a:p>
      </dgm:t>
    </dgm:pt>
    <dgm:pt modelId="{052201B8-04B0-4CE6-B2ED-EB0D92C32510}" type="pres">
      <dgm:prSet presAssocID="{EDA92A93-4536-431B-9FD0-F03DCFEFB93C}" presName="sp" presStyleCnt="0"/>
      <dgm:spPr/>
    </dgm:pt>
    <dgm:pt modelId="{6993AB53-CC29-4985-882F-D0FAF44FBAAE}" type="pres">
      <dgm:prSet presAssocID="{4CCDD1B0-4F70-4E3A-BD3C-F88ABE98CBAE}" presName="composite" presStyleCnt="0"/>
      <dgm:spPr/>
    </dgm:pt>
    <dgm:pt modelId="{D998BD03-BE78-48BA-B92D-46FFF554DF10}" type="pres">
      <dgm:prSet presAssocID="{4CCDD1B0-4F70-4E3A-BD3C-F88ABE98CBAE}" presName="parentText" presStyleLbl="alignNode1" presStyleIdx="1" presStyleCnt="2">
        <dgm:presLayoutVars>
          <dgm:chMax val="1"/>
          <dgm:bulletEnabled val="1"/>
        </dgm:presLayoutVars>
      </dgm:prSet>
      <dgm:spPr/>
      <dgm:t>
        <a:bodyPr/>
        <a:lstStyle/>
        <a:p>
          <a:endParaRPr lang="es-ES"/>
        </a:p>
      </dgm:t>
    </dgm:pt>
    <dgm:pt modelId="{D05385F3-4F91-43C3-AF77-F9CA6558E883}" type="pres">
      <dgm:prSet presAssocID="{4CCDD1B0-4F70-4E3A-BD3C-F88ABE98CBAE}" presName="descendantText" presStyleLbl="alignAcc1" presStyleIdx="1" presStyleCnt="2">
        <dgm:presLayoutVars>
          <dgm:bulletEnabled val="1"/>
        </dgm:presLayoutVars>
      </dgm:prSet>
      <dgm:spPr/>
      <dgm:t>
        <a:bodyPr/>
        <a:lstStyle/>
        <a:p>
          <a:endParaRPr lang="es-ES"/>
        </a:p>
      </dgm:t>
    </dgm:pt>
  </dgm:ptLst>
  <dgm:cxnLst>
    <dgm:cxn modelId="{57824B6F-37F9-4986-B97B-B13B8115360A}" srcId="{01E58E08-D2C6-4CC8-9666-B001BD6DB6CD}" destId="{CC5F1750-30D5-4CE6-A881-54807138871C}" srcOrd="4" destOrd="0" parTransId="{F1832894-5D4D-4A16-B5E9-74146428147E}" sibTransId="{AD4C2B5A-C9AC-4C8D-B165-59D3C38E498C}"/>
    <dgm:cxn modelId="{692BF8B1-FD77-4F30-87D4-2790A4FD20B8}" srcId="{01E58E08-D2C6-4CC8-9666-B001BD6DB6CD}" destId="{627DE4FF-2A8E-45C3-9149-AF1E9E2DFF60}" srcOrd="2" destOrd="0" parTransId="{49958EBC-9DEC-4F68-9A7E-BBDA7CB120A3}" sibTransId="{5549A2C9-13E6-4571-83A6-E3941D014DFE}"/>
    <dgm:cxn modelId="{F621E9F2-D77F-40C4-AFA7-0E84DB17D489}" type="presOf" srcId="{D7F34FD0-60BC-40AD-8B5F-CD1331051007}" destId="{A37A6E02-D33A-4325-A0B9-9642A2639071}" srcOrd="0" destOrd="0" presId="urn:microsoft.com/office/officeart/2005/8/layout/chevron2"/>
    <dgm:cxn modelId="{E51211CF-3911-4D2F-B2AA-20110BEB94CC}" srcId="{01E58E08-D2C6-4CC8-9666-B001BD6DB6CD}" destId="{DCF8235A-A039-4AAD-B5C5-AD677271E323}" srcOrd="3" destOrd="0" parTransId="{CE8DD7C4-FF56-4EF6-982E-218969632AC2}" sibTransId="{0A576ACC-D91D-45BC-A4AA-5EECC6E3EECE}"/>
    <dgm:cxn modelId="{2C3B8F96-CA8B-4902-B28A-73148BC89A7C}" srcId="{01E58E08-D2C6-4CC8-9666-B001BD6DB6CD}" destId="{8AF42ACA-E34A-4E64-914D-296CB817B0DC}" srcOrd="0" destOrd="0" parTransId="{72DC5541-EBC8-4E2D-BA31-061A2DE9D2EC}" sibTransId="{918C2BCB-2E4E-480C-A9E4-2BC6817CA4C2}"/>
    <dgm:cxn modelId="{CB4E3586-9980-4C66-A397-CC7250DCEC56}" type="presOf" srcId="{B7EC97B7-95F8-4D8C-84F3-CFA0219F1029}" destId="{23E35BA7-908F-451D-8CA3-E779FA360EC0}" srcOrd="0" destOrd="1" presId="urn:microsoft.com/office/officeart/2005/8/layout/chevron2"/>
    <dgm:cxn modelId="{0A2E623E-34C6-4B25-B428-2B4E521CAF97}" srcId="{01E58E08-D2C6-4CC8-9666-B001BD6DB6CD}" destId="{B7EC97B7-95F8-4D8C-84F3-CFA0219F1029}" srcOrd="1" destOrd="0" parTransId="{2A463CDC-A395-411E-BAE0-C15F79AEC31F}" sibTransId="{C331D52B-D944-4E6C-AD63-6C47C1A2E78D}"/>
    <dgm:cxn modelId="{86FE895C-B319-408B-BC28-3BC1F4D0D19E}" srcId="{4CCDD1B0-4F70-4E3A-BD3C-F88ABE98CBAE}" destId="{3896E95F-C2A5-4850-A44E-9485119522B3}" srcOrd="1" destOrd="0" parTransId="{FB1D885E-0823-4421-97F8-EB18EE569856}" sibTransId="{378C985A-9ADD-4A3C-88B8-5E0389799249}"/>
    <dgm:cxn modelId="{D603310D-ED39-4752-BF6F-512F8CCD068D}" srcId="{4CCDD1B0-4F70-4E3A-BD3C-F88ABE98CBAE}" destId="{8DAF9520-ACF9-4118-9233-E6FD2406F204}" srcOrd="0" destOrd="0" parTransId="{F702B9AF-DA18-4096-9CF0-5DFE05DE8AAB}" sibTransId="{002F857B-C9D0-4008-A89D-2A0FDC52F74B}"/>
    <dgm:cxn modelId="{744E40FC-1A96-4112-81E1-283EB419F700}" type="presOf" srcId="{8AF42ACA-E34A-4E64-914D-296CB817B0DC}" destId="{23E35BA7-908F-451D-8CA3-E779FA360EC0}" srcOrd="0" destOrd="0" presId="urn:microsoft.com/office/officeart/2005/8/layout/chevron2"/>
    <dgm:cxn modelId="{25F9309B-B217-4637-9B78-3AE65C379680}" type="presOf" srcId="{3896E95F-C2A5-4850-A44E-9485119522B3}" destId="{D05385F3-4F91-43C3-AF77-F9CA6558E883}" srcOrd="0" destOrd="1" presId="urn:microsoft.com/office/officeart/2005/8/layout/chevron2"/>
    <dgm:cxn modelId="{2DF95981-E122-4570-B5BB-A15AF720F164}" type="presOf" srcId="{592F65EA-59BF-4C09-96F3-4A360575B6E8}" destId="{23E35BA7-908F-451D-8CA3-E779FA360EC0}" srcOrd="0" destOrd="5" presId="urn:microsoft.com/office/officeart/2005/8/layout/chevron2"/>
    <dgm:cxn modelId="{67ECB563-8F0A-4E92-870B-5A46AB425C75}" type="presOf" srcId="{01E58E08-D2C6-4CC8-9666-B001BD6DB6CD}" destId="{73B7A599-8278-4094-A9D0-EDE233A839B2}" srcOrd="0" destOrd="0" presId="urn:microsoft.com/office/officeart/2005/8/layout/chevron2"/>
    <dgm:cxn modelId="{C2B3211D-6661-484C-B4EA-148D8DAF033A}" type="presOf" srcId="{CC5F1750-30D5-4CE6-A881-54807138871C}" destId="{23E35BA7-908F-451D-8CA3-E779FA360EC0}" srcOrd="0" destOrd="4" presId="urn:microsoft.com/office/officeart/2005/8/layout/chevron2"/>
    <dgm:cxn modelId="{001A7E5E-18CD-4F14-918D-FA732FDBACC6}" type="presOf" srcId="{627DE4FF-2A8E-45C3-9149-AF1E9E2DFF60}" destId="{23E35BA7-908F-451D-8CA3-E779FA360EC0}" srcOrd="0" destOrd="2" presId="urn:microsoft.com/office/officeart/2005/8/layout/chevron2"/>
    <dgm:cxn modelId="{B6C23583-3C48-41A6-8F75-E38B02DFA4FC}" type="presOf" srcId="{8DAF9520-ACF9-4118-9233-E6FD2406F204}" destId="{D05385F3-4F91-43C3-AF77-F9CA6558E883}" srcOrd="0" destOrd="0" presId="urn:microsoft.com/office/officeart/2005/8/layout/chevron2"/>
    <dgm:cxn modelId="{0AC7AA2E-5484-4E18-9DD3-22AC7A0B6331}" srcId="{D7F34FD0-60BC-40AD-8B5F-CD1331051007}" destId="{4CCDD1B0-4F70-4E3A-BD3C-F88ABE98CBAE}" srcOrd="1" destOrd="0" parTransId="{56B8F872-D209-46F3-BF28-1029B273BC6F}" sibTransId="{EEC417DF-D533-4944-A12D-A7B5D6D2A662}"/>
    <dgm:cxn modelId="{5AE70B72-A97B-4442-ADCC-3841A49FA55D}" srcId="{01E58E08-D2C6-4CC8-9666-B001BD6DB6CD}" destId="{592F65EA-59BF-4C09-96F3-4A360575B6E8}" srcOrd="5" destOrd="0" parTransId="{A4CE36C6-B52A-4AC9-9790-5F1A2CD7D6A0}" sibTransId="{C4C16725-D61F-4BD6-9AED-C55C85D581D0}"/>
    <dgm:cxn modelId="{B10273D8-630D-45AE-B2F9-A40D21443527}" srcId="{D7F34FD0-60BC-40AD-8B5F-CD1331051007}" destId="{01E58E08-D2C6-4CC8-9666-B001BD6DB6CD}" srcOrd="0" destOrd="0" parTransId="{A6D036EA-E9B4-484C-93FC-E22955BE7BA2}" sibTransId="{EDA92A93-4536-431B-9FD0-F03DCFEFB93C}"/>
    <dgm:cxn modelId="{2DA33B52-9556-4146-8120-010B6B5A164E}" type="presOf" srcId="{4CCDD1B0-4F70-4E3A-BD3C-F88ABE98CBAE}" destId="{D998BD03-BE78-48BA-B92D-46FFF554DF10}" srcOrd="0" destOrd="0" presId="urn:microsoft.com/office/officeart/2005/8/layout/chevron2"/>
    <dgm:cxn modelId="{998CDECC-7CFE-4410-A9A2-CCD151FD81F9}" type="presOf" srcId="{DCF8235A-A039-4AAD-B5C5-AD677271E323}" destId="{23E35BA7-908F-451D-8CA3-E779FA360EC0}" srcOrd="0" destOrd="3" presId="urn:microsoft.com/office/officeart/2005/8/layout/chevron2"/>
    <dgm:cxn modelId="{398841DB-2BD0-4ECF-AD67-C51398364BD4}" type="presParOf" srcId="{A37A6E02-D33A-4325-A0B9-9642A2639071}" destId="{6FD67076-8D98-4C2E-A65E-E503CF5B96C0}" srcOrd="0" destOrd="0" presId="urn:microsoft.com/office/officeart/2005/8/layout/chevron2"/>
    <dgm:cxn modelId="{EED5DA07-FDEB-4301-9BC1-2795051A1809}" type="presParOf" srcId="{6FD67076-8D98-4C2E-A65E-E503CF5B96C0}" destId="{73B7A599-8278-4094-A9D0-EDE233A839B2}" srcOrd="0" destOrd="0" presId="urn:microsoft.com/office/officeart/2005/8/layout/chevron2"/>
    <dgm:cxn modelId="{C6FB366D-87AB-4B07-A4FB-405DBA7FDD2F}" type="presParOf" srcId="{6FD67076-8D98-4C2E-A65E-E503CF5B96C0}" destId="{23E35BA7-908F-451D-8CA3-E779FA360EC0}" srcOrd="1" destOrd="0" presId="urn:microsoft.com/office/officeart/2005/8/layout/chevron2"/>
    <dgm:cxn modelId="{981850E9-103B-4421-8705-504BB3C9DDF2}" type="presParOf" srcId="{A37A6E02-D33A-4325-A0B9-9642A2639071}" destId="{052201B8-04B0-4CE6-B2ED-EB0D92C32510}" srcOrd="1" destOrd="0" presId="urn:microsoft.com/office/officeart/2005/8/layout/chevron2"/>
    <dgm:cxn modelId="{D07BED16-8CCB-4CD2-B7BF-A3062097CC18}" type="presParOf" srcId="{A37A6E02-D33A-4325-A0B9-9642A2639071}" destId="{6993AB53-CC29-4985-882F-D0FAF44FBAAE}" srcOrd="2" destOrd="0" presId="urn:microsoft.com/office/officeart/2005/8/layout/chevron2"/>
    <dgm:cxn modelId="{8828C518-4974-4BB6-829E-1E29624C27FB}" type="presParOf" srcId="{6993AB53-CC29-4985-882F-D0FAF44FBAAE}" destId="{D998BD03-BE78-48BA-B92D-46FFF554DF10}" srcOrd="0" destOrd="0" presId="urn:microsoft.com/office/officeart/2005/8/layout/chevron2"/>
    <dgm:cxn modelId="{7DB92502-6209-4CF2-898F-553743DF918F}" type="presParOf" srcId="{6993AB53-CC29-4985-882F-D0FAF44FBAAE}" destId="{D05385F3-4F91-43C3-AF77-F9CA6558E88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1DF73DB-AEFF-4553-A14A-9EE4AA64BAEB}"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s-ES"/>
        </a:p>
      </dgm:t>
    </dgm:pt>
    <dgm:pt modelId="{1160B67F-C47C-4136-AAC3-5796F3D79015}">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C" sz="1400" dirty="0" smtClean="0"/>
            <a:t>Pesar una muestra de cemento seco de 500 gramos.</a:t>
          </a:r>
          <a:endParaRPr lang="es-ES" sz="1400" dirty="0"/>
        </a:p>
      </dgm:t>
    </dgm:pt>
    <dgm:pt modelId="{730F24BE-8C32-4729-B63A-0E45E6E3F779}" type="parTrans" cxnId="{3EF39042-543B-4445-8A17-08DACB5624F9}">
      <dgm:prSet/>
      <dgm:spPr/>
      <dgm:t>
        <a:bodyPr/>
        <a:lstStyle/>
        <a:p>
          <a:endParaRPr lang="es-ES"/>
        </a:p>
      </dgm:t>
    </dgm:pt>
    <dgm:pt modelId="{FEC91517-76B5-4891-8F8A-3F0889EDD78C}" type="sibTrans" cxnId="{3EF39042-543B-4445-8A17-08DACB5624F9}">
      <dgm:prSet/>
      <dgm:spPr/>
      <dgm:t>
        <a:bodyPr/>
        <a:lstStyle/>
        <a:p>
          <a:endParaRPr lang="es-ES"/>
        </a:p>
      </dgm:t>
    </dgm:pt>
    <dgm:pt modelId="{A6843EA8-031B-44C2-958A-FAED0A1B9D15}">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C" sz="1400" dirty="0" smtClean="0"/>
            <a:t>Medir 150 ml de agua</a:t>
          </a:r>
          <a:r>
            <a:rPr lang="es-EC" sz="800" dirty="0" smtClean="0"/>
            <a:t>.</a:t>
          </a:r>
          <a:endParaRPr lang="es-ES" sz="800" dirty="0"/>
        </a:p>
      </dgm:t>
    </dgm:pt>
    <dgm:pt modelId="{E2F7E6B0-D04B-4D5B-B96D-381F899C97D8}" type="parTrans" cxnId="{30B86D86-471B-47FA-B6C5-4632DE7F8F3E}">
      <dgm:prSet/>
      <dgm:spPr/>
      <dgm:t>
        <a:bodyPr/>
        <a:lstStyle/>
        <a:p>
          <a:endParaRPr lang="es-ES"/>
        </a:p>
      </dgm:t>
    </dgm:pt>
    <dgm:pt modelId="{6165FD8E-0037-4790-80C6-0B5AC53DE403}" type="sibTrans" cxnId="{30B86D86-471B-47FA-B6C5-4632DE7F8F3E}">
      <dgm:prSet/>
      <dgm:spPr/>
      <dgm:t>
        <a:bodyPr/>
        <a:lstStyle/>
        <a:p>
          <a:endParaRPr lang="es-ES"/>
        </a:p>
      </dgm:t>
    </dgm:pt>
    <dgm:pt modelId="{A99EED9A-F3CD-4127-B0C7-518B614FACD8}">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C" sz="1400" dirty="0" smtClean="0"/>
            <a:t>En el recipiente de la amasadora se coloca primero el agua y posteriormente el cemento</a:t>
          </a:r>
          <a:r>
            <a:rPr lang="es-EC" sz="800" dirty="0" smtClean="0"/>
            <a:t>.</a:t>
          </a:r>
          <a:endParaRPr lang="es-ES" sz="800" dirty="0"/>
        </a:p>
      </dgm:t>
    </dgm:pt>
    <dgm:pt modelId="{A119718D-1571-4A94-8206-FE2039C5C86D}" type="parTrans" cxnId="{671F2EB1-B229-4029-89B5-C516289C6C2C}">
      <dgm:prSet/>
      <dgm:spPr/>
      <dgm:t>
        <a:bodyPr/>
        <a:lstStyle/>
        <a:p>
          <a:endParaRPr lang="es-ES"/>
        </a:p>
      </dgm:t>
    </dgm:pt>
    <dgm:pt modelId="{2F560DB8-FF1E-40EE-B7F3-6FD9B78F7C13}" type="sibTrans" cxnId="{671F2EB1-B229-4029-89B5-C516289C6C2C}">
      <dgm:prSet/>
      <dgm:spPr/>
      <dgm:t>
        <a:bodyPr/>
        <a:lstStyle/>
        <a:p>
          <a:endParaRPr lang="es-ES"/>
        </a:p>
      </dgm:t>
    </dgm:pt>
    <dgm:pt modelId="{460A6EEF-8B9B-494E-8F2D-4C8E9693504A}">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C" sz="1400" dirty="0" smtClean="0"/>
            <a:t>Se amasa durante 90 </a:t>
          </a:r>
          <a:r>
            <a:rPr lang="es-EC" sz="1400" dirty="0" err="1" smtClean="0"/>
            <a:t>seg</a:t>
          </a:r>
          <a:r>
            <a:rPr lang="es-EC" sz="1400" dirty="0" smtClean="0"/>
            <a:t>. Se detiene por 15 </a:t>
          </a:r>
          <a:r>
            <a:rPr lang="es-EC" sz="1400" dirty="0" err="1" smtClean="0"/>
            <a:t>seg</a:t>
          </a:r>
          <a:r>
            <a:rPr lang="es-EC" sz="1400" dirty="0" smtClean="0"/>
            <a:t> y se vuelve a amasar otros 90 </a:t>
          </a:r>
          <a:r>
            <a:rPr lang="es-EC" sz="1400" dirty="0" err="1" smtClean="0"/>
            <a:t>seg</a:t>
          </a:r>
          <a:endParaRPr lang="es-ES" sz="1400" dirty="0"/>
        </a:p>
      </dgm:t>
    </dgm:pt>
    <dgm:pt modelId="{F6EE4F04-3B7B-4D93-9268-7C0BD9FC33A9}" type="parTrans" cxnId="{0F330CCC-E157-42EF-9ACB-F4DD9BD05935}">
      <dgm:prSet/>
      <dgm:spPr/>
      <dgm:t>
        <a:bodyPr/>
        <a:lstStyle/>
        <a:p>
          <a:endParaRPr lang="es-ES"/>
        </a:p>
      </dgm:t>
    </dgm:pt>
    <dgm:pt modelId="{684712CB-85F9-4A0B-92A1-F2E3AA546FFA}" type="sibTrans" cxnId="{0F330CCC-E157-42EF-9ACB-F4DD9BD05935}">
      <dgm:prSet/>
      <dgm:spPr/>
      <dgm:t>
        <a:bodyPr/>
        <a:lstStyle/>
        <a:p>
          <a:endParaRPr lang="es-ES"/>
        </a:p>
      </dgm:t>
    </dgm:pt>
    <dgm:pt modelId="{DBF8D99B-6847-4876-A74D-75F817260DAB}">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C" sz="1400" dirty="0" smtClean="0"/>
            <a:t>Se realiza una bolita y se procede a lanzarla 6 veces de una mano a otra.</a:t>
          </a:r>
          <a:endParaRPr lang="es-ES" sz="1400" dirty="0"/>
        </a:p>
      </dgm:t>
    </dgm:pt>
    <dgm:pt modelId="{76216BA8-78BA-4666-86DE-64A8C1745CD3}" type="parTrans" cxnId="{E5C7A0C7-803F-436C-A898-584B6A00FD8E}">
      <dgm:prSet/>
      <dgm:spPr/>
      <dgm:t>
        <a:bodyPr/>
        <a:lstStyle/>
        <a:p>
          <a:endParaRPr lang="es-ES"/>
        </a:p>
      </dgm:t>
    </dgm:pt>
    <dgm:pt modelId="{133118DB-808D-4999-B113-B4196E0BEC5E}" type="sibTrans" cxnId="{E5C7A0C7-803F-436C-A898-584B6A00FD8E}">
      <dgm:prSet/>
      <dgm:spPr/>
      <dgm:t>
        <a:bodyPr/>
        <a:lstStyle/>
        <a:p>
          <a:endParaRPr lang="es-ES"/>
        </a:p>
      </dgm:t>
    </dgm:pt>
    <dgm:pt modelId="{7DF8A5F3-2A06-49DD-84E1-36C2B4F5923E}">
      <dgm:prSet phldrT="[Texto]" custT="1">
        <dgm:style>
          <a:lnRef idx="1">
            <a:schemeClr val="accent3"/>
          </a:lnRef>
          <a:fillRef idx="2">
            <a:schemeClr val="accent3"/>
          </a:fillRef>
          <a:effectRef idx="1">
            <a:schemeClr val="accent3"/>
          </a:effectRef>
          <a:fontRef idx="minor">
            <a:schemeClr val="dk1"/>
          </a:fontRef>
        </dgm:style>
      </dgm:prSet>
      <dgm:spPr/>
      <dgm:t>
        <a:bodyPr/>
        <a:lstStyle/>
        <a:p>
          <a:r>
            <a:rPr lang="es-EC" sz="1400" dirty="0" smtClean="0"/>
            <a:t>Se calibra el aparato de </a:t>
          </a:r>
          <a:r>
            <a:rPr lang="es-EC" sz="1400" dirty="0" err="1" smtClean="0"/>
            <a:t>Vicat</a:t>
          </a:r>
          <a:r>
            <a:rPr lang="es-EC" sz="1400" dirty="0" smtClean="0"/>
            <a:t>,  se suelta la parte móvil en un tiempo de 30 </a:t>
          </a:r>
          <a:r>
            <a:rPr lang="es-EC" sz="1400" dirty="0" err="1" smtClean="0"/>
            <a:t>seg</a:t>
          </a:r>
          <a:r>
            <a:rPr lang="es-EC" sz="1400" dirty="0" smtClean="0"/>
            <a:t>; se lee la penetración.</a:t>
          </a:r>
          <a:endParaRPr lang="es-ES" sz="1400" dirty="0"/>
        </a:p>
      </dgm:t>
    </dgm:pt>
    <dgm:pt modelId="{286D9D7F-476E-4B3C-BD00-33A553AAA6A2}" type="parTrans" cxnId="{A19A5D73-A374-42CB-BD65-06BF81D33ED8}">
      <dgm:prSet/>
      <dgm:spPr/>
      <dgm:t>
        <a:bodyPr/>
        <a:lstStyle/>
        <a:p>
          <a:endParaRPr lang="es-ES"/>
        </a:p>
      </dgm:t>
    </dgm:pt>
    <dgm:pt modelId="{7053A31E-6313-4508-B5B5-6C8F70C12A94}" type="sibTrans" cxnId="{A19A5D73-A374-42CB-BD65-06BF81D33ED8}">
      <dgm:prSet/>
      <dgm:spPr/>
      <dgm:t>
        <a:bodyPr/>
        <a:lstStyle/>
        <a:p>
          <a:endParaRPr lang="es-ES"/>
        </a:p>
      </dgm:t>
    </dgm:pt>
    <dgm:pt modelId="{010D21E7-CAB9-4F19-9B06-5B59A43604E1}">
      <dgm:prSet custT="1">
        <dgm:style>
          <a:lnRef idx="1">
            <a:schemeClr val="accent3"/>
          </a:lnRef>
          <a:fillRef idx="2">
            <a:schemeClr val="accent3"/>
          </a:fillRef>
          <a:effectRef idx="1">
            <a:schemeClr val="accent3"/>
          </a:effectRef>
          <a:fontRef idx="minor">
            <a:schemeClr val="dk1"/>
          </a:fontRef>
        </dgm:style>
      </dgm:prSet>
      <dgm:spPr/>
      <dgm:t>
        <a:bodyPr/>
        <a:lstStyle/>
        <a:p>
          <a:r>
            <a:rPr lang="es-EC" sz="1400" dirty="0" smtClean="0"/>
            <a:t>Para el fraguado, se sustituye la sonda por 1aguja; se coloca el molde con la pasta en el aparato.</a:t>
          </a:r>
          <a:endParaRPr lang="es-ES" sz="1400" dirty="0"/>
        </a:p>
      </dgm:t>
    </dgm:pt>
    <dgm:pt modelId="{8821C127-94E9-475E-A71C-3D9AD4D2613D}" type="parTrans" cxnId="{9220E727-6D00-4FF2-80E7-944704EAA1F0}">
      <dgm:prSet/>
      <dgm:spPr/>
      <dgm:t>
        <a:bodyPr/>
        <a:lstStyle/>
        <a:p>
          <a:endParaRPr lang="es-ES"/>
        </a:p>
      </dgm:t>
    </dgm:pt>
    <dgm:pt modelId="{9D128554-10C3-493C-AE23-2FACAB413102}" type="sibTrans" cxnId="{9220E727-6D00-4FF2-80E7-944704EAA1F0}">
      <dgm:prSet/>
      <dgm:spPr/>
      <dgm:t>
        <a:bodyPr/>
        <a:lstStyle/>
        <a:p>
          <a:endParaRPr lang="es-ES"/>
        </a:p>
      </dgm:t>
    </dgm:pt>
    <dgm:pt modelId="{AC1F421A-F74E-4335-9518-3743D12ACC3A}">
      <dgm:prSet custT="1">
        <dgm:style>
          <a:lnRef idx="1">
            <a:schemeClr val="accent3"/>
          </a:lnRef>
          <a:fillRef idx="2">
            <a:schemeClr val="accent3"/>
          </a:fillRef>
          <a:effectRef idx="1">
            <a:schemeClr val="accent3"/>
          </a:effectRef>
          <a:fontRef idx="minor">
            <a:schemeClr val="dk1"/>
          </a:fontRef>
        </dgm:style>
      </dgm:prSet>
      <dgm:spPr/>
      <dgm:t>
        <a:bodyPr/>
        <a:lstStyle/>
        <a:p>
          <a:r>
            <a:rPr lang="es-EC" sz="1400" dirty="0" smtClean="0"/>
            <a:t>Se baja la aguja hasta ponerla en contacto con la superficie de la mezcla.</a:t>
          </a:r>
          <a:endParaRPr lang="es-ES" sz="1400" dirty="0"/>
        </a:p>
      </dgm:t>
    </dgm:pt>
    <dgm:pt modelId="{3357DF12-A254-4117-AF4B-E50BDC94F9EA}" type="parTrans" cxnId="{CC01C0E5-E33E-49AD-BE27-299A013AFD4A}">
      <dgm:prSet/>
      <dgm:spPr/>
      <dgm:t>
        <a:bodyPr/>
        <a:lstStyle/>
        <a:p>
          <a:endParaRPr lang="es-ES"/>
        </a:p>
      </dgm:t>
    </dgm:pt>
    <dgm:pt modelId="{1103CF57-BF8F-4D19-8F19-93E4892ABD29}" type="sibTrans" cxnId="{CC01C0E5-E33E-49AD-BE27-299A013AFD4A}">
      <dgm:prSet/>
      <dgm:spPr/>
      <dgm:t>
        <a:bodyPr/>
        <a:lstStyle/>
        <a:p>
          <a:endParaRPr lang="es-ES"/>
        </a:p>
      </dgm:t>
    </dgm:pt>
    <dgm:pt modelId="{5E20D8B1-91FD-4977-879A-EF32E52B3022}">
      <dgm:prSet custT="1">
        <dgm:style>
          <a:lnRef idx="1">
            <a:schemeClr val="accent3"/>
          </a:lnRef>
          <a:fillRef idx="2">
            <a:schemeClr val="accent3"/>
          </a:fillRef>
          <a:effectRef idx="1">
            <a:schemeClr val="accent3"/>
          </a:effectRef>
          <a:fontRef idx="minor">
            <a:schemeClr val="dk1"/>
          </a:fontRef>
        </dgm:style>
      </dgm:prSet>
      <dgm:spPr/>
      <dgm:t>
        <a:bodyPr/>
        <a:lstStyle/>
        <a:p>
          <a:r>
            <a:rPr lang="es-EC" sz="1400" dirty="0" smtClean="0"/>
            <a:t>Cuando la aguja penetrará en la masa 4±1mm; ese tiempo es el principio de fraguado </a:t>
          </a:r>
          <a:endParaRPr lang="es-ES" sz="1400" dirty="0"/>
        </a:p>
      </dgm:t>
    </dgm:pt>
    <dgm:pt modelId="{2A75B327-CBDA-4169-9156-2E3A8F9A82F2}" type="parTrans" cxnId="{DFAED2BA-9E23-4815-A8D6-D6F1D5FFB494}">
      <dgm:prSet/>
      <dgm:spPr/>
      <dgm:t>
        <a:bodyPr/>
        <a:lstStyle/>
        <a:p>
          <a:endParaRPr lang="es-ES"/>
        </a:p>
      </dgm:t>
    </dgm:pt>
    <dgm:pt modelId="{904138AF-A89E-4C2F-B281-43BB5B3F752D}" type="sibTrans" cxnId="{DFAED2BA-9E23-4815-A8D6-D6F1D5FFB494}">
      <dgm:prSet/>
      <dgm:spPr/>
      <dgm:t>
        <a:bodyPr/>
        <a:lstStyle/>
        <a:p>
          <a:endParaRPr lang="es-ES"/>
        </a:p>
      </dgm:t>
    </dgm:pt>
    <dgm:pt modelId="{F00DF9D5-DC1E-4F97-93DC-EE4A8FF7B581}">
      <dgm:prSet custT="1">
        <dgm:style>
          <a:lnRef idx="1">
            <a:schemeClr val="accent3"/>
          </a:lnRef>
          <a:fillRef idx="2">
            <a:schemeClr val="accent3"/>
          </a:fillRef>
          <a:effectRef idx="1">
            <a:schemeClr val="accent3"/>
          </a:effectRef>
          <a:fontRef idx="minor">
            <a:schemeClr val="dk1"/>
          </a:fontRef>
        </dgm:style>
      </dgm:prSet>
      <dgm:spPr/>
      <dgm:t>
        <a:bodyPr/>
        <a:lstStyle/>
        <a:p>
          <a:r>
            <a:rPr lang="es-EC" sz="1400" dirty="0" smtClean="0"/>
            <a:t>Se coloca la muestra en el molde de caucho con la base metálica y se enraza. </a:t>
          </a:r>
          <a:endParaRPr lang="es-ES" sz="1400" dirty="0"/>
        </a:p>
      </dgm:t>
    </dgm:pt>
    <dgm:pt modelId="{B8A2C7AF-01E5-4C15-BA44-6334FA5BFE3F}" type="parTrans" cxnId="{9A62D60A-C32F-4407-926D-9953B38949D1}">
      <dgm:prSet/>
      <dgm:spPr/>
      <dgm:t>
        <a:bodyPr/>
        <a:lstStyle/>
        <a:p>
          <a:endParaRPr lang="es-ES"/>
        </a:p>
      </dgm:t>
    </dgm:pt>
    <dgm:pt modelId="{869392AB-6BF0-4779-92C6-E363DC23C1A7}" type="sibTrans" cxnId="{9A62D60A-C32F-4407-926D-9953B38949D1}">
      <dgm:prSet/>
      <dgm:spPr/>
      <dgm:t>
        <a:bodyPr/>
        <a:lstStyle/>
        <a:p>
          <a:endParaRPr lang="es-ES"/>
        </a:p>
      </dgm:t>
    </dgm:pt>
    <dgm:pt modelId="{CA0A54B5-A98B-4F29-A853-BC3EE774925A}">
      <dgm:prSet custT="1">
        <dgm:style>
          <a:lnRef idx="1">
            <a:schemeClr val="accent3"/>
          </a:lnRef>
          <a:fillRef idx="2">
            <a:schemeClr val="accent3"/>
          </a:fillRef>
          <a:effectRef idx="1">
            <a:schemeClr val="accent3"/>
          </a:effectRef>
          <a:fontRef idx="minor">
            <a:schemeClr val="dk1"/>
          </a:fontRef>
        </dgm:style>
      </dgm:prSet>
      <dgm:spPr/>
      <dgm:t>
        <a:bodyPr/>
        <a:lstStyle/>
        <a:p>
          <a:r>
            <a:rPr lang="es-EC" sz="1300" dirty="0" smtClean="0"/>
            <a:t>Si la distancia entre placa base y sonda es de 6±1mm, se determina el fraguado.</a:t>
          </a:r>
          <a:endParaRPr lang="es-ES" sz="1300" dirty="0"/>
        </a:p>
      </dgm:t>
    </dgm:pt>
    <dgm:pt modelId="{A65955E5-91A4-497F-B72D-974E64AB63E4}" type="parTrans" cxnId="{51893330-747F-4281-B461-012C2A6C3464}">
      <dgm:prSet/>
      <dgm:spPr/>
      <dgm:t>
        <a:bodyPr/>
        <a:lstStyle/>
        <a:p>
          <a:endParaRPr lang="es-ES"/>
        </a:p>
      </dgm:t>
    </dgm:pt>
    <dgm:pt modelId="{F5B8FF5A-434C-4478-A929-DF16D2AAB391}" type="sibTrans" cxnId="{51893330-747F-4281-B461-012C2A6C3464}">
      <dgm:prSet/>
      <dgm:spPr/>
      <dgm:t>
        <a:bodyPr/>
        <a:lstStyle/>
        <a:p>
          <a:endParaRPr lang="es-ES"/>
        </a:p>
      </dgm:t>
    </dgm:pt>
    <dgm:pt modelId="{9EB41B79-0478-4BF9-A6EE-245461DA5B73}">
      <dgm:prSet custT="1">
        <dgm:style>
          <a:lnRef idx="1">
            <a:schemeClr val="accent3"/>
          </a:lnRef>
          <a:fillRef idx="2">
            <a:schemeClr val="accent3"/>
          </a:fillRef>
          <a:effectRef idx="1">
            <a:schemeClr val="accent3"/>
          </a:effectRef>
          <a:fontRef idx="minor">
            <a:schemeClr val="dk1"/>
          </a:fontRef>
        </dgm:style>
      </dgm:prSet>
      <dgm:spPr/>
      <dgm:t>
        <a:bodyPr/>
        <a:lstStyle/>
        <a:p>
          <a:r>
            <a:rPr lang="es-EC" sz="1400" dirty="0" smtClean="0"/>
            <a:t>Cuando la aguja penetre 0.5 mm en la masa; tiempo final de fraguado</a:t>
          </a:r>
          <a:endParaRPr lang="es-ES" sz="1400" dirty="0"/>
        </a:p>
      </dgm:t>
    </dgm:pt>
    <dgm:pt modelId="{07204539-FF14-43B7-83E7-E253A1272367}" type="parTrans" cxnId="{97F44ECB-8EBB-4363-AC83-C631D1B475F4}">
      <dgm:prSet/>
      <dgm:spPr/>
      <dgm:t>
        <a:bodyPr/>
        <a:lstStyle/>
        <a:p>
          <a:endParaRPr lang="es-ES"/>
        </a:p>
      </dgm:t>
    </dgm:pt>
    <dgm:pt modelId="{D96E0D76-F8F8-4A23-941E-F4F229DD380A}" type="sibTrans" cxnId="{97F44ECB-8EBB-4363-AC83-C631D1B475F4}">
      <dgm:prSet/>
      <dgm:spPr/>
      <dgm:t>
        <a:bodyPr/>
        <a:lstStyle/>
        <a:p>
          <a:endParaRPr lang="es-ES"/>
        </a:p>
      </dgm:t>
    </dgm:pt>
    <dgm:pt modelId="{56B83B6F-F41B-48F4-90AE-28B7EA7B4F56}">
      <dgm:prSet custT="1">
        <dgm:style>
          <a:lnRef idx="1">
            <a:schemeClr val="accent3"/>
          </a:lnRef>
          <a:fillRef idx="2">
            <a:schemeClr val="accent3"/>
          </a:fillRef>
          <a:effectRef idx="1">
            <a:schemeClr val="accent3"/>
          </a:effectRef>
          <a:fontRef idx="minor">
            <a:schemeClr val="dk1"/>
          </a:fontRef>
        </dgm:style>
      </dgm:prSet>
      <dgm:spPr/>
      <dgm:t>
        <a:bodyPr/>
        <a:lstStyle/>
        <a:p>
          <a:r>
            <a:rPr lang="es-EC" sz="1400" dirty="0" smtClean="0"/>
            <a:t>Se recomienda hacer los pinchazos en la masa con una separación de 10 mm</a:t>
          </a:r>
          <a:endParaRPr lang="es-ES" sz="1400" dirty="0"/>
        </a:p>
      </dgm:t>
    </dgm:pt>
    <dgm:pt modelId="{609D10CB-0A4B-4124-805D-136A4091F7AE}" type="parTrans" cxnId="{FE96104A-E351-4C42-8C3D-04494575CDFA}">
      <dgm:prSet/>
      <dgm:spPr/>
      <dgm:t>
        <a:bodyPr/>
        <a:lstStyle/>
        <a:p>
          <a:endParaRPr lang="es-ES"/>
        </a:p>
      </dgm:t>
    </dgm:pt>
    <dgm:pt modelId="{F228E96B-2A91-42FD-8B56-B22CCAA53911}" type="sibTrans" cxnId="{FE96104A-E351-4C42-8C3D-04494575CDFA}">
      <dgm:prSet/>
      <dgm:spPr/>
      <dgm:t>
        <a:bodyPr/>
        <a:lstStyle/>
        <a:p>
          <a:endParaRPr lang="es-ES"/>
        </a:p>
      </dgm:t>
    </dgm:pt>
    <dgm:pt modelId="{31B95A20-83A7-41F4-BD73-860BC63AA327}" type="pres">
      <dgm:prSet presAssocID="{C1DF73DB-AEFF-4553-A14A-9EE4AA64BAEB}" presName="Name0" presStyleCnt="0">
        <dgm:presLayoutVars>
          <dgm:dir/>
          <dgm:resizeHandles/>
        </dgm:presLayoutVars>
      </dgm:prSet>
      <dgm:spPr/>
      <dgm:t>
        <a:bodyPr/>
        <a:lstStyle/>
        <a:p>
          <a:endParaRPr lang="es-ES"/>
        </a:p>
      </dgm:t>
    </dgm:pt>
    <dgm:pt modelId="{4130CD72-2A20-4E66-9E47-EBFFEBAF1063}" type="pres">
      <dgm:prSet presAssocID="{1160B67F-C47C-4136-AAC3-5796F3D79015}" presName="compNode" presStyleCnt="0"/>
      <dgm:spPr/>
    </dgm:pt>
    <dgm:pt modelId="{C3E2E94D-5D69-4741-A442-ACD231B2F196}" type="pres">
      <dgm:prSet presAssocID="{1160B67F-C47C-4136-AAC3-5796F3D79015}" presName="dummyConnPt" presStyleCnt="0"/>
      <dgm:spPr/>
    </dgm:pt>
    <dgm:pt modelId="{A431899E-462E-403A-82A3-93E5C65FE490}" type="pres">
      <dgm:prSet presAssocID="{1160B67F-C47C-4136-AAC3-5796F3D79015}" presName="node" presStyleLbl="node1" presStyleIdx="0" presStyleCnt="13">
        <dgm:presLayoutVars>
          <dgm:bulletEnabled val="1"/>
        </dgm:presLayoutVars>
      </dgm:prSet>
      <dgm:spPr/>
      <dgm:t>
        <a:bodyPr/>
        <a:lstStyle/>
        <a:p>
          <a:endParaRPr lang="es-ES"/>
        </a:p>
      </dgm:t>
    </dgm:pt>
    <dgm:pt modelId="{14ED203B-2622-4A6F-8643-FC0647BADFF4}" type="pres">
      <dgm:prSet presAssocID="{FEC91517-76B5-4891-8F8A-3F0889EDD78C}" presName="sibTrans" presStyleLbl="bgSibTrans2D1" presStyleIdx="0" presStyleCnt="12"/>
      <dgm:spPr/>
      <dgm:t>
        <a:bodyPr/>
        <a:lstStyle/>
        <a:p>
          <a:endParaRPr lang="es-ES"/>
        </a:p>
      </dgm:t>
    </dgm:pt>
    <dgm:pt modelId="{AAD0B868-AE40-4B70-9AA3-5CD0DCAF5BAC}" type="pres">
      <dgm:prSet presAssocID="{A6843EA8-031B-44C2-958A-FAED0A1B9D15}" presName="compNode" presStyleCnt="0"/>
      <dgm:spPr/>
    </dgm:pt>
    <dgm:pt modelId="{5D8DF7E0-4A1F-41F2-A497-12884C148A50}" type="pres">
      <dgm:prSet presAssocID="{A6843EA8-031B-44C2-958A-FAED0A1B9D15}" presName="dummyConnPt" presStyleCnt="0"/>
      <dgm:spPr/>
    </dgm:pt>
    <dgm:pt modelId="{817DBEC0-0436-4986-983E-EDE6A7CE28F3}" type="pres">
      <dgm:prSet presAssocID="{A6843EA8-031B-44C2-958A-FAED0A1B9D15}" presName="node" presStyleLbl="node1" presStyleIdx="1" presStyleCnt="13">
        <dgm:presLayoutVars>
          <dgm:bulletEnabled val="1"/>
        </dgm:presLayoutVars>
      </dgm:prSet>
      <dgm:spPr/>
      <dgm:t>
        <a:bodyPr/>
        <a:lstStyle/>
        <a:p>
          <a:endParaRPr lang="es-ES"/>
        </a:p>
      </dgm:t>
    </dgm:pt>
    <dgm:pt modelId="{AA6B26AA-EE17-4FEE-97BB-0D0B197881A0}" type="pres">
      <dgm:prSet presAssocID="{6165FD8E-0037-4790-80C6-0B5AC53DE403}" presName="sibTrans" presStyleLbl="bgSibTrans2D1" presStyleIdx="1" presStyleCnt="12"/>
      <dgm:spPr/>
      <dgm:t>
        <a:bodyPr/>
        <a:lstStyle/>
        <a:p>
          <a:endParaRPr lang="es-ES"/>
        </a:p>
      </dgm:t>
    </dgm:pt>
    <dgm:pt modelId="{D88F3A4F-41D5-4A65-8F07-76A11D826FD0}" type="pres">
      <dgm:prSet presAssocID="{A99EED9A-F3CD-4127-B0C7-518B614FACD8}" presName="compNode" presStyleCnt="0"/>
      <dgm:spPr/>
    </dgm:pt>
    <dgm:pt modelId="{A2BCD0F5-EBD6-4B79-9CF6-1251EF0533C0}" type="pres">
      <dgm:prSet presAssocID="{A99EED9A-F3CD-4127-B0C7-518B614FACD8}" presName="dummyConnPt" presStyleCnt="0"/>
      <dgm:spPr/>
    </dgm:pt>
    <dgm:pt modelId="{2C644ED9-7AF7-4BA1-B847-43A7570439F0}" type="pres">
      <dgm:prSet presAssocID="{A99EED9A-F3CD-4127-B0C7-518B614FACD8}" presName="node" presStyleLbl="node1" presStyleIdx="2" presStyleCnt="13">
        <dgm:presLayoutVars>
          <dgm:bulletEnabled val="1"/>
        </dgm:presLayoutVars>
      </dgm:prSet>
      <dgm:spPr/>
      <dgm:t>
        <a:bodyPr/>
        <a:lstStyle/>
        <a:p>
          <a:endParaRPr lang="es-ES"/>
        </a:p>
      </dgm:t>
    </dgm:pt>
    <dgm:pt modelId="{FE2ED6F7-0DFD-4177-BEFD-82FF994D8840}" type="pres">
      <dgm:prSet presAssocID="{2F560DB8-FF1E-40EE-B7F3-6FD9B78F7C13}" presName="sibTrans" presStyleLbl="bgSibTrans2D1" presStyleIdx="2" presStyleCnt="12"/>
      <dgm:spPr/>
      <dgm:t>
        <a:bodyPr/>
        <a:lstStyle/>
        <a:p>
          <a:endParaRPr lang="es-ES"/>
        </a:p>
      </dgm:t>
    </dgm:pt>
    <dgm:pt modelId="{1F668574-AF94-4048-84AC-D4CBE074216D}" type="pres">
      <dgm:prSet presAssocID="{460A6EEF-8B9B-494E-8F2D-4C8E9693504A}" presName="compNode" presStyleCnt="0"/>
      <dgm:spPr/>
    </dgm:pt>
    <dgm:pt modelId="{FD6ABA74-50BF-4906-B194-140632179D6D}" type="pres">
      <dgm:prSet presAssocID="{460A6EEF-8B9B-494E-8F2D-4C8E9693504A}" presName="dummyConnPt" presStyleCnt="0"/>
      <dgm:spPr/>
    </dgm:pt>
    <dgm:pt modelId="{29DD8CFB-9E74-432A-A513-D00A78693CF1}" type="pres">
      <dgm:prSet presAssocID="{460A6EEF-8B9B-494E-8F2D-4C8E9693504A}" presName="node" presStyleLbl="node1" presStyleIdx="3" presStyleCnt="13" custLinFactNeighborX="-4756">
        <dgm:presLayoutVars>
          <dgm:bulletEnabled val="1"/>
        </dgm:presLayoutVars>
      </dgm:prSet>
      <dgm:spPr/>
      <dgm:t>
        <a:bodyPr/>
        <a:lstStyle/>
        <a:p>
          <a:endParaRPr lang="es-ES"/>
        </a:p>
      </dgm:t>
    </dgm:pt>
    <dgm:pt modelId="{F9819AB4-3155-4573-B7D9-E1DD6C5AB4AF}" type="pres">
      <dgm:prSet presAssocID="{684712CB-85F9-4A0B-92A1-F2E3AA546FFA}" presName="sibTrans" presStyleLbl="bgSibTrans2D1" presStyleIdx="3" presStyleCnt="12"/>
      <dgm:spPr/>
      <dgm:t>
        <a:bodyPr/>
        <a:lstStyle/>
        <a:p>
          <a:endParaRPr lang="es-ES"/>
        </a:p>
      </dgm:t>
    </dgm:pt>
    <dgm:pt modelId="{4556243A-53F2-4131-90F2-00DF3F12817A}" type="pres">
      <dgm:prSet presAssocID="{DBF8D99B-6847-4876-A74D-75F817260DAB}" presName="compNode" presStyleCnt="0"/>
      <dgm:spPr/>
    </dgm:pt>
    <dgm:pt modelId="{239A32FF-15F0-4F01-9E4F-FE8C6ECA2382}" type="pres">
      <dgm:prSet presAssocID="{DBF8D99B-6847-4876-A74D-75F817260DAB}" presName="dummyConnPt" presStyleCnt="0"/>
      <dgm:spPr/>
    </dgm:pt>
    <dgm:pt modelId="{365CC620-88C3-48AD-A612-5DF7E75742D6}" type="pres">
      <dgm:prSet presAssocID="{DBF8D99B-6847-4876-A74D-75F817260DAB}" presName="node" presStyleLbl="node1" presStyleIdx="4" presStyleCnt="13">
        <dgm:presLayoutVars>
          <dgm:bulletEnabled val="1"/>
        </dgm:presLayoutVars>
      </dgm:prSet>
      <dgm:spPr/>
      <dgm:t>
        <a:bodyPr/>
        <a:lstStyle/>
        <a:p>
          <a:endParaRPr lang="es-ES"/>
        </a:p>
      </dgm:t>
    </dgm:pt>
    <dgm:pt modelId="{62A13C1A-29D1-49A0-9A64-CD99263904FB}" type="pres">
      <dgm:prSet presAssocID="{133118DB-808D-4999-B113-B4196E0BEC5E}" presName="sibTrans" presStyleLbl="bgSibTrans2D1" presStyleIdx="4" presStyleCnt="12"/>
      <dgm:spPr/>
      <dgm:t>
        <a:bodyPr/>
        <a:lstStyle/>
        <a:p>
          <a:endParaRPr lang="es-ES"/>
        </a:p>
      </dgm:t>
    </dgm:pt>
    <dgm:pt modelId="{8AA61640-518B-4A42-B238-4B271EA9FFC4}" type="pres">
      <dgm:prSet presAssocID="{F00DF9D5-DC1E-4F97-93DC-EE4A8FF7B581}" presName="compNode" presStyleCnt="0"/>
      <dgm:spPr/>
    </dgm:pt>
    <dgm:pt modelId="{EE8F0ED9-BFBA-4B2D-BA06-DAC40B6C47E7}" type="pres">
      <dgm:prSet presAssocID="{F00DF9D5-DC1E-4F97-93DC-EE4A8FF7B581}" presName="dummyConnPt" presStyleCnt="0"/>
      <dgm:spPr/>
    </dgm:pt>
    <dgm:pt modelId="{39BFA898-F047-4D17-836C-75B87C0179FA}" type="pres">
      <dgm:prSet presAssocID="{F00DF9D5-DC1E-4F97-93DC-EE4A8FF7B581}" presName="node" presStyleLbl="node1" presStyleIdx="5" presStyleCnt="13">
        <dgm:presLayoutVars>
          <dgm:bulletEnabled val="1"/>
        </dgm:presLayoutVars>
      </dgm:prSet>
      <dgm:spPr/>
      <dgm:t>
        <a:bodyPr/>
        <a:lstStyle/>
        <a:p>
          <a:endParaRPr lang="es-ES"/>
        </a:p>
      </dgm:t>
    </dgm:pt>
    <dgm:pt modelId="{74614ABC-0E4F-41E8-A266-A8422C227A4E}" type="pres">
      <dgm:prSet presAssocID="{869392AB-6BF0-4779-92C6-E363DC23C1A7}" presName="sibTrans" presStyleLbl="bgSibTrans2D1" presStyleIdx="5" presStyleCnt="12"/>
      <dgm:spPr/>
      <dgm:t>
        <a:bodyPr/>
        <a:lstStyle/>
        <a:p>
          <a:endParaRPr lang="es-ES"/>
        </a:p>
      </dgm:t>
    </dgm:pt>
    <dgm:pt modelId="{86402482-86F8-4A0C-B227-E77225EE54C3}" type="pres">
      <dgm:prSet presAssocID="{7DF8A5F3-2A06-49DD-84E1-36C2B4F5923E}" presName="compNode" presStyleCnt="0"/>
      <dgm:spPr/>
    </dgm:pt>
    <dgm:pt modelId="{1474842F-1611-499D-8F9E-087EE37775FF}" type="pres">
      <dgm:prSet presAssocID="{7DF8A5F3-2A06-49DD-84E1-36C2B4F5923E}" presName="dummyConnPt" presStyleCnt="0"/>
      <dgm:spPr/>
    </dgm:pt>
    <dgm:pt modelId="{C51BF997-573F-4587-A786-9544E36018E3}" type="pres">
      <dgm:prSet presAssocID="{7DF8A5F3-2A06-49DD-84E1-36C2B4F5923E}" presName="node" presStyleLbl="node1" presStyleIdx="6" presStyleCnt="13">
        <dgm:presLayoutVars>
          <dgm:bulletEnabled val="1"/>
        </dgm:presLayoutVars>
      </dgm:prSet>
      <dgm:spPr/>
      <dgm:t>
        <a:bodyPr/>
        <a:lstStyle/>
        <a:p>
          <a:endParaRPr lang="es-ES"/>
        </a:p>
      </dgm:t>
    </dgm:pt>
    <dgm:pt modelId="{D6303B74-EEF3-4245-BDA5-F3D5FDAB0F77}" type="pres">
      <dgm:prSet presAssocID="{7053A31E-6313-4508-B5B5-6C8F70C12A94}" presName="sibTrans" presStyleLbl="bgSibTrans2D1" presStyleIdx="6" presStyleCnt="12"/>
      <dgm:spPr/>
      <dgm:t>
        <a:bodyPr/>
        <a:lstStyle/>
        <a:p>
          <a:endParaRPr lang="es-ES"/>
        </a:p>
      </dgm:t>
    </dgm:pt>
    <dgm:pt modelId="{FE405FAD-05D6-4181-8755-51005AA0AAD3}" type="pres">
      <dgm:prSet presAssocID="{CA0A54B5-A98B-4F29-A853-BC3EE774925A}" presName="compNode" presStyleCnt="0"/>
      <dgm:spPr/>
    </dgm:pt>
    <dgm:pt modelId="{D6B89E65-82A4-46EC-8448-82AE98A93583}" type="pres">
      <dgm:prSet presAssocID="{CA0A54B5-A98B-4F29-A853-BC3EE774925A}" presName="dummyConnPt" presStyleCnt="0"/>
      <dgm:spPr/>
    </dgm:pt>
    <dgm:pt modelId="{7B258510-B7BD-4FDF-9F98-FD82077D4D67}" type="pres">
      <dgm:prSet presAssocID="{CA0A54B5-A98B-4F29-A853-BC3EE774925A}" presName="node" presStyleLbl="node1" presStyleIdx="7" presStyleCnt="13">
        <dgm:presLayoutVars>
          <dgm:bulletEnabled val="1"/>
        </dgm:presLayoutVars>
      </dgm:prSet>
      <dgm:spPr/>
      <dgm:t>
        <a:bodyPr/>
        <a:lstStyle/>
        <a:p>
          <a:endParaRPr lang="es-ES"/>
        </a:p>
      </dgm:t>
    </dgm:pt>
    <dgm:pt modelId="{745F32D6-DC06-4CC8-8919-802BE8338531}" type="pres">
      <dgm:prSet presAssocID="{F5B8FF5A-434C-4478-A929-DF16D2AAB391}" presName="sibTrans" presStyleLbl="bgSibTrans2D1" presStyleIdx="7" presStyleCnt="12"/>
      <dgm:spPr/>
      <dgm:t>
        <a:bodyPr/>
        <a:lstStyle/>
        <a:p>
          <a:endParaRPr lang="es-ES"/>
        </a:p>
      </dgm:t>
    </dgm:pt>
    <dgm:pt modelId="{2D1E4E27-1ACE-472B-B1CC-76668D4CF392}" type="pres">
      <dgm:prSet presAssocID="{010D21E7-CAB9-4F19-9B06-5B59A43604E1}" presName="compNode" presStyleCnt="0"/>
      <dgm:spPr/>
    </dgm:pt>
    <dgm:pt modelId="{5C09F9DA-276D-4F52-892D-7E149FEACB8B}" type="pres">
      <dgm:prSet presAssocID="{010D21E7-CAB9-4F19-9B06-5B59A43604E1}" presName="dummyConnPt" presStyleCnt="0"/>
      <dgm:spPr/>
    </dgm:pt>
    <dgm:pt modelId="{6307AACC-4FA3-43A4-A061-F73D1C96CBBA}" type="pres">
      <dgm:prSet presAssocID="{010D21E7-CAB9-4F19-9B06-5B59A43604E1}" presName="node" presStyleLbl="node1" presStyleIdx="8" presStyleCnt="13">
        <dgm:presLayoutVars>
          <dgm:bulletEnabled val="1"/>
        </dgm:presLayoutVars>
      </dgm:prSet>
      <dgm:spPr/>
      <dgm:t>
        <a:bodyPr/>
        <a:lstStyle/>
        <a:p>
          <a:endParaRPr lang="es-ES"/>
        </a:p>
      </dgm:t>
    </dgm:pt>
    <dgm:pt modelId="{F9512861-BED1-4648-911D-7A8602B44125}" type="pres">
      <dgm:prSet presAssocID="{9D128554-10C3-493C-AE23-2FACAB413102}" presName="sibTrans" presStyleLbl="bgSibTrans2D1" presStyleIdx="8" presStyleCnt="12"/>
      <dgm:spPr/>
      <dgm:t>
        <a:bodyPr/>
        <a:lstStyle/>
        <a:p>
          <a:endParaRPr lang="es-ES"/>
        </a:p>
      </dgm:t>
    </dgm:pt>
    <dgm:pt modelId="{07AE7D75-C004-4F4F-A14D-D496B0881DDF}" type="pres">
      <dgm:prSet presAssocID="{AC1F421A-F74E-4335-9518-3743D12ACC3A}" presName="compNode" presStyleCnt="0"/>
      <dgm:spPr/>
    </dgm:pt>
    <dgm:pt modelId="{C9C00C73-F975-4FC8-8CA3-1F45292726C3}" type="pres">
      <dgm:prSet presAssocID="{AC1F421A-F74E-4335-9518-3743D12ACC3A}" presName="dummyConnPt" presStyleCnt="0"/>
      <dgm:spPr/>
    </dgm:pt>
    <dgm:pt modelId="{C05C00F7-9310-416C-8197-E0BE9AC1F727}" type="pres">
      <dgm:prSet presAssocID="{AC1F421A-F74E-4335-9518-3743D12ACC3A}" presName="node" presStyleLbl="node1" presStyleIdx="9" presStyleCnt="13">
        <dgm:presLayoutVars>
          <dgm:bulletEnabled val="1"/>
        </dgm:presLayoutVars>
      </dgm:prSet>
      <dgm:spPr/>
      <dgm:t>
        <a:bodyPr/>
        <a:lstStyle/>
        <a:p>
          <a:endParaRPr lang="es-ES"/>
        </a:p>
      </dgm:t>
    </dgm:pt>
    <dgm:pt modelId="{F7D32DE6-73A5-43BC-853F-A99692F52023}" type="pres">
      <dgm:prSet presAssocID="{1103CF57-BF8F-4D19-8F19-93E4892ABD29}" presName="sibTrans" presStyleLbl="bgSibTrans2D1" presStyleIdx="9" presStyleCnt="12"/>
      <dgm:spPr/>
      <dgm:t>
        <a:bodyPr/>
        <a:lstStyle/>
        <a:p>
          <a:endParaRPr lang="es-ES"/>
        </a:p>
      </dgm:t>
    </dgm:pt>
    <dgm:pt modelId="{1EF9CE2B-3EFA-4F63-B822-11DD321701F6}" type="pres">
      <dgm:prSet presAssocID="{5E20D8B1-91FD-4977-879A-EF32E52B3022}" presName="compNode" presStyleCnt="0"/>
      <dgm:spPr/>
    </dgm:pt>
    <dgm:pt modelId="{CCF9029D-7562-409F-ABF6-23CA049386AF}" type="pres">
      <dgm:prSet presAssocID="{5E20D8B1-91FD-4977-879A-EF32E52B3022}" presName="dummyConnPt" presStyleCnt="0"/>
      <dgm:spPr/>
    </dgm:pt>
    <dgm:pt modelId="{1BF262D7-E32E-4846-9EDB-BB06A6B78DD3}" type="pres">
      <dgm:prSet presAssocID="{5E20D8B1-91FD-4977-879A-EF32E52B3022}" presName="node" presStyleLbl="node1" presStyleIdx="10" presStyleCnt="13">
        <dgm:presLayoutVars>
          <dgm:bulletEnabled val="1"/>
        </dgm:presLayoutVars>
      </dgm:prSet>
      <dgm:spPr/>
      <dgm:t>
        <a:bodyPr/>
        <a:lstStyle/>
        <a:p>
          <a:endParaRPr lang="es-ES"/>
        </a:p>
      </dgm:t>
    </dgm:pt>
    <dgm:pt modelId="{57E9AE1E-3B5C-40BB-9610-7B12E191394E}" type="pres">
      <dgm:prSet presAssocID="{904138AF-A89E-4C2F-B281-43BB5B3F752D}" presName="sibTrans" presStyleLbl="bgSibTrans2D1" presStyleIdx="10" presStyleCnt="12"/>
      <dgm:spPr/>
      <dgm:t>
        <a:bodyPr/>
        <a:lstStyle/>
        <a:p>
          <a:endParaRPr lang="es-ES"/>
        </a:p>
      </dgm:t>
    </dgm:pt>
    <dgm:pt modelId="{CA115F2E-C190-48D1-A68B-3610814CDA92}" type="pres">
      <dgm:prSet presAssocID="{56B83B6F-F41B-48F4-90AE-28B7EA7B4F56}" presName="compNode" presStyleCnt="0"/>
      <dgm:spPr/>
    </dgm:pt>
    <dgm:pt modelId="{C5EE13B5-D123-4A1E-BCA0-E736C1CC9059}" type="pres">
      <dgm:prSet presAssocID="{56B83B6F-F41B-48F4-90AE-28B7EA7B4F56}" presName="dummyConnPt" presStyleCnt="0"/>
      <dgm:spPr/>
    </dgm:pt>
    <dgm:pt modelId="{6230A6F1-F197-47D5-841A-34162541CD96}" type="pres">
      <dgm:prSet presAssocID="{56B83B6F-F41B-48F4-90AE-28B7EA7B4F56}" presName="node" presStyleLbl="node1" presStyleIdx="11" presStyleCnt="13">
        <dgm:presLayoutVars>
          <dgm:bulletEnabled val="1"/>
        </dgm:presLayoutVars>
      </dgm:prSet>
      <dgm:spPr/>
      <dgm:t>
        <a:bodyPr/>
        <a:lstStyle/>
        <a:p>
          <a:endParaRPr lang="es-ES"/>
        </a:p>
      </dgm:t>
    </dgm:pt>
    <dgm:pt modelId="{02FE0251-BA07-4CBE-B638-EF0ED36A8F65}" type="pres">
      <dgm:prSet presAssocID="{F228E96B-2A91-42FD-8B56-B22CCAA53911}" presName="sibTrans" presStyleLbl="bgSibTrans2D1" presStyleIdx="11" presStyleCnt="12"/>
      <dgm:spPr/>
      <dgm:t>
        <a:bodyPr/>
        <a:lstStyle/>
        <a:p>
          <a:endParaRPr lang="es-ES"/>
        </a:p>
      </dgm:t>
    </dgm:pt>
    <dgm:pt modelId="{AFEECF5C-DBBD-4004-8CE1-228A62A90330}" type="pres">
      <dgm:prSet presAssocID="{9EB41B79-0478-4BF9-A6EE-245461DA5B73}" presName="compNode" presStyleCnt="0"/>
      <dgm:spPr/>
    </dgm:pt>
    <dgm:pt modelId="{7465ACA8-9A20-4656-A04D-855C218F3135}" type="pres">
      <dgm:prSet presAssocID="{9EB41B79-0478-4BF9-A6EE-245461DA5B73}" presName="dummyConnPt" presStyleCnt="0"/>
      <dgm:spPr/>
    </dgm:pt>
    <dgm:pt modelId="{5A6593CA-7311-43E0-A859-43F9F35FDD5F}" type="pres">
      <dgm:prSet presAssocID="{9EB41B79-0478-4BF9-A6EE-245461DA5B73}" presName="node" presStyleLbl="node1" presStyleIdx="12" presStyleCnt="13">
        <dgm:presLayoutVars>
          <dgm:bulletEnabled val="1"/>
        </dgm:presLayoutVars>
      </dgm:prSet>
      <dgm:spPr/>
      <dgm:t>
        <a:bodyPr/>
        <a:lstStyle/>
        <a:p>
          <a:endParaRPr lang="es-ES"/>
        </a:p>
      </dgm:t>
    </dgm:pt>
  </dgm:ptLst>
  <dgm:cxnLst>
    <dgm:cxn modelId="{C07AEE24-897F-4978-81A3-476840578CD4}" type="presOf" srcId="{A99EED9A-F3CD-4127-B0C7-518B614FACD8}" destId="{2C644ED9-7AF7-4BA1-B847-43A7570439F0}" srcOrd="0" destOrd="0" presId="urn:microsoft.com/office/officeart/2005/8/layout/bProcess4"/>
    <dgm:cxn modelId="{4FC31538-568E-4DF3-9024-DD539CF5BCE7}" type="presOf" srcId="{9D128554-10C3-493C-AE23-2FACAB413102}" destId="{F9512861-BED1-4648-911D-7A8602B44125}" srcOrd="0" destOrd="0" presId="urn:microsoft.com/office/officeart/2005/8/layout/bProcess4"/>
    <dgm:cxn modelId="{E8BDF395-79C4-4B23-81A7-05967C95971F}" type="presOf" srcId="{1160B67F-C47C-4136-AAC3-5796F3D79015}" destId="{A431899E-462E-403A-82A3-93E5C65FE490}" srcOrd="0" destOrd="0" presId="urn:microsoft.com/office/officeart/2005/8/layout/bProcess4"/>
    <dgm:cxn modelId="{9A62D60A-C32F-4407-926D-9953B38949D1}" srcId="{C1DF73DB-AEFF-4553-A14A-9EE4AA64BAEB}" destId="{F00DF9D5-DC1E-4F97-93DC-EE4A8FF7B581}" srcOrd="5" destOrd="0" parTransId="{B8A2C7AF-01E5-4C15-BA44-6334FA5BFE3F}" sibTransId="{869392AB-6BF0-4779-92C6-E363DC23C1A7}"/>
    <dgm:cxn modelId="{32A53829-ED7F-4F4C-83BC-C0936DAE6729}" type="presOf" srcId="{F00DF9D5-DC1E-4F97-93DC-EE4A8FF7B581}" destId="{39BFA898-F047-4D17-836C-75B87C0179FA}" srcOrd="0" destOrd="0" presId="urn:microsoft.com/office/officeart/2005/8/layout/bProcess4"/>
    <dgm:cxn modelId="{F7D3B2E4-3B0A-4B26-A607-E95A6F29776B}" type="presOf" srcId="{904138AF-A89E-4C2F-B281-43BB5B3F752D}" destId="{57E9AE1E-3B5C-40BB-9610-7B12E191394E}" srcOrd="0" destOrd="0" presId="urn:microsoft.com/office/officeart/2005/8/layout/bProcess4"/>
    <dgm:cxn modelId="{671F2EB1-B229-4029-89B5-C516289C6C2C}" srcId="{C1DF73DB-AEFF-4553-A14A-9EE4AA64BAEB}" destId="{A99EED9A-F3CD-4127-B0C7-518B614FACD8}" srcOrd="2" destOrd="0" parTransId="{A119718D-1571-4A94-8206-FE2039C5C86D}" sibTransId="{2F560DB8-FF1E-40EE-B7F3-6FD9B78F7C13}"/>
    <dgm:cxn modelId="{9B51FFD0-D539-45A6-AEE5-C385B9336FBD}" type="presOf" srcId="{FEC91517-76B5-4891-8F8A-3F0889EDD78C}" destId="{14ED203B-2622-4A6F-8643-FC0647BADFF4}" srcOrd="0" destOrd="0" presId="urn:microsoft.com/office/officeart/2005/8/layout/bProcess4"/>
    <dgm:cxn modelId="{21231664-8735-4F5B-8A16-E40B2BD69DAD}" type="presOf" srcId="{56B83B6F-F41B-48F4-90AE-28B7EA7B4F56}" destId="{6230A6F1-F197-47D5-841A-34162541CD96}" srcOrd="0" destOrd="0" presId="urn:microsoft.com/office/officeart/2005/8/layout/bProcess4"/>
    <dgm:cxn modelId="{6F2CF065-D08D-4D55-9AE5-04D1A8277FE4}" type="presOf" srcId="{A6843EA8-031B-44C2-958A-FAED0A1B9D15}" destId="{817DBEC0-0436-4986-983E-EDE6A7CE28F3}" srcOrd="0" destOrd="0" presId="urn:microsoft.com/office/officeart/2005/8/layout/bProcess4"/>
    <dgm:cxn modelId="{97F44ECB-8EBB-4363-AC83-C631D1B475F4}" srcId="{C1DF73DB-AEFF-4553-A14A-9EE4AA64BAEB}" destId="{9EB41B79-0478-4BF9-A6EE-245461DA5B73}" srcOrd="12" destOrd="0" parTransId="{07204539-FF14-43B7-83E7-E253A1272367}" sibTransId="{D96E0D76-F8F8-4A23-941E-F4F229DD380A}"/>
    <dgm:cxn modelId="{30B86D86-471B-47FA-B6C5-4632DE7F8F3E}" srcId="{C1DF73DB-AEFF-4553-A14A-9EE4AA64BAEB}" destId="{A6843EA8-031B-44C2-958A-FAED0A1B9D15}" srcOrd="1" destOrd="0" parTransId="{E2F7E6B0-D04B-4D5B-B96D-381F899C97D8}" sibTransId="{6165FD8E-0037-4790-80C6-0B5AC53DE403}"/>
    <dgm:cxn modelId="{FE96104A-E351-4C42-8C3D-04494575CDFA}" srcId="{C1DF73DB-AEFF-4553-A14A-9EE4AA64BAEB}" destId="{56B83B6F-F41B-48F4-90AE-28B7EA7B4F56}" srcOrd="11" destOrd="0" parTransId="{609D10CB-0A4B-4124-805D-136A4091F7AE}" sibTransId="{F228E96B-2A91-42FD-8B56-B22CCAA53911}"/>
    <dgm:cxn modelId="{51893330-747F-4281-B461-012C2A6C3464}" srcId="{C1DF73DB-AEFF-4553-A14A-9EE4AA64BAEB}" destId="{CA0A54B5-A98B-4F29-A853-BC3EE774925A}" srcOrd="7" destOrd="0" parTransId="{A65955E5-91A4-497F-B72D-974E64AB63E4}" sibTransId="{F5B8FF5A-434C-4478-A929-DF16D2AAB391}"/>
    <dgm:cxn modelId="{DFAED2BA-9E23-4815-A8D6-D6F1D5FFB494}" srcId="{C1DF73DB-AEFF-4553-A14A-9EE4AA64BAEB}" destId="{5E20D8B1-91FD-4977-879A-EF32E52B3022}" srcOrd="10" destOrd="0" parTransId="{2A75B327-CBDA-4169-9156-2E3A8F9A82F2}" sibTransId="{904138AF-A89E-4C2F-B281-43BB5B3F752D}"/>
    <dgm:cxn modelId="{6855998C-28B2-4409-859A-DD717BCA8BCD}" type="presOf" srcId="{460A6EEF-8B9B-494E-8F2D-4C8E9693504A}" destId="{29DD8CFB-9E74-432A-A513-D00A78693CF1}" srcOrd="0" destOrd="0" presId="urn:microsoft.com/office/officeart/2005/8/layout/bProcess4"/>
    <dgm:cxn modelId="{0019969C-120C-4AF5-B75D-AAD419E126F5}" type="presOf" srcId="{C1DF73DB-AEFF-4553-A14A-9EE4AA64BAEB}" destId="{31B95A20-83A7-41F4-BD73-860BC63AA327}" srcOrd="0" destOrd="0" presId="urn:microsoft.com/office/officeart/2005/8/layout/bProcess4"/>
    <dgm:cxn modelId="{E5C7A0C7-803F-436C-A898-584B6A00FD8E}" srcId="{C1DF73DB-AEFF-4553-A14A-9EE4AA64BAEB}" destId="{DBF8D99B-6847-4876-A74D-75F817260DAB}" srcOrd="4" destOrd="0" parTransId="{76216BA8-78BA-4666-86DE-64A8C1745CD3}" sibTransId="{133118DB-808D-4999-B113-B4196E0BEC5E}"/>
    <dgm:cxn modelId="{3E12FD00-0BA3-4504-8F72-60A003DD572E}" type="presOf" srcId="{AC1F421A-F74E-4335-9518-3743D12ACC3A}" destId="{C05C00F7-9310-416C-8197-E0BE9AC1F727}" srcOrd="0" destOrd="0" presId="urn:microsoft.com/office/officeart/2005/8/layout/bProcess4"/>
    <dgm:cxn modelId="{0F330CCC-E157-42EF-9ACB-F4DD9BD05935}" srcId="{C1DF73DB-AEFF-4553-A14A-9EE4AA64BAEB}" destId="{460A6EEF-8B9B-494E-8F2D-4C8E9693504A}" srcOrd="3" destOrd="0" parTransId="{F6EE4F04-3B7B-4D93-9268-7C0BD9FC33A9}" sibTransId="{684712CB-85F9-4A0B-92A1-F2E3AA546FFA}"/>
    <dgm:cxn modelId="{DF2336B3-188E-4B92-9D1F-F218C953B256}" type="presOf" srcId="{CA0A54B5-A98B-4F29-A853-BC3EE774925A}" destId="{7B258510-B7BD-4FDF-9F98-FD82077D4D67}" srcOrd="0" destOrd="0" presId="urn:microsoft.com/office/officeart/2005/8/layout/bProcess4"/>
    <dgm:cxn modelId="{71C3269B-4793-42F8-AF41-E106FC2CEF9D}" type="presOf" srcId="{010D21E7-CAB9-4F19-9B06-5B59A43604E1}" destId="{6307AACC-4FA3-43A4-A061-F73D1C96CBBA}" srcOrd="0" destOrd="0" presId="urn:microsoft.com/office/officeart/2005/8/layout/bProcess4"/>
    <dgm:cxn modelId="{FDD6E620-A055-49C5-940B-85E785DA764E}" type="presOf" srcId="{9EB41B79-0478-4BF9-A6EE-245461DA5B73}" destId="{5A6593CA-7311-43E0-A859-43F9F35FDD5F}" srcOrd="0" destOrd="0" presId="urn:microsoft.com/office/officeart/2005/8/layout/bProcess4"/>
    <dgm:cxn modelId="{323E7C1B-821A-4CC5-A764-8E57C823F89B}" type="presOf" srcId="{5E20D8B1-91FD-4977-879A-EF32E52B3022}" destId="{1BF262D7-E32E-4846-9EDB-BB06A6B78DD3}" srcOrd="0" destOrd="0" presId="urn:microsoft.com/office/officeart/2005/8/layout/bProcess4"/>
    <dgm:cxn modelId="{9220E727-6D00-4FF2-80E7-944704EAA1F0}" srcId="{C1DF73DB-AEFF-4553-A14A-9EE4AA64BAEB}" destId="{010D21E7-CAB9-4F19-9B06-5B59A43604E1}" srcOrd="8" destOrd="0" parTransId="{8821C127-94E9-475E-A71C-3D9AD4D2613D}" sibTransId="{9D128554-10C3-493C-AE23-2FACAB413102}"/>
    <dgm:cxn modelId="{A19A5D73-A374-42CB-BD65-06BF81D33ED8}" srcId="{C1DF73DB-AEFF-4553-A14A-9EE4AA64BAEB}" destId="{7DF8A5F3-2A06-49DD-84E1-36C2B4F5923E}" srcOrd="6" destOrd="0" parTransId="{286D9D7F-476E-4B3C-BD00-33A553AAA6A2}" sibTransId="{7053A31E-6313-4508-B5B5-6C8F70C12A94}"/>
    <dgm:cxn modelId="{BD94BAD5-8AA7-4502-9B23-BDB27E25CBD4}" type="presOf" srcId="{869392AB-6BF0-4779-92C6-E363DC23C1A7}" destId="{74614ABC-0E4F-41E8-A266-A8422C227A4E}" srcOrd="0" destOrd="0" presId="urn:microsoft.com/office/officeart/2005/8/layout/bProcess4"/>
    <dgm:cxn modelId="{6EFDBDF8-2C64-4E46-BB2F-213D62AB716F}" type="presOf" srcId="{1103CF57-BF8F-4D19-8F19-93E4892ABD29}" destId="{F7D32DE6-73A5-43BC-853F-A99692F52023}" srcOrd="0" destOrd="0" presId="urn:microsoft.com/office/officeart/2005/8/layout/bProcess4"/>
    <dgm:cxn modelId="{697BEE90-38FC-487D-B41F-2BE0AE510E1C}" type="presOf" srcId="{F228E96B-2A91-42FD-8B56-B22CCAA53911}" destId="{02FE0251-BA07-4CBE-B638-EF0ED36A8F65}" srcOrd="0" destOrd="0" presId="urn:microsoft.com/office/officeart/2005/8/layout/bProcess4"/>
    <dgm:cxn modelId="{3EF39042-543B-4445-8A17-08DACB5624F9}" srcId="{C1DF73DB-AEFF-4553-A14A-9EE4AA64BAEB}" destId="{1160B67F-C47C-4136-AAC3-5796F3D79015}" srcOrd="0" destOrd="0" parTransId="{730F24BE-8C32-4729-B63A-0E45E6E3F779}" sibTransId="{FEC91517-76B5-4891-8F8A-3F0889EDD78C}"/>
    <dgm:cxn modelId="{B5D58897-DFFF-4936-ADF4-AC6F2C511081}" type="presOf" srcId="{DBF8D99B-6847-4876-A74D-75F817260DAB}" destId="{365CC620-88C3-48AD-A612-5DF7E75742D6}" srcOrd="0" destOrd="0" presId="urn:microsoft.com/office/officeart/2005/8/layout/bProcess4"/>
    <dgm:cxn modelId="{D46C3084-550E-44C6-9EF4-A33A0BF38F72}" type="presOf" srcId="{F5B8FF5A-434C-4478-A929-DF16D2AAB391}" destId="{745F32D6-DC06-4CC8-8919-802BE8338531}" srcOrd="0" destOrd="0" presId="urn:microsoft.com/office/officeart/2005/8/layout/bProcess4"/>
    <dgm:cxn modelId="{F8754B9E-D5A9-42D1-9FB9-16CC50BC709C}" type="presOf" srcId="{7053A31E-6313-4508-B5B5-6C8F70C12A94}" destId="{D6303B74-EEF3-4245-BDA5-F3D5FDAB0F77}" srcOrd="0" destOrd="0" presId="urn:microsoft.com/office/officeart/2005/8/layout/bProcess4"/>
    <dgm:cxn modelId="{F589CDD6-CA94-48C8-B532-E23129AA4912}" type="presOf" srcId="{684712CB-85F9-4A0B-92A1-F2E3AA546FFA}" destId="{F9819AB4-3155-4573-B7D9-E1DD6C5AB4AF}" srcOrd="0" destOrd="0" presId="urn:microsoft.com/office/officeart/2005/8/layout/bProcess4"/>
    <dgm:cxn modelId="{7B0E14AB-D1C5-4138-BDFE-7748F6168650}" type="presOf" srcId="{2F560DB8-FF1E-40EE-B7F3-6FD9B78F7C13}" destId="{FE2ED6F7-0DFD-4177-BEFD-82FF994D8840}" srcOrd="0" destOrd="0" presId="urn:microsoft.com/office/officeart/2005/8/layout/bProcess4"/>
    <dgm:cxn modelId="{94093482-27F5-4F6F-B2A3-FCC58DC850D3}" type="presOf" srcId="{7DF8A5F3-2A06-49DD-84E1-36C2B4F5923E}" destId="{C51BF997-573F-4587-A786-9544E36018E3}" srcOrd="0" destOrd="0" presId="urn:microsoft.com/office/officeart/2005/8/layout/bProcess4"/>
    <dgm:cxn modelId="{CC01C0E5-E33E-49AD-BE27-299A013AFD4A}" srcId="{C1DF73DB-AEFF-4553-A14A-9EE4AA64BAEB}" destId="{AC1F421A-F74E-4335-9518-3743D12ACC3A}" srcOrd="9" destOrd="0" parTransId="{3357DF12-A254-4117-AF4B-E50BDC94F9EA}" sibTransId="{1103CF57-BF8F-4D19-8F19-93E4892ABD29}"/>
    <dgm:cxn modelId="{17EF8F7F-0B33-4723-816B-8EBE308A47AE}" type="presOf" srcId="{133118DB-808D-4999-B113-B4196E0BEC5E}" destId="{62A13C1A-29D1-49A0-9A64-CD99263904FB}" srcOrd="0" destOrd="0" presId="urn:microsoft.com/office/officeart/2005/8/layout/bProcess4"/>
    <dgm:cxn modelId="{47942F2A-9A2E-49C6-9C4A-59D238E50F94}" type="presOf" srcId="{6165FD8E-0037-4790-80C6-0B5AC53DE403}" destId="{AA6B26AA-EE17-4FEE-97BB-0D0B197881A0}" srcOrd="0" destOrd="0" presId="urn:microsoft.com/office/officeart/2005/8/layout/bProcess4"/>
    <dgm:cxn modelId="{891A376E-09ED-4AA6-9FDF-892C7C87432D}" type="presParOf" srcId="{31B95A20-83A7-41F4-BD73-860BC63AA327}" destId="{4130CD72-2A20-4E66-9E47-EBFFEBAF1063}" srcOrd="0" destOrd="0" presId="urn:microsoft.com/office/officeart/2005/8/layout/bProcess4"/>
    <dgm:cxn modelId="{644A62C0-83A8-4BA2-9B27-9316A5D36755}" type="presParOf" srcId="{4130CD72-2A20-4E66-9E47-EBFFEBAF1063}" destId="{C3E2E94D-5D69-4741-A442-ACD231B2F196}" srcOrd="0" destOrd="0" presId="urn:microsoft.com/office/officeart/2005/8/layout/bProcess4"/>
    <dgm:cxn modelId="{C76F0C22-45D2-47D2-A745-D014A44215C3}" type="presParOf" srcId="{4130CD72-2A20-4E66-9E47-EBFFEBAF1063}" destId="{A431899E-462E-403A-82A3-93E5C65FE490}" srcOrd="1" destOrd="0" presId="urn:microsoft.com/office/officeart/2005/8/layout/bProcess4"/>
    <dgm:cxn modelId="{680F6E16-B191-405A-9B1E-597FA6AE7BD7}" type="presParOf" srcId="{31B95A20-83A7-41F4-BD73-860BC63AA327}" destId="{14ED203B-2622-4A6F-8643-FC0647BADFF4}" srcOrd="1" destOrd="0" presId="urn:microsoft.com/office/officeart/2005/8/layout/bProcess4"/>
    <dgm:cxn modelId="{F969F72C-D907-4695-8955-0BEB54DA72E3}" type="presParOf" srcId="{31B95A20-83A7-41F4-BD73-860BC63AA327}" destId="{AAD0B868-AE40-4B70-9AA3-5CD0DCAF5BAC}" srcOrd="2" destOrd="0" presId="urn:microsoft.com/office/officeart/2005/8/layout/bProcess4"/>
    <dgm:cxn modelId="{9B4E872D-1EE0-49E8-93EE-A3833A7E9421}" type="presParOf" srcId="{AAD0B868-AE40-4B70-9AA3-5CD0DCAF5BAC}" destId="{5D8DF7E0-4A1F-41F2-A497-12884C148A50}" srcOrd="0" destOrd="0" presId="urn:microsoft.com/office/officeart/2005/8/layout/bProcess4"/>
    <dgm:cxn modelId="{493195E9-2CE1-4AA4-A4AA-BD3677F464F1}" type="presParOf" srcId="{AAD0B868-AE40-4B70-9AA3-5CD0DCAF5BAC}" destId="{817DBEC0-0436-4986-983E-EDE6A7CE28F3}" srcOrd="1" destOrd="0" presId="urn:microsoft.com/office/officeart/2005/8/layout/bProcess4"/>
    <dgm:cxn modelId="{0C31FFA8-3851-4C90-BAEC-921B0C3D3D69}" type="presParOf" srcId="{31B95A20-83A7-41F4-BD73-860BC63AA327}" destId="{AA6B26AA-EE17-4FEE-97BB-0D0B197881A0}" srcOrd="3" destOrd="0" presId="urn:microsoft.com/office/officeart/2005/8/layout/bProcess4"/>
    <dgm:cxn modelId="{E55ADB57-13FF-42BF-9AEB-C1BA0538A017}" type="presParOf" srcId="{31B95A20-83A7-41F4-BD73-860BC63AA327}" destId="{D88F3A4F-41D5-4A65-8F07-76A11D826FD0}" srcOrd="4" destOrd="0" presId="urn:microsoft.com/office/officeart/2005/8/layout/bProcess4"/>
    <dgm:cxn modelId="{19A84284-20E8-461C-99A5-FB63C8A5C914}" type="presParOf" srcId="{D88F3A4F-41D5-4A65-8F07-76A11D826FD0}" destId="{A2BCD0F5-EBD6-4B79-9CF6-1251EF0533C0}" srcOrd="0" destOrd="0" presId="urn:microsoft.com/office/officeart/2005/8/layout/bProcess4"/>
    <dgm:cxn modelId="{3C08DED2-99D2-47DB-BAB2-5663D343F31D}" type="presParOf" srcId="{D88F3A4F-41D5-4A65-8F07-76A11D826FD0}" destId="{2C644ED9-7AF7-4BA1-B847-43A7570439F0}" srcOrd="1" destOrd="0" presId="urn:microsoft.com/office/officeart/2005/8/layout/bProcess4"/>
    <dgm:cxn modelId="{E3ABCE1F-FE23-4280-B1E0-C2437EB9C66C}" type="presParOf" srcId="{31B95A20-83A7-41F4-BD73-860BC63AA327}" destId="{FE2ED6F7-0DFD-4177-BEFD-82FF994D8840}" srcOrd="5" destOrd="0" presId="urn:microsoft.com/office/officeart/2005/8/layout/bProcess4"/>
    <dgm:cxn modelId="{F55E9028-3831-462C-96B4-0BF146004638}" type="presParOf" srcId="{31B95A20-83A7-41F4-BD73-860BC63AA327}" destId="{1F668574-AF94-4048-84AC-D4CBE074216D}" srcOrd="6" destOrd="0" presId="urn:microsoft.com/office/officeart/2005/8/layout/bProcess4"/>
    <dgm:cxn modelId="{A7832C2E-C8F6-4F13-AC20-43A357CE135B}" type="presParOf" srcId="{1F668574-AF94-4048-84AC-D4CBE074216D}" destId="{FD6ABA74-50BF-4906-B194-140632179D6D}" srcOrd="0" destOrd="0" presId="urn:microsoft.com/office/officeart/2005/8/layout/bProcess4"/>
    <dgm:cxn modelId="{77A2E3E2-03C5-4409-8AE0-39237F3AC1F9}" type="presParOf" srcId="{1F668574-AF94-4048-84AC-D4CBE074216D}" destId="{29DD8CFB-9E74-432A-A513-D00A78693CF1}" srcOrd="1" destOrd="0" presId="urn:microsoft.com/office/officeart/2005/8/layout/bProcess4"/>
    <dgm:cxn modelId="{7134554F-674D-4C69-93EB-883DDEF82857}" type="presParOf" srcId="{31B95A20-83A7-41F4-BD73-860BC63AA327}" destId="{F9819AB4-3155-4573-B7D9-E1DD6C5AB4AF}" srcOrd="7" destOrd="0" presId="urn:microsoft.com/office/officeart/2005/8/layout/bProcess4"/>
    <dgm:cxn modelId="{7571EC2C-BA24-431B-A09E-1803687BFB8C}" type="presParOf" srcId="{31B95A20-83A7-41F4-BD73-860BC63AA327}" destId="{4556243A-53F2-4131-90F2-00DF3F12817A}" srcOrd="8" destOrd="0" presId="urn:microsoft.com/office/officeart/2005/8/layout/bProcess4"/>
    <dgm:cxn modelId="{D8FFCDEF-FCEA-4F35-9149-6C1BB60AF631}" type="presParOf" srcId="{4556243A-53F2-4131-90F2-00DF3F12817A}" destId="{239A32FF-15F0-4F01-9E4F-FE8C6ECA2382}" srcOrd="0" destOrd="0" presId="urn:microsoft.com/office/officeart/2005/8/layout/bProcess4"/>
    <dgm:cxn modelId="{0113790F-44A0-4006-9333-C0C5256CCDE2}" type="presParOf" srcId="{4556243A-53F2-4131-90F2-00DF3F12817A}" destId="{365CC620-88C3-48AD-A612-5DF7E75742D6}" srcOrd="1" destOrd="0" presId="urn:microsoft.com/office/officeart/2005/8/layout/bProcess4"/>
    <dgm:cxn modelId="{508D88CA-AD03-4406-BDCB-4D0AB7FA37DF}" type="presParOf" srcId="{31B95A20-83A7-41F4-BD73-860BC63AA327}" destId="{62A13C1A-29D1-49A0-9A64-CD99263904FB}" srcOrd="9" destOrd="0" presId="urn:microsoft.com/office/officeart/2005/8/layout/bProcess4"/>
    <dgm:cxn modelId="{AEEE39C6-7676-41D7-89C0-1BBBE6560A10}" type="presParOf" srcId="{31B95A20-83A7-41F4-BD73-860BC63AA327}" destId="{8AA61640-518B-4A42-B238-4B271EA9FFC4}" srcOrd="10" destOrd="0" presId="urn:microsoft.com/office/officeart/2005/8/layout/bProcess4"/>
    <dgm:cxn modelId="{6E8645B3-8A76-49A2-9B7C-6AAC0DE5446B}" type="presParOf" srcId="{8AA61640-518B-4A42-B238-4B271EA9FFC4}" destId="{EE8F0ED9-BFBA-4B2D-BA06-DAC40B6C47E7}" srcOrd="0" destOrd="0" presId="urn:microsoft.com/office/officeart/2005/8/layout/bProcess4"/>
    <dgm:cxn modelId="{AB39433F-A72D-4A71-81D9-1442E25B813B}" type="presParOf" srcId="{8AA61640-518B-4A42-B238-4B271EA9FFC4}" destId="{39BFA898-F047-4D17-836C-75B87C0179FA}" srcOrd="1" destOrd="0" presId="urn:microsoft.com/office/officeart/2005/8/layout/bProcess4"/>
    <dgm:cxn modelId="{C2E8E711-0031-448D-95BB-A3517DDF581D}" type="presParOf" srcId="{31B95A20-83A7-41F4-BD73-860BC63AA327}" destId="{74614ABC-0E4F-41E8-A266-A8422C227A4E}" srcOrd="11" destOrd="0" presId="urn:microsoft.com/office/officeart/2005/8/layout/bProcess4"/>
    <dgm:cxn modelId="{B7053244-26CA-4081-888D-8F055B7717D2}" type="presParOf" srcId="{31B95A20-83A7-41F4-BD73-860BC63AA327}" destId="{86402482-86F8-4A0C-B227-E77225EE54C3}" srcOrd="12" destOrd="0" presId="urn:microsoft.com/office/officeart/2005/8/layout/bProcess4"/>
    <dgm:cxn modelId="{C3DA78FB-F181-48D0-9119-EA63A7D6EBAA}" type="presParOf" srcId="{86402482-86F8-4A0C-B227-E77225EE54C3}" destId="{1474842F-1611-499D-8F9E-087EE37775FF}" srcOrd="0" destOrd="0" presId="urn:microsoft.com/office/officeart/2005/8/layout/bProcess4"/>
    <dgm:cxn modelId="{06FD0EE6-AA7C-4779-AF84-8EC208D4E979}" type="presParOf" srcId="{86402482-86F8-4A0C-B227-E77225EE54C3}" destId="{C51BF997-573F-4587-A786-9544E36018E3}" srcOrd="1" destOrd="0" presId="urn:microsoft.com/office/officeart/2005/8/layout/bProcess4"/>
    <dgm:cxn modelId="{DA15C9AC-0A03-4B7E-BB7C-D9DB736E1046}" type="presParOf" srcId="{31B95A20-83A7-41F4-BD73-860BC63AA327}" destId="{D6303B74-EEF3-4245-BDA5-F3D5FDAB0F77}" srcOrd="13" destOrd="0" presId="urn:microsoft.com/office/officeart/2005/8/layout/bProcess4"/>
    <dgm:cxn modelId="{0A2CB283-DC4D-4A1B-A114-C3D85F318477}" type="presParOf" srcId="{31B95A20-83A7-41F4-BD73-860BC63AA327}" destId="{FE405FAD-05D6-4181-8755-51005AA0AAD3}" srcOrd="14" destOrd="0" presId="urn:microsoft.com/office/officeart/2005/8/layout/bProcess4"/>
    <dgm:cxn modelId="{18119D24-AF0F-4654-8A10-A53D1301AEAF}" type="presParOf" srcId="{FE405FAD-05D6-4181-8755-51005AA0AAD3}" destId="{D6B89E65-82A4-46EC-8448-82AE98A93583}" srcOrd="0" destOrd="0" presId="urn:microsoft.com/office/officeart/2005/8/layout/bProcess4"/>
    <dgm:cxn modelId="{0ABEF7CA-B8AE-4BB9-80A2-F12F13525BD7}" type="presParOf" srcId="{FE405FAD-05D6-4181-8755-51005AA0AAD3}" destId="{7B258510-B7BD-4FDF-9F98-FD82077D4D67}" srcOrd="1" destOrd="0" presId="urn:microsoft.com/office/officeart/2005/8/layout/bProcess4"/>
    <dgm:cxn modelId="{A6C7E87A-2E00-412A-B8A9-D8334B869407}" type="presParOf" srcId="{31B95A20-83A7-41F4-BD73-860BC63AA327}" destId="{745F32D6-DC06-4CC8-8919-802BE8338531}" srcOrd="15" destOrd="0" presId="urn:microsoft.com/office/officeart/2005/8/layout/bProcess4"/>
    <dgm:cxn modelId="{525873C8-06EF-4279-AEB0-D6FDA67A24FF}" type="presParOf" srcId="{31B95A20-83A7-41F4-BD73-860BC63AA327}" destId="{2D1E4E27-1ACE-472B-B1CC-76668D4CF392}" srcOrd="16" destOrd="0" presId="urn:microsoft.com/office/officeart/2005/8/layout/bProcess4"/>
    <dgm:cxn modelId="{313AB7C9-6ED1-4D0E-BF8A-BA783F7C3766}" type="presParOf" srcId="{2D1E4E27-1ACE-472B-B1CC-76668D4CF392}" destId="{5C09F9DA-276D-4F52-892D-7E149FEACB8B}" srcOrd="0" destOrd="0" presId="urn:microsoft.com/office/officeart/2005/8/layout/bProcess4"/>
    <dgm:cxn modelId="{ABD821B0-ECED-476E-8841-0B8D161E031C}" type="presParOf" srcId="{2D1E4E27-1ACE-472B-B1CC-76668D4CF392}" destId="{6307AACC-4FA3-43A4-A061-F73D1C96CBBA}" srcOrd="1" destOrd="0" presId="urn:microsoft.com/office/officeart/2005/8/layout/bProcess4"/>
    <dgm:cxn modelId="{2B9AA67F-F57C-4A46-93FE-BBCE645A8119}" type="presParOf" srcId="{31B95A20-83A7-41F4-BD73-860BC63AA327}" destId="{F9512861-BED1-4648-911D-7A8602B44125}" srcOrd="17" destOrd="0" presId="urn:microsoft.com/office/officeart/2005/8/layout/bProcess4"/>
    <dgm:cxn modelId="{75F34B28-55D0-4D58-A690-3724C2B66B3F}" type="presParOf" srcId="{31B95A20-83A7-41F4-BD73-860BC63AA327}" destId="{07AE7D75-C004-4F4F-A14D-D496B0881DDF}" srcOrd="18" destOrd="0" presId="urn:microsoft.com/office/officeart/2005/8/layout/bProcess4"/>
    <dgm:cxn modelId="{9C9E2A1E-E60F-4BF6-BDDE-1445A9D6DB64}" type="presParOf" srcId="{07AE7D75-C004-4F4F-A14D-D496B0881DDF}" destId="{C9C00C73-F975-4FC8-8CA3-1F45292726C3}" srcOrd="0" destOrd="0" presId="urn:microsoft.com/office/officeart/2005/8/layout/bProcess4"/>
    <dgm:cxn modelId="{C424B2F6-6CD1-4E4D-A6F1-F74113415D5B}" type="presParOf" srcId="{07AE7D75-C004-4F4F-A14D-D496B0881DDF}" destId="{C05C00F7-9310-416C-8197-E0BE9AC1F727}" srcOrd="1" destOrd="0" presId="urn:microsoft.com/office/officeart/2005/8/layout/bProcess4"/>
    <dgm:cxn modelId="{793196FF-08F4-49CB-A3ED-98F616C88DA4}" type="presParOf" srcId="{31B95A20-83A7-41F4-BD73-860BC63AA327}" destId="{F7D32DE6-73A5-43BC-853F-A99692F52023}" srcOrd="19" destOrd="0" presId="urn:microsoft.com/office/officeart/2005/8/layout/bProcess4"/>
    <dgm:cxn modelId="{7521A8C5-FDFB-4612-A45B-084A358C9C89}" type="presParOf" srcId="{31B95A20-83A7-41F4-BD73-860BC63AA327}" destId="{1EF9CE2B-3EFA-4F63-B822-11DD321701F6}" srcOrd="20" destOrd="0" presId="urn:microsoft.com/office/officeart/2005/8/layout/bProcess4"/>
    <dgm:cxn modelId="{6B0292CF-2015-4218-9D08-D21B6A9D8173}" type="presParOf" srcId="{1EF9CE2B-3EFA-4F63-B822-11DD321701F6}" destId="{CCF9029D-7562-409F-ABF6-23CA049386AF}" srcOrd="0" destOrd="0" presId="urn:microsoft.com/office/officeart/2005/8/layout/bProcess4"/>
    <dgm:cxn modelId="{9749628F-C82E-449B-8405-2422F035CE73}" type="presParOf" srcId="{1EF9CE2B-3EFA-4F63-B822-11DD321701F6}" destId="{1BF262D7-E32E-4846-9EDB-BB06A6B78DD3}" srcOrd="1" destOrd="0" presId="urn:microsoft.com/office/officeart/2005/8/layout/bProcess4"/>
    <dgm:cxn modelId="{F3CD1E23-1C32-4AF0-B579-E83BABDF5A35}" type="presParOf" srcId="{31B95A20-83A7-41F4-BD73-860BC63AA327}" destId="{57E9AE1E-3B5C-40BB-9610-7B12E191394E}" srcOrd="21" destOrd="0" presId="urn:microsoft.com/office/officeart/2005/8/layout/bProcess4"/>
    <dgm:cxn modelId="{622B9C25-2EBA-447F-BBB2-9B5BD4D80A06}" type="presParOf" srcId="{31B95A20-83A7-41F4-BD73-860BC63AA327}" destId="{CA115F2E-C190-48D1-A68B-3610814CDA92}" srcOrd="22" destOrd="0" presId="urn:microsoft.com/office/officeart/2005/8/layout/bProcess4"/>
    <dgm:cxn modelId="{C5700FA6-717C-4915-BA43-2EC4B6B0578D}" type="presParOf" srcId="{CA115F2E-C190-48D1-A68B-3610814CDA92}" destId="{C5EE13B5-D123-4A1E-BCA0-E736C1CC9059}" srcOrd="0" destOrd="0" presId="urn:microsoft.com/office/officeart/2005/8/layout/bProcess4"/>
    <dgm:cxn modelId="{2D3F0443-8A54-4229-9CE3-DBC1B666C031}" type="presParOf" srcId="{CA115F2E-C190-48D1-A68B-3610814CDA92}" destId="{6230A6F1-F197-47D5-841A-34162541CD96}" srcOrd="1" destOrd="0" presId="urn:microsoft.com/office/officeart/2005/8/layout/bProcess4"/>
    <dgm:cxn modelId="{694F8864-03B0-49AB-AF16-F5F880C17F48}" type="presParOf" srcId="{31B95A20-83A7-41F4-BD73-860BC63AA327}" destId="{02FE0251-BA07-4CBE-B638-EF0ED36A8F65}" srcOrd="23" destOrd="0" presId="urn:microsoft.com/office/officeart/2005/8/layout/bProcess4"/>
    <dgm:cxn modelId="{982158E6-D376-405A-A779-068C919A6C5E}" type="presParOf" srcId="{31B95A20-83A7-41F4-BD73-860BC63AA327}" destId="{AFEECF5C-DBBD-4004-8CE1-228A62A90330}" srcOrd="24" destOrd="0" presId="urn:microsoft.com/office/officeart/2005/8/layout/bProcess4"/>
    <dgm:cxn modelId="{A9EF5979-BC43-43AA-A93C-3C6F7D75D063}" type="presParOf" srcId="{AFEECF5C-DBBD-4004-8CE1-228A62A90330}" destId="{7465ACA8-9A20-4656-A04D-855C218F3135}" srcOrd="0" destOrd="0" presId="urn:microsoft.com/office/officeart/2005/8/layout/bProcess4"/>
    <dgm:cxn modelId="{17EFEA47-CA1E-4F98-98BE-D78618CD4B30}" type="presParOf" srcId="{AFEECF5C-DBBD-4004-8CE1-228A62A90330}" destId="{5A6593CA-7311-43E0-A859-43F9F35FDD5F}"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7F34FD0-60BC-40AD-8B5F-CD1331051007}"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s-ES"/>
        </a:p>
      </dgm:t>
    </dgm:pt>
    <dgm:pt modelId="{01E58E08-D2C6-4CC8-9666-B001BD6DB6CD}">
      <dgm:prSet phldrT="[Texto]" custT="1">
        <dgm:style>
          <a:lnRef idx="2">
            <a:schemeClr val="accent1"/>
          </a:lnRef>
          <a:fillRef idx="1">
            <a:schemeClr val="lt1"/>
          </a:fillRef>
          <a:effectRef idx="0">
            <a:schemeClr val="accent1"/>
          </a:effectRef>
          <a:fontRef idx="minor">
            <a:schemeClr val="dk1"/>
          </a:fontRef>
        </dgm:style>
      </dgm:prSet>
      <dgm:spPr/>
      <dgm:t>
        <a:bodyPr/>
        <a:lstStyle/>
        <a:p>
          <a:r>
            <a:rPr lang="es-ES" sz="2400" b="1" dirty="0" smtClean="0"/>
            <a:t>EQUIPO</a:t>
          </a:r>
          <a:endParaRPr lang="es-ES" sz="2400" b="1" dirty="0"/>
        </a:p>
      </dgm:t>
    </dgm:pt>
    <dgm:pt modelId="{A6D036EA-E9B4-484C-93FC-E22955BE7BA2}" type="parTrans" cxnId="{B10273D8-630D-45AE-B2F9-A40D21443527}">
      <dgm:prSet/>
      <dgm:spPr/>
      <dgm:t>
        <a:bodyPr/>
        <a:lstStyle/>
        <a:p>
          <a:endParaRPr lang="es-ES"/>
        </a:p>
      </dgm:t>
    </dgm:pt>
    <dgm:pt modelId="{EDA92A93-4536-431B-9FD0-F03DCFEFB93C}" type="sibTrans" cxnId="{B10273D8-630D-45AE-B2F9-A40D21443527}">
      <dgm:prSet/>
      <dgm:spPr/>
      <dgm:t>
        <a:bodyPr/>
        <a:lstStyle/>
        <a:p>
          <a:endParaRPr lang="es-ES"/>
        </a:p>
      </dgm:t>
    </dgm:pt>
    <dgm:pt modelId="{8AF42ACA-E34A-4E64-914D-296CB817B0DC}">
      <dgm:prSet phldrT="[Texto]"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2000" dirty="0" smtClean="0"/>
            <a:t>Tamiz N° 200, base y tapa.</a:t>
          </a:r>
          <a:endParaRPr lang="es-ES" sz="2000" dirty="0"/>
        </a:p>
      </dgm:t>
    </dgm:pt>
    <dgm:pt modelId="{72DC5541-EBC8-4E2D-BA31-061A2DE9D2EC}" type="parTrans" cxnId="{2C3B8F96-CA8B-4902-B28A-73148BC89A7C}">
      <dgm:prSet/>
      <dgm:spPr/>
      <dgm:t>
        <a:bodyPr/>
        <a:lstStyle/>
        <a:p>
          <a:endParaRPr lang="es-ES"/>
        </a:p>
      </dgm:t>
    </dgm:pt>
    <dgm:pt modelId="{918C2BCB-2E4E-480C-A9E4-2BC6817CA4C2}" type="sibTrans" cxnId="{2C3B8F96-CA8B-4902-B28A-73148BC89A7C}">
      <dgm:prSet/>
      <dgm:spPr/>
      <dgm:t>
        <a:bodyPr/>
        <a:lstStyle/>
        <a:p>
          <a:endParaRPr lang="es-ES"/>
        </a:p>
      </dgm:t>
    </dgm:pt>
    <dgm:pt modelId="{4CCDD1B0-4F70-4E3A-BD3C-F88ABE98CBAE}">
      <dgm:prSet phldrT="[Texto]" custT="1">
        <dgm:style>
          <a:lnRef idx="2">
            <a:schemeClr val="accent2"/>
          </a:lnRef>
          <a:fillRef idx="1">
            <a:schemeClr val="lt1"/>
          </a:fillRef>
          <a:effectRef idx="0">
            <a:schemeClr val="accent2"/>
          </a:effectRef>
          <a:fontRef idx="minor">
            <a:schemeClr val="dk1"/>
          </a:fontRef>
        </dgm:style>
      </dgm:prSet>
      <dgm:spPr/>
      <dgm:t>
        <a:bodyPr/>
        <a:lstStyle/>
        <a:p>
          <a:r>
            <a:rPr lang="es-ES" sz="2400" b="1" dirty="0" smtClean="0"/>
            <a:t>MATERIALES</a:t>
          </a:r>
          <a:endParaRPr lang="es-ES" sz="2400" b="1" dirty="0"/>
        </a:p>
      </dgm:t>
    </dgm:pt>
    <dgm:pt modelId="{56B8F872-D209-46F3-BF28-1029B273BC6F}" type="parTrans" cxnId="{0AC7AA2E-5484-4E18-9DD3-22AC7A0B6331}">
      <dgm:prSet/>
      <dgm:spPr/>
      <dgm:t>
        <a:bodyPr/>
        <a:lstStyle/>
        <a:p>
          <a:endParaRPr lang="es-ES"/>
        </a:p>
      </dgm:t>
    </dgm:pt>
    <dgm:pt modelId="{EEC417DF-D533-4944-A12D-A7B5D6D2A662}" type="sibTrans" cxnId="{0AC7AA2E-5484-4E18-9DD3-22AC7A0B6331}">
      <dgm:prSet/>
      <dgm:spPr/>
      <dgm:t>
        <a:bodyPr/>
        <a:lstStyle/>
        <a:p>
          <a:endParaRPr lang="es-ES"/>
        </a:p>
      </dgm:t>
    </dgm:pt>
    <dgm:pt modelId="{8DAF9520-ACF9-4118-9233-E6FD2406F204}">
      <dgm:prSet phldrT="[Texto]" custT="1">
        <dgm:style>
          <a:lnRef idx="3">
            <a:schemeClr val="lt1"/>
          </a:lnRef>
          <a:fillRef idx="1">
            <a:schemeClr val="accent2"/>
          </a:fillRef>
          <a:effectRef idx="1">
            <a:schemeClr val="accent2"/>
          </a:effectRef>
          <a:fontRef idx="minor">
            <a:schemeClr val="lt1"/>
          </a:fontRef>
        </dgm:style>
      </dgm:prSet>
      <dgm:spPr/>
      <dgm:t>
        <a:bodyPr/>
        <a:lstStyle/>
        <a:p>
          <a:r>
            <a:rPr lang="es-EC" sz="2000" dirty="0" smtClean="0"/>
            <a:t>Muestra de cemento de 50 gr</a:t>
          </a:r>
          <a:endParaRPr lang="es-ES" sz="2000" dirty="0"/>
        </a:p>
      </dgm:t>
    </dgm:pt>
    <dgm:pt modelId="{F702B9AF-DA18-4096-9CF0-5DFE05DE8AAB}" type="parTrans" cxnId="{D603310D-ED39-4752-BF6F-512F8CCD068D}">
      <dgm:prSet/>
      <dgm:spPr/>
      <dgm:t>
        <a:bodyPr/>
        <a:lstStyle/>
        <a:p>
          <a:endParaRPr lang="es-ES"/>
        </a:p>
      </dgm:t>
    </dgm:pt>
    <dgm:pt modelId="{002F857B-C9D0-4008-A89D-2A0FDC52F74B}" type="sibTrans" cxnId="{D603310D-ED39-4752-BF6F-512F8CCD068D}">
      <dgm:prSet/>
      <dgm:spPr/>
      <dgm:t>
        <a:bodyPr/>
        <a:lstStyle/>
        <a:p>
          <a:endParaRPr lang="es-ES"/>
        </a:p>
      </dgm:t>
    </dgm:pt>
    <dgm:pt modelId="{EA0320DC-3930-4814-AF3F-B54A3FE329B2}">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2000" dirty="0" smtClean="0"/>
            <a:t>Balanza.</a:t>
          </a:r>
          <a:endParaRPr lang="es-ES" sz="2000" dirty="0"/>
        </a:p>
      </dgm:t>
    </dgm:pt>
    <dgm:pt modelId="{3EFFB6BD-FA80-48E7-B7E8-0D1BE077590C}" type="parTrans" cxnId="{83C6D01A-52F9-458B-AF6A-BE4F5ADD6EB1}">
      <dgm:prSet/>
      <dgm:spPr/>
      <dgm:t>
        <a:bodyPr/>
        <a:lstStyle/>
        <a:p>
          <a:endParaRPr lang="es-ES"/>
        </a:p>
      </dgm:t>
    </dgm:pt>
    <dgm:pt modelId="{F576ED9C-4BE9-4EC6-8AD1-356FFE920BA2}" type="sibTrans" cxnId="{83C6D01A-52F9-458B-AF6A-BE4F5ADD6EB1}">
      <dgm:prSet/>
      <dgm:spPr/>
      <dgm:t>
        <a:bodyPr/>
        <a:lstStyle/>
        <a:p>
          <a:endParaRPr lang="es-ES"/>
        </a:p>
      </dgm:t>
    </dgm:pt>
    <dgm:pt modelId="{48948D92-A980-450A-B125-83319069DE81}">
      <dgm:prSe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s-EC" sz="2000" dirty="0" smtClean="0"/>
            <a:t>Cronometro.</a:t>
          </a:r>
          <a:endParaRPr lang="es-ES" sz="2000" dirty="0"/>
        </a:p>
      </dgm:t>
    </dgm:pt>
    <dgm:pt modelId="{35266746-8547-41A8-8BCF-2FD066B3BD74}" type="parTrans" cxnId="{7D8869C5-6B2E-4A1E-A51F-48D9D2D3BC90}">
      <dgm:prSet/>
      <dgm:spPr/>
      <dgm:t>
        <a:bodyPr/>
        <a:lstStyle/>
        <a:p>
          <a:endParaRPr lang="es-ES"/>
        </a:p>
      </dgm:t>
    </dgm:pt>
    <dgm:pt modelId="{C8020188-BA66-415F-9892-C055242734DC}" type="sibTrans" cxnId="{7D8869C5-6B2E-4A1E-A51F-48D9D2D3BC90}">
      <dgm:prSet/>
      <dgm:spPr/>
      <dgm:t>
        <a:bodyPr/>
        <a:lstStyle/>
        <a:p>
          <a:endParaRPr lang="es-ES"/>
        </a:p>
      </dgm:t>
    </dgm:pt>
    <dgm:pt modelId="{A37A6E02-D33A-4325-A0B9-9642A2639071}" type="pres">
      <dgm:prSet presAssocID="{D7F34FD0-60BC-40AD-8B5F-CD1331051007}" presName="linearFlow" presStyleCnt="0">
        <dgm:presLayoutVars>
          <dgm:dir/>
          <dgm:animLvl val="lvl"/>
          <dgm:resizeHandles val="exact"/>
        </dgm:presLayoutVars>
      </dgm:prSet>
      <dgm:spPr/>
      <dgm:t>
        <a:bodyPr/>
        <a:lstStyle/>
        <a:p>
          <a:endParaRPr lang="es-ES"/>
        </a:p>
      </dgm:t>
    </dgm:pt>
    <dgm:pt modelId="{6FD67076-8D98-4C2E-A65E-E503CF5B96C0}" type="pres">
      <dgm:prSet presAssocID="{01E58E08-D2C6-4CC8-9666-B001BD6DB6CD}" presName="composite" presStyleCnt="0"/>
      <dgm:spPr/>
    </dgm:pt>
    <dgm:pt modelId="{73B7A599-8278-4094-A9D0-EDE233A839B2}" type="pres">
      <dgm:prSet presAssocID="{01E58E08-D2C6-4CC8-9666-B001BD6DB6CD}" presName="parentText" presStyleLbl="alignNode1" presStyleIdx="0" presStyleCnt="2">
        <dgm:presLayoutVars>
          <dgm:chMax val="1"/>
          <dgm:bulletEnabled val="1"/>
        </dgm:presLayoutVars>
      </dgm:prSet>
      <dgm:spPr/>
      <dgm:t>
        <a:bodyPr/>
        <a:lstStyle/>
        <a:p>
          <a:endParaRPr lang="es-ES"/>
        </a:p>
      </dgm:t>
    </dgm:pt>
    <dgm:pt modelId="{23E35BA7-908F-451D-8CA3-E779FA360EC0}" type="pres">
      <dgm:prSet presAssocID="{01E58E08-D2C6-4CC8-9666-B001BD6DB6CD}" presName="descendantText" presStyleLbl="alignAcc1" presStyleIdx="0" presStyleCnt="2">
        <dgm:presLayoutVars>
          <dgm:bulletEnabled val="1"/>
        </dgm:presLayoutVars>
      </dgm:prSet>
      <dgm:spPr/>
      <dgm:t>
        <a:bodyPr/>
        <a:lstStyle/>
        <a:p>
          <a:endParaRPr lang="es-ES"/>
        </a:p>
      </dgm:t>
    </dgm:pt>
    <dgm:pt modelId="{052201B8-04B0-4CE6-B2ED-EB0D92C32510}" type="pres">
      <dgm:prSet presAssocID="{EDA92A93-4536-431B-9FD0-F03DCFEFB93C}" presName="sp" presStyleCnt="0"/>
      <dgm:spPr/>
    </dgm:pt>
    <dgm:pt modelId="{6993AB53-CC29-4985-882F-D0FAF44FBAAE}" type="pres">
      <dgm:prSet presAssocID="{4CCDD1B0-4F70-4E3A-BD3C-F88ABE98CBAE}" presName="composite" presStyleCnt="0"/>
      <dgm:spPr/>
    </dgm:pt>
    <dgm:pt modelId="{D998BD03-BE78-48BA-B92D-46FFF554DF10}" type="pres">
      <dgm:prSet presAssocID="{4CCDD1B0-4F70-4E3A-BD3C-F88ABE98CBAE}" presName="parentText" presStyleLbl="alignNode1" presStyleIdx="1" presStyleCnt="2">
        <dgm:presLayoutVars>
          <dgm:chMax val="1"/>
          <dgm:bulletEnabled val="1"/>
        </dgm:presLayoutVars>
      </dgm:prSet>
      <dgm:spPr/>
      <dgm:t>
        <a:bodyPr/>
        <a:lstStyle/>
        <a:p>
          <a:endParaRPr lang="es-ES"/>
        </a:p>
      </dgm:t>
    </dgm:pt>
    <dgm:pt modelId="{D05385F3-4F91-43C3-AF77-F9CA6558E883}" type="pres">
      <dgm:prSet presAssocID="{4CCDD1B0-4F70-4E3A-BD3C-F88ABE98CBAE}" presName="descendantText" presStyleLbl="alignAcc1" presStyleIdx="1" presStyleCnt="2">
        <dgm:presLayoutVars>
          <dgm:bulletEnabled val="1"/>
        </dgm:presLayoutVars>
      </dgm:prSet>
      <dgm:spPr/>
      <dgm:t>
        <a:bodyPr/>
        <a:lstStyle/>
        <a:p>
          <a:endParaRPr lang="es-ES"/>
        </a:p>
      </dgm:t>
    </dgm:pt>
  </dgm:ptLst>
  <dgm:cxnLst>
    <dgm:cxn modelId="{CD1CB775-ABC4-4D41-8F27-58924374AB6A}" type="presOf" srcId="{01E58E08-D2C6-4CC8-9666-B001BD6DB6CD}" destId="{73B7A599-8278-4094-A9D0-EDE233A839B2}" srcOrd="0" destOrd="0" presId="urn:microsoft.com/office/officeart/2005/8/layout/chevron2"/>
    <dgm:cxn modelId="{83C6D01A-52F9-458B-AF6A-BE4F5ADD6EB1}" srcId="{01E58E08-D2C6-4CC8-9666-B001BD6DB6CD}" destId="{EA0320DC-3930-4814-AF3F-B54A3FE329B2}" srcOrd="1" destOrd="0" parTransId="{3EFFB6BD-FA80-48E7-B7E8-0D1BE077590C}" sibTransId="{F576ED9C-4BE9-4EC6-8AD1-356FFE920BA2}"/>
    <dgm:cxn modelId="{8086C339-01C8-4A19-B154-EA7FC52EA95A}" type="presOf" srcId="{D7F34FD0-60BC-40AD-8B5F-CD1331051007}" destId="{A37A6E02-D33A-4325-A0B9-9642A2639071}" srcOrd="0" destOrd="0" presId="urn:microsoft.com/office/officeart/2005/8/layout/chevron2"/>
    <dgm:cxn modelId="{7D8869C5-6B2E-4A1E-A51F-48D9D2D3BC90}" srcId="{01E58E08-D2C6-4CC8-9666-B001BD6DB6CD}" destId="{48948D92-A980-450A-B125-83319069DE81}" srcOrd="2" destOrd="0" parTransId="{35266746-8547-41A8-8BCF-2FD066B3BD74}" sibTransId="{C8020188-BA66-415F-9892-C055242734DC}"/>
    <dgm:cxn modelId="{D603310D-ED39-4752-BF6F-512F8CCD068D}" srcId="{4CCDD1B0-4F70-4E3A-BD3C-F88ABE98CBAE}" destId="{8DAF9520-ACF9-4118-9233-E6FD2406F204}" srcOrd="0" destOrd="0" parTransId="{F702B9AF-DA18-4096-9CF0-5DFE05DE8AAB}" sibTransId="{002F857B-C9D0-4008-A89D-2A0FDC52F74B}"/>
    <dgm:cxn modelId="{B10273D8-630D-45AE-B2F9-A40D21443527}" srcId="{D7F34FD0-60BC-40AD-8B5F-CD1331051007}" destId="{01E58E08-D2C6-4CC8-9666-B001BD6DB6CD}" srcOrd="0" destOrd="0" parTransId="{A6D036EA-E9B4-484C-93FC-E22955BE7BA2}" sibTransId="{EDA92A93-4536-431B-9FD0-F03DCFEFB93C}"/>
    <dgm:cxn modelId="{B65CAB43-DCE5-4F7E-885D-D382B0259C60}" type="presOf" srcId="{4CCDD1B0-4F70-4E3A-BD3C-F88ABE98CBAE}" destId="{D998BD03-BE78-48BA-B92D-46FFF554DF10}" srcOrd="0" destOrd="0" presId="urn:microsoft.com/office/officeart/2005/8/layout/chevron2"/>
    <dgm:cxn modelId="{0AC7AA2E-5484-4E18-9DD3-22AC7A0B6331}" srcId="{D7F34FD0-60BC-40AD-8B5F-CD1331051007}" destId="{4CCDD1B0-4F70-4E3A-BD3C-F88ABE98CBAE}" srcOrd="1" destOrd="0" parTransId="{56B8F872-D209-46F3-BF28-1029B273BC6F}" sibTransId="{EEC417DF-D533-4944-A12D-A7B5D6D2A662}"/>
    <dgm:cxn modelId="{2C3B8F96-CA8B-4902-B28A-73148BC89A7C}" srcId="{01E58E08-D2C6-4CC8-9666-B001BD6DB6CD}" destId="{8AF42ACA-E34A-4E64-914D-296CB817B0DC}" srcOrd="0" destOrd="0" parTransId="{72DC5541-EBC8-4E2D-BA31-061A2DE9D2EC}" sibTransId="{918C2BCB-2E4E-480C-A9E4-2BC6817CA4C2}"/>
    <dgm:cxn modelId="{0F72556F-6ED1-4F80-ABD6-22FD190D79C3}" type="presOf" srcId="{48948D92-A980-450A-B125-83319069DE81}" destId="{23E35BA7-908F-451D-8CA3-E779FA360EC0}" srcOrd="0" destOrd="2" presId="urn:microsoft.com/office/officeart/2005/8/layout/chevron2"/>
    <dgm:cxn modelId="{2059CF88-FF0E-4479-A504-35355117357C}" type="presOf" srcId="{EA0320DC-3930-4814-AF3F-B54A3FE329B2}" destId="{23E35BA7-908F-451D-8CA3-E779FA360EC0}" srcOrd="0" destOrd="1" presId="urn:microsoft.com/office/officeart/2005/8/layout/chevron2"/>
    <dgm:cxn modelId="{C8C3E509-D066-47C0-82D8-2AEB621F6385}" type="presOf" srcId="{8DAF9520-ACF9-4118-9233-E6FD2406F204}" destId="{D05385F3-4F91-43C3-AF77-F9CA6558E883}" srcOrd="0" destOrd="0" presId="urn:microsoft.com/office/officeart/2005/8/layout/chevron2"/>
    <dgm:cxn modelId="{64270504-B33A-4965-808A-71F7BC20175E}" type="presOf" srcId="{8AF42ACA-E34A-4E64-914D-296CB817B0DC}" destId="{23E35BA7-908F-451D-8CA3-E779FA360EC0}" srcOrd="0" destOrd="0" presId="urn:microsoft.com/office/officeart/2005/8/layout/chevron2"/>
    <dgm:cxn modelId="{2AA02563-848B-40D0-B701-26A492EE1EDD}" type="presParOf" srcId="{A37A6E02-D33A-4325-A0B9-9642A2639071}" destId="{6FD67076-8D98-4C2E-A65E-E503CF5B96C0}" srcOrd="0" destOrd="0" presId="urn:microsoft.com/office/officeart/2005/8/layout/chevron2"/>
    <dgm:cxn modelId="{5D89A737-8090-4FB3-85C7-E3420C2FF631}" type="presParOf" srcId="{6FD67076-8D98-4C2E-A65E-E503CF5B96C0}" destId="{73B7A599-8278-4094-A9D0-EDE233A839B2}" srcOrd="0" destOrd="0" presId="urn:microsoft.com/office/officeart/2005/8/layout/chevron2"/>
    <dgm:cxn modelId="{47E09326-138E-42B6-A3DA-D206CDD9502B}" type="presParOf" srcId="{6FD67076-8D98-4C2E-A65E-E503CF5B96C0}" destId="{23E35BA7-908F-451D-8CA3-E779FA360EC0}" srcOrd="1" destOrd="0" presId="urn:microsoft.com/office/officeart/2005/8/layout/chevron2"/>
    <dgm:cxn modelId="{9271D821-4DAA-4970-8FED-B6E4191CFBA5}" type="presParOf" srcId="{A37A6E02-D33A-4325-A0B9-9642A2639071}" destId="{052201B8-04B0-4CE6-B2ED-EB0D92C32510}" srcOrd="1" destOrd="0" presId="urn:microsoft.com/office/officeart/2005/8/layout/chevron2"/>
    <dgm:cxn modelId="{19B08306-C60E-4058-B4AC-FF96CABF84E8}" type="presParOf" srcId="{A37A6E02-D33A-4325-A0B9-9642A2639071}" destId="{6993AB53-CC29-4985-882F-D0FAF44FBAAE}" srcOrd="2" destOrd="0" presId="urn:microsoft.com/office/officeart/2005/8/layout/chevron2"/>
    <dgm:cxn modelId="{FAF277EA-1979-4950-AE47-8F7DC7D9ACDB}" type="presParOf" srcId="{6993AB53-CC29-4985-882F-D0FAF44FBAAE}" destId="{D998BD03-BE78-48BA-B92D-46FFF554DF10}" srcOrd="0" destOrd="0" presId="urn:microsoft.com/office/officeart/2005/8/layout/chevron2"/>
    <dgm:cxn modelId="{9DDAE960-50D2-415A-92B9-75CDD16BEF9A}" type="presParOf" srcId="{6993AB53-CC29-4985-882F-D0FAF44FBAAE}" destId="{D05385F3-4F91-43C3-AF77-F9CA6558E883}"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1DF73DB-AEFF-4553-A14A-9EE4AA64BAEB}"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s-ES"/>
        </a:p>
      </dgm:t>
    </dgm:pt>
    <dgm:pt modelId="{1160B67F-C47C-4136-AAC3-5796F3D79015}">
      <dgm:prSet phldrT="[Texto]" custT="1"/>
      <dgm:spPr/>
      <dgm:t>
        <a:bodyPr/>
        <a:lstStyle/>
        <a:p>
          <a:r>
            <a:rPr lang="es-EC" sz="1600" dirty="0" smtClean="0"/>
            <a:t>Se coloca una cantidad de cemento en el interior del horno, luego de un tiempo prudencial se la saca, se la deja enfriar y se procede a pesar unos 50 gramos de cemento seco</a:t>
          </a:r>
          <a:r>
            <a:rPr lang="es-EC" sz="1600" b="1" dirty="0" smtClean="0"/>
            <a:t>.</a:t>
          </a:r>
          <a:endParaRPr lang="es-ES" sz="1600" dirty="0"/>
        </a:p>
      </dgm:t>
    </dgm:pt>
    <dgm:pt modelId="{730F24BE-8C32-4729-B63A-0E45E6E3F779}" type="parTrans" cxnId="{3EF39042-543B-4445-8A17-08DACB5624F9}">
      <dgm:prSet/>
      <dgm:spPr/>
      <dgm:t>
        <a:bodyPr/>
        <a:lstStyle/>
        <a:p>
          <a:endParaRPr lang="es-ES"/>
        </a:p>
      </dgm:t>
    </dgm:pt>
    <dgm:pt modelId="{FEC91517-76B5-4891-8F8A-3F0889EDD78C}" type="sibTrans" cxnId="{3EF39042-543B-4445-8A17-08DACB5624F9}">
      <dgm:prSet/>
      <dgm:spPr/>
      <dgm:t>
        <a:bodyPr/>
        <a:lstStyle/>
        <a:p>
          <a:endParaRPr lang="es-ES"/>
        </a:p>
      </dgm:t>
    </dgm:pt>
    <dgm:pt modelId="{A6843EA8-031B-44C2-958A-FAED0A1B9D15}">
      <dgm:prSet phldrT="[Texto]" custT="1"/>
      <dgm:spPr/>
      <dgm:t>
        <a:bodyPr/>
        <a:lstStyle/>
        <a:p>
          <a:r>
            <a:rPr lang="es-EC" sz="1600" dirty="0" smtClean="0"/>
            <a:t>Se coloca la muestra de cemento pesada en el interior del tamiz N° 200 con su respectiva base.</a:t>
          </a:r>
          <a:endParaRPr lang="es-ES" sz="1600" dirty="0"/>
        </a:p>
      </dgm:t>
    </dgm:pt>
    <dgm:pt modelId="{E2F7E6B0-D04B-4D5B-B96D-381F899C97D8}" type="parTrans" cxnId="{30B86D86-471B-47FA-B6C5-4632DE7F8F3E}">
      <dgm:prSet/>
      <dgm:spPr/>
      <dgm:t>
        <a:bodyPr/>
        <a:lstStyle/>
        <a:p>
          <a:endParaRPr lang="es-ES"/>
        </a:p>
      </dgm:t>
    </dgm:pt>
    <dgm:pt modelId="{6165FD8E-0037-4790-80C6-0B5AC53DE403}" type="sibTrans" cxnId="{30B86D86-471B-47FA-B6C5-4632DE7F8F3E}">
      <dgm:prSet/>
      <dgm:spPr/>
      <dgm:t>
        <a:bodyPr/>
        <a:lstStyle/>
        <a:p>
          <a:endParaRPr lang="es-ES"/>
        </a:p>
      </dgm:t>
    </dgm:pt>
    <dgm:pt modelId="{A99EED9A-F3CD-4127-B0C7-518B614FACD8}">
      <dgm:prSet phldrT="[Texto]" custT="1"/>
      <dgm:spPr/>
      <dgm:t>
        <a:bodyPr/>
        <a:lstStyle/>
        <a:p>
          <a:r>
            <a:rPr lang="es-EC" sz="1600" dirty="0" smtClean="0"/>
            <a:t>Se tapa el tamiz con la muestra y se procede a tamizar por un tiempo prudencial.</a:t>
          </a:r>
          <a:endParaRPr lang="es-ES" sz="1600" dirty="0"/>
        </a:p>
      </dgm:t>
    </dgm:pt>
    <dgm:pt modelId="{A119718D-1571-4A94-8206-FE2039C5C86D}" type="parTrans" cxnId="{671F2EB1-B229-4029-89B5-C516289C6C2C}">
      <dgm:prSet/>
      <dgm:spPr/>
      <dgm:t>
        <a:bodyPr/>
        <a:lstStyle/>
        <a:p>
          <a:endParaRPr lang="es-ES"/>
        </a:p>
      </dgm:t>
    </dgm:pt>
    <dgm:pt modelId="{2F560DB8-FF1E-40EE-B7F3-6FD9B78F7C13}" type="sibTrans" cxnId="{671F2EB1-B229-4029-89B5-C516289C6C2C}">
      <dgm:prSet/>
      <dgm:spPr/>
      <dgm:t>
        <a:bodyPr/>
        <a:lstStyle/>
        <a:p>
          <a:endParaRPr lang="es-ES"/>
        </a:p>
      </dgm:t>
    </dgm:pt>
    <dgm:pt modelId="{460A6EEF-8B9B-494E-8F2D-4C8E9693504A}">
      <dgm:prSet phldrT="[Texto]" custT="1"/>
      <dgm:spPr/>
      <dgm:t>
        <a:bodyPr/>
        <a:lstStyle/>
        <a:p>
          <a:r>
            <a:rPr lang="es-EC" sz="1600" dirty="0" smtClean="0"/>
            <a:t>Luego lo retenido en el tamiz N° 200 se coloca en un recipiente metálico, teniendo cuidado de no desperdiciar material retenido.</a:t>
          </a:r>
          <a:endParaRPr lang="es-ES" sz="1600" dirty="0"/>
        </a:p>
      </dgm:t>
    </dgm:pt>
    <dgm:pt modelId="{F6EE4F04-3B7B-4D93-9268-7C0BD9FC33A9}" type="parTrans" cxnId="{0F330CCC-E157-42EF-9ACB-F4DD9BD05935}">
      <dgm:prSet/>
      <dgm:spPr/>
      <dgm:t>
        <a:bodyPr/>
        <a:lstStyle/>
        <a:p>
          <a:endParaRPr lang="es-ES"/>
        </a:p>
      </dgm:t>
    </dgm:pt>
    <dgm:pt modelId="{684712CB-85F9-4A0B-92A1-F2E3AA546FFA}" type="sibTrans" cxnId="{0F330CCC-E157-42EF-9ACB-F4DD9BD05935}">
      <dgm:prSet/>
      <dgm:spPr/>
      <dgm:t>
        <a:bodyPr/>
        <a:lstStyle/>
        <a:p>
          <a:endParaRPr lang="es-ES"/>
        </a:p>
      </dgm:t>
    </dgm:pt>
    <dgm:pt modelId="{DBF8D99B-6847-4876-A74D-75F817260DAB}">
      <dgm:prSet phldrT="[Texto]" custT="1"/>
      <dgm:spPr/>
      <dgm:t>
        <a:bodyPr/>
        <a:lstStyle/>
        <a:p>
          <a:r>
            <a:rPr lang="es-EC" sz="1600" dirty="0" smtClean="0"/>
            <a:t>Se pesa la muestra de material retenido y se obtiene los resultados.</a:t>
          </a:r>
          <a:endParaRPr lang="es-ES" sz="1600" dirty="0"/>
        </a:p>
      </dgm:t>
    </dgm:pt>
    <dgm:pt modelId="{76216BA8-78BA-4666-86DE-64A8C1745CD3}" type="parTrans" cxnId="{E5C7A0C7-803F-436C-A898-584B6A00FD8E}">
      <dgm:prSet/>
      <dgm:spPr/>
      <dgm:t>
        <a:bodyPr/>
        <a:lstStyle/>
        <a:p>
          <a:endParaRPr lang="es-ES"/>
        </a:p>
      </dgm:t>
    </dgm:pt>
    <dgm:pt modelId="{133118DB-808D-4999-B113-B4196E0BEC5E}" type="sibTrans" cxnId="{E5C7A0C7-803F-436C-A898-584B6A00FD8E}">
      <dgm:prSet/>
      <dgm:spPr/>
      <dgm:t>
        <a:bodyPr/>
        <a:lstStyle/>
        <a:p>
          <a:endParaRPr lang="es-ES"/>
        </a:p>
      </dgm:t>
    </dgm:pt>
    <dgm:pt modelId="{31B95A20-83A7-41F4-BD73-860BC63AA327}" type="pres">
      <dgm:prSet presAssocID="{C1DF73DB-AEFF-4553-A14A-9EE4AA64BAEB}" presName="Name0" presStyleCnt="0">
        <dgm:presLayoutVars>
          <dgm:dir/>
          <dgm:resizeHandles/>
        </dgm:presLayoutVars>
      </dgm:prSet>
      <dgm:spPr/>
      <dgm:t>
        <a:bodyPr/>
        <a:lstStyle/>
        <a:p>
          <a:endParaRPr lang="es-ES"/>
        </a:p>
      </dgm:t>
    </dgm:pt>
    <dgm:pt modelId="{4130CD72-2A20-4E66-9E47-EBFFEBAF1063}" type="pres">
      <dgm:prSet presAssocID="{1160B67F-C47C-4136-AAC3-5796F3D79015}" presName="compNode" presStyleCnt="0"/>
      <dgm:spPr/>
      <dgm:t>
        <a:bodyPr/>
        <a:lstStyle/>
        <a:p>
          <a:endParaRPr lang="es-ES"/>
        </a:p>
      </dgm:t>
    </dgm:pt>
    <dgm:pt modelId="{C3E2E94D-5D69-4741-A442-ACD231B2F196}" type="pres">
      <dgm:prSet presAssocID="{1160B67F-C47C-4136-AAC3-5796F3D79015}" presName="dummyConnPt" presStyleCnt="0"/>
      <dgm:spPr/>
      <dgm:t>
        <a:bodyPr/>
        <a:lstStyle/>
        <a:p>
          <a:endParaRPr lang="es-ES"/>
        </a:p>
      </dgm:t>
    </dgm:pt>
    <dgm:pt modelId="{A431899E-462E-403A-82A3-93E5C65FE490}" type="pres">
      <dgm:prSet presAssocID="{1160B67F-C47C-4136-AAC3-5796F3D79015}" presName="node" presStyleLbl="node1" presStyleIdx="0" presStyleCnt="5">
        <dgm:presLayoutVars>
          <dgm:bulletEnabled val="1"/>
        </dgm:presLayoutVars>
      </dgm:prSet>
      <dgm:spPr/>
      <dgm:t>
        <a:bodyPr/>
        <a:lstStyle/>
        <a:p>
          <a:endParaRPr lang="es-ES"/>
        </a:p>
      </dgm:t>
    </dgm:pt>
    <dgm:pt modelId="{14ED203B-2622-4A6F-8643-FC0647BADFF4}" type="pres">
      <dgm:prSet presAssocID="{FEC91517-76B5-4891-8F8A-3F0889EDD78C}" presName="sibTrans" presStyleLbl="bgSibTrans2D1" presStyleIdx="0" presStyleCnt="4"/>
      <dgm:spPr/>
      <dgm:t>
        <a:bodyPr/>
        <a:lstStyle/>
        <a:p>
          <a:endParaRPr lang="es-ES"/>
        </a:p>
      </dgm:t>
    </dgm:pt>
    <dgm:pt modelId="{AAD0B868-AE40-4B70-9AA3-5CD0DCAF5BAC}" type="pres">
      <dgm:prSet presAssocID="{A6843EA8-031B-44C2-958A-FAED0A1B9D15}" presName="compNode" presStyleCnt="0"/>
      <dgm:spPr/>
      <dgm:t>
        <a:bodyPr/>
        <a:lstStyle/>
        <a:p>
          <a:endParaRPr lang="es-ES"/>
        </a:p>
      </dgm:t>
    </dgm:pt>
    <dgm:pt modelId="{5D8DF7E0-4A1F-41F2-A497-12884C148A50}" type="pres">
      <dgm:prSet presAssocID="{A6843EA8-031B-44C2-958A-FAED0A1B9D15}" presName="dummyConnPt" presStyleCnt="0"/>
      <dgm:spPr/>
      <dgm:t>
        <a:bodyPr/>
        <a:lstStyle/>
        <a:p>
          <a:endParaRPr lang="es-ES"/>
        </a:p>
      </dgm:t>
    </dgm:pt>
    <dgm:pt modelId="{817DBEC0-0436-4986-983E-EDE6A7CE28F3}" type="pres">
      <dgm:prSet presAssocID="{A6843EA8-031B-44C2-958A-FAED0A1B9D15}" presName="node" presStyleLbl="node1" presStyleIdx="1" presStyleCnt="5">
        <dgm:presLayoutVars>
          <dgm:bulletEnabled val="1"/>
        </dgm:presLayoutVars>
      </dgm:prSet>
      <dgm:spPr/>
      <dgm:t>
        <a:bodyPr/>
        <a:lstStyle/>
        <a:p>
          <a:endParaRPr lang="es-ES"/>
        </a:p>
      </dgm:t>
    </dgm:pt>
    <dgm:pt modelId="{AA6B26AA-EE17-4FEE-97BB-0D0B197881A0}" type="pres">
      <dgm:prSet presAssocID="{6165FD8E-0037-4790-80C6-0B5AC53DE403}" presName="sibTrans" presStyleLbl="bgSibTrans2D1" presStyleIdx="1" presStyleCnt="4"/>
      <dgm:spPr/>
      <dgm:t>
        <a:bodyPr/>
        <a:lstStyle/>
        <a:p>
          <a:endParaRPr lang="es-ES"/>
        </a:p>
      </dgm:t>
    </dgm:pt>
    <dgm:pt modelId="{D88F3A4F-41D5-4A65-8F07-76A11D826FD0}" type="pres">
      <dgm:prSet presAssocID="{A99EED9A-F3CD-4127-B0C7-518B614FACD8}" presName="compNode" presStyleCnt="0"/>
      <dgm:spPr/>
      <dgm:t>
        <a:bodyPr/>
        <a:lstStyle/>
        <a:p>
          <a:endParaRPr lang="es-ES"/>
        </a:p>
      </dgm:t>
    </dgm:pt>
    <dgm:pt modelId="{A2BCD0F5-EBD6-4B79-9CF6-1251EF0533C0}" type="pres">
      <dgm:prSet presAssocID="{A99EED9A-F3CD-4127-B0C7-518B614FACD8}" presName="dummyConnPt" presStyleCnt="0"/>
      <dgm:spPr/>
      <dgm:t>
        <a:bodyPr/>
        <a:lstStyle/>
        <a:p>
          <a:endParaRPr lang="es-ES"/>
        </a:p>
      </dgm:t>
    </dgm:pt>
    <dgm:pt modelId="{2C644ED9-7AF7-4BA1-B847-43A7570439F0}" type="pres">
      <dgm:prSet presAssocID="{A99EED9A-F3CD-4127-B0C7-518B614FACD8}" presName="node" presStyleLbl="node1" presStyleIdx="2" presStyleCnt="5">
        <dgm:presLayoutVars>
          <dgm:bulletEnabled val="1"/>
        </dgm:presLayoutVars>
      </dgm:prSet>
      <dgm:spPr/>
      <dgm:t>
        <a:bodyPr/>
        <a:lstStyle/>
        <a:p>
          <a:endParaRPr lang="es-ES"/>
        </a:p>
      </dgm:t>
    </dgm:pt>
    <dgm:pt modelId="{FE2ED6F7-0DFD-4177-BEFD-82FF994D8840}" type="pres">
      <dgm:prSet presAssocID="{2F560DB8-FF1E-40EE-B7F3-6FD9B78F7C13}" presName="sibTrans" presStyleLbl="bgSibTrans2D1" presStyleIdx="2" presStyleCnt="4"/>
      <dgm:spPr/>
      <dgm:t>
        <a:bodyPr/>
        <a:lstStyle/>
        <a:p>
          <a:endParaRPr lang="es-ES"/>
        </a:p>
      </dgm:t>
    </dgm:pt>
    <dgm:pt modelId="{1F668574-AF94-4048-84AC-D4CBE074216D}" type="pres">
      <dgm:prSet presAssocID="{460A6EEF-8B9B-494E-8F2D-4C8E9693504A}" presName="compNode" presStyleCnt="0"/>
      <dgm:spPr/>
      <dgm:t>
        <a:bodyPr/>
        <a:lstStyle/>
        <a:p>
          <a:endParaRPr lang="es-ES"/>
        </a:p>
      </dgm:t>
    </dgm:pt>
    <dgm:pt modelId="{FD6ABA74-50BF-4906-B194-140632179D6D}" type="pres">
      <dgm:prSet presAssocID="{460A6EEF-8B9B-494E-8F2D-4C8E9693504A}" presName="dummyConnPt" presStyleCnt="0"/>
      <dgm:spPr/>
      <dgm:t>
        <a:bodyPr/>
        <a:lstStyle/>
        <a:p>
          <a:endParaRPr lang="es-ES"/>
        </a:p>
      </dgm:t>
    </dgm:pt>
    <dgm:pt modelId="{29DD8CFB-9E74-432A-A513-D00A78693CF1}" type="pres">
      <dgm:prSet presAssocID="{460A6EEF-8B9B-494E-8F2D-4C8E9693504A}" presName="node" presStyleLbl="node1" presStyleIdx="3" presStyleCnt="5" custLinFactNeighborX="-4756">
        <dgm:presLayoutVars>
          <dgm:bulletEnabled val="1"/>
        </dgm:presLayoutVars>
      </dgm:prSet>
      <dgm:spPr/>
      <dgm:t>
        <a:bodyPr/>
        <a:lstStyle/>
        <a:p>
          <a:endParaRPr lang="es-ES"/>
        </a:p>
      </dgm:t>
    </dgm:pt>
    <dgm:pt modelId="{F9819AB4-3155-4573-B7D9-E1DD6C5AB4AF}" type="pres">
      <dgm:prSet presAssocID="{684712CB-85F9-4A0B-92A1-F2E3AA546FFA}" presName="sibTrans" presStyleLbl="bgSibTrans2D1" presStyleIdx="3" presStyleCnt="4"/>
      <dgm:spPr/>
      <dgm:t>
        <a:bodyPr/>
        <a:lstStyle/>
        <a:p>
          <a:endParaRPr lang="es-ES"/>
        </a:p>
      </dgm:t>
    </dgm:pt>
    <dgm:pt modelId="{4556243A-53F2-4131-90F2-00DF3F12817A}" type="pres">
      <dgm:prSet presAssocID="{DBF8D99B-6847-4876-A74D-75F817260DAB}" presName="compNode" presStyleCnt="0"/>
      <dgm:spPr/>
      <dgm:t>
        <a:bodyPr/>
        <a:lstStyle/>
        <a:p>
          <a:endParaRPr lang="es-ES"/>
        </a:p>
      </dgm:t>
    </dgm:pt>
    <dgm:pt modelId="{239A32FF-15F0-4F01-9E4F-FE8C6ECA2382}" type="pres">
      <dgm:prSet presAssocID="{DBF8D99B-6847-4876-A74D-75F817260DAB}" presName="dummyConnPt" presStyleCnt="0"/>
      <dgm:spPr/>
      <dgm:t>
        <a:bodyPr/>
        <a:lstStyle/>
        <a:p>
          <a:endParaRPr lang="es-ES"/>
        </a:p>
      </dgm:t>
    </dgm:pt>
    <dgm:pt modelId="{365CC620-88C3-48AD-A612-5DF7E75742D6}" type="pres">
      <dgm:prSet presAssocID="{DBF8D99B-6847-4876-A74D-75F817260DAB}" presName="node" presStyleLbl="node1" presStyleIdx="4" presStyleCnt="5">
        <dgm:presLayoutVars>
          <dgm:bulletEnabled val="1"/>
        </dgm:presLayoutVars>
      </dgm:prSet>
      <dgm:spPr/>
      <dgm:t>
        <a:bodyPr/>
        <a:lstStyle/>
        <a:p>
          <a:endParaRPr lang="es-ES"/>
        </a:p>
      </dgm:t>
    </dgm:pt>
  </dgm:ptLst>
  <dgm:cxnLst>
    <dgm:cxn modelId="{E5C7A0C7-803F-436C-A898-584B6A00FD8E}" srcId="{C1DF73DB-AEFF-4553-A14A-9EE4AA64BAEB}" destId="{DBF8D99B-6847-4876-A74D-75F817260DAB}" srcOrd="4" destOrd="0" parTransId="{76216BA8-78BA-4666-86DE-64A8C1745CD3}" sibTransId="{133118DB-808D-4999-B113-B4196E0BEC5E}"/>
    <dgm:cxn modelId="{95EB6D02-0404-4D64-B75D-46880583CC34}" type="presOf" srcId="{FEC91517-76B5-4891-8F8A-3F0889EDD78C}" destId="{14ED203B-2622-4A6F-8643-FC0647BADFF4}" srcOrd="0" destOrd="0" presId="urn:microsoft.com/office/officeart/2005/8/layout/bProcess4"/>
    <dgm:cxn modelId="{0F330CCC-E157-42EF-9ACB-F4DD9BD05935}" srcId="{C1DF73DB-AEFF-4553-A14A-9EE4AA64BAEB}" destId="{460A6EEF-8B9B-494E-8F2D-4C8E9693504A}" srcOrd="3" destOrd="0" parTransId="{F6EE4F04-3B7B-4D93-9268-7C0BD9FC33A9}" sibTransId="{684712CB-85F9-4A0B-92A1-F2E3AA546FFA}"/>
    <dgm:cxn modelId="{9404BF8A-56F7-49C1-AC59-BD4E05FA88CC}" type="presOf" srcId="{A6843EA8-031B-44C2-958A-FAED0A1B9D15}" destId="{817DBEC0-0436-4986-983E-EDE6A7CE28F3}" srcOrd="0" destOrd="0" presId="urn:microsoft.com/office/officeart/2005/8/layout/bProcess4"/>
    <dgm:cxn modelId="{9DE7E214-319F-4B58-86A4-8623D7FF9933}" type="presOf" srcId="{684712CB-85F9-4A0B-92A1-F2E3AA546FFA}" destId="{F9819AB4-3155-4573-B7D9-E1DD6C5AB4AF}" srcOrd="0" destOrd="0" presId="urn:microsoft.com/office/officeart/2005/8/layout/bProcess4"/>
    <dgm:cxn modelId="{30B86D86-471B-47FA-B6C5-4632DE7F8F3E}" srcId="{C1DF73DB-AEFF-4553-A14A-9EE4AA64BAEB}" destId="{A6843EA8-031B-44C2-958A-FAED0A1B9D15}" srcOrd="1" destOrd="0" parTransId="{E2F7E6B0-D04B-4D5B-B96D-381F899C97D8}" sibTransId="{6165FD8E-0037-4790-80C6-0B5AC53DE403}"/>
    <dgm:cxn modelId="{AC8F743A-1CA9-467E-9B57-72A1332FC282}" type="presOf" srcId="{2F560DB8-FF1E-40EE-B7F3-6FD9B78F7C13}" destId="{FE2ED6F7-0DFD-4177-BEFD-82FF994D8840}" srcOrd="0" destOrd="0" presId="urn:microsoft.com/office/officeart/2005/8/layout/bProcess4"/>
    <dgm:cxn modelId="{83C35140-6019-42AC-B00C-F77264F343AD}" type="presOf" srcId="{A99EED9A-F3CD-4127-B0C7-518B614FACD8}" destId="{2C644ED9-7AF7-4BA1-B847-43A7570439F0}" srcOrd="0" destOrd="0" presId="urn:microsoft.com/office/officeart/2005/8/layout/bProcess4"/>
    <dgm:cxn modelId="{DD2ED971-9B1D-4DBF-9DA6-6E2B4912B280}" type="presOf" srcId="{1160B67F-C47C-4136-AAC3-5796F3D79015}" destId="{A431899E-462E-403A-82A3-93E5C65FE490}" srcOrd="0" destOrd="0" presId="urn:microsoft.com/office/officeart/2005/8/layout/bProcess4"/>
    <dgm:cxn modelId="{671F2EB1-B229-4029-89B5-C516289C6C2C}" srcId="{C1DF73DB-AEFF-4553-A14A-9EE4AA64BAEB}" destId="{A99EED9A-F3CD-4127-B0C7-518B614FACD8}" srcOrd="2" destOrd="0" parTransId="{A119718D-1571-4A94-8206-FE2039C5C86D}" sibTransId="{2F560DB8-FF1E-40EE-B7F3-6FD9B78F7C13}"/>
    <dgm:cxn modelId="{2A45473E-9B7E-4571-B604-97B44382DD42}" type="presOf" srcId="{DBF8D99B-6847-4876-A74D-75F817260DAB}" destId="{365CC620-88C3-48AD-A612-5DF7E75742D6}" srcOrd="0" destOrd="0" presId="urn:microsoft.com/office/officeart/2005/8/layout/bProcess4"/>
    <dgm:cxn modelId="{A4380DC9-989D-4B97-BDEA-4143F9277854}" type="presOf" srcId="{6165FD8E-0037-4790-80C6-0B5AC53DE403}" destId="{AA6B26AA-EE17-4FEE-97BB-0D0B197881A0}" srcOrd="0" destOrd="0" presId="urn:microsoft.com/office/officeart/2005/8/layout/bProcess4"/>
    <dgm:cxn modelId="{95CD7E62-A01D-4D62-833B-EF22A8AC7A77}" type="presOf" srcId="{C1DF73DB-AEFF-4553-A14A-9EE4AA64BAEB}" destId="{31B95A20-83A7-41F4-BD73-860BC63AA327}" srcOrd="0" destOrd="0" presId="urn:microsoft.com/office/officeart/2005/8/layout/bProcess4"/>
    <dgm:cxn modelId="{3EF39042-543B-4445-8A17-08DACB5624F9}" srcId="{C1DF73DB-AEFF-4553-A14A-9EE4AA64BAEB}" destId="{1160B67F-C47C-4136-AAC3-5796F3D79015}" srcOrd="0" destOrd="0" parTransId="{730F24BE-8C32-4729-B63A-0E45E6E3F779}" sibTransId="{FEC91517-76B5-4891-8F8A-3F0889EDD78C}"/>
    <dgm:cxn modelId="{0D658A12-E81A-43D8-A895-1188A5A5823F}" type="presOf" srcId="{460A6EEF-8B9B-494E-8F2D-4C8E9693504A}" destId="{29DD8CFB-9E74-432A-A513-D00A78693CF1}" srcOrd="0" destOrd="0" presId="urn:microsoft.com/office/officeart/2005/8/layout/bProcess4"/>
    <dgm:cxn modelId="{349E57FF-4B4D-4A0A-BC8D-8B97D8323638}" type="presParOf" srcId="{31B95A20-83A7-41F4-BD73-860BC63AA327}" destId="{4130CD72-2A20-4E66-9E47-EBFFEBAF1063}" srcOrd="0" destOrd="0" presId="urn:microsoft.com/office/officeart/2005/8/layout/bProcess4"/>
    <dgm:cxn modelId="{C692C662-D40C-420C-98DE-6E1B436A8FCF}" type="presParOf" srcId="{4130CD72-2A20-4E66-9E47-EBFFEBAF1063}" destId="{C3E2E94D-5D69-4741-A442-ACD231B2F196}" srcOrd="0" destOrd="0" presId="urn:microsoft.com/office/officeart/2005/8/layout/bProcess4"/>
    <dgm:cxn modelId="{7169A996-2B77-44AD-9020-27947851D0A0}" type="presParOf" srcId="{4130CD72-2A20-4E66-9E47-EBFFEBAF1063}" destId="{A431899E-462E-403A-82A3-93E5C65FE490}" srcOrd="1" destOrd="0" presId="urn:microsoft.com/office/officeart/2005/8/layout/bProcess4"/>
    <dgm:cxn modelId="{1A3FC7A5-D46F-44AC-8105-724968E6255D}" type="presParOf" srcId="{31B95A20-83A7-41F4-BD73-860BC63AA327}" destId="{14ED203B-2622-4A6F-8643-FC0647BADFF4}" srcOrd="1" destOrd="0" presId="urn:microsoft.com/office/officeart/2005/8/layout/bProcess4"/>
    <dgm:cxn modelId="{E473188E-781B-4C25-BEF5-518494E55508}" type="presParOf" srcId="{31B95A20-83A7-41F4-BD73-860BC63AA327}" destId="{AAD0B868-AE40-4B70-9AA3-5CD0DCAF5BAC}" srcOrd="2" destOrd="0" presId="urn:microsoft.com/office/officeart/2005/8/layout/bProcess4"/>
    <dgm:cxn modelId="{4A3352F5-AFCD-4ACB-9C93-74435148EC1B}" type="presParOf" srcId="{AAD0B868-AE40-4B70-9AA3-5CD0DCAF5BAC}" destId="{5D8DF7E0-4A1F-41F2-A497-12884C148A50}" srcOrd="0" destOrd="0" presId="urn:microsoft.com/office/officeart/2005/8/layout/bProcess4"/>
    <dgm:cxn modelId="{6C83FC81-518D-4F5F-8A7B-C43AF2B16B9D}" type="presParOf" srcId="{AAD0B868-AE40-4B70-9AA3-5CD0DCAF5BAC}" destId="{817DBEC0-0436-4986-983E-EDE6A7CE28F3}" srcOrd="1" destOrd="0" presId="urn:microsoft.com/office/officeart/2005/8/layout/bProcess4"/>
    <dgm:cxn modelId="{0ACD3A83-4FD7-4314-B527-11188062E63D}" type="presParOf" srcId="{31B95A20-83A7-41F4-BD73-860BC63AA327}" destId="{AA6B26AA-EE17-4FEE-97BB-0D0B197881A0}" srcOrd="3" destOrd="0" presId="urn:microsoft.com/office/officeart/2005/8/layout/bProcess4"/>
    <dgm:cxn modelId="{C517F62F-FD35-434F-B4DE-0563B4154FF6}" type="presParOf" srcId="{31B95A20-83A7-41F4-BD73-860BC63AA327}" destId="{D88F3A4F-41D5-4A65-8F07-76A11D826FD0}" srcOrd="4" destOrd="0" presId="urn:microsoft.com/office/officeart/2005/8/layout/bProcess4"/>
    <dgm:cxn modelId="{8075D7D5-89B5-44F2-A8E4-90BAFB1BB7C7}" type="presParOf" srcId="{D88F3A4F-41D5-4A65-8F07-76A11D826FD0}" destId="{A2BCD0F5-EBD6-4B79-9CF6-1251EF0533C0}" srcOrd="0" destOrd="0" presId="urn:microsoft.com/office/officeart/2005/8/layout/bProcess4"/>
    <dgm:cxn modelId="{DB98587F-72DE-4398-AC9A-A7F26EBDF72E}" type="presParOf" srcId="{D88F3A4F-41D5-4A65-8F07-76A11D826FD0}" destId="{2C644ED9-7AF7-4BA1-B847-43A7570439F0}" srcOrd="1" destOrd="0" presId="urn:microsoft.com/office/officeart/2005/8/layout/bProcess4"/>
    <dgm:cxn modelId="{82BC6A25-BF7B-43CF-AD48-E3B1CB484C7A}" type="presParOf" srcId="{31B95A20-83A7-41F4-BD73-860BC63AA327}" destId="{FE2ED6F7-0DFD-4177-BEFD-82FF994D8840}" srcOrd="5" destOrd="0" presId="urn:microsoft.com/office/officeart/2005/8/layout/bProcess4"/>
    <dgm:cxn modelId="{90E087F9-17B2-4D15-B3BD-3899A2F386E1}" type="presParOf" srcId="{31B95A20-83A7-41F4-BD73-860BC63AA327}" destId="{1F668574-AF94-4048-84AC-D4CBE074216D}" srcOrd="6" destOrd="0" presId="urn:microsoft.com/office/officeart/2005/8/layout/bProcess4"/>
    <dgm:cxn modelId="{EBAF2A4F-90EC-4A85-BDA6-4883892B57BB}" type="presParOf" srcId="{1F668574-AF94-4048-84AC-D4CBE074216D}" destId="{FD6ABA74-50BF-4906-B194-140632179D6D}" srcOrd="0" destOrd="0" presId="urn:microsoft.com/office/officeart/2005/8/layout/bProcess4"/>
    <dgm:cxn modelId="{3E834A0B-D885-4EB2-AB97-C96A4805A59B}" type="presParOf" srcId="{1F668574-AF94-4048-84AC-D4CBE074216D}" destId="{29DD8CFB-9E74-432A-A513-D00A78693CF1}" srcOrd="1" destOrd="0" presId="urn:microsoft.com/office/officeart/2005/8/layout/bProcess4"/>
    <dgm:cxn modelId="{A5DB622A-332C-4B1B-A8A8-0B93B7B47F58}" type="presParOf" srcId="{31B95A20-83A7-41F4-BD73-860BC63AA327}" destId="{F9819AB4-3155-4573-B7D9-E1DD6C5AB4AF}" srcOrd="7" destOrd="0" presId="urn:microsoft.com/office/officeart/2005/8/layout/bProcess4"/>
    <dgm:cxn modelId="{820CA9DC-5A73-4463-8BE0-4571B6AE56BD}" type="presParOf" srcId="{31B95A20-83A7-41F4-BD73-860BC63AA327}" destId="{4556243A-53F2-4131-90F2-00DF3F12817A}" srcOrd="8" destOrd="0" presId="urn:microsoft.com/office/officeart/2005/8/layout/bProcess4"/>
    <dgm:cxn modelId="{2E4ADA9A-4C88-4681-98E8-58E4BB346D32}" type="presParOf" srcId="{4556243A-53F2-4131-90F2-00DF3F12817A}" destId="{239A32FF-15F0-4F01-9E4F-FE8C6ECA2382}" srcOrd="0" destOrd="0" presId="urn:microsoft.com/office/officeart/2005/8/layout/bProcess4"/>
    <dgm:cxn modelId="{B7789059-A785-4553-BE35-1E3073CD8653}" type="presParOf" srcId="{4556243A-53F2-4131-90F2-00DF3F12817A}" destId="{365CC620-88C3-48AD-A612-5DF7E75742D6}"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21A194-9992-41D5-83C9-3E0D02FF09AE}">
      <dsp:nvSpPr>
        <dsp:cNvPr id="0" name=""/>
        <dsp:cNvSpPr/>
      </dsp:nvSpPr>
      <dsp:spPr>
        <a:xfrm>
          <a:off x="142" y="584200"/>
          <a:ext cx="2265841" cy="685770"/>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C" sz="2400" b="1" kern="1200" dirty="0" smtClean="0"/>
            <a:t>INTRODUCCIÓN</a:t>
          </a:r>
          <a:endParaRPr lang="es-EC" sz="2400" b="1" kern="1200" dirty="0"/>
        </a:p>
      </dsp:txBody>
      <dsp:txXfrm>
        <a:off x="20228" y="604286"/>
        <a:ext cx="2225669" cy="645598"/>
      </dsp:txXfrm>
    </dsp:sp>
    <dsp:sp modelId="{97BE5A7B-9BF0-46D8-890F-F5B59180B8F1}">
      <dsp:nvSpPr>
        <dsp:cNvPr id="0" name=""/>
        <dsp:cNvSpPr/>
      </dsp:nvSpPr>
      <dsp:spPr>
        <a:xfrm>
          <a:off x="226726" y="1269971"/>
          <a:ext cx="226584" cy="1941194"/>
        </a:xfrm>
        <a:custGeom>
          <a:avLst/>
          <a:gdLst/>
          <a:ahLst/>
          <a:cxnLst/>
          <a:rect l="0" t="0" r="0" b="0"/>
          <a:pathLst>
            <a:path>
              <a:moveTo>
                <a:pt x="0" y="0"/>
              </a:moveTo>
              <a:lnTo>
                <a:pt x="0" y="1941194"/>
              </a:lnTo>
              <a:lnTo>
                <a:pt x="226584" y="194119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865DB1-E276-41EF-BE1C-E160FA4BB48C}">
      <dsp:nvSpPr>
        <dsp:cNvPr id="0" name=""/>
        <dsp:cNvSpPr/>
      </dsp:nvSpPr>
      <dsp:spPr>
        <a:xfrm>
          <a:off x="453310" y="1861376"/>
          <a:ext cx="3662930" cy="2699578"/>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dirty="0" smtClean="0"/>
            <a:t>Esta tesis se escribe debido a las necesidades constructivas apremiantes que existen en la actualidad en la ciudad de Quito y en el Ecuador en general.</a:t>
          </a:r>
          <a:endParaRPr lang="es-EC" sz="2000" kern="1200" dirty="0"/>
        </a:p>
      </dsp:txBody>
      <dsp:txXfrm>
        <a:off x="532378" y="1940444"/>
        <a:ext cx="3504794" cy="2541442"/>
      </dsp:txXfrm>
    </dsp:sp>
    <dsp:sp modelId="{F3843B97-18DA-4034-ADFD-3F3B21352E1E}">
      <dsp:nvSpPr>
        <dsp:cNvPr id="0" name=""/>
        <dsp:cNvSpPr/>
      </dsp:nvSpPr>
      <dsp:spPr>
        <a:xfrm>
          <a:off x="4799083" y="584200"/>
          <a:ext cx="2499848" cy="658778"/>
        </a:xfrm>
        <a:prstGeom prst="roundRect">
          <a:avLst>
            <a:gd name="adj" fmla="val 10000"/>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C" sz="2400" b="1" kern="1200" dirty="0" smtClean="0"/>
            <a:t>ANTECEDENTES</a:t>
          </a:r>
          <a:endParaRPr lang="es-EC" sz="2400" b="1" kern="1200" dirty="0"/>
        </a:p>
      </dsp:txBody>
      <dsp:txXfrm>
        <a:off x="4818378" y="603495"/>
        <a:ext cx="2461258" cy="620188"/>
      </dsp:txXfrm>
    </dsp:sp>
    <dsp:sp modelId="{2285372F-28B1-45CB-94C3-C98DD4B7CBA5}">
      <dsp:nvSpPr>
        <dsp:cNvPr id="0" name=""/>
        <dsp:cNvSpPr/>
      </dsp:nvSpPr>
      <dsp:spPr>
        <a:xfrm>
          <a:off x="5049068" y="1242979"/>
          <a:ext cx="249984" cy="1998312"/>
        </a:xfrm>
        <a:custGeom>
          <a:avLst/>
          <a:gdLst/>
          <a:ahLst/>
          <a:cxnLst/>
          <a:rect l="0" t="0" r="0" b="0"/>
          <a:pathLst>
            <a:path>
              <a:moveTo>
                <a:pt x="0" y="0"/>
              </a:moveTo>
              <a:lnTo>
                <a:pt x="0" y="1998312"/>
              </a:lnTo>
              <a:lnTo>
                <a:pt x="249984" y="199831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1DDA23-0ECC-461B-9C38-8E2F8F81F006}">
      <dsp:nvSpPr>
        <dsp:cNvPr id="0" name=""/>
        <dsp:cNvSpPr/>
      </dsp:nvSpPr>
      <dsp:spPr>
        <a:xfrm>
          <a:off x="5299053" y="1834385"/>
          <a:ext cx="3082804" cy="2813813"/>
        </a:xfrm>
        <a:prstGeom prst="roundRect">
          <a:avLst>
            <a:gd name="adj" fmla="val 10000"/>
          </a:avLst>
        </a:prstGeom>
        <a:solidFill>
          <a:schemeClr val="lt1">
            <a:alpha val="90000"/>
            <a:hueOff val="0"/>
            <a:satOff val="0"/>
            <a:lumOff val="0"/>
            <a:alphaOff val="0"/>
          </a:schemeClr>
        </a:solidFill>
        <a:ln w="9525" cap="flat" cmpd="sng" algn="ctr">
          <a:solidFill>
            <a:schemeClr val="accent5">
              <a:hueOff val="-9933876"/>
              <a:satOff val="39811"/>
              <a:lumOff val="8628"/>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dirty="0" smtClean="0"/>
            <a:t>El hormigón está constituido de agregados finos, agregados gruesos, cemento y agua de mezclado en proporciones diferentes de acuerdo a normas como las ACI y ASTM</a:t>
          </a:r>
          <a:r>
            <a:rPr lang="es-EC" sz="1600" kern="1200" dirty="0" smtClean="0"/>
            <a:t>. </a:t>
          </a:r>
          <a:endParaRPr lang="es-EC" sz="700" kern="1200" dirty="0"/>
        </a:p>
      </dsp:txBody>
      <dsp:txXfrm>
        <a:off x="5381467" y="1916799"/>
        <a:ext cx="2917976" cy="264898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D203B-2622-4A6F-8643-FC0647BADFF4}">
      <dsp:nvSpPr>
        <dsp:cNvPr id="0" name=""/>
        <dsp:cNvSpPr/>
      </dsp:nvSpPr>
      <dsp:spPr>
        <a:xfrm rot="5400000">
          <a:off x="-304603" y="1376663"/>
          <a:ext cx="1718373" cy="207360"/>
        </a:xfrm>
        <a:prstGeom prst="rect">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431899E-462E-403A-82A3-93E5C65FE490}">
      <dsp:nvSpPr>
        <dsp:cNvPr id="0" name=""/>
        <dsp:cNvSpPr/>
      </dsp:nvSpPr>
      <dsp:spPr>
        <a:xfrm>
          <a:off x="88964" y="277443"/>
          <a:ext cx="2304008" cy="13824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Se pesa una muestra de cemento de 50 gramos.</a:t>
          </a:r>
          <a:endParaRPr lang="es-ES" sz="1500" kern="1200" dirty="0"/>
        </a:p>
      </dsp:txBody>
      <dsp:txXfrm>
        <a:off x="129453" y="317932"/>
        <a:ext cx="2223030" cy="1301426"/>
      </dsp:txXfrm>
    </dsp:sp>
    <dsp:sp modelId="{AA6B26AA-EE17-4FEE-97BB-0D0B197881A0}">
      <dsp:nvSpPr>
        <dsp:cNvPr id="0" name=""/>
        <dsp:cNvSpPr/>
      </dsp:nvSpPr>
      <dsp:spPr>
        <a:xfrm rot="5400000">
          <a:off x="-311556" y="3111623"/>
          <a:ext cx="1732279" cy="207360"/>
        </a:xfrm>
        <a:prstGeom prst="rect">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17DBEC0-0436-4986-983E-EDE6A7CE28F3}">
      <dsp:nvSpPr>
        <dsp:cNvPr id="0" name=""/>
        <dsp:cNvSpPr/>
      </dsp:nvSpPr>
      <dsp:spPr>
        <a:xfrm>
          <a:off x="88964" y="2005449"/>
          <a:ext cx="2304008" cy="13824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Se coloca la muestra pesada de cemento en el interior del tamiz N° 200 sin tapa y sin base.</a:t>
          </a:r>
          <a:endParaRPr lang="es-ES" sz="1500" kern="1200" dirty="0"/>
        </a:p>
      </dsp:txBody>
      <dsp:txXfrm>
        <a:off x="129453" y="2045938"/>
        <a:ext cx="2223030" cy="1301426"/>
      </dsp:txXfrm>
    </dsp:sp>
    <dsp:sp modelId="{FE2ED6F7-0DFD-4177-BEFD-82FF994D8840}">
      <dsp:nvSpPr>
        <dsp:cNvPr id="0" name=""/>
        <dsp:cNvSpPr/>
      </dsp:nvSpPr>
      <dsp:spPr>
        <a:xfrm rot="15904">
          <a:off x="559726" y="3989678"/>
          <a:ext cx="3026969" cy="207360"/>
        </a:xfrm>
        <a:prstGeom prst="rect">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C644ED9-7AF7-4BA1-B847-43A7570439F0}">
      <dsp:nvSpPr>
        <dsp:cNvPr id="0" name=""/>
        <dsp:cNvSpPr/>
      </dsp:nvSpPr>
      <dsp:spPr>
        <a:xfrm>
          <a:off x="6804" y="3733455"/>
          <a:ext cx="2468330" cy="1410412"/>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Se lava la muestra de cemento vertiendo agua a presión de 10 PSI, por un minuto, hasta que ya no pase partículas de cemento por el tamiz N ° 200.</a:t>
          </a:r>
          <a:endParaRPr lang="es-ES" sz="1500" kern="1200" dirty="0"/>
        </a:p>
      </dsp:txBody>
      <dsp:txXfrm>
        <a:off x="48114" y="3774765"/>
        <a:ext cx="2385710" cy="1327792"/>
      </dsp:txXfrm>
    </dsp:sp>
    <dsp:sp modelId="{F9819AB4-3155-4573-B7D9-E1DD6C5AB4AF}">
      <dsp:nvSpPr>
        <dsp:cNvPr id="0" name=""/>
        <dsp:cNvSpPr/>
      </dsp:nvSpPr>
      <dsp:spPr>
        <a:xfrm rot="16408743">
          <a:off x="2785508" y="3135085"/>
          <a:ext cx="1726371" cy="207360"/>
        </a:xfrm>
        <a:prstGeom prst="rect">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9DD8CFB-9E74-432A-A513-D00A78693CF1}">
      <dsp:nvSpPr>
        <dsp:cNvPr id="0" name=""/>
        <dsp:cNvSpPr/>
      </dsp:nvSpPr>
      <dsp:spPr>
        <a:xfrm>
          <a:off x="3125878" y="3761463"/>
          <a:ext cx="2304008" cy="13824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Se deja que escurra el agua del interior del tamiz por un lapso de tiempo.</a:t>
          </a:r>
          <a:endParaRPr lang="es-ES" sz="1500" kern="1200" dirty="0"/>
        </a:p>
      </dsp:txBody>
      <dsp:txXfrm>
        <a:off x="3166367" y="3801952"/>
        <a:ext cx="2223030" cy="1301426"/>
      </dsp:txXfrm>
    </dsp:sp>
    <dsp:sp modelId="{62A13C1A-29D1-49A0-9A64-CD99263904FB}">
      <dsp:nvSpPr>
        <dsp:cNvPr id="0" name=""/>
        <dsp:cNvSpPr/>
      </dsp:nvSpPr>
      <dsp:spPr>
        <a:xfrm rot="16200000">
          <a:off x="2841888" y="1404671"/>
          <a:ext cx="1718373" cy="207360"/>
        </a:xfrm>
        <a:prstGeom prst="rect">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65CC620-88C3-48AD-A612-5DF7E75742D6}">
      <dsp:nvSpPr>
        <dsp:cNvPr id="0" name=""/>
        <dsp:cNvSpPr/>
      </dsp:nvSpPr>
      <dsp:spPr>
        <a:xfrm>
          <a:off x="3235456" y="2033457"/>
          <a:ext cx="2304008" cy="13824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La muestra que no paso el tamiz N° 200, se la coloca en un recipiente metálico, teniendo cuidado de no perder la muestra.</a:t>
          </a:r>
          <a:endParaRPr lang="es-ES" sz="1500" kern="1200" dirty="0"/>
        </a:p>
      </dsp:txBody>
      <dsp:txXfrm>
        <a:off x="3275945" y="2073946"/>
        <a:ext cx="2223030" cy="1301426"/>
      </dsp:txXfrm>
    </dsp:sp>
    <dsp:sp modelId="{74614ABC-0E4F-41E8-A266-A8422C227A4E}">
      <dsp:nvSpPr>
        <dsp:cNvPr id="0" name=""/>
        <dsp:cNvSpPr/>
      </dsp:nvSpPr>
      <dsp:spPr>
        <a:xfrm>
          <a:off x="3705891" y="540668"/>
          <a:ext cx="3054698" cy="207360"/>
        </a:xfrm>
        <a:prstGeom prst="rect">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9BFA898-F047-4D17-836C-75B87C0179FA}">
      <dsp:nvSpPr>
        <dsp:cNvPr id="0" name=""/>
        <dsp:cNvSpPr/>
      </dsp:nvSpPr>
      <dsp:spPr>
        <a:xfrm>
          <a:off x="3235456" y="305451"/>
          <a:ext cx="2304008" cy="13824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Se coloca la muestra sobrante en el interior del horno de secado.</a:t>
          </a:r>
          <a:endParaRPr lang="es-ES" sz="1500" kern="1200" dirty="0"/>
        </a:p>
      </dsp:txBody>
      <dsp:txXfrm>
        <a:off x="3275945" y="345940"/>
        <a:ext cx="2223030" cy="1301426"/>
      </dsp:txXfrm>
    </dsp:sp>
    <dsp:sp modelId="{D6303B74-EEF3-4245-BDA5-F3D5FDAB0F77}">
      <dsp:nvSpPr>
        <dsp:cNvPr id="0" name=""/>
        <dsp:cNvSpPr/>
      </dsp:nvSpPr>
      <dsp:spPr>
        <a:xfrm rot="5400000">
          <a:off x="5906219" y="1404671"/>
          <a:ext cx="1718373" cy="207360"/>
        </a:xfrm>
        <a:prstGeom prst="rect">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51BF997-573F-4587-A786-9544E36018E3}">
      <dsp:nvSpPr>
        <dsp:cNvPr id="0" name=""/>
        <dsp:cNvSpPr/>
      </dsp:nvSpPr>
      <dsp:spPr>
        <a:xfrm>
          <a:off x="6299787" y="305451"/>
          <a:ext cx="2304008" cy="13824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Se saca del horno la muestra de cemento seco y se la deja enfriar.</a:t>
          </a:r>
          <a:endParaRPr lang="es-ES" sz="1500" kern="1200" dirty="0"/>
        </a:p>
      </dsp:txBody>
      <dsp:txXfrm>
        <a:off x="6340276" y="345940"/>
        <a:ext cx="2223030" cy="1301426"/>
      </dsp:txXfrm>
    </dsp:sp>
    <dsp:sp modelId="{7B258510-B7BD-4FDF-9F98-FD82077D4D67}">
      <dsp:nvSpPr>
        <dsp:cNvPr id="0" name=""/>
        <dsp:cNvSpPr/>
      </dsp:nvSpPr>
      <dsp:spPr>
        <a:xfrm>
          <a:off x="6299787" y="2033457"/>
          <a:ext cx="2304008" cy="1382404"/>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EC" sz="1500" kern="1200" dirty="0" smtClean="0"/>
            <a:t>Se pesa la muestra se cemento y se obtienen los resultados.</a:t>
          </a:r>
          <a:endParaRPr lang="es-ES" sz="1500" kern="1200" dirty="0"/>
        </a:p>
      </dsp:txBody>
      <dsp:txXfrm>
        <a:off x="6340276" y="2073946"/>
        <a:ext cx="2223030" cy="130142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7A599-8278-4094-A9D0-EDE233A839B2}">
      <dsp:nvSpPr>
        <dsp:cNvPr id="0" name=""/>
        <dsp:cNvSpPr/>
      </dsp:nvSpPr>
      <dsp:spPr>
        <a:xfrm rot="5400000">
          <a:off x="-421611" y="424268"/>
          <a:ext cx="2810744" cy="1967520"/>
        </a:xfrm>
        <a:prstGeom prst="chevron">
          <a:avLst/>
        </a:prstGeom>
        <a:solidFill>
          <a:schemeClr val="accent3"/>
        </a:solidFill>
        <a:ln w="25400" cap="flat" cmpd="sng" algn="ctr">
          <a:solidFill>
            <a:schemeClr val="accent3">
              <a:shade val="50000"/>
            </a:schemeClr>
          </a:solidFill>
          <a:prstDash val="solid"/>
        </a:ln>
        <a:effectLst/>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t>EQUIPO</a:t>
          </a:r>
          <a:endParaRPr lang="es-ES" sz="2000" b="1" kern="1200" dirty="0"/>
        </a:p>
      </dsp:txBody>
      <dsp:txXfrm rot="-5400000">
        <a:off x="1" y="986416"/>
        <a:ext cx="1967520" cy="843224"/>
      </dsp:txXfrm>
    </dsp:sp>
    <dsp:sp modelId="{23E35BA7-908F-451D-8CA3-E779FA360EC0}">
      <dsp:nvSpPr>
        <dsp:cNvPr id="0" name=""/>
        <dsp:cNvSpPr/>
      </dsp:nvSpPr>
      <dsp:spPr>
        <a:xfrm rot="5400000">
          <a:off x="3885825" y="-1915647"/>
          <a:ext cx="1826983" cy="5663592"/>
        </a:xfrm>
        <a:prstGeom prst="round2Same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Termómetro, graduado con divisiones de 0,1° C.</a:t>
          </a:r>
          <a:endParaRPr lang="es-ES" sz="1600" kern="1200" dirty="0"/>
        </a:p>
        <a:p>
          <a:pPr marL="171450" lvl="1" indent="-171450" algn="l" defTabSz="711200">
            <a:lnSpc>
              <a:spcPct val="90000"/>
            </a:lnSpc>
            <a:spcBef>
              <a:spcPct val="0"/>
            </a:spcBef>
            <a:spcAft>
              <a:spcPct val="15000"/>
            </a:spcAft>
            <a:buChar char="••"/>
          </a:pPr>
          <a:r>
            <a:rPr lang="es-EC" sz="1600" kern="1200" dirty="0" smtClean="0"/>
            <a:t>Balanza.</a:t>
          </a:r>
          <a:endParaRPr lang="es-ES" sz="1600" kern="1200" dirty="0"/>
        </a:p>
        <a:p>
          <a:pPr marL="171450" lvl="1" indent="-171450" algn="l" defTabSz="711200">
            <a:lnSpc>
              <a:spcPct val="90000"/>
            </a:lnSpc>
            <a:spcBef>
              <a:spcPct val="0"/>
            </a:spcBef>
            <a:spcAft>
              <a:spcPct val="15000"/>
            </a:spcAft>
            <a:buChar char="••"/>
          </a:pPr>
          <a:r>
            <a:rPr lang="es-EC" sz="1600" kern="1200" dirty="0" smtClean="0"/>
            <a:t>Recipiente para baño maría, capaz de mantener el agua a una temperatura con variación de 0,2 °C.</a:t>
          </a:r>
          <a:endParaRPr lang="es-ES" sz="1600" kern="1200" dirty="0"/>
        </a:p>
        <a:p>
          <a:pPr marL="171450" lvl="1" indent="-171450" algn="l" defTabSz="711200">
            <a:lnSpc>
              <a:spcPct val="90000"/>
            </a:lnSpc>
            <a:spcBef>
              <a:spcPct val="0"/>
            </a:spcBef>
            <a:spcAft>
              <a:spcPct val="15000"/>
            </a:spcAft>
            <a:buChar char="••"/>
          </a:pPr>
          <a:r>
            <a:rPr lang="es-EC" sz="1600" kern="1200" dirty="0" smtClean="0"/>
            <a:t>Frasco Le </a:t>
          </a:r>
          <a:r>
            <a:rPr lang="es-EC" sz="1600" kern="1200" dirty="0" err="1" smtClean="0"/>
            <a:t>Chetelier</a:t>
          </a:r>
          <a:r>
            <a:rPr lang="es-EC" sz="1600" kern="1200" dirty="0" smtClean="0"/>
            <a:t>.</a:t>
          </a:r>
          <a:endParaRPr lang="es-ES" sz="1600" kern="1200" dirty="0"/>
        </a:p>
        <a:p>
          <a:pPr marL="171450" lvl="1" indent="-171450" algn="l" defTabSz="711200">
            <a:lnSpc>
              <a:spcPct val="90000"/>
            </a:lnSpc>
            <a:spcBef>
              <a:spcPct val="0"/>
            </a:spcBef>
            <a:spcAft>
              <a:spcPct val="15000"/>
            </a:spcAft>
            <a:buChar char="••"/>
          </a:pPr>
          <a:r>
            <a:rPr lang="es-EC" sz="1600" kern="1200" dirty="0" smtClean="0"/>
            <a:t>Balanza.</a:t>
          </a:r>
          <a:endParaRPr lang="es-ES" sz="1600" kern="1200" dirty="0"/>
        </a:p>
        <a:p>
          <a:pPr marL="171450" lvl="1" indent="-171450" algn="l" defTabSz="711200">
            <a:lnSpc>
              <a:spcPct val="90000"/>
            </a:lnSpc>
            <a:spcBef>
              <a:spcPct val="0"/>
            </a:spcBef>
            <a:spcAft>
              <a:spcPct val="15000"/>
            </a:spcAft>
            <a:buChar char="••"/>
          </a:pPr>
          <a:r>
            <a:rPr lang="es-EC" sz="1600" kern="1200" dirty="0" smtClean="0"/>
            <a:t>Termómetro.</a:t>
          </a:r>
          <a:endParaRPr lang="es-ES" sz="1600" kern="1200" dirty="0"/>
        </a:p>
      </dsp:txBody>
      <dsp:txXfrm rot="-5400000">
        <a:off x="1967521" y="91843"/>
        <a:ext cx="5574406" cy="1648611"/>
      </dsp:txXfrm>
    </dsp:sp>
    <dsp:sp modelId="{D998BD03-BE78-48BA-B92D-46FFF554DF10}">
      <dsp:nvSpPr>
        <dsp:cNvPr id="0" name=""/>
        <dsp:cNvSpPr/>
      </dsp:nvSpPr>
      <dsp:spPr>
        <a:xfrm rot="5400000">
          <a:off x="-421611" y="2953323"/>
          <a:ext cx="2810744" cy="19675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t>MATERIALES</a:t>
          </a:r>
          <a:endParaRPr lang="es-ES" sz="2000" b="1" kern="1200" dirty="0"/>
        </a:p>
      </dsp:txBody>
      <dsp:txXfrm rot="-5400000">
        <a:off x="1" y="3515471"/>
        <a:ext cx="1967520" cy="843224"/>
      </dsp:txXfrm>
    </dsp:sp>
    <dsp:sp modelId="{D05385F3-4F91-43C3-AF77-F9CA6558E883}">
      <dsp:nvSpPr>
        <dsp:cNvPr id="0" name=""/>
        <dsp:cNvSpPr/>
      </dsp:nvSpPr>
      <dsp:spPr>
        <a:xfrm rot="5400000">
          <a:off x="3885825" y="613407"/>
          <a:ext cx="1826983" cy="5663592"/>
        </a:xfrm>
        <a:prstGeom prst="round2SameRect">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s-ES" sz="3600" kern="1200">
              <a:noFill/>
            </a:rPr>
            <a:t> </a:t>
          </a:r>
        </a:p>
        <a:p>
          <a:pPr marL="285750" lvl="1" indent="-285750" algn="l" defTabSz="1600200">
            <a:lnSpc>
              <a:spcPct val="90000"/>
            </a:lnSpc>
            <a:spcBef>
              <a:spcPct val="0"/>
            </a:spcBef>
            <a:spcAft>
              <a:spcPct val="15000"/>
            </a:spcAft>
            <a:buChar char="••"/>
          </a:pPr>
          <a:r>
            <a:rPr lang="es-ES" sz="3600" kern="1200">
              <a:noFill/>
            </a:rPr>
            <a:t> </a:t>
          </a:r>
        </a:p>
        <a:p>
          <a:pPr marL="285750" lvl="1" indent="-285750" algn="l" defTabSz="1600200">
            <a:lnSpc>
              <a:spcPct val="90000"/>
            </a:lnSpc>
            <a:spcBef>
              <a:spcPct val="0"/>
            </a:spcBef>
            <a:spcAft>
              <a:spcPct val="15000"/>
            </a:spcAft>
            <a:buChar char="••"/>
          </a:pPr>
          <a:r>
            <a:rPr lang="es-ES" sz="3600" kern="1200">
              <a:noFill/>
            </a:rPr>
            <a:t> </a:t>
          </a:r>
        </a:p>
      </dsp:txBody>
      <dsp:txXfrm rot="-5400000">
        <a:off x="1967521" y="2620897"/>
        <a:ext cx="5574406" cy="16486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D203B-2622-4A6F-8643-FC0647BADFF4}">
      <dsp:nvSpPr>
        <dsp:cNvPr id="0" name=""/>
        <dsp:cNvSpPr/>
      </dsp:nvSpPr>
      <dsp:spPr>
        <a:xfrm rot="5400000">
          <a:off x="1034569" y="1264111"/>
          <a:ext cx="1975315" cy="238288"/>
        </a:xfrm>
        <a:prstGeom prst="rect">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431899E-462E-403A-82A3-93E5C65FE490}">
      <dsp:nvSpPr>
        <dsp:cNvPr id="0" name=""/>
        <dsp:cNvSpPr/>
      </dsp:nvSpPr>
      <dsp:spPr>
        <a:xfrm>
          <a:off x="1487485" y="1265"/>
          <a:ext cx="2647652" cy="158859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Colocar el agua en el recipiente de baño maría  a temperatura de 24,1 °C</a:t>
          </a:r>
          <a:endParaRPr lang="es-ES" sz="1600" kern="1200" dirty="0"/>
        </a:p>
      </dsp:txBody>
      <dsp:txXfrm>
        <a:off x="1534013" y="47793"/>
        <a:ext cx="2554596" cy="1495535"/>
      </dsp:txXfrm>
    </dsp:sp>
    <dsp:sp modelId="{AA6B26AA-EE17-4FEE-97BB-0D0B197881A0}">
      <dsp:nvSpPr>
        <dsp:cNvPr id="0" name=""/>
        <dsp:cNvSpPr/>
      </dsp:nvSpPr>
      <dsp:spPr>
        <a:xfrm rot="5400000">
          <a:off x="1034569" y="3249851"/>
          <a:ext cx="1975315" cy="238288"/>
        </a:xfrm>
        <a:prstGeom prst="rect">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17DBEC0-0436-4986-983E-EDE6A7CE28F3}">
      <dsp:nvSpPr>
        <dsp:cNvPr id="0" name=""/>
        <dsp:cNvSpPr/>
      </dsp:nvSpPr>
      <dsp:spPr>
        <a:xfrm>
          <a:off x="1487485" y="1987004"/>
          <a:ext cx="2647652" cy="158859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Llenar el frasco Le </a:t>
          </a:r>
          <a:r>
            <a:rPr lang="es-EC" sz="1600" kern="1200" dirty="0" err="1" smtClean="0"/>
            <a:t>Chetelier</a:t>
          </a:r>
          <a:r>
            <a:rPr lang="es-EC" sz="1600" kern="1200" dirty="0" smtClean="0"/>
            <a:t> con la gasolina hasta la marca 0 y 1 cm</a:t>
          </a:r>
          <a:r>
            <a:rPr lang="es-EC" sz="1600" kern="1200" baseline="30000" dirty="0" smtClean="0"/>
            <a:t>3</a:t>
          </a:r>
          <a:r>
            <a:rPr lang="es-EC" sz="1600" kern="1200" dirty="0" smtClean="0"/>
            <a:t> de la parte baja del cuello del frasco y colocar en el recipiente de baño maría.</a:t>
          </a:r>
          <a:endParaRPr lang="es-ES" sz="1600" kern="1200" dirty="0"/>
        </a:p>
      </dsp:txBody>
      <dsp:txXfrm>
        <a:off x="1534013" y="2033532"/>
        <a:ext cx="2554596" cy="1495535"/>
      </dsp:txXfrm>
    </dsp:sp>
    <dsp:sp modelId="{FE2ED6F7-0DFD-4177-BEFD-82FF994D8840}">
      <dsp:nvSpPr>
        <dsp:cNvPr id="0" name=""/>
        <dsp:cNvSpPr/>
      </dsp:nvSpPr>
      <dsp:spPr>
        <a:xfrm>
          <a:off x="2027439" y="4242720"/>
          <a:ext cx="3385031" cy="238288"/>
        </a:xfrm>
        <a:prstGeom prst="rect">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C644ED9-7AF7-4BA1-B847-43A7570439F0}">
      <dsp:nvSpPr>
        <dsp:cNvPr id="0" name=""/>
        <dsp:cNvSpPr/>
      </dsp:nvSpPr>
      <dsp:spPr>
        <a:xfrm>
          <a:off x="1487485" y="3972743"/>
          <a:ext cx="2647652" cy="158859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Introducir el cemento poco a poco dentro del frasco Le </a:t>
          </a:r>
          <a:r>
            <a:rPr lang="es-EC" sz="1600" kern="1200" dirty="0" err="1" smtClean="0"/>
            <a:t>Chetelier</a:t>
          </a:r>
          <a:r>
            <a:rPr lang="es-EC" sz="1600" kern="1200" dirty="0" smtClean="0"/>
            <a:t> a la misma temperatura.</a:t>
          </a:r>
          <a:endParaRPr lang="es-ES" sz="1600" kern="1200" dirty="0"/>
        </a:p>
      </dsp:txBody>
      <dsp:txXfrm>
        <a:off x="1534013" y="4019271"/>
        <a:ext cx="2554596" cy="1495535"/>
      </dsp:txXfrm>
    </dsp:sp>
    <dsp:sp modelId="{F9819AB4-3155-4573-B7D9-E1DD6C5AB4AF}">
      <dsp:nvSpPr>
        <dsp:cNvPr id="0" name=""/>
        <dsp:cNvSpPr/>
      </dsp:nvSpPr>
      <dsp:spPr>
        <a:xfrm rot="16409267">
          <a:off x="4491148" y="3252457"/>
          <a:ext cx="1984202" cy="238288"/>
        </a:xfrm>
        <a:prstGeom prst="rect">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9DD8CFB-9E74-432A-A513-D00A78693CF1}">
      <dsp:nvSpPr>
        <dsp:cNvPr id="0" name=""/>
        <dsp:cNvSpPr/>
      </dsp:nvSpPr>
      <dsp:spPr>
        <a:xfrm>
          <a:off x="4882940" y="3972743"/>
          <a:ext cx="2647652" cy="158859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Colocar el tapón en el frasco, rodar el frasco en posición inclinada hasta que deje de subir burbujas a la superficie del líquido.</a:t>
          </a:r>
          <a:endParaRPr lang="es-ES" sz="1600" kern="1200" dirty="0"/>
        </a:p>
      </dsp:txBody>
      <dsp:txXfrm>
        <a:off x="4929468" y="4019271"/>
        <a:ext cx="2554596" cy="1495535"/>
      </dsp:txXfrm>
    </dsp:sp>
    <dsp:sp modelId="{365CC620-88C3-48AD-A612-5DF7E75742D6}">
      <dsp:nvSpPr>
        <dsp:cNvPr id="0" name=""/>
        <dsp:cNvSpPr/>
      </dsp:nvSpPr>
      <dsp:spPr>
        <a:xfrm>
          <a:off x="5008862" y="1987004"/>
          <a:ext cx="2647652" cy="1588591"/>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Dejar reposar en el recipiente de baño, medir la lectura final</a:t>
          </a:r>
          <a:r>
            <a:rPr lang="es-EC" sz="1500" kern="1200" dirty="0" smtClean="0"/>
            <a:t>.</a:t>
          </a:r>
          <a:endParaRPr lang="es-ES" sz="1500" kern="1200" dirty="0"/>
        </a:p>
      </dsp:txBody>
      <dsp:txXfrm>
        <a:off x="5055390" y="2033532"/>
        <a:ext cx="2554596" cy="1495535"/>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7D400E-388A-4B67-8256-D37911303435}">
      <dsp:nvSpPr>
        <dsp:cNvPr id="0" name=""/>
        <dsp:cNvSpPr/>
      </dsp:nvSpPr>
      <dsp:spPr>
        <a:xfrm>
          <a:off x="2340178" y="949668"/>
          <a:ext cx="474799" cy="705076"/>
        </a:xfrm>
        <a:custGeom>
          <a:avLst/>
          <a:gdLst/>
          <a:ahLst/>
          <a:cxnLst/>
          <a:rect l="0" t="0" r="0" b="0"/>
          <a:pathLst>
            <a:path>
              <a:moveTo>
                <a:pt x="0" y="0"/>
              </a:moveTo>
              <a:lnTo>
                <a:pt x="0" y="705076"/>
              </a:lnTo>
              <a:lnTo>
                <a:pt x="474799" y="7050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E47B23-A13A-4D33-8000-FB9DE9A8E4EC}">
      <dsp:nvSpPr>
        <dsp:cNvPr id="0" name=""/>
        <dsp:cNvSpPr/>
      </dsp:nvSpPr>
      <dsp:spPr>
        <a:xfrm>
          <a:off x="2340178" y="949668"/>
          <a:ext cx="5073844" cy="1628885"/>
        </a:xfrm>
        <a:custGeom>
          <a:avLst/>
          <a:gdLst/>
          <a:ahLst/>
          <a:cxnLst/>
          <a:rect l="0" t="0" r="0" b="0"/>
          <a:pathLst>
            <a:path>
              <a:moveTo>
                <a:pt x="0" y="0"/>
              </a:moveTo>
              <a:lnTo>
                <a:pt x="0" y="1434621"/>
              </a:lnTo>
              <a:lnTo>
                <a:pt x="5073844" y="1434621"/>
              </a:lnTo>
              <a:lnTo>
                <a:pt x="5073844" y="16288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64E4F9-4EA1-4BF2-AED7-954A51A012D4}">
      <dsp:nvSpPr>
        <dsp:cNvPr id="0" name=""/>
        <dsp:cNvSpPr/>
      </dsp:nvSpPr>
      <dsp:spPr>
        <a:xfrm>
          <a:off x="2340178" y="949668"/>
          <a:ext cx="596446" cy="1628885"/>
        </a:xfrm>
        <a:custGeom>
          <a:avLst/>
          <a:gdLst/>
          <a:ahLst/>
          <a:cxnLst/>
          <a:rect l="0" t="0" r="0" b="0"/>
          <a:pathLst>
            <a:path>
              <a:moveTo>
                <a:pt x="0" y="0"/>
              </a:moveTo>
              <a:lnTo>
                <a:pt x="0" y="1434621"/>
              </a:lnTo>
              <a:lnTo>
                <a:pt x="596446" y="1434621"/>
              </a:lnTo>
              <a:lnTo>
                <a:pt x="596446" y="16288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CF2EDE-1184-4A26-BC87-FCB6A81AEE0D}">
      <dsp:nvSpPr>
        <dsp:cNvPr id="0" name=""/>
        <dsp:cNvSpPr/>
      </dsp:nvSpPr>
      <dsp:spPr>
        <a:xfrm>
          <a:off x="794725" y="24602"/>
          <a:ext cx="3090907" cy="925066"/>
        </a:xfrm>
        <a:prstGeom prst="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C" sz="2000" kern="1200" dirty="0" smtClean="0"/>
            <a:t>PROPIEDADES FÍSICAS Y MECÁNICAS DE LOS AGREGADOS PÉTREOS</a:t>
          </a:r>
          <a:endParaRPr lang="es-ES" sz="2000" kern="1200" dirty="0"/>
        </a:p>
      </dsp:txBody>
      <dsp:txXfrm>
        <a:off x="794725" y="24602"/>
        <a:ext cx="3090907" cy="925066"/>
      </dsp:txXfrm>
    </dsp:sp>
    <dsp:sp modelId="{16DDF1C1-DB21-40F6-9A08-BB36B4ECBB80}">
      <dsp:nvSpPr>
        <dsp:cNvPr id="0" name=""/>
        <dsp:cNvSpPr/>
      </dsp:nvSpPr>
      <dsp:spPr>
        <a:xfrm>
          <a:off x="2011558" y="2578554"/>
          <a:ext cx="1850133" cy="925066"/>
        </a:xfrm>
        <a:prstGeom prst="rect">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Agregado Grueso</a:t>
          </a:r>
          <a:endParaRPr lang="es-ES" sz="2000" kern="1200" dirty="0"/>
        </a:p>
      </dsp:txBody>
      <dsp:txXfrm>
        <a:off x="2011558" y="2578554"/>
        <a:ext cx="1850133" cy="925066"/>
      </dsp:txXfrm>
    </dsp:sp>
    <dsp:sp modelId="{76CFB60D-C38C-461C-923B-3527104F0CF3}">
      <dsp:nvSpPr>
        <dsp:cNvPr id="0" name=""/>
        <dsp:cNvSpPr/>
      </dsp:nvSpPr>
      <dsp:spPr>
        <a:xfrm>
          <a:off x="6488956" y="2578554"/>
          <a:ext cx="1850133" cy="925066"/>
        </a:xfrm>
        <a:prstGeom prst="rect">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dirty="0" smtClean="0"/>
            <a:t>Agregado Fino</a:t>
          </a:r>
          <a:endParaRPr lang="es-ES" sz="2000" kern="1200" dirty="0"/>
        </a:p>
      </dsp:txBody>
      <dsp:txXfrm>
        <a:off x="6488956" y="2578554"/>
        <a:ext cx="1850133" cy="925066"/>
      </dsp:txXfrm>
    </dsp:sp>
    <dsp:sp modelId="{A3FF9297-4922-4345-ADCB-83AF074557D2}">
      <dsp:nvSpPr>
        <dsp:cNvPr id="0" name=""/>
        <dsp:cNvSpPr/>
      </dsp:nvSpPr>
      <dsp:spPr>
        <a:xfrm>
          <a:off x="2814978" y="1192212"/>
          <a:ext cx="4881226" cy="925066"/>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t>Sus características afectan o benefician a las propiedades del hormigón en estado fresco y en estado endurecimiento. Las características de los agregados como su forma, textura y gradación influyen en la resistencia del hormigón</a:t>
          </a:r>
          <a:endParaRPr lang="es-ES" sz="1500" kern="1200" dirty="0"/>
        </a:p>
      </dsp:txBody>
      <dsp:txXfrm>
        <a:off x="2814978" y="1192212"/>
        <a:ext cx="4881226" cy="92506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B00264-3C7A-4A24-B959-35A0316C98E2}">
      <dsp:nvSpPr>
        <dsp:cNvPr id="0" name=""/>
        <dsp:cNvSpPr/>
      </dsp:nvSpPr>
      <dsp:spPr>
        <a:xfrm>
          <a:off x="259591" y="0"/>
          <a:ext cx="1430579" cy="71528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b="1" kern="1200" dirty="0" smtClean="0"/>
            <a:t>AGREGADOS</a:t>
          </a:r>
        </a:p>
        <a:p>
          <a:pPr lvl="0" algn="ctr" defTabSz="800100">
            <a:lnSpc>
              <a:spcPct val="90000"/>
            </a:lnSpc>
            <a:spcBef>
              <a:spcPct val="0"/>
            </a:spcBef>
            <a:spcAft>
              <a:spcPct val="35000"/>
            </a:spcAft>
          </a:pPr>
          <a:r>
            <a:rPr lang="es-EC" sz="1800" b="1" kern="1200" dirty="0" smtClean="0"/>
            <a:t>(</a:t>
          </a:r>
          <a:r>
            <a:rPr lang="es-EC" sz="1800" b="1" kern="1200" dirty="0" err="1" smtClean="0"/>
            <a:t>Disensa</a:t>
          </a:r>
          <a:r>
            <a:rPr lang="es-EC" sz="1800" b="1" kern="1200" dirty="0" smtClean="0"/>
            <a:t>)</a:t>
          </a:r>
          <a:endParaRPr lang="es-EC" sz="1800" b="1" kern="1200" dirty="0"/>
        </a:p>
      </dsp:txBody>
      <dsp:txXfrm>
        <a:off x="280541" y="20950"/>
        <a:ext cx="1388679" cy="673389"/>
      </dsp:txXfrm>
    </dsp:sp>
    <dsp:sp modelId="{77248260-5E27-437A-B2CD-3B9F508E0458}">
      <dsp:nvSpPr>
        <dsp:cNvPr id="0" name=""/>
        <dsp:cNvSpPr/>
      </dsp:nvSpPr>
      <dsp:spPr>
        <a:xfrm>
          <a:off x="402649" y="715289"/>
          <a:ext cx="428650" cy="608896"/>
        </a:xfrm>
        <a:custGeom>
          <a:avLst/>
          <a:gdLst/>
          <a:ahLst/>
          <a:cxnLst/>
          <a:rect l="0" t="0" r="0" b="0"/>
          <a:pathLst>
            <a:path>
              <a:moveTo>
                <a:pt x="0" y="0"/>
              </a:moveTo>
              <a:lnTo>
                <a:pt x="0" y="608896"/>
              </a:lnTo>
              <a:lnTo>
                <a:pt x="428650" y="60889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5E80BF-773A-47C1-B341-66CE0DC387FA}">
      <dsp:nvSpPr>
        <dsp:cNvPr id="0" name=""/>
        <dsp:cNvSpPr/>
      </dsp:nvSpPr>
      <dsp:spPr>
        <a:xfrm>
          <a:off x="831299" y="937586"/>
          <a:ext cx="1495093" cy="77319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Granulometría</a:t>
          </a:r>
          <a:endParaRPr lang="es-EC" sz="1400" kern="1200" dirty="0"/>
        </a:p>
      </dsp:txBody>
      <dsp:txXfrm>
        <a:off x="853945" y="960232"/>
        <a:ext cx="1449801" cy="727907"/>
      </dsp:txXfrm>
    </dsp:sp>
    <dsp:sp modelId="{8EE6C413-9E85-42D5-9C10-5424F64A09A1}">
      <dsp:nvSpPr>
        <dsp:cNvPr id="0" name=""/>
        <dsp:cNvSpPr/>
      </dsp:nvSpPr>
      <dsp:spPr>
        <a:xfrm>
          <a:off x="402649" y="715289"/>
          <a:ext cx="428650" cy="1670182"/>
        </a:xfrm>
        <a:custGeom>
          <a:avLst/>
          <a:gdLst/>
          <a:ahLst/>
          <a:cxnLst/>
          <a:rect l="0" t="0" r="0" b="0"/>
          <a:pathLst>
            <a:path>
              <a:moveTo>
                <a:pt x="0" y="0"/>
              </a:moveTo>
              <a:lnTo>
                <a:pt x="0" y="1670182"/>
              </a:lnTo>
              <a:lnTo>
                <a:pt x="428650" y="167018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CB4E174-A697-4013-8711-3D5B0283A7F2}">
      <dsp:nvSpPr>
        <dsp:cNvPr id="0" name=""/>
        <dsp:cNvSpPr/>
      </dsp:nvSpPr>
      <dsp:spPr>
        <a:xfrm>
          <a:off x="831299" y="1850102"/>
          <a:ext cx="1495093" cy="10707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Peso específico y capacidad de absorción del agregado.</a:t>
          </a:r>
          <a:endParaRPr lang="es-EC" sz="1400" kern="1200" dirty="0"/>
        </a:p>
      </dsp:txBody>
      <dsp:txXfrm>
        <a:off x="862660" y="1881463"/>
        <a:ext cx="1432371" cy="1008016"/>
      </dsp:txXfrm>
    </dsp:sp>
    <dsp:sp modelId="{616006BB-4286-466F-9AB9-8E283B1BD3C9}">
      <dsp:nvSpPr>
        <dsp:cNvPr id="0" name=""/>
        <dsp:cNvSpPr/>
      </dsp:nvSpPr>
      <dsp:spPr>
        <a:xfrm>
          <a:off x="402649" y="715289"/>
          <a:ext cx="428650" cy="2766725"/>
        </a:xfrm>
        <a:custGeom>
          <a:avLst/>
          <a:gdLst/>
          <a:ahLst/>
          <a:cxnLst/>
          <a:rect l="0" t="0" r="0" b="0"/>
          <a:pathLst>
            <a:path>
              <a:moveTo>
                <a:pt x="0" y="0"/>
              </a:moveTo>
              <a:lnTo>
                <a:pt x="0" y="2766725"/>
              </a:lnTo>
              <a:lnTo>
                <a:pt x="428650" y="276672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71B684-1968-448E-A9BF-4AB10E8AA0E1}">
      <dsp:nvSpPr>
        <dsp:cNvPr id="0" name=""/>
        <dsp:cNvSpPr/>
      </dsp:nvSpPr>
      <dsp:spPr>
        <a:xfrm>
          <a:off x="831299" y="3124370"/>
          <a:ext cx="1495093" cy="7152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Densidad  suelta y compactada</a:t>
          </a:r>
          <a:endParaRPr lang="es-EC" sz="1400" kern="1200" dirty="0"/>
        </a:p>
      </dsp:txBody>
      <dsp:txXfrm>
        <a:off x="852249" y="3145320"/>
        <a:ext cx="1453193" cy="673389"/>
      </dsp:txXfrm>
    </dsp:sp>
    <dsp:sp modelId="{89A0BE72-B44B-4AC3-AB45-D711CCE56F83}">
      <dsp:nvSpPr>
        <dsp:cNvPr id="0" name=""/>
        <dsp:cNvSpPr/>
      </dsp:nvSpPr>
      <dsp:spPr>
        <a:xfrm>
          <a:off x="402649" y="715289"/>
          <a:ext cx="428650" cy="3606293"/>
        </a:xfrm>
        <a:custGeom>
          <a:avLst/>
          <a:gdLst/>
          <a:ahLst/>
          <a:cxnLst/>
          <a:rect l="0" t="0" r="0" b="0"/>
          <a:pathLst>
            <a:path>
              <a:moveTo>
                <a:pt x="0" y="0"/>
              </a:moveTo>
              <a:lnTo>
                <a:pt x="0" y="3606293"/>
              </a:lnTo>
              <a:lnTo>
                <a:pt x="428650" y="36062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25CC847-C983-4C46-857F-F96F25671693}">
      <dsp:nvSpPr>
        <dsp:cNvPr id="0" name=""/>
        <dsp:cNvSpPr/>
      </dsp:nvSpPr>
      <dsp:spPr>
        <a:xfrm>
          <a:off x="831299" y="4009484"/>
          <a:ext cx="1473119" cy="62419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Determinación del contenido de humedad</a:t>
          </a:r>
          <a:r>
            <a:rPr lang="es-EC" sz="1000" kern="1200" dirty="0" smtClean="0"/>
            <a:t>.</a:t>
          </a:r>
          <a:endParaRPr lang="es-EC" sz="1000" kern="1200" dirty="0"/>
        </a:p>
      </dsp:txBody>
      <dsp:txXfrm>
        <a:off x="849581" y="4027766"/>
        <a:ext cx="1436555" cy="587633"/>
      </dsp:txXfrm>
    </dsp:sp>
    <dsp:sp modelId="{9D18B000-333F-4EF6-88C2-A64EB3B8C144}">
      <dsp:nvSpPr>
        <dsp:cNvPr id="0" name=""/>
        <dsp:cNvSpPr/>
      </dsp:nvSpPr>
      <dsp:spPr>
        <a:xfrm>
          <a:off x="402649" y="715289"/>
          <a:ext cx="428650" cy="4436911"/>
        </a:xfrm>
        <a:custGeom>
          <a:avLst/>
          <a:gdLst/>
          <a:ahLst/>
          <a:cxnLst/>
          <a:rect l="0" t="0" r="0" b="0"/>
          <a:pathLst>
            <a:path>
              <a:moveTo>
                <a:pt x="0" y="0"/>
              </a:moveTo>
              <a:lnTo>
                <a:pt x="0" y="4436911"/>
              </a:lnTo>
              <a:lnTo>
                <a:pt x="428650" y="443691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29C291-3843-4764-A16A-01F42F3D54EA}">
      <dsp:nvSpPr>
        <dsp:cNvPr id="0" name=""/>
        <dsp:cNvSpPr/>
      </dsp:nvSpPr>
      <dsp:spPr>
        <a:xfrm>
          <a:off x="831299" y="4794556"/>
          <a:ext cx="1495093" cy="71528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Abrasión</a:t>
          </a:r>
          <a:r>
            <a:rPr lang="es-EC" sz="1000" kern="1200" dirty="0" smtClean="0"/>
            <a:t>.</a:t>
          </a:r>
          <a:endParaRPr lang="es-EC" sz="1000" kern="1200" dirty="0"/>
        </a:p>
      </dsp:txBody>
      <dsp:txXfrm>
        <a:off x="852249" y="4815506"/>
        <a:ext cx="1453193" cy="67338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0C065-CA49-49F6-BFD2-BB02D4E49C20}">
      <dsp:nvSpPr>
        <dsp:cNvPr id="0" name=""/>
        <dsp:cNvSpPr/>
      </dsp:nvSpPr>
      <dsp:spPr>
        <a:xfrm>
          <a:off x="0" y="0"/>
          <a:ext cx="1971677" cy="2419842"/>
        </a:xfrm>
        <a:prstGeom prst="ellipse">
          <a:avLst/>
        </a:prstGeom>
        <a:gradFill rotWithShape="0">
          <a:gsLst>
            <a:gs pos="0">
              <a:schemeClr val="accent3">
                <a:shade val="80000"/>
                <a:alpha val="50000"/>
                <a:hueOff val="0"/>
                <a:satOff val="0"/>
                <a:lumOff val="0"/>
                <a:alphaOff val="0"/>
                <a:shade val="51000"/>
                <a:satMod val="130000"/>
              </a:schemeClr>
            </a:gs>
            <a:gs pos="80000">
              <a:schemeClr val="accent3">
                <a:shade val="80000"/>
                <a:alpha val="50000"/>
                <a:hueOff val="0"/>
                <a:satOff val="0"/>
                <a:lumOff val="0"/>
                <a:alphaOff val="0"/>
                <a:shade val="93000"/>
                <a:satMod val="130000"/>
              </a:schemeClr>
            </a:gs>
            <a:gs pos="100000">
              <a:schemeClr val="accent3">
                <a:shade val="80000"/>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t>Pesar  5000 gr del agregado grueso  y del fino</a:t>
          </a:r>
          <a:endParaRPr lang="es-EC" sz="1800" kern="1200" dirty="0"/>
        </a:p>
      </dsp:txBody>
      <dsp:txXfrm>
        <a:off x="288745" y="354378"/>
        <a:ext cx="1394187" cy="1711086"/>
      </dsp:txXfrm>
    </dsp:sp>
    <dsp:sp modelId="{D7DBC5FB-09A3-4E73-991A-15D30100B621}">
      <dsp:nvSpPr>
        <dsp:cNvPr id="0" name=""/>
        <dsp:cNvSpPr/>
      </dsp:nvSpPr>
      <dsp:spPr>
        <a:xfrm>
          <a:off x="3391937" y="936092"/>
          <a:ext cx="1778490" cy="1814405"/>
        </a:xfrm>
        <a:prstGeom prst="ellipse">
          <a:avLst/>
        </a:prstGeom>
        <a:gradFill rotWithShape="0">
          <a:gsLst>
            <a:gs pos="0">
              <a:schemeClr val="accent3">
                <a:shade val="80000"/>
                <a:alpha val="50000"/>
                <a:hueOff val="112142"/>
                <a:satOff val="-1562"/>
                <a:lumOff val="13418"/>
                <a:alphaOff val="0"/>
                <a:shade val="51000"/>
                <a:satMod val="130000"/>
              </a:schemeClr>
            </a:gs>
            <a:gs pos="80000">
              <a:schemeClr val="accent3">
                <a:shade val="80000"/>
                <a:alpha val="50000"/>
                <a:hueOff val="112142"/>
                <a:satOff val="-1562"/>
                <a:lumOff val="13418"/>
                <a:alphaOff val="0"/>
                <a:shade val="93000"/>
                <a:satMod val="130000"/>
              </a:schemeClr>
            </a:gs>
            <a:gs pos="100000">
              <a:schemeClr val="accent3">
                <a:shade val="80000"/>
                <a:alpha val="50000"/>
                <a:hueOff val="112142"/>
                <a:satOff val="-1562"/>
                <a:lumOff val="134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t>Armar los juegos de tamices según el tipo de agregado </a:t>
          </a:r>
          <a:endParaRPr lang="es-EC" sz="1800" kern="1200" dirty="0"/>
        </a:p>
      </dsp:txBody>
      <dsp:txXfrm>
        <a:off x="3652391" y="1201805"/>
        <a:ext cx="1257582" cy="1282979"/>
      </dsp:txXfrm>
    </dsp:sp>
    <dsp:sp modelId="{9343961B-6388-44E7-8EBA-B00BF085ED38}">
      <dsp:nvSpPr>
        <dsp:cNvPr id="0" name=""/>
        <dsp:cNvSpPr/>
      </dsp:nvSpPr>
      <dsp:spPr>
        <a:xfrm>
          <a:off x="4909342" y="1061409"/>
          <a:ext cx="2660458" cy="2183456"/>
        </a:xfrm>
        <a:prstGeom prst="ellipse">
          <a:avLst/>
        </a:prstGeom>
        <a:gradFill rotWithShape="0">
          <a:gsLst>
            <a:gs pos="0">
              <a:schemeClr val="accent3">
                <a:shade val="80000"/>
                <a:alpha val="50000"/>
                <a:hueOff val="224283"/>
                <a:satOff val="-3125"/>
                <a:lumOff val="26836"/>
                <a:alphaOff val="0"/>
                <a:shade val="51000"/>
                <a:satMod val="130000"/>
              </a:schemeClr>
            </a:gs>
            <a:gs pos="80000">
              <a:schemeClr val="accent3">
                <a:shade val="80000"/>
                <a:alpha val="50000"/>
                <a:hueOff val="224283"/>
                <a:satOff val="-3125"/>
                <a:lumOff val="26836"/>
                <a:alphaOff val="0"/>
                <a:shade val="93000"/>
                <a:satMod val="130000"/>
              </a:schemeClr>
            </a:gs>
            <a:gs pos="100000">
              <a:schemeClr val="accent3">
                <a:shade val="80000"/>
                <a:alpha val="50000"/>
                <a:hueOff val="224283"/>
                <a:satOff val="-3125"/>
                <a:lumOff val="2683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t>Colocar la serie de tamices en el tamizador manual en un lapso de 10 min, a una velocidad normal y continúa</a:t>
          </a:r>
          <a:endParaRPr lang="es-EC" sz="1800" kern="1200" dirty="0"/>
        </a:p>
      </dsp:txBody>
      <dsp:txXfrm>
        <a:off x="5298957" y="1381169"/>
        <a:ext cx="1881228" cy="1543936"/>
      </dsp:txXfrm>
    </dsp:sp>
    <dsp:sp modelId="{78BCAD5B-1445-42E3-9CC5-8306D4620DAA}">
      <dsp:nvSpPr>
        <dsp:cNvPr id="0" name=""/>
        <dsp:cNvSpPr/>
      </dsp:nvSpPr>
      <dsp:spPr>
        <a:xfrm>
          <a:off x="7034488" y="1938512"/>
          <a:ext cx="1785983" cy="1670417"/>
        </a:xfrm>
        <a:prstGeom prst="ellipse">
          <a:avLst/>
        </a:prstGeom>
        <a:gradFill rotWithShape="0">
          <a:gsLst>
            <a:gs pos="0">
              <a:schemeClr val="accent3">
                <a:shade val="80000"/>
                <a:alpha val="50000"/>
                <a:hueOff val="224283"/>
                <a:satOff val="-3125"/>
                <a:lumOff val="26836"/>
                <a:alphaOff val="0"/>
                <a:shade val="51000"/>
                <a:satMod val="130000"/>
              </a:schemeClr>
            </a:gs>
            <a:gs pos="80000">
              <a:schemeClr val="accent3">
                <a:shade val="80000"/>
                <a:alpha val="50000"/>
                <a:hueOff val="224283"/>
                <a:satOff val="-3125"/>
                <a:lumOff val="26836"/>
                <a:alphaOff val="0"/>
                <a:shade val="93000"/>
                <a:satMod val="130000"/>
              </a:schemeClr>
            </a:gs>
            <a:gs pos="100000">
              <a:schemeClr val="accent3">
                <a:shade val="80000"/>
                <a:alpha val="50000"/>
                <a:hueOff val="224283"/>
                <a:satOff val="-3125"/>
                <a:lumOff val="2683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t>Pesar el material retenido en cada tamiz de la serie</a:t>
          </a:r>
          <a:endParaRPr lang="es-EC" sz="1800" kern="1200" dirty="0"/>
        </a:p>
      </dsp:txBody>
      <dsp:txXfrm>
        <a:off x="7296039" y="2183139"/>
        <a:ext cx="1262881" cy="1181163"/>
      </dsp:txXfrm>
    </dsp:sp>
    <dsp:sp modelId="{C8F78209-AF6D-4B5F-B0CF-968E5EDBB9D2}">
      <dsp:nvSpPr>
        <dsp:cNvPr id="0" name=""/>
        <dsp:cNvSpPr/>
      </dsp:nvSpPr>
      <dsp:spPr>
        <a:xfrm>
          <a:off x="1735775" y="576059"/>
          <a:ext cx="1872174" cy="2072452"/>
        </a:xfrm>
        <a:prstGeom prst="ellipse">
          <a:avLst/>
        </a:prstGeom>
        <a:gradFill rotWithShape="0">
          <a:gsLst>
            <a:gs pos="0">
              <a:schemeClr val="accent3">
                <a:shade val="80000"/>
                <a:alpha val="50000"/>
                <a:hueOff val="112142"/>
                <a:satOff val="-1562"/>
                <a:lumOff val="13418"/>
                <a:alphaOff val="0"/>
                <a:shade val="51000"/>
                <a:satMod val="130000"/>
              </a:schemeClr>
            </a:gs>
            <a:gs pos="80000">
              <a:schemeClr val="accent3">
                <a:shade val="80000"/>
                <a:alpha val="50000"/>
                <a:hueOff val="112142"/>
                <a:satOff val="-1562"/>
                <a:lumOff val="13418"/>
                <a:alphaOff val="0"/>
                <a:shade val="93000"/>
                <a:satMod val="130000"/>
              </a:schemeClr>
            </a:gs>
            <a:gs pos="100000">
              <a:schemeClr val="accent3">
                <a:shade val="80000"/>
                <a:alpha val="50000"/>
                <a:hueOff val="112142"/>
                <a:satOff val="-1562"/>
                <a:lumOff val="134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kern="1200" dirty="0" smtClean="0"/>
            <a:t>Secar en el horno a 110 ± 5 ̊C durante 24 horas</a:t>
          </a:r>
          <a:r>
            <a:rPr lang="es-ES" sz="2000" kern="1200" dirty="0" smtClean="0"/>
            <a:t>.</a:t>
          </a:r>
          <a:endParaRPr lang="es-EC" sz="2000" kern="1200" dirty="0"/>
        </a:p>
      </dsp:txBody>
      <dsp:txXfrm>
        <a:off x="2009949" y="879563"/>
        <a:ext cx="1323826" cy="146544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7A599-8278-4094-A9D0-EDE233A839B2}">
      <dsp:nvSpPr>
        <dsp:cNvPr id="0" name=""/>
        <dsp:cNvSpPr/>
      </dsp:nvSpPr>
      <dsp:spPr>
        <a:xfrm rot="5400000">
          <a:off x="-421611" y="424268"/>
          <a:ext cx="2810744" cy="1967520"/>
        </a:xfrm>
        <a:prstGeom prst="chevron">
          <a:avLst/>
        </a:prstGeom>
        <a:solidFill>
          <a:schemeClr val="accent6"/>
        </a:solidFill>
        <a:ln w="25400" cap="flat" cmpd="sng" algn="ctr">
          <a:solidFill>
            <a:schemeClr val="accent6">
              <a:shade val="50000"/>
            </a:schemeClr>
          </a:solidFill>
          <a:prstDash val="solid"/>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t>AGREGADO FINO.</a:t>
          </a:r>
        </a:p>
        <a:p>
          <a:pPr lvl="0" algn="ctr" defTabSz="889000">
            <a:lnSpc>
              <a:spcPct val="90000"/>
            </a:lnSpc>
            <a:spcBef>
              <a:spcPct val="0"/>
            </a:spcBef>
            <a:spcAft>
              <a:spcPct val="35000"/>
            </a:spcAft>
          </a:pPr>
          <a:r>
            <a:rPr lang="es-ES" sz="2000" b="1" kern="1200" dirty="0" smtClean="0">
              <a:latin typeface="+mj-lt"/>
              <a:ea typeface="Times New Roman" pitchFamily="18" charset="0"/>
            </a:rPr>
            <a:t>NTE INEN 856</a:t>
          </a:r>
          <a:endParaRPr lang="es-ES" sz="2000" b="1" kern="1200" dirty="0"/>
        </a:p>
      </dsp:txBody>
      <dsp:txXfrm rot="-5400000">
        <a:off x="1" y="986416"/>
        <a:ext cx="1967520" cy="843224"/>
      </dsp:txXfrm>
    </dsp:sp>
    <dsp:sp modelId="{23E35BA7-908F-451D-8CA3-E779FA360EC0}">
      <dsp:nvSpPr>
        <dsp:cNvPr id="0" name=""/>
        <dsp:cNvSpPr/>
      </dsp:nvSpPr>
      <dsp:spPr>
        <a:xfrm rot="5400000">
          <a:off x="3885825" y="-1915647"/>
          <a:ext cx="1826983" cy="5663592"/>
        </a:xfrm>
        <a:prstGeom prst="round2SameRect">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Picnómetro.</a:t>
          </a:r>
          <a:endParaRPr lang="es-ES" sz="1800" kern="1200" dirty="0"/>
        </a:p>
        <a:p>
          <a:pPr marL="171450" lvl="1" indent="-171450" algn="l" defTabSz="800100">
            <a:lnSpc>
              <a:spcPct val="90000"/>
            </a:lnSpc>
            <a:spcBef>
              <a:spcPct val="0"/>
            </a:spcBef>
            <a:spcAft>
              <a:spcPct val="15000"/>
            </a:spcAft>
            <a:buChar char="••"/>
          </a:pPr>
          <a:r>
            <a:rPr lang="es-EC" sz="1800" kern="1200" dirty="0" smtClean="0"/>
            <a:t>Balanza, sensibilidad 0.1gramos</a:t>
          </a:r>
          <a:endParaRPr lang="es-ES" sz="1800" kern="1200" dirty="0"/>
        </a:p>
        <a:p>
          <a:pPr marL="171450" lvl="1" indent="-171450" algn="l" defTabSz="800100">
            <a:lnSpc>
              <a:spcPct val="90000"/>
            </a:lnSpc>
            <a:spcBef>
              <a:spcPct val="0"/>
            </a:spcBef>
            <a:spcAft>
              <a:spcPct val="15000"/>
            </a:spcAft>
            <a:buChar char="••"/>
          </a:pPr>
          <a:r>
            <a:rPr lang="es-EC" sz="1800" kern="1200" dirty="0" smtClean="0"/>
            <a:t>Matraz de 500 cm3</a:t>
          </a:r>
          <a:endParaRPr lang="es-ES" sz="1800" kern="1200" dirty="0"/>
        </a:p>
        <a:p>
          <a:pPr marL="171450" lvl="1" indent="-171450" algn="l" defTabSz="800100">
            <a:lnSpc>
              <a:spcPct val="90000"/>
            </a:lnSpc>
            <a:spcBef>
              <a:spcPct val="0"/>
            </a:spcBef>
            <a:spcAft>
              <a:spcPct val="15000"/>
            </a:spcAft>
            <a:buChar char="••"/>
          </a:pPr>
          <a:r>
            <a:rPr lang="es-EC" sz="1800" kern="1200" dirty="0" smtClean="0"/>
            <a:t>Horno 110 °C±5°C</a:t>
          </a:r>
          <a:endParaRPr lang="es-ES" sz="1800" kern="1200" dirty="0"/>
        </a:p>
        <a:p>
          <a:pPr marL="171450" lvl="1" indent="-171450" algn="l" defTabSz="800100">
            <a:lnSpc>
              <a:spcPct val="90000"/>
            </a:lnSpc>
            <a:spcBef>
              <a:spcPct val="0"/>
            </a:spcBef>
            <a:spcAft>
              <a:spcPct val="15000"/>
            </a:spcAft>
            <a:buChar char="••"/>
          </a:pPr>
          <a:r>
            <a:rPr lang="es-EC" sz="1800" kern="1200" dirty="0" smtClean="0"/>
            <a:t>Molde y compactador de humedad superficial</a:t>
          </a:r>
          <a:endParaRPr lang="es-ES" sz="1800" kern="1200" dirty="0"/>
        </a:p>
      </dsp:txBody>
      <dsp:txXfrm rot="-5400000">
        <a:off x="1967521" y="91843"/>
        <a:ext cx="5574406" cy="1648611"/>
      </dsp:txXfrm>
    </dsp:sp>
    <dsp:sp modelId="{D998BD03-BE78-48BA-B92D-46FFF554DF10}">
      <dsp:nvSpPr>
        <dsp:cNvPr id="0" name=""/>
        <dsp:cNvSpPr/>
      </dsp:nvSpPr>
      <dsp:spPr>
        <a:xfrm rot="5400000">
          <a:off x="-421611" y="2953323"/>
          <a:ext cx="2810744" cy="1967520"/>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endParaRPr lang="es-ES" sz="2000" b="1" kern="1200" dirty="0" smtClean="0"/>
        </a:p>
        <a:p>
          <a:pPr lvl="0" algn="ctr" defTabSz="889000">
            <a:lnSpc>
              <a:spcPct val="90000"/>
            </a:lnSpc>
            <a:spcBef>
              <a:spcPct val="0"/>
            </a:spcBef>
            <a:spcAft>
              <a:spcPct val="35000"/>
            </a:spcAft>
          </a:pPr>
          <a:r>
            <a:rPr lang="es-ES" sz="2000" b="1" kern="1200" dirty="0" smtClean="0"/>
            <a:t>AGREGADO GRUESO</a:t>
          </a:r>
        </a:p>
        <a:p>
          <a:pPr lvl="0" algn="ctr" defTabSz="889000">
            <a:lnSpc>
              <a:spcPct val="90000"/>
            </a:lnSpc>
            <a:spcBef>
              <a:spcPct val="0"/>
            </a:spcBef>
            <a:spcAft>
              <a:spcPct val="35000"/>
            </a:spcAft>
          </a:pPr>
          <a:r>
            <a:rPr lang="es-ES" sz="2000" b="1" kern="1200" dirty="0" smtClean="0">
              <a:latin typeface="+mj-lt"/>
              <a:ea typeface="Times New Roman" pitchFamily="18" charset="0"/>
            </a:rPr>
            <a:t>NTE INEN 857</a:t>
          </a:r>
          <a:endParaRPr lang="es-ES" sz="2000" b="1" kern="1200" dirty="0"/>
        </a:p>
      </dsp:txBody>
      <dsp:txXfrm rot="-5400000">
        <a:off x="1" y="3515471"/>
        <a:ext cx="1967520" cy="843224"/>
      </dsp:txXfrm>
    </dsp:sp>
    <dsp:sp modelId="{D05385F3-4F91-43C3-AF77-F9CA6558E883}">
      <dsp:nvSpPr>
        <dsp:cNvPr id="0" name=""/>
        <dsp:cNvSpPr/>
      </dsp:nvSpPr>
      <dsp:spPr>
        <a:xfrm rot="5400000">
          <a:off x="3885344" y="613887"/>
          <a:ext cx="1827944" cy="5663592"/>
        </a:xfrm>
        <a:prstGeom prst="round2Same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Horno 110 °C±5°C</a:t>
          </a:r>
          <a:endParaRPr lang="es-ES" sz="1800" kern="1200" dirty="0"/>
        </a:p>
        <a:p>
          <a:pPr marL="171450" lvl="1" indent="-171450" algn="l" defTabSz="800100">
            <a:lnSpc>
              <a:spcPct val="90000"/>
            </a:lnSpc>
            <a:spcBef>
              <a:spcPct val="0"/>
            </a:spcBef>
            <a:spcAft>
              <a:spcPct val="15000"/>
            </a:spcAft>
            <a:buChar char="••"/>
          </a:pPr>
          <a:r>
            <a:rPr lang="es-EC" sz="1800" kern="1200" dirty="0" smtClean="0"/>
            <a:t>Balanza, sensibilidad 0.1gramos</a:t>
          </a:r>
          <a:endParaRPr lang="es-ES" sz="1800" kern="1200" dirty="0"/>
        </a:p>
        <a:p>
          <a:pPr marL="171450" lvl="1" indent="-171450" algn="l" defTabSz="800100">
            <a:lnSpc>
              <a:spcPct val="90000"/>
            </a:lnSpc>
            <a:spcBef>
              <a:spcPct val="0"/>
            </a:spcBef>
            <a:spcAft>
              <a:spcPct val="15000"/>
            </a:spcAft>
            <a:buChar char="••"/>
          </a:pPr>
          <a:r>
            <a:rPr lang="es-EC" sz="1800" kern="1200" dirty="0" smtClean="0"/>
            <a:t>Tanque de agua</a:t>
          </a:r>
          <a:endParaRPr lang="es-ES" sz="1800" kern="1200" dirty="0"/>
        </a:p>
      </dsp:txBody>
      <dsp:txXfrm rot="-5400000">
        <a:off x="1967521" y="2620944"/>
        <a:ext cx="5574359" cy="164947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4462F-CFBE-4958-B23F-353C115985DE}">
      <dsp:nvSpPr>
        <dsp:cNvPr id="0" name=""/>
        <dsp:cNvSpPr/>
      </dsp:nvSpPr>
      <dsp:spPr>
        <a:xfrm>
          <a:off x="92303" y="132190"/>
          <a:ext cx="2332417" cy="1952925"/>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Tomar una muestra superior a los 500 gr del agregado fino, secarlo en el horno a 110 ± 5 ̊C durante 24 horas.</a:t>
          </a:r>
          <a:endParaRPr lang="es-EC" sz="1600" kern="1200" dirty="0"/>
        </a:p>
      </dsp:txBody>
      <dsp:txXfrm>
        <a:off x="433878" y="418189"/>
        <a:ext cx="1649267" cy="1380927"/>
      </dsp:txXfrm>
    </dsp:sp>
    <dsp:sp modelId="{1343386C-D7D3-4782-99E5-5A16A62794AA}">
      <dsp:nvSpPr>
        <dsp:cNvPr id="0" name=""/>
        <dsp:cNvSpPr/>
      </dsp:nvSpPr>
      <dsp:spPr>
        <a:xfrm rot="11269951">
          <a:off x="858924" y="2184188"/>
          <a:ext cx="494075" cy="66844"/>
        </a:xfrm>
        <a:prstGeom prst="triangl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96C631B-6941-4B38-96F4-D1A2568DFB1D}">
      <dsp:nvSpPr>
        <dsp:cNvPr id="0" name=""/>
        <dsp:cNvSpPr/>
      </dsp:nvSpPr>
      <dsp:spPr>
        <a:xfrm>
          <a:off x="0" y="2349825"/>
          <a:ext cx="1989342" cy="1353633"/>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dsp:spPr>
      <dsp:style>
        <a:lnRef idx="1">
          <a:schemeClr val="accent3"/>
        </a:lnRef>
        <a:fillRef idx="2">
          <a:schemeClr val="accent3"/>
        </a:fillRef>
        <a:effectRef idx="1">
          <a:schemeClr val="accent3"/>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Al siguiente día sumergir la muestra en agua 24 horas más</a:t>
          </a:r>
          <a:endParaRPr lang="es-EC" sz="1600" kern="1200" dirty="0"/>
        </a:p>
      </dsp:txBody>
      <dsp:txXfrm>
        <a:off x="291332" y="2548060"/>
        <a:ext cx="1406678" cy="957163"/>
      </dsp:txXfrm>
    </dsp:sp>
    <dsp:sp modelId="{29BA9823-276F-4631-8A0A-389968CDFC8D}">
      <dsp:nvSpPr>
        <dsp:cNvPr id="0" name=""/>
        <dsp:cNvSpPr/>
      </dsp:nvSpPr>
      <dsp:spPr>
        <a:xfrm rot="11328353">
          <a:off x="552223" y="3785974"/>
          <a:ext cx="494075" cy="66844"/>
        </a:xfrm>
        <a:prstGeom prst="triangle">
          <a:avLst/>
        </a:prstGeom>
        <a:solidFill>
          <a:schemeClr val="accent3">
            <a:hueOff val="1607181"/>
            <a:satOff val="-2411"/>
            <a:lumOff val="-39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415B89F-1603-4800-BD02-B197A1CAC8B9}">
      <dsp:nvSpPr>
        <dsp:cNvPr id="0" name=""/>
        <dsp:cNvSpPr/>
      </dsp:nvSpPr>
      <dsp:spPr>
        <a:xfrm>
          <a:off x="0" y="3819298"/>
          <a:ext cx="1547097" cy="1269476"/>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Colocarla en una bandeja para ser secada</a:t>
          </a:r>
          <a:endParaRPr lang="es-EC" sz="1600" kern="1200" dirty="0"/>
        </a:p>
      </dsp:txBody>
      <dsp:txXfrm>
        <a:off x="226567" y="4005208"/>
        <a:ext cx="1093963" cy="897656"/>
      </dsp:txXfrm>
    </dsp:sp>
    <dsp:sp modelId="{62C005E1-66AA-47C0-995D-DE4F1F7C169A}">
      <dsp:nvSpPr>
        <dsp:cNvPr id="0" name=""/>
        <dsp:cNvSpPr/>
      </dsp:nvSpPr>
      <dsp:spPr>
        <a:xfrm rot="5971981">
          <a:off x="1513144" y="4926200"/>
          <a:ext cx="494075" cy="66844"/>
        </a:xfrm>
        <a:prstGeom prst="triangle">
          <a:avLst/>
        </a:prstGeom>
        <a:solidFill>
          <a:schemeClr val="accent3">
            <a:hueOff val="3214361"/>
            <a:satOff val="-4823"/>
            <a:lumOff val="-784"/>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B81E3F2-615E-42BD-B641-50D510342DF1}">
      <dsp:nvSpPr>
        <dsp:cNvPr id="0" name=""/>
        <dsp:cNvSpPr/>
      </dsp:nvSpPr>
      <dsp:spPr>
        <a:xfrm>
          <a:off x="2057877" y="4232165"/>
          <a:ext cx="2090315" cy="1226145"/>
        </a:xfrm>
        <a:prstGeom prst="ellipse">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dsp:spPr>
      <dsp:style>
        <a:lnRef idx="1">
          <a:schemeClr val="dk1"/>
        </a:lnRef>
        <a:fillRef idx="2">
          <a:schemeClr val="dk1"/>
        </a:fillRef>
        <a:effectRef idx="1">
          <a:schemeClr val="dk1"/>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Pesar una muestra de 500 gr con la humedad adecuada </a:t>
          </a:r>
          <a:endParaRPr lang="es-EC" sz="1600" kern="1200" dirty="0"/>
        </a:p>
      </dsp:txBody>
      <dsp:txXfrm>
        <a:off x="2363997" y="4411730"/>
        <a:ext cx="1478075" cy="867015"/>
      </dsp:txXfrm>
    </dsp:sp>
    <dsp:sp modelId="{61D3B1CB-12F2-41EF-BCF4-D26958C8BE94}">
      <dsp:nvSpPr>
        <dsp:cNvPr id="0" name=""/>
        <dsp:cNvSpPr/>
      </dsp:nvSpPr>
      <dsp:spPr>
        <a:xfrm rot="2435457">
          <a:off x="3634581" y="4327676"/>
          <a:ext cx="494075" cy="66844"/>
        </a:xfrm>
        <a:prstGeom prst="triangle">
          <a:avLst/>
        </a:prstGeom>
        <a:solidFill>
          <a:schemeClr val="accent3">
            <a:hueOff val="4821541"/>
            <a:satOff val="-7234"/>
            <a:lumOff val="-1176"/>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A2D91595-FB74-481E-8D2C-F069839483D9}">
      <dsp:nvSpPr>
        <dsp:cNvPr id="0" name=""/>
        <dsp:cNvSpPr/>
      </dsp:nvSpPr>
      <dsp:spPr>
        <a:xfrm>
          <a:off x="3137280" y="2622912"/>
          <a:ext cx="2367098" cy="1602094"/>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Llenar el picnómetro con agua destilada hasta la marca de calibración con una temperatura de 23 ±  2 ̊C, </a:t>
          </a:r>
          <a:endParaRPr lang="es-EC" sz="1600" kern="1200" dirty="0"/>
        </a:p>
      </dsp:txBody>
      <dsp:txXfrm>
        <a:off x="3483933" y="2857533"/>
        <a:ext cx="1673792" cy="1132852"/>
      </dsp:txXfrm>
    </dsp:sp>
    <dsp:sp modelId="{0C383417-70E6-4736-A89A-A3AE3367789A}">
      <dsp:nvSpPr>
        <dsp:cNvPr id="0" name=""/>
        <dsp:cNvSpPr/>
      </dsp:nvSpPr>
      <dsp:spPr>
        <a:xfrm rot="21212208">
          <a:off x="4137684" y="2370490"/>
          <a:ext cx="494075" cy="66844"/>
        </a:xfrm>
        <a:prstGeom prst="triangle">
          <a:avLst/>
        </a:prstGeom>
        <a:solidFill>
          <a:schemeClr val="accent3">
            <a:hueOff val="6428722"/>
            <a:satOff val="-9646"/>
            <a:lumOff val="-1569"/>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E11E2DC7-9101-40F0-95F0-281AB8E643F8}">
      <dsp:nvSpPr>
        <dsp:cNvPr id="0" name=""/>
        <dsp:cNvSpPr/>
      </dsp:nvSpPr>
      <dsp:spPr>
        <a:xfrm>
          <a:off x="2717543" y="284957"/>
          <a:ext cx="2704791" cy="1848643"/>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dsp:spPr>
      <dsp:style>
        <a:lnRef idx="1">
          <a:schemeClr val="accent1"/>
        </a:lnRef>
        <a:fillRef idx="2">
          <a:schemeClr val="accent1"/>
        </a:fillRef>
        <a:effectRef idx="1">
          <a:schemeClr val="accent1"/>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Anotar este valor en la hoja de cálculo; con la ayuda de un embudo metálico introducir la muestra de los 500 gr en el picnómetro. </a:t>
          </a:r>
          <a:endParaRPr lang="es-EC" sz="1600" kern="1200" dirty="0"/>
        </a:p>
      </dsp:txBody>
      <dsp:txXfrm>
        <a:off x="3113650" y="555684"/>
        <a:ext cx="1912577" cy="1307189"/>
      </dsp:txXfrm>
    </dsp:sp>
    <dsp:sp modelId="{2C483D9A-6CD5-4929-A482-5CCCC4C9D6C6}">
      <dsp:nvSpPr>
        <dsp:cNvPr id="0" name=""/>
        <dsp:cNvSpPr/>
      </dsp:nvSpPr>
      <dsp:spPr>
        <a:xfrm rot="3954118">
          <a:off x="5417408" y="345316"/>
          <a:ext cx="494075" cy="66844"/>
        </a:xfrm>
        <a:prstGeom prst="triangle">
          <a:avLst/>
        </a:prstGeom>
        <a:solidFill>
          <a:schemeClr val="accent3">
            <a:hueOff val="8035903"/>
            <a:satOff val="-12057"/>
            <a:lumOff val="-196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55FCB58-D249-4E5B-83EB-CF6487519E8C}">
      <dsp:nvSpPr>
        <dsp:cNvPr id="0" name=""/>
        <dsp:cNvSpPr/>
      </dsp:nvSpPr>
      <dsp:spPr>
        <a:xfrm>
          <a:off x="6027009" y="25796"/>
          <a:ext cx="1763610" cy="1202079"/>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t>Con el material introducido, ingresar el termómetro</a:t>
          </a:r>
          <a:endParaRPr lang="es-EC" sz="1600" kern="1200" dirty="0"/>
        </a:p>
      </dsp:txBody>
      <dsp:txXfrm>
        <a:off x="6285284" y="201836"/>
        <a:ext cx="1247060" cy="849999"/>
      </dsp:txXfrm>
    </dsp:sp>
    <dsp:sp modelId="{2943D4A7-EE36-4C5C-BFD8-9435A7C3575F}">
      <dsp:nvSpPr>
        <dsp:cNvPr id="0" name=""/>
        <dsp:cNvSpPr/>
      </dsp:nvSpPr>
      <dsp:spPr>
        <a:xfrm rot="9428930">
          <a:off x="7389215" y="1207092"/>
          <a:ext cx="494075" cy="66844"/>
        </a:xfrm>
        <a:prstGeom prst="triangle">
          <a:avLst/>
        </a:prstGeom>
        <a:solidFill>
          <a:schemeClr val="accent3">
            <a:hueOff val="9643083"/>
            <a:satOff val="-14469"/>
            <a:lumOff val="-235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F7C4EC64-B152-479E-A907-1F717F90ABA4}">
      <dsp:nvSpPr>
        <dsp:cNvPr id="0" name=""/>
        <dsp:cNvSpPr/>
      </dsp:nvSpPr>
      <dsp:spPr>
        <a:xfrm>
          <a:off x="6354736" y="1430390"/>
          <a:ext cx="2502656" cy="1701994"/>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Agitar levemente el picnómetro desde su base para eliminar las burbujas de aire en un tiempo de 15 min</a:t>
          </a:r>
          <a:endParaRPr lang="es-EC" sz="1600" kern="1200" dirty="0"/>
        </a:p>
      </dsp:txBody>
      <dsp:txXfrm>
        <a:off x="6721241" y="1679641"/>
        <a:ext cx="1769646" cy="1203492"/>
      </dsp:txXfrm>
    </dsp:sp>
    <dsp:sp modelId="{DC7D0591-5580-4724-B69E-4AE6D5FA6C73}">
      <dsp:nvSpPr>
        <dsp:cNvPr id="0" name=""/>
        <dsp:cNvSpPr/>
      </dsp:nvSpPr>
      <dsp:spPr>
        <a:xfrm rot="10384484">
          <a:off x="7674931" y="3227457"/>
          <a:ext cx="494075" cy="66844"/>
        </a:xfrm>
        <a:prstGeom prst="triangle">
          <a:avLst/>
        </a:prstGeom>
        <a:solidFill>
          <a:schemeClr val="accent3">
            <a:hueOff val="11250264"/>
            <a:satOff val="-16880"/>
            <a:lumOff val="-274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473E2408-A716-4869-9E15-2C80CB52D1E0}">
      <dsp:nvSpPr>
        <dsp:cNvPr id="0" name=""/>
        <dsp:cNvSpPr/>
      </dsp:nvSpPr>
      <dsp:spPr>
        <a:xfrm>
          <a:off x="6838135" y="3559127"/>
          <a:ext cx="2025638" cy="1476946"/>
        </a:xfrm>
        <a:prstGeom prst="ellipse">
          <a:avLst/>
        </a:prstGeom>
        <a:gradFill rotWithShape="1">
          <a:gsLst>
            <a:gs pos="0">
              <a:schemeClr val="accent4">
                <a:tint val="50000"/>
                <a:satMod val="300000"/>
              </a:schemeClr>
            </a:gs>
            <a:gs pos="35000">
              <a:schemeClr val="accent4">
                <a:tint val="37000"/>
                <a:satMod val="300000"/>
              </a:schemeClr>
            </a:gs>
            <a:gs pos="100000">
              <a:schemeClr val="accent4">
                <a:tint val="15000"/>
                <a:satMod val="350000"/>
              </a:schemeClr>
            </a:gs>
          </a:gsLst>
          <a:lin ang="16200000" scaled="1"/>
        </a:gradFill>
        <a:ln w="9525" cap="flat" cmpd="sng" algn="ctr">
          <a:solidFill>
            <a:schemeClr val="accent4">
              <a:shade val="95000"/>
              <a:satMod val="105000"/>
            </a:schemeClr>
          </a:solidFill>
          <a:prstDash val="solid"/>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dsp:spPr>
      <dsp:style>
        <a:lnRef idx="1">
          <a:schemeClr val="accent4"/>
        </a:lnRef>
        <a:fillRef idx="2">
          <a:schemeClr val="accent4"/>
        </a:fillRef>
        <a:effectRef idx="1">
          <a:schemeClr val="accent4"/>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ajustar la temperatura del picnómetro a 23,0 °C ± 2,0 °C,</a:t>
          </a:r>
          <a:endParaRPr lang="es-EC" sz="1600" kern="1200" dirty="0"/>
        </a:p>
      </dsp:txBody>
      <dsp:txXfrm>
        <a:off x="7134783" y="3775421"/>
        <a:ext cx="1432342" cy="104435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D852C4-47BC-45E5-9231-EC2D96846004}">
      <dsp:nvSpPr>
        <dsp:cNvPr id="0" name=""/>
        <dsp:cNvSpPr/>
      </dsp:nvSpPr>
      <dsp:spPr>
        <a:xfrm>
          <a:off x="0" y="0"/>
          <a:ext cx="8640960" cy="2555372"/>
        </a:xfrm>
        <a:prstGeom prst="roundRect">
          <a:avLst>
            <a:gd name="adj" fmla="val 10000"/>
          </a:avLst>
        </a:prstGeom>
        <a:solidFill>
          <a:schemeClr val="accent4">
            <a:tint val="40000"/>
            <a:alpha val="90000"/>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0">
          <a:scrgbClr r="0" g="0" b="0"/>
        </a:effectRef>
        <a:fontRef idx="minor"/>
      </dsp:style>
    </dsp:sp>
    <dsp:sp modelId="{0EFEE027-6011-45AD-8123-518844247127}">
      <dsp:nvSpPr>
        <dsp:cNvPr id="0" name=""/>
        <dsp:cNvSpPr/>
      </dsp:nvSpPr>
      <dsp:spPr>
        <a:xfrm>
          <a:off x="259228" y="340716"/>
          <a:ext cx="2538281" cy="1873939"/>
        </a:xfrm>
        <a:prstGeom prst="roundRect">
          <a:avLst>
            <a:gd name="adj" fmla="val 10000"/>
          </a:avLst>
        </a:prstGeom>
        <a:blipFill rotWithShape="1">
          <a:blip xmlns:r="http://schemas.openxmlformats.org/officeDocument/2006/relationships" r:embed="rId1"/>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5C48E868-B1E9-4A44-BC53-D97EBEC8454A}">
      <dsp:nvSpPr>
        <dsp:cNvPr id="0" name=""/>
        <dsp:cNvSpPr/>
      </dsp:nvSpPr>
      <dsp:spPr>
        <a:xfrm rot="10800000">
          <a:off x="259228" y="2555372"/>
          <a:ext cx="2538281" cy="3123233"/>
        </a:xfrm>
        <a:prstGeom prst="round2SameRect">
          <a:avLst>
            <a:gd name="adj1" fmla="val 10500"/>
            <a:gd name="adj2" fmla="val 0"/>
          </a:avLst>
        </a:prstGeom>
        <a:solidFill>
          <a:schemeClr val="accent4">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S" sz="1800" kern="1200" dirty="0" smtClean="0"/>
            <a:t>Tamizar el material por el tamiz No. 4; lavar y secar en el horno a 110 ± 5 ̊C  hasta que estén totalmente seco; esperar que se enfríen de 1 a 3 horas y luego sumergirle  en agua durante 24 horas.</a:t>
          </a:r>
          <a:endParaRPr lang="es-EC" sz="1800" kern="1200" dirty="0"/>
        </a:p>
      </dsp:txBody>
      <dsp:txXfrm rot="10800000">
        <a:off x="337289" y="2555372"/>
        <a:ext cx="2382159" cy="3045172"/>
      </dsp:txXfrm>
    </dsp:sp>
    <dsp:sp modelId="{AD167BB9-AF9E-4071-A782-F79819AC738A}">
      <dsp:nvSpPr>
        <dsp:cNvPr id="0" name=""/>
        <dsp:cNvSpPr/>
      </dsp:nvSpPr>
      <dsp:spPr>
        <a:xfrm>
          <a:off x="3051339" y="340716"/>
          <a:ext cx="2538281" cy="1873939"/>
        </a:xfrm>
        <a:prstGeom prst="roundRect">
          <a:avLst>
            <a:gd name="adj" fmla="val 10000"/>
          </a:avLst>
        </a:prstGeom>
        <a:blipFill rotWithShape="1">
          <a:blip xmlns:r="http://schemas.openxmlformats.org/officeDocument/2006/relationships" r:embed="rId2"/>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24BA18DC-C997-45C0-B8BD-5259E6558A5B}">
      <dsp:nvSpPr>
        <dsp:cNvPr id="0" name=""/>
        <dsp:cNvSpPr/>
      </dsp:nvSpPr>
      <dsp:spPr>
        <a:xfrm rot="10800000">
          <a:off x="3051339" y="2555372"/>
          <a:ext cx="2538281" cy="3123233"/>
        </a:xfrm>
        <a:prstGeom prst="round2SameRect">
          <a:avLst>
            <a:gd name="adj1" fmla="val 10500"/>
            <a:gd name="adj2" fmla="val 0"/>
          </a:avLst>
        </a:prstGeom>
        <a:solidFill>
          <a:schemeClr val="accent4">
            <a:hueOff val="-2232385"/>
            <a:satOff val="13449"/>
            <a:lumOff val="1078"/>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S" sz="1800" kern="1200" dirty="0" smtClean="0"/>
            <a:t>Retirarla para colocar sobre un paño absorbente. </a:t>
          </a:r>
        </a:p>
        <a:p>
          <a:pPr lvl="0" algn="ctr" defTabSz="800100">
            <a:lnSpc>
              <a:spcPct val="90000"/>
            </a:lnSpc>
            <a:spcBef>
              <a:spcPct val="0"/>
            </a:spcBef>
            <a:spcAft>
              <a:spcPct val="35000"/>
            </a:spcAft>
          </a:pPr>
          <a:r>
            <a:rPr lang="es-ES" sz="1800" kern="1200" dirty="0" smtClean="0"/>
            <a:t>Después de pesar la masa en aire, poner en un recipiente para determinar su masa aparente en agua a 23 ºC ± 2 ºC</a:t>
          </a:r>
          <a:endParaRPr lang="es-EC" sz="1800" kern="1200" dirty="0"/>
        </a:p>
      </dsp:txBody>
      <dsp:txXfrm rot="10800000">
        <a:off x="3129400" y="2555372"/>
        <a:ext cx="2382159" cy="3045172"/>
      </dsp:txXfrm>
    </dsp:sp>
    <dsp:sp modelId="{204A2126-3B78-45C5-8546-FBE5E537B245}">
      <dsp:nvSpPr>
        <dsp:cNvPr id="0" name=""/>
        <dsp:cNvSpPr/>
      </dsp:nvSpPr>
      <dsp:spPr>
        <a:xfrm>
          <a:off x="5843449" y="340716"/>
          <a:ext cx="2538281" cy="1873939"/>
        </a:xfrm>
        <a:prstGeom prst="roundRect">
          <a:avLst>
            <a:gd name="adj" fmla="val 10000"/>
          </a:avLst>
        </a:prstGeom>
        <a:blipFill rotWithShape="1">
          <a:blip xmlns:r="http://schemas.openxmlformats.org/officeDocument/2006/relationships" r:embed="rId3"/>
          <a:stretch>
            <a:fillRect/>
          </a:stretch>
        </a:blip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1">
          <a:scrgbClr r="0" g="0" b="0"/>
        </a:effectRef>
        <a:fontRef idx="minor"/>
      </dsp:style>
    </dsp:sp>
    <dsp:sp modelId="{8C1B0B17-B503-460D-BD12-DBE93DA406DD}">
      <dsp:nvSpPr>
        <dsp:cNvPr id="0" name=""/>
        <dsp:cNvSpPr/>
      </dsp:nvSpPr>
      <dsp:spPr>
        <a:xfrm rot="10800000">
          <a:off x="5843449" y="2555372"/>
          <a:ext cx="2538281" cy="3123233"/>
        </a:xfrm>
        <a:prstGeom prst="round2SameRect">
          <a:avLst>
            <a:gd name="adj1" fmla="val 10500"/>
            <a:gd name="adj2" fmla="val 0"/>
          </a:avLst>
        </a:prstGeom>
        <a:solidFill>
          <a:schemeClr val="accent4">
            <a:hueOff val="-4464770"/>
            <a:satOff val="26899"/>
            <a:lumOff val="2156"/>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S" sz="1800" kern="1200" dirty="0" smtClean="0"/>
            <a:t>Después de 15 min registrar el dato preciso del pesaje bajo el agua; sacar el material y colocarlo en un recipiente para luego ser colocado en el horno a 110 ±  5 ̊C.</a:t>
          </a:r>
          <a:endParaRPr lang="es-EC" sz="1800" kern="1200" dirty="0"/>
        </a:p>
      </dsp:txBody>
      <dsp:txXfrm rot="10800000">
        <a:off x="5921510" y="2555372"/>
        <a:ext cx="2382159" cy="304517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0A7908-41D0-49C2-B6A5-EAD4FD2F5B32}">
      <dsp:nvSpPr>
        <dsp:cNvPr id="0" name=""/>
        <dsp:cNvSpPr/>
      </dsp:nvSpPr>
      <dsp:spPr>
        <a:xfrm>
          <a:off x="2866843" y="2628900"/>
          <a:ext cx="574695" cy="2190150"/>
        </a:xfrm>
        <a:custGeom>
          <a:avLst/>
          <a:gdLst/>
          <a:ahLst/>
          <a:cxnLst/>
          <a:rect l="0" t="0" r="0" b="0"/>
          <a:pathLst>
            <a:path>
              <a:moveTo>
                <a:pt x="0" y="0"/>
              </a:moveTo>
              <a:lnTo>
                <a:pt x="287347" y="0"/>
              </a:lnTo>
              <a:lnTo>
                <a:pt x="287347" y="2190150"/>
              </a:lnTo>
              <a:lnTo>
                <a:pt x="574695" y="219015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p>
      </dsp:txBody>
      <dsp:txXfrm>
        <a:off x="3097583" y="3667368"/>
        <a:ext cx="113214" cy="113214"/>
      </dsp:txXfrm>
    </dsp:sp>
    <dsp:sp modelId="{7ADEE862-5297-499D-8B62-0B636BCDB02B}">
      <dsp:nvSpPr>
        <dsp:cNvPr id="0" name=""/>
        <dsp:cNvSpPr/>
      </dsp:nvSpPr>
      <dsp:spPr>
        <a:xfrm>
          <a:off x="2866843" y="2628900"/>
          <a:ext cx="574695" cy="1095075"/>
        </a:xfrm>
        <a:custGeom>
          <a:avLst/>
          <a:gdLst/>
          <a:ahLst/>
          <a:cxnLst/>
          <a:rect l="0" t="0" r="0" b="0"/>
          <a:pathLst>
            <a:path>
              <a:moveTo>
                <a:pt x="0" y="0"/>
              </a:moveTo>
              <a:lnTo>
                <a:pt x="287347" y="0"/>
              </a:lnTo>
              <a:lnTo>
                <a:pt x="287347" y="1095075"/>
              </a:lnTo>
              <a:lnTo>
                <a:pt x="574695" y="109507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23273" y="3145519"/>
        <a:ext cx="61835" cy="61835"/>
      </dsp:txXfrm>
    </dsp:sp>
    <dsp:sp modelId="{3C71AA11-0404-475F-8285-E2C55AF6CB9B}">
      <dsp:nvSpPr>
        <dsp:cNvPr id="0" name=""/>
        <dsp:cNvSpPr/>
      </dsp:nvSpPr>
      <dsp:spPr>
        <a:xfrm>
          <a:off x="2866843" y="2583180"/>
          <a:ext cx="574695" cy="91440"/>
        </a:xfrm>
        <a:custGeom>
          <a:avLst/>
          <a:gdLst/>
          <a:ahLst/>
          <a:cxnLst/>
          <a:rect l="0" t="0" r="0" b="0"/>
          <a:pathLst>
            <a:path>
              <a:moveTo>
                <a:pt x="0" y="45720"/>
              </a:moveTo>
              <a:lnTo>
                <a:pt x="574695"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39823" y="2614532"/>
        <a:ext cx="28734" cy="28734"/>
      </dsp:txXfrm>
    </dsp:sp>
    <dsp:sp modelId="{2E7FBAE8-E53A-4A54-B498-553250D85B72}">
      <dsp:nvSpPr>
        <dsp:cNvPr id="0" name=""/>
        <dsp:cNvSpPr/>
      </dsp:nvSpPr>
      <dsp:spPr>
        <a:xfrm>
          <a:off x="2866843" y="1533824"/>
          <a:ext cx="574695" cy="1095075"/>
        </a:xfrm>
        <a:custGeom>
          <a:avLst/>
          <a:gdLst/>
          <a:ahLst/>
          <a:cxnLst/>
          <a:rect l="0" t="0" r="0" b="0"/>
          <a:pathLst>
            <a:path>
              <a:moveTo>
                <a:pt x="0" y="1095075"/>
              </a:moveTo>
              <a:lnTo>
                <a:pt x="287347" y="1095075"/>
              </a:lnTo>
              <a:lnTo>
                <a:pt x="287347" y="0"/>
              </a:lnTo>
              <a:lnTo>
                <a:pt x="57469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3123273" y="2050444"/>
        <a:ext cx="61835" cy="61835"/>
      </dsp:txXfrm>
    </dsp:sp>
    <dsp:sp modelId="{FC3E45D6-5F2E-418F-9DCA-6DC3A15D8B47}">
      <dsp:nvSpPr>
        <dsp:cNvPr id="0" name=""/>
        <dsp:cNvSpPr/>
      </dsp:nvSpPr>
      <dsp:spPr>
        <a:xfrm>
          <a:off x="2866843" y="438749"/>
          <a:ext cx="574695" cy="2190150"/>
        </a:xfrm>
        <a:custGeom>
          <a:avLst/>
          <a:gdLst/>
          <a:ahLst/>
          <a:cxnLst/>
          <a:rect l="0" t="0" r="0" b="0"/>
          <a:pathLst>
            <a:path>
              <a:moveTo>
                <a:pt x="0" y="2190150"/>
              </a:moveTo>
              <a:lnTo>
                <a:pt x="287347" y="2190150"/>
              </a:lnTo>
              <a:lnTo>
                <a:pt x="287347" y="0"/>
              </a:lnTo>
              <a:lnTo>
                <a:pt x="574695"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55600">
            <a:lnSpc>
              <a:spcPct val="90000"/>
            </a:lnSpc>
            <a:spcBef>
              <a:spcPct val="0"/>
            </a:spcBef>
            <a:spcAft>
              <a:spcPct val="35000"/>
            </a:spcAft>
          </a:pPr>
          <a:endParaRPr lang="es-ES" sz="800" kern="1200"/>
        </a:p>
      </dsp:txBody>
      <dsp:txXfrm>
        <a:off x="3097583" y="1477217"/>
        <a:ext cx="113214" cy="113214"/>
      </dsp:txXfrm>
    </dsp:sp>
    <dsp:sp modelId="{E956D7E0-710A-4786-B98F-A976D166FAFD}">
      <dsp:nvSpPr>
        <dsp:cNvPr id="0" name=""/>
        <dsp:cNvSpPr/>
      </dsp:nvSpPr>
      <dsp:spPr>
        <a:xfrm rot="16200000">
          <a:off x="123391" y="2190869"/>
          <a:ext cx="4610844" cy="876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s-ES" sz="2200" b="1" kern="1200" dirty="0" smtClean="0"/>
            <a:t>EQUIPO</a:t>
          </a:r>
        </a:p>
      </dsp:txBody>
      <dsp:txXfrm>
        <a:off x="123391" y="2190869"/>
        <a:ext cx="4610844" cy="876060"/>
      </dsp:txXfrm>
    </dsp:sp>
    <dsp:sp modelId="{94C8F751-8163-4FB4-861A-AD00B7329F96}">
      <dsp:nvSpPr>
        <dsp:cNvPr id="0" name=""/>
        <dsp:cNvSpPr/>
      </dsp:nvSpPr>
      <dsp:spPr>
        <a:xfrm>
          <a:off x="3441538" y="718"/>
          <a:ext cx="2873478" cy="876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Balanza, con precisión de 0,1%.</a:t>
          </a:r>
          <a:endParaRPr lang="es-ES" sz="1800" kern="1200" dirty="0"/>
        </a:p>
      </dsp:txBody>
      <dsp:txXfrm>
        <a:off x="3441538" y="718"/>
        <a:ext cx="2873478" cy="876060"/>
      </dsp:txXfrm>
    </dsp:sp>
    <dsp:sp modelId="{91B91936-4101-4A38-9FB5-219F5A4ADC9C}">
      <dsp:nvSpPr>
        <dsp:cNvPr id="0" name=""/>
        <dsp:cNvSpPr/>
      </dsp:nvSpPr>
      <dsp:spPr>
        <a:xfrm>
          <a:off x="3441538" y="1095794"/>
          <a:ext cx="2873478" cy="876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Varilla de compactación, lisa, de acero, de 16 mm de longitud.</a:t>
          </a:r>
          <a:endParaRPr lang="es-ES" sz="1800" kern="1200" dirty="0"/>
        </a:p>
      </dsp:txBody>
      <dsp:txXfrm>
        <a:off x="3441538" y="1095794"/>
        <a:ext cx="2873478" cy="876060"/>
      </dsp:txXfrm>
    </dsp:sp>
    <dsp:sp modelId="{6F565A28-E1E5-4384-AEE7-316505F4B689}">
      <dsp:nvSpPr>
        <dsp:cNvPr id="0" name=""/>
        <dsp:cNvSpPr/>
      </dsp:nvSpPr>
      <dsp:spPr>
        <a:xfrm>
          <a:off x="3441538" y="2190869"/>
          <a:ext cx="2873478" cy="876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Recipiente de acero de medida.</a:t>
          </a:r>
          <a:endParaRPr lang="es-ES" sz="1800" kern="1200" dirty="0"/>
        </a:p>
      </dsp:txBody>
      <dsp:txXfrm>
        <a:off x="3441538" y="2190869"/>
        <a:ext cx="2873478" cy="876060"/>
      </dsp:txXfrm>
    </dsp:sp>
    <dsp:sp modelId="{DF71D98B-1AC2-4633-9A44-8203F47DBD3E}">
      <dsp:nvSpPr>
        <dsp:cNvPr id="0" name=""/>
        <dsp:cNvSpPr/>
      </dsp:nvSpPr>
      <dsp:spPr>
        <a:xfrm>
          <a:off x="3441538" y="3285945"/>
          <a:ext cx="2873478" cy="876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Horno 110 ± °C</a:t>
          </a:r>
          <a:endParaRPr lang="es-ES" sz="1800" kern="1200" dirty="0"/>
        </a:p>
      </dsp:txBody>
      <dsp:txXfrm>
        <a:off x="3441538" y="3285945"/>
        <a:ext cx="2873478" cy="876060"/>
      </dsp:txXfrm>
    </dsp:sp>
    <dsp:sp modelId="{D0269FE0-0442-41C6-A768-A03FCF95A6C3}">
      <dsp:nvSpPr>
        <dsp:cNvPr id="0" name=""/>
        <dsp:cNvSpPr/>
      </dsp:nvSpPr>
      <dsp:spPr>
        <a:xfrm>
          <a:off x="3441538" y="4381020"/>
          <a:ext cx="2873478" cy="87606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t>Molde, recipiente cilíndrico de metal.</a:t>
          </a:r>
          <a:endParaRPr lang="es-ES" sz="1800" kern="1200" dirty="0"/>
        </a:p>
      </dsp:txBody>
      <dsp:txXfrm>
        <a:off x="3441538" y="4381020"/>
        <a:ext cx="2873478" cy="8760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8B2C89-D126-4717-BFE8-91FBB13B8990}">
      <dsp:nvSpPr>
        <dsp:cNvPr id="0" name=""/>
        <dsp:cNvSpPr/>
      </dsp:nvSpPr>
      <dsp:spPr>
        <a:xfrm>
          <a:off x="0" y="2563483"/>
          <a:ext cx="8991600" cy="2375296"/>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b="1" kern="1200" dirty="0" smtClean="0"/>
            <a:t>OBJETIVOS ESPECÍFICOS</a:t>
          </a:r>
          <a:endParaRPr lang="es-EC" sz="2400" b="1" kern="1200" dirty="0"/>
        </a:p>
      </dsp:txBody>
      <dsp:txXfrm>
        <a:off x="0" y="2563483"/>
        <a:ext cx="8991600" cy="1282660"/>
      </dsp:txXfrm>
    </dsp:sp>
    <dsp:sp modelId="{0631154E-E307-44B1-9454-A6E9F5A17170}">
      <dsp:nvSpPr>
        <dsp:cNvPr id="0" name=""/>
        <dsp:cNvSpPr/>
      </dsp:nvSpPr>
      <dsp:spPr>
        <a:xfrm>
          <a:off x="0" y="3357376"/>
          <a:ext cx="8991600" cy="1975159"/>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2240" tIns="25400" rIns="142240" bIns="25400" numCol="1" spcCol="1270" anchor="ctr" anchorCtr="0">
          <a:noAutofit/>
        </a:bodyPr>
        <a:lstStyle/>
        <a:p>
          <a:pPr lvl="0" algn="l" defTabSz="889000">
            <a:lnSpc>
              <a:spcPct val="90000"/>
            </a:lnSpc>
            <a:spcBef>
              <a:spcPct val="0"/>
            </a:spcBef>
            <a:spcAft>
              <a:spcPct val="35000"/>
            </a:spcAft>
          </a:pPr>
          <a:r>
            <a:rPr lang="es-EC" sz="2000" b="1" kern="1200" dirty="0" smtClean="0"/>
            <a:t>1.- </a:t>
          </a:r>
          <a:r>
            <a:rPr lang="es-EC" sz="2000" kern="1200" dirty="0" smtClean="0"/>
            <a:t>Ensayar los materiales a utilizar para la elaboración  de HAD.</a:t>
          </a:r>
        </a:p>
        <a:p>
          <a:pPr lvl="0" algn="l" defTabSz="889000">
            <a:lnSpc>
              <a:spcPct val="90000"/>
            </a:lnSpc>
            <a:spcBef>
              <a:spcPct val="0"/>
            </a:spcBef>
            <a:spcAft>
              <a:spcPct val="35000"/>
            </a:spcAft>
          </a:pPr>
          <a:r>
            <a:rPr lang="es-EC" sz="2000" b="1" kern="1200" dirty="0" smtClean="0"/>
            <a:t>2.- </a:t>
          </a:r>
          <a:r>
            <a:rPr lang="es-EC" sz="2000" kern="1200" dirty="0" smtClean="0"/>
            <a:t>Desarrollar una hoja electrónica para la obtención  de HAD.</a:t>
          </a:r>
        </a:p>
        <a:p>
          <a:pPr lvl="0" algn="l" defTabSz="889000">
            <a:lnSpc>
              <a:spcPct val="90000"/>
            </a:lnSpc>
            <a:spcBef>
              <a:spcPct val="0"/>
            </a:spcBef>
            <a:spcAft>
              <a:spcPct val="35000"/>
            </a:spcAft>
          </a:pPr>
          <a:r>
            <a:rPr lang="es-EC" sz="2000" b="1" kern="1200" dirty="0" smtClean="0"/>
            <a:t>3.- </a:t>
          </a:r>
          <a:r>
            <a:rPr lang="es-EC" sz="2000" kern="1200" dirty="0" smtClean="0"/>
            <a:t>Diseñar un hormigón con f´c = 600 Kg/cm2 con materiales del país.</a:t>
          </a:r>
        </a:p>
        <a:p>
          <a:pPr lvl="0" algn="l" defTabSz="889000">
            <a:lnSpc>
              <a:spcPct val="90000"/>
            </a:lnSpc>
            <a:spcBef>
              <a:spcPct val="0"/>
            </a:spcBef>
            <a:spcAft>
              <a:spcPct val="35000"/>
            </a:spcAft>
          </a:pPr>
          <a:r>
            <a:rPr lang="es-EC" sz="2000" b="1" kern="1200" dirty="0" smtClean="0"/>
            <a:t>4.- </a:t>
          </a:r>
          <a:r>
            <a:rPr lang="es-EC" sz="2000" kern="1200" dirty="0" smtClean="0"/>
            <a:t>Comparar las características físicas en  HAD y Comunes.</a:t>
          </a:r>
        </a:p>
        <a:p>
          <a:pPr lvl="0" algn="l" defTabSz="889000">
            <a:lnSpc>
              <a:spcPct val="90000"/>
            </a:lnSpc>
            <a:spcBef>
              <a:spcPct val="0"/>
            </a:spcBef>
            <a:spcAft>
              <a:spcPct val="35000"/>
            </a:spcAft>
          </a:pPr>
          <a:r>
            <a:rPr lang="es-EC" sz="2000" b="1" kern="1200" dirty="0" smtClean="0"/>
            <a:t>5.- </a:t>
          </a:r>
          <a:r>
            <a:rPr lang="es-EC" sz="2000" kern="1200" dirty="0" smtClean="0"/>
            <a:t>Analizar los costos que surgen en la obtención de HAD.</a:t>
          </a:r>
          <a:endParaRPr lang="es-EC" sz="2000" kern="1200" dirty="0"/>
        </a:p>
      </dsp:txBody>
      <dsp:txXfrm>
        <a:off x="0" y="3357376"/>
        <a:ext cx="8991600" cy="1975159"/>
      </dsp:txXfrm>
    </dsp:sp>
    <dsp:sp modelId="{10B365C9-02FD-4DE4-B800-BB67B9F200FF}">
      <dsp:nvSpPr>
        <dsp:cNvPr id="0" name=""/>
        <dsp:cNvSpPr/>
      </dsp:nvSpPr>
      <dsp:spPr>
        <a:xfrm rot="10800000">
          <a:off x="0" y="1464"/>
          <a:ext cx="8991600" cy="2597649"/>
        </a:xfrm>
        <a:prstGeom prst="upArrowCallou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70688" tIns="170688" rIns="170688" bIns="170688" numCol="1" spcCol="1270" anchor="ctr" anchorCtr="0">
          <a:noAutofit/>
        </a:bodyPr>
        <a:lstStyle/>
        <a:p>
          <a:pPr lvl="0" algn="ctr" defTabSz="1066800">
            <a:lnSpc>
              <a:spcPct val="90000"/>
            </a:lnSpc>
            <a:spcBef>
              <a:spcPct val="0"/>
            </a:spcBef>
            <a:spcAft>
              <a:spcPct val="35000"/>
            </a:spcAft>
          </a:pPr>
          <a:r>
            <a:rPr lang="es-EC" sz="2400" b="1" kern="1200" dirty="0" smtClean="0"/>
            <a:t>OBJETIVO GENERAL</a:t>
          </a:r>
          <a:endParaRPr lang="es-EC" sz="2400" b="1" kern="1200" dirty="0"/>
        </a:p>
      </dsp:txBody>
      <dsp:txXfrm rot="-10800000">
        <a:off x="0" y="1464"/>
        <a:ext cx="8991600" cy="911774"/>
      </dsp:txXfrm>
    </dsp:sp>
    <dsp:sp modelId="{95426EA3-535A-44AA-BA4E-1D577EDE7817}">
      <dsp:nvSpPr>
        <dsp:cNvPr id="0" name=""/>
        <dsp:cNvSpPr/>
      </dsp:nvSpPr>
      <dsp:spPr>
        <a:xfrm>
          <a:off x="0" y="755960"/>
          <a:ext cx="8991600" cy="1092308"/>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42240" tIns="25400" rIns="142240" bIns="25400" numCol="1" spcCol="1270" anchor="ctr" anchorCtr="0">
          <a:noAutofit/>
        </a:bodyPr>
        <a:lstStyle/>
        <a:p>
          <a:pPr lvl="0" algn="l" defTabSz="889000">
            <a:lnSpc>
              <a:spcPct val="90000"/>
            </a:lnSpc>
            <a:spcBef>
              <a:spcPct val="0"/>
            </a:spcBef>
            <a:spcAft>
              <a:spcPct val="35000"/>
            </a:spcAft>
          </a:pPr>
          <a:r>
            <a:rPr lang="es-EC" sz="2000" b="1" kern="1200" dirty="0" smtClean="0"/>
            <a:t>1.- </a:t>
          </a:r>
          <a:r>
            <a:rPr lang="es-EC" sz="2000" kern="1200" dirty="0" smtClean="0"/>
            <a:t>Realizar la caracterización experimental HAD con énfasis en aditivos minerales.</a:t>
          </a:r>
          <a:endParaRPr lang="es-EC" sz="2000" kern="1200" dirty="0"/>
        </a:p>
      </dsp:txBody>
      <dsp:txXfrm>
        <a:off x="0" y="755960"/>
        <a:ext cx="8991600" cy="109230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219D7C-09BE-4CB7-84E7-C494C65D82C0}">
      <dsp:nvSpPr>
        <dsp:cNvPr id="0" name=""/>
        <dsp:cNvSpPr/>
      </dsp:nvSpPr>
      <dsp:spPr>
        <a:xfrm>
          <a:off x="0" y="0"/>
          <a:ext cx="2197106" cy="1098553"/>
        </a:xfrm>
        <a:prstGeom prst="roundRect">
          <a:avLst>
            <a:gd name="adj" fmla="val 10000"/>
          </a:avLst>
        </a:prstGeom>
        <a:gradFill rotWithShape="1">
          <a:gsLst>
            <a:gs pos="0">
              <a:schemeClr val="accent5">
                <a:shade val="51000"/>
                <a:satMod val="130000"/>
              </a:schemeClr>
            </a:gs>
            <a:gs pos="80000">
              <a:schemeClr val="accent5">
                <a:shade val="93000"/>
                <a:satMod val="130000"/>
              </a:schemeClr>
            </a:gs>
            <a:gs pos="100000">
              <a:schemeClr val="accent5">
                <a:shade val="94000"/>
                <a:satMod val="135000"/>
              </a:schemeClr>
            </a:gs>
          </a:gsLst>
          <a:lin ang="16200000" scaled="0"/>
        </a:gradFill>
        <a:ln w="9525" cap="flat" cmpd="sng" algn="ctr">
          <a:solidFill>
            <a:schemeClr val="accent5">
              <a:shade val="95000"/>
              <a:satMod val="105000"/>
            </a:schemeClr>
          </a:solidFill>
          <a:prstDash val="solid"/>
        </a:ln>
        <a:effectLst>
          <a:outerShdw blurRad="40000" dist="23000" dir="5400000" rotWithShape="0">
            <a:srgbClr val="000000">
              <a:alpha val="35000"/>
            </a:srgbClr>
          </a:outerShdw>
        </a:effectLst>
      </dsp:spPr>
      <dsp:style>
        <a:lnRef idx="1">
          <a:schemeClr val="accent5"/>
        </a:lnRef>
        <a:fillRef idx="3">
          <a:schemeClr val="accent5"/>
        </a:fillRef>
        <a:effectRef idx="2">
          <a:schemeClr val="accent5"/>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C" sz="2400" kern="1200" dirty="0" smtClean="0"/>
            <a:t>Densidad suelta.</a:t>
          </a:r>
          <a:endParaRPr lang="es-ES" sz="2400" kern="1200" dirty="0"/>
        </a:p>
      </dsp:txBody>
      <dsp:txXfrm>
        <a:off x="32176" y="32176"/>
        <a:ext cx="2132754" cy="1034201"/>
      </dsp:txXfrm>
    </dsp:sp>
    <dsp:sp modelId="{6456A7C3-3615-4138-88C1-A0D8B5C1CF82}">
      <dsp:nvSpPr>
        <dsp:cNvPr id="0" name=""/>
        <dsp:cNvSpPr/>
      </dsp:nvSpPr>
      <dsp:spPr>
        <a:xfrm>
          <a:off x="219710" y="1098553"/>
          <a:ext cx="504762" cy="916339"/>
        </a:xfrm>
        <a:custGeom>
          <a:avLst/>
          <a:gdLst/>
          <a:ahLst/>
          <a:cxnLst/>
          <a:rect l="0" t="0" r="0" b="0"/>
          <a:pathLst>
            <a:path>
              <a:moveTo>
                <a:pt x="0" y="0"/>
              </a:moveTo>
              <a:lnTo>
                <a:pt x="0" y="916339"/>
              </a:lnTo>
              <a:lnTo>
                <a:pt x="504762" y="91633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BC006C-8773-407C-AC5F-87C03C501679}">
      <dsp:nvSpPr>
        <dsp:cNvPr id="0" name=""/>
        <dsp:cNvSpPr/>
      </dsp:nvSpPr>
      <dsp:spPr>
        <a:xfrm>
          <a:off x="724472" y="1324446"/>
          <a:ext cx="3390328" cy="138089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Una vez seca la muestra dejar caer el material en el recipiente metálico a una altura no superior de 50 mm por encima de la parte superior del molde de forma constante hasta llenarlo completamente para luego ser enrasado, pesar este recipiente con el material lleno.</a:t>
          </a:r>
          <a:endParaRPr lang="es-ES" sz="1400" kern="1200" dirty="0"/>
        </a:p>
      </dsp:txBody>
      <dsp:txXfrm>
        <a:off x="764917" y="1364891"/>
        <a:ext cx="3309438" cy="1300002"/>
      </dsp:txXfrm>
    </dsp:sp>
    <dsp:sp modelId="{B0152D6A-4150-4979-910F-A4A6433288E2}">
      <dsp:nvSpPr>
        <dsp:cNvPr id="0" name=""/>
        <dsp:cNvSpPr/>
      </dsp:nvSpPr>
      <dsp:spPr>
        <a:xfrm>
          <a:off x="219710" y="1098553"/>
          <a:ext cx="504762" cy="2489769"/>
        </a:xfrm>
        <a:custGeom>
          <a:avLst/>
          <a:gdLst/>
          <a:ahLst/>
          <a:cxnLst/>
          <a:rect l="0" t="0" r="0" b="0"/>
          <a:pathLst>
            <a:path>
              <a:moveTo>
                <a:pt x="0" y="0"/>
              </a:moveTo>
              <a:lnTo>
                <a:pt x="0" y="2489769"/>
              </a:lnTo>
              <a:lnTo>
                <a:pt x="504762" y="2489769"/>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AD1DF0-44A9-4C61-BD3D-A5AEB18B6827}">
      <dsp:nvSpPr>
        <dsp:cNvPr id="0" name=""/>
        <dsp:cNvSpPr/>
      </dsp:nvSpPr>
      <dsp:spPr>
        <a:xfrm>
          <a:off x="724472" y="3039046"/>
          <a:ext cx="1757684" cy="1098553"/>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Repetir este proceso para agregados gruesos y finos.</a:t>
          </a:r>
          <a:endParaRPr lang="es-ES" sz="1400" kern="1200" dirty="0"/>
        </a:p>
      </dsp:txBody>
      <dsp:txXfrm>
        <a:off x="756648" y="3071222"/>
        <a:ext cx="1693332" cy="1034201"/>
      </dsp:txXfrm>
    </dsp:sp>
    <dsp:sp modelId="{2D851036-FC59-4192-966D-80A937E0AB6C}">
      <dsp:nvSpPr>
        <dsp:cNvPr id="0" name=""/>
        <dsp:cNvSpPr/>
      </dsp:nvSpPr>
      <dsp:spPr>
        <a:xfrm>
          <a:off x="4524991" y="0"/>
          <a:ext cx="2197106" cy="1098553"/>
        </a:xfrm>
        <a:prstGeom prst="roundRect">
          <a:avLst>
            <a:gd name="adj" fmla="val 10000"/>
          </a:avLst>
        </a:prstGeom>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w="9525" cap="flat" cmpd="sng" algn="ctr">
          <a:solidFill>
            <a:schemeClr val="accent3">
              <a:shade val="95000"/>
              <a:satMod val="105000"/>
            </a:schemeClr>
          </a:solidFill>
          <a:prstDash val="solid"/>
        </a:ln>
        <a:effectLst>
          <a:outerShdw blurRad="40000" dist="23000" dir="5400000" rotWithShape="0">
            <a:srgbClr val="000000">
              <a:alpha val="35000"/>
            </a:srgbClr>
          </a:outerShdw>
        </a:effectLst>
      </dsp:spPr>
      <dsp:style>
        <a:lnRef idx="1">
          <a:schemeClr val="accent3"/>
        </a:lnRef>
        <a:fillRef idx="3">
          <a:schemeClr val="accent3"/>
        </a:fillRef>
        <a:effectRef idx="2">
          <a:schemeClr val="accent3"/>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C" sz="2400" kern="1200" dirty="0" smtClean="0"/>
            <a:t>Densidad compactada</a:t>
          </a:r>
          <a:r>
            <a:rPr lang="es-EC" sz="2700" kern="1200" dirty="0" smtClean="0"/>
            <a:t>.</a:t>
          </a:r>
          <a:endParaRPr lang="es-ES" sz="2700" kern="1200" dirty="0"/>
        </a:p>
      </dsp:txBody>
      <dsp:txXfrm>
        <a:off x="4557167" y="32176"/>
        <a:ext cx="2132754" cy="1034201"/>
      </dsp:txXfrm>
    </dsp:sp>
    <dsp:sp modelId="{B0BCE154-29F4-47B2-B607-8719D75E662E}">
      <dsp:nvSpPr>
        <dsp:cNvPr id="0" name=""/>
        <dsp:cNvSpPr/>
      </dsp:nvSpPr>
      <dsp:spPr>
        <a:xfrm>
          <a:off x="4744702" y="1098553"/>
          <a:ext cx="303657" cy="811213"/>
        </a:xfrm>
        <a:custGeom>
          <a:avLst/>
          <a:gdLst/>
          <a:ahLst/>
          <a:cxnLst/>
          <a:rect l="0" t="0" r="0" b="0"/>
          <a:pathLst>
            <a:path>
              <a:moveTo>
                <a:pt x="0" y="0"/>
              </a:moveTo>
              <a:lnTo>
                <a:pt x="0" y="811213"/>
              </a:lnTo>
              <a:lnTo>
                <a:pt x="303657" y="811213"/>
              </a:lnTo>
            </a:path>
          </a:pathLst>
        </a:custGeom>
        <a:noFill/>
        <a:ln w="25400" cap="flat" cmpd="sng" algn="ctr">
          <a:solidFill>
            <a:schemeClr val="accent3"/>
          </a:solidFill>
          <a:prstDash val="solid"/>
        </a:ln>
        <a:effectLst>
          <a:outerShdw blurRad="40000" dist="20000" dir="5400000" rotWithShape="0">
            <a:srgbClr val="000000">
              <a:alpha val="38000"/>
            </a:srgbClr>
          </a:outerShdw>
        </a:effectLst>
      </dsp:spPr>
      <dsp:style>
        <a:lnRef idx="2">
          <a:schemeClr val="accent3"/>
        </a:lnRef>
        <a:fillRef idx="0">
          <a:schemeClr val="accent3"/>
        </a:fillRef>
        <a:effectRef idx="1">
          <a:schemeClr val="accent3"/>
        </a:effectRef>
        <a:fontRef idx="minor">
          <a:schemeClr val="tx1"/>
        </a:fontRef>
      </dsp:style>
    </dsp:sp>
    <dsp:sp modelId="{F601903F-393B-4E85-8F9F-0315DEF44F20}">
      <dsp:nvSpPr>
        <dsp:cNvPr id="0" name=""/>
        <dsp:cNvSpPr/>
      </dsp:nvSpPr>
      <dsp:spPr>
        <a:xfrm>
          <a:off x="5048360" y="1378319"/>
          <a:ext cx="2452392" cy="1062894"/>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Llenar la tercera parte del molde y distribuir 25 golpes de la varilla de compactación sobre la superficie.</a:t>
          </a:r>
          <a:endParaRPr lang="es-ES" sz="1400" kern="1200" dirty="0"/>
        </a:p>
      </dsp:txBody>
      <dsp:txXfrm>
        <a:off x="5079491" y="1409450"/>
        <a:ext cx="2390130" cy="1000632"/>
      </dsp:txXfrm>
    </dsp:sp>
    <dsp:sp modelId="{769CD36B-4BB4-44C9-AFF6-9E04795DF1D1}">
      <dsp:nvSpPr>
        <dsp:cNvPr id="0" name=""/>
        <dsp:cNvSpPr/>
      </dsp:nvSpPr>
      <dsp:spPr>
        <a:xfrm>
          <a:off x="4744702" y="1098553"/>
          <a:ext cx="295431" cy="2154205"/>
        </a:xfrm>
        <a:custGeom>
          <a:avLst/>
          <a:gdLst/>
          <a:ahLst/>
          <a:cxnLst/>
          <a:rect l="0" t="0" r="0" b="0"/>
          <a:pathLst>
            <a:path>
              <a:moveTo>
                <a:pt x="0" y="0"/>
              </a:moveTo>
              <a:lnTo>
                <a:pt x="0" y="2154205"/>
              </a:lnTo>
              <a:lnTo>
                <a:pt x="295431" y="2154205"/>
              </a:lnTo>
            </a:path>
          </a:pathLst>
        </a:custGeom>
        <a:noFill/>
        <a:ln w="25400" cap="flat" cmpd="sng" algn="ctr">
          <a:solidFill>
            <a:schemeClr val="accent3"/>
          </a:solidFill>
          <a:prstDash val="solid"/>
        </a:ln>
        <a:effectLst>
          <a:outerShdw blurRad="40000" dist="20000" dir="5400000" rotWithShape="0">
            <a:srgbClr val="000000">
              <a:alpha val="38000"/>
            </a:srgbClr>
          </a:outerShdw>
        </a:effectLst>
      </dsp:spPr>
      <dsp:style>
        <a:lnRef idx="2">
          <a:schemeClr val="accent3"/>
        </a:lnRef>
        <a:fillRef idx="0">
          <a:schemeClr val="accent3"/>
        </a:fillRef>
        <a:effectRef idx="1">
          <a:schemeClr val="accent3"/>
        </a:effectRef>
        <a:fontRef idx="minor">
          <a:schemeClr val="tx1"/>
        </a:fontRef>
      </dsp:style>
    </dsp:sp>
    <dsp:sp modelId="{55D9EFEB-A958-4511-BCE7-716845620DA0}">
      <dsp:nvSpPr>
        <dsp:cNvPr id="0" name=""/>
        <dsp:cNvSpPr/>
      </dsp:nvSpPr>
      <dsp:spPr>
        <a:xfrm>
          <a:off x="5040134" y="2641600"/>
          <a:ext cx="2225721" cy="1222316"/>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Llenar los dos tercios del molde y compactar de la forma indicada anteriormente. Nivelar la superficie del árido con un </a:t>
          </a:r>
          <a:r>
            <a:rPr lang="es-EC" sz="1400" kern="1200" dirty="0" err="1" smtClean="0"/>
            <a:t>enrasador</a:t>
          </a:r>
          <a:endParaRPr lang="es-ES" sz="1400" kern="1200" dirty="0"/>
        </a:p>
      </dsp:txBody>
      <dsp:txXfrm>
        <a:off x="5075934" y="2677400"/>
        <a:ext cx="2154121" cy="1150716"/>
      </dsp:txXfrm>
    </dsp:sp>
    <dsp:sp modelId="{05A130E8-D23D-4980-9536-3A5DC585B5B9}">
      <dsp:nvSpPr>
        <dsp:cNvPr id="0" name=""/>
        <dsp:cNvSpPr/>
      </dsp:nvSpPr>
      <dsp:spPr>
        <a:xfrm>
          <a:off x="4744702" y="1098553"/>
          <a:ext cx="295431" cy="3510556"/>
        </a:xfrm>
        <a:custGeom>
          <a:avLst/>
          <a:gdLst/>
          <a:ahLst/>
          <a:cxnLst/>
          <a:rect l="0" t="0" r="0" b="0"/>
          <a:pathLst>
            <a:path>
              <a:moveTo>
                <a:pt x="0" y="0"/>
              </a:moveTo>
              <a:lnTo>
                <a:pt x="0" y="3510556"/>
              </a:lnTo>
              <a:lnTo>
                <a:pt x="295431" y="3510556"/>
              </a:lnTo>
            </a:path>
          </a:pathLst>
        </a:custGeom>
        <a:noFill/>
        <a:ln w="25400" cap="flat" cmpd="sng" algn="ctr">
          <a:solidFill>
            <a:schemeClr val="accent3"/>
          </a:solidFill>
          <a:prstDash val="solid"/>
        </a:ln>
        <a:effectLst>
          <a:outerShdw blurRad="40000" dist="20000" dir="5400000" rotWithShape="0">
            <a:srgbClr val="000000">
              <a:alpha val="38000"/>
            </a:srgbClr>
          </a:outerShdw>
        </a:effectLst>
      </dsp:spPr>
      <dsp:style>
        <a:lnRef idx="2">
          <a:schemeClr val="accent3"/>
        </a:lnRef>
        <a:fillRef idx="0">
          <a:schemeClr val="accent3"/>
        </a:fillRef>
        <a:effectRef idx="1">
          <a:schemeClr val="accent3"/>
        </a:effectRef>
        <a:fontRef idx="minor">
          <a:schemeClr val="tx1"/>
        </a:fontRef>
      </dsp:style>
    </dsp:sp>
    <dsp:sp modelId="{D6BC8278-6982-49F3-9D01-3B59A4B50BF6}">
      <dsp:nvSpPr>
        <dsp:cNvPr id="0" name=""/>
        <dsp:cNvSpPr/>
      </dsp:nvSpPr>
      <dsp:spPr>
        <a:xfrm>
          <a:off x="5040134" y="4059832"/>
          <a:ext cx="1757684" cy="1098553"/>
        </a:xfrm>
        <a:prstGeom prst="roundRect">
          <a:avLst>
            <a:gd name="adj" fmla="val 10000"/>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26670" tIns="17780" rIns="26670" bIns="17780" numCol="1" spcCol="1270" anchor="ctr" anchorCtr="0">
          <a:noAutofit/>
        </a:bodyPr>
        <a:lstStyle/>
        <a:p>
          <a:pPr lvl="0" algn="ctr" defTabSz="622300">
            <a:lnSpc>
              <a:spcPct val="90000"/>
            </a:lnSpc>
            <a:spcBef>
              <a:spcPct val="0"/>
            </a:spcBef>
            <a:spcAft>
              <a:spcPct val="35000"/>
            </a:spcAft>
          </a:pPr>
          <a:r>
            <a:rPr lang="es-EC" sz="1400" kern="1200" dirty="0" smtClean="0"/>
            <a:t>Repetir este proceso para agregados gruesos y finos</a:t>
          </a:r>
          <a:r>
            <a:rPr lang="es-EC" sz="1200" kern="1200" dirty="0" smtClean="0"/>
            <a:t>.</a:t>
          </a:r>
          <a:endParaRPr lang="es-ES" sz="1200" kern="1200" dirty="0"/>
        </a:p>
      </dsp:txBody>
      <dsp:txXfrm>
        <a:off x="5072310" y="4092008"/>
        <a:ext cx="1693332" cy="103420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DC6E64-CF0A-4D18-AB34-7B32FEE461F0}">
      <dsp:nvSpPr>
        <dsp:cNvPr id="0" name=""/>
        <dsp:cNvSpPr/>
      </dsp:nvSpPr>
      <dsp:spPr>
        <a:xfrm>
          <a:off x="2438400" y="437"/>
          <a:ext cx="3657600" cy="170708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Balanza 0,1g ± 0,1%.</a:t>
          </a:r>
          <a:endParaRPr lang="es-ES" sz="1800" kern="1200" dirty="0"/>
        </a:p>
        <a:p>
          <a:pPr marL="171450" lvl="1" indent="-171450" algn="l" defTabSz="800100">
            <a:lnSpc>
              <a:spcPct val="90000"/>
            </a:lnSpc>
            <a:spcBef>
              <a:spcPct val="0"/>
            </a:spcBef>
            <a:spcAft>
              <a:spcPct val="15000"/>
            </a:spcAft>
            <a:buChar char="••"/>
          </a:pPr>
          <a:r>
            <a:rPr lang="es-EC" sz="1800" kern="1200" dirty="0" smtClean="0"/>
            <a:t>Horno 110 °C ± 5°C</a:t>
          </a:r>
          <a:endParaRPr lang="es-ES" sz="1800" kern="1200" dirty="0"/>
        </a:p>
      </dsp:txBody>
      <dsp:txXfrm>
        <a:off x="2438400" y="213823"/>
        <a:ext cx="3017444" cy="1280313"/>
      </dsp:txXfrm>
    </dsp:sp>
    <dsp:sp modelId="{61C7B152-D06F-4663-A67E-7068B4D7F6FC}">
      <dsp:nvSpPr>
        <dsp:cNvPr id="0" name=""/>
        <dsp:cNvSpPr/>
      </dsp:nvSpPr>
      <dsp:spPr>
        <a:xfrm>
          <a:off x="0" y="437"/>
          <a:ext cx="2438400" cy="170708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S" sz="2200" kern="1200" dirty="0" smtClean="0"/>
            <a:t>EQUIPO</a:t>
          </a:r>
          <a:endParaRPr lang="es-ES" sz="2200" kern="1200" dirty="0"/>
        </a:p>
      </dsp:txBody>
      <dsp:txXfrm>
        <a:off x="83333" y="83770"/>
        <a:ext cx="2271734" cy="1540418"/>
      </dsp:txXfrm>
    </dsp:sp>
    <dsp:sp modelId="{95A56AAA-817B-4988-8361-4B81026E5587}">
      <dsp:nvSpPr>
        <dsp:cNvPr id="0" name=""/>
        <dsp:cNvSpPr/>
      </dsp:nvSpPr>
      <dsp:spPr>
        <a:xfrm>
          <a:off x="2438400" y="1878230"/>
          <a:ext cx="3657600" cy="1707084"/>
        </a:xfrm>
        <a:prstGeom prst="rightArrow">
          <a:avLst>
            <a:gd name="adj1" fmla="val 75000"/>
            <a:gd name="adj2" fmla="val 50000"/>
          </a:avLst>
        </a:prstGeom>
        <a:solidFill>
          <a:schemeClr val="lt1"/>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1430"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Muestra de agregado 150 gr.</a:t>
          </a:r>
          <a:endParaRPr lang="es-ES" sz="1800" kern="1200" dirty="0"/>
        </a:p>
      </dsp:txBody>
      <dsp:txXfrm>
        <a:off x="2438400" y="2091616"/>
        <a:ext cx="3017444" cy="1280313"/>
      </dsp:txXfrm>
    </dsp:sp>
    <dsp:sp modelId="{60390EAA-0B81-40C3-BF7B-4476160EC725}">
      <dsp:nvSpPr>
        <dsp:cNvPr id="0" name=""/>
        <dsp:cNvSpPr/>
      </dsp:nvSpPr>
      <dsp:spPr>
        <a:xfrm>
          <a:off x="0" y="1878230"/>
          <a:ext cx="2438400" cy="1707084"/>
        </a:xfrm>
        <a:prstGeom prst="roundRect">
          <a:avLst/>
        </a:prstGeom>
        <a:gradFill rotWithShape="1">
          <a:gsLst>
            <a:gs pos="0">
              <a:schemeClr val="accent6">
                <a:shade val="51000"/>
                <a:satMod val="130000"/>
              </a:schemeClr>
            </a:gs>
            <a:gs pos="80000">
              <a:schemeClr val="accent6">
                <a:shade val="93000"/>
                <a:satMod val="130000"/>
              </a:schemeClr>
            </a:gs>
            <a:gs pos="100000">
              <a:schemeClr val="accent6">
                <a:shade val="94000"/>
                <a:satMod val="135000"/>
              </a:schemeClr>
            </a:gs>
          </a:gsLst>
          <a:lin ang="16200000" scaled="0"/>
        </a:gradFill>
        <a:ln w="9525" cap="flat" cmpd="sng" algn="ctr">
          <a:solidFill>
            <a:schemeClr val="accent6">
              <a:shade val="95000"/>
              <a:satMod val="105000"/>
            </a:schemeClr>
          </a:solidFill>
          <a:prstDash val="solid"/>
        </a:ln>
        <a:effectLst>
          <a:outerShdw blurRad="40000" dist="23000" dir="5400000" rotWithShape="0">
            <a:srgbClr val="000000">
              <a:alpha val="35000"/>
            </a:srgbClr>
          </a:outerShdw>
        </a:effectLst>
      </dsp:spPr>
      <dsp:style>
        <a:lnRef idx="1">
          <a:schemeClr val="accent6"/>
        </a:lnRef>
        <a:fillRef idx="3">
          <a:schemeClr val="accent6"/>
        </a:fillRef>
        <a:effectRef idx="2">
          <a:schemeClr val="accent6"/>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S" sz="2200" kern="1200" dirty="0" smtClean="0"/>
            <a:t>MATERIAL</a:t>
          </a:r>
          <a:endParaRPr lang="es-ES" sz="2200" kern="1200" dirty="0"/>
        </a:p>
      </dsp:txBody>
      <dsp:txXfrm>
        <a:off x="83333" y="1961563"/>
        <a:ext cx="2271734" cy="1540418"/>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64462F-CFBE-4958-B23F-353C115985DE}">
      <dsp:nvSpPr>
        <dsp:cNvPr id="0" name=""/>
        <dsp:cNvSpPr/>
      </dsp:nvSpPr>
      <dsp:spPr>
        <a:xfrm>
          <a:off x="95724" y="204787"/>
          <a:ext cx="4057321" cy="2307359"/>
        </a:xfrm>
        <a:prstGeom prst="ellipse">
          <a:avLst/>
        </a:prstGeom>
        <a:solidFill>
          <a:schemeClr val="accent3">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t>Tomar dos taras pequeñas de aproximadamente 150gramos.Con la ayuda de una cuchareta colocar la muestra de arena tal cual se obtuvo.</a:t>
          </a:r>
          <a:endParaRPr lang="es-EC" sz="2000" kern="1200" dirty="0"/>
        </a:p>
      </dsp:txBody>
      <dsp:txXfrm>
        <a:off x="689905" y="542692"/>
        <a:ext cx="2868959" cy="1631549"/>
      </dsp:txXfrm>
    </dsp:sp>
    <dsp:sp modelId="{1343386C-D7D3-4782-99E5-5A16A62794AA}">
      <dsp:nvSpPr>
        <dsp:cNvPr id="0" name=""/>
        <dsp:cNvSpPr/>
      </dsp:nvSpPr>
      <dsp:spPr>
        <a:xfrm rot="9908713">
          <a:off x="1992199" y="2813091"/>
          <a:ext cx="859461" cy="607352"/>
        </a:xfrm>
        <a:prstGeom prst="triangl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296C631B-6941-4B38-96F4-D1A2568DFB1D}">
      <dsp:nvSpPr>
        <dsp:cNvPr id="0" name=""/>
        <dsp:cNvSpPr/>
      </dsp:nvSpPr>
      <dsp:spPr>
        <a:xfrm>
          <a:off x="480922" y="3657608"/>
          <a:ext cx="3460530" cy="1230250"/>
        </a:xfrm>
        <a:prstGeom prst="ellipse">
          <a:avLst/>
        </a:prstGeom>
        <a:solidFill>
          <a:schemeClr val="accent3">
            <a:hueOff val="5625132"/>
            <a:satOff val="-8440"/>
            <a:lumOff val="-1373"/>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t>Colocar las muestra en el horno por 24 horas aproximadamente</a:t>
          </a:r>
          <a:r>
            <a:rPr lang="es-EC" sz="1600" kern="1200" dirty="0" smtClean="0"/>
            <a:t>.</a:t>
          </a:r>
          <a:endParaRPr lang="es-EC" sz="1600" kern="1200" dirty="0"/>
        </a:p>
      </dsp:txBody>
      <dsp:txXfrm>
        <a:off x="987705" y="3837774"/>
        <a:ext cx="2446964" cy="869918"/>
      </dsp:txXfrm>
    </dsp:sp>
    <dsp:sp modelId="{29BA9823-276F-4631-8A0A-389968CDFC8D}">
      <dsp:nvSpPr>
        <dsp:cNvPr id="0" name=""/>
        <dsp:cNvSpPr/>
      </dsp:nvSpPr>
      <dsp:spPr>
        <a:xfrm rot="4693647">
          <a:off x="4163532" y="4071282"/>
          <a:ext cx="859461" cy="607352"/>
        </a:xfrm>
        <a:prstGeom prst="triangle">
          <a:avLst/>
        </a:prstGeom>
        <a:solidFill>
          <a:schemeClr val="accent3">
            <a:hueOff val="11250264"/>
            <a:satOff val="-16880"/>
            <a:lumOff val="-2745"/>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sp>
    <dsp:sp modelId="{3160231E-63D9-4E3B-870C-C31A8804C53C}">
      <dsp:nvSpPr>
        <dsp:cNvPr id="0" name=""/>
        <dsp:cNvSpPr/>
      </dsp:nvSpPr>
      <dsp:spPr>
        <a:xfrm>
          <a:off x="4816820" y="2612163"/>
          <a:ext cx="3664326" cy="1846000"/>
        </a:xfrm>
        <a:prstGeom prst="ellipse">
          <a:avLst/>
        </a:prstGeom>
        <a:solidFill>
          <a:schemeClr val="accent3">
            <a:hueOff val="11250264"/>
            <a:satOff val="-16880"/>
            <a:lumOff val="-2745"/>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t>Sacar del horno, dejar enfriar, pesar y registrar los datos.</a:t>
          </a:r>
          <a:endParaRPr lang="es-EC" sz="2000" kern="1200" dirty="0"/>
        </a:p>
      </dsp:txBody>
      <dsp:txXfrm>
        <a:off x="5353448" y="2882503"/>
        <a:ext cx="2591070" cy="130532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01F38D-474C-46D1-90E2-9E4306EBCF59}">
      <dsp:nvSpPr>
        <dsp:cNvPr id="0" name=""/>
        <dsp:cNvSpPr/>
      </dsp:nvSpPr>
      <dsp:spPr>
        <a:xfrm>
          <a:off x="0" y="2197198"/>
          <a:ext cx="7696200" cy="1612800"/>
        </a:xfrm>
        <a:prstGeom prst="rect">
          <a:avLst/>
        </a:prstGeom>
        <a:solidFill>
          <a:schemeClr val="lt1">
            <a:alpha val="90000"/>
            <a:hueOff val="0"/>
            <a:satOff val="0"/>
            <a:lumOff val="0"/>
            <a:alphaOff val="0"/>
          </a:schemeClr>
        </a:solidFill>
        <a:ln w="9525" cap="flat" cmpd="sng" algn="ctr">
          <a:solidFill>
            <a:schemeClr val="accent2">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669CBE16-AAB6-4312-A5A7-2CDDA1311167}">
      <dsp:nvSpPr>
        <dsp:cNvPr id="0" name=""/>
        <dsp:cNvSpPr/>
      </dsp:nvSpPr>
      <dsp:spPr>
        <a:xfrm>
          <a:off x="384810" y="838201"/>
          <a:ext cx="6797045" cy="2303636"/>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03629" tIns="0" rIns="203629" bIns="0" numCol="1" spcCol="1270" anchor="ctr" anchorCtr="0">
          <a:noAutofit/>
        </a:bodyPr>
        <a:lstStyle/>
        <a:p>
          <a:pPr lvl="0" algn="l" defTabSz="977900">
            <a:lnSpc>
              <a:spcPct val="90000"/>
            </a:lnSpc>
            <a:spcBef>
              <a:spcPct val="0"/>
            </a:spcBef>
            <a:spcAft>
              <a:spcPct val="35000"/>
            </a:spcAft>
          </a:pPr>
          <a:r>
            <a:rPr lang="es-EC" sz="2200" kern="1200" dirty="0" smtClean="0"/>
            <a:t>Es el desgaste que se produce a los agregados. Con esto se determina que tan resistente es nuestro material. Por lo tanto esta propiedad influiría directamente en la resistencia del hormigón. Para que un agregado sea utilizado en la mezcla de hormigones de alta resistencia el desgaste debe ser muy bajo o sea menor al 40 %.</a:t>
          </a:r>
          <a:endParaRPr lang="es-ES" sz="2200" kern="1200" dirty="0"/>
        </a:p>
      </dsp:txBody>
      <dsp:txXfrm>
        <a:off x="497264" y="950655"/>
        <a:ext cx="6572137" cy="2078728"/>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3E5E8-EECC-40B4-BA13-E8474A71125D}">
      <dsp:nvSpPr>
        <dsp:cNvPr id="0" name=""/>
        <dsp:cNvSpPr/>
      </dsp:nvSpPr>
      <dsp:spPr>
        <a:xfrm>
          <a:off x="75056" y="26072"/>
          <a:ext cx="2671975" cy="1087981"/>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228600" lvl="1" indent="-228600" algn="l" defTabSz="889000">
            <a:lnSpc>
              <a:spcPct val="90000"/>
            </a:lnSpc>
            <a:spcBef>
              <a:spcPct val="0"/>
            </a:spcBef>
            <a:spcAft>
              <a:spcPct val="15000"/>
            </a:spcAft>
            <a:buChar char="••"/>
          </a:pPr>
          <a:r>
            <a:rPr lang="es-EC" sz="2000" kern="1200" dirty="0" smtClean="0"/>
            <a:t>Pesar </a:t>
          </a:r>
          <a:r>
            <a:rPr lang="es-ES" sz="2000" kern="1200" dirty="0" smtClean="0"/>
            <a:t>5000 gr. por cada agregado grueso</a:t>
          </a:r>
          <a:endParaRPr lang="es-EC" sz="2000" kern="1200" dirty="0"/>
        </a:p>
      </dsp:txBody>
      <dsp:txXfrm>
        <a:off x="100093" y="51109"/>
        <a:ext cx="2621901" cy="804768"/>
      </dsp:txXfrm>
    </dsp:sp>
    <dsp:sp modelId="{94FEC792-2AD0-487E-A671-7C13D0AD5FC9}">
      <dsp:nvSpPr>
        <dsp:cNvPr id="0" name=""/>
        <dsp:cNvSpPr/>
      </dsp:nvSpPr>
      <dsp:spPr>
        <a:xfrm rot="20159783">
          <a:off x="1093686" y="340534"/>
          <a:ext cx="3537883" cy="3537883"/>
        </a:xfrm>
        <a:prstGeom prst="leftCircularArrow">
          <a:avLst>
            <a:gd name="adj1" fmla="val 1191"/>
            <a:gd name="adj2" fmla="val 140116"/>
            <a:gd name="adj3" fmla="val 3179680"/>
            <a:gd name="adj4" fmla="val 10288543"/>
            <a:gd name="adj5" fmla="val 139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B1A1A1D-F888-43F4-8A5E-F6F26C01466D}">
      <dsp:nvSpPr>
        <dsp:cNvPr id="0" name=""/>
        <dsp:cNvSpPr/>
      </dsp:nvSpPr>
      <dsp:spPr>
        <a:xfrm>
          <a:off x="199088" y="1206463"/>
          <a:ext cx="2502040" cy="1806841"/>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kern="1200" dirty="0" smtClean="0"/>
            <a:t>Colocar en la máquina los Ángeles y  girar el cilindro a una velocidad de 30 - 33 </a:t>
          </a:r>
          <a:r>
            <a:rPr lang="es-ES" sz="2000" kern="1200" dirty="0" err="1" smtClean="0"/>
            <a:t>rev</a:t>
          </a:r>
          <a:r>
            <a:rPr lang="es-ES" sz="2000" kern="1200" dirty="0" smtClean="0"/>
            <a:t>/min, con las 12 esferas.</a:t>
          </a:r>
          <a:endParaRPr lang="es-EC" sz="2000" kern="1200" dirty="0"/>
        </a:p>
      </dsp:txBody>
      <dsp:txXfrm>
        <a:off x="252009" y="1259384"/>
        <a:ext cx="2396198" cy="1700999"/>
      </dsp:txXfrm>
    </dsp:sp>
    <dsp:sp modelId="{609CC1D4-1CC7-4481-BA01-88115CBBD3EE}">
      <dsp:nvSpPr>
        <dsp:cNvPr id="0" name=""/>
        <dsp:cNvSpPr/>
      </dsp:nvSpPr>
      <dsp:spPr>
        <a:xfrm>
          <a:off x="3355498" y="2537123"/>
          <a:ext cx="2444883" cy="1305625"/>
        </a:xfrm>
        <a:prstGeom prst="roundRect">
          <a:avLst>
            <a:gd name="adj" fmla="val 10000"/>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s-ES" sz="1800" kern="1200" dirty="0" smtClean="0"/>
            <a:t>Vaciar el material en una bandeja, y pasar por el tamiz No.12</a:t>
          </a:r>
          <a:endParaRPr lang="es-EC" sz="1800" kern="1200" dirty="0"/>
        </a:p>
      </dsp:txBody>
      <dsp:txXfrm>
        <a:off x="3385544" y="2846946"/>
        <a:ext cx="2384791" cy="965756"/>
      </dsp:txXfrm>
    </dsp:sp>
    <dsp:sp modelId="{1A0A29D2-69CB-4343-8FF2-EA9BC691AA7F}">
      <dsp:nvSpPr>
        <dsp:cNvPr id="0" name=""/>
        <dsp:cNvSpPr/>
      </dsp:nvSpPr>
      <dsp:spPr>
        <a:xfrm rot="1214902">
          <a:off x="4112295" y="461410"/>
          <a:ext cx="3019752" cy="3017903"/>
        </a:xfrm>
        <a:prstGeom prst="circularArrow">
          <a:avLst>
            <a:gd name="adj1" fmla="val 1800"/>
            <a:gd name="adj2" fmla="val 214730"/>
            <a:gd name="adj3" fmla="val 18962535"/>
            <a:gd name="adj4" fmla="val 11928287"/>
            <a:gd name="adj5" fmla="val 210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2047DD-B667-4D17-A655-38733BFB3BF3}">
      <dsp:nvSpPr>
        <dsp:cNvPr id="0" name=""/>
        <dsp:cNvSpPr/>
      </dsp:nvSpPr>
      <dsp:spPr>
        <a:xfrm>
          <a:off x="3602900" y="963149"/>
          <a:ext cx="2234049" cy="1005481"/>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S" sz="2000" kern="1200" dirty="0" smtClean="0"/>
            <a:t>El material retenido debe ser lavado y secado en el horno.</a:t>
          </a:r>
          <a:endParaRPr lang="es-EC" sz="2000" kern="1200" dirty="0"/>
        </a:p>
      </dsp:txBody>
      <dsp:txXfrm>
        <a:off x="3632350" y="992599"/>
        <a:ext cx="2175149" cy="946581"/>
      </dsp:txXfrm>
    </dsp:sp>
    <dsp:sp modelId="{0F3ECBC9-4905-4A02-AB44-E3339F112252}">
      <dsp:nvSpPr>
        <dsp:cNvPr id="0" name=""/>
        <dsp:cNvSpPr/>
      </dsp:nvSpPr>
      <dsp:spPr>
        <a:xfrm>
          <a:off x="6064353" y="533337"/>
          <a:ext cx="1476271" cy="1937973"/>
        </a:xfrm>
        <a:prstGeom prst="roundRect">
          <a:avLst>
            <a:gd name="adj" fmla="val 1000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71450" lvl="1" indent="-171450" algn="l" defTabSz="800100">
            <a:lnSpc>
              <a:spcPct val="90000"/>
            </a:lnSpc>
            <a:spcBef>
              <a:spcPct val="0"/>
            </a:spcBef>
            <a:spcAft>
              <a:spcPct val="15000"/>
            </a:spcAft>
            <a:buChar char="••"/>
          </a:pPr>
          <a:r>
            <a:rPr lang="es-ES" sz="1800" kern="1200" smtClean="0"/>
            <a:t>Secar el material por 24 horas para luego ser pesado</a:t>
          </a:r>
          <a:endParaRPr lang="es-EC" sz="1800" kern="1200" dirty="0"/>
        </a:p>
      </dsp:txBody>
      <dsp:txXfrm>
        <a:off x="6107592" y="576576"/>
        <a:ext cx="1389793" cy="1436215"/>
      </dsp:txXfrm>
    </dsp:sp>
    <dsp:sp modelId="{C4BD3C46-0367-4D63-921C-4F0DB65BE8FE}">
      <dsp:nvSpPr>
        <dsp:cNvPr id="0" name=""/>
        <dsp:cNvSpPr/>
      </dsp:nvSpPr>
      <dsp:spPr>
        <a:xfrm>
          <a:off x="6182127" y="3850572"/>
          <a:ext cx="1358497" cy="540229"/>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0320" rIns="30480" bIns="20320" numCol="1" spcCol="1270" anchor="ctr" anchorCtr="0">
          <a:noAutofit/>
        </a:bodyPr>
        <a:lstStyle/>
        <a:p>
          <a:pPr lvl="0" algn="ctr" defTabSz="711200">
            <a:lnSpc>
              <a:spcPct val="90000"/>
            </a:lnSpc>
            <a:spcBef>
              <a:spcPct val="0"/>
            </a:spcBef>
            <a:spcAft>
              <a:spcPct val="35000"/>
            </a:spcAft>
          </a:pPr>
          <a:r>
            <a:rPr lang="es-ES" sz="1600" b="0" kern="1200" dirty="0" smtClean="0"/>
            <a:t>Limpiar y secar los materiales </a:t>
          </a:r>
          <a:endParaRPr lang="es-EC" sz="1600" kern="1200" dirty="0"/>
        </a:p>
      </dsp:txBody>
      <dsp:txXfrm>
        <a:off x="6197950" y="3866395"/>
        <a:ext cx="1326851" cy="50858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2BD8F7-27AF-4E6B-8668-2D756740A782}">
      <dsp:nvSpPr>
        <dsp:cNvPr id="0" name=""/>
        <dsp:cNvSpPr/>
      </dsp:nvSpPr>
      <dsp:spPr>
        <a:xfrm>
          <a:off x="0" y="47751"/>
          <a:ext cx="2062204" cy="171673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C" sz="2400" b="1" kern="1200" dirty="0" smtClean="0"/>
            <a:t>Muestreo del concreto recién mezclado. ASTM C 172.</a:t>
          </a:r>
          <a:endParaRPr lang="es-ES" sz="2400" kern="1200" dirty="0"/>
        </a:p>
      </dsp:txBody>
      <dsp:txXfrm>
        <a:off x="50281" y="98032"/>
        <a:ext cx="1961642" cy="1616168"/>
      </dsp:txXfrm>
    </dsp:sp>
    <dsp:sp modelId="{372ED393-CB5E-4B74-9409-363EFF7C77DD}">
      <dsp:nvSpPr>
        <dsp:cNvPr id="0" name=""/>
        <dsp:cNvSpPr/>
      </dsp:nvSpPr>
      <dsp:spPr>
        <a:xfrm>
          <a:off x="206220" y="1764482"/>
          <a:ext cx="467196" cy="1551394"/>
        </a:xfrm>
        <a:custGeom>
          <a:avLst/>
          <a:gdLst/>
          <a:ahLst/>
          <a:cxnLst/>
          <a:rect l="0" t="0" r="0" b="0"/>
          <a:pathLst>
            <a:path>
              <a:moveTo>
                <a:pt x="0" y="0"/>
              </a:moveTo>
              <a:lnTo>
                <a:pt x="0" y="1551394"/>
              </a:lnTo>
              <a:lnTo>
                <a:pt x="467196" y="15513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0F60E3-33B7-486E-B5C5-CF8DA98EDC62}">
      <dsp:nvSpPr>
        <dsp:cNvPr id="0" name=""/>
        <dsp:cNvSpPr/>
      </dsp:nvSpPr>
      <dsp:spPr>
        <a:xfrm>
          <a:off x="673416" y="2260653"/>
          <a:ext cx="3242063" cy="211044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Se toma dos o más porciones de mezcla, durante la descarga del hormigón en estado de amasado. Se lo debe hacer en un tiempo no mayor a 15 minutos. Esta mezcla debe ser combinada continuamente para que no pierda su humedad.</a:t>
          </a:r>
          <a:endParaRPr lang="es-ES" sz="1800" kern="1200" dirty="0"/>
        </a:p>
      </dsp:txBody>
      <dsp:txXfrm>
        <a:off x="735229" y="2322466"/>
        <a:ext cx="3118437" cy="1986821"/>
      </dsp:txXfrm>
    </dsp:sp>
    <dsp:sp modelId="{43AE4646-2255-4622-BB4F-E7EB00FCE339}">
      <dsp:nvSpPr>
        <dsp:cNvPr id="0" name=""/>
        <dsp:cNvSpPr/>
      </dsp:nvSpPr>
      <dsp:spPr>
        <a:xfrm>
          <a:off x="4070342" y="44819"/>
          <a:ext cx="3109206" cy="95492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0480" rIns="45720" bIns="30480" numCol="1" spcCol="1270" anchor="ctr" anchorCtr="0">
          <a:noAutofit/>
        </a:bodyPr>
        <a:lstStyle/>
        <a:p>
          <a:pPr lvl="0" algn="ctr" defTabSz="1066800">
            <a:lnSpc>
              <a:spcPct val="90000"/>
            </a:lnSpc>
            <a:spcBef>
              <a:spcPct val="0"/>
            </a:spcBef>
            <a:spcAft>
              <a:spcPct val="35000"/>
            </a:spcAft>
          </a:pPr>
          <a:r>
            <a:rPr lang="es-EC" sz="2400" b="1" kern="1200" dirty="0" smtClean="0"/>
            <a:t>Temperatura del concreto fresco. ASTM C 1064</a:t>
          </a:r>
          <a:endParaRPr lang="es-ES" sz="2400" kern="1200" dirty="0"/>
        </a:p>
      </dsp:txBody>
      <dsp:txXfrm>
        <a:off x="4098311" y="72788"/>
        <a:ext cx="3053268" cy="898989"/>
      </dsp:txXfrm>
    </dsp:sp>
    <dsp:sp modelId="{F8857C5F-9A37-4107-A5D7-1D4E54255A63}">
      <dsp:nvSpPr>
        <dsp:cNvPr id="0" name=""/>
        <dsp:cNvSpPr/>
      </dsp:nvSpPr>
      <dsp:spPr>
        <a:xfrm>
          <a:off x="4381263" y="999747"/>
          <a:ext cx="222482" cy="705223"/>
        </a:xfrm>
        <a:custGeom>
          <a:avLst/>
          <a:gdLst/>
          <a:ahLst/>
          <a:cxnLst/>
          <a:rect l="0" t="0" r="0" b="0"/>
          <a:pathLst>
            <a:path>
              <a:moveTo>
                <a:pt x="0" y="0"/>
              </a:moveTo>
              <a:lnTo>
                <a:pt x="0" y="705223"/>
              </a:lnTo>
              <a:lnTo>
                <a:pt x="222482" y="7052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F2BB4F9-595A-446F-A62E-C7ED5FA53F9B}">
      <dsp:nvSpPr>
        <dsp:cNvPr id="0" name=""/>
        <dsp:cNvSpPr/>
      </dsp:nvSpPr>
      <dsp:spPr>
        <a:xfrm>
          <a:off x="4603746" y="1227507"/>
          <a:ext cx="2276990" cy="95492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Colocar la muestra del concreto en un recipiente metálico, no absorbente.</a:t>
          </a:r>
          <a:endParaRPr lang="es-ES" sz="1800" kern="1200" dirty="0"/>
        </a:p>
      </dsp:txBody>
      <dsp:txXfrm>
        <a:off x="4631715" y="1255476"/>
        <a:ext cx="2221052" cy="898989"/>
      </dsp:txXfrm>
    </dsp:sp>
    <dsp:sp modelId="{74032414-3CC5-4F4E-9D26-0CE8385E1C42}">
      <dsp:nvSpPr>
        <dsp:cNvPr id="0" name=""/>
        <dsp:cNvSpPr/>
      </dsp:nvSpPr>
      <dsp:spPr>
        <a:xfrm>
          <a:off x="4381263" y="999747"/>
          <a:ext cx="214186" cy="2039090"/>
        </a:xfrm>
        <a:custGeom>
          <a:avLst/>
          <a:gdLst/>
          <a:ahLst/>
          <a:cxnLst/>
          <a:rect l="0" t="0" r="0" b="0"/>
          <a:pathLst>
            <a:path>
              <a:moveTo>
                <a:pt x="0" y="0"/>
              </a:moveTo>
              <a:lnTo>
                <a:pt x="0" y="2039090"/>
              </a:lnTo>
              <a:lnTo>
                <a:pt x="214186" y="20390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666962-D5BE-43A4-8809-C9FEC7DE638C}">
      <dsp:nvSpPr>
        <dsp:cNvPr id="0" name=""/>
        <dsp:cNvSpPr/>
      </dsp:nvSpPr>
      <dsp:spPr>
        <a:xfrm>
          <a:off x="4595449" y="2336799"/>
          <a:ext cx="3236227" cy="140407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Con el termómetro de exactitud ± 0.5°C, colocar dentro de la muestra cubriendo el sensor con un mínimo de 3 pulgadas o 75 mm, en todas las direcciones</a:t>
          </a:r>
          <a:r>
            <a:rPr lang="es-EC" sz="1000" kern="1200" dirty="0" smtClean="0"/>
            <a:t>. </a:t>
          </a:r>
          <a:endParaRPr lang="es-ES" sz="1000" kern="1200" dirty="0"/>
        </a:p>
      </dsp:txBody>
      <dsp:txXfrm>
        <a:off x="4636573" y="2377923"/>
        <a:ext cx="3153979" cy="1321830"/>
      </dsp:txXfrm>
    </dsp:sp>
    <dsp:sp modelId="{C63E0D93-F29F-449C-AC07-C350BE2AA7D6}">
      <dsp:nvSpPr>
        <dsp:cNvPr id="0" name=""/>
        <dsp:cNvSpPr/>
      </dsp:nvSpPr>
      <dsp:spPr>
        <a:xfrm>
          <a:off x="4381263" y="999747"/>
          <a:ext cx="291803" cy="3308690"/>
        </a:xfrm>
        <a:custGeom>
          <a:avLst/>
          <a:gdLst/>
          <a:ahLst/>
          <a:cxnLst/>
          <a:rect l="0" t="0" r="0" b="0"/>
          <a:pathLst>
            <a:path>
              <a:moveTo>
                <a:pt x="0" y="0"/>
              </a:moveTo>
              <a:lnTo>
                <a:pt x="0" y="3308690"/>
              </a:lnTo>
              <a:lnTo>
                <a:pt x="291803" y="330869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0509CB-272C-422F-ADD1-B68ADF086B48}">
      <dsp:nvSpPr>
        <dsp:cNvPr id="0" name=""/>
        <dsp:cNvSpPr/>
      </dsp:nvSpPr>
      <dsp:spPr>
        <a:xfrm>
          <a:off x="4673066" y="3860797"/>
          <a:ext cx="4022766" cy="89528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lvl="0" algn="ctr" defTabSz="800100">
            <a:lnSpc>
              <a:spcPct val="90000"/>
            </a:lnSpc>
            <a:spcBef>
              <a:spcPct val="0"/>
            </a:spcBef>
            <a:spcAft>
              <a:spcPct val="35000"/>
            </a:spcAft>
          </a:pPr>
          <a:r>
            <a:rPr lang="es-EC" sz="1800" kern="1200" dirty="0" smtClean="0"/>
            <a:t>Tomar la temperatura después de un tiempo mínimo de 2 minutos o hasta que la lectura se estabilice</a:t>
          </a:r>
          <a:r>
            <a:rPr lang="es-EC" sz="1200" kern="1200" dirty="0" smtClean="0"/>
            <a:t>.</a:t>
          </a:r>
          <a:endParaRPr lang="es-ES" sz="1200" kern="1200" dirty="0"/>
        </a:p>
      </dsp:txBody>
      <dsp:txXfrm>
        <a:off x="4699288" y="3887019"/>
        <a:ext cx="3970322" cy="84283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D203B-2622-4A6F-8643-FC0647BADFF4}">
      <dsp:nvSpPr>
        <dsp:cNvPr id="0" name=""/>
        <dsp:cNvSpPr/>
      </dsp:nvSpPr>
      <dsp:spPr>
        <a:xfrm rot="5202206">
          <a:off x="-178000" y="1062071"/>
          <a:ext cx="1733222" cy="16121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431899E-462E-403A-82A3-93E5C65FE490}">
      <dsp:nvSpPr>
        <dsp:cNvPr id="0" name=""/>
        <dsp:cNvSpPr/>
      </dsp:nvSpPr>
      <dsp:spPr>
        <a:xfrm>
          <a:off x="276932" y="10592"/>
          <a:ext cx="1791295" cy="1074777"/>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Humedecer el cono y la base de apoyo.</a:t>
          </a:r>
          <a:endParaRPr lang="es-ES" sz="1800" kern="1200" dirty="0"/>
        </a:p>
      </dsp:txBody>
      <dsp:txXfrm>
        <a:off x="308411" y="42071"/>
        <a:ext cx="1728337" cy="1011819"/>
      </dsp:txXfrm>
    </dsp:sp>
    <dsp:sp modelId="{FE2ED6F7-0DFD-4177-BEFD-82FF994D8840}">
      <dsp:nvSpPr>
        <dsp:cNvPr id="0" name=""/>
        <dsp:cNvSpPr/>
      </dsp:nvSpPr>
      <dsp:spPr>
        <a:xfrm rot="5075398">
          <a:off x="-344930" y="3132393"/>
          <a:ext cx="2392303" cy="161216"/>
        </a:xfrm>
        <a:prstGeom prst="rect">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C644ED9-7AF7-4BA1-B847-43A7570439F0}">
      <dsp:nvSpPr>
        <dsp:cNvPr id="0" name=""/>
        <dsp:cNvSpPr/>
      </dsp:nvSpPr>
      <dsp:spPr>
        <a:xfrm>
          <a:off x="196565" y="1215987"/>
          <a:ext cx="2151363" cy="2146190"/>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Colocar Agarrar firmemente en los estribos del molde. Distribuir uniformemente en el cono llenando en tres capas.</a:t>
          </a:r>
          <a:endParaRPr lang="es-ES" sz="1800" kern="1200" dirty="0"/>
        </a:p>
      </dsp:txBody>
      <dsp:txXfrm>
        <a:off x="259425" y="1278847"/>
        <a:ext cx="2025643" cy="2020470"/>
      </dsp:txXfrm>
    </dsp:sp>
    <dsp:sp modelId="{F9819AB4-3155-4573-B7D9-E1DD6C5AB4AF}">
      <dsp:nvSpPr>
        <dsp:cNvPr id="0" name=""/>
        <dsp:cNvSpPr/>
      </dsp:nvSpPr>
      <dsp:spPr>
        <a:xfrm rot="23195">
          <a:off x="963961" y="4347144"/>
          <a:ext cx="3226498" cy="161216"/>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9DD8CFB-9E74-432A-A513-D00A78693CF1}">
      <dsp:nvSpPr>
        <dsp:cNvPr id="0" name=""/>
        <dsp:cNvSpPr/>
      </dsp:nvSpPr>
      <dsp:spPr>
        <a:xfrm>
          <a:off x="0" y="3707138"/>
          <a:ext cx="2995601" cy="1954546"/>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Al llenar la capa superior, mantener un excedente de hormigón sobre la parte superior del molde antes de empezar la compactación.</a:t>
          </a:r>
          <a:endParaRPr lang="es-ES" sz="1800" kern="1200" dirty="0"/>
        </a:p>
      </dsp:txBody>
      <dsp:txXfrm>
        <a:off x="57247" y="3764385"/>
        <a:ext cx="2881107" cy="1840052"/>
      </dsp:txXfrm>
    </dsp:sp>
    <dsp:sp modelId="{62A13C1A-29D1-49A0-9A64-CD99263904FB}">
      <dsp:nvSpPr>
        <dsp:cNvPr id="0" name=""/>
        <dsp:cNvSpPr/>
      </dsp:nvSpPr>
      <dsp:spPr>
        <a:xfrm rot="16219567">
          <a:off x="3215593" y="3377634"/>
          <a:ext cx="1960819" cy="161216"/>
        </a:xfrm>
        <a:prstGeom prst="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65CC620-88C3-48AD-A612-5DF7E75742D6}">
      <dsp:nvSpPr>
        <dsp:cNvPr id="0" name=""/>
        <dsp:cNvSpPr/>
      </dsp:nvSpPr>
      <dsp:spPr>
        <a:xfrm>
          <a:off x="3319599" y="3809080"/>
          <a:ext cx="2809252" cy="1819382"/>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Después de compactar la capa superior, humedecer la varilla de compactación y enrasar la superficie del hormigón </a:t>
          </a:r>
          <a:endParaRPr lang="es-ES" sz="1800" kern="1200" dirty="0"/>
        </a:p>
      </dsp:txBody>
      <dsp:txXfrm>
        <a:off x="3372887" y="3862368"/>
        <a:ext cx="2702676" cy="1712806"/>
      </dsp:txXfrm>
    </dsp:sp>
    <dsp:sp modelId="{74614ABC-0E4F-41E8-A266-A8422C227A4E}">
      <dsp:nvSpPr>
        <dsp:cNvPr id="0" name=""/>
        <dsp:cNvSpPr/>
      </dsp:nvSpPr>
      <dsp:spPr>
        <a:xfrm rot="15917799">
          <a:off x="3219289" y="1482377"/>
          <a:ext cx="1826101" cy="161216"/>
        </a:xfrm>
        <a:prstGeom prst="rect">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9BFA898-F047-4D17-836C-75B87C0179FA}">
      <dsp:nvSpPr>
        <dsp:cNvPr id="0" name=""/>
        <dsp:cNvSpPr/>
      </dsp:nvSpPr>
      <dsp:spPr>
        <a:xfrm>
          <a:off x="3336384" y="2019587"/>
          <a:ext cx="2809252" cy="1464652"/>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Retirar el exceso de mezcla del área que rodea la base del cono. Inmediatamente retirar el molde </a:t>
          </a:r>
          <a:endParaRPr lang="es-ES" sz="1800" kern="1200" dirty="0"/>
        </a:p>
      </dsp:txBody>
      <dsp:txXfrm>
        <a:off x="3379282" y="2062485"/>
        <a:ext cx="2723456" cy="1378856"/>
      </dsp:txXfrm>
    </dsp:sp>
    <dsp:sp modelId="{D6303B74-EEF3-4245-BDA5-F3D5FDAB0F77}">
      <dsp:nvSpPr>
        <dsp:cNvPr id="0" name=""/>
        <dsp:cNvSpPr/>
      </dsp:nvSpPr>
      <dsp:spPr>
        <a:xfrm rot="10685">
          <a:off x="4057465" y="577574"/>
          <a:ext cx="3328950" cy="161216"/>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C51BF997-573F-4587-A786-9544E36018E3}">
      <dsp:nvSpPr>
        <dsp:cNvPr id="0" name=""/>
        <dsp:cNvSpPr/>
      </dsp:nvSpPr>
      <dsp:spPr>
        <a:xfrm>
          <a:off x="3652019" y="313679"/>
          <a:ext cx="1878513" cy="1218657"/>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Medir el asentamiento; </a:t>
          </a:r>
          <a:endParaRPr lang="es-ES" sz="1800" kern="1200" dirty="0"/>
        </a:p>
      </dsp:txBody>
      <dsp:txXfrm>
        <a:off x="3687712" y="349372"/>
        <a:ext cx="1807127" cy="1147271"/>
      </dsp:txXfrm>
    </dsp:sp>
    <dsp:sp modelId="{7B258510-B7BD-4FDF-9F98-FD82077D4D67}">
      <dsp:nvSpPr>
        <dsp:cNvPr id="0" name=""/>
        <dsp:cNvSpPr/>
      </dsp:nvSpPr>
      <dsp:spPr>
        <a:xfrm>
          <a:off x="6946757" y="0"/>
          <a:ext cx="1946905" cy="1887437"/>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Todo este proceso tiene un tiempo máximo de 2 minutos y medio.</a:t>
          </a:r>
          <a:endParaRPr lang="es-ES" sz="1800" kern="1200" dirty="0"/>
        </a:p>
      </dsp:txBody>
      <dsp:txXfrm>
        <a:off x="7002038" y="55281"/>
        <a:ext cx="1836343" cy="1776875"/>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0C065-CA49-49F6-BFD2-BB02D4E49C20}">
      <dsp:nvSpPr>
        <dsp:cNvPr id="0" name=""/>
        <dsp:cNvSpPr/>
      </dsp:nvSpPr>
      <dsp:spPr>
        <a:xfrm>
          <a:off x="0" y="0"/>
          <a:ext cx="1971677" cy="2419842"/>
        </a:xfrm>
        <a:prstGeom prst="ellipse">
          <a:avLst/>
        </a:prstGeom>
        <a:gradFill rotWithShape="0">
          <a:gsLst>
            <a:gs pos="0">
              <a:schemeClr val="accent3">
                <a:shade val="80000"/>
                <a:alpha val="50000"/>
                <a:hueOff val="0"/>
                <a:satOff val="0"/>
                <a:lumOff val="0"/>
                <a:alphaOff val="0"/>
                <a:shade val="51000"/>
                <a:satMod val="130000"/>
              </a:schemeClr>
            </a:gs>
            <a:gs pos="80000">
              <a:schemeClr val="accent3">
                <a:shade val="80000"/>
                <a:alpha val="50000"/>
                <a:hueOff val="0"/>
                <a:satOff val="0"/>
                <a:lumOff val="0"/>
                <a:alphaOff val="0"/>
                <a:shade val="93000"/>
                <a:satMod val="130000"/>
              </a:schemeClr>
            </a:gs>
            <a:gs pos="100000">
              <a:schemeClr val="accent3">
                <a:shade val="80000"/>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Se determina el peso del recipiente humedecido y vacío en Kg.</a:t>
          </a:r>
          <a:endParaRPr lang="es-EC" sz="1800" kern="1200" dirty="0"/>
        </a:p>
      </dsp:txBody>
      <dsp:txXfrm>
        <a:off x="288745" y="354378"/>
        <a:ext cx="1394187" cy="1711086"/>
      </dsp:txXfrm>
    </dsp:sp>
    <dsp:sp modelId="{D7DBC5FB-09A3-4E73-991A-15D30100B621}">
      <dsp:nvSpPr>
        <dsp:cNvPr id="0" name=""/>
        <dsp:cNvSpPr/>
      </dsp:nvSpPr>
      <dsp:spPr>
        <a:xfrm>
          <a:off x="3346270" y="665324"/>
          <a:ext cx="3010875" cy="2051136"/>
        </a:xfrm>
        <a:prstGeom prst="ellipse">
          <a:avLst/>
        </a:prstGeom>
        <a:gradFill rotWithShape="0">
          <a:gsLst>
            <a:gs pos="0">
              <a:schemeClr val="accent3">
                <a:shade val="80000"/>
                <a:alpha val="50000"/>
                <a:hueOff val="112142"/>
                <a:satOff val="-1562"/>
                <a:lumOff val="13418"/>
                <a:alphaOff val="0"/>
                <a:shade val="51000"/>
                <a:satMod val="130000"/>
              </a:schemeClr>
            </a:gs>
            <a:gs pos="80000">
              <a:schemeClr val="accent3">
                <a:shade val="80000"/>
                <a:alpha val="50000"/>
                <a:hueOff val="112142"/>
                <a:satOff val="-1562"/>
                <a:lumOff val="13418"/>
                <a:alphaOff val="0"/>
                <a:shade val="93000"/>
                <a:satMod val="130000"/>
              </a:schemeClr>
            </a:gs>
            <a:gs pos="100000">
              <a:schemeClr val="accent3">
                <a:shade val="80000"/>
                <a:alpha val="50000"/>
                <a:hueOff val="112142"/>
                <a:satOff val="-1562"/>
                <a:lumOff val="134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Llenar el recipiente metálico de concreto fresco, en tres capas iguales, varillando y golpear con el martillo de goma. </a:t>
          </a:r>
          <a:endParaRPr lang="es-EC" sz="1800" kern="1200" dirty="0"/>
        </a:p>
      </dsp:txBody>
      <dsp:txXfrm>
        <a:off x="3787202" y="965706"/>
        <a:ext cx="2129011" cy="1450372"/>
      </dsp:txXfrm>
    </dsp:sp>
    <dsp:sp modelId="{9343961B-6388-44E7-8EBA-B00BF085ED38}">
      <dsp:nvSpPr>
        <dsp:cNvPr id="0" name=""/>
        <dsp:cNvSpPr/>
      </dsp:nvSpPr>
      <dsp:spPr>
        <a:xfrm>
          <a:off x="6052348" y="846797"/>
          <a:ext cx="2660458" cy="2183456"/>
        </a:xfrm>
        <a:prstGeom prst="ellipse">
          <a:avLst/>
        </a:prstGeom>
        <a:gradFill rotWithShape="0">
          <a:gsLst>
            <a:gs pos="0">
              <a:schemeClr val="accent3">
                <a:shade val="80000"/>
                <a:alpha val="50000"/>
                <a:hueOff val="224283"/>
                <a:satOff val="-3125"/>
                <a:lumOff val="26836"/>
                <a:alphaOff val="0"/>
                <a:shade val="51000"/>
                <a:satMod val="130000"/>
              </a:schemeClr>
            </a:gs>
            <a:gs pos="80000">
              <a:schemeClr val="accent3">
                <a:shade val="80000"/>
                <a:alpha val="50000"/>
                <a:hueOff val="224283"/>
                <a:satOff val="-3125"/>
                <a:lumOff val="26836"/>
                <a:alphaOff val="0"/>
                <a:shade val="93000"/>
                <a:satMod val="130000"/>
              </a:schemeClr>
            </a:gs>
            <a:gs pos="100000">
              <a:schemeClr val="accent3">
                <a:shade val="80000"/>
                <a:alpha val="50000"/>
                <a:hueOff val="224283"/>
                <a:satOff val="-3125"/>
                <a:lumOff val="2683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La última capa debe sobrepasar el volumen del cilindro para ser enrasado</a:t>
          </a:r>
          <a:endParaRPr lang="es-EC" sz="1800" kern="1200" dirty="0"/>
        </a:p>
      </dsp:txBody>
      <dsp:txXfrm>
        <a:off x="6441963" y="1166557"/>
        <a:ext cx="1881228" cy="1543936"/>
      </dsp:txXfrm>
    </dsp:sp>
    <dsp:sp modelId="{78BCAD5B-1445-42E3-9CC5-8306D4620DAA}">
      <dsp:nvSpPr>
        <dsp:cNvPr id="0" name=""/>
        <dsp:cNvSpPr/>
      </dsp:nvSpPr>
      <dsp:spPr>
        <a:xfrm>
          <a:off x="6034452" y="2798920"/>
          <a:ext cx="2786019" cy="1975230"/>
        </a:xfrm>
        <a:prstGeom prst="ellipse">
          <a:avLst/>
        </a:prstGeom>
        <a:gradFill rotWithShape="0">
          <a:gsLst>
            <a:gs pos="0">
              <a:schemeClr val="accent3">
                <a:shade val="80000"/>
                <a:alpha val="50000"/>
                <a:hueOff val="224283"/>
                <a:satOff val="-3125"/>
                <a:lumOff val="26836"/>
                <a:alphaOff val="0"/>
                <a:shade val="51000"/>
                <a:satMod val="130000"/>
              </a:schemeClr>
            </a:gs>
            <a:gs pos="80000">
              <a:schemeClr val="accent3">
                <a:shade val="80000"/>
                <a:alpha val="50000"/>
                <a:hueOff val="224283"/>
                <a:satOff val="-3125"/>
                <a:lumOff val="26836"/>
                <a:alphaOff val="0"/>
                <a:shade val="93000"/>
                <a:satMod val="130000"/>
              </a:schemeClr>
            </a:gs>
            <a:gs pos="100000">
              <a:schemeClr val="accent3">
                <a:shade val="80000"/>
                <a:alpha val="50000"/>
                <a:hueOff val="224283"/>
                <a:satOff val="-3125"/>
                <a:lumOff val="2683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Limpiar los filos del recipiente y pesar el recipiente más concreto completamente lleno.</a:t>
          </a:r>
          <a:endParaRPr lang="es-EC" sz="1800" kern="1200" dirty="0"/>
        </a:p>
      </dsp:txBody>
      <dsp:txXfrm>
        <a:off x="6442455" y="3088186"/>
        <a:ext cx="1970013" cy="1396698"/>
      </dsp:txXfrm>
    </dsp:sp>
    <dsp:sp modelId="{C8F78209-AF6D-4B5F-B0CF-968E5EDBB9D2}">
      <dsp:nvSpPr>
        <dsp:cNvPr id="0" name=""/>
        <dsp:cNvSpPr/>
      </dsp:nvSpPr>
      <dsp:spPr>
        <a:xfrm>
          <a:off x="1708947" y="345469"/>
          <a:ext cx="1872174" cy="2072452"/>
        </a:xfrm>
        <a:prstGeom prst="ellipse">
          <a:avLst/>
        </a:prstGeom>
        <a:gradFill rotWithShape="0">
          <a:gsLst>
            <a:gs pos="0">
              <a:schemeClr val="accent3">
                <a:shade val="80000"/>
                <a:alpha val="50000"/>
                <a:hueOff val="112142"/>
                <a:satOff val="-1562"/>
                <a:lumOff val="13418"/>
                <a:alphaOff val="0"/>
                <a:shade val="51000"/>
                <a:satMod val="130000"/>
              </a:schemeClr>
            </a:gs>
            <a:gs pos="80000">
              <a:schemeClr val="accent3">
                <a:shade val="80000"/>
                <a:alpha val="50000"/>
                <a:hueOff val="112142"/>
                <a:satOff val="-1562"/>
                <a:lumOff val="13418"/>
                <a:alphaOff val="0"/>
                <a:shade val="93000"/>
                <a:satMod val="130000"/>
              </a:schemeClr>
            </a:gs>
            <a:gs pos="100000">
              <a:schemeClr val="accent3">
                <a:shade val="80000"/>
                <a:alpha val="50000"/>
                <a:hueOff val="112142"/>
                <a:satOff val="-1562"/>
                <a:lumOff val="1341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Se calcula el volumen del recipiente metálico cilíndrico</a:t>
          </a:r>
          <a:endParaRPr lang="es-EC" sz="2000" kern="1200" dirty="0"/>
        </a:p>
      </dsp:txBody>
      <dsp:txXfrm>
        <a:off x="1983121" y="648973"/>
        <a:ext cx="1323826" cy="146544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A31F59-BEE3-4EDC-BF9D-1D3B40AC0A43}">
      <dsp:nvSpPr>
        <dsp:cNvPr id="0" name=""/>
        <dsp:cNvSpPr/>
      </dsp:nvSpPr>
      <dsp:spPr>
        <a:xfrm>
          <a:off x="1543924" y="-230807"/>
          <a:ext cx="5255593" cy="5255593"/>
        </a:xfrm>
        <a:prstGeom prst="circularArrow">
          <a:avLst>
            <a:gd name="adj1" fmla="val 5544"/>
            <a:gd name="adj2" fmla="val 330680"/>
            <a:gd name="adj3" fmla="val 13868347"/>
            <a:gd name="adj4" fmla="val 17329970"/>
            <a:gd name="adj5" fmla="val 5757"/>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380BC0B-4579-4762-8C56-A515EA425F57}">
      <dsp:nvSpPr>
        <dsp:cNvPr id="0" name=""/>
        <dsp:cNvSpPr/>
      </dsp:nvSpPr>
      <dsp:spPr>
        <a:xfrm>
          <a:off x="2990616" y="-205782"/>
          <a:ext cx="2362208" cy="1186687"/>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Ajustar los moldes cilíndricos metálicos y dar una capa ligera de grasa.</a:t>
          </a:r>
          <a:endParaRPr lang="es-ES" sz="1600" kern="1200" dirty="0"/>
        </a:p>
      </dsp:txBody>
      <dsp:txXfrm>
        <a:off x="3048545" y="-147853"/>
        <a:ext cx="2246350" cy="1070829"/>
      </dsp:txXfrm>
    </dsp:sp>
    <dsp:sp modelId="{92307134-C8D4-4F2B-B9EE-0430B4A60181}">
      <dsp:nvSpPr>
        <dsp:cNvPr id="0" name=""/>
        <dsp:cNvSpPr/>
      </dsp:nvSpPr>
      <dsp:spPr>
        <a:xfrm>
          <a:off x="5231305" y="791978"/>
          <a:ext cx="2788517" cy="1477164"/>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Con un cucaron metálico distribuir uniformemente la muestra en el molde en tres capas de igual volumen</a:t>
          </a:r>
          <a:endParaRPr lang="es-ES" sz="1600" kern="1200" dirty="0"/>
        </a:p>
      </dsp:txBody>
      <dsp:txXfrm>
        <a:off x="5303414" y="864087"/>
        <a:ext cx="2644299" cy="1332946"/>
      </dsp:txXfrm>
    </dsp:sp>
    <dsp:sp modelId="{44A843BE-B5A0-4E53-9B65-6E80028D9E64}">
      <dsp:nvSpPr>
        <dsp:cNvPr id="0" name=""/>
        <dsp:cNvSpPr/>
      </dsp:nvSpPr>
      <dsp:spPr>
        <a:xfrm>
          <a:off x="5389776" y="2607147"/>
          <a:ext cx="2184871" cy="775630"/>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Compactar cada capa con 25 penetraciones de la varilla </a:t>
          </a:r>
          <a:endParaRPr lang="es-ES" sz="1600" kern="1200" dirty="0"/>
        </a:p>
      </dsp:txBody>
      <dsp:txXfrm>
        <a:off x="5427639" y="2645010"/>
        <a:ext cx="2109145" cy="699904"/>
      </dsp:txXfrm>
    </dsp:sp>
    <dsp:sp modelId="{25B3DB39-6842-40F1-A8C6-AF6187936635}">
      <dsp:nvSpPr>
        <dsp:cNvPr id="0" name=""/>
        <dsp:cNvSpPr/>
      </dsp:nvSpPr>
      <dsp:spPr>
        <a:xfrm>
          <a:off x="5067649" y="3611372"/>
          <a:ext cx="1975130" cy="929326"/>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Golpear los lados del molde de 10 a 15 veces </a:t>
          </a:r>
          <a:endParaRPr lang="es-ES" sz="1600" kern="1200" dirty="0"/>
        </a:p>
      </dsp:txBody>
      <dsp:txXfrm>
        <a:off x="5113015" y="3656738"/>
        <a:ext cx="1884398" cy="838594"/>
      </dsp:txXfrm>
    </dsp:sp>
    <dsp:sp modelId="{0ADA2568-CE06-4388-88AC-761BCA925682}">
      <dsp:nvSpPr>
        <dsp:cNvPr id="0" name=""/>
        <dsp:cNvSpPr/>
      </dsp:nvSpPr>
      <dsp:spPr>
        <a:xfrm>
          <a:off x="3351995" y="4301704"/>
          <a:ext cx="1639451" cy="113647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Con la varilla de compactación quitar el exceso de la mezcla </a:t>
          </a:r>
          <a:endParaRPr lang="es-ES" sz="1600" kern="1200" dirty="0"/>
        </a:p>
      </dsp:txBody>
      <dsp:txXfrm>
        <a:off x="3407473" y="4357182"/>
        <a:ext cx="1528495" cy="1025522"/>
      </dsp:txXfrm>
    </dsp:sp>
    <dsp:sp modelId="{BC38F991-A606-46B5-B157-219A383030E7}">
      <dsp:nvSpPr>
        <dsp:cNvPr id="0" name=""/>
        <dsp:cNvSpPr/>
      </dsp:nvSpPr>
      <dsp:spPr>
        <a:xfrm>
          <a:off x="1327365" y="3400571"/>
          <a:ext cx="2030196" cy="92803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s-EC" sz="1600" kern="1200" dirty="0" smtClean="0"/>
        </a:p>
        <a:p>
          <a:pPr lvl="0" algn="ctr" defTabSz="711200">
            <a:lnSpc>
              <a:spcPct val="90000"/>
            </a:lnSpc>
            <a:spcBef>
              <a:spcPct val="0"/>
            </a:spcBef>
            <a:spcAft>
              <a:spcPct val="35000"/>
            </a:spcAft>
          </a:pPr>
          <a:r>
            <a:rPr lang="es-EC" sz="1600" kern="1200" dirty="0" smtClean="0"/>
            <a:t>Transportarlas a un lugar donde deberán permanecer 24 horas </a:t>
          </a:r>
          <a:endParaRPr lang="es-ES" sz="1600" kern="1200" dirty="0"/>
        </a:p>
      </dsp:txBody>
      <dsp:txXfrm>
        <a:off x="1372668" y="3445874"/>
        <a:ext cx="1939590" cy="837432"/>
      </dsp:txXfrm>
    </dsp:sp>
    <dsp:sp modelId="{D63D46E6-B253-478A-B554-8CC9B8F8CCB1}">
      <dsp:nvSpPr>
        <dsp:cNvPr id="0" name=""/>
        <dsp:cNvSpPr/>
      </dsp:nvSpPr>
      <dsp:spPr>
        <a:xfrm>
          <a:off x="1105251" y="2158704"/>
          <a:ext cx="1650557" cy="940095"/>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Transcurridas las 24 ± 8 horas, desmoldar las probetas.</a:t>
          </a:r>
          <a:endParaRPr lang="es-ES" sz="1600" kern="1200" dirty="0"/>
        </a:p>
      </dsp:txBody>
      <dsp:txXfrm>
        <a:off x="1151143" y="2204596"/>
        <a:ext cx="1558773" cy="848311"/>
      </dsp:txXfrm>
    </dsp:sp>
    <dsp:sp modelId="{6508546B-EF44-4108-B281-B7B90569D03E}">
      <dsp:nvSpPr>
        <dsp:cNvPr id="0" name=""/>
        <dsp:cNvSpPr/>
      </dsp:nvSpPr>
      <dsp:spPr>
        <a:xfrm>
          <a:off x="1066798" y="584201"/>
          <a:ext cx="1649179" cy="1357999"/>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Colocarlas en la piscina de curado a una temperatura de 23±1.7°C</a:t>
          </a:r>
          <a:r>
            <a:rPr lang="es-EC" sz="1000" kern="1200" dirty="0" smtClean="0"/>
            <a:t>.</a:t>
          </a:r>
          <a:endParaRPr lang="es-ES" sz="1000" kern="1200" dirty="0"/>
        </a:p>
      </dsp:txBody>
      <dsp:txXfrm>
        <a:off x="1133090" y="650493"/>
        <a:ext cx="1516595" cy="1225415"/>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11D4F8-1C90-4F1E-968D-AEC5A9263802}">
      <dsp:nvSpPr>
        <dsp:cNvPr id="0" name=""/>
        <dsp:cNvSpPr/>
      </dsp:nvSpPr>
      <dsp:spPr>
        <a:xfrm>
          <a:off x="1444408" y="214660"/>
          <a:ext cx="4279462" cy="4279462"/>
        </a:xfrm>
        <a:prstGeom prst="blockArc">
          <a:avLst>
            <a:gd name="adj1" fmla="val 10381009"/>
            <a:gd name="adj2" fmla="val 17968226"/>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86DE99-B8F9-4EA8-B912-8F479483F49B}">
      <dsp:nvSpPr>
        <dsp:cNvPr id="0" name=""/>
        <dsp:cNvSpPr/>
      </dsp:nvSpPr>
      <dsp:spPr>
        <a:xfrm>
          <a:off x="1439782" y="758155"/>
          <a:ext cx="4279462" cy="4279462"/>
        </a:xfrm>
        <a:prstGeom prst="blockArc">
          <a:avLst>
            <a:gd name="adj1" fmla="val 3623027"/>
            <a:gd name="adj2" fmla="val 11277515"/>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B88F1F-27EF-4AA3-8687-2B4C6733FD62}">
      <dsp:nvSpPr>
        <dsp:cNvPr id="0" name=""/>
        <dsp:cNvSpPr/>
      </dsp:nvSpPr>
      <dsp:spPr>
        <a:xfrm>
          <a:off x="3149083" y="597575"/>
          <a:ext cx="4279462" cy="4279462"/>
        </a:xfrm>
        <a:prstGeom prst="blockArc">
          <a:avLst>
            <a:gd name="adj1" fmla="val 10984"/>
            <a:gd name="adj2" fmla="val 6532948"/>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5CAE743-13A9-4490-A92A-0D8DA6290E5A}">
      <dsp:nvSpPr>
        <dsp:cNvPr id="0" name=""/>
        <dsp:cNvSpPr/>
      </dsp:nvSpPr>
      <dsp:spPr>
        <a:xfrm>
          <a:off x="3162469" y="367988"/>
          <a:ext cx="4279462" cy="4279462"/>
        </a:xfrm>
        <a:prstGeom prst="blockArc">
          <a:avLst>
            <a:gd name="adj1" fmla="val 15043755"/>
            <a:gd name="adj2" fmla="val 389439"/>
            <a:gd name="adj3" fmla="val 464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EBAE6B6-D765-489F-AA73-1466E37A5EEA}">
      <dsp:nvSpPr>
        <dsp:cNvPr id="0" name=""/>
        <dsp:cNvSpPr/>
      </dsp:nvSpPr>
      <dsp:spPr>
        <a:xfrm>
          <a:off x="3575791" y="1483599"/>
          <a:ext cx="2288675" cy="2259298"/>
        </a:xfrm>
        <a:prstGeom prst="ellipse">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b="1" kern="1200" dirty="0" smtClean="0"/>
            <a:t>Refrendado de probetas cilíndricas de hormigón, ASTM C 617- 98.</a:t>
          </a:r>
          <a:endParaRPr lang="es-ES" sz="1800" kern="1200" dirty="0"/>
        </a:p>
      </dsp:txBody>
      <dsp:txXfrm>
        <a:off x="3910960" y="1814466"/>
        <a:ext cx="1618337" cy="1597564"/>
      </dsp:txXfrm>
    </dsp:sp>
    <dsp:sp modelId="{C4B41C29-AEBA-4799-B28C-983741675719}">
      <dsp:nvSpPr>
        <dsp:cNvPr id="0" name=""/>
        <dsp:cNvSpPr/>
      </dsp:nvSpPr>
      <dsp:spPr>
        <a:xfrm>
          <a:off x="3521431" y="-40413"/>
          <a:ext cx="2181949" cy="1150321"/>
        </a:xfrm>
        <a:prstGeom prst="ellipse">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t>verificar la distancia no mayor 3mm</a:t>
          </a:r>
          <a:endParaRPr lang="es-ES" sz="2000" kern="1200" dirty="0"/>
        </a:p>
      </dsp:txBody>
      <dsp:txXfrm>
        <a:off x="3840970" y="128048"/>
        <a:ext cx="1542871" cy="813399"/>
      </dsp:txXfrm>
    </dsp:sp>
    <dsp:sp modelId="{FF61E307-ABD8-4BE6-AC3C-0F30C2A53D0F}">
      <dsp:nvSpPr>
        <dsp:cNvPr id="0" name=""/>
        <dsp:cNvSpPr/>
      </dsp:nvSpPr>
      <dsp:spPr>
        <a:xfrm>
          <a:off x="6254933" y="2240162"/>
          <a:ext cx="2247902" cy="1007644"/>
        </a:xfrm>
        <a:prstGeom prst="ellipse">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kern="1200" dirty="0" smtClean="0"/>
            <a:t> Calentamiento a 130 °C</a:t>
          </a:r>
          <a:endParaRPr lang="es-ES" sz="2000" kern="1200" dirty="0"/>
        </a:p>
      </dsp:txBody>
      <dsp:txXfrm>
        <a:off x="6584131" y="2387728"/>
        <a:ext cx="1589506" cy="712512"/>
      </dsp:txXfrm>
    </dsp:sp>
    <dsp:sp modelId="{30848AE6-611D-430F-83AA-ED28C68198B8}">
      <dsp:nvSpPr>
        <dsp:cNvPr id="0" name=""/>
        <dsp:cNvSpPr/>
      </dsp:nvSpPr>
      <dsp:spPr>
        <a:xfrm>
          <a:off x="3505198" y="3826804"/>
          <a:ext cx="2214415" cy="1776208"/>
        </a:xfrm>
        <a:prstGeom prst="ellipse">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Aceitar ligeramente el plato de refrendado y las caras de los especímenes </a:t>
          </a:r>
          <a:endParaRPr lang="es-ES" sz="1800" kern="1200" dirty="0"/>
        </a:p>
      </dsp:txBody>
      <dsp:txXfrm>
        <a:off x="3829492" y="4086924"/>
        <a:ext cx="1565827" cy="1255968"/>
      </dsp:txXfrm>
    </dsp:sp>
    <dsp:sp modelId="{5ACD885B-6D63-49EC-B849-765A55D029A3}">
      <dsp:nvSpPr>
        <dsp:cNvPr id="0" name=""/>
        <dsp:cNvSpPr/>
      </dsp:nvSpPr>
      <dsp:spPr>
        <a:xfrm>
          <a:off x="0" y="1975778"/>
          <a:ext cx="3019127" cy="1265441"/>
        </a:xfrm>
        <a:prstGeom prst="ellipse">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b="0" kern="1200" dirty="0" smtClean="0"/>
            <a:t>Rápidamente colocado el mortero de azufre en el plato colocar el espécimen </a:t>
          </a:r>
          <a:endParaRPr lang="es-ES" sz="1800" b="0" kern="1200" dirty="0"/>
        </a:p>
      </dsp:txBody>
      <dsp:txXfrm>
        <a:off x="442141" y="2161098"/>
        <a:ext cx="2134845" cy="89480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06D7F0-1AF3-4F5E-90B9-93FE27EAE425}">
      <dsp:nvSpPr>
        <dsp:cNvPr id="0" name=""/>
        <dsp:cNvSpPr/>
      </dsp:nvSpPr>
      <dsp:spPr>
        <a:xfrm rot="16200000">
          <a:off x="634999" y="-634999"/>
          <a:ext cx="2540000" cy="3810000"/>
        </a:xfrm>
        <a:prstGeom prst="round1Rect">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t>En este tipo de hormigones es necesaria una adecuada selección de los agregados los cuales van a ser ensayados para conformar una dosificación patrón.</a:t>
          </a:r>
          <a:endParaRPr lang="es-EC" sz="2000" kern="1200" dirty="0"/>
        </a:p>
      </dsp:txBody>
      <dsp:txXfrm rot="5400000">
        <a:off x="-1" y="1"/>
        <a:ext cx="3810000" cy="1905000"/>
      </dsp:txXfrm>
    </dsp:sp>
    <dsp:sp modelId="{9BB0D06D-4137-4695-BB14-AF47CA7F23EA}">
      <dsp:nvSpPr>
        <dsp:cNvPr id="0" name=""/>
        <dsp:cNvSpPr/>
      </dsp:nvSpPr>
      <dsp:spPr>
        <a:xfrm>
          <a:off x="3810000" y="0"/>
          <a:ext cx="3810000" cy="2540000"/>
        </a:xfrm>
        <a:prstGeom prst="round1Rect">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t>El agregado grueso deberá ser triturado con un tamaño nominal máximo de ¾  de pulgada</a:t>
          </a:r>
          <a:endParaRPr lang="es-EC" sz="2000" kern="1200" dirty="0"/>
        </a:p>
      </dsp:txBody>
      <dsp:txXfrm>
        <a:off x="3810000" y="0"/>
        <a:ext cx="3810000" cy="1905000"/>
      </dsp:txXfrm>
    </dsp:sp>
    <dsp:sp modelId="{BB923E71-2FA2-434C-8B27-4A22505BE529}">
      <dsp:nvSpPr>
        <dsp:cNvPr id="0" name=""/>
        <dsp:cNvSpPr/>
      </dsp:nvSpPr>
      <dsp:spPr>
        <a:xfrm rot="10800000">
          <a:off x="0" y="2540000"/>
          <a:ext cx="3810000" cy="2540000"/>
        </a:xfrm>
        <a:prstGeom prst="round1Rect">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t>El cemento será el que se encuentre disponible en la zona y el agua utilizada en lo posible deberá ser potable.</a:t>
          </a:r>
          <a:endParaRPr lang="es-EC" sz="2000" kern="1200" dirty="0"/>
        </a:p>
      </dsp:txBody>
      <dsp:txXfrm rot="10800000">
        <a:off x="0" y="3174999"/>
        <a:ext cx="3810000" cy="1905000"/>
      </dsp:txXfrm>
    </dsp:sp>
    <dsp:sp modelId="{B50BD17E-AED9-4255-B653-D50A7825011A}">
      <dsp:nvSpPr>
        <dsp:cNvPr id="0" name=""/>
        <dsp:cNvSpPr/>
      </dsp:nvSpPr>
      <dsp:spPr>
        <a:xfrm rot="5400000">
          <a:off x="4445000" y="1905000"/>
          <a:ext cx="2540000" cy="3810000"/>
        </a:xfrm>
        <a:prstGeom prst="round1Rect">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s-EC" sz="2000" kern="1200" dirty="0" smtClean="0"/>
            <a:t>El agregado fino debe tener un módulo de finura no menor a 2,4. </a:t>
          </a:r>
          <a:endParaRPr lang="es-EC" sz="2000" kern="1200" dirty="0"/>
        </a:p>
      </dsp:txBody>
      <dsp:txXfrm rot="-5400000">
        <a:off x="3810000" y="3174999"/>
        <a:ext cx="3810000" cy="1905000"/>
      </dsp:txXfrm>
    </dsp:sp>
    <dsp:sp modelId="{F6858278-B80D-435F-A705-5D024F47A6AF}">
      <dsp:nvSpPr>
        <dsp:cNvPr id="0" name=""/>
        <dsp:cNvSpPr/>
      </dsp:nvSpPr>
      <dsp:spPr>
        <a:xfrm>
          <a:off x="2590796" y="2057400"/>
          <a:ext cx="2438407" cy="965200"/>
        </a:xfrm>
        <a:prstGeom prst="roundRect">
          <a:avLst/>
        </a:prstGeom>
        <a:solidFill>
          <a:schemeClr val="accent2">
            <a:tint val="40000"/>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b="1" kern="1200" dirty="0" smtClean="0"/>
            <a:t>INTRODUCCIÓN</a:t>
          </a:r>
          <a:endParaRPr lang="es-EC" sz="2400" kern="1200" dirty="0"/>
        </a:p>
      </dsp:txBody>
      <dsp:txXfrm>
        <a:off x="2637913" y="2104517"/>
        <a:ext cx="2344173" cy="870966"/>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71AA11-0404-475F-8285-E2C55AF6CB9B}">
      <dsp:nvSpPr>
        <dsp:cNvPr id="0" name=""/>
        <dsp:cNvSpPr/>
      </dsp:nvSpPr>
      <dsp:spPr>
        <a:xfrm>
          <a:off x="2686394" y="2628900"/>
          <a:ext cx="655332" cy="1481894"/>
        </a:xfrm>
        <a:custGeom>
          <a:avLst/>
          <a:gdLst/>
          <a:ahLst/>
          <a:cxnLst/>
          <a:rect l="0" t="0" r="0" b="0"/>
          <a:pathLst>
            <a:path>
              <a:moveTo>
                <a:pt x="0" y="0"/>
              </a:moveTo>
              <a:lnTo>
                <a:pt x="327666" y="0"/>
              </a:lnTo>
              <a:lnTo>
                <a:pt x="327666" y="1481894"/>
              </a:lnTo>
              <a:lnTo>
                <a:pt x="655332" y="148189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973552" y="3329339"/>
        <a:ext cx="81016" cy="81016"/>
      </dsp:txXfrm>
    </dsp:sp>
    <dsp:sp modelId="{2E7FBAE8-E53A-4A54-B498-553250D85B72}">
      <dsp:nvSpPr>
        <dsp:cNvPr id="0" name=""/>
        <dsp:cNvSpPr/>
      </dsp:nvSpPr>
      <dsp:spPr>
        <a:xfrm>
          <a:off x="2686394" y="2583180"/>
          <a:ext cx="655332" cy="91440"/>
        </a:xfrm>
        <a:custGeom>
          <a:avLst/>
          <a:gdLst/>
          <a:ahLst/>
          <a:cxnLst/>
          <a:rect l="0" t="0" r="0" b="0"/>
          <a:pathLst>
            <a:path>
              <a:moveTo>
                <a:pt x="0" y="45720"/>
              </a:moveTo>
              <a:lnTo>
                <a:pt x="327666" y="45720"/>
              </a:lnTo>
              <a:lnTo>
                <a:pt x="327666" y="50285"/>
              </a:lnTo>
              <a:lnTo>
                <a:pt x="655332" y="5028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997676" y="2612516"/>
        <a:ext cx="32767" cy="32767"/>
      </dsp:txXfrm>
    </dsp:sp>
    <dsp:sp modelId="{FC3E45D6-5F2E-418F-9DCA-6DC3A15D8B47}">
      <dsp:nvSpPr>
        <dsp:cNvPr id="0" name=""/>
        <dsp:cNvSpPr/>
      </dsp:nvSpPr>
      <dsp:spPr>
        <a:xfrm>
          <a:off x="2686394" y="1151570"/>
          <a:ext cx="655332" cy="1477329"/>
        </a:xfrm>
        <a:custGeom>
          <a:avLst/>
          <a:gdLst/>
          <a:ahLst/>
          <a:cxnLst/>
          <a:rect l="0" t="0" r="0" b="0"/>
          <a:pathLst>
            <a:path>
              <a:moveTo>
                <a:pt x="0" y="1477329"/>
              </a:moveTo>
              <a:lnTo>
                <a:pt x="327666" y="1477329"/>
              </a:lnTo>
              <a:lnTo>
                <a:pt x="327666" y="0"/>
              </a:lnTo>
              <a:lnTo>
                <a:pt x="655332"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973656" y="1849831"/>
        <a:ext cx="80807" cy="80807"/>
      </dsp:txXfrm>
    </dsp:sp>
    <dsp:sp modelId="{E956D7E0-710A-4786-B98F-A976D166FAFD}">
      <dsp:nvSpPr>
        <dsp:cNvPr id="0" name=""/>
        <dsp:cNvSpPr/>
      </dsp:nvSpPr>
      <dsp:spPr>
        <a:xfrm rot="16200000">
          <a:off x="-441996" y="2129408"/>
          <a:ext cx="5257800" cy="998982"/>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C" sz="2400" kern="1200" dirty="0" smtClean="0"/>
            <a:t>ASTM C 1231</a:t>
          </a:r>
          <a:endParaRPr lang="es-ES" sz="2400" kern="1200" dirty="0" smtClean="0"/>
        </a:p>
      </dsp:txBody>
      <dsp:txXfrm>
        <a:off x="-441996" y="2129408"/>
        <a:ext cx="5257800" cy="998982"/>
      </dsp:txXfrm>
    </dsp:sp>
    <dsp:sp modelId="{94C8F751-8163-4FB4-861A-AD00B7329F96}">
      <dsp:nvSpPr>
        <dsp:cNvPr id="0" name=""/>
        <dsp:cNvSpPr/>
      </dsp:nvSpPr>
      <dsp:spPr>
        <a:xfrm>
          <a:off x="3341726" y="533400"/>
          <a:ext cx="3276660" cy="1236340"/>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Inserte el neopreno en los platos retenedores antes de colocar el cilindro. (espesor 13mm y </a:t>
          </a:r>
          <a:r>
            <a:rPr lang="el-GR" sz="1600" kern="1200" dirty="0" smtClean="0"/>
            <a:t>φ</a:t>
          </a:r>
          <a:r>
            <a:rPr lang="es-ES" sz="1600" kern="1200" dirty="0" smtClean="0"/>
            <a:t> no menor a 2mm de las placas metálicas)</a:t>
          </a:r>
          <a:endParaRPr lang="es-ES" sz="1600" kern="1200" dirty="0"/>
        </a:p>
      </dsp:txBody>
      <dsp:txXfrm>
        <a:off x="3341726" y="533400"/>
        <a:ext cx="3276660" cy="1236340"/>
      </dsp:txXfrm>
    </dsp:sp>
    <dsp:sp modelId="{91B91936-4101-4A38-9FB5-219F5A4ADC9C}">
      <dsp:nvSpPr>
        <dsp:cNvPr id="0" name=""/>
        <dsp:cNvSpPr/>
      </dsp:nvSpPr>
      <dsp:spPr>
        <a:xfrm>
          <a:off x="3341726" y="2019486"/>
          <a:ext cx="3276660" cy="1227958"/>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kern="1200" dirty="0" smtClean="0"/>
            <a:t>Centre el cilindro en el neopreno y retenedor y ubíquelo en la base de la máquina de ensayo</a:t>
          </a:r>
          <a:endParaRPr lang="es-ES" sz="1600" kern="1200" dirty="0"/>
        </a:p>
      </dsp:txBody>
      <dsp:txXfrm>
        <a:off x="3341726" y="2019486"/>
        <a:ext cx="3276660" cy="1227958"/>
      </dsp:txXfrm>
    </dsp:sp>
    <dsp:sp modelId="{6F565A28-E1E5-4384-AEE7-316505F4B689}">
      <dsp:nvSpPr>
        <dsp:cNvPr id="0" name=""/>
        <dsp:cNvSpPr/>
      </dsp:nvSpPr>
      <dsp:spPr>
        <a:xfrm>
          <a:off x="3341726" y="3497190"/>
          <a:ext cx="3276660" cy="1227209"/>
        </a:xfrm>
        <a:prstGeom prst="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0795" tIns="10795" rIns="10795" bIns="10795" numCol="1" spcCol="1270" anchor="ctr" anchorCtr="0">
          <a:noAutofit/>
        </a:bodyPr>
        <a:lstStyle/>
        <a:p>
          <a:pPr lvl="0" algn="ctr" defTabSz="755650">
            <a:lnSpc>
              <a:spcPct val="90000"/>
            </a:lnSpc>
            <a:spcBef>
              <a:spcPct val="0"/>
            </a:spcBef>
            <a:spcAft>
              <a:spcPct val="35000"/>
            </a:spcAft>
          </a:pPr>
          <a:r>
            <a:rPr lang="es-EC" sz="1700" kern="1200" dirty="0" smtClean="0"/>
            <a:t>Aplique carga hasta un 10% de la resistencia del cilindro y verifique la verticalidad del cilindro ensayo con una tolerancia de 3,2mm en 30 cm</a:t>
          </a:r>
          <a:endParaRPr lang="es-ES" sz="1700" kern="1200" dirty="0"/>
        </a:p>
      </dsp:txBody>
      <dsp:txXfrm>
        <a:off x="3341726" y="3497190"/>
        <a:ext cx="3276660" cy="122720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B0C065-CA49-49F6-BFD2-BB02D4E49C20}">
      <dsp:nvSpPr>
        <dsp:cNvPr id="0" name=""/>
        <dsp:cNvSpPr/>
      </dsp:nvSpPr>
      <dsp:spPr>
        <a:xfrm>
          <a:off x="0" y="0"/>
          <a:ext cx="3499727" cy="3061544"/>
        </a:xfrm>
        <a:prstGeom prst="ellipse">
          <a:avLst/>
        </a:prstGeom>
        <a:gradFill rotWithShape="0">
          <a:gsLst>
            <a:gs pos="0">
              <a:schemeClr val="accent3">
                <a:shade val="80000"/>
                <a:alpha val="50000"/>
                <a:hueOff val="0"/>
                <a:satOff val="0"/>
                <a:lumOff val="0"/>
                <a:alphaOff val="0"/>
                <a:shade val="51000"/>
                <a:satMod val="130000"/>
              </a:schemeClr>
            </a:gs>
            <a:gs pos="80000">
              <a:schemeClr val="accent3">
                <a:shade val="80000"/>
                <a:alpha val="50000"/>
                <a:hueOff val="0"/>
                <a:satOff val="0"/>
                <a:lumOff val="0"/>
                <a:alphaOff val="0"/>
                <a:shade val="93000"/>
                <a:satMod val="130000"/>
              </a:schemeClr>
            </a:gs>
            <a:gs pos="100000">
              <a:schemeClr val="accent3">
                <a:shade val="80000"/>
                <a:alpha val="5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Pesar las probetas, con la ayuda del pie de rey tomar su diámetro y con la regla de medida determinar su altura.</a:t>
          </a:r>
          <a:endParaRPr lang="es-EC" sz="1800" kern="1200" dirty="0"/>
        </a:p>
      </dsp:txBody>
      <dsp:txXfrm>
        <a:off x="512523" y="448353"/>
        <a:ext cx="2474681" cy="2164838"/>
      </dsp:txXfrm>
    </dsp:sp>
    <dsp:sp modelId="{D7DBC5FB-09A3-4E73-991A-15D30100B621}">
      <dsp:nvSpPr>
        <dsp:cNvPr id="0" name=""/>
        <dsp:cNvSpPr/>
      </dsp:nvSpPr>
      <dsp:spPr>
        <a:xfrm>
          <a:off x="5334690" y="223634"/>
          <a:ext cx="3809309" cy="2595063"/>
        </a:xfrm>
        <a:prstGeom prst="ellipse">
          <a:avLst/>
        </a:prstGeom>
        <a:gradFill rotWithShape="0">
          <a:gsLst>
            <a:gs pos="0">
              <a:schemeClr val="accent3">
                <a:shade val="80000"/>
                <a:alpha val="50000"/>
                <a:hueOff val="140177"/>
                <a:satOff val="-1953"/>
                <a:lumOff val="16772"/>
                <a:alphaOff val="0"/>
                <a:shade val="51000"/>
                <a:satMod val="130000"/>
              </a:schemeClr>
            </a:gs>
            <a:gs pos="80000">
              <a:schemeClr val="accent3">
                <a:shade val="80000"/>
                <a:alpha val="50000"/>
                <a:hueOff val="140177"/>
                <a:satOff val="-1953"/>
                <a:lumOff val="16772"/>
                <a:alphaOff val="0"/>
                <a:shade val="93000"/>
                <a:satMod val="130000"/>
              </a:schemeClr>
            </a:gs>
            <a:gs pos="100000">
              <a:schemeClr val="accent3">
                <a:shade val="80000"/>
                <a:alpha val="50000"/>
                <a:hueOff val="140177"/>
                <a:satOff val="-1953"/>
                <a:lumOff val="1677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Ajustar los cabezales de la máquina de compresión y aplicar carga hasta que el indicador de carga decrezca, e inicie la fractura de la probeta.</a:t>
          </a:r>
          <a:endParaRPr lang="es-EC" sz="1800" kern="1200" dirty="0"/>
        </a:p>
      </dsp:txBody>
      <dsp:txXfrm>
        <a:off x="5892550" y="603672"/>
        <a:ext cx="2693589" cy="1834987"/>
      </dsp:txXfrm>
    </dsp:sp>
    <dsp:sp modelId="{9343961B-6388-44E7-8EBA-B00BF085ED38}">
      <dsp:nvSpPr>
        <dsp:cNvPr id="0" name=""/>
        <dsp:cNvSpPr/>
      </dsp:nvSpPr>
      <dsp:spPr>
        <a:xfrm>
          <a:off x="5581184" y="2417905"/>
          <a:ext cx="3365967" cy="2344088"/>
        </a:xfrm>
        <a:prstGeom prst="ellipse">
          <a:avLst/>
        </a:prstGeom>
        <a:gradFill rotWithShape="0">
          <a:gsLst>
            <a:gs pos="0">
              <a:schemeClr val="accent3">
                <a:shade val="80000"/>
                <a:alpha val="50000"/>
                <a:hueOff val="280354"/>
                <a:satOff val="-3906"/>
                <a:lumOff val="33545"/>
                <a:alphaOff val="0"/>
                <a:shade val="51000"/>
                <a:satMod val="130000"/>
              </a:schemeClr>
            </a:gs>
            <a:gs pos="80000">
              <a:schemeClr val="accent3">
                <a:shade val="80000"/>
                <a:alpha val="50000"/>
                <a:hueOff val="280354"/>
                <a:satOff val="-3906"/>
                <a:lumOff val="33545"/>
                <a:alphaOff val="0"/>
                <a:shade val="93000"/>
                <a:satMod val="130000"/>
              </a:schemeClr>
            </a:gs>
            <a:gs pos="100000">
              <a:schemeClr val="accent3">
                <a:shade val="80000"/>
                <a:alpha val="50000"/>
                <a:hueOff val="280354"/>
                <a:satOff val="-3906"/>
                <a:lumOff val="3354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Anotar la carga que resistió la probeta de ensayo y analizar los resultados</a:t>
          </a:r>
          <a:endParaRPr lang="es-EC" sz="1800" kern="1200" dirty="0"/>
        </a:p>
      </dsp:txBody>
      <dsp:txXfrm>
        <a:off x="6074118" y="2761189"/>
        <a:ext cx="2380099" cy="1657520"/>
      </dsp:txXfrm>
    </dsp:sp>
    <dsp:sp modelId="{C8F78209-AF6D-4B5F-B0CF-968E5EDBB9D2}">
      <dsp:nvSpPr>
        <dsp:cNvPr id="0" name=""/>
        <dsp:cNvSpPr/>
      </dsp:nvSpPr>
      <dsp:spPr>
        <a:xfrm>
          <a:off x="2530506" y="245688"/>
          <a:ext cx="3621926" cy="2622032"/>
        </a:xfrm>
        <a:prstGeom prst="ellipse">
          <a:avLst/>
        </a:prstGeom>
        <a:gradFill rotWithShape="0">
          <a:gsLst>
            <a:gs pos="0">
              <a:schemeClr val="accent3">
                <a:shade val="80000"/>
                <a:alpha val="50000"/>
                <a:hueOff val="140177"/>
                <a:satOff val="-1953"/>
                <a:lumOff val="16772"/>
                <a:alphaOff val="0"/>
                <a:shade val="51000"/>
                <a:satMod val="130000"/>
              </a:schemeClr>
            </a:gs>
            <a:gs pos="80000">
              <a:schemeClr val="accent3">
                <a:shade val="80000"/>
                <a:alpha val="50000"/>
                <a:hueOff val="140177"/>
                <a:satOff val="-1953"/>
                <a:lumOff val="16772"/>
                <a:alphaOff val="0"/>
                <a:shade val="93000"/>
                <a:satMod val="130000"/>
              </a:schemeClr>
            </a:gs>
            <a:gs pos="100000">
              <a:schemeClr val="accent3">
                <a:shade val="80000"/>
                <a:alpha val="50000"/>
                <a:hueOff val="140177"/>
                <a:satOff val="-1953"/>
                <a:lumOff val="1677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tx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C" sz="1800" kern="1200" dirty="0" smtClean="0"/>
            <a:t>Colocar la probeta con sus anillos de retención y almohadillas de neopreno en la máquina de compresión.</a:t>
          </a:r>
          <a:endParaRPr lang="es-EC" sz="2000" kern="1200" dirty="0"/>
        </a:p>
      </dsp:txBody>
      <dsp:txXfrm>
        <a:off x="3060925" y="629676"/>
        <a:ext cx="2561088" cy="1854056"/>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7A599-8278-4094-A9D0-EDE233A839B2}">
      <dsp:nvSpPr>
        <dsp:cNvPr id="0" name=""/>
        <dsp:cNvSpPr/>
      </dsp:nvSpPr>
      <dsp:spPr>
        <a:xfrm rot="5400000">
          <a:off x="-449114" y="452837"/>
          <a:ext cx="2994099" cy="209586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err="1" smtClean="0"/>
            <a:t>Ec</a:t>
          </a:r>
          <a:endParaRPr lang="es-ES" sz="2000" b="1" kern="1200" dirty="0"/>
        </a:p>
      </dsp:txBody>
      <dsp:txXfrm rot="-5400000">
        <a:off x="2" y="1051657"/>
        <a:ext cx="2095869" cy="898230"/>
      </dsp:txXfrm>
    </dsp:sp>
    <dsp:sp modelId="{23E35BA7-908F-451D-8CA3-E779FA360EC0}">
      <dsp:nvSpPr>
        <dsp:cNvPr id="0" name=""/>
        <dsp:cNvSpPr/>
      </dsp:nvSpPr>
      <dsp:spPr>
        <a:xfrm rot="5400000">
          <a:off x="4037252" y="-1937660"/>
          <a:ext cx="1946164" cy="582893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016" tIns="11430" rIns="11430" bIns="11430" numCol="1" spcCol="1270" anchor="ctr" anchorCtr="0">
          <a:noAutofit/>
        </a:bodyPr>
        <a:lstStyle/>
        <a:p>
          <a:pPr marL="171450" lvl="1" indent="-171450" algn="l" defTabSz="800100">
            <a:lnSpc>
              <a:spcPct val="90000"/>
            </a:lnSpc>
            <a:spcBef>
              <a:spcPct val="0"/>
            </a:spcBef>
            <a:spcAft>
              <a:spcPct val="15000"/>
            </a:spcAft>
            <a:buChar char="••"/>
          </a:pPr>
          <a:r>
            <a:rPr lang="es-EC" sz="1800" kern="1200" dirty="0" smtClean="0"/>
            <a:t>Relación de esfuerzo normal y la deformación correspondiente para esfuerzos de tensión y compresión por debajo del límite de proporcionalidad de un material. </a:t>
          </a:r>
          <a:endParaRPr lang="es-ES" sz="1800" kern="1200" dirty="0"/>
        </a:p>
      </dsp:txBody>
      <dsp:txXfrm rot="-5400000">
        <a:off x="2095869" y="98727"/>
        <a:ext cx="5733926" cy="1756156"/>
      </dsp:txXfrm>
    </dsp:sp>
    <dsp:sp modelId="{D998BD03-BE78-48BA-B92D-46FFF554DF10}">
      <dsp:nvSpPr>
        <dsp:cNvPr id="0" name=""/>
        <dsp:cNvSpPr/>
      </dsp:nvSpPr>
      <dsp:spPr>
        <a:xfrm rot="5400000">
          <a:off x="-449114" y="3166293"/>
          <a:ext cx="2994099" cy="2095869"/>
        </a:xfrm>
        <a:prstGeom prst="chevron">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b="1" kern="1200" dirty="0" smtClean="0"/>
            <a:t>EQUIPO</a:t>
          </a:r>
          <a:endParaRPr lang="es-ES" sz="2000" b="1" kern="1200" dirty="0"/>
        </a:p>
      </dsp:txBody>
      <dsp:txXfrm rot="-5400000">
        <a:off x="2" y="3765113"/>
        <a:ext cx="2095869" cy="898230"/>
      </dsp:txXfrm>
    </dsp:sp>
    <dsp:sp modelId="{D05385F3-4F91-43C3-AF77-F9CA6558E883}">
      <dsp:nvSpPr>
        <dsp:cNvPr id="0" name=""/>
        <dsp:cNvSpPr/>
      </dsp:nvSpPr>
      <dsp:spPr>
        <a:xfrm rot="5400000">
          <a:off x="4037252" y="775795"/>
          <a:ext cx="1946164" cy="5828930"/>
        </a:xfrm>
        <a:prstGeom prst="round2SameRect">
          <a:avLst/>
        </a:prstGeom>
        <a:solidFill>
          <a:schemeClr val="lt1"/>
        </a:solidFill>
        <a:ln w="25400" cap="flat" cmpd="sng" algn="ctr">
          <a:solidFill>
            <a:schemeClr val="accent4"/>
          </a:solidFill>
          <a:prstDash val="solid"/>
        </a:ln>
        <a:effectLst/>
      </dsp:spPr>
      <dsp:style>
        <a:lnRef idx="2">
          <a:schemeClr val="accent4"/>
        </a:lnRef>
        <a:fillRef idx="1">
          <a:schemeClr val="lt1"/>
        </a:fillRef>
        <a:effectRef idx="0">
          <a:schemeClr val="accent4"/>
        </a:effectRef>
        <a:fontRef idx="minor">
          <a:schemeClr val="dk1"/>
        </a:fontRef>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s-EC" sz="1600" kern="1200" dirty="0" smtClean="0"/>
            <a:t>Máquina de ensayo a compresión, debe tener la capacidad suficiente de reunir las condiciones de velocidad de cargas establecidas.</a:t>
          </a:r>
          <a:endParaRPr lang="es-ES" sz="1600" kern="1200" dirty="0"/>
        </a:p>
        <a:p>
          <a:pPr marL="171450" lvl="1" indent="-171450" algn="l" defTabSz="711200">
            <a:lnSpc>
              <a:spcPct val="90000"/>
            </a:lnSpc>
            <a:spcBef>
              <a:spcPct val="0"/>
            </a:spcBef>
            <a:spcAft>
              <a:spcPct val="15000"/>
            </a:spcAft>
            <a:buChar char="••"/>
          </a:pPr>
          <a:r>
            <a:rPr lang="es-EC" sz="1600" kern="1200" dirty="0" smtClean="0"/>
            <a:t>Anillos giratorios.</a:t>
          </a:r>
          <a:endParaRPr lang="es-ES" sz="1600" kern="1200" dirty="0"/>
        </a:p>
        <a:p>
          <a:pPr marL="171450" lvl="1" indent="-171450" algn="l" defTabSz="711200">
            <a:lnSpc>
              <a:spcPct val="90000"/>
            </a:lnSpc>
            <a:spcBef>
              <a:spcPct val="0"/>
            </a:spcBef>
            <a:spcAft>
              <a:spcPct val="15000"/>
            </a:spcAft>
            <a:buChar char="••"/>
          </a:pPr>
          <a:r>
            <a:rPr lang="es-EC" sz="1600" kern="1200" dirty="0" err="1" smtClean="0"/>
            <a:t>Compresómetro</a:t>
          </a:r>
          <a:r>
            <a:rPr lang="es-EC" sz="1600" kern="1200" dirty="0" smtClean="0"/>
            <a:t> A = ± 0,001mm</a:t>
          </a:r>
          <a:endParaRPr lang="es-ES" sz="1600" kern="1200" dirty="0"/>
        </a:p>
        <a:p>
          <a:pPr marL="171450" lvl="1" indent="-171450" algn="l" defTabSz="711200">
            <a:lnSpc>
              <a:spcPct val="90000"/>
            </a:lnSpc>
            <a:spcBef>
              <a:spcPct val="0"/>
            </a:spcBef>
            <a:spcAft>
              <a:spcPct val="15000"/>
            </a:spcAft>
            <a:buChar char="••"/>
          </a:pPr>
          <a:r>
            <a:rPr lang="es-EC" sz="1600" kern="1200" dirty="0" err="1" smtClean="0"/>
            <a:t>Deformímetro</a:t>
          </a:r>
          <a:r>
            <a:rPr lang="es-EC" sz="1600" kern="1200" dirty="0" smtClean="0"/>
            <a:t>.</a:t>
          </a:r>
          <a:endParaRPr lang="es-ES" sz="1600" kern="1200" dirty="0"/>
        </a:p>
        <a:p>
          <a:pPr marL="171450" lvl="1" indent="-171450" algn="l" defTabSz="711200">
            <a:lnSpc>
              <a:spcPct val="90000"/>
            </a:lnSpc>
            <a:spcBef>
              <a:spcPct val="0"/>
            </a:spcBef>
            <a:spcAft>
              <a:spcPct val="15000"/>
            </a:spcAft>
            <a:buChar char="••"/>
          </a:pPr>
          <a:r>
            <a:rPr lang="es-EC" sz="1600" kern="1200" dirty="0" smtClean="0"/>
            <a:t>Balanza.</a:t>
          </a:r>
          <a:endParaRPr lang="es-ES" sz="1600" kern="1200" dirty="0"/>
        </a:p>
        <a:p>
          <a:pPr marL="171450" lvl="1" indent="-171450" algn="l" defTabSz="711200">
            <a:lnSpc>
              <a:spcPct val="90000"/>
            </a:lnSpc>
            <a:spcBef>
              <a:spcPct val="0"/>
            </a:spcBef>
            <a:spcAft>
              <a:spcPct val="15000"/>
            </a:spcAft>
            <a:buChar char="••"/>
          </a:pPr>
          <a:r>
            <a:rPr lang="es-EC" sz="1600" kern="1200" dirty="0" smtClean="0"/>
            <a:t>Pie de rey.</a:t>
          </a:r>
          <a:endParaRPr lang="es-ES" sz="1600" kern="1200" dirty="0"/>
        </a:p>
      </dsp:txBody>
      <dsp:txXfrm rot="-5400000">
        <a:off x="2095869" y="2812182"/>
        <a:ext cx="5733926" cy="1756156"/>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D203B-2622-4A6F-8643-FC0647BADFF4}">
      <dsp:nvSpPr>
        <dsp:cNvPr id="0" name=""/>
        <dsp:cNvSpPr/>
      </dsp:nvSpPr>
      <dsp:spPr>
        <a:xfrm rot="5400000">
          <a:off x="-397138" y="1364171"/>
          <a:ext cx="1752866" cy="211523"/>
        </a:xfrm>
        <a:prstGeom prst="rect">
          <a:avLst/>
        </a:prstGeom>
        <a:gradFill rotWithShape="0">
          <a:gsLst>
            <a:gs pos="0">
              <a:schemeClr val="accent5">
                <a:tint val="60000"/>
                <a:hueOff val="0"/>
                <a:satOff val="0"/>
                <a:lumOff val="0"/>
                <a:alphaOff val="0"/>
                <a:shade val="51000"/>
                <a:satMod val="130000"/>
              </a:schemeClr>
            </a:gs>
            <a:gs pos="80000">
              <a:schemeClr val="accent5">
                <a:tint val="60000"/>
                <a:hueOff val="0"/>
                <a:satOff val="0"/>
                <a:lumOff val="0"/>
                <a:alphaOff val="0"/>
                <a:shade val="93000"/>
                <a:satMod val="130000"/>
              </a:schemeClr>
            </a:gs>
            <a:gs pos="100000">
              <a:schemeClr val="accent5">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431899E-462E-403A-82A3-93E5C65FE490}">
      <dsp:nvSpPr>
        <dsp:cNvPr id="0" name=""/>
        <dsp:cNvSpPr/>
      </dsp:nvSpPr>
      <dsp:spPr>
        <a:xfrm>
          <a:off x="4330" y="242886"/>
          <a:ext cx="2350256" cy="141015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Se toma las medidas de la probeta, peso, altura y diámetro</a:t>
          </a:r>
          <a:endParaRPr lang="es-ES" sz="1600" kern="1200" dirty="0"/>
        </a:p>
      </dsp:txBody>
      <dsp:txXfrm>
        <a:off x="45632" y="284188"/>
        <a:ext cx="2267652" cy="1327549"/>
      </dsp:txXfrm>
    </dsp:sp>
    <dsp:sp modelId="{AA6B26AA-EE17-4FEE-97BB-0D0B197881A0}">
      <dsp:nvSpPr>
        <dsp:cNvPr id="0" name=""/>
        <dsp:cNvSpPr/>
      </dsp:nvSpPr>
      <dsp:spPr>
        <a:xfrm rot="5400000">
          <a:off x="-397138" y="3126863"/>
          <a:ext cx="1752866" cy="211523"/>
        </a:xfrm>
        <a:prstGeom prst="rect">
          <a:avLst/>
        </a:prstGeom>
        <a:gradFill rotWithShape="0">
          <a:gsLst>
            <a:gs pos="0">
              <a:schemeClr val="accent5">
                <a:tint val="60000"/>
                <a:hueOff val="0"/>
                <a:satOff val="0"/>
                <a:lumOff val="0"/>
                <a:alphaOff val="0"/>
                <a:shade val="51000"/>
                <a:satMod val="130000"/>
              </a:schemeClr>
            </a:gs>
            <a:gs pos="80000">
              <a:schemeClr val="accent5">
                <a:tint val="60000"/>
                <a:hueOff val="0"/>
                <a:satOff val="0"/>
                <a:lumOff val="0"/>
                <a:alphaOff val="0"/>
                <a:shade val="93000"/>
                <a:satMod val="130000"/>
              </a:schemeClr>
            </a:gs>
            <a:gs pos="100000">
              <a:schemeClr val="accent5">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17DBEC0-0436-4986-983E-EDE6A7CE28F3}">
      <dsp:nvSpPr>
        <dsp:cNvPr id="0" name=""/>
        <dsp:cNvSpPr/>
      </dsp:nvSpPr>
      <dsp:spPr>
        <a:xfrm>
          <a:off x="4330" y="2005579"/>
          <a:ext cx="2350256" cy="141015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Ensayar una probeta en la máquina de compresión, para determinar su  carga al 50% de la resistencia total.</a:t>
          </a:r>
          <a:endParaRPr lang="es-ES" sz="1600" kern="1200" dirty="0"/>
        </a:p>
      </dsp:txBody>
      <dsp:txXfrm>
        <a:off x="45632" y="2046881"/>
        <a:ext cx="2267652" cy="1327549"/>
      </dsp:txXfrm>
    </dsp:sp>
    <dsp:sp modelId="{FE2ED6F7-0DFD-4177-BEFD-82FF994D8840}">
      <dsp:nvSpPr>
        <dsp:cNvPr id="0" name=""/>
        <dsp:cNvSpPr/>
      </dsp:nvSpPr>
      <dsp:spPr>
        <a:xfrm>
          <a:off x="484208" y="4008210"/>
          <a:ext cx="3004236" cy="211523"/>
        </a:xfrm>
        <a:prstGeom prst="rect">
          <a:avLst/>
        </a:prstGeom>
        <a:gradFill rotWithShape="0">
          <a:gsLst>
            <a:gs pos="0">
              <a:schemeClr val="accent5">
                <a:tint val="60000"/>
                <a:hueOff val="0"/>
                <a:satOff val="0"/>
                <a:lumOff val="0"/>
                <a:alphaOff val="0"/>
                <a:shade val="51000"/>
                <a:satMod val="130000"/>
              </a:schemeClr>
            </a:gs>
            <a:gs pos="80000">
              <a:schemeClr val="accent5">
                <a:tint val="60000"/>
                <a:hueOff val="0"/>
                <a:satOff val="0"/>
                <a:lumOff val="0"/>
                <a:alphaOff val="0"/>
                <a:shade val="93000"/>
                <a:satMod val="130000"/>
              </a:schemeClr>
            </a:gs>
            <a:gs pos="100000">
              <a:schemeClr val="accent5">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C644ED9-7AF7-4BA1-B847-43A7570439F0}">
      <dsp:nvSpPr>
        <dsp:cNvPr id="0" name=""/>
        <dsp:cNvSpPr/>
      </dsp:nvSpPr>
      <dsp:spPr>
        <a:xfrm>
          <a:off x="4330" y="3768271"/>
          <a:ext cx="2350256" cy="141015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Señalar marcas de 7,5cm de cada cara, donde irán los tornillos ajustables del </a:t>
          </a:r>
          <a:r>
            <a:rPr lang="es-EC" sz="1600" kern="1200" dirty="0" err="1" smtClean="0"/>
            <a:t>compresómetro</a:t>
          </a:r>
          <a:r>
            <a:rPr lang="es-EC" sz="1600" kern="1200" dirty="0" smtClean="0"/>
            <a:t>.</a:t>
          </a:r>
          <a:endParaRPr lang="es-ES" sz="1600" kern="1200" dirty="0"/>
        </a:p>
      </dsp:txBody>
      <dsp:txXfrm>
        <a:off x="45632" y="3809573"/>
        <a:ext cx="2267652" cy="1327549"/>
      </dsp:txXfrm>
    </dsp:sp>
    <dsp:sp modelId="{F9819AB4-3155-4573-B7D9-E1DD6C5AB4AF}">
      <dsp:nvSpPr>
        <dsp:cNvPr id="0" name=""/>
        <dsp:cNvSpPr/>
      </dsp:nvSpPr>
      <dsp:spPr>
        <a:xfrm rot="16408743">
          <a:off x="2671191" y="3129320"/>
          <a:ext cx="1761024" cy="211523"/>
        </a:xfrm>
        <a:prstGeom prst="rect">
          <a:avLst/>
        </a:prstGeom>
        <a:gradFill rotWithShape="0">
          <a:gsLst>
            <a:gs pos="0">
              <a:schemeClr val="accent5">
                <a:tint val="60000"/>
                <a:hueOff val="0"/>
                <a:satOff val="0"/>
                <a:lumOff val="0"/>
                <a:alphaOff val="0"/>
                <a:shade val="51000"/>
                <a:satMod val="130000"/>
              </a:schemeClr>
            </a:gs>
            <a:gs pos="80000">
              <a:schemeClr val="accent5">
                <a:tint val="60000"/>
                <a:hueOff val="0"/>
                <a:satOff val="0"/>
                <a:lumOff val="0"/>
                <a:alphaOff val="0"/>
                <a:shade val="93000"/>
                <a:satMod val="130000"/>
              </a:schemeClr>
            </a:gs>
            <a:gs pos="100000">
              <a:schemeClr val="accent5">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29DD8CFB-9E74-432A-A513-D00A78693CF1}">
      <dsp:nvSpPr>
        <dsp:cNvPr id="0" name=""/>
        <dsp:cNvSpPr/>
      </dsp:nvSpPr>
      <dsp:spPr>
        <a:xfrm>
          <a:off x="3018393" y="3768271"/>
          <a:ext cx="2350256" cy="141015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Colocar el </a:t>
          </a:r>
          <a:r>
            <a:rPr lang="es-EC" sz="1600" kern="1200" dirty="0" err="1" smtClean="0"/>
            <a:t>compresómetro</a:t>
          </a:r>
          <a:r>
            <a:rPr lang="es-EC" sz="1600" kern="1200" dirty="0" smtClean="0"/>
            <a:t> en la probeta de hormigón, teniendo cuidado de poner los tornillos en las marcas señaladas </a:t>
          </a:r>
          <a:endParaRPr lang="es-ES" sz="1600" kern="1200" dirty="0"/>
        </a:p>
      </dsp:txBody>
      <dsp:txXfrm>
        <a:off x="3059695" y="3809573"/>
        <a:ext cx="2267652" cy="1327549"/>
      </dsp:txXfrm>
    </dsp:sp>
    <dsp:sp modelId="{62A13C1A-29D1-49A0-9A64-CD99263904FB}">
      <dsp:nvSpPr>
        <dsp:cNvPr id="0" name=""/>
        <dsp:cNvSpPr/>
      </dsp:nvSpPr>
      <dsp:spPr>
        <a:xfrm rot="16200000">
          <a:off x="2728703" y="1364171"/>
          <a:ext cx="1752866" cy="211523"/>
        </a:xfrm>
        <a:prstGeom prst="rect">
          <a:avLst/>
        </a:prstGeom>
        <a:gradFill rotWithShape="0">
          <a:gsLst>
            <a:gs pos="0">
              <a:schemeClr val="accent5">
                <a:tint val="60000"/>
                <a:hueOff val="0"/>
                <a:satOff val="0"/>
                <a:lumOff val="0"/>
                <a:alphaOff val="0"/>
                <a:shade val="51000"/>
                <a:satMod val="130000"/>
              </a:schemeClr>
            </a:gs>
            <a:gs pos="80000">
              <a:schemeClr val="accent5">
                <a:tint val="60000"/>
                <a:hueOff val="0"/>
                <a:satOff val="0"/>
                <a:lumOff val="0"/>
                <a:alphaOff val="0"/>
                <a:shade val="93000"/>
                <a:satMod val="130000"/>
              </a:schemeClr>
            </a:gs>
            <a:gs pos="100000">
              <a:schemeClr val="accent5">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65CC620-88C3-48AD-A612-5DF7E75742D6}">
      <dsp:nvSpPr>
        <dsp:cNvPr id="0" name=""/>
        <dsp:cNvSpPr/>
      </dsp:nvSpPr>
      <dsp:spPr>
        <a:xfrm>
          <a:off x="3130171" y="2005579"/>
          <a:ext cx="2350256" cy="141015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Colocado el </a:t>
          </a:r>
          <a:r>
            <a:rPr lang="es-EC" sz="1600" kern="1200" dirty="0" err="1" smtClean="0"/>
            <a:t>compresómetro</a:t>
          </a:r>
          <a:r>
            <a:rPr lang="es-EC" sz="1600" kern="1200" dirty="0" smtClean="0"/>
            <a:t>, retirar las barras aseguradoras y comprobar que el </a:t>
          </a:r>
          <a:r>
            <a:rPr lang="es-EC" sz="1600" kern="1200" dirty="0" err="1" smtClean="0"/>
            <a:t>deformímetro</a:t>
          </a:r>
          <a:endParaRPr lang="es-ES" sz="1600" kern="1200" dirty="0"/>
        </a:p>
      </dsp:txBody>
      <dsp:txXfrm>
        <a:off x="3171473" y="2046881"/>
        <a:ext cx="2267652" cy="1327549"/>
      </dsp:txXfrm>
    </dsp:sp>
    <dsp:sp modelId="{74614ABC-0E4F-41E8-A266-A8422C227A4E}">
      <dsp:nvSpPr>
        <dsp:cNvPr id="0" name=""/>
        <dsp:cNvSpPr/>
      </dsp:nvSpPr>
      <dsp:spPr>
        <a:xfrm>
          <a:off x="3610049" y="482825"/>
          <a:ext cx="3116015" cy="211523"/>
        </a:xfrm>
        <a:prstGeom prst="rect">
          <a:avLst/>
        </a:prstGeom>
        <a:gradFill rotWithShape="0">
          <a:gsLst>
            <a:gs pos="0">
              <a:schemeClr val="accent5">
                <a:tint val="60000"/>
                <a:hueOff val="0"/>
                <a:satOff val="0"/>
                <a:lumOff val="0"/>
                <a:alphaOff val="0"/>
                <a:shade val="51000"/>
                <a:satMod val="130000"/>
              </a:schemeClr>
            </a:gs>
            <a:gs pos="80000">
              <a:schemeClr val="accent5">
                <a:tint val="60000"/>
                <a:hueOff val="0"/>
                <a:satOff val="0"/>
                <a:lumOff val="0"/>
                <a:alphaOff val="0"/>
                <a:shade val="93000"/>
                <a:satMod val="130000"/>
              </a:schemeClr>
            </a:gs>
            <a:gs pos="100000">
              <a:schemeClr val="accent5">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39BFA898-F047-4D17-836C-75B87C0179FA}">
      <dsp:nvSpPr>
        <dsp:cNvPr id="0" name=""/>
        <dsp:cNvSpPr/>
      </dsp:nvSpPr>
      <dsp:spPr>
        <a:xfrm>
          <a:off x="3130171" y="242886"/>
          <a:ext cx="2350256" cy="141015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Una vez que la máquina a empesador a cargar leer las deformaciones producidas cada cierto intervalo de carga</a:t>
          </a:r>
          <a:endParaRPr lang="es-ES" sz="1600" kern="1200" dirty="0"/>
        </a:p>
      </dsp:txBody>
      <dsp:txXfrm>
        <a:off x="3171473" y="284188"/>
        <a:ext cx="2267652" cy="1327549"/>
      </dsp:txXfrm>
    </dsp:sp>
    <dsp:sp modelId="{C51BF997-573F-4587-A786-9544E36018E3}">
      <dsp:nvSpPr>
        <dsp:cNvPr id="0" name=""/>
        <dsp:cNvSpPr/>
      </dsp:nvSpPr>
      <dsp:spPr>
        <a:xfrm>
          <a:off x="6256012" y="242886"/>
          <a:ext cx="2350256" cy="1410153"/>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Anotar los intervalos de las deformaciones leídas y graficar los resultados. </a:t>
          </a:r>
          <a:endParaRPr lang="es-ES" sz="1600" kern="1200" dirty="0"/>
        </a:p>
      </dsp:txBody>
      <dsp:txXfrm>
        <a:off x="6297314" y="284188"/>
        <a:ext cx="2267652" cy="1327549"/>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A2BCB6-4CC7-415F-9DC3-672F348F311C}">
      <dsp:nvSpPr>
        <dsp:cNvPr id="0" name=""/>
        <dsp:cNvSpPr/>
      </dsp:nvSpPr>
      <dsp:spPr>
        <a:xfrm>
          <a:off x="626289" y="2163"/>
          <a:ext cx="2056637" cy="123398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latin typeface="Calibri" pitchFamily="34" charset="0"/>
            </a:rPr>
            <a:t>1. </a:t>
          </a:r>
          <a:r>
            <a:rPr lang="en-US" sz="1700" kern="1200" dirty="0" err="1" smtClean="0">
              <a:latin typeface="Calibri" pitchFamily="34" charset="0"/>
            </a:rPr>
            <a:t>Selección</a:t>
          </a:r>
          <a:r>
            <a:rPr lang="en-US" sz="1700" kern="1200" dirty="0" smtClean="0">
              <a:latin typeface="Calibri" pitchFamily="34" charset="0"/>
            </a:rPr>
            <a:t> del </a:t>
          </a:r>
          <a:r>
            <a:rPr lang="en-US" sz="1700" kern="1200" dirty="0" err="1" smtClean="0">
              <a:latin typeface="Calibri" pitchFamily="34" charset="0"/>
            </a:rPr>
            <a:t>revenimiento</a:t>
          </a:r>
          <a:r>
            <a:rPr lang="en-US" sz="1700" kern="1200" dirty="0" smtClean="0">
              <a:latin typeface="Calibri" pitchFamily="34" charset="0"/>
            </a:rPr>
            <a:t> y </a:t>
          </a:r>
          <a:r>
            <a:rPr lang="en-US" sz="1700" kern="1200" dirty="0" err="1" smtClean="0">
              <a:latin typeface="Calibri" pitchFamily="34" charset="0"/>
            </a:rPr>
            <a:t>resistencia</a:t>
          </a:r>
          <a:r>
            <a:rPr lang="en-US" sz="1700" kern="1200" dirty="0" smtClean="0">
              <a:latin typeface="Calibri" pitchFamily="34" charset="0"/>
            </a:rPr>
            <a:t> del </a:t>
          </a:r>
          <a:r>
            <a:rPr lang="en-US" sz="1700" kern="1200" dirty="0" err="1" smtClean="0">
              <a:latin typeface="Calibri" pitchFamily="34" charset="0"/>
            </a:rPr>
            <a:t>hormigón</a:t>
          </a:r>
          <a:r>
            <a:rPr lang="en-US" sz="1700" kern="1200" dirty="0" smtClean="0">
              <a:latin typeface="Calibri" pitchFamily="34" charset="0"/>
            </a:rPr>
            <a:t> </a:t>
          </a:r>
          <a:r>
            <a:rPr lang="en-US" sz="1700" kern="1200" dirty="0" err="1" smtClean="0">
              <a:latin typeface="Calibri" pitchFamily="34" charset="0"/>
            </a:rPr>
            <a:t>requerido</a:t>
          </a:r>
          <a:r>
            <a:rPr lang="en-US" sz="1700" kern="1200" dirty="0" smtClean="0">
              <a:latin typeface="Calibri" pitchFamily="34" charset="0"/>
            </a:rPr>
            <a:t>.</a:t>
          </a:r>
          <a:endParaRPr lang="es-EC" sz="1700" kern="1200" dirty="0" smtClean="0">
            <a:latin typeface="Calibri" pitchFamily="34" charset="0"/>
          </a:endParaRPr>
        </a:p>
      </dsp:txBody>
      <dsp:txXfrm>
        <a:off x="662431" y="38305"/>
        <a:ext cx="1984353" cy="1161698"/>
      </dsp:txXfrm>
    </dsp:sp>
    <dsp:sp modelId="{B1816E54-05D6-417D-BF94-333693C31C9C}">
      <dsp:nvSpPr>
        <dsp:cNvPr id="0" name=""/>
        <dsp:cNvSpPr/>
      </dsp:nvSpPr>
      <dsp:spPr>
        <a:xfrm>
          <a:off x="2863910" y="364131"/>
          <a:ext cx="436007" cy="510046"/>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a:off x="2863910" y="466140"/>
        <a:ext cx="305205" cy="306028"/>
      </dsp:txXfrm>
    </dsp:sp>
    <dsp:sp modelId="{BC5174E7-FA20-4599-9D36-2F6539FA0CED}">
      <dsp:nvSpPr>
        <dsp:cNvPr id="0" name=""/>
        <dsp:cNvSpPr/>
      </dsp:nvSpPr>
      <dsp:spPr>
        <a:xfrm>
          <a:off x="3505581" y="2163"/>
          <a:ext cx="2056637" cy="123398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2. Tamaño máximo del agregado</a:t>
          </a:r>
          <a:endParaRPr lang="es-EC" sz="1700" kern="1200" dirty="0"/>
        </a:p>
      </dsp:txBody>
      <dsp:txXfrm>
        <a:off x="3541723" y="38305"/>
        <a:ext cx="1984353" cy="1161698"/>
      </dsp:txXfrm>
    </dsp:sp>
    <dsp:sp modelId="{840B8BEF-83D7-42C1-A3C9-CE7548C9774B}">
      <dsp:nvSpPr>
        <dsp:cNvPr id="0" name=""/>
        <dsp:cNvSpPr/>
      </dsp:nvSpPr>
      <dsp:spPr>
        <a:xfrm>
          <a:off x="5743202" y="364131"/>
          <a:ext cx="436007" cy="510046"/>
        </a:xfrm>
        <a:prstGeom prst="rightArrow">
          <a:avLst>
            <a:gd name="adj1" fmla="val 60000"/>
            <a:gd name="adj2" fmla="val 5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a:off x="5743202" y="466140"/>
        <a:ext cx="305205" cy="306028"/>
      </dsp:txXfrm>
    </dsp:sp>
    <dsp:sp modelId="{66FCF848-CD24-4188-8663-603B41B0C410}">
      <dsp:nvSpPr>
        <dsp:cNvPr id="0" name=""/>
        <dsp:cNvSpPr/>
      </dsp:nvSpPr>
      <dsp:spPr>
        <a:xfrm>
          <a:off x="6384873" y="2163"/>
          <a:ext cx="2056637" cy="1233982"/>
        </a:xfrm>
        <a:prstGeom prst="roundRect">
          <a:avLst>
            <a:gd name="adj" fmla="val 1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3. Selección del contenido óptimo del agregado</a:t>
          </a:r>
          <a:endParaRPr lang="es-EC" sz="1700" kern="1200" dirty="0"/>
        </a:p>
      </dsp:txBody>
      <dsp:txXfrm>
        <a:off x="6421015" y="38305"/>
        <a:ext cx="1984353" cy="1161698"/>
      </dsp:txXfrm>
    </dsp:sp>
    <dsp:sp modelId="{CADB766E-22BD-4B7B-9715-734721D7E487}">
      <dsp:nvSpPr>
        <dsp:cNvPr id="0" name=""/>
        <dsp:cNvSpPr/>
      </dsp:nvSpPr>
      <dsp:spPr>
        <a:xfrm rot="5400000">
          <a:off x="7195188" y="1380110"/>
          <a:ext cx="436007" cy="510046"/>
        </a:xfrm>
        <a:prstGeom prst="rightArrow">
          <a:avLst>
            <a:gd name="adj1" fmla="val 60000"/>
            <a:gd name="adj2" fmla="val 5000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rot="-5400000">
        <a:off x="7260178" y="1417129"/>
        <a:ext cx="306028" cy="305205"/>
      </dsp:txXfrm>
    </dsp:sp>
    <dsp:sp modelId="{9CC26D9A-7601-4A9C-8E19-6715B4F4651F}">
      <dsp:nvSpPr>
        <dsp:cNvPr id="0" name=""/>
        <dsp:cNvSpPr/>
      </dsp:nvSpPr>
      <dsp:spPr>
        <a:xfrm>
          <a:off x="6384873" y="2058800"/>
          <a:ext cx="2056637" cy="1233982"/>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4. Estimación de agua de mezclado.</a:t>
          </a:r>
          <a:endParaRPr lang="es-EC" sz="1700" kern="1200" dirty="0"/>
        </a:p>
      </dsp:txBody>
      <dsp:txXfrm>
        <a:off x="6421015" y="2094942"/>
        <a:ext cx="1984353" cy="1161698"/>
      </dsp:txXfrm>
    </dsp:sp>
    <dsp:sp modelId="{134C3659-6805-4981-91E3-56981A92E42C}">
      <dsp:nvSpPr>
        <dsp:cNvPr id="0" name=""/>
        <dsp:cNvSpPr/>
      </dsp:nvSpPr>
      <dsp:spPr>
        <a:xfrm rot="10780313">
          <a:off x="5792543" y="2428851"/>
          <a:ext cx="418584" cy="510046"/>
        </a:xfrm>
        <a:prstGeom prst="righ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rot="10800000">
        <a:off x="5918117" y="2530500"/>
        <a:ext cx="293009" cy="306028"/>
      </dsp:txXfrm>
    </dsp:sp>
    <dsp:sp modelId="{B15D7621-F97C-4004-ADE6-888DC13B62AE}">
      <dsp:nvSpPr>
        <dsp:cNvPr id="0" name=""/>
        <dsp:cNvSpPr/>
      </dsp:nvSpPr>
      <dsp:spPr>
        <a:xfrm>
          <a:off x="3538467" y="2075101"/>
          <a:ext cx="2056637" cy="1233982"/>
        </a:xfrm>
        <a:prstGeom prst="roundRect">
          <a:avLst>
            <a:gd name="adj" fmla="val 1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5. Selección de la relación  w / (c + p) </a:t>
          </a:r>
          <a:endParaRPr lang="es-EC" sz="1700" kern="1200" dirty="0"/>
        </a:p>
      </dsp:txBody>
      <dsp:txXfrm>
        <a:off x="3574609" y="2111243"/>
        <a:ext cx="1984353" cy="1161698"/>
      </dsp:txXfrm>
    </dsp:sp>
    <dsp:sp modelId="{055BA3EF-3565-47EB-88BC-64D35B33D990}">
      <dsp:nvSpPr>
        <dsp:cNvPr id="0" name=""/>
        <dsp:cNvSpPr/>
      </dsp:nvSpPr>
      <dsp:spPr>
        <a:xfrm rot="10800000">
          <a:off x="2921475" y="2437069"/>
          <a:ext cx="436007" cy="510046"/>
        </a:xfrm>
        <a:prstGeom prst="rightArrow">
          <a:avLst>
            <a:gd name="adj1" fmla="val 60000"/>
            <a:gd name="adj2" fmla="val 50000"/>
          </a:avLst>
        </a:prstGeom>
        <a:gradFill rotWithShape="0">
          <a:gsLst>
            <a:gs pos="0">
              <a:schemeClr val="accent6">
                <a:hueOff val="0"/>
                <a:satOff val="0"/>
                <a:lumOff val="0"/>
                <a:alphaOff val="0"/>
                <a:shade val="51000"/>
                <a:satMod val="130000"/>
              </a:schemeClr>
            </a:gs>
            <a:gs pos="80000">
              <a:schemeClr val="accent6">
                <a:hueOff val="0"/>
                <a:satOff val="0"/>
                <a:lumOff val="0"/>
                <a:alphaOff val="0"/>
                <a:shade val="93000"/>
                <a:satMod val="130000"/>
              </a:schemeClr>
            </a:gs>
            <a:gs pos="100000">
              <a:schemeClr val="accent6">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rot="10800000">
        <a:off x="3052277" y="2539078"/>
        <a:ext cx="305205" cy="306028"/>
      </dsp:txXfrm>
    </dsp:sp>
    <dsp:sp modelId="{7AC7B930-12B4-43F5-9168-CD13565098DB}">
      <dsp:nvSpPr>
        <dsp:cNvPr id="0" name=""/>
        <dsp:cNvSpPr/>
      </dsp:nvSpPr>
      <dsp:spPr>
        <a:xfrm>
          <a:off x="659174" y="2075101"/>
          <a:ext cx="2056637" cy="1233982"/>
        </a:xfrm>
        <a:prstGeom prst="roundRect">
          <a:avLst>
            <a:gd name="adj" fmla="val 1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6. Cálculo del contenido de material cementante. </a:t>
          </a:r>
          <a:endParaRPr lang="es-EC" sz="1700" kern="1200" dirty="0"/>
        </a:p>
      </dsp:txBody>
      <dsp:txXfrm>
        <a:off x="695316" y="2111243"/>
        <a:ext cx="1984353" cy="1161698"/>
      </dsp:txXfrm>
    </dsp:sp>
    <dsp:sp modelId="{61C5143F-E087-48E0-AF2F-966981F5BA7F}">
      <dsp:nvSpPr>
        <dsp:cNvPr id="0" name=""/>
        <dsp:cNvSpPr/>
      </dsp:nvSpPr>
      <dsp:spPr>
        <a:xfrm rot="5400000">
          <a:off x="1473236" y="3446192"/>
          <a:ext cx="428514" cy="510046"/>
        </a:xfrm>
        <a:prstGeom prst="rightArrow">
          <a:avLst>
            <a:gd name="adj1" fmla="val 60000"/>
            <a:gd name="adj2" fmla="val 5000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s-EC" sz="1400" kern="1200"/>
        </a:p>
      </dsp:txBody>
      <dsp:txXfrm rot="-5400000">
        <a:off x="1534479" y="3486958"/>
        <a:ext cx="306028" cy="299960"/>
      </dsp:txXfrm>
    </dsp:sp>
    <dsp:sp modelId="{60D50352-BE83-45FF-9991-8590AB3C988C}">
      <dsp:nvSpPr>
        <dsp:cNvPr id="0" name=""/>
        <dsp:cNvSpPr/>
      </dsp:nvSpPr>
      <dsp:spPr>
        <a:xfrm>
          <a:off x="659174" y="4117601"/>
          <a:ext cx="2056637" cy="1233982"/>
        </a:xfrm>
        <a:prstGeom prst="roundRect">
          <a:avLst>
            <a:gd name="adj" fmla="val 1000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EC" sz="1700" kern="1200" dirty="0" smtClean="0"/>
            <a:t>7. Proporción de mezcla.</a:t>
          </a:r>
          <a:endParaRPr lang="es-EC" sz="1700" kern="1200" dirty="0"/>
        </a:p>
      </dsp:txBody>
      <dsp:txXfrm>
        <a:off x="695316" y="4153743"/>
        <a:ext cx="1984353" cy="1161698"/>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05A8E4-6097-4872-BF32-A247F2E83023}">
      <dsp:nvSpPr>
        <dsp:cNvPr id="0" name=""/>
        <dsp:cNvSpPr/>
      </dsp:nvSpPr>
      <dsp:spPr>
        <a:xfrm>
          <a:off x="3094492" y="2205090"/>
          <a:ext cx="1572828" cy="1572828"/>
        </a:xfrm>
        <a:prstGeom prst="ellipse">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ES" sz="1800" b="1" kern="1200" dirty="0" smtClean="0"/>
            <a:t>TIPOS DE FALLA</a:t>
          </a:r>
          <a:endParaRPr lang="es-ES" sz="1800" b="1" kern="1200" dirty="0"/>
        </a:p>
      </dsp:txBody>
      <dsp:txXfrm>
        <a:off x="3324827" y="2435425"/>
        <a:ext cx="1112158" cy="1112158"/>
      </dsp:txXfrm>
    </dsp:sp>
    <dsp:sp modelId="{D1452686-1D29-483D-86FD-17EEBEB0A529}">
      <dsp:nvSpPr>
        <dsp:cNvPr id="0" name=""/>
        <dsp:cNvSpPr/>
      </dsp:nvSpPr>
      <dsp:spPr>
        <a:xfrm rot="16200000">
          <a:off x="3714364" y="1632904"/>
          <a:ext cx="333085" cy="5347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p>
      </dsp:txBody>
      <dsp:txXfrm>
        <a:off x="3764327" y="1789819"/>
        <a:ext cx="233160" cy="320857"/>
      </dsp:txXfrm>
    </dsp:sp>
    <dsp:sp modelId="{51C9438B-B164-467D-AE06-E0A0F90507B1}">
      <dsp:nvSpPr>
        <dsp:cNvPr id="0" name=""/>
        <dsp:cNvSpPr/>
      </dsp:nvSpPr>
      <dsp:spPr>
        <a:xfrm>
          <a:off x="3094492" y="3798"/>
          <a:ext cx="1572828" cy="1572828"/>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CÓNICA</a:t>
          </a:r>
          <a:endParaRPr lang="es-ES" sz="1600" kern="1200" dirty="0"/>
        </a:p>
      </dsp:txBody>
      <dsp:txXfrm>
        <a:off x="3324827" y="234133"/>
        <a:ext cx="1112158" cy="1112158"/>
      </dsp:txXfrm>
    </dsp:sp>
    <dsp:sp modelId="{56F7B9F2-D691-46FC-B315-C16BB8AF4DE0}">
      <dsp:nvSpPr>
        <dsp:cNvPr id="0" name=""/>
        <dsp:cNvSpPr/>
      </dsp:nvSpPr>
      <dsp:spPr>
        <a:xfrm rot="20520000">
          <a:off x="4752175" y="2386918"/>
          <a:ext cx="333085" cy="5347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p>
      </dsp:txBody>
      <dsp:txXfrm>
        <a:off x="4754620" y="2509309"/>
        <a:ext cx="233160" cy="320857"/>
      </dsp:txXfrm>
    </dsp:sp>
    <dsp:sp modelId="{7A0F34F1-7EC1-4B86-8902-87B8638B0410}">
      <dsp:nvSpPr>
        <dsp:cNvPr id="0" name=""/>
        <dsp:cNvSpPr/>
      </dsp:nvSpPr>
      <dsp:spPr>
        <a:xfrm>
          <a:off x="5188046" y="1524853"/>
          <a:ext cx="1572828" cy="1572828"/>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S" sz="1400" kern="1200" dirty="0" smtClean="0"/>
            <a:t>TRANSVERSAL</a:t>
          </a:r>
          <a:endParaRPr lang="es-ES" sz="1400" kern="1200" dirty="0"/>
        </a:p>
      </dsp:txBody>
      <dsp:txXfrm>
        <a:off x="5418381" y="1755188"/>
        <a:ext cx="1112158" cy="1112158"/>
      </dsp:txXfrm>
    </dsp:sp>
    <dsp:sp modelId="{3AC4937C-43B9-49EC-842E-C82CDB99AB63}">
      <dsp:nvSpPr>
        <dsp:cNvPr id="0" name=""/>
        <dsp:cNvSpPr/>
      </dsp:nvSpPr>
      <dsp:spPr>
        <a:xfrm rot="3294756">
          <a:off x="4341344" y="3608996"/>
          <a:ext cx="322340" cy="5347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p>
      </dsp:txBody>
      <dsp:txXfrm>
        <a:off x="4361902" y="3676384"/>
        <a:ext cx="225638" cy="320857"/>
      </dsp:txXfrm>
    </dsp:sp>
    <dsp:sp modelId="{8DF67FAB-B122-4EEE-ABFA-C75B4C7B3F16}">
      <dsp:nvSpPr>
        <dsp:cNvPr id="0" name=""/>
        <dsp:cNvSpPr/>
      </dsp:nvSpPr>
      <dsp:spPr>
        <a:xfrm>
          <a:off x="4348197" y="3989765"/>
          <a:ext cx="1572828" cy="1572828"/>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COLUMNAR</a:t>
          </a:r>
          <a:endParaRPr lang="es-ES" sz="1600" kern="1200" dirty="0"/>
        </a:p>
      </dsp:txBody>
      <dsp:txXfrm>
        <a:off x="4578532" y="4220100"/>
        <a:ext cx="1112158" cy="1112158"/>
      </dsp:txXfrm>
    </dsp:sp>
    <dsp:sp modelId="{D2EDFA58-BA9C-4388-9474-BB2132E5E825}">
      <dsp:nvSpPr>
        <dsp:cNvPr id="0" name=""/>
        <dsp:cNvSpPr/>
      </dsp:nvSpPr>
      <dsp:spPr>
        <a:xfrm rot="7560000">
          <a:off x="3072961" y="3606938"/>
          <a:ext cx="333085" cy="5347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p>
      </dsp:txBody>
      <dsp:txXfrm rot="10800000">
        <a:off x="3152291" y="3673469"/>
        <a:ext cx="233160" cy="320857"/>
      </dsp:txXfrm>
    </dsp:sp>
    <dsp:sp modelId="{A9C66B7A-C09E-4346-9944-D237F39F7F25}">
      <dsp:nvSpPr>
        <dsp:cNvPr id="0" name=""/>
        <dsp:cNvSpPr/>
      </dsp:nvSpPr>
      <dsp:spPr>
        <a:xfrm>
          <a:off x="1800605" y="3985973"/>
          <a:ext cx="1572828" cy="1572828"/>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CÓNICA DIVIDIDA</a:t>
          </a:r>
          <a:endParaRPr lang="es-ES" sz="1600" kern="1200" dirty="0"/>
        </a:p>
      </dsp:txBody>
      <dsp:txXfrm>
        <a:off x="2030940" y="4216308"/>
        <a:ext cx="1112158" cy="1112158"/>
      </dsp:txXfrm>
    </dsp:sp>
    <dsp:sp modelId="{077FB0B8-9C78-4C2D-AF53-9F059BE7B87D}">
      <dsp:nvSpPr>
        <dsp:cNvPr id="0" name=""/>
        <dsp:cNvSpPr/>
      </dsp:nvSpPr>
      <dsp:spPr>
        <a:xfrm rot="11987309">
          <a:off x="2695601" y="2356518"/>
          <a:ext cx="327194" cy="534761"/>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s-ES" sz="2200" kern="1200"/>
        </a:p>
      </dsp:txBody>
      <dsp:txXfrm rot="10800000">
        <a:off x="2790861" y="2480086"/>
        <a:ext cx="229036" cy="320857"/>
      </dsp:txXfrm>
    </dsp:sp>
    <dsp:sp modelId="{C8EEBC50-5048-4D74-B808-4AED2AF0F78A}">
      <dsp:nvSpPr>
        <dsp:cNvPr id="0" name=""/>
        <dsp:cNvSpPr/>
      </dsp:nvSpPr>
      <dsp:spPr>
        <a:xfrm>
          <a:off x="1033649" y="1463609"/>
          <a:ext cx="1572828" cy="1572828"/>
        </a:xfrm>
        <a:prstGeom prst="ellipse">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S" sz="1500" kern="1200" dirty="0" smtClean="0"/>
            <a:t>CÓNICA </a:t>
          </a:r>
          <a:r>
            <a:rPr lang="es-ES" sz="1400" kern="1200" dirty="0" smtClean="0"/>
            <a:t>TRANSVERSAL</a:t>
          </a:r>
          <a:endParaRPr lang="es-ES" sz="1400" kern="1200" dirty="0"/>
        </a:p>
      </dsp:txBody>
      <dsp:txXfrm>
        <a:off x="1263984" y="1693944"/>
        <a:ext cx="1112158" cy="1112158"/>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A8B54D-69CA-47BF-A3F9-9130A469A70C}">
      <dsp:nvSpPr>
        <dsp:cNvPr id="0" name=""/>
        <dsp:cNvSpPr/>
      </dsp:nvSpPr>
      <dsp:spPr>
        <a:xfrm>
          <a:off x="76193" y="4"/>
          <a:ext cx="2940285" cy="1470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dirty="0" smtClean="0"/>
            <a:t>Elaboración de un hormigón f´c = 600 Kg/cm2</a:t>
          </a:r>
          <a:endParaRPr lang="es-ES" sz="2000" kern="1200" dirty="0"/>
        </a:p>
      </dsp:txBody>
      <dsp:txXfrm>
        <a:off x="119252" y="43063"/>
        <a:ext cx="2854167" cy="1384024"/>
      </dsp:txXfrm>
    </dsp:sp>
    <dsp:sp modelId="{786ACF7B-829A-4469-8E63-F9BD4A4A6DD6}">
      <dsp:nvSpPr>
        <dsp:cNvPr id="0" name=""/>
        <dsp:cNvSpPr/>
      </dsp:nvSpPr>
      <dsp:spPr>
        <a:xfrm>
          <a:off x="5334012" y="539"/>
          <a:ext cx="2940285" cy="147014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kern="1200" dirty="0" smtClean="0"/>
            <a:t>Elaboración de un hormigón f´c = 210 Kg/cm2</a:t>
          </a:r>
          <a:endParaRPr lang="es-ES" sz="2000" kern="1200" dirty="0"/>
        </a:p>
      </dsp:txBody>
      <dsp:txXfrm>
        <a:off x="5377071" y="43598"/>
        <a:ext cx="2854167" cy="1384024"/>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5201E-040C-4633-8B91-3EC1D35B6D3A}">
      <dsp:nvSpPr>
        <dsp:cNvPr id="0" name=""/>
        <dsp:cNvSpPr/>
      </dsp:nvSpPr>
      <dsp:spPr>
        <a:xfrm rot="16200000">
          <a:off x="914399" y="-914399"/>
          <a:ext cx="2400299" cy="4229099"/>
        </a:xfrm>
        <a:prstGeom prst="round1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t>Para alcanzar altas resistencias es necesario reducir la relación agua / cemento, ya que mientras menor cantidad de agua tenga la mezcla de hormigón, mayor será su resistencia a la compresión.</a:t>
          </a:r>
          <a:endParaRPr lang="es-ES" sz="1800" kern="1200" dirty="0"/>
        </a:p>
      </dsp:txBody>
      <dsp:txXfrm rot="5400000">
        <a:off x="0" y="0"/>
        <a:ext cx="4229099" cy="1800225"/>
      </dsp:txXfrm>
    </dsp:sp>
    <dsp:sp modelId="{246387CF-BA83-4EDB-8E79-255A2B002DEA}">
      <dsp:nvSpPr>
        <dsp:cNvPr id="0" name=""/>
        <dsp:cNvSpPr/>
      </dsp:nvSpPr>
      <dsp:spPr>
        <a:xfrm>
          <a:off x="4229099" y="0"/>
          <a:ext cx="4229099" cy="2400299"/>
        </a:xfrm>
        <a:prstGeom prst="round1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endParaRPr lang="es-EC" sz="1800" kern="1200" dirty="0" smtClean="0"/>
        </a:p>
        <a:p>
          <a:pPr lvl="0" algn="ctr" defTabSz="800100">
            <a:lnSpc>
              <a:spcPct val="90000"/>
            </a:lnSpc>
            <a:spcBef>
              <a:spcPct val="0"/>
            </a:spcBef>
            <a:spcAft>
              <a:spcPct val="35000"/>
            </a:spcAft>
          </a:pPr>
          <a:r>
            <a:rPr lang="es-EC" sz="1800" kern="1200" dirty="0" smtClean="0"/>
            <a:t>Debido a la baja cantidad de agua la mezcla obtenida es prácticamente seca. Por esta razón se implementa un método de compactación utilizando el martillo de </a:t>
          </a:r>
          <a:r>
            <a:rPr lang="es-EC" sz="1800" kern="1200" dirty="0" err="1" smtClean="0"/>
            <a:t>Proctor</a:t>
          </a:r>
          <a:r>
            <a:rPr lang="es-EC" sz="1800" kern="1200" dirty="0" smtClean="0"/>
            <a:t> Modificado, con el cual se reduce el índice de vacíos. El exceso de porosidad disminuye la resistencia del hormigón notablemente.</a:t>
          </a:r>
          <a:endParaRPr lang="es-ES" sz="1800" kern="1200" dirty="0"/>
        </a:p>
      </dsp:txBody>
      <dsp:txXfrm>
        <a:off x="4229099" y="0"/>
        <a:ext cx="4229099" cy="1800225"/>
      </dsp:txXfrm>
    </dsp:sp>
    <dsp:sp modelId="{72CF96D9-098A-4FB1-8A7E-36C58BDAC143}">
      <dsp:nvSpPr>
        <dsp:cNvPr id="0" name=""/>
        <dsp:cNvSpPr/>
      </dsp:nvSpPr>
      <dsp:spPr>
        <a:xfrm rot="10800000">
          <a:off x="0" y="2400299"/>
          <a:ext cx="4229099" cy="2400299"/>
        </a:xfrm>
        <a:prstGeom prst="round1Rect">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dsp:spPr>
      <dsp:style>
        <a:lnRef idx="1">
          <a:schemeClr val="accent6"/>
        </a:lnRef>
        <a:fillRef idx="2">
          <a:schemeClr val="accent6"/>
        </a:fillRef>
        <a:effectRef idx="1">
          <a:schemeClr val="accent6"/>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t>Es importante el tamaño máximo nominal de los agregados gruesos que se utilicen en dosificaciones de Hormigones de Alto Desempeño, ya que mientras menor sea su tamaño máximo nominal el hormigón aumenta su resistencia.</a:t>
          </a:r>
          <a:endParaRPr lang="es-ES" sz="1800" kern="1200" dirty="0"/>
        </a:p>
      </dsp:txBody>
      <dsp:txXfrm rot="10800000">
        <a:off x="0" y="3000374"/>
        <a:ext cx="4229099" cy="1800225"/>
      </dsp:txXfrm>
    </dsp:sp>
    <dsp:sp modelId="{68F0486B-0EE7-4915-B8BA-4434F2572913}">
      <dsp:nvSpPr>
        <dsp:cNvPr id="0" name=""/>
        <dsp:cNvSpPr/>
      </dsp:nvSpPr>
      <dsp:spPr>
        <a:xfrm rot="5400000">
          <a:off x="5143500" y="1485899"/>
          <a:ext cx="2400299" cy="4229099"/>
        </a:xfrm>
        <a:prstGeom prst="round1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t>Se concluye que mientras menor es la cantidad de agregado fino, la mezcla de hormigones de Alto Desempeño sin aditivos químicos presenta mayor resistencia a la compresión.</a:t>
          </a:r>
          <a:endParaRPr lang="es-ES" sz="1800" kern="1200" dirty="0"/>
        </a:p>
      </dsp:txBody>
      <dsp:txXfrm rot="-5400000">
        <a:off x="4229100" y="3000374"/>
        <a:ext cx="4229099" cy="1800225"/>
      </dsp:txXfrm>
    </dsp:sp>
    <dsp:sp modelId="{CC97A17D-4CEC-45A9-9B71-28E3CBA34CCB}">
      <dsp:nvSpPr>
        <dsp:cNvPr id="0" name=""/>
        <dsp:cNvSpPr/>
      </dsp:nvSpPr>
      <dsp:spPr>
        <a:xfrm>
          <a:off x="3200401" y="1828800"/>
          <a:ext cx="2057397" cy="1142998"/>
        </a:xfrm>
        <a:prstGeom prst="roundRect">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kern="1200" dirty="0" smtClean="0"/>
            <a:t>CONCLUSIONES</a:t>
          </a:r>
          <a:endParaRPr lang="es-ES" sz="2200" kern="1200" dirty="0"/>
        </a:p>
      </dsp:txBody>
      <dsp:txXfrm>
        <a:off x="3256198" y="1884597"/>
        <a:ext cx="1945803" cy="1031404"/>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5201E-040C-4633-8B91-3EC1D35B6D3A}">
      <dsp:nvSpPr>
        <dsp:cNvPr id="0" name=""/>
        <dsp:cNvSpPr/>
      </dsp:nvSpPr>
      <dsp:spPr>
        <a:xfrm rot="16200000">
          <a:off x="723900" y="-723900"/>
          <a:ext cx="2819399" cy="4267199"/>
        </a:xfrm>
        <a:prstGeom prst="round1Rect">
          <a:avLst/>
        </a:prstGeom>
        <a:solidFill>
          <a:schemeClr val="tx2">
            <a:lumMod val="20000"/>
            <a:lumOff val="80000"/>
          </a:schemeClr>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t>Se puede alcanzar altas resistencias a la compresión sin la presencia de aditivo mineral. Esto encarece el costo del hormigón por la presencia excesiva de cemento portland.  </a:t>
          </a:r>
          <a:endParaRPr lang="es-ES" sz="1800" kern="1200" dirty="0"/>
        </a:p>
      </dsp:txBody>
      <dsp:txXfrm rot="5400000">
        <a:off x="0" y="0"/>
        <a:ext cx="4267199" cy="2114550"/>
      </dsp:txXfrm>
    </dsp:sp>
    <dsp:sp modelId="{246387CF-BA83-4EDB-8E79-255A2B002DEA}">
      <dsp:nvSpPr>
        <dsp:cNvPr id="0" name=""/>
        <dsp:cNvSpPr/>
      </dsp:nvSpPr>
      <dsp:spPr>
        <a:xfrm>
          <a:off x="4267199" y="0"/>
          <a:ext cx="4267199" cy="2819399"/>
        </a:xfrm>
        <a:prstGeom prst="round1Rect">
          <a:avLst/>
        </a:prstGeom>
        <a:solidFill>
          <a:schemeClr val="accent6">
            <a:lumMod val="40000"/>
            <a:lumOff val="60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t>Se puede concluir que a mayor cantidad de cemento mayor es su resistencia, a su vez la falla que presenta es de tipo columnar y explosiva.</a:t>
          </a:r>
          <a:endParaRPr lang="es-ES" sz="1800" kern="1200" dirty="0"/>
        </a:p>
      </dsp:txBody>
      <dsp:txXfrm>
        <a:off x="4267199" y="0"/>
        <a:ext cx="4267199" cy="2114550"/>
      </dsp:txXfrm>
    </dsp:sp>
    <dsp:sp modelId="{72CF96D9-098A-4FB1-8A7E-36C58BDAC143}">
      <dsp:nvSpPr>
        <dsp:cNvPr id="0" name=""/>
        <dsp:cNvSpPr/>
      </dsp:nvSpPr>
      <dsp:spPr>
        <a:xfrm rot="10800000">
          <a:off x="0" y="2819399"/>
          <a:ext cx="4267199" cy="2819399"/>
        </a:xfrm>
        <a:prstGeom prst="round1Rect">
          <a:avLst/>
        </a:prstGeom>
        <a:solidFill>
          <a:schemeClr val="accent6">
            <a:lumMod val="40000"/>
            <a:lumOff val="60000"/>
          </a:schemeClr>
        </a:solidFill>
        <a:ln w="25400" cap="flat" cmpd="sng" algn="ctr">
          <a:solidFill>
            <a:schemeClr val="accent6"/>
          </a:solidFill>
          <a:prstDash val="solid"/>
        </a:ln>
        <a:effectLst/>
      </dsp:spPr>
      <dsp:style>
        <a:lnRef idx="2">
          <a:schemeClr val="accent6"/>
        </a:lnRef>
        <a:fillRef idx="1">
          <a:schemeClr val="lt1"/>
        </a:fillRef>
        <a:effectRef idx="0">
          <a:schemeClr val="accent6"/>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t>Realizando el análisis de precios unitarios indica que el costo de hormigón varía según la resistencia a la compresión requerida. Mientras mayor es su requerimiento de resistencia, mayor será su costo de elaboración.</a:t>
          </a:r>
          <a:endParaRPr lang="es-ES" sz="1800" kern="1200" dirty="0"/>
        </a:p>
      </dsp:txBody>
      <dsp:txXfrm rot="10800000">
        <a:off x="0" y="3524249"/>
        <a:ext cx="4267199" cy="2114550"/>
      </dsp:txXfrm>
    </dsp:sp>
    <dsp:sp modelId="{68F0486B-0EE7-4915-B8BA-4434F2572913}">
      <dsp:nvSpPr>
        <dsp:cNvPr id="0" name=""/>
        <dsp:cNvSpPr/>
      </dsp:nvSpPr>
      <dsp:spPr>
        <a:xfrm rot="5400000">
          <a:off x="4991099" y="2095499"/>
          <a:ext cx="2819399" cy="4267199"/>
        </a:xfrm>
        <a:prstGeom prst="round1Rect">
          <a:avLst/>
        </a:prstGeom>
        <a:solidFill>
          <a:schemeClr val="accent1">
            <a:lumMod val="40000"/>
            <a:lumOff val="60000"/>
          </a:schemeClr>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lang="es-EC" sz="1800" kern="1200" dirty="0" smtClean="0"/>
            <a:t>El módulo de elasticidad del hormigón está relacionado directamente con la resistencia a la compresión. Si la resistencia a la compresión aumenta, también aumenta su módulo de elasticidad. La determinación del módulo de elasticidad es muy importante en los análisis y modelamientos de las diferentes estructuras.</a:t>
          </a:r>
          <a:endParaRPr lang="es-ES" sz="1800" kern="1200" dirty="0"/>
        </a:p>
      </dsp:txBody>
      <dsp:txXfrm rot="-5400000">
        <a:off x="4267201" y="3524248"/>
        <a:ext cx="4267199" cy="2114550"/>
      </dsp:txXfrm>
    </dsp:sp>
    <dsp:sp modelId="{CC97A17D-4CEC-45A9-9B71-28E3CBA34CCB}">
      <dsp:nvSpPr>
        <dsp:cNvPr id="0" name=""/>
        <dsp:cNvSpPr/>
      </dsp:nvSpPr>
      <dsp:spPr>
        <a:xfrm>
          <a:off x="3152347" y="2161542"/>
          <a:ext cx="2229705" cy="939804"/>
        </a:xfrm>
        <a:prstGeom prst="roundRect">
          <a:avLst/>
        </a:prstGeom>
        <a:gradFill rotWithShape="0">
          <a:gsLst>
            <a:gs pos="0">
              <a:schemeClr val="accent5">
                <a:tint val="60000"/>
                <a:hueOff val="0"/>
                <a:satOff val="0"/>
                <a:lumOff val="0"/>
                <a:alphaOff val="0"/>
                <a:shade val="51000"/>
                <a:satMod val="130000"/>
              </a:schemeClr>
            </a:gs>
            <a:gs pos="80000">
              <a:schemeClr val="accent5">
                <a:tint val="60000"/>
                <a:hueOff val="0"/>
                <a:satOff val="0"/>
                <a:lumOff val="0"/>
                <a:alphaOff val="0"/>
                <a:shade val="93000"/>
                <a:satMod val="130000"/>
              </a:schemeClr>
            </a:gs>
            <a:gs pos="100000">
              <a:schemeClr val="accent5">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S" sz="2400" kern="1200" dirty="0" smtClean="0"/>
            <a:t>CONCLUSIONES</a:t>
          </a:r>
          <a:endParaRPr lang="es-ES" sz="2400" kern="1200" dirty="0"/>
        </a:p>
      </dsp:txBody>
      <dsp:txXfrm>
        <a:off x="3198224" y="2207419"/>
        <a:ext cx="2137951" cy="848050"/>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0E7034-9E87-4ACF-993E-4786B4E2810F}">
      <dsp:nvSpPr>
        <dsp:cNvPr id="0" name=""/>
        <dsp:cNvSpPr/>
      </dsp:nvSpPr>
      <dsp:spPr>
        <a:xfrm>
          <a:off x="1857874" y="2578100"/>
          <a:ext cx="558651" cy="1698780"/>
        </a:xfrm>
        <a:custGeom>
          <a:avLst/>
          <a:gdLst/>
          <a:ahLst/>
          <a:cxnLst/>
          <a:rect l="0" t="0" r="0" b="0"/>
          <a:pathLst>
            <a:path>
              <a:moveTo>
                <a:pt x="0" y="0"/>
              </a:moveTo>
              <a:lnTo>
                <a:pt x="279325" y="0"/>
              </a:lnTo>
              <a:lnTo>
                <a:pt x="279325" y="1698780"/>
              </a:lnTo>
              <a:lnTo>
                <a:pt x="558651" y="169878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2092493" y="3382783"/>
        <a:ext cx="89414" cy="89414"/>
      </dsp:txXfrm>
    </dsp:sp>
    <dsp:sp modelId="{67A9F346-1924-42D2-9D6D-0622B70C5BAA}">
      <dsp:nvSpPr>
        <dsp:cNvPr id="0" name=""/>
        <dsp:cNvSpPr/>
      </dsp:nvSpPr>
      <dsp:spPr>
        <a:xfrm>
          <a:off x="1857874" y="2446036"/>
          <a:ext cx="558651" cy="91440"/>
        </a:xfrm>
        <a:custGeom>
          <a:avLst/>
          <a:gdLst/>
          <a:ahLst/>
          <a:cxnLst/>
          <a:rect l="0" t="0" r="0" b="0"/>
          <a:pathLst>
            <a:path>
              <a:moveTo>
                <a:pt x="0" y="132063"/>
              </a:moveTo>
              <a:lnTo>
                <a:pt x="279325" y="132063"/>
              </a:lnTo>
              <a:lnTo>
                <a:pt x="279325" y="45720"/>
              </a:lnTo>
              <a:lnTo>
                <a:pt x="558651" y="4572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123068" y="2477623"/>
        <a:ext cx="28264" cy="28264"/>
      </dsp:txXfrm>
    </dsp:sp>
    <dsp:sp modelId="{24DB55EE-E96C-4798-B559-5476A3B6004B}">
      <dsp:nvSpPr>
        <dsp:cNvPr id="0" name=""/>
        <dsp:cNvSpPr/>
      </dsp:nvSpPr>
      <dsp:spPr>
        <a:xfrm>
          <a:off x="1857874" y="792975"/>
          <a:ext cx="558651" cy="1785124"/>
        </a:xfrm>
        <a:custGeom>
          <a:avLst/>
          <a:gdLst/>
          <a:ahLst/>
          <a:cxnLst/>
          <a:rect l="0" t="0" r="0" b="0"/>
          <a:pathLst>
            <a:path>
              <a:moveTo>
                <a:pt x="0" y="1785124"/>
              </a:moveTo>
              <a:lnTo>
                <a:pt x="279325" y="1785124"/>
              </a:lnTo>
              <a:lnTo>
                <a:pt x="279325" y="0"/>
              </a:lnTo>
              <a:lnTo>
                <a:pt x="558651"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s-ES" sz="600" kern="1200"/>
        </a:p>
      </dsp:txBody>
      <dsp:txXfrm>
        <a:off x="2090438" y="1638775"/>
        <a:ext cx="93524" cy="93524"/>
      </dsp:txXfrm>
    </dsp:sp>
    <dsp:sp modelId="{4B4B5F85-B64C-4A6D-88CC-433AB107014F}">
      <dsp:nvSpPr>
        <dsp:cNvPr id="0" name=""/>
        <dsp:cNvSpPr/>
      </dsp:nvSpPr>
      <dsp:spPr>
        <a:xfrm rot="16200000">
          <a:off x="-808984" y="2152298"/>
          <a:ext cx="4482116" cy="851602"/>
        </a:xfrm>
        <a:prstGeom prst="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kern="1200" dirty="0" smtClean="0"/>
            <a:t>RECOMENDACIONES</a:t>
          </a:r>
          <a:endParaRPr lang="es-ES" sz="2400" kern="1200" dirty="0"/>
        </a:p>
      </dsp:txBody>
      <dsp:txXfrm>
        <a:off x="-808984" y="2152298"/>
        <a:ext cx="4482116" cy="851602"/>
      </dsp:txXfrm>
    </dsp:sp>
    <dsp:sp modelId="{7046F53E-3FD3-4C45-A97E-200887E4F04E}">
      <dsp:nvSpPr>
        <dsp:cNvPr id="0" name=""/>
        <dsp:cNvSpPr/>
      </dsp:nvSpPr>
      <dsp:spPr>
        <a:xfrm>
          <a:off x="2416526" y="3135"/>
          <a:ext cx="3460228" cy="1579679"/>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latin typeface="+mj-lt"/>
            </a:rPr>
            <a:t>Se recomienda usar agregados finos con un módulo de finura entre 2.5 a 3.5, ya que si son arenas muy finas, dificulta su compactación por ser una mezcla pegajosa.</a:t>
          </a:r>
          <a:endParaRPr lang="es-ES" sz="1800" kern="1200" dirty="0"/>
        </a:p>
      </dsp:txBody>
      <dsp:txXfrm>
        <a:off x="2416526" y="3135"/>
        <a:ext cx="3460228" cy="1579679"/>
      </dsp:txXfrm>
    </dsp:sp>
    <dsp:sp modelId="{1F0869CD-ED4A-4980-A341-A12EF166B294}">
      <dsp:nvSpPr>
        <dsp:cNvPr id="0" name=""/>
        <dsp:cNvSpPr/>
      </dsp:nvSpPr>
      <dsp:spPr>
        <a:xfrm>
          <a:off x="2416526" y="1795716"/>
          <a:ext cx="4438314" cy="1392080"/>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latin typeface="+mj-lt"/>
            </a:rPr>
            <a:t>Es recomendable no exceder en la proporción de materiales finos, ya que aumenta la pasta de la mezcla de hormigón y con ello aumenta el agua de mezclado, disminuyendo su resistencia.</a:t>
          </a:r>
          <a:endParaRPr lang="es-ES" sz="1800" kern="1200" dirty="0"/>
        </a:p>
      </dsp:txBody>
      <dsp:txXfrm>
        <a:off x="2416526" y="1795716"/>
        <a:ext cx="4438314" cy="1392080"/>
      </dsp:txXfrm>
    </dsp:sp>
    <dsp:sp modelId="{0EAE5574-DE19-4DE4-A833-18072644BBA9}">
      <dsp:nvSpPr>
        <dsp:cNvPr id="0" name=""/>
        <dsp:cNvSpPr/>
      </dsp:nvSpPr>
      <dsp:spPr>
        <a:xfrm>
          <a:off x="2416526" y="3400696"/>
          <a:ext cx="4654401" cy="1752367"/>
        </a:xfrm>
        <a:prstGeom prst="rect">
          <a:avLst/>
        </a:prstGeom>
        <a:solidFill>
          <a:schemeClr val="lt1"/>
        </a:solidFill>
        <a:ln w="25400" cap="flat" cmpd="sng" algn="ctr">
          <a:solidFill>
            <a:schemeClr val="accent3"/>
          </a:solidFill>
          <a:prstDash val="solid"/>
        </a:ln>
        <a:effectLst/>
      </dsp:spPr>
      <dsp:style>
        <a:lnRef idx="2">
          <a:schemeClr val="accent3"/>
        </a:lnRef>
        <a:fillRef idx="1">
          <a:schemeClr val="lt1"/>
        </a:fillRef>
        <a:effectRef idx="0">
          <a:schemeClr val="accent3"/>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latin typeface="+mj-lt"/>
            </a:rPr>
            <a:t>Se recomienda utilizar en la mezcla de hormigones de alto desempeño, agregados libres de material orgánico. Esto impide una adherencia adecuada del agregado con la pasta, provocando segregación en el hormigón</a:t>
          </a:r>
          <a:r>
            <a:rPr lang="es-EC" sz="1300" kern="1200" dirty="0" smtClean="0">
              <a:latin typeface="+mj-lt"/>
            </a:rPr>
            <a:t>.</a:t>
          </a:r>
          <a:endParaRPr lang="es-ES" sz="1300" kern="1200" dirty="0"/>
        </a:p>
      </dsp:txBody>
      <dsp:txXfrm>
        <a:off x="2416526" y="3400696"/>
        <a:ext cx="4654401" cy="175236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7BF758-FEF2-47D6-BFCB-CD531FD0CB2F}">
      <dsp:nvSpPr>
        <dsp:cNvPr id="0" name=""/>
        <dsp:cNvSpPr/>
      </dsp:nvSpPr>
      <dsp:spPr>
        <a:xfrm rot="5400000">
          <a:off x="-222582" y="180643"/>
          <a:ext cx="1173088" cy="821162"/>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accent1">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5080" tIns="5080" rIns="5080" bIns="5080" numCol="1" spcCol="1270" anchor="ctr" anchorCtr="0">
          <a:noAutofit/>
        </a:bodyPr>
        <a:lstStyle/>
        <a:p>
          <a:pPr lvl="0" algn="ctr" defTabSz="355600">
            <a:lnSpc>
              <a:spcPct val="90000"/>
            </a:lnSpc>
            <a:spcBef>
              <a:spcPct val="0"/>
            </a:spcBef>
            <a:spcAft>
              <a:spcPct val="35000"/>
            </a:spcAft>
          </a:pPr>
          <a:endParaRPr lang="es-EC" sz="800" kern="1200" dirty="0" smtClean="0"/>
        </a:p>
        <a:p>
          <a:pPr lvl="0" algn="ctr" defTabSz="355600">
            <a:lnSpc>
              <a:spcPct val="90000"/>
            </a:lnSpc>
            <a:spcBef>
              <a:spcPct val="0"/>
            </a:spcBef>
            <a:spcAft>
              <a:spcPct val="35000"/>
            </a:spcAft>
          </a:pPr>
          <a:r>
            <a:rPr lang="es-EC" sz="1600" b="1" kern="1200" dirty="0" smtClean="0"/>
            <a:t>Agregado Grueso</a:t>
          </a:r>
          <a:endParaRPr lang="es-EC" sz="1600" b="1" kern="1200" dirty="0"/>
        </a:p>
      </dsp:txBody>
      <dsp:txXfrm rot="-5400000">
        <a:off x="-46619" y="415261"/>
        <a:ext cx="821162" cy="351926"/>
      </dsp:txXfrm>
    </dsp:sp>
    <dsp:sp modelId="{EC6AF385-364E-416F-BBF6-BF2C4E9ADA2A}">
      <dsp:nvSpPr>
        <dsp:cNvPr id="0" name=""/>
        <dsp:cNvSpPr/>
      </dsp:nvSpPr>
      <dsp:spPr>
        <a:xfrm rot="5400000">
          <a:off x="4364007" y="-3584784"/>
          <a:ext cx="762908" cy="7941837"/>
        </a:xfrm>
        <a:prstGeom prst="round2Same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C" sz="1500" kern="1200" dirty="0" smtClean="0"/>
            <a:t>Son materiales pétreos retenidos por el tamiz N° 4.</a:t>
          </a:r>
          <a:endParaRPr lang="es-EC" sz="1500" kern="1200" dirty="0"/>
        </a:p>
        <a:p>
          <a:pPr marL="114300" lvl="1" indent="-114300" algn="l" defTabSz="666750">
            <a:lnSpc>
              <a:spcPct val="90000"/>
            </a:lnSpc>
            <a:spcBef>
              <a:spcPct val="0"/>
            </a:spcBef>
            <a:spcAft>
              <a:spcPct val="15000"/>
            </a:spcAft>
            <a:buChar char="••"/>
          </a:pPr>
          <a:r>
            <a:rPr lang="es-EC" sz="1500" kern="1200" dirty="0" smtClean="0"/>
            <a:t> Estos materiales son extraídos por explotación o arrastres fluviales en las diferentes minas.</a:t>
          </a:r>
          <a:endParaRPr lang="es-EC" sz="1500" kern="1200" dirty="0"/>
        </a:p>
      </dsp:txBody>
      <dsp:txXfrm rot="-5400000">
        <a:off x="774543" y="41922"/>
        <a:ext cx="7904595" cy="688424"/>
      </dsp:txXfrm>
    </dsp:sp>
    <dsp:sp modelId="{F1F27B9F-E0E7-4D1C-90F3-9D66B7CE9253}">
      <dsp:nvSpPr>
        <dsp:cNvPr id="0" name=""/>
        <dsp:cNvSpPr/>
      </dsp:nvSpPr>
      <dsp:spPr>
        <a:xfrm rot="5400000">
          <a:off x="-222582" y="1237581"/>
          <a:ext cx="1173088" cy="821162"/>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accent1">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endParaRPr lang="es-EC" sz="900" kern="1200" dirty="0" smtClean="0"/>
        </a:p>
        <a:p>
          <a:pPr lvl="0" algn="ctr" defTabSz="400050">
            <a:lnSpc>
              <a:spcPct val="90000"/>
            </a:lnSpc>
            <a:spcBef>
              <a:spcPct val="0"/>
            </a:spcBef>
            <a:spcAft>
              <a:spcPct val="35000"/>
            </a:spcAft>
          </a:pPr>
          <a:r>
            <a:rPr lang="es-EC" sz="1600" b="1" kern="1200" dirty="0" smtClean="0"/>
            <a:t>Agregado Fino</a:t>
          </a:r>
          <a:endParaRPr lang="es-EC" sz="1600" b="1" kern="1200" dirty="0"/>
        </a:p>
      </dsp:txBody>
      <dsp:txXfrm rot="-5400000">
        <a:off x="-46619" y="1472199"/>
        <a:ext cx="821162" cy="351926"/>
      </dsp:txXfrm>
    </dsp:sp>
    <dsp:sp modelId="{09F7E5AC-A2B7-4889-BC4B-15BDF205A8FF}">
      <dsp:nvSpPr>
        <dsp:cNvPr id="0" name=""/>
        <dsp:cNvSpPr/>
      </dsp:nvSpPr>
      <dsp:spPr>
        <a:xfrm rot="5400000">
          <a:off x="4364207" y="-2528047"/>
          <a:ext cx="762507" cy="7941837"/>
        </a:xfrm>
        <a:prstGeom prst="round2Same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S" sz="1500" kern="1200" dirty="0" smtClean="0"/>
            <a:t>Se usa como llenante, en los espacios que dejan los agregados gruesos.</a:t>
          </a:r>
          <a:endParaRPr lang="es-EC" sz="1500" kern="1200" dirty="0"/>
        </a:p>
        <a:p>
          <a:pPr marL="114300" lvl="1" indent="-114300" algn="l" defTabSz="666750">
            <a:lnSpc>
              <a:spcPct val="90000"/>
            </a:lnSpc>
            <a:spcBef>
              <a:spcPct val="0"/>
            </a:spcBef>
            <a:spcAft>
              <a:spcPct val="15000"/>
            </a:spcAft>
            <a:buChar char="••"/>
          </a:pPr>
          <a:r>
            <a:rPr lang="es-EC" sz="1500" kern="1200" dirty="0" smtClean="0"/>
            <a:t> El módulo de finura en este tipo de hormigones marca la diferencia, ya que la utilización de arena muy fina hace difícil su compactación. Una mezcla pegajosa. (Rango 2.5 - 3.5) </a:t>
          </a:r>
          <a:endParaRPr lang="es-EC" sz="1500" kern="1200" dirty="0"/>
        </a:p>
      </dsp:txBody>
      <dsp:txXfrm rot="-5400000">
        <a:off x="774543" y="1098840"/>
        <a:ext cx="7904614" cy="688061"/>
      </dsp:txXfrm>
    </dsp:sp>
    <dsp:sp modelId="{BE5BC122-359E-4997-B004-AEED03E38D6F}">
      <dsp:nvSpPr>
        <dsp:cNvPr id="0" name=""/>
        <dsp:cNvSpPr/>
      </dsp:nvSpPr>
      <dsp:spPr>
        <a:xfrm rot="5400000">
          <a:off x="-222582" y="2294518"/>
          <a:ext cx="1173088" cy="821162"/>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accent1">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Cemento</a:t>
          </a:r>
          <a:endParaRPr lang="es-EC" sz="1600" b="1" kern="1200" dirty="0"/>
        </a:p>
      </dsp:txBody>
      <dsp:txXfrm rot="-5400000">
        <a:off x="-46619" y="2529136"/>
        <a:ext cx="821162" cy="351926"/>
      </dsp:txXfrm>
    </dsp:sp>
    <dsp:sp modelId="{E542CA90-CF6C-4C70-A2EC-9EB76405840E}">
      <dsp:nvSpPr>
        <dsp:cNvPr id="0" name=""/>
        <dsp:cNvSpPr/>
      </dsp:nvSpPr>
      <dsp:spPr>
        <a:xfrm rot="5400000">
          <a:off x="4364207" y="-1471109"/>
          <a:ext cx="762507" cy="7941837"/>
        </a:xfrm>
        <a:prstGeom prst="round2Same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C" sz="1500" kern="1200" dirty="0" smtClean="0"/>
            <a:t>Dependiendo de su casa comercial este conglomerante tendrá distintas características, dependiendo el porcentaje de puzolanas empleadas en su fabricación. </a:t>
          </a:r>
          <a:endParaRPr lang="es-EC" sz="1500" kern="1200" dirty="0"/>
        </a:p>
      </dsp:txBody>
      <dsp:txXfrm rot="-5400000">
        <a:off x="774543" y="2155778"/>
        <a:ext cx="7904614" cy="688061"/>
      </dsp:txXfrm>
    </dsp:sp>
    <dsp:sp modelId="{DBF1C4B4-953C-4ECB-BE52-B196B2FA634E}">
      <dsp:nvSpPr>
        <dsp:cNvPr id="0" name=""/>
        <dsp:cNvSpPr/>
      </dsp:nvSpPr>
      <dsp:spPr>
        <a:xfrm rot="5400000">
          <a:off x="-222582" y="3351456"/>
          <a:ext cx="1173088" cy="821162"/>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accent1">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Agua de mezclado</a:t>
          </a:r>
          <a:endParaRPr lang="es-EC" sz="1600" b="1" kern="1200" dirty="0"/>
        </a:p>
      </dsp:txBody>
      <dsp:txXfrm rot="-5400000">
        <a:off x="-46619" y="3586074"/>
        <a:ext cx="821162" cy="351926"/>
      </dsp:txXfrm>
    </dsp:sp>
    <dsp:sp modelId="{F421B202-AA55-43B4-B389-B691A78F08E7}">
      <dsp:nvSpPr>
        <dsp:cNvPr id="0" name=""/>
        <dsp:cNvSpPr/>
      </dsp:nvSpPr>
      <dsp:spPr>
        <a:xfrm rot="5400000">
          <a:off x="4364207" y="-414171"/>
          <a:ext cx="762507" cy="7941837"/>
        </a:xfrm>
        <a:prstGeom prst="round2Same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C" sz="1500" kern="1200" dirty="0" smtClean="0"/>
            <a:t>Está compuesta por el agua agregada al elaborar un hormigón más la proveniente de la humedad superficial de los agregados el cemento.</a:t>
          </a:r>
          <a:endParaRPr lang="es-ES_tradnl" sz="1500" kern="1200" dirty="0"/>
        </a:p>
      </dsp:txBody>
      <dsp:txXfrm rot="-5400000">
        <a:off x="774543" y="3212716"/>
        <a:ext cx="7904614" cy="688061"/>
      </dsp:txXfrm>
    </dsp:sp>
    <dsp:sp modelId="{F2F105DA-6820-4FF4-A1DE-EFC732EEBAF9}">
      <dsp:nvSpPr>
        <dsp:cNvPr id="0" name=""/>
        <dsp:cNvSpPr/>
      </dsp:nvSpPr>
      <dsp:spPr>
        <a:xfrm rot="5400000">
          <a:off x="-129343" y="4315155"/>
          <a:ext cx="1173088" cy="1007639"/>
        </a:xfrm>
        <a:prstGeom prst="chevron">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accent1">
              <a:shade val="8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EC" sz="1600" b="1" kern="1200" dirty="0" smtClean="0"/>
            <a:t>Aditivos minerales</a:t>
          </a:r>
          <a:endParaRPr lang="es-EC" sz="1600" b="1" kern="1200" dirty="0"/>
        </a:p>
      </dsp:txBody>
      <dsp:txXfrm rot="-5400000">
        <a:off x="-46618" y="4736251"/>
        <a:ext cx="1007639" cy="165449"/>
      </dsp:txXfrm>
    </dsp:sp>
    <dsp:sp modelId="{A67C031A-5B74-44F6-8AF6-1D0F38C463C6}">
      <dsp:nvSpPr>
        <dsp:cNvPr id="0" name=""/>
        <dsp:cNvSpPr/>
      </dsp:nvSpPr>
      <dsp:spPr>
        <a:xfrm rot="5400000">
          <a:off x="4457446" y="642765"/>
          <a:ext cx="762507" cy="7941837"/>
        </a:xfrm>
        <a:prstGeom prst="round2SameRect">
          <a:avLst/>
        </a:prstGeom>
        <a:solidFill>
          <a:schemeClr val="accent1">
            <a:alpha val="90000"/>
            <a:tint val="4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s-EC" sz="1500" kern="1200" dirty="0" smtClean="0"/>
            <a:t>Son las cenizas volantes, el humo de sílice o </a:t>
          </a:r>
          <a:r>
            <a:rPr lang="es-EC" sz="1500" kern="1200" dirty="0" err="1" smtClean="0"/>
            <a:t>microsílice</a:t>
          </a:r>
          <a:r>
            <a:rPr lang="es-EC" sz="1500" kern="1200" dirty="0" smtClean="0"/>
            <a:t>, escoria de altos hornos.</a:t>
          </a:r>
          <a:endParaRPr lang="es-ES_tradnl" sz="1500" kern="1200" dirty="0"/>
        </a:p>
        <a:p>
          <a:pPr marL="114300" lvl="1" indent="-114300" algn="l" defTabSz="666750">
            <a:lnSpc>
              <a:spcPct val="90000"/>
            </a:lnSpc>
            <a:spcBef>
              <a:spcPct val="0"/>
            </a:spcBef>
            <a:spcAft>
              <a:spcPct val="15000"/>
            </a:spcAft>
            <a:buChar char="••"/>
          </a:pPr>
          <a:r>
            <a:rPr lang="es-EC" sz="1500" kern="1200" dirty="0" smtClean="0"/>
            <a:t>La proporción de ceniza volante, en relación al peso del cemento, está por lo general de 5% al 10%. ASTM 618 (clase N-F-C) </a:t>
          </a:r>
          <a:endParaRPr lang="es-ES_tradnl" sz="1500" kern="1200" dirty="0"/>
        </a:p>
      </dsp:txBody>
      <dsp:txXfrm rot="-5400000">
        <a:off x="867782" y="4269653"/>
        <a:ext cx="7904614" cy="688061"/>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9F346-1924-42D2-9D6D-0622B70C5BAA}">
      <dsp:nvSpPr>
        <dsp:cNvPr id="0" name=""/>
        <dsp:cNvSpPr/>
      </dsp:nvSpPr>
      <dsp:spPr>
        <a:xfrm>
          <a:off x="2652113" y="2501899"/>
          <a:ext cx="616979" cy="1502238"/>
        </a:xfrm>
        <a:custGeom>
          <a:avLst/>
          <a:gdLst/>
          <a:ahLst/>
          <a:cxnLst/>
          <a:rect l="0" t="0" r="0" b="0"/>
          <a:pathLst>
            <a:path>
              <a:moveTo>
                <a:pt x="0" y="0"/>
              </a:moveTo>
              <a:lnTo>
                <a:pt x="308489" y="0"/>
              </a:lnTo>
              <a:lnTo>
                <a:pt x="308489" y="1502238"/>
              </a:lnTo>
              <a:lnTo>
                <a:pt x="616979" y="150223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920003" y="3212418"/>
        <a:ext cx="81200" cy="81200"/>
      </dsp:txXfrm>
    </dsp:sp>
    <dsp:sp modelId="{24DB55EE-E96C-4798-B559-5476A3B6004B}">
      <dsp:nvSpPr>
        <dsp:cNvPr id="0" name=""/>
        <dsp:cNvSpPr/>
      </dsp:nvSpPr>
      <dsp:spPr>
        <a:xfrm>
          <a:off x="2652113" y="1387475"/>
          <a:ext cx="616979" cy="1114424"/>
        </a:xfrm>
        <a:custGeom>
          <a:avLst/>
          <a:gdLst/>
          <a:ahLst/>
          <a:cxnLst/>
          <a:rect l="0" t="0" r="0" b="0"/>
          <a:pathLst>
            <a:path>
              <a:moveTo>
                <a:pt x="0" y="1114424"/>
              </a:moveTo>
              <a:lnTo>
                <a:pt x="308489" y="1114424"/>
              </a:lnTo>
              <a:lnTo>
                <a:pt x="308489" y="0"/>
              </a:lnTo>
              <a:lnTo>
                <a:pt x="616979" y="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S" sz="500" kern="1200"/>
        </a:p>
      </dsp:txBody>
      <dsp:txXfrm>
        <a:off x="2928757" y="1912842"/>
        <a:ext cx="63690" cy="63690"/>
      </dsp:txXfrm>
    </dsp:sp>
    <dsp:sp modelId="{4B4B5F85-B64C-4A6D-88CC-433AB107014F}">
      <dsp:nvSpPr>
        <dsp:cNvPr id="0" name=""/>
        <dsp:cNvSpPr/>
      </dsp:nvSpPr>
      <dsp:spPr>
        <a:xfrm rot="16200000">
          <a:off x="-293193" y="2031640"/>
          <a:ext cx="4950095" cy="940518"/>
        </a:xfrm>
        <a:prstGeom prst="rect">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kern="1200" dirty="0" smtClean="0"/>
            <a:t>RECOMENDACIONES</a:t>
          </a:r>
          <a:endParaRPr lang="es-ES" sz="2400" kern="1200" dirty="0"/>
        </a:p>
      </dsp:txBody>
      <dsp:txXfrm>
        <a:off x="-293193" y="2031640"/>
        <a:ext cx="4950095" cy="940518"/>
      </dsp:txXfrm>
    </dsp:sp>
    <dsp:sp modelId="{7046F53E-3FD3-4C45-A97E-200887E4F04E}">
      <dsp:nvSpPr>
        <dsp:cNvPr id="0" name=""/>
        <dsp:cNvSpPr/>
      </dsp:nvSpPr>
      <dsp:spPr>
        <a:xfrm>
          <a:off x="3269093" y="2801"/>
          <a:ext cx="3471715" cy="2769346"/>
        </a:xfrm>
        <a:prstGeom prst="rect">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latin typeface="+mj-lt"/>
            </a:rPr>
            <a:t>Para la elaboración de hormigones de alta resistencia sin aditivos químicos, el agregado grueso juega un papel muy importante. Mientras menor es su tamaño máximo nominal, mayor es su resistencia. Por esto se recomienda usar agregados gruesos con un tamaño máximo nominal de ½ pulgada.</a:t>
          </a:r>
          <a:endParaRPr lang="es-ES" sz="1800" kern="1200" dirty="0"/>
        </a:p>
      </dsp:txBody>
      <dsp:txXfrm>
        <a:off x="3269093" y="2801"/>
        <a:ext cx="3471715" cy="2769346"/>
      </dsp:txXfrm>
    </dsp:sp>
    <dsp:sp modelId="{1F0869CD-ED4A-4980-A341-A12EF166B294}">
      <dsp:nvSpPr>
        <dsp:cNvPr id="0" name=""/>
        <dsp:cNvSpPr/>
      </dsp:nvSpPr>
      <dsp:spPr>
        <a:xfrm>
          <a:off x="3269093" y="3007278"/>
          <a:ext cx="3553712" cy="1993719"/>
        </a:xfrm>
        <a:prstGeom prst="rect">
          <a:avLst/>
        </a:prstGeom>
        <a:gradFill rotWithShape="1">
          <a:gsLst>
            <a:gs pos="0">
              <a:schemeClr val="dk1">
                <a:tint val="50000"/>
                <a:satMod val="300000"/>
              </a:schemeClr>
            </a:gs>
            <a:gs pos="35000">
              <a:schemeClr val="dk1">
                <a:tint val="37000"/>
                <a:satMod val="300000"/>
              </a:schemeClr>
            </a:gs>
            <a:gs pos="100000">
              <a:schemeClr val="dk1">
                <a:tint val="15000"/>
                <a:satMod val="350000"/>
              </a:schemeClr>
            </a:gs>
          </a:gsLst>
          <a:lin ang="16200000" scaled="1"/>
        </a:gradFill>
        <a:ln w="9525" cap="flat" cmpd="sng" algn="ctr">
          <a:solidFill>
            <a:schemeClr val="dk1">
              <a:shade val="95000"/>
              <a:satMod val="105000"/>
            </a:schemeClr>
          </a:solidFill>
          <a:prstDash val="solid"/>
        </a:ln>
        <a:effectLst>
          <a:outerShdw blurRad="40000" dist="20000" dir="5400000" rotWithShape="0">
            <a:srgbClr val="000000">
              <a:alpha val="38000"/>
            </a:srgbClr>
          </a:outerShdw>
        </a:effectLst>
      </dsp:spPr>
      <dsp:style>
        <a:lnRef idx="1">
          <a:schemeClr val="dk1"/>
        </a:lnRef>
        <a:fillRef idx="2">
          <a:schemeClr val="dk1"/>
        </a:fillRef>
        <a:effectRef idx="1">
          <a:schemeClr val="dk1"/>
        </a:effectRef>
        <a:fontRef idx="minor">
          <a:schemeClr val="dk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C" sz="1800" kern="1200" dirty="0" smtClean="0">
              <a:latin typeface="+mj-lt"/>
            </a:rPr>
            <a:t>Se recomienda usar aditivo mineral, en un porcentaje no mayor al 10% del peso total de cemento que se va usar en la mezcla de hormigón de alto desempeño. Un porcentaje mayor, dificulta su compactación por tener un exceso de finos en la mezcla.</a:t>
          </a:r>
          <a:endParaRPr lang="es-ES" sz="1800" kern="1200" dirty="0"/>
        </a:p>
      </dsp:txBody>
      <dsp:txXfrm>
        <a:off x="3269093" y="3007278"/>
        <a:ext cx="3553712" cy="1993719"/>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612C83-3CAB-4DCC-B37B-A414FCF1AC60}">
      <dsp:nvSpPr>
        <dsp:cNvPr id="0" name=""/>
        <dsp:cNvSpPr/>
      </dsp:nvSpPr>
      <dsp:spPr>
        <a:xfrm>
          <a:off x="1765300" y="2026538"/>
          <a:ext cx="5003799" cy="950722"/>
        </a:xfrm>
        <a:prstGeom prst="rect">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es-EC" sz="4000" kern="1200" dirty="0" smtClean="0">
              <a:solidFill>
                <a:schemeClr val="accent6">
                  <a:lumMod val="75000"/>
                </a:schemeClr>
              </a:solidFill>
              <a:latin typeface="+mj-lt"/>
            </a:rPr>
            <a:t>GRACIAS</a:t>
          </a:r>
          <a:r>
            <a:rPr lang="es-EC" sz="1800" kern="1200" dirty="0" smtClean="0">
              <a:latin typeface="+mj-lt"/>
            </a:rPr>
            <a:t>.</a:t>
          </a:r>
          <a:endParaRPr lang="es-ES" sz="1800" kern="1200" dirty="0"/>
        </a:p>
      </dsp:txBody>
      <dsp:txXfrm>
        <a:off x="1765300" y="2026538"/>
        <a:ext cx="5003799" cy="95072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B1A284-9364-4BF4-A479-4127AAD4D3A5}">
      <dsp:nvSpPr>
        <dsp:cNvPr id="0" name=""/>
        <dsp:cNvSpPr/>
      </dsp:nvSpPr>
      <dsp:spPr>
        <a:xfrm>
          <a:off x="299425" y="1603638"/>
          <a:ext cx="7099472" cy="2218585"/>
        </a:xfrm>
        <a:prstGeom prst="rect">
          <a:avLst/>
        </a:prstGeom>
        <a:solidFill>
          <a:schemeClr val="accent1">
            <a:alpha val="40000"/>
            <a:tint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502722" tIns="121920" rIns="121920" bIns="121920" numCol="1" spcCol="1270" anchor="ctr" anchorCtr="0">
          <a:noAutofit/>
        </a:bodyPr>
        <a:lstStyle/>
        <a:p>
          <a:pPr lvl="0" algn="ctr" defTabSz="1422400">
            <a:lnSpc>
              <a:spcPct val="90000"/>
            </a:lnSpc>
            <a:spcBef>
              <a:spcPct val="0"/>
            </a:spcBef>
            <a:spcAft>
              <a:spcPct val="35000"/>
            </a:spcAft>
          </a:pPr>
          <a:r>
            <a:rPr lang="es-EC" sz="3200" b="1" kern="1200" dirty="0" smtClean="0"/>
            <a:t>CARACTERÍSTICAS DEL CEMENTO</a:t>
          </a:r>
        </a:p>
        <a:p>
          <a:pPr lvl="0" algn="l" defTabSz="1422400">
            <a:lnSpc>
              <a:spcPct val="90000"/>
            </a:lnSpc>
            <a:spcBef>
              <a:spcPct val="0"/>
            </a:spcBef>
            <a:spcAft>
              <a:spcPct val="35000"/>
            </a:spcAft>
          </a:pPr>
          <a:r>
            <a:rPr lang="es-EC" sz="2000" b="0" kern="1200" dirty="0" smtClean="0"/>
            <a:t>Las características físico químicas son el complemento de las propiedades mecánicas, con ello se conocerá el fraguado, finura y peso específico del cemento. </a:t>
          </a:r>
          <a:endParaRPr lang="es-ES" sz="2000" b="0" kern="1200" dirty="0"/>
        </a:p>
      </dsp:txBody>
      <dsp:txXfrm>
        <a:off x="299425" y="1603638"/>
        <a:ext cx="7099472" cy="2218585"/>
      </dsp:txXfrm>
    </dsp:sp>
    <dsp:sp modelId="{CD249CC8-B78E-4A7B-A6C1-C36582401AFC}">
      <dsp:nvSpPr>
        <dsp:cNvPr id="0" name=""/>
        <dsp:cNvSpPr/>
      </dsp:nvSpPr>
      <dsp:spPr>
        <a:xfrm>
          <a:off x="76202" y="1600199"/>
          <a:ext cx="1553009" cy="2329514"/>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1">
          <a:scrgbClr r="0" g="0" b="0"/>
        </a:fillRef>
        <a:effectRef idx="3">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7A599-8278-4094-A9D0-EDE233A839B2}">
      <dsp:nvSpPr>
        <dsp:cNvPr id="0" name=""/>
        <dsp:cNvSpPr/>
      </dsp:nvSpPr>
      <dsp:spPr>
        <a:xfrm rot="5400000">
          <a:off x="-403450" y="407584"/>
          <a:ext cx="2689671" cy="1882770"/>
        </a:xfrm>
        <a:prstGeom prst="chevron">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EQUIPO</a:t>
          </a:r>
          <a:endParaRPr lang="es-ES" sz="2400" b="1" kern="1200" dirty="0"/>
        </a:p>
      </dsp:txBody>
      <dsp:txXfrm rot="-5400000">
        <a:off x="1" y="945518"/>
        <a:ext cx="1882770" cy="806901"/>
      </dsp:txXfrm>
    </dsp:sp>
    <dsp:sp modelId="{23E35BA7-908F-451D-8CA3-E779FA360EC0}">
      <dsp:nvSpPr>
        <dsp:cNvPr id="0" name=""/>
        <dsp:cNvSpPr/>
      </dsp:nvSpPr>
      <dsp:spPr>
        <a:xfrm rot="5400000">
          <a:off x="3882798" y="-1995893"/>
          <a:ext cx="1748286" cy="5748342"/>
        </a:xfrm>
        <a:prstGeom prst="round2SameRect">
          <a:avLst/>
        </a:prstGeom>
        <a:blipFill rotWithShape="0">
          <a:blip xmlns:r="http://schemas.openxmlformats.org/officeDocument/2006/relationships" r:embed="rId1"/>
          <a:stretch>
            <a:fillRect b="-344"/>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6032" tIns="22860" rIns="22860" bIns="22860" numCol="1" spcCol="1270" anchor="ctr" anchorCtr="0">
          <a:noAutofit/>
        </a:bodyPr>
        <a:lstStyle/>
        <a:p>
          <a:pPr marL="285750" lvl="1" indent="-285750" algn="l" defTabSz="1600200">
            <a:lnSpc>
              <a:spcPct val="90000"/>
            </a:lnSpc>
            <a:spcBef>
              <a:spcPct val="0"/>
            </a:spcBef>
            <a:spcAft>
              <a:spcPct val="15000"/>
            </a:spcAft>
            <a:buChar char="••"/>
          </a:pPr>
          <a:r>
            <a:rPr lang="es-ES" sz="3600" kern="1200">
              <a:noFill/>
            </a:rPr>
            <a:t> </a:t>
          </a:r>
        </a:p>
        <a:p>
          <a:pPr marL="285750" lvl="1" indent="-285750" algn="l" defTabSz="1600200">
            <a:lnSpc>
              <a:spcPct val="90000"/>
            </a:lnSpc>
            <a:spcBef>
              <a:spcPct val="0"/>
            </a:spcBef>
            <a:spcAft>
              <a:spcPct val="15000"/>
            </a:spcAft>
            <a:buChar char="••"/>
          </a:pPr>
          <a:r>
            <a:rPr lang="es-ES" sz="3600" kern="1200">
              <a:noFill/>
            </a:rPr>
            <a:t> </a:t>
          </a:r>
        </a:p>
        <a:p>
          <a:pPr marL="285750" lvl="1" indent="-285750" algn="l" defTabSz="1600200">
            <a:lnSpc>
              <a:spcPct val="90000"/>
            </a:lnSpc>
            <a:spcBef>
              <a:spcPct val="0"/>
            </a:spcBef>
            <a:spcAft>
              <a:spcPct val="15000"/>
            </a:spcAft>
            <a:buChar char="••"/>
          </a:pPr>
          <a:r>
            <a:rPr lang="es-ES" sz="3600" kern="1200">
              <a:noFill/>
            </a:rPr>
            <a:t> </a:t>
          </a:r>
        </a:p>
        <a:p>
          <a:pPr marL="285750" lvl="1" indent="-285750" algn="l" defTabSz="1600200">
            <a:lnSpc>
              <a:spcPct val="90000"/>
            </a:lnSpc>
            <a:spcBef>
              <a:spcPct val="0"/>
            </a:spcBef>
            <a:spcAft>
              <a:spcPct val="15000"/>
            </a:spcAft>
            <a:buChar char="••"/>
          </a:pPr>
          <a:r>
            <a:rPr lang="es-ES" sz="3600" kern="1200">
              <a:noFill/>
            </a:rPr>
            <a:t> </a:t>
          </a:r>
        </a:p>
        <a:p>
          <a:pPr marL="285750" lvl="1" indent="-285750" algn="l" defTabSz="1600200">
            <a:lnSpc>
              <a:spcPct val="90000"/>
            </a:lnSpc>
            <a:spcBef>
              <a:spcPct val="0"/>
            </a:spcBef>
            <a:spcAft>
              <a:spcPct val="15000"/>
            </a:spcAft>
            <a:buChar char="••"/>
          </a:pPr>
          <a:r>
            <a:rPr lang="es-ES" sz="3600" kern="1200">
              <a:noFill/>
            </a:rPr>
            <a:t> </a:t>
          </a:r>
        </a:p>
        <a:p>
          <a:pPr marL="285750" lvl="1" indent="-285750" algn="l" defTabSz="1600200">
            <a:lnSpc>
              <a:spcPct val="90000"/>
            </a:lnSpc>
            <a:spcBef>
              <a:spcPct val="0"/>
            </a:spcBef>
            <a:spcAft>
              <a:spcPct val="15000"/>
            </a:spcAft>
            <a:buChar char="••"/>
          </a:pPr>
          <a:r>
            <a:rPr lang="es-ES" sz="3600" kern="1200">
              <a:noFill/>
            </a:rPr>
            <a:t> </a:t>
          </a:r>
        </a:p>
      </dsp:txBody>
      <dsp:txXfrm rot="-5400000">
        <a:off x="1882770" y="89479"/>
        <a:ext cx="5662998" cy="1577598"/>
      </dsp:txXfrm>
    </dsp:sp>
    <dsp:sp modelId="{D998BD03-BE78-48BA-B92D-46FFF554DF10}">
      <dsp:nvSpPr>
        <dsp:cNvPr id="0" name=""/>
        <dsp:cNvSpPr/>
      </dsp:nvSpPr>
      <dsp:spPr>
        <a:xfrm rot="5400000">
          <a:off x="-403450" y="2815044"/>
          <a:ext cx="2689671" cy="1882770"/>
        </a:xfrm>
        <a:prstGeom prst="chevron">
          <a:avLst/>
        </a:prstGeom>
        <a:solidFill>
          <a:schemeClr val="accent3"/>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3"/>
        </a:fillRef>
        <a:effectRef idx="1">
          <a:schemeClr val="accent3"/>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MATERIALES</a:t>
          </a:r>
          <a:endParaRPr lang="es-ES" sz="2400" b="1" kern="1200" dirty="0"/>
        </a:p>
      </dsp:txBody>
      <dsp:txXfrm rot="-5400000">
        <a:off x="1" y="3352978"/>
        <a:ext cx="1882770" cy="806901"/>
      </dsp:txXfrm>
    </dsp:sp>
    <dsp:sp modelId="{D05385F3-4F91-43C3-AF77-F9CA6558E883}">
      <dsp:nvSpPr>
        <dsp:cNvPr id="0" name=""/>
        <dsp:cNvSpPr/>
      </dsp:nvSpPr>
      <dsp:spPr>
        <a:xfrm rot="5400000">
          <a:off x="3882798" y="411566"/>
          <a:ext cx="1748286" cy="5748342"/>
        </a:xfrm>
        <a:prstGeom prst="round2SameRect">
          <a:avLst/>
        </a:prstGeom>
        <a:solidFill>
          <a:schemeClr val="lt1">
            <a:alpha val="90000"/>
            <a:hueOff val="0"/>
            <a:satOff val="0"/>
            <a:lumOff val="0"/>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smtClean="0"/>
            <a:t>Cemento, 650 gramos.</a:t>
          </a:r>
          <a:endParaRPr lang="es-ES" sz="2000" kern="1200" dirty="0"/>
        </a:p>
        <a:p>
          <a:pPr marL="228600" lvl="1" indent="-228600" algn="l" defTabSz="889000">
            <a:lnSpc>
              <a:spcPct val="90000"/>
            </a:lnSpc>
            <a:spcBef>
              <a:spcPct val="0"/>
            </a:spcBef>
            <a:spcAft>
              <a:spcPct val="15000"/>
            </a:spcAft>
            <a:buChar char="••"/>
          </a:pPr>
          <a:r>
            <a:rPr lang="es-EC" sz="2000" kern="1200" dirty="0" smtClean="0"/>
            <a:t>Agua, 173 cm3.</a:t>
          </a:r>
          <a:endParaRPr lang="es-ES" sz="2000" kern="1200" dirty="0"/>
        </a:p>
      </dsp:txBody>
      <dsp:txXfrm rot="-5400000">
        <a:off x="1882770" y="2496938"/>
        <a:ext cx="5662998" cy="157759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D203B-2622-4A6F-8643-FC0647BADFF4}">
      <dsp:nvSpPr>
        <dsp:cNvPr id="0" name=""/>
        <dsp:cNvSpPr/>
      </dsp:nvSpPr>
      <dsp:spPr>
        <a:xfrm rot="5400000">
          <a:off x="-284782" y="1061976"/>
          <a:ext cx="1262761" cy="15239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31899E-462E-403A-82A3-93E5C65FE490}">
      <dsp:nvSpPr>
        <dsp:cNvPr id="0" name=""/>
        <dsp:cNvSpPr/>
      </dsp:nvSpPr>
      <dsp:spPr>
        <a:xfrm>
          <a:off x="4336" y="254058"/>
          <a:ext cx="1693291" cy="101597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Pesar una muestra de cemento seco de 500 gramos.</a:t>
          </a:r>
          <a:endParaRPr lang="es-ES" sz="1400" kern="1200" dirty="0"/>
        </a:p>
      </dsp:txBody>
      <dsp:txXfrm>
        <a:off x="34093" y="283815"/>
        <a:ext cx="1633777" cy="956461"/>
      </dsp:txXfrm>
    </dsp:sp>
    <dsp:sp modelId="{AA6B26AA-EE17-4FEE-97BB-0D0B197881A0}">
      <dsp:nvSpPr>
        <dsp:cNvPr id="0" name=""/>
        <dsp:cNvSpPr/>
      </dsp:nvSpPr>
      <dsp:spPr>
        <a:xfrm rot="5400000">
          <a:off x="-284782" y="2331945"/>
          <a:ext cx="1262761" cy="15239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7DBEC0-0436-4986-983E-EDE6A7CE28F3}">
      <dsp:nvSpPr>
        <dsp:cNvPr id="0" name=""/>
        <dsp:cNvSpPr/>
      </dsp:nvSpPr>
      <dsp:spPr>
        <a:xfrm>
          <a:off x="4336" y="1524027"/>
          <a:ext cx="1693291" cy="101597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Medir 150 ml de agua</a:t>
          </a:r>
          <a:r>
            <a:rPr lang="es-EC" sz="800" kern="1200" dirty="0" smtClean="0"/>
            <a:t>.</a:t>
          </a:r>
          <a:endParaRPr lang="es-ES" sz="800" kern="1200" dirty="0"/>
        </a:p>
      </dsp:txBody>
      <dsp:txXfrm>
        <a:off x="34093" y="1553784"/>
        <a:ext cx="1633777" cy="956461"/>
      </dsp:txXfrm>
    </dsp:sp>
    <dsp:sp modelId="{FE2ED6F7-0DFD-4177-BEFD-82FF994D8840}">
      <dsp:nvSpPr>
        <dsp:cNvPr id="0" name=""/>
        <dsp:cNvSpPr/>
      </dsp:nvSpPr>
      <dsp:spPr>
        <a:xfrm rot="5411806">
          <a:off x="-286954" y="3601914"/>
          <a:ext cx="1262769" cy="15239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644ED9-7AF7-4BA1-B847-43A7570439F0}">
      <dsp:nvSpPr>
        <dsp:cNvPr id="0" name=""/>
        <dsp:cNvSpPr/>
      </dsp:nvSpPr>
      <dsp:spPr>
        <a:xfrm>
          <a:off x="4336" y="2793996"/>
          <a:ext cx="1693291" cy="101597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En el recipiente de la amasadora se coloca primero el agua y posteriormente el cemento</a:t>
          </a:r>
          <a:r>
            <a:rPr lang="es-EC" sz="800" kern="1200" dirty="0" smtClean="0"/>
            <a:t>.</a:t>
          </a:r>
          <a:endParaRPr lang="es-ES" sz="800" kern="1200" dirty="0"/>
        </a:p>
      </dsp:txBody>
      <dsp:txXfrm>
        <a:off x="34093" y="2823753"/>
        <a:ext cx="1633777" cy="956461"/>
      </dsp:txXfrm>
    </dsp:sp>
    <dsp:sp modelId="{F9819AB4-3155-4573-B7D9-E1DD6C5AB4AF}">
      <dsp:nvSpPr>
        <dsp:cNvPr id="0" name=""/>
        <dsp:cNvSpPr/>
      </dsp:nvSpPr>
      <dsp:spPr>
        <a:xfrm>
          <a:off x="345865" y="4236898"/>
          <a:ext cx="2249207" cy="15239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DD8CFB-9E74-432A-A513-D00A78693CF1}">
      <dsp:nvSpPr>
        <dsp:cNvPr id="0" name=""/>
        <dsp:cNvSpPr/>
      </dsp:nvSpPr>
      <dsp:spPr>
        <a:xfrm>
          <a:off x="0" y="4063965"/>
          <a:ext cx="1693291" cy="101597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Se amasa durante 90 </a:t>
          </a:r>
          <a:r>
            <a:rPr lang="es-EC" sz="1400" kern="1200" dirty="0" err="1" smtClean="0"/>
            <a:t>seg</a:t>
          </a:r>
          <a:r>
            <a:rPr lang="es-EC" sz="1400" kern="1200" dirty="0" smtClean="0"/>
            <a:t>. Se detiene por 15 </a:t>
          </a:r>
          <a:r>
            <a:rPr lang="es-EC" sz="1400" kern="1200" dirty="0" err="1" smtClean="0"/>
            <a:t>seg</a:t>
          </a:r>
          <a:r>
            <a:rPr lang="es-EC" sz="1400" kern="1200" dirty="0" smtClean="0"/>
            <a:t> y se vuelve a amasar otros 90 </a:t>
          </a:r>
          <a:r>
            <a:rPr lang="es-EC" sz="1400" kern="1200" dirty="0" err="1" smtClean="0"/>
            <a:t>seg</a:t>
          </a:r>
          <a:endParaRPr lang="es-ES" sz="1400" kern="1200" dirty="0"/>
        </a:p>
      </dsp:txBody>
      <dsp:txXfrm>
        <a:off x="29757" y="4093722"/>
        <a:ext cx="1633777" cy="956461"/>
      </dsp:txXfrm>
    </dsp:sp>
    <dsp:sp modelId="{62A13C1A-29D1-49A0-9A64-CD99263904FB}">
      <dsp:nvSpPr>
        <dsp:cNvPr id="0" name=""/>
        <dsp:cNvSpPr/>
      </dsp:nvSpPr>
      <dsp:spPr>
        <a:xfrm rot="16200000">
          <a:off x="1967295" y="3601914"/>
          <a:ext cx="1262761" cy="15239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5CC620-88C3-48AD-A612-5DF7E75742D6}">
      <dsp:nvSpPr>
        <dsp:cNvPr id="0" name=""/>
        <dsp:cNvSpPr/>
      </dsp:nvSpPr>
      <dsp:spPr>
        <a:xfrm>
          <a:off x="2256414" y="4063965"/>
          <a:ext cx="1693291" cy="101597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Se realiza una bolita y se procede a lanzarla 6 veces de una mano a otra.</a:t>
          </a:r>
          <a:endParaRPr lang="es-ES" sz="1400" kern="1200" dirty="0"/>
        </a:p>
      </dsp:txBody>
      <dsp:txXfrm>
        <a:off x="2286171" y="4093722"/>
        <a:ext cx="1633777" cy="956461"/>
      </dsp:txXfrm>
    </dsp:sp>
    <dsp:sp modelId="{74614ABC-0E4F-41E8-A266-A8422C227A4E}">
      <dsp:nvSpPr>
        <dsp:cNvPr id="0" name=""/>
        <dsp:cNvSpPr/>
      </dsp:nvSpPr>
      <dsp:spPr>
        <a:xfrm rot="16200000">
          <a:off x="1967295" y="2331945"/>
          <a:ext cx="1262761" cy="15239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BFA898-F047-4D17-836C-75B87C0179FA}">
      <dsp:nvSpPr>
        <dsp:cNvPr id="0" name=""/>
        <dsp:cNvSpPr/>
      </dsp:nvSpPr>
      <dsp:spPr>
        <a:xfrm>
          <a:off x="2256414" y="2793996"/>
          <a:ext cx="1693291" cy="101597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Se coloca la muestra en el molde de caucho con la base metálica y se enraza. </a:t>
          </a:r>
          <a:endParaRPr lang="es-ES" sz="1400" kern="1200" dirty="0"/>
        </a:p>
      </dsp:txBody>
      <dsp:txXfrm>
        <a:off x="2286171" y="2823753"/>
        <a:ext cx="1633777" cy="956461"/>
      </dsp:txXfrm>
    </dsp:sp>
    <dsp:sp modelId="{D6303B74-EEF3-4245-BDA5-F3D5FDAB0F77}">
      <dsp:nvSpPr>
        <dsp:cNvPr id="0" name=""/>
        <dsp:cNvSpPr/>
      </dsp:nvSpPr>
      <dsp:spPr>
        <a:xfrm rot="16200000">
          <a:off x="1967295" y="1061976"/>
          <a:ext cx="1262761" cy="15239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51BF997-573F-4587-A786-9544E36018E3}">
      <dsp:nvSpPr>
        <dsp:cNvPr id="0" name=""/>
        <dsp:cNvSpPr/>
      </dsp:nvSpPr>
      <dsp:spPr>
        <a:xfrm>
          <a:off x="2256414" y="1524027"/>
          <a:ext cx="1693291" cy="101597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Se calibra el aparato de </a:t>
          </a:r>
          <a:r>
            <a:rPr lang="es-EC" sz="1400" kern="1200" dirty="0" err="1" smtClean="0"/>
            <a:t>Vicat</a:t>
          </a:r>
          <a:r>
            <a:rPr lang="es-EC" sz="1400" kern="1200" dirty="0" smtClean="0"/>
            <a:t>,  se suelta la parte móvil en un tiempo de 30 </a:t>
          </a:r>
          <a:r>
            <a:rPr lang="es-EC" sz="1400" kern="1200" dirty="0" err="1" smtClean="0"/>
            <a:t>seg</a:t>
          </a:r>
          <a:r>
            <a:rPr lang="es-EC" sz="1400" kern="1200" dirty="0" smtClean="0"/>
            <a:t>; se lee la penetración.</a:t>
          </a:r>
          <a:endParaRPr lang="es-ES" sz="1400" kern="1200" dirty="0"/>
        </a:p>
      </dsp:txBody>
      <dsp:txXfrm>
        <a:off x="2286171" y="1553784"/>
        <a:ext cx="1633777" cy="956461"/>
      </dsp:txXfrm>
    </dsp:sp>
    <dsp:sp modelId="{745F32D6-DC06-4CC8-8919-802BE8338531}">
      <dsp:nvSpPr>
        <dsp:cNvPr id="0" name=""/>
        <dsp:cNvSpPr/>
      </dsp:nvSpPr>
      <dsp:spPr>
        <a:xfrm>
          <a:off x="2602280" y="426991"/>
          <a:ext cx="2244871" cy="15239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258510-B7BD-4FDF-9F98-FD82077D4D67}">
      <dsp:nvSpPr>
        <dsp:cNvPr id="0" name=""/>
        <dsp:cNvSpPr/>
      </dsp:nvSpPr>
      <dsp:spPr>
        <a:xfrm>
          <a:off x="2256414" y="254058"/>
          <a:ext cx="1693291" cy="101597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kern="1200" dirty="0" smtClean="0"/>
            <a:t>Si la distancia entre placa base y sonda es de 6±1mm, se determina el fraguado.</a:t>
          </a:r>
          <a:endParaRPr lang="es-ES" sz="1300" kern="1200" dirty="0"/>
        </a:p>
      </dsp:txBody>
      <dsp:txXfrm>
        <a:off x="2286171" y="283815"/>
        <a:ext cx="1633777" cy="956461"/>
      </dsp:txXfrm>
    </dsp:sp>
    <dsp:sp modelId="{F9512861-BED1-4648-911D-7A8602B44125}">
      <dsp:nvSpPr>
        <dsp:cNvPr id="0" name=""/>
        <dsp:cNvSpPr/>
      </dsp:nvSpPr>
      <dsp:spPr>
        <a:xfrm rot="5400000">
          <a:off x="4219374" y="1061976"/>
          <a:ext cx="1262761" cy="15239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307AACC-4FA3-43A4-A061-F73D1C96CBBA}">
      <dsp:nvSpPr>
        <dsp:cNvPr id="0" name=""/>
        <dsp:cNvSpPr/>
      </dsp:nvSpPr>
      <dsp:spPr>
        <a:xfrm>
          <a:off x="4508493" y="254058"/>
          <a:ext cx="1693291" cy="101597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Para el fraguado, se sustituye la sonda por 1aguja; se coloca el molde con la pasta en el aparato.</a:t>
          </a:r>
          <a:endParaRPr lang="es-ES" sz="1400" kern="1200" dirty="0"/>
        </a:p>
      </dsp:txBody>
      <dsp:txXfrm>
        <a:off x="4538250" y="283815"/>
        <a:ext cx="1633777" cy="956461"/>
      </dsp:txXfrm>
    </dsp:sp>
    <dsp:sp modelId="{F7D32DE6-73A5-43BC-853F-A99692F52023}">
      <dsp:nvSpPr>
        <dsp:cNvPr id="0" name=""/>
        <dsp:cNvSpPr/>
      </dsp:nvSpPr>
      <dsp:spPr>
        <a:xfrm rot="5400000">
          <a:off x="4219374" y="2331945"/>
          <a:ext cx="1262761" cy="15239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05C00F7-9310-416C-8197-E0BE9AC1F727}">
      <dsp:nvSpPr>
        <dsp:cNvPr id="0" name=""/>
        <dsp:cNvSpPr/>
      </dsp:nvSpPr>
      <dsp:spPr>
        <a:xfrm>
          <a:off x="4508493" y="1524027"/>
          <a:ext cx="1693291" cy="101597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Se baja la aguja hasta ponerla en contacto con la superficie de la mezcla.</a:t>
          </a:r>
          <a:endParaRPr lang="es-ES" sz="1400" kern="1200" dirty="0"/>
        </a:p>
      </dsp:txBody>
      <dsp:txXfrm>
        <a:off x="4538250" y="1553784"/>
        <a:ext cx="1633777" cy="956461"/>
      </dsp:txXfrm>
    </dsp:sp>
    <dsp:sp modelId="{57E9AE1E-3B5C-40BB-9610-7B12E191394E}">
      <dsp:nvSpPr>
        <dsp:cNvPr id="0" name=""/>
        <dsp:cNvSpPr/>
      </dsp:nvSpPr>
      <dsp:spPr>
        <a:xfrm rot="5400000">
          <a:off x="4219374" y="3601914"/>
          <a:ext cx="1262761" cy="15239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BF262D7-E32E-4846-9EDB-BB06A6B78DD3}">
      <dsp:nvSpPr>
        <dsp:cNvPr id="0" name=""/>
        <dsp:cNvSpPr/>
      </dsp:nvSpPr>
      <dsp:spPr>
        <a:xfrm>
          <a:off x="4508493" y="2793996"/>
          <a:ext cx="1693291" cy="101597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Cuando la aguja penetrará en la masa 4±1mm; ese tiempo es el principio de fraguado </a:t>
          </a:r>
          <a:endParaRPr lang="es-ES" sz="1400" kern="1200" dirty="0"/>
        </a:p>
      </dsp:txBody>
      <dsp:txXfrm>
        <a:off x="4538250" y="2823753"/>
        <a:ext cx="1633777" cy="956461"/>
      </dsp:txXfrm>
    </dsp:sp>
    <dsp:sp modelId="{02FE0251-BA07-4CBE-B638-EF0ED36A8F65}">
      <dsp:nvSpPr>
        <dsp:cNvPr id="0" name=""/>
        <dsp:cNvSpPr/>
      </dsp:nvSpPr>
      <dsp:spPr>
        <a:xfrm>
          <a:off x="4854358" y="4236898"/>
          <a:ext cx="2244871" cy="152396"/>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230A6F1-F197-47D5-841A-34162541CD96}">
      <dsp:nvSpPr>
        <dsp:cNvPr id="0" name=""/>
        <dsp:cNvSpPr/>
      </dsp:nvSpPr>
      <dsp:spPr>
        <a:xfrm>
          <a:off x="4508493" y="4063965"/>
          <a:ext cx="1693291" cy="101597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Se recomienda hacer los pinchazos en la masa con una separación de 10 mm</a:t>
          </a:r>
          <a:endParaRPr lang="es-ES" sz="1400" kern="1200" dirty="0"/>
        </a:p>
      </dsp:txBody>
      <dsp:txXfrm>
        <a:off x="4538250" y="4093722"/>
        <a:ext cx="1633777" cy="956461"/>
      </dsp:txXfrm>
    </dsp:sp>
    <dsp:sp modelId="{5A6593CA-7311-43E0-A859-43F9F35FDD5F}">
      <dsp:nvSpPr>
        <dsp:cNvPr id="0" name=""/>
        <dsp:cNvSpPr/>
      </dsp:nvSpPr>
      <dsp:spPr>
        <a:xfrm>
          <a:off x="6760571" y="4063965"/>
          <a:ext cx="1693291" cy="1015975"/>
        </a:xfrm>
        <a:prstGeom prst="roundRect">
          <a:avLst>
            <a:gd name="adj" fmla="val 10000"/>
          </a:avLst>
        </a:prstGeom>
        <a:gradFill rotWithShape="1">
          <a:gsLst>
            <a:gs pos="0">
              <a:schemeClr val="accent3">
                <a:tint val="50000"/>
                <a:satMod val="300000"/>
              </a:schemeClr>
            </a:gs>
            <a:gs pos="35000">
              <a:schemeClr val="accent3">
                <a:tint val="37000"/>
                <a:satMod val="300000"/>
              </a:schemeClr>
            </a:gs>
            <a:gs pos="100000">
              <a:schemeClr val="accent3">
                <a:tint val="15000"/>
                <a:satMod val="350000"/>
              </a:schemeClr>
            </a:gs>
          </a:gsLst>
          <a:lin ang="16200000" scaled="1"/>
        </a:gradFill>
        <a:ln w="9525" cap="flat" cmpd="sng" algn="ctr">
          <a:solidFill>
            <a:schemeClr val="accent3">
              <a:shade val="95000"/>
              <a:satMod val="105000"/>
            </a:schemeClr>
          </a:solidFill>
          <a:prstDash val="solid"/>
        </a:ln>
        <a:effectLst>
          <a:outerShdw blurRad="40000" dist="20000" dir="5400000" rotWithShape="0">
            <a:srgbClr val="000000">
              <a:alpha val="38000"/>
            </a:srgbClr>
          </a:outerShdw>
        </a:effectLst>
      </dsp:spPr>
      <dsp:style>
        <a:lnRef idx="1">
          <a:schemeClr val="accent3"/>
        </a:lnRef>
        <a:fillRef idx="2">
          <a:schemeClr val="accent3"/>
        </a:fillRef>
        <a:effectRef idx="1">
          <a:schemeClr val="accent3"/>
        </a:effectRef>
        <a:fontRef idx="minor">
          <a:schemeClr val="dk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C" sz="1400" kern="1200" dirty="0" smtClean="0"/>
            <a:t>Cuando la aguja penetre 0.5 mm en la masa; tiempo final de fraguado</a:t>
          </a:r>
          <a:endParaRPr lang="es-ES" sz="1400" kern="1200" dirty="0"/>
        </a:p>
      </dsp:txBody>
      <dsp:txXfrm>
        <a:off x="6790328" y="4093722"/>
        <a:ext cx="1633777" cy="9564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B7A599-8278-4094-A9D0-EDE233A839B2}">
      <dsp:nvSpPr>
        <dsp:cNvPr id="0" name=""/>
        <dsp:cNvSpPr/>
      </dsp:nvSpPr>
      <dsp:spPr>
        <a:xfrm rot="5400000">
          <a:off x="-403845" y="405488"/>
          <a:ext cx="2692300" cy="1884610"/>
        </a:xfrm>
        <a:prstGeom prst="chevron">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EQUIPO</a:t>
          </a:r>
          <a:endParaRPr lang="es-ES" sz="2400" b="1" kern="1200" dirty="0"/>
        </a:p>
      </dsp:txBody>
      <dsp:txXfrm rot="-5400000">
        <a:off x="0" y="943948"/>
        <a:ext cx="1884610" cy="807690"/>
      </dsp:txXfrm>
    </dsp:sp>
    <dsp:sp modelId="{23E35BA7-908F-451D-8CA3-E779FA360EC0}">
      <dsp:nvSpPr>
        <dsp:cNvPr id="0" name=""/>
        <dsp:cNvSpPr/>
      </dsp:nvSpPr>
      <dsp:spPr>
        <a:xfrm rot="5400000">
          <a:off x="3882864" y="-1996610"/>
          <a:ext cx="1749995" cy="5746502"/>
        </a:xfrm>
        <a:prstGeom prst="round2Same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smtClean="0"/>
            <a:t>Tamiz N° 200, base y tapa.</a:t>
          </a:r>
          <a:endParaRPr lang="es-ES" sz="2000" kern="1200" dirty="0"/>
        </a:p>
        <a:p>
          <a:pPr marL="228600" lvl="1" indent="-228600" algn="l" defTabSz="889000">
            <a:lnSpc>
              <a:spcPct val="90000"/>
            </a:lnSpc>
            <a:spcBef>
              <a:spcPct val="0"/>
            </a:spcBef>
            <a:spcAft>
              <a:spcPct val="15000"/>
            </a:spcAft>
            <a:buChar char="••"/>
          </a:pPr>
          <a:r>
            <a:rPr lang="es-EC" sz="2000" kern="1200" dirty="0" smtClean="0"/>
            <a:t>Balanza.</a:t>
          </a:r>
          <a:endParaRPr lang="es-ES" sz="2000" kern="1200" dirty="0"/>
        </a:p>
        <a:p>
          <a:pPr marL="228600" lvl="1" indent="-228600" algn="l" defTabSz="889000">
            <a:lnSpc>
              <a:spcPct val="90000"/>
            </a:lnSpc>
            <a:spcBef>
              <a:spcPct val="0"/>
            </a:spcBef>
            <a:spcAft>
              <a:spcPct val="15000"/>
            </a:spcAft>
            <a:buChar char="••"/>
          </a:pPr>
          <a:r>
            <a:rPr lang="es-EC" sz="2000" kern="1200" dirty="0" smtClean="0"/>
            <a:t>Cronometro.</a:t>
          </a:r>
          <a:endParaRPr lang="es-ES" sz="2000" kern="1200" dirty="0"/>
        </a:p>
      </dsp:txBody>
      <dsp:txXfrm rot="-5400000">
        <a:off x="1884611" y="87071"/>
        <a:ext cx="5661074" cy="1579139"/>
      </dsp:txXfrm>
    </dsp:sp>
    <dsp:sp modelId="{D998BD03-BE78-48BA-B92D-46FFF554DF10}">
      <dsp:nvSpPr>
        <dsp:cNvPr id="0" name=""/>
        <dsp:cNvSpPr/>
      </dsp:nvSpPr>
      <dsp:spPr>
        <a:xfrm rot="5400000">
          <a:off x="-403845" y="2815301"/>
          <a:ext cx="2692300" cy="1884610"/>
        </a:xfrm>
        <a:prstGeom prst="chevron">
          <a:avLst/>
        </a:prstGeom>
        <a:solidFill>
          <a:schemeClr val="lt1"/>
        </a:solidFill>
        <a:ln w="2540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es-ES" sz="2400" b="1" kern="1200" dirty="0" smtClean="0"/>
            <a:t>MATERIALES</a:t>
          </a:r>
          <a:endParaRPr lang="es-ES" sz="2400" b="1" kern="1200" dirty="0"/>
        </a:p>
      </dsp:txBody>
      <dsp:txXfrm rot="-5400000">
        <a:off x="0" y="3353761"/>
        <a:ext cx="1884610" cy="807690"/>
      </dsp:txXfrm>
    </dsp:sp>
    <dsp:sp modelId="{D05385F3-4F91-43C3-AF77-F9CA6558E883}">
      <dsp:nvSpPr>
        <dsp:cNvPr id="0" name=""/>
        <dsp:cNvSpPr/>
      </dsp:nvSpPr>
      <dsp:spPr>
        <a:xfrm rot="5400000">
          <a:off x="3882864" y="413202"/>
          <a:ext cx="1749995" cy="5746502"/>
        </a:xfrm>
        <a:prstGeom prst="round2SameRect">
          <a:avLst/>
        </a:prstGeom>
        <a:solidFill>
          <a:schemeClr val="accent2"/>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2"/>
        </a:fillRef>
        <a:effectRef idx="1">
          <a:schemeClr val="accent2"/>
        </a:effectRef>
        <a:fontRef idx="minor">
          <a:schemeClr val="lt1"/>
        </a:fontRef>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smtClean="0"/>
            <a:t>Muestra de cemento de 50 gr</a:t>
          </a:r>
          <a:endParaRPr lang="es-ES" sz="2000" kern="1200" dirty="0"/>
        </a:p>
      </dsp:txBody>
      <dsp:txXfrm rot="-5400000">
        <a:off x="1884611" y="2496883"/>
        <a:ext cx="5661074" cy="157913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ED203B-2622-4A6F-8643-FC0647BADFF4}">
      <dsp:nvSpPr>
        <dsp:cNvPr id="0" name=""/>
        <dsp:cNvSpPr/>
      </dsp:nvSpPr>
      <dsp:spPr>
        <a:xfrm rot="5400000">
          <a:off x="966394" y="1264160"/>
          <a:ext cx="1975196" cy="238293"/>
        </a:xfrm>
        <a:prstGeom prst="rect">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31899E-462E-403A-82A3-93E5C65FE490}">
      <dsp:nvSpPr>
        <dsp:cNvPr id="0" name=""/>
        <dsp:cNvSpPr/>
      </dsp:nvSpPr>
      <dsp:spPr>
        <a:xfrm>
          <a:off x="1419161" y="1209"/>
          <a:ext cx="2647705" cy="1588623"/>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Se coloca una cantidad de cemento en el interior del horno, luego de un tiempo prudencial se la saca, se la deja enfriar y se procede a pesar unos 50 gramos de cemento seco</a:t>
          </a:r>
          <a:r>
            <a:rPr lang="es-EC" sz="1600" b="1" kern="1200" dirty="0" smtClean="0"/>
            <a:t>.</a:t>
          </a:r>
          <a:endParaRPr lang="es-ES" sz="1600" kern="1200" dirty="0"/>
        </a:p>
      </dsp:txBody>
      <dsp:txXfrm>
        <a:off x="1465690" y="47738"/>
        <a:ext cx="2554647" cy="1495565"/>
      </dsp:txXfrm>
    </dsp:sp>
    <dsp:sp modelId="{AA6B26AA-EE17-4FEE-97BB-0D0B197881A0}">
      <dsp:nvSpPr>
        <dsp:cNvPr id="0" name=""/>
        <dsp:cNvSpPr/>
      </dsp:nvSpPr>
      <dsp:spPr>
        <a:xfrm rot="5400000">
          <a:off x="966394" y="3249939"/>
          <a:ext cx="1975196" cy="238293"/>
        </a:xfrm>
        <a:prstGeom prst="rect">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17DBEC0-0436-4986-983E-EDE6A7CE28F3}">
      <dsp:nvSpPr>
        <dsp:cNvPr id="0" name=""/>
        <dsp:cNvSpPr/>
      </dsp:nvSpPr>
      <dsp:spPr>
        <a:xfrm>
          <a:off x="1419161" y="1986988"/>
          <a:ext cx="2647705" cy="1588623"/>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Se coloca la muestra de cemento pesada en el interior del tamiz N° 200 con su respectiva base.</a:t>
          </a:r>
          <a:endParaRPr lang="es-ES" sz="1600" kern="1200" dirty="0"/>
        </a:p>
      </dsp:txBody>
      <dsp:txXfrm>
        <a:off x="1465690" y="2033517"/>
        <a:ext cx="2554647" cy="1495565"/>
      </dsp:txXfrm>
    </dsp:sp>
    <dsp:sp modelId="{FE2ED6F7-0DFD-4177-BEFD-82FF994D8840}">
      <dsp:nvSpPr>
        <dsp:cNvPr id="0" name=""/>
        <dsp:cNvSpPr/>
      </dsp:nvSpPr>
      <dsp:spPr>
        <a:xfrm>
          <a:off x="1959284" y="4242828"/>
          <a:ext cx="3384940" cy="238293"/>
        </a:xfrm>
        <a:prstGeom prst="rect">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644ED9-7AF7-4BA1-B847-43A7570439F0}">
      <dsp:nvSpPr>
        <dsp:cNvPr id="0" name=""/>
        <dsp:cNvSpPr/>
      </dsp:nvSpPr>
      <dsp:spPr>
        <a:xfrm>
          <a:off x="1419161" y="3972767"/>
          <a:ext cx="2647705" cy="1588623"/>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Se tapa el tamiz con la muestra y se procede a tamizar por un tiempo prudencial.</a:t>
          </a:r>
          <a:endParaRPr lang="es-ES" sz="1600" kern="1200" dirty="0"/>
        </a:p>
      </dsp:txBody>
      <dsp:txXfrm>
        <a:off x="1465690" y="4019296"/>
        <a:ext cx="2554647" cy="1495565"/>
      </dsp:txXfrm>
    </dsp:sp>
    <dsp:sp modelId="{F9819AB4-3155-4573-B7D9-E1DD6C5AB4AF}">
      <dsp:nvSpPr>
        <dsp:cNvPr id="0" name=""/>
        <dsp:cNvSpPr/>
      </dsp:nvSpPr>
      <dsp:spPr>
        <a:xfrm rot="16409139">
          <a:off x="4423044" y="3252584"/>
          <a:ext cx="1984158" cy="238293"/>
        </a:xfrm>
        <a:prstGeom prst="rect">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9DD8CFB-9E74-432A-A513-D00A78693CF1}">
      <dsp:nvSpPr>
        <dsp:cNvPr id="0" name=""/>
        <dsp:cNvSpPr/>
      </dsp:nvSpPr>
      <dsp:spPr>
        <a:xfrm>
          <a:off x="4814683" y="3972767"/>
          <a:ext cx="2647705" cy="1588623"/>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Luego lo retenido en el tamiz N° 200 se coloca en un recipiente metálico, teniendo cuidado de no desperdiciar material retenido.</a:t>
          </a:r>
          <a:endParaRPr lang="es-ES" sz="1600" kern="1200" dirty="0"/>
        </a:p>
      </dsp:txBody>
      <dsp:txXfrm>
        <a:off x="4861212" y="4019296"/>
        <a:ext cx="2554647" cy="1495565"/>
      </dsp:txXfrm>
    </dsp:sp>
    <dsp:sp modelId="{365CC620-88C3-48AD-A612-5DF7E75742D6}">
      <dsp:nvSpPr>
        <dsp:cNvPr id="0" name=""/>
        <dsp:cNvSpPr/>
      </dsp:nvSpPr>
      <dsp:spPr>
        <a:xfrm>
          <a:off x="4940608" y="1986988"/>
          <a:ext cx="2647705" cy="1588623"/>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kern="1200" dirty="0" smtClean="0"/>
            <a:t>Se pesa la muestra de material retenido y se obtiene los resultados.</a:t>
          </a:r>
          <a:endParaRPr lang="es-ES" sz="1600" kern="1200" dirty="0"/>
        </a:p>
      </dsp:txBody>
      <dsp:txXfrm>
        <a:off x="4987137" y="2033517"/>
        <a:ext cx="2554647" cy="149556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8.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8.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8.png"/></Relationships>
</file>

<file path=ppt/drawings/drawing1.xml><?xml version="1.0" encoding="utf-8"?>
<c:userShapes xmlns:c="http://schemas.openxmlformats.org/drawingml/2006/chart">
  <cdr:relSizeAnchor xmlns:cdr="http://schemas.openxmlformats.org/drawingml/2006/chartDrawing">
    <cdr:from>
      <cdr:x>0.61875</cdr:x>
      <cdr:y>0.64116</cdr:y>
    </cdr:from>
    <cdr:to>
      <cdr:x>0.9125</cdr:x>
      <cdr:y>0.71599</cdr:y>
    </cdr:to>
    <cdr:sp macro="" textlink="">
      <cdr:nvSpPr>
        <cdr:cNvPr id="2" name="1 CuadroTexto"/>
        <cdr:cNvSpPr txBox="1"/>
      </cdr:nvSpPr>
      <cdr:spPr>
        <a:xfrm xmlns:a="http://schemas.openxmlformats.org/drawingml/2006/main">
          <a:off x="2828925" y="1795463"/>
          <a:ext cx="1343025" cy="2095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EC" sz="1100" b="1">
              <a:solidFill>
                <a:schemeClr val="bg1"/>
              </a:solidFill>
            </a:rPr>
            <a:t>Ɛ = 449034 Kg/cm2</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A969851C-93E4-4132-8826-B2FBF7A32A88}" type="datetimeFigureOut">
              <a:rPr lang="en-US"/>
              <a:pPr>
                <a:defRPr/>
              </a:pPr>
              <a:t>4/15/2015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8FA6E5C-4B7B-456C-9FD1-45B0F9BD3249}" type="slidenum">
              <a:rPr lang="en-US"/>
              <a:pPr>
                <a:defRPr/>
              </a:pPr>
              <a:t>‹Nº›</a:t>
            </a:fld>
            <a:endParaRPr lang="en-US"/>
          </a:p>
        </p:txBody>
      </p:sp>
    </p:spTree>
    <p:extLst>
      <p:ext uri="{BB962C8B-B14F-4D97-AF65-F5344CB8AC3E}">
        <p14:creationId xmlns:p14="http://schemas.microsoft.com/office/powerpoint/2010/main" val="32544466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smtClean="0"/>
          </a:p>
        </p:txBody>
      </p:sp>
      <p:sp>
        <p:nvSpPr>
          <p:cNvPr id="583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8B18BFB8-FC2D-4845-B73F-8868C7AD8851}" type="slidenum">
              <a:rPr lang="en-US" smtClean="0"/>
              <a:pPr>
                <a:spcBef>
                  <a:spcPct val="0"/>
                </a:spcBef>
              </a:pPr>
              <a:t>54</a:t>
            </a:fld>
            <a:endParaRPr lang="en-US" smtClean="0"/>
          </a:p>
        </p:txBody>
      </p:sp>
    </p:spTree>
    <p:extLst>
      <p:ext uri="{BB962C8B-B14F-4D97-AF65-F5344CB8AC3E}">
        <p14:creationId xmlns:p14="http://schemas.microsoft.com/office/powerpoint/2010/main" val="3327921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smtClean="0"/>
          </a:p>
        </p:txBody>
      </p:sp>
      <p:sp>
        <p:nvSpPr>
          <p:cNvPr id="604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220E074-E359-4A89-9991-27813B483670}" type="slidenum">
              <a:rPr lang="en-US" smtClean="0"/>
              <a:pPr>
                <a:spcBef>
                  <a:spcPct val="0"/>
                </a:spcBef>
              </a:pPr>
              <a:t>55</a:t>
            </a:fld>
            <a:endParaRPr lang="en-US" smtClean="0"/>
          </a:p>
        </p:txBody>
      </p:sp>
    </p:spTree>
    <p:extLst>
      <p:ext uri="{BB962C8B-B14F-4D97-AF65-F5344CB8AC3E}">
        <p14:creationId xmlns:p14="http://schemas.microsoft.com/office/powerpoint/2010/main" val="1836869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smtClean="0"/>
          </a:p>
        </p:txBody>
      </p:sp>
      <p:sp>
        <p:nvSpPr>
          <p:cNvPr id="624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D831726-B38C-40EA-BC92-F8C2787B3D41}" type="slidenum">
              <a:rPr lang="en-US" smtClean="0"/>
              <a:pPr>
                <a:spcBef>
                  <a:spcPct val="0"/>
                </a:spcBef>
              </a:pPr>
              <a:t>56</a:t>
            </a:fld>
            <a:endParaRPr lang="en-US" smtClean="0"/>
          </a:p>
        </p:txBody>
      </p:sp>
    </p:spTree>
    <p:extLst>
      <p:ext uri="{BB962C8B-B14F-4D97-AF65-F5344CB8AC3E}">
        <p14:creationId xmlns:p14="http://schemas.microsoft.com/office/powerpoint/2010/main" val="3511100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smtClean="0"/>
          </a:p>
        </p:txBody>
      </p:sp>
      <p:sp>
        <p:nvSpPr>
          <p:cNvPr id="645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A1AED83-5BB3-4E89-BECC-221257EC6011}" type="slidenum">
              <a:rPr lang="en-US" smtClean="0"/>
              <a:pPr>
                <a:spcBef>
                  <a:spcPct val="0"/>
                </a:spcBef>
              </a:pPr>
              <a:t>57</a:t>
            </a:fld>
            <a:endParaRPr lang="en-US" smtClean="0"/>
          </a:p>
        </p:txBody>
      </p:sp>
    </p:spTree>
    <p:extLst>
      <p:ext uri="{BB962C8B-B14F-4D97-AF65-F5344CB8AC3E}">
        <p14:creationId xmlns:p14="http://schemas.microsoft.com/office/powerpoint/2010/main" val="36692450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smtClean="0"/>
          </a:p>
        </p:txBody>
      </p:sp>
      <p:sp>
        <p:nvSpPr>
          <p:cNvPr id="665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E7E80CE-63C6-4E94-ADEB-7153992C523B}" type="slidenum">
              <a:rPr lang="en-US" smtClean="0"/>
              <a:pPr>
                <a:spcBef>
                  <a:spcPct val="0"/>
                </a:spcBef>
              </a:pPr>
              <a:t>58</a:t>
            </a:fld>
            <a:endParaRPr lang="en-US" smtClean="0"/>
          </a:p>
        </p:txBody>
      </p:sp>
    </p:spTree>
    <p:extLst>
      <p:ext uri="{BB962C8B-B14F-4D97-AF65-F5344CB8AC3E}">
        <p14:creationId xmlns:p14="http://schemas.microsoft.com/office/powerpoint/2010/main" val="676252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469B9BB1-953E-49D6-B06D-3D2CF588956F}" type="datetimeFigureOut">
              <a:rPr lang="en-US"/>
              <a:pPr>
                <a:defRPr/>
              </a:pPr>
              <a:t>4/15/2015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945EE8-851C-4725-9FC1-F63EB7340B3B}" type="slidenum">
              <a:rPr lang="en-US"/>
              <a:pPr>
                <a:defRPr/>
              </a:pPr>
              <a:t>‹Nº›</a:t>
            </a:fld>
            <a:endParaRPr lang="en-US"/>
          </a:p>
        </p:txBody>
      </p:sp>
    </p:spTree>
    <p:extLst>
      <p:ext uri="{BB962C8B-B14F-4D97-AF65-F5344CB8AC3E}">
        <p14:creationId xmlns:p14="http://schemas.microsoft.com/office/powerpoint/2010/main" val="826491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AA12FF0-EBF1-4FD5-B11C-7DFCD9CBD4BE}" type="datetimeFigureOut">
              <a:rPr lang="en-US"/>
              <a:pPr>
                <a:defRPr/>
              </a:pPr>
              <a:t>4/15/2015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1F12FD-A71B-4AC2-9615-443CF41F36DB}" type="slidenum">
              <a:rPr lang="en-US"/>
              <a:pPr>
                <a:defRPr/>
              </a:pPr>
              <a:t>‹Nº›</a:t>
            </a:fld>
            <a:endParaRPr lang="en-US"/>
          </a:p>
        </p:txBody>
      </p:sp>
    </p:spTree>
    <p:extLst>
      <p:ext uri="{BB962C8B-B14F-4D97-AF65-F5344CB8AC3E}">
        <p14:creationId xmlns:p14="http://schemas.microsoft.com/office/powerpoint/2010/main" val="524394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5E9AB9-0CE7-4BA0-A353-4F89EB9CE046}" type="datetimeFigureOut">
              <a:rPr lang="en-US"/>
              <a:pPr>
                <a:defRPr/>
              </a:pPr>
              <a:t>4/15/2015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A962D12-CBE9-40E7-BA83-DD4B417FDB80}" type="slidenum">
              <a:rPr lang="en-US"/>
              <a:pPr>
                <a:defRPr/>
              </a:pPr>
              <a:t>‹Nº›</a:t>
            </a:fld>
            <a:endParaRPr lang="en-US"/>
          </a:p>
        </p:txBody>
      </p:sp>
    </p:spTree>
    <p:extLst>
      <p:ext uri="{BB962C8B-B14F-4D97-AF65-F5344CB8AC3E}">
        <p14:creationId xmlns:p14="http://schemas.microsoft.com/office/powerpoint/2010/main" val="1957133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7741DE-B6A6-4297-8195-23EF948D7FEF}" type="datetimeFigureOut">
              <a:rPr lang="en-US"/>
              <a:pPr>
                <a:defRPr/>
              </a:pPr>
              <a:t>4/15/2015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27B852-886D-4613-A588-8DEEFD5C595B}" type="slidenum">
              <a:rPr lang="en-US"/>
              <a:pPr>
                <a:defRPr/>
              </a:pPr>
              <a:t>‹Nº›</a:t>
            </a:fld>
            <a:endParaRPr lang="en-US"/>
          </a:p>
        </p:txBody>
      </p:sp>
    </p:spTree>
    <p:extLst>
      <p:ext uri="{BB962C8B-B14F-4D97-AF65-F5344CB8AC3E}">
        <p14:creationId xmlns:p14="http://schemas.microsoft.com/office/powerpoint/2010/main" val="4201801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908E3C7-813F-4298-956C-CE8B4D26E96C}" type="datetimeFigureOut">
              <a:rPr lang="en-US"/>
              <a:pPr>
                <a:defRPr/>
              </a:pPr>
              <a:t>4/15/2015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A797DA-CC91-42A8-BF71-5B7850F79EDB}" type="slidenum">
              <a:rPr lang="en-US"/>
              <a:pPr>
                <a:defRPr/>
              </a:pPr>
              <a:t>‹Nº›</a:t>
            </a:fld>
            <a:endParaRPr lang="en-US"/>
          </a:p>
        </p:txBody>
      </p:sp>
    </p:spTree>
    <p:extLst>
      <p:ext uri="{BB962C8B-B14F-4D97-AF65-F5344CB8AC3E}">
        <p14:creationId xmlns:p14="http://schemas.microsoft.com/office/powerpoint/2010/main" val="3422751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139CE6F-B506-4444-BB47-1C54AE757298}" type="datetimeFigureOut">
              <a:rPr lang="en-US"/>
              <a:pPr>
                <a:defRPr/>
              </a:pPr>
              <a:t>4/15/2015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3E0C4F9-DE11-4564-A2CB-B712A1188F27}" type="slidenum">
              <a:rPr lang="en-US"/>
              <a:pPr>
                <a:defRPr/>
              </a:pPr>
              <a:t>‹Nº›</a:t>
            </a:fld>
            <a:endParaRPr lang="en-US"/>
          </a:p>
        </p:txBody>
      </p:sp>
    </p:spTree>
    <p:extLst>
      <p:ext uri="{BB962C8B-B14F-4D97-AF65-F5344CB8AC3E}">
        <p14:creationId xmlns:p14="http://schemas.microsoft.com/office/powerpoint/2010/main" val="28091046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040A0AE-753F-4380-ABB9-D67D80E012B7}" type="datetimeFigureOut">
              <a:rPr lang="en-US"/>
              <a:pPr>
                <a:defRPr/>
              </a:pPr>
              <a:t>4/15/2015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E3E0698-A3C0-491C-B636-08F2086F78C9}" type="slidenum">
              <a:rPr lang="en-US"/>
              <a:pPr>
                <a:defRPr/>
              </a:pPr>
              <a:t>‹Nº›</a:t>
            </a:fld>
            <a:endParaRPr lang="en-US"/>
          </a:p>
        </p:txBody>
      </p:sp>
    </p:spTree>
    <p:extLst>
      <p:ext uri="{BB962C8B-B14F-4D97-AF65-F5344CB8AC3E}">
        <p14:creationId xmlns:p14="http://schemas.microsoft.com/office/powerpoint/2010/main" val="3374952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34A0A5A-5FEC-454A-B38D-07BFE020CA7B}" type="datetimeFigureOut">
              <a:rPr lang="en-US"/>
              <a:pPr>
                <a:defRPr/>
              </a:pPr>
              <a:t>4/15/2015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EA22BAA-41F3-4688-8451-FA19CF5165EB}" type="slidenum">
              <a:rPr lang="en-US"/>
              <a:pPr>
                <a:defRPr/>
              </a:pPr>
              <a:t>‹Nº›</a:t>
            </a:fld>
            <a:endParaRPr lang="en-US"/>
          </a:p>
        </p:txBody>
      </p:sp>
    </p:spTree>
    <p:extLst>
      <p:ext uri="{BB962C8B-B14F-4D97-AF65-F5344CB8AC3E}">
        <p14:creationId xmlns:p14="http://schemas.microsoft.com/office/powerpoint/2010/main" val="7436662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2092C58-8935-45AD-B559-CF6235D9F16F}" type="datetimeFigureOut">
              <a:rPr lang="en-US"/>
              <a:pPr>
                <a:defRPr/>
              </a:pPr>
              <a:t>4/15/2015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E7CF46E8-4C48-422E-ACF5-C84B48ADECB6}" type="slidenum">
              <a:rPr lang="en-US"/>
              <a:pPr>
                <a:defRPr/>
              </a:pPr>
              <a:t>‹Nº›</a:t>
            </a:fld>
            <a:endParaRPr lang="en-US"/>
          </a:p>
        </p:txBody>
      </p:sp>
    </p:spTree>
    <p:extLst>
      <p:ext uri="{BB962C8B-B14F-4D97-AF65-F5344CB8AC3E}">
        <p14:creationId xmlns:p14="http://schemas.microsoft.com/office/powerpoint/2010/main" val="3031518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D4EC4C4-1D50-447C-BD4D-17A7685233DC}" type="datetimeFigureOut">
              <a:rPr lang="en-US"/>
              <a:pPr>
                <a:defRPr/>
              </a:pPr>
              <a:t>4/15/2015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B3CCD1-7E08-4CA5-9F05-26A480930D65}" type="slidenum">
              <a:rPr lang="en-US"/>
              <a:pPr>
                <a:defRPr/>
              </a:pPr>
              <a:t>‹Nº›</a:t>
            </a:fld>
            <a:endParaRPr lang="en-US"/>
          </a:p>
        </p:txBody>
      </p:sp>
    </p:spTree>
    <p:extLst>
      <p:ext uri="{BB962C8B-B14F-4D97-AF65-F5344CB8AC3E}">
        <p14:creationId xmlns:p14="http://schemas.microsoft.com/office/powerpoint/2010/main" val="3749649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9F9CE2-267F-4B19-B179-C5FDE2276F2D}" type="datetimeFigureOut">
              <a:rPr lang="en-US"/>
              <a:pPr>
                <a:defRPr/>
              </a:pPr>
              <a:t>4/15/2015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20370BD-A35F-4C43-8260-14AE890B82F7}" type="slidenum">
              <a:rPr lang="en-US"/>
              <a:pPr>
                <a:defRPr/>
              </a:pPr>
              <a:t>‹Nº›</a:t>
            </a:fld>
            <a:endParaRPr lang="en-US"/>
          </a:p>
        </p:txBody>
      </p:sp>
    </p:spTree>
    <p:extLst>
      <p:ext uri="{BB962C8B-B14F-4D97-AF65-F5344CB8AC3E}">
        <p14:creationId xmlns:p14="http://schemas.microsoft.com/office/powerpoint/2010/main" val="25911670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75441AB4-188B-4593-B471-83B261FCB5A5}" type="datetimeFigureOut">
              <a:rPr lang="en-US"/>
              <a:pPr>
                <a:defRPr/>
              </a:pPr>
              <a:t>4/15/2015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8EA0B455-62C9-42D0-A32E-5248805010C5}"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3.xml"/><Relationship Id="rId3" Type="http://schemas.openxmlformats.org/officeDocument/2006/relationships/image" Target="../media/image7.jpeg"/><Relationship Id="rId7" Type="http://schemas.openxmlformats.org/officeDocument/2006/relationships/diagramQuickStyle" Target="../diagrams/quickStyle13.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13.xml"/><Relationship Id="rId5" Type="http://schemas.openxmlformats.org/officeDocument/2006/relationships/diagramData" Target="../diagrams/data13.xml"/><Relationship Id="rId4" Type="http://schemas.openxmlformats.org/officeDocument/2006/relationships/image" Target="../media/image8.jpeg"/><Relationship Id="rId9" Type="http://schemas.microsoft.com/office/2007/relationships/diagramDrawing" Target="../diagrams/drawing1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14.xml"/><Relationship Id="rId13"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diagramQuickStyle" Target="../diagrams/quickStyle14.xml"/><Relationship Id="rId12" Type="http://schemas.openxmlformats.org/officeDocument/2006/relationships/image" Target="../media/image1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Layout" Target="../diagrams/layout14.xml"/><Relationship Id="rId11" Type="http://schemas.openxmlformats.org/officeDocument/2006/relationships/image" Target="../media/image12.png"/><Relationship Id="rId5" Type="http://schemas.openxmlformats.org/officeDocument/2006/relationships/diagramData" Target="../diagrams/data14.xml"/><Relationship Id="rId10" Type="http://schemas.openxmlformats.org/officeDocument/2006/relationships/image" Target="../media/image11.jpeg"/><Relationship Id="rId4" Type="http://schemas.openxmlformats.org/officeDocument/2006/relationships/image" Target="../media/image10.png"/><Relationship Id="rId9" Type="http://schemas.microsoft.com/office/2007/relationships/diagramDrawing" Target="../diagrams/drawing14.xml"/></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21.jpeg"/></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20.xml"/><Relationship Id="rId5" Type="http://schemas.openxmlformats.org/officeDocument/2006/relationships/diagramQuickStyle" Target="../diagrams/quickStyle20.xml"/><Relationship Id="rId10" Type="http://schemas.openxmlformats.org/officeDocument/2006/relationships/image" Target="../media/image24.emf"/><Relationship Id="rId4" Type="http://schemas.openxmlformats.org/officeDocument/2006/relationships/diagramLayout" Target="../diagrams/layout20.xml"/><Relationship Id="rId9"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27.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 Id="rId9" Type="http://schemas.openxmlformats.org/officeDocument/2006/relationships/image" Target="../media/image25.jpeg"/></Relationships>
</file>

<file path=ppt/slides/_rels/slide2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 Id="rId9" Type="http://schemas.openxmlformats.org/officeDocument/2006/relationships/image" Target="../media/image27.jpe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31.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27.jpeg"/><Relationship Id="rId3" Type="http://schemas.openxmlformats.org/officeDocument/2006/relationships/diagramData" Target="../diagrams/data28.xml"/><Relationship Id="rId7" Type="http://schemas.microsoft.com/office/2007/relationships/diagramDrawing" Target="../diagrams/drawing28.xml"/><Relationship Id="rId12"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28.xml"/><Relationship Id="rId11" Type="http://schemas.openxmlformats.org/officeDocument/2006/relationships/image" Target="../media/image33.jpeg"/><Relationship Id="rId5" Type="http://schemas.openxmlformats.org/officeDocument/2006/relationships/diagramQuickStyle" Target="../diagrams/quickStyle28.xml"/><Relationship Id="rId10" Type="http://schemas.openxmlformats.org/officeDocument/2006/relationships/image" Target="../media/image32.jpeg"/><Relationship Id="rId4" Type="http://schemas.openxmlformats.org/officeDocument/2006/relationships/diagramLayout" Target="../diagrams/layout28.xml"/><Relationship Id="rId9" Type="http://schemas.openxmlformats.org/officeDocument/2006/relationships/image" Target="../media/image31.jpeg"/></Relationships>
</file>

<file path=ppt/slides/_rels/slide3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29.xml"/><Relationship Id="rId7" Type="http://schemas.microsoft.com/office/2007/relationships/diagramDrawing" Target="../diagrams/drawing29.xml"/><Relationship Id="rId12"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29.xml"/><Relationship Id="rId11" Type="http://schemas.openxmlformats.org/officeDocument/2006/relationships/image" Target="../media/image38.jpeg"/><Relationship Id="rId5" Type="http://schemas.openxmlformats.org/officeDocument/2006/relationships/diagramQuickStyle" Target="../diagrams/quickStyle29.xml"/><Relationship Id="rId10" Type="http://schemas.openxmlformats.org/officeDocument/2006/relationships/image" Target="../media/image37.jpeg"/><Relationship Id="rId4" Type="http://schemas.openxmlformats.org/officeDocument/2006/relationships/diagramLayout" Target="../diagrams/layout29.xml"/><Relationship Id="rId9" Type="http://schemas.openxmlformats.org/officeDocument/2006/relationships/image" Target="../media/image36.jpeg"/></Relationships>
</file>

<file path=ppt/slides/_rels/slide33.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 Id="rId9" Type="http://schemas.openxmlformats.org/officeDocument/2006/relationships/image" Target="../media/image41.jpeg"/></Relationships>
</file>

<file path=ppt/slides/_rels/slide34.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31.xml"/><Relationship Id="rId5" Type="http://schemas.openxmlformats.org/officeDocument/2006/relationships/diagramQuickStyle" Target="../diagrams/quickStyle31.xml"/><Relationship Id="rId10" Type="http://schemas.openxmlformats.org/officeDocument/2006/relationships/image" Target="../media/image44.jpeg"/><Relationship Id="rId4" Type="http://schemas.openxmlformats.org/officeDocument/2006/relationships/diagramLayout" Target="../diagrams/layout31.xml"/><Relationship Id="rId9" Type="http://schemas.openxmlformats.org/officeDocument/2006/relationships/image" Target="../media/image43.jpeg"/></Relationships>
</file>

<file path=ppt/slides/_rels/slide3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32.xml"/><Relationship Id="rId7" Type="http://schemas.microsoft.com/office/2007/relationships/diagramDrawing" Target="../diagrams/drawing32.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32.xml"/><Relationship Id="rId5" Type="http://schemas.openxmlformats.org/officeDocument/2006/relationships/diagramQuickStyle" Target="../diagrams/quickStyle32.xml"/><Relationship Id="rId4" Type="http://schemas.openxmlformats.org/officeDocument/2006/relationships/diagramLayout" Target="../diagrams/layout32.xml"/><Relationship Id="rId9" Type="http://schemas.openxmlformats.org/officeDocument/2006/relationships/image" Target="../media/image46.jpeg"/></Relationships>
</file>

<file path=ppt/slides/_rels/slide36.xml.rels><?xml version="1.0" encoding="UTF-8" standalone="yes"?>
<Relationships xmlns="http://schemas.openxmlformats.org/package/2006/relationships"><Relationship Id="rId8" Type="http://schemas.openxmlformats.org/officeDocument/2006/relationships/image" Target="../media/image47.wmf"/><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6.jpeg"/><Relationship Id="rId2"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image" Target="../media/image55.jpeg"/><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8" Type="http://schemas.openxmlformats.org/officeDocument/2006/relationships/diagramData" Target="../diagrams/data35.xml"/><Relationship Id="rId3" Type="http://schemas.openxmlformats.org/officeDocument/2006/relationships/image" Target="../media/image63.png"/><Relationship Id="rId7" Type="http://schemas.openxmlformats.org/officeDocument/2006/relationships/image" Target="../media/image67.png"/><Relationship Id="rId12" Type="http://schemas.microsoft.com/office/2007/relationships/diagramDrawing" Target="../diagrams/drawing35.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diagramColors" Target="../diagrams/colors35.xml"/><Relationship Id="rId5" Type="http://schemas.openxmlformats.org/officeDocument/2006/relationships/image" Target="../media/image65.png"/><Relationship Id="rId10" Type="http://schemas.openxmlformats.org/officeDocument/2006/relationships/diagramQuickStyle" Target="../diagrams/quickStyle35.xml"/><Relationship Id="rId4" Type="http://schemas.openxmlformats.org/officeDocument/2006/relationships/image" Target="../media/image64.png"/><Relationship Id="rId9" Type="http://schemas.openxmlformats.org/officeDocument/2006/relationships/diagramLayout" Target="../diagrams/layout35.xml"/></Relationships>
</file>

<file path=ppt/slides/_rels/slide4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71.pn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png"/><Relationship Id="rId9" Type="http://schemas.openxmlformats.org/officeDocument/2006/relationships/image" Target="../media/image74.jpeg"/></Relationships>
</file>

<file path=ppt/slides/_rels/slide4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2.jpeg"/><Relationship Id="rId7" Type="http://schemas.openxmlformats.org/officeDocument/2006/relationships/chart" Target="../charts/chart1.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8.png"/><Relationship Id="rId5" Type="http://schemas.openxmlformats.org/officeDocument/2006/relationships/oleObject" Target="../embeddings/Hoja_de_c_lculo_de_Microsoft_Excel_97-20031.xls"/><Relationship Id="rId4" Type="http://schemas.openxmlformats.org/officeDocument/2006/relationships/oleObject" Target="../embeddings/oleObject1.bin"/><Relationship Id="rId9" Type="http://schemas.openxmlformats.org/officeDocument/2006/relationships/chart" Target="../charts/chart3.xml"/></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9.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 Id="rId9" Type="http://schemas.openxmlformats.org/officeDocument/2006/relationships/chart" Target="../charts/chart7.xml"/></Relationships>
</file>

<file path=ppt/slides/_rels/slide5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chart" Target="../charts/chart10.xml"/><Relationship Id="rId4" Type="http://schemas.openxmlformats.org/officeDocument/2006/relationships/chart" Target="../charts/chart9.xml"/></Relationships>
</file>

<file path=ppt/slides/_rels/slide54.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2.jpeg"/><Relationship Id="rId7" Type="http://schemas.openxmlformats.org/officeDocument/2006/relationships/diagramColors" Target="../diagrams/colors37.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s>
</file>

<file path=ppt/slides/_rels/slide55.xml.rels><?xml version="1.0" encoding="UTF-8" standalone="yes"?>
<Relationships xmlns="http://schemas.openxmlformats.org/package/2006/relationships"><Relationship Id="rId8" Type="http://schemas.microsoft.com/office/2007/relationships/diagramDrawing" Target="../diagrams/drawing38.xml"/><Relationship Id="rId3" Type="http://schemas.openxmlformats.org/officeDocument/2006/relationships/image" Target="../media/image2.jpeg"/><Relationship Id="rId7" Type="http://schemas.openxmlformats.org/officeDocument/2006/relationships/diagramColors" Target="../diagrams/colors38.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38.xml"/><Relationship Id="rId5" Type="http://schemas.openxmlformats.org/officeDocument/2006/relationships/diagramLayout" Target="../diagrams/layout38.xml"/><Relationship Id="rId4" Type="http://schemas.openxmlformats.org/officeDocument/2006/relationships/diagramData" Target="../diagrams/data38.xml"/></Relationships>
</file>

<file path=ppt/slides/_rels/slide56.xml.rels><?xml version="1.0" encoding="UTF-8" standalone="yes"?>
<Relationships xmlns="http://schemas.openxmlformats.org/package/2006/relationships"><Relationship Id="rId8" Type="http://schemas.microsoft.com/office/2007/relationships/diagramDrawing" Target="../diagrams/drawing39.xml"/><Relationship Id="rId3" Type="http://schemas.openxmlformats.org/officeDocument/2006/relationships/image" Target="../media/image2.jpeg"/><Relationship Id="rId7" Type="http://schemas.openxmlformats.org/officeDocument/2006/relationships/diagramColors" Target="../diagrams/colors39.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QuickStyle" Target="../diagrams/quickStyle39.xml"/><Relationship Id="rId5" Type="http://schemas.openxmlformats.org/officeDocument/2006/relationships/diagramLayout" Target="../diagrams/layout39.xml"/><Relationship Id="rId4" Type="http://schemas.openxmlformats.org/officeDocument/2006/relationships/diagramData" Target="../diagrams/data39.xml"/></Relationships>
</file>

<file path=ppt/slides/_rels/slide57.xml.rels><?xml version="1.0" encoding="UTF-8" standalone="yes"?>
<Relationships xmlns="http://schemas.openxmlformats.org/package/2006/relationships"><Relationship Id="rId8" Type="http://schemas.microsoft.com/office/2007/relationships/diagramDrawing" Target="../diagrams/drawing40.xml"/><Relationship Id="rId3" Type="http://schemas.openxmlformats.org/officeDocument/2006/relationships/image" Target="../media/image2.jpeg"/><Relationship Id="rId7" Type="http://schemas.openxmlformats.org/officeDocument/2006/relationships/diagramColors" Target="../diagrams/colors40.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40.xml"/><Relationship Id="rId5" Type="http://schemas.openxmlformats.org/officeDocument/2006/relationships/diagramLayout" Target="../diagrams/layout40.xml"/><Relationship Id="rId4" Type="http://schemas.openxmlformats.org/officeDocument/2006/relationships/diagramData" Target="../diagrams/data40.xml"/></Relationships>
</file>

<file path=ppt/slides/_rels/slide58.xml.rels><?xml version="1.0" encoding="UTF-8" standalone="yes"?>
<Relationships xmlns="http://schemas.openxmlformats.org/package/2006/relationships"><Relationship Id="rId8" Type="http://schemas.microsoft.com/office/2007/relationships/diagramDrawing" Target="../diagrams/drawing41.xml"/><Relationship Id="rId3" Type="http://schemas.openxmlformats.org/officeDocument/2006/relationships/image" Target="../media/image2.jpeg"/><Relationship Id="rId7" Type="http://schemas.openxmlformats.org/officeDocument/2006/relationships/diagramColors" Target="../diagrams/colors4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41.xml"/><Relationship Id="rId5" Type="http://schemas.openxmlformats.org/officeDocument/2006/relationships/diagramLayout" Target="../diagrams/layout41.xml"/><Relationship Id="rId4" Type="http://schemas.openxmlformats.org/officeDocument/2006/relationships/diagramData" Target="../diagrams/data4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7"/>
          <p:cNvSpPr txBox="1">
            <a:spLocks/>
          </p:cNvSpPr>
          <p:nvPr/>
        </p:nvSpPr>
        <p:spPr bwMode="auto">
          <a:xfrm>
            <a:off x="890588" y="2209800"/>
            <a:ext cx="7315200" cy="308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b="1"/>
              <a:t>HORMIGONES DE ALTO DESEMPEÑO CON ÉNFASIS EN ADITIVOS MINERALES.</a:t>
            </a:r>
          </a:p>
        </p:txBody>
      </p:sp>
      <p:sp>
        <p:nvSpPr>
          <p:cNvPr id="3075" name="AutoShape 16" descr="data:image/jpeg;base64,/9j/4AAQSkZJRgABAQAAAQABAAD/2wCEAAkGBxQTEhQSExQWFhIXGR4XFhgYFx4aHxkaHR0bGxseHRscHDQgGB4mHSAdIzEhJTUrMC4uFyA/ODMsNygtLysBCgoKDg0OGxAQGy0fHyUtLC83Ly80LC0sKy0tLCwsLiwsNDcuLC0vLS81LCwwLCwsLC0yKywxLCwsLCwsNSwvLP/AABEIAKAAkAMBEQACEQEDEQH/xAAbAAEAAgMBAQAAAAAAAAAAAAAABQYDBAcCAf/EAD0QAAIBAgMGAwYCCQMFAAAAAAECAwARBBIhBQYTMUFRImFxByMyQoGRFFIkM2JygqGiwdEVsvBDU7HS4f/EABoBAQACAwEAAAAAAAAAAAAAAAABBQIDBAb/xAA7EQACAQIEAwUECAQHAAAAAAAAAQIDEQQhMUESUWEFE3GBkSKxwdEyQlJiocLh8BQjJHIzNENjgrLx/9oADAMBAAIRAxEAPwDuNAKAUAoBQCgFAKAUAoBQCgFAKAUAoBQCgFAKAUAoBQCgFAKAUAoBQCgFAKAUAoBQCgFAKAUAoBQCgFAKAUAoBQCgFAKAUAoBQCgFAKAUAoBQCgFAKAUAoBQCgFAKAUAoBQCgFAKAUAoBQCgNPEbTjW+t7fFbkPUnQfWgIrFbxgWIsASFBsWBJvbXRenegNCbe5BxAZUBjIEnjjUx5jZcw8VrnSgPse9S6gSKSMxPjjOiHK9/htlOh86AkIN4LjNoyHUMAQLd8y5l/mKAkYNqxsAb2B0BNrX7ZhpfyoDeoBQCgFAKAUAoBQCgFAYsTiFQXbroANST2A6mgKlt3eLLGZCSIrhRl8V2Y5VUWN5WJ00IUd2oCnY7efiRTtEQJIkSaAuR72O5EiBSLRyAgqVUXGnOgNGfYsrlZEDyCLEmWOSZxeSCWMMLNKCoZHUKdOvepBtHdWSRZYiYeFIzPdVZ3IeUSshcLoq+JRzve+lQDXO5c0aZeIj2BsHDpn9+JmDMVst1FiddelAbGG2VivxWDbhosETEWgc5FZwzyMV/KzFVF+WU6a0Bjk3zyYiaS6fhlEgOXRwsVlzFuRzynKEYfKTUguuxd4TYc10zGN/CVHLxKCcq35SJdD2HOoBb8Ji1kFxzHMHmL8voeh5GgM9AKAUAoBQCgFAYsTiAi5jr0AHMk8gPOgKBvHvLFG0ZxDMElLIpRS4Nhma5HKMDrzfU/CKAr77vLLi5ZZHM2DnhYLIrAhcxWyMb8ltePKNCWqQWrd7clVyuwOYMziWVVMpZrZiBbLFew5Ak+RNQCennwWGN5HiV+V3YFr/XUVhKpGOrJsSWB2jFMLxSK9ueUg29R0qYTjNXi7hqxlxOJSNc0jKi92IA+5rJuxBCnaGAnYrxYTIOdmCsL+eh6fyrVGtTl9GSZNmRe8G5yyDMBmswe6hRIGX4TcjLLa58LitpBWMKRgUnnlAklklEcXD0MnSKEIR7jKdMuvepBL7s4+fhLLKixtb5b2sfFcKQGUA3DRntdfOAXvBYoSLcaEaEXvY8+fUW1B6g0BsUAoBQCgFAKApe9217JI4VpBGrEIupcajKLdXII05IjfmoCimd8arQLLHNhpfemS+WTChWsSgUe8Um6x3ynTUGpB0zYewBFGCkaIw1jQjwx35khebnmT9BUAjNs7r4vFZl/wBUdFBsyRRBQDzsSJM3K2hPWsZRb0djOMorVXKFtL2QYmNWaGSKfUllylCfuSCfWtbpvW5tVaPKxW9lPJgZCriaCckKYg3BzJqdXsQEL2BK6i1YptTs15/D9TJxjJXRl3w2tJNNwEmlxGHGQrHn4gEuXxKjWzSgEkBjz1rKbTyMYQ3aJPYXstxc63kWPDRn/uC7G/7A/v3pwSepLqxWRe93/Z9isLYR7TkUAC8YizJ9FZzb6VlGDW5rlOL+qWHaGwGljYS8OVyLN4MqzKPldSSAezdK2Go5btPZ2IixEaiZmHjlimmt+jjNaWys1pJlzaliLKPCDc0BddzNuKyhxIsguQ5UWUW1ZVuASgBzo3UZxQF/BoBQCgFAKA09qzZYzrlvpfsOZP0Fz9KA5DvbilmMgJCjDASyK4ut3tlClDxY2RLDiDQC9AXDcPYBjF5ApcEPKy68STXJdrePIhHiPMm9AS3tD2hwcBM4Nmy6a2IsRdvPLzqHoa6zag+HUo2zxjBsqWWUm00he+qsFNyZL82LNYBe3rWirKaXsxv52sZ9nOUJKUs891r4knuPjJMNhgLZ2e8jBiFt0ayXuNefnVPU7YdGcoKm2lK177vRfR35FnjH31S7srK2lr23N7eLEfi4WhmwysraXBAZL/MpPIiku160k0qLT5vif5TljTSepq7uYaPBF+BhVBY3zMRpoBlTW6rpe3cmsYdr11dyot32SkrePs5kypppZnrfPHviMKyMBHa7izDUr+zfxAfyNqmPbMqsuB0ms0nm8r6X9k34RujVUo2b09eXUjdn47EwbKOIUMXizC9z4gScwYE3GVh/Ce4vV3TcrO6tn436nF2jPiqOay8FZeNuup0jYe1ExUEeIjN0kUMPLuPUHStxri7q5X99thLKp0FnI5qHCyj4HCnQnpr+zQk5/uhNJFwiqxxxSkowYnOksYHDzu5GdiTlyIuXVte4HXdh4gNGAOQtYdlOoH0+H+GgJGgFAKAUBA7yyjRT8IHi9Cdf6FagOXQ4KWbEQNifw88fEd72DEIFEmpNmQ5ShWMA2FyTqKA7FsaErCl/iIzN6tqf8fSgOX+03a06bQVI9bRqqKVDBi51sDzuQo+lYN5nFXqzhUSiWzebAtDssx2aSQBSzA3OfMGZyewNzSpfhdi37OUViIKel8/PIpO1nCwYYqAZXiNpreIAnMwt8wJ6VR4RQjUrVZZ/zLZ6KyVnbnnqWKw0cRUqOpLgUeWeraXkrFMmwzIcrAg9ie1XFKvGqrwdzxmKoTw8+CTvya0fUQwFzZQWPYeelTUrRpq83ZGunCpUyhdlk3bk4haCWMMVhcxu3xRrlHhA6A6EnnVd2goOl38HmmtNJZpZ87bci67NxFWFVQks1Z5+75nRvZ7BxdnlJUNpC+bN84fUsPI3q0gvZzLDtSMP4iUY6Ky8LK1ineyfbE0Mr7OVQ8STOWY6Mi3yiy/vi5/eqUynpTlxKNsjrOPw3EjdO40PY9D9DWR1HGN6cMFmaRWhimlTOrmKXEYi/XIo0hUNoCPPSpB0rdXFh8rqQUdbgjkbgOpHldn+1QCy0AoBQCgK1vFGGfK2qt4SO4yNcf1UBV8JuxhsOxliV1OUpbiMygOVViFY2BsAL9hUgu77yYYSPFxRnjIDqATlJ5XsNL/2rTVr0qVu8ko355XtqZcMuRynebaxfaLI0QaQTLHFJnIKI5TRQOWguD0Lk1k3mV86y7zha/eXzO0YiBXUo4DIRYg8iPOszvTazRxz2nWSPwiwVZMoGlgG0sRqPpVPg1xTqr/df/WJc4J/01f+xe9la3RljkeaN7s6AuQyA8mAUXLHLra4rT2g6lOnCUMk3a6b3Weyv0OFVIzpKlKN7Nu/jbL8D1vAyGWJUJVmAkyiMDUvlbkwzeQNY4OdTuZ8eava7b2V1s7dWc0qMe8jJZWvlbmbe4JvOx7xy+ddfaKtgmv7fejjwv8Am5+Z3MKmHgORAEjQsFGg0BNh2q1Z0yluzhu4m1su2eKysglaRWXqjSMCoPkDp9qwRxU5JWb3fv1OzS7z4VWVGlALtkS4PibTQG2vMfesYVqc24wkm1rbbbM7+CT2KttXYEE0hMqsSpZPC7JdcxIDBSAwBOl+5raYkrsOIRyKiKAi8NVUaBQBINPpagLZQCgFAKArm3T7weo/mrf+tAR2J+Ek8hr9iD/apIK3tlvw20sY75kXELFwnynK0gPwAkWzEE+lUvbeFniKNPgV+GUm/wC1xWflwnbF+zFrl6Z/G5j3pbDQ4rD4pwRLGiM0YsRKykqL9VK25638PY1Y0KsatONRbpMq66pwneWp1PAY5JkEkZzIwBB73F66Demmro5nvtG2dHCgopfNmGmraeuvSvPUoqr39NSs+8by1tZZ/qXOAiqidFy4eJR2ve18iCw+IctljiiLNpZY9T9ulaauCpwjxVKrSW7Z3VeyYUo8U6qS8P1PuLlljOWSGNXtoHTmPI9r9qxo4WjWjxU6ra6Mxpdl06ybp1U7dPfmfd0Y3fESTcIIgR0bLe2ewP00+ldeNUaOC7uU73ateyeqyXOx5yNCrDFS7yHA1k8736nbCgK2YXBGoPar96mJxf2bY6J9oY+aQC8iu8Qtz8ZdtenyfetXEo+09szlo8MpW8fxZvhmnxuBhW7tDO7YghbiMgLlDEaC4U+tqpOw6E497WkrKahbqryk36lw3a76SXnkrfiW1nuzt3dj/URXoDhM+yVJm8gU+ukh/wAVBJaaAUAoBQEFvIlrP5XP8Jv/ALS1ARjLzB5cj6VJBE+0h1k2Rdw2dGVcyi+V1OXMeoHXTuKmF+NWzz30fTz08zfR+svuv06eGpA727FnxEf4hF4jRZVbh68RGGbOqcx30vfMe1UfYt3huHRKTST1X3X4P8Njix9Hjaks3+9Cx+yvaXDgXDTZo5GZ2hEgy5lBswUHW4boe4q4jlkY4ZOEFGWTN/a+xbSCaS5FnRQHOUhiXu0drE20vXnsRha2EqvERmlGVSLeWdm7Wvy6HepKStvYoeyUdocRDE2TEuqiM5spIUnOgb5WP/OVTjXTpYmlVrx4qcXK+V0m9JNbpcj0Ha8ZShTms42Xwvntdbn2WGSHCCHEm8vFLxoXztFHlsczeZ5D/FYqrRxGN77DL2VC0pJcKnK+Vl0W5r7Ig3iXKCajnk3eyezfjmWnYWxTIkLICrxwm/vCqHiXHiUDxWsTr3pWwtbG1qkFNKMXFZq9rK74XtffmVFWaU3LW7fvJH2m71DA4XKtjNKCiC/wi3if0Gn1Ir0cmV9WVlZble3Y3bbDYLCS8MfiHJZyxtlDgFVPUgBQbDsaq+2JcOCm722fOz5dXoZYWjFTUtzb9l06x4XGTAl5DM5aS1llPylNb2N+vLNVnCLjGKceGyira8OSy8Vv1Oqs/Zgtret27vz26WJeNLALzsLeprM5yS3eS7lump/8Iv8Atb71BJYKAUAoBQGptSHNGbDMRrb83cfUXH1oCrxCwy3vl0v3HNT9VsakgyRxo4eCXWGcZG/ZfkD9eXqo71DV1YzhNwkpR1RVN38ZJgJ/9PxJBt4YWOiyxtf3ZPQ9VPckVWYmM8PVljKaun/iRXTSpH8y+eXRUpxcU4/RenR/Zfw5rwZXN7tkzQuZGLPBmyxycstuSkXujLy1/KNa7IzjUipwd09GihxVOpGV3p7i5bu76pPggMS2V1fhpM3wO6AEBiPhNjY3051hiaEcRQlSluv/ABnbQruMVKeXxIDbez/EHiGeKXVLa2bqDbz6/wCa4MLVlWi1PKpHKS/N4PW567s7tKnGg6dR6LJ7NcvFct0Ytn7HdpDHIAoXWRjyA9etZVsRTo0+++kvqpfWb0S+JnU7UX8IlFrjatllw8306cze3j3/APwo4WEKtIf1jcwnIIgtza1ybci1dGAw86FK03eTblJ/efy0PH1615WhoY92t2nxjy4zaokzEqVEi5QEBuRa9/FfKFtoL8ya7G0lxSyRrjDje/zJLfHbMmKmGBww9/IChF/1MZtmvb52HP8AKB561tH+tqRxEl/Ki/YT/wBSX2n92O3N+ZZ06Ss+LJLV8lyXV7euxYY8GmHjjwcX6uEXc/mk/wDnM+q1ao01ajnJyeXwWy8hITbw/EdF9Ty+nX6VJrLFsTDhYxbkbWv+UCy/fn/FUEkhQCgFAKAUBV9s4XhvnA8Jvy6jmR6qbsO4Zu1AazKCLHUEfcVJB42js6HHRjDYv4xpFN116X/N3B0a32jNO6dmtzbTquF909U9H4/vIr82xNpwgxmKPFcOzRyl8pYDTKy6lmtyPMdzVVU7KpufFSlKkm7tR0v9qOas+cdGuRu4oN5PLrt0b3XXXmiIxuzXx5zRrJFIhyyRSgWQnUkZfHY6fLb63rRLHVMJWVDFzi09J5x9Va34nJisD3i9l2a8Gv3+7GxuxsbEYZnzvGUKk8NZbMrD/qDMtgbXFuZv5VGPpxxaj3Mk5b7px+zJprJvb9TDB0ZUU+MkNubIOKQQLiEgiY3Ln3rSqpOVcqkFVB11JvpXN2fR4JxxGIajdXivqxb+lvk3ly6HTWTlFxiR0WwoNmni8KSdwQIpMouzH8kZ/V69bMfSuuXaLr1v4fCSi3a7k7tLwSWfqYUcLbOWb8kb8WztqTaph0w7zEkytJmMSgADwkXL6nxG58hW2PZMXO9apKpHLJ5KUucs37K2ivNnTeCdm/T3L5/gye2RseHZyGKA8TFN+tmbUi+tz59QvXmats27v99FyS2RpqVXJKKVorRfHq3uzMiWFh/kk9ST1J71JpM2y8Nxnv8AIBp+6eZ/i+EeWY9RUElroBQCgFAKAUBixMAdcp9QRzBHIg9CKAqmKw7QsVI8Op0GgHVlH5epX5fMHQDyygixsQfqCKkg28LtV4viOeP9o2ZfRjo3obHzqCSJ3k3YwmNlM6yvBiyAASxQm3Ien7tRJycXFWa5NXj6M3QqqKtKKa9H6rM0p/Z/jWUL/qOdO0kebmLHW9zpp9a412dhb8XdQT6Jr3M297Re0l/yT98T7FuDjsxJ2jkzfEUitfUt3HUn71C7NwlknSi7c7vpzHe0VtJ+aX5TLsPc/C4WZcRPO8+KQkoQxYjpy1OvY6V2U+KMOHJLlFcK9Pma51otWjFL8X6v4WJ/FbZeS6xkIoNiQQz37aaJ/M+lZGg00QAWA0/5f1PnUkCCEzEKoup/qHLpyTu3XkOpqCS1YTDCNbDU8ye5/t6dAKAz0AoBQCgFAKAUBixECuLMPMdCD0IPQ+dAV3GbJeMkpqvpofUDVD+0tweqigKhv3gpZ8OkSL4GkDSi63ZV1Cx5jkkJa1wSNB50BFxzSx4pcMJXgQCIQxiEtHMWu0xKm5VQBlFmshIqQa2C30bgmQpFYYaTEMFupuJMkKnK2mnPv5VAPOI3wlaGFk/DqzDEZywaROJARYLdxYMpuDQHl9pYnESiLNIqTGMCKMZU/DzRm7iwuGjkFy1+RFASu4ex5sNmZwtpEHGjULdZEJVWBXwhCuviIOtAXjCbMeXVrBO3y/W+snpov71AWPC4VYxZeZ5k8yfOgM9AKAUAoBQCgFAKAUAoDUn2ejEm1ieZGl/Ucm+tAR77Ct8DWHYXT/abfyoCOk3UU5gYks5BfRPEQbgn3YLa660B8bdNSxJiQksXJIj1c6En3Z1Nhr5UBIpsInRm07Esw+1wv8qAkINmRrbS9uV+Q9FGg+1AblAKAUAoBQCgFAKAh969vpgcM2JdSyqyqQCB8TBQbk2AF7k9qAjU3zBlw8IgcviEEkJVlZWXXiHODYZBlJ75xagI/Ee0dI4TPJhpEUYg4XxSRgZ1z5yWzWCgpa/XMKAyze0eBJZYWjcSRtCgF1tJxTGCUN/Fk4i5vJgetAZG3+jDYhTEwMEyQFcy5yXl4QYpzVbkMD1Uj0oDKu+Hvx7pxhDMcIJfDriAxU6XzZMwyA2+LysaAxbue0KDGNAiRyK8xkBDWBThhSC2uoYN4SNND2oCQxG9kaLjmKP+hsEYCxMjFFcBBfmcwGvWgNXD76h5MJGuHkJxOcfEnumibLKrjNzQ9r0BiPtAi/SQIZSYWVIxYfpBeRoRw9eXFGW5sNQaA94vfcQriuNh3WTDRxyOodWuJGZQFa9j8J52oDxhPaDBJOcOI5BKMUcLY2F7cT3g11S6MvcG16A+7O39ik8TIY4WieaJ2kS7ol9eHmzrmAJXncA3ynSgJjdfby4yHihGiYNleN7ZkNgwDWOl1Kt6MKAl6AUAoBQGhtvZEWKiMMwYpmVvCxUhkYMpDKbixANAR77o4dpFmbiPMmTJI0rFl4ZYgBibgHMc35gdb0AxG6GGZAlpFAnbFApIysJXzZmDA3HxNpy1oDzity8JISXjLMZUnzFyTxI1VFYG9x4VFx160Am3Nwru7uJHZ2ViWldsuSTjKFu3gXia5RpoOlAZhurhuPx8jZg/FC52yCQ83Ed8ofztzNAY9nbm4SB4JI4yHw6NHG2Yk5WNyGJPi8r8r0Bjx25WFleV5FkImdZJU4rhHZMoUlAbclH2oDLgN0MLC8bxIUMbSNGAxyqZQoey3tY5QbdDfuaA0ovZ1s9VCrBl8BQkOwLahgSb3LhgGDcweVAZsRuNhHIZxKxsqvmmkPECtmUSeL3gB5Br8zQGYbnYTiRy8M8SOaTEI2Y3Ekpu/XVSdcvKgNaTcHBMGUo+RlZQnEfKiuQXCLeyA26WoCU2Ju/h8IZPw8fDEhBZQTluBa4XkCRztzsO1ASlAKA//9k="/>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latin typeface="Arial" panose="020B0604020202020204" pitchFamily="34" charset="0"/>
            </a:endParaRPr>
          </a:p>
        </p:txBody>
      </p:sp>
      <p:pic>
        <p:nvPicPr>
          <p:cNvPr id="3076" name="Picture 18"/>
          <p:cNvPicPr>
            <a:picLocks noChangeAspect="1" noChangeArrowheads="1"/>
          </p:cNvPicPr>
          <p:nvPr/>
        </p:nvPicPr>
        <p:blipFill>
          <a:blip r:embed="rId2">
            <a:extLst>
              <a:ext uri="{28A0092B-C50C-407E-A947-70E740481C1C}">
                <a14:useLocalDpi xmlns:a14="http://schemas.microsoft.com/office/drawing/2010/main" val="0"/>
              </a:ext>
            </a:extLst>
          </a:blip>
          <a:srcRect b="15138"/>
          <a:stretch>
            <a:fillRect/>
          </a:stretch>
        </p:blipFill>
        <p:spPr bwMode="auto">
          <a:xfrm>
            <a:off x="638175" y="263525"/>
            <a:ext cx="7820025" cy="1490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7" name="Title 7"/>
          <p:cNvSpPr txBox="1">
            <a:spLocks/>
          </p:cNvSpPr>
          <p:nvPr/>
        </p:nvSpPr>
        <p:spPr bwMode="auto">
          <a:xfrm>
            <a:off x="6096000" y="5187950"/>
            <a:ext cx="3048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1800" b="1" dirty="0"/>
              <a:t>DIEGO MUÑOZ </a:t>
            </a:r>
          </a:p>
          <a:p>
            <a:pPr algn="ctr" eaLnBrk="1" hangingPunct="1">
              <a:spcBef>
                <a:spcPct val="0"/>
              </a:spcBef>
              <a:buFontTx/>
              <a:buNone/>
            </a:pPr>
            <a:r>
              <a:rPr lang="en-US" sz="1200" b="1" dirty="0" err="1" smtClean="0"/>
              <a:t>Sangolquí</a:t>
            </a:r>
            <a:r>
              <a:rPr lang="en-US" sz="1200" b="1" dirty="0" smtClean="0"/>
              <a:t>, </a:t>
            </a:r>
            <a:r>
              <a:rPr lang="en-US" sz="1200" b="1" dirty="0"/>
              <a:t>2015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2292" name="Title 7"/>
          <p:cNvSpPr>
            <a:spLocks noGrp="1"/>
          </p:cNvSpPr>
          <p:nvPr>
            <p:ph type="ctrTitle"/>
          </p:nvPr>
        </p:nvSpPr>
        <p:spPr>
          <a:xfrm>
            <a:off x="163513" y="404813"/>
            <a:ext cx="7696200" cy="712787"/>
          </a:xfrm>
        </p:spPr>
        <p:txBody>
          <a:bodyPr/>
          <a:lstStyle/>
          <a:p>
            <a:pPr marL="342900" indent="-342900"/>
            <a:r>
              <a:rPr lang="es-EC" sz="3000" b="1" smtClean="0"/>
              <a:t/>
            </a:r>
            <a:br>
              <a:rPr lang="es-EC" sz="3000" b="1" smtClean="0"/>
            </a:br>
            <a:r>
              <a:rPr lang="es-ES" sz="3000" b="1" smtClean="0"/>
              <a:t>PROCEDIMIENTO. </a:t>
            </a:r>
            <a:br>
              <a:rPr lang="es-ES" sz="3000" b="1" smtClean="0"/>
            </a:br>
            <a:r>
              <a:rPr lang="es-EC" sz="3000" b="1" smtClean="0"/>
              <a:t>Método Vicat. ASTM C 191</a:t>
            </a:r>
            <a:br>
              <a:rPr lang="es-EC" sz="3000" b="1" smtClean="0"/>
            </a:br>
            <a:r>
              <a:rPr lang="es-EC" sz="3000" b="1" smtClean="0"/>
              <a:t> </a:t>
            </a:r>
            <a:r>
              <a:rPr lang="es-ES" sz="3000" b="1" smtClean="0"/>
              <a:t/>
            </a:r>
            <a:br>
              <a:rPr lang="es-ES" sz="3000" b="1" smtClean="0"/>
            </a:br>
            <a:endParaRPr lang="es-ES" sz="3000" smtClean="0"/>
          </a:p>
        </p:txBody>
      </p:sp>
      <p:pic>
        <p:nvPicPr>
          <p:cNvPr id="12293"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Diagrama 19"/>
          <p:cNvGraphicFramePr/>
          <p:nvPr/>
        </p:nvGraphicFramePr>
        <p:xfrm>
          <a:off x="304800" y="1371600"/>
          <a:ext cx="84582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3316" name="Title 7"/>
          <p:cNvSpPr>
            <a:spLocks noGrp="1"/>
          </p:cNvSpPr>
          <p:nvPr>
            <p:ph type="ctrTitle"/>
          </p:nvPr>
        </p:nvSpPr>
        <p:spPr>
          <a:xfrm>
            <a:off x="152400" y="571500"/>
            <a:ext cx="7696200" cy="712788"/>
          </a:xfrm>
        </p:spPr>
        <p:txBody>
          <a:bodyPr/>
          <a:lstStyle/>
          <a:p>
            <a:pPr marL="342900" indent="-342900"/>
            <a:r>
              <a:rPr lang="es-EC" sz="3200" b="1" smtClean="0"/>
              <a:t>FINURA DEL CEMENTO</a:t>
            </a:r>
            <a:r>
              <a:rPr lang="es-EC" sz="3000" b="1" smtClean="0"/>
              <a:t/>
            </a:r>
            <a:br>
              <a:rPr lang="es-EC" sz="3000" b="1" smtClean="0"/>
            </a:br>
            <a:r>
              <a:rPr lang="es-EC" sz="3200" b="1" smtClean="0"/>
              <a:t>Tamizado del cemento seco, ASTM C 184</a:t>
            </a:r>
            <a:r>
              <a:rPr lang="es-ES" sz="3200" b="1" i="1" smtClean="0"/>
              <a:t/>
            </a:r>
            <a:br>
              <a:rPr lang="es-ES" sz="3200" b="1" i="1" smtClean="0"/>
            </a:br>
            <a:r>
              <a:rPr lang="es-ES" sz="3000" b="1" smtClean="0"/>
              <a:t/>
            </a:r>
            <a:br>
              <a:rPr lang="es-ES" sz="3000" b="1" smtClean="0"/>
            </a:br>
            <a:r>
              <a:rPr lang="es-EC" sz="3000" smtClean="0"/>
              <a:t>.</a:t>
            </a:r>
            <a:endParaRPr lang="es-ES" sz="3000" smtClean="0"/>
          </a:p>
        </p:txBody>
      </p:sp>
      <p:pic>
        <p:nvPicPr>
          <p:cNvPr id="13317"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a 6"/>
          <p:cNvGraphicFramePr/>
          <p:nvPr/>
        </p:nvGraphicFramePr>
        <p:xfrm>
          <a:off x="381000" y="1524000"/>
          <a:ext cx="7631113"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340" name="Title 7"/>
          <p:cNvSpPr>
            <a:spLocks noGrp="1"/>
          </p:cNvSpPr>
          <p:nvPr>
            <p:ph type="ctrTitle"/>
          </p:nvPr>
        </p:nvSpPr>
        <p:spPr>
          <a:xfrm>
            <a:off x="152400" y="420688"/>
            <a:ext cx="7696200" cy="712787"/>
          </a:xfrm>
        </p:spPr>
        <p:txBody>
          <a:bodyPr/>
          <a:lstStyle/>
          <a:p>
            <a:pPr marL="342900" indent="-342900"/>
            <a:r>
              <a:rPr lang="es-ES" sz="3000" b="1" smtClean="0"/>
              <a:t>PROCEDIMIENTO</a:t>
            </a:r>
            <a:r>
              <a:rPr lang="es-ES" sz="3000" b="1" smtClean="0">
                <a:solidFill>
                  <a:schemeClr val="bg1"/>
                </a:solidFill>
              </a:rPr>
              <a:t> </a:t>
            </a:r>
            <a:br>
              <a:rPr lang="es-ES" sz="3000" b="1" smtClean="0">
                <a:solidFill>
                  <a:schemeClr val="bg1"/>
                </a:solidFill>
              </a:rPr>
            </a:br>
            <a:r>
              <a:rPr lang="es-EC" sz="2800" b="1" smtClean="0"/>
              <a:t>Tamizado del cemento seco, ASTM C 184</a:t>
            </a:r>
            <a:r>
              <a:rPr lang="es-ES" sz="3000" b="1" smtClean="0"/>
              <a:t/>
            </a:r>
            <a:br>
              <a:rPr lang="es-ES" sz="3000" b="1" smtClean="0"/>
            </a:br>
            <a:endParaRPr lang="es-ES" sz="3000" smtClean="0"/>
          </a:p>
        </p:txBody>
      </p:sp>
      <p:pic>
        <p:nvPicPr>
          <p:cNvPr id="14341"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Diagrama 19"/>
          <p:cNvGraphicFramePr/>
          <p:nvPr>
            <p:extLst>
              <p:ext uri="{D42A27DB-BD31-4B8C-83A1-F6EECF244321}">
                <p14:modId xmlns:p14="http://schemas.microsoft.com/office/powerpoint/2010/main" val="2789940283"/>
              </p:ext>
            </p:extLst>
          </p:nvPr>
        </p:nvGraphicFramePr>
        <p:xfrm>
          <a:off x="152399" y="1143000"/>
          <a:ext cx="9007475"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5364" name="Title 7"/>
          <p:cNvSpPr>
            <a:spLocks noGrp="1"/>
          </p:cNvSpPr>
          <p:nvPr>
            <p:ph type="ctrTitle"/>
          </p:nvPr>
        </p:nvSpPr>
        <p:spPr>
          <a:xfrm>
            <a:off x="152400" y="571500"/>
            <a:ext cx="7696200" cy="712788"/>
          </a:xfrm>
        </p:spPr>
        <p:txBody>
          <a:bodyPr/>
          <a:lstStyle/>
          <a:p>
            <a:pPr marL="342900" indent="-342900"/>
            <a:r>
              <a:rPr lang="es-EC" sz="3000" b="1" smtClean="0"/>
              <a:t/>
            </a:r>
            <a:br>
              <a:rPr lang="es-EC" sz="3000" b="1" smtClean="0"/>
            </a:br>
            <a:r>
              <a:rPr lang="es-ES" sz="3000" b="1" smtClean="0"/>
              <a:t>PROCEDIMIENTO. </a:t>
            </a:r>
            <a:br>
              <a:rPr lang="es-ES" sz="3000" b="1" smtClean="0"/>
            </a:br>
            <a:r>
              <a:rPr lang="es-EC" sz="2400" b="1" smtClean="0"/>
              <a:t>Tamizado del cemento vía húmeda, ASTM C 430 – 03</a:t>
            </a:r>
            <a:r>
              <a:rPr lang="es-ES" sz="3200" b="1" smtClean="0"/>
              <a:t/>
            </a:r>
            <a:br>
              <a:rPr lang="es-ES" sz="3200" b="1" smtClean="0"/>
            </a:br>
            <a:r>
              <a:rPr lang="es-EC" sz="3000" b="1" smtClean="0"/>
              <a:t/>
            </a:r>
            <a:br>
              <a:rPr lang="es-EC" sz="3000" b="1" smtClean="0"/>
            </a:br>
            <a:r>
              <a:rPr lang="es-EC" sz="3000" b="1" smtClean="0"/>
              <a:t> </a:t>
            </a:r>
            <a:r>
              <a:rPr lang="es-ES" sz="3000" b="1" smtClean="0"/>
              <a:t/>
            </a:r>
            <a:br>
              <a:rPr lang="es-ES" sz="3000" b="1" smtClean="0"/>
            </a:br>
            <a:endParaRPr lang="es-ES" sz="3000" smtClean="0"/>
          </a:p>
        </p:txBody>
      </p:sp>
      <p:pic>
        <p:nvPicPr>
          <p:cNvPr id="15365"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Diagrama 19"/>
          <p:cNvGraphicFramePr/>
          <p:nvPr>
            <p:extLst>
              <p:ext uri="{D42A27DB-BD31-4B8C-83A1-F6EECF244321}">
                <p14:modId xmlns:p14="http://schemas.microsoft.com/office/powerpoint/2010/main" val="3659184644"/>
              </p:ext>
            </p:extLst>
          </p:nvPr>
        </p:nvGraphicFramePr>
        <p:xfrm>
          <a:off x="152400" y="1284288"/>
          <a:ext cx="8610600" cy="5421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6388" name="Title 7"/>
          <p:cNvSpPr>
            <a:spLocks noGrp="1"/>
          </p:cNvSpPr>
          <p:nvPr>
            <p:ph type="ctrTitle"/>
          </p:nvPr>
        </p:nvSpPr>
        <p:spPr>
          <a:xfrm>
            <a:off x="152400" y="571500"/>
            <a:ext cx="7696200" cy="712788"/>
          </a:xfrm>
        </p:spPr>
        <p:txBody>
          <a:bodyPr/>
          <a:lstStyle/>
          <a:p>
            <a:pPr marL="342900" indent="-342900"/>
            <a:r>
              <a:rPr lang="es-EC" sz="3200" b="1" smtClean="0"/>
              <a:t>DENSIDAD DEL CEMENTO, NORMA INE 156.</a:t>
            </a:r>
            <a:r>
              <a:rPr lang="es-ES" sz="3200" b="1" smtClean="0"/>
              <a:t/>
            </a:r>
            <a:br>
              <a:rPr lang="es-ES" sz="3200" b="1" smtClean="0"/>
            </a:br>
            <a:r>
              <a:rPr lang="es-EC" sz="3000" b="1" smtClean="0"/>
              <a:t/>
            </a:r>
            <a:br>
              <a:rPr lang="es-EC" sz="3000" b="1" smtClean="0"/>
            </a:br>
            <a:endParaRPr lang="es-ES" sz="3000" smtClean="0"/>
          </a:p>
        </p:txBody>
      </p:sp>
      <p:pic>
        <p:nvPicPr>
          <p:cNvPr id="16389"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a 6"/>
          <p:cNvGraphicFramePr/>
          <p:nvPr/>
        </p:nvGraphicFramePr>
        <p:xfrm>
          <a:off x="381000" y="1284288"/>
          <a:ext cx="7631113" cy="5345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412" name="Title 7"/>
          <p:cNvSpPr>
            <a:spLocks noGrp="1"/>
          </p:cNvSpPr>
          <p:nvPr>
            <p:ph type="ctrTitle"/>
          </p:nvPr>
        </p:nvSpPr>
        <p:spPr>
          <a:xfrm>
            <a:off x="152400" y="571500"/>
            <a:ext cx="7696200" cy="712788"/>
          </a:xfrm>
        </p:spPr>
        <p:txBody>
          <a:bodyPr/>
          <a:lstStyle/>
          <a:p>
            <a:pPr marL="342900" indent="-342900"/>
            <a:r>
              <a:rPr lang="es-EC" sz="3000" b="1" smtClean="0"/>
              <a:t/>
            </a:r>
            <a:br>
              <a:rPr lang="es-EC" sz="3000" b="1" smtClean="0"/>
            </a:br>
            <a:r>
              <a:rPr lang="es-ES" sz="3000" b="1" smtClean="0"/>
              <a:t>PROCEDIMIENTO. </a:t>
            </a:r>
            <a:br>
              <a:rPr lang="es-ES" sz="3000" b="1" smtClean="0"/>
            </a:br>
            <a:r>
              <a:rPr lang="es-EC" sz="2400" b="1" smtClean="0"/>
              <a:t>Densidad del cemento</a:t>
            </a:r>
            <a:r>
              <a:rPr lang="es-ES" sz="3200" b="1" smtClean="0"/>
              <a:t/>
            </a:r>
            <a:br>
              <a:rPr lang="es-ES" sz="3200" b="1" smtClean="0"/>
            </a:br>
            <a:r>
              <a:rPr lang="es-EC" sz="3000" b="1" smtClean="0"/>
              <a:t/>
            </a:r>
            <a:br>
              <a:rPr lang="es-EC" sz="3000" b="1" smtClean="0"/>
            </a:br>
            <a:r>
              <a:rPr lang="es-EC" sz="3000" b="1" smtClean="0"/>
              <a:t> </a:t>
            </a:r>
            <a:r>
              <a:rPr lang="es-ES" sz="3000" b="1" smtClean="0"/>
              <a:t/>
            </a:r>
            <a:br>
              <a:rPr lang="es-ES" sz="3000" b="1" smtClean="0"/>
            </a:br>
            <a:endParaRPr lang="es-ES" sz="3000" smtClean="0"/>
          </a:p>
        </p:txBody>
      </p:sp>
      <p:pic>
        <p:nvPicPr>
          <p:cNvPr id="17413"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Diagrama 19"/>
          <p:cNvGraphicFramePr/>
          <p:nvPr>
            <p:extLst>
              <p:ext uri="{D42A27DB-BD31-4B8C-83A1-F6EECF244321}">
                <p14:modId xmlns:p14="http://schemas.microsoft.com/office/powerpoint/2010/main" val="3810584265"/>
              </p:ext>
            </p:extLst>
          </p:nvPr>
        </p:nvGraphicFramePr>
        <p:xfrm>
          <a:off x="0" y="1143000"/>
          <a:ext cx="91440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436" name="Title 7"/>
          <p:cNvSpPr>
            <a:spLocks noGrp="1"/>
          </p:cNvSpPr>
          <p:nvPr>
            <p:ph type="ctrTitle"/>
          </p:nvPr>
        </p:nvSpPr>
        <p:spPr>
          <a:xfrm>
            <a:off x="152400" y="228600"/>
            <a:ext cx="7696200" cy="712788"/>
          </a:xfrm>
        </p:spPr>
        <p:txBody>
          <a:bodyPr/>
          <a:lstStyle/>
          <a:p>
            <a:pPr algn="l"/>
            <a:r>
              <a:rPr lang="es-EC" sz="2400" smtClean="0"/>
              <a:t>CARACTERIZACIÓN DE MATERIALES CONSTITUTIVOS DEL HORMIGÓN.</a:t>
            </a:r>
            <a:endParaRPr lang="es-ES" sz="2400" smtClean="0"/>
          </a:p>
        </p:txBody>
      </p:sp>
      <p:pic>
        <p:nvPicPr>
          <p:cNvPr id="18437"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Imagen 8" descr="C:\Users\Diego\Pictures\fotos tesis\CAM00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3188" y="4835525"/>
            <a:ext cx="2133600" cy="1800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8439" name="Imagen 9" descr="D:\celular LG\CELU 06-12-2014\DCIM\.thumbnails\14108934524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4835525"/>
            <a:ext cx="2209800" cy="18002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aphicFrame>
        <p:nvGraphicFramePr>
          <p:cNvPr id="5" name="Diagrama 4"/>
          <p:cNvGraphicFramePr/>
          <p:nvPr/>
        </p:nvGraphicFramePr>
        <p:xfrm>
          <a:off x="152401" y="1169988"/>
          <a:ext cx="8339090" cy="35544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p:transition advTm="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9" name="Title 7"/>
          <p:cNvSpPr txBox="1">
            <a:spLocks/>
          </p:cNvSpPr>
          <p:nvPr/>
        </p:nvSpPr>
        <p:spPr>
          <a:xfrm>
            <a:off x="-11113" y="1347788"/>
            <a:ext cx="8915401" cy="2438400"/>
          </a:xfrm>
          <a:prstGeom prst="rect">
            <a:avLst/>
          </a:prstGeom>
        </p:spPr>
        <p:txBody>
          <a:bodyPr anchor="ctr"/>
          <a:lstStyle/>
          <a:p>
            <a:pPr defTabSz="457200" eaLnBrk="1" fontAlgn="auto" hangingPunct="1">
              <a:spcAft>
                <a:spcPts val="0"/>
              </a:spcAft>
              <a:defRPr/>
            </a:pPr>
            <a:endParaRPr lang="en-US" sz="2000" b="1" dirty="0">
              <a:solidFill>
                <a:schemeClr val="bg1"/>
              </a:solidFill>
              <a:latin typeface="+mn-lt"/>
              <a:cs typeface="+mn-cs"/>
            </a:endParaRPr>
          </a:p>
        </p:txBody>
      </p:sp>
      <p:sp>
        <p:nvSpPr>
          <p:cNvPr id="19461" name="Title 7"/>
          <p:cNvSpPr>
            <a:spLocks noGrp="1"/>
          </p:cNvSpPr>
          <p:nvPr>
            <p:ph type="ctrTitle"/>
          </p:nvPr>
        </p:nvSpPr>
        <p:spPr>
          <a:xfrm>
            <a:off x="152400" y="228600"/>
            <a:ext cx="7696200" cy="712788"/>
          </a:xfrm>
        </p:spPr>
        <p:txBody>
          <a:bodyPr/>
          <a:lstStyle/>
          <a:p>
            <a:pPr algn="l" eaLnBrk="1" hangingPunct="1"/>
            <a:r>
              <a:rPr lang="en-US" sz="2800" b="1" smtClean="0">
                <a:solidFill>
                  <a:schemeClr val="bg1"/>
                </a:solidFill>
              </a:rPr>
              <a:t>ENSAYOS.</a:t>
            </a:r>
          </a:p>
        </p:txBody>
      </p:sp>
      <p:sp>
        <p:nvSpPr>
          <p:cNvPr id="19462"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sp>
        <p:nvSpPr>
          <p:cNvPr id="19463" name="Rectangle 11"/>
          <p:cNvSpPr>
            <a:spLocks noChangeArrowheads="1"/>
          </p:cNvSpPr>
          <p:nvPr/>
        </p:nvSpPr>
        <p:spPr bwMode="auto">
          <a:xfrm>
            <a:off x="196850" y="1347788"/>
            <a:ext cx="87503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n-US" sz="1800">
              <a:solidFill>
                <a:schemeClr val="bg1"/>
              </a:solidFill>
            </a:endParaRPr>
          </a:p>
        </p:txBody>
      </p:sp>
      <p:pic>
        <p:nvPicPr>
          <p:cNvPr id="19464"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11 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902" y="1381907"/>
            <a:ext cx="1560513" cy="1584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466" name="12 Imag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6902" y="3209355"/>
            <a:ext cx="1560513" cy="1479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4" name="3 Diagrama"/>
          <p:cNvGraphicFramePr/>
          <p:nvPr>
            <p:extLst>
              <p:ext uri="{D42A27DB-BD31-4B8C-83A1-F6EECF244321}">
                <p14:modId xmlns:p14="http://schemas.microsoft.com/office/powerpoint/2010/main" val="3715667881"/>
              </p:ext>
            </p:extLst>
          </p:nvPr>
        </p:nvGraphicFramePr>
        <p:xfrm>
          <a:off x="693471" y="1193871"/>
          <a:ext cx="7119872" cy="55098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9468" name="Picture 11" descr="C:\Users\Diego\Pictures\celu samsung con teclas\101SSCAM\SNC00119.jpg"/>
          <p:cNvPicPr>
            <a:picLocks noChangeAspect="1" noChangeArrowheads="1"/>
          </p:cNvPicPr>
          <p:nvPr/>
        </p:nvPicPr>
        <p:blipFill>
          <a:blip r:embed="rId10">
            <a:extLst>
              <a:ext uri="{28A0092B-C50C-407E-A947-70E740481C1C}">
                <a14:useLocalDpi xmlns:a14="http://schemas.microsoft.com/office/drawing/2010/main" val="0"/>
              </a:ext>
            </a:extLst>
          </a:blip>
          <a:srcRect l="11568" r="11012" b="15758"/>
          <a:stretch>
            <a:fillRect/>
          </a:stretch>
        </p:blipFill>
        <p:spPr bwMode="auto">
          <a:xfrm>
            <a:off x="3804338" y="3204395"/>
            <a:ext cx="1811826" cy="15875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469"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04337" y="1435882"/>
            <a:ext cx="1811826" cy="15845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19470" name="Picture 13" descr="C:\Users\Diego\Pictures\celu samsung con teclas\101SSCAM\SNC00126.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04337" y="4949631"/>
            <a:ext cx="1811826" cy="15106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 name="Imagen 15" descr="SPM_A0675.jpg"/>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36903" y="4901101"/>
            <a:ext cx="1560922" cy="1509958"/>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advTm="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484" name="Title 7"/>
          <p:cNvSpPr>
            <a:spLocks noGrp="1"/>
          </p:cNvSpPr>
          <p:nvPr>
            <p:ph type="ctrTitle"/>
          </p:nvPr>
        </p:nvSpPr>
        <p:spPr>
          <a:xfrm>
            <a:off x="152400" y="228600"/>
            <a:ext cx="7696200" cy="712788"/>
          </a:xfrm>
        </p:spPr>
        <p:txBody>
          <a:bodyPr/>
          <a:lstStyle/>
          <a:p>
            <a:r>
              <a:rPr lang="es-EC" sz="2800" b="1" smtClean="0"/>
              <a:t>Granulometría de los agregados. ASTM C 33.</a:t>
            </a:r>
            <a:endParaRPr lang="es-ES" sz="6000" smtClean="0"/>
          </a:p>
        </p:txBody>
      </p:sp>
      <p:sp>
        <p:nvSpPr>
          <p:cNvPr id="2048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sp>
        <p:nvSpPr>
          <p:cNvPr id="20486" name="Rectangle 11"/>
          <p:cNvSpPr>
            <a:spLocks noChangeArrowheads="1"/>
          </p:cNvSpPr>
          <p:nvPr/>
        </p:nvSpPr>
        <p:spPr bwMode="auto">
          <a:xfrm>
            <a:off x="196850" y="1347788"/>
            <a:ext cx="87503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n-US" sz="1800">
              <a:solidFill>
                <a:schemeClr val="bg1"/>
              </a:solidFill>
            </a:endParaRPr>
          </a:p>
        </p:txBody>
      </p:sp>
      <p:pic>
        <p:nvPicPr>
          <p:cNvPr id="20487"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Diagram 1"/>
          <p:cNvGraphicFramePr/>
          <p:nvPr/>
        </p:nvGraphicFramePr>
        <p:xfrm>
          <a:off x="119854" y="1163472"/>
          <a:ext cx="8820472" cy="4984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ángulo redondeado 12"/>
          <p:cNvSpPr/>
          <p:nvPr/>
        </p:nvSpPr>
        <p:spPr>
          <a:xfrm>
            <a:off x="146050" y="3657600"/>
            <a:ext cx="2743200" cy="2519363"/>
          </a:xfrm>
          <a:prstGeom prst="roundRect">
            <a:avLst>
              <a:gd name="adj" fmla="val 10000"/>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pic>
        <p:nvPicPr>
          <p:cNvPr id="14" name="Imagen 13" descr="G:\fotos_granulometria\DSC00170.JPG"/>
          <p:cNvPicPr/>
          <p:nvPr/>
        </p:nvPicPr>
        <p:blipFill>
          <a:blip r:embed="rId9" cstate="print">
            <a:extLst>
              <a:ext uri="{28A0092B-C50C-407E-A947-70E740481C1C}">
                <a14:useLocalDpi xmlns:a14="http://schemas.microsoft.com/office/drawing/2010/main" val="0"/>
              </a:ext>
            </a:extLst>
          </a:blip>
          <a:srcRect l="22743" t="25143" r="2409"/>
          <a:stretch>
            <a:fillRect/>
          </a:stretch>
        </p:blipFill>
        <p:spPr bwMode="auto">
          <a:xfrm>
            <a:off x="3924300" y="4240200"/>
            <a:ext cx="1295400" cy="1910400"/>
          </a:xfrm>
          <a:prstGeom prst="rect">
            <a:avLst/>
          </a:prstGeom>
          <a:ln w="28575" cap="sq" cmpd="thickThin">
            <a:solidFill>
              <a:srgbClr val="000000"/>
            </a:solidFill>
            <a:prstDash val="solid"/>
            <a:miter lim="800000"/>
          </a:ln>
          <a:effectLst>
            <a:innerShdw blurRad="76200">
              <a:srgbClr val="000000"/>
            </a:innerShdw>
          </a:effectLst>
        </p:spPr>
      </p:pic>
    </p:spTree>
  </p:cSld>
  <p:clrMapOvr>
    <a:masterClrMapping/>
  </p:clrMapOvr>
  <p:transition advTm="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1508" name="Title 7"/>
          <p:cNvSpPr>
            <a:spLocks noGrp="1"/>
          </p:cNvSpPr>
          <p:nvPr>
            <p:ph type="ctrTitle"/>
          </p:nvPr>
        </p:nvSpPr>
        <p:spPr>
          <a:xfrm>
            <a:off x="152400" y="785813"/>
            <a:ext cx="7696200" cy="714375"/>
          </a:xfrm>
        </p:spPr>
        <p:txBody>
          <a:bodyPr/>
          <a:lstStyle/>
          <a:p>
            <a:pPr marL="342900" indent="-342900"/>
            <a:r>
              <a:rPr lang="es-ES" sz="3200" b="1" smtClean="0">
                <a:cs typeface="Times New Roman" panose="02020603050405020304" pitchFamily="18" charset="0"/>
              </a:rPr>
              <a:t>PESO ESPECÍFICO Y ABSORCIÓN PARA LOS AGREGADOS</a:t>
            </a:r>
            <a:r>
              <a:rPr lang="es-ES" sz="3200" b="1" smtClean="0"/>
              <a:t/>
            </a:r>
            <a:br>
              <a:rPr lang="es-ES" sz="3200" b="1" smtClean="0"/>
            </a:br>
            <a:r>
              <a:rPr lang="es-EC" sz="3000" b="1" smtClean="0"/>
              <a:t/>
            </a:r>
            <a:br>
              <a:rPr lang="es-EC" sz="3000" b="1" smtClean="0"/>
            </a:br>
            <a:endParaRPr lang="es-ES" sz="3000" smtClean="0"/>
          </a:p>
        </p:txBody>
      </p:sp>
      <p:pic>
        <p:nvPicPr>
          <p:cNvPr id="21509"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a 6"/>
          <p:cNvGraphicFramePr/>
          <p:nvPr/>
        </p:nvGraphicFramePr>
        <p:xfrm>
          <a:off x="381000" y="1284288"/>
          <a:ext cx="7631113" cy="53451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078" name="Title 7"/>
          <p:cNvSpPr txBox="1">
            <a:spLocks/>
          </p:cNvSpPr>
          <p:nvPr/>
        </p:nvSpPr>
        <p:spPr bwMode="auto">
          <a:xfrm>
            <a:off x="304800" y="1752600"/>
            <a:ext cx="8610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Calibri" pitchFamily="34" charset="0"/>
              </a:defRPr>
            </a:lvl1pPr>
            <a:lvl2pPr marL="742950" indent="-285750" defTabSz="457200">
              <a:defRPr>
                <a:solidFill>
                  <a:schemeClr val="tx1"/>
                </a:solidFill>
                <a:latin typeface="Calibri" pitchFamily="34" charset="0"/>
              </a:defRPr>
            </a:lvl2pPr>
            <a:lvl3pPr marL="1143000" indent="-228600" defTabSz="457200">
              <a:defRPr>
                <a:solidFill>
                  <a:schemeClr val="tx1"/>
                </a:solidFill>
                <a:latin typeface="Calibri" pitchFamily="34" charset="0"/>
              </a:defRPr>
            </a:lvl3pPr>
            <a:lvl4pPr marL="1600200" indent="-228600" defTabSz="457200">
              <a:defRPr>
                <a:solidFill>
                  <a:schemeClr val="tx1"/>
                </a:solidFill>
                <a:latin typeface="Calibri" pitchFamily="34" charset="0"/>
              </a:defRPr>
            </a:lvl4pPr>
            <a:lvl5pPr marL="2057400" indent="-228600" defTabSz="4572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marL="342900" indent="-342900" eaLnBrk="1" hangingPunct="1">
              <a:lnSpc>
                <a:spcPct val="200000"/>
              </a:lnSpc>
              <a:buFont typeface="Wingdings" pitchFamily="2" charset="2"/>
              <a:buChar char="Ø"/>
              <a:defRPr/>
            </a:pPr>
            <a:r>
              <a:rPr lang="es-ES" sz="2800" b="1" dirty="0" smtClean="0">
                <a:cs typeface="Arial" charset="0"/>
              </a:rPr>
              <a:t>GENERALIDADES.</a:t>
            </a:r>
          </a:p>
          <a:p>
            <a:pPr marL="342900" indent="-342900" eaLnBrk="1" hangingPunct="1">
              <a:lnSpc>
                <a:spcPct val="200000"/>
              </a:lnSpc>
              <a:buFont typeface="Wingdings" pitchFamily="2" charset="2"/>
              <a:buChar char="Ø"/>
              <a:defRPr/>
            </a:pPr>
            <a:r>
              <a:rPr lang="es-ES" sz="2800" b="1" dirty="0" smtClean="0">
                <a:cs typeface="Arial" charset="0"/>
              </a:rPr>
              <a:t>OBJETIVOS.</a:t>
            </a:r>
          </a:p>
          <a:p>
            <a:pPr marL="342900" indent="-342900" eaLnBrk="1" hangingPunct="1">
              <a:lnSpc>
                <a:spcPct val="200000"/>
              </a:lnSpc>
              <a:buFont typeface="Wingdings" pitchFamily="2" charset="2"/>
              <a:buChar char="Ø"/>
              <a:defRPr/>
            </a:pPr>
            <a:r>
              <a:rPr lang="es-ES" sz="2800" b="1" dirty="0" smtClean="0">
                <a:cs typeface="Arial" charset="0"/>
              </a:rPr>
              <a:t>CARACTERIZACIÓN DE LOS MATERIALES.</a:t>
            </a:r>
          </a:p>
          <a:p>
            <a:pPr marL="342900" indent="-342900" eaLnBrk="1" hangingPunct="1">
              <a:lnSpc>
                <a:spcPct val="200000"/>
              </a:lnSpc>
              <a:buFont typeface="Wingdings" pitchFamily="2" charset="2"/>
              <a:buChar char="Ø"/>
              <a:defRPr/>
            </a:pPr>
            <a:r>
              <a:rPr lang="es-ES" sz="2800" b="1" dirty="0" smtClean="0">
                <a:cs typeface="Arial" charset="0"/>
              </a:rPr>
              <a:t>ENSAYOS.</a:t>
            </a:r>
          </a:p>
          <a:p>
            <a:pPr marL="342900" indent="-342900" eaLnBrk="1" hangingPunct="1">
              <a:lnSpc>
                <a:spcPct val="200000"/>
              </a:lnSpc>
              <a:buFont typeface="Wingdings" pitchFamily="2" charset="2"/>
              <a:buChar char="Ø"/>
              <a:defRPr/>
            </a:pPr>
            <a:r>
              <a:rPr lang="es-ES" sz="2800" b="1" dirty="0" smtClean="0">
                <a:cs typeface="Arial" charset="0"/>
              </a:rPr>
              <a:t>PROCESO DE ELABORACIÓN.</a:t>
            </a:r>
          </a:p>
          <a:p>
            <a:pPr marL="342900" indent="-342900" eaLnBrk="1" hangingPunct="1">
              <a:lnSpc>
                <a:spcPct val="200000"/>
              </a:lnSpc>
              <a:buFont typeface="Wingdings" pitchFamily="2" charset="2"/>
              <a:buChar char="Ø"/>
              <a:defRPr/>
            </a:pPr>
            <a:r>
              <a:rPr lang="es-ES" sz="2800" b="1" dirty="0" smtClean="0">
                <a:cs typeface="Arial" charset="0"/>
              </a:rPr>
              <a:t>RESULTADOS.</a:t>
            </a:r>
          </a:p>
          <a:p>
            <a:pPr marL="342900" indent="-342900" eaLnBrk="1" hangingPunct="1">
              <a:lnSpc>
                <a:spcPct val="200000"/>
              </a:lnSpc>
              <a:buFont typeface="Wingdings" pitchFamily="2" charset="2"/>
              <a:buChar char="Ø"/>
              <a:defRPr/>
            </a:pPr>
            <a:r>
              <a:rPr lang="es-ES" sz="2800" b="1" dirty="0" smtClean="0">
                <a:cs typeface="Arial" charset="0"/>
              </a:rPr>
              <a:t>CONCLUSIONES Y RECOMENDACIONES.</a:t>
            </a:r>
          </a:p>
          <a:p>
            <a:pPr eaLnBrk="1" hangingPunct="1">
              <a:defRPr/>
            </a:pPr>
            <a:endParaRPr lang="es-ES" sz="2000" b="1" dirty="0" smtClean="0">
              <a:solidFill>
                <a:schemeClr val="bg1"/>
              </a:solidFill>
              <a:cs typeface="Arial" charset="0"/>
            </a:endParaRPr>
          </a:p>
        </p:txBody>
      </p:sp>
      <p:sp>
        <p:nvSpPr>
          <p:cNvPr id="4101" name="Title 7"/>
          <p:cNvSpPr>
            <a:spLocks noGrp="1"/>
          </p:cNvSpPr>
          <p:nvPr>
            <p:ph type="ctrTitle"/>
          </p:nvPr>
        </p:nvSpPr>
        <p:spPr>
          <a:xfrm>
            <a:off x="152400" y="228600"/>
            <a:ext cx="7696200" cy="712788"/>
          </a:xfrm>
        </p:spPr>
        <p:txBody>
          <a:bodyPr/>
          <a:lstStyle/>
          <a:p>
            <a:pPr algn="l" eaLnBrk="1" hangingPunct="1"/>
            <a:r>
              <a:rPr lang="en-US" sz="4000" b="1" smtClean="0">
                <a:solidFill>
                  <a:schemeClr val="bg1"/>
                </a:solidFill>
              </a:rPr>
              <a:t>CONTENIDO.</a:t>
            </a:r>
          </a:p>
        </p:txBody>
      </p:sp>
      <p:pic>
        <p:nvPicPr>
          <p:cNvPr id="4102"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213" y="3276600"/>
            <a:ext cx="2854325" cy="2989263"/>
          </a:xfrm>
          <a:prstGeom prst="rect">
            <a:avLst/>
          </a:prstGeom>
          <a:noFill/>
          <a:ln w="9525">
            <a:noFill/>
            <a:miter lim="800000"/>
            <a:headEnd/>
            <a:tailEnd/>
          </a:ln>
          <a:effectLst>
            <a:glow rad="63500">
              <a:schemeClr val="accent1">
                <a:satMod val="175000"/>
                <a:alpha val="40000"/>
              </a:schemeClr>
            </a:glow>
            <a:outerShdw blurRad="50800" dist="38100" dir="2700000" algn="tl" rotWithShape="0">
              <a:prstClr val="black">
                <a:alpha val="40000"/>
              </a:prstClr>
            </a:outerShdw>
            <a:softEdge rad="1270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2532" name="Title 7"/>
          <p:cNvSpPr>
            <a:spLocks noGrp="1"/>
          </p:cNvSpPr>
          <p:nvPr>
            <p:ph type="ctrTitle"/>
          </p:nvPr>
        </p:nvSpPr>
        <p:spPr>
          <a:xfrm>
            <a:off x="211138" y="561975"/>
            <a:ext cx="7696200" cy="712788"/>
          </a:xfrm>
        </p:spPr>
        <p:txBody>
          <a:bodyPr/>
          <a:lstStyle/>
          <a:p>
            <a:r>
              <a:rPr lang="es-ES" sz="2800" b="1" smtClean="0">
                <a:cs typeface="Times New Roman" panose="02020603050405020304" pitchFamily="18" charset="0"/>
              </a:rPr>
              <a:t>PROCEDIMIENTO DENSIDAD Y ABSORCIÓN PARA AGREGADOS FINOS, NTE INEN 856</a:t>
            </a:r>
            <a:r>
              <a:rPr lang="es-ES" sz="2800" smtClean="0"/>
              <a:t/>
            </a:r>
            <a:br>
              <a:rPr lang="es-ES" sz="2800" smtClean="0"/>
            </a:br>
            <a:endParaRPr lang="es-ES" sz="6000" smtClean="0"/>
          </a:p>
        </p:txBody>
      </p:sp>
      <p:sp>
        <p:nvSpPr>
          <p:cNvPr id="2253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sp>
        <p:nvSpPr>
          <p:cNvPr id="22534" name="Rectangle 11"/>
          <p:cNvSpPr>
            <a:spLocks noChangeArrowheads="1"/>
          </p:cNvSpPr>
          <p:nvPr/>
        </p:nvSpPr>
        <p:spPr bwMode="auto">
          <a:xfrm>
            <a:off x="196850" y="1347788"/>
            <a:ext cx="87503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n-US" sz="1800">
              <a:solidFill>
                <a:schemeClr val="bg1"/>
              </a:solidFill>
            </a:endParaRPr>
          </a:p>
        </p:txBody>
      </p:sp>
      <p:pic>
        <p:nvPicPr>
          <p:cNvPr id="22535"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Diagram 1"/>
          <p:cNvGraphicFramePr/>
          <p:nvPr/>
        </p:nvGraphicFramePr>
        <p:xfrm>
          <a:off x="89756" y="1143000"/>
          <a:ext cx="8964488" cy="6131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3" name="Title 7"/>
          <p:cNvSpPr>
            <a:spLocks noGrp="1"/>
          </p:cNvSpPr>
          <p:nvPr>
            <p:ph type="ctrTitle"/>
          </p:nvPr>
        </p:nvSpPr>
        <p:spPr>
          <a:xfrm>
            <a:off x="300038" y="822325"/>
            <a:ext cx="7696200" cy="712788"/>
          </a:xfrm>
        </p:spPr>
        <p:txBody>
          <a:bodyPr/>
          <a:lstStyle/>
          <a:p>
            <a:pPr lvl="2">
              <a:defRPr/>
            </a:pPr>
            <a:r>
              <a:rPr lang="es-ES" sz="2800" b="1" dirty="0" smtClean="0">
                <a:latin typeface="+mj-lt"/>
                <a:ea typeface="Times New Roman" pitchFamily="18" charset="0"/>
              </a:rPr>
              <a:t>PROCEDIMIENTO DENSIDAD Y ABSORCIÓN PARA AGREGADOS GRUESOS, </a:t>
            </a:r>
            <a:r>
              <a:rPr lang="es-ES" sz="2800" b="1" dirty="0">
                <a:latin typeface="+mj-lt"/>
                <a:ea typeface="Times New Roman" pitchFamily="18" charset="0"/>
              </a:rPr>
              <a:t>NTE INEN 857</a:t>
            </a:r>
            <a:r>
              <a:rPr lang="es-ES" dirty="0">
                <a:cs typeface="Times New Roman" pitchFamily="18" charset="0"/>
              </a:rPr>
              <a:t/>
            </a:r>
            <a:br>
              <a:rPr lang="es-ES" dirty="0">
                <a:cs typeface="Times New Roman" pitchFamily="18" charset="0"/>
              </a:rPr>
            </a:br>
            <a:r>
              <a:rPr lang="es-ES" sz="2800" dirty="0" smtClean="0">
                <a:latin typeface="+mj-lt"/>
              </a:rPr>
              <a:t/>
            </a:r>
            <a:br>
              <a:rPr lang="es-ES" sz="2800" dirty="0" smtClean="0">
                <a:latin typeface="+mj-lt"/>
              </a:rPr>
            </a:br>
            <a:endParaRPr lang="es-ES" sz="6000" dirty="0"/>
          </a:p>
        </p:txBody>
      </p:sp>
      <p:sp>
        <p:nvSpPr>
          <p:cNvPr id="2355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sp>
        <p:nvSpPr>
          <p:cNvPr id="23558" name="Rectangle 11"/>
          <p:cNvSpPr>
            <a:spLocks noChangeArrowheads="1"/>
          </p:cNvSpPr>
          <p:nvPr/>
        </p:nvSpPr>
        <p:spPr bwMode="auto">
          <a:xfrm>
            <a:off x="196850" y="1347788"/>
            <a:ext cx="87503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n-US" sz="1800">
              <a:solidFill>
                <a:schemeClr val="bg1"/>
              </a:solidFill>
            </a:endParaRPr>
          </a:p>
        </p:txBody>
      </p:sp>
      <p:pic>
        <p:nvPicPr>
          <p:cNvPr id="23559"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5" name="Diagram 1"/>
          <p:cNvGraphicFramePr/>
          <p:nvPr/>
        </p:nvGraphicFramePr>
        <p:xfrm>
          <a:off x="251520" y="1179394"/>
          <a:ext cx="8640960" cy="5678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4580" name="Title 7"/>
          <p:cNvSpPr>
            <a:spLocks noGrp="1"/>
          </p:cNvSpPr>
          <p:nvPr>
            <p:ph type="ctrTitle"/>
          </p:nvPr>
        </p:nvSpPr>
        <p:spPr>
          <a:xfrm>
            <a:off x="152400" y="785813"/>
            <a:ext cx="7696200" cy="714375"/>
          </a:xfrm>
        </p:spPr>
        <p:txBody>
          <a:bodyPr/>
          <a:lstStyle/>
          <a:p>
            <a:pPr marL="342900" indent="-342900"/>
            <a:r>
              <a:rPr lang="es-EC" sz="3200" b="1" smtClean="0"/>
              <a:t>Densidad suelta y compactada. ASTM C - 29</a:t>
            </a:r>
            <a:r>
              <a:rPr lang="es-ES" sz="3200" b="1" smtClean="0"/>
              <a:t/>
            </a:r>
            <a:br>
              <a:rPr lang="es-ES" sz="3200" b="1" smtClean="0"/>
            </a:br>
            <a:r>
              <a:rPr lang="es-ES" sz="3200" b="1" smtClean="0"/>
              <a:t/>
            </a:r>
            <a:br>
              <a:rPr lang="es-ES" sz="3200" b="1" smtClean="0"/>
            </a:br>
            <a:r>
              <a:rPr lang="es-EC" sz="3000" b="1" smtClean="0"/>
              <a:t/>
            </a:r>
            <a:br>
              <a:rPr lang="es-EC" sz="3000" b="1" smtClean="0"/>
            </a:br>
            <a:endParaRPr lang="es-ES" sz="3000" smtClean="0"/>
          </a:p>
        </p:txBody>
      </p:sp>
      <p:pic>
        <p:nvPicPr>
          <p:cNvPr id="24581"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a 6"/>
          <p:cNvGraphicFramePr/>
          <p:nvPr/>
        </p:nvGraphicFramePr>
        <p:xfrm>
          <a:off x="381000" y="1219200"/>
          <a:ext cx="83058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583" name="Imagen 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400" y="2362200"/>
            <a:ext cx="1500188"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Imagen 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100888" y="2422525"/>
            <a:ext cx="1800225" cy="24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2293" name="Title 7"/>
          <p:cNvSpPr>
            <a:spLocks noGrp="1"/>
          </p:cNvSpPr>
          <p:nvPr>
            <p:ph type="ctrTitle"/>
          </p:nvPr>
        </p:nvSpPr>
        <p:spPr>
          <a:xfrm>
            <a:off x="300038" y="822325"/>
            <a:ext cx="7696200" cy="712788"/>
          </a:xfrm>
        </p:spPr>
        <p:txBody>
          <a:bodyPr/>
          <a:lstStyle/>
          <a:p>
            <a:pPr lvl="2">
              <a:defRPr/>
            </a:pPr>
            <a:r>
              <a:rPr lang="es-ES" sz="2800" b="1" dirty="0" smtClean="0">
                <a:latin typeface="+mj-lt"/>
                <a:ea typeface="Times New Roman" pitchFamily="18" charset="0"/>
              </a:rPr>
              <a:t>PROCEDIMIENTO </a:t>
            </a:r>
            <a:r>
              <a:rPr lang="es-EC" sz="2800" b="1" dirty="0" smtClean="0"/>
              <a:t>DENSIDAD SUELTA Y COMPACTADA. ASTM C - 29</a:t>
            </a:r>
            <a:r>
              <a:rPr lang="es-ES" sz="2800" dirty="0" smtClean="0">
                <a:latin typeface="+mj-lt"/>
              </a:rPr>
              <a:t/>
            </a:r>
            <a:br>
              <a:rPr lang="es-ES" sz="2800" dirty="0" smtClean="0">
                <a:latin typeface="+mj-lt"/>
              </a:rPr>
            </a:br>
            <a:endParaRPr lang="es-ES" sz="6000" dirty="0"/>
          </a:p>
        </p:txBody>
      </p:sp>
      <p:sp>
        <p:nvSpPr>
          <p:cNvPr id="2560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sp>
        <p:nvSpPr>
          <p:cNvPr id="25606" name="Rectangle 11"/>
          <p:cNvSpPr>
            <a:spLocks noChangeArrowheads="1"/>
          </p:cNvSpPr>
          <p:nvPr/>
        </p:nvSpPr>
        <p:spPr bwMode="auto">
          <a:xfrm>
            <a:off x="196850" y="1347788"/>
            <a:ext cx="87503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n-US" sz="1800">
              <a:solidFill>
                <a:schemeClr val="bg1"/>
              </a:solidFill>
            </a:endParaRPr>
          </a:p>
        </p:txBody>
      </p:sp>
      <p:pic>
        <p:nvPicPr>
          <p:cNvPr id="25607"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a 1"/>
          <p:cNvGraphicFramePr/>
          <p:nvPr/>
        </p:nvGraphicFramePr>
        <p:xfrm>
          <a:off x="457200" y="1397000"/>
          <a:ext cx="8489950" cy="5308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descr="G:\DCIM\101MSDCF\DSC00059.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15271" y="1422757"/>
            <a:ext cx="1371600" cy="1205988"/>
          </a:xfrm>
          <a:prstGeom prst="rect">
            <a:avLst/>
          </a:prstGeom>
          <a:ln w="28575" cap="sq" cmpd="thickThin">
            <a:solidFill>
              <a:srgbClr val="000000"/>
            </a:solidFill>
            <a:prstDash val="solid"/>
            <a:miter lim="800000"/>
          </a:ln>
          <a:effectLst>
            <a:innerShdw blurRad="76200">
              <a:srgbClr val="000000"/>
            </a:innerShdw>
          </a:effectLst>
        </p:spPr>
      </p:pic>
      <p:pic>
        <p:nvPicPr>
          <p:cNvPr id="12" name="Imagen 11" descr="G:\DCIM\101MSDCF\DSC00066.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48000" y="4343400"/>
            <a:ext cx="1859507" cy="1905000"/>
          </a:xfrm>
          <a:prstGeom prst="rect">
            <a:avLst/>
          </a:prstGeom>
          <a:ln w="28575" cap="sq" cmpd="thickThin">
            <a:solidFill>
              <a:srgbClr val="000000"/>
            </a:solidFill>
            <a:prstDash val="solid"/>
            <a:miter lim="800000"/>
          </a:ln>
          <a:effectLst>
            <a:innerShdw blurRad="76200">
              <a:srgbClr val="000000"/>
            </a:innerShdw>
          </a:effectLst>
        </p:spPr>
      </p:pic>
      <p:pic>
        <p:nvPicPr>
          <p:cNvPr id="25611" name="Imagen 12"/>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767638" y="4724400"/>
            <a:ext cx="1071562"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6628" name="Title 7"/>
          <p:cNvSpPr>
            <a:spLocks noGrp="1"/>
          </p:cNvSpPr>
          <p:nvPr>
            <p:ph type="ctrTitle"/>
          </p:nvPr>
        </p:nvSpPr>
        <p:spPr>
          <a:xfrm>
            <a:off x="228600" y="1346200"/>
            <a:ext cx="7620000" cy="325438"/>
          </a:xfrm>
        </p:spPr>
        <p:txBody>
          <a:bodyPr/>
          <a:lstStyle/>
          <a:p>
            <a:pPr marL="342900" indent="-342900"/>
            <a:r>
              <a:rPr lang="es-EC" sz="2800" b="1" smtClean="0"/>
              <a:t>CONTENIDO DE HUMEDAD. ASTM C 566.</a:t>
            </a:r>
            <a:r>
              <a:rPr lang="es-ES" sz="3200" b="1" smtClean="0"/>
              <a:t/>
            </a:r>
            <a:br>
              <a:rPr lang="es-ES" sz="3200" b="1" smtClean="0"/>
            </a:br>
            <a:r>
              <a:rPr lang="es-ES" sz="3200" b="1" smtClean="0"/>
              <a:t/>
            </a:r>
            <a:br>
              <a:rPr lang="es-ES" sz="3200" b="1" smtClean="0"/>
            </a:br>
            <a:r>
              <a:rPr lang="es-ES" sz="3200" b="1" smtClean="0"/>
              <a:t/>
            </a:r>
            <a:br>
              <a:rPr lang="es-ES" sz="3200" b="1" smtClean="0"/>
            </a:br>
            <a:r>
              <a:rPr lang="es-EC" sz="3000" b="1" smtClean="0"/>
              <a:t/>
            </a:r>
            <a:br>
              <a:rPr lang="es-EC" sz="3000" b="1" smtClean="0"/>
            </a:br>
            <a:endParaRPr lang="es-ES" sz="3000" smtClean="0"/>
          </a:p>
        </p:txBody>
      </p:sp>
      <p:pic>
        <p:nvPicPr>
          <p:cNvPr id="26629"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a 1"/>
          <p:cNvGraphicFramePr/>
          <p:nvPr/>
        </p:nvGraphicFramePr>
        <p:xfrm>
          <a:off x="1447800" y="1902543"/>
          <a:ext cx="6096000" cy="35857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7652" name="Title 7"/>
          <p:cNvSpPr>
            <a:spLocks noGrp="1"/>
          </p:cNvSpPr>
          <p:nvPr>
            <p:ph type="ctrTitle"/>
          </p:nvPr>
        </p:nvSpPr>
        <p:spPr>
          <a:xfrm>
            <a:off x="207963" y="876300"/>
            <a:ext cx="7696200" cy="712788"/>
          </a:xfrm>
        </p:spPr>
        <p:txBody>
          <a:bodyPr/>
          <a:lstStyle/>
          <a:p>
            <a:r>
              <a:rPr lang="es-ES" sz="2800" b="1" smtClean="0">
                <a:cs typeface="Times New Roman" panose="02020603050405020304" pitchFamily="18" charset="0"/>
              </a:rPr>
              <a:t>PROCEDIMIENTO </a:t>
            </a:r>
            <a:r>
              <a:rPr lang="es-EC" sz="2800" b="1" smtClean="0"/>
              <a:t>CONTENIDO DE HUMEDAD. </a:t>
            </a:r>
            <a:r>
              <a:rPr lang="es-ES" sz="3200" b="1" smtClean="0"/>
              <a:t/>
            </a:r>
            <a:br>
              <a:rPr lang="es-ES" sz="3200" b="1" smtClean="0"/>
            </a:br>
            <a:r>
              <a:rPr lang="es-ES" sz="3200" b="1" smtClean="0"/>
              <a:t/>
            </a:r>
            <a:br>
              <a:rPr lang="es-ES" sz="3200" b="1" smtClean="0"/>
            </a:br>
            <a:endParaRPr lang="es-ES" sz="6000" smtClean="0"/>
          </a:p>
        </p:txBody>
      </p:sp>
      <p:sp>
        <p:nvSpPr>
          <p:cNvPr id="2765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sp>
        <p:nvSpPr>
          <p:cNvPr id="27654" name="Rectangle 11"/>
          <p:cNvSpPr>
            <a:spLocks noChangeArrowheads="1"/>
          </p:cNvSpPr>
          <p:nvPr/>
        </p:nvSpPr>
        <p:spPr bwMode="auto">
          <a:xfrm>
            <a:off x="196850" y="1347788"/>
            <a:ext cx="87503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n-US" sz="1800">
              <a:solidFill>
                <a:schemeClr val="bg1"/>
              </a:solidFill>
            </a:endParaRPr>
          </a:p>
        </p:txBody>
      </p:sp>
      <p:pic>
        <p:nvPicPr>
          <p:cNvPr id="27655"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 name="Diagram 1"/>
          <p:cNvGraphicFramePr/>
          <p:nvPr/>
        </p:nvGraphicFramePr>
        <p:xfrm>
          <a:off x="89756" y="1143000"/>
          <a:ext cx="8964488" cy="61312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8676" name="Title 7"/>
          <p:cNvSpPr>
            <a:spLocks noGrp="1"/>
          </p:cNvSpPr>
          <p:nvPr>
            <p:ph type="ctrTitle"/>
          </p:nvPr>
        </p:nvSpPr>
        <p:spPr>
          <a:xfrm>
            <a:off x="228600" y="1346200"/>
            <a:ext cx="7620000" cy="325438"/>
          </a:xfrm>
        </p:spPr>
        <p:txBody>
          <a:bodyPr/>
          <a:lstStyle/>
          <a:p>
            <a:pPr marL="342900" indent="-342900"/>
            <a:r>
              <a:rPr lang="es-EC" sz="2800" b="1" smtClean="0"/>
              <a:t/>
            </a:r>
            <a:br>
              <a:rPr lang="es-EC" sz="2800" b="1" smtClean="0"/>
            </a:br>
            <a:r>
              <a:rPr lang="es-EC" sz="2800" b="1" smtClean="0"/>
              <a:t>ENSAYO DE ABRASIÓN. ASTM C 131.</a:t>
            </a:r>
            <a:r>
              <a:rPr lang="es-ES" sz="2800" b="1" smtClean="0"/>
              <a:t/>
            </a:r>
            <a:br>
              <a:rPr lang="es-ES" sz="2800" b="1" smtClean="0"/>
            </a:br>
            <a:r>
              <a:rPr lang="es-ES" sz="3200" b="1" smtClean="0"/>
              <a:t/>
            </a:r>
            <a:br>
              <a:rPr lang="es-ES" sz="3200" b="1" smtClean="0"/>
            </a:br>
            <a:r>
              <a:rPr lang="es-ES" sz="3200" b="1" smtClean="0"/>
              <a:t/>
            </a:r>
            <a:br>
              <a:rPr lang="es-ES" sz="3200" b="1" smtClean="0"/>
            </a:br>
            <a:r>
              <a:rPr lang="es-ES" sz="3200" b="1" smtClean="0"/>
              <a:t/>
            </a:r>
            <a:br>
              <a:rPr lang="es-ES" sz="3200" b="1" smtClean="0"/>
            </a:br>
            <a:r>
              <a:rPr lang="es-EC" sz="3000" b="1" smtClean="0"/>
              <a:t/>
            </a:r>
            <a:br>
              <a:rPr lang="es-EC" sz="3000" b="1" smtClean="0"/>
            </a:br>
            <a:endParaRPr lang="es-ES" sz="3000" smtClean="0"/>
          </a:p>
        </p:txBody>
      </p:sp>
      <p:pic>
        <p:nvPicPr>
          <p:cNvPr id="28677"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a 1"/>
          <p:cNvGraphicFramePr/>
          <p:nvPr>
            <p:extLst>
              <p:ext uri="{D42A27DB-BD31-4B8C-83A1-F6EECF244321}">
                <p14:modId xmlns:p14="http://schemas.microsoft.com/office/powerpoint/2010/main" val="213627768"/>
              </p:ext>
            </p:extLst>
          </p:nvPr>
        </p:nvGraphicFramePr>
        <p:xfrm>
          <a:off x="609600" y="1447801"/>
          <a:ext cx="7696200"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9700" name="Title 7"/>
          <p:cNvSpPr>
            <a:spLocks noGrp="1"/>
          </p:cNvSpPr>
          <p:nvPr>
            <p:ph type="ctrTitle"/>
          </p:nvPr>
        </p:nvSpPr>
        <p:spPr>
          <a:xfrm>
            <a:off x="207963" y="876300"/>
            <a:ext cx="7696200" cy="712788"/>
          </a:xfrm>
        </p:spPr>
        <p:txBody>
          <a:bodyPr/>
          <a:lstStyle/>
          <a:p>
            <a:r>
              <a:rPr lang="es-EC" sz="2800" b="1" smtClean="0"/>
              <a:t>ENSAYO DE ABRASIÓN - </a:t>
            </a:r>
            <a:r>
              <a:rPr lang="es-ES" sz="2800" b="1" smtClean="0">
                <a:cs typeface="Times New Roman" panose="02020603050405020304" pitchFamily="18" charset="0"/>
              </a:rPr>
              <a:t>PROCEDIMIENTO </a:t>
            </a:r>
            <a:r>
              <a:rPr lang="es-EC" sz="2800" b="1" smtClean="0"/>
              <a:t>. </a:t>
            </a:r>
            <a:r>
              <a:rPr lang="es-ES" sz="3200" b="1" smtClean="0"/>
              <a:t/>
            </a:r>
            <a:br>
              <a:rPr lang="es-ES" sz="3200" b="1" smtClean="0"/>
            </a:br>
            <a:r>
              <a:rPr lang="es-ES" sz="3200" b="1" smtClean="0"/>
              <a:t/>
            </a:r>
            <a:br>
              <a:rPr lang="es-ES" sz="3200" b="1" smtClean="0"/>
            </a:br>
            <a:endParaRPr lang="es-ES" sz="6000" smtClean="0"/>
          </a:p>
        </p:txBody>
      </p:sp>
      <p:sp>
        <p:nvSpPr>
          <p:cNvPr id="29701"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sp>
        <p:nvSpPr>
          <p:cNvPr id="29702" name="Rectangle 11"/>
          <p:cNvSpPr>
            <a:spLocks noChangeArrowheads="1"/>
          </p:cNvSpPr>
          <p:nvPr/>
        </p:nvSpPr>
        <p:spPr bwMode="auto">
          <a:xfrm>
            <a:off x="196850" y="1347788"/>
            <a:ext cx="87503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n-US" sz="1800">
              <a:solidFill>
                <a:schemeClr val="bg1"/>
              </a:solidFill>
            </a:endParaRPr>
          </a:p>
        </p:txBody>
      </p:sp>
      <p:pic>
        <p:nvPicPr>
          <p:cNvPr id="29703"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Diagram 3"/>
          <p:cNvGraphicFramePr/>
          <p:nvPr/>
        </p:nvGraphicFramePr>
        <p:xfrm>
          <a:off x="457200" y="1338689"/>
          <a:ext cx="7540625" cy="48335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Imagen 11" descr="SPM_A0675.jpg"/>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3000" y="4566600"/>
            <a:ext cx="2362200" cy="2139000"/>
          </a:xfrm>
          <a:prstGeom prst="rect">
            <a:avLst/>
          </a:prstGeom>
          <a:ln w="28575" cap="sq" cmpd="thickThin">
            <a:solidFill>
              <a:srgbClr val="000000"/>
            </a:solidFill>
            <a:prstDash val="solid"/>
            <a:miter lim="800000"/>
          </a:ln>
          <a:effectLst>
            <a:innerShdw blurRad="76200">
              <a:srgbClr val="000000"/>
            </a:innerShdw>
          </a:effectLst>
        </p:spPr>
      </p:pic>
      <p:pic>
        <p:nvPicPr>
          <p:cNvPr id="13" name="Imagen 12" descr="SPM_A0676.jpg"/>
          <p:cNvPicPr/>
          <p:nvPr/>
        </p:nvPicPr>
        <p:blipFill rotWithShape="1">
          <a:blip r:embed="rId9" cstate="print">
            <a:extLst>
              <a:ext uri="{28A0092B-C50C-407E-A947-70E740481C1C}">
                <a14:useLocalDpi xmlns:a14="http://schemas.microsoft.com/office/drawing/2010/main" val="0"/>
              </a:ext>
            </a:extLst>
          </a:blip>
          <a:srcRect t="7795" r="15372" b="20082"/>
          <a:stretch/>
        </p:blipFill>
        <p:spPr bwMode="auto">
          <a:xfrm>
            <a:off x="6553200" y="4267200"/>
            <a:ext cx="1905000" cy="2115025"/>
          </a:xfrm>
          <a:prstGeom prst="rect">
            <a:avLst/>
          </a:prstGeom>
          <a:ln w="28575" cap="sq" cmpd="thickThin">
            <a:solidFill>
              <a:srgbClr val="000000"/>
            </a:solidFill>
            <a:prstDash val="solid"/>
            <a:miter lim="800000"/>
          </a:ln>
          <a:effectLst>
            <a:innerShdw blurRad="76200">
              <a:srgbClr val="000000"/>
            </a:innerShdw>
          </a:effectLst>
        </p:spPr>
      </p:pic>
    </p:spTree>
  </p:cSld>
  <p:clrMapOvr>
    <a:masterClrMapping/>
  </p:clrMapOvr>
  <p:transition advTm="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0724"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sp>
        <p:nvSpPr>
          <p:cNvPr id="30725" name="Rectangle 11"/>
          <p:cNvSpPr>
            <a:spLocks noChangeArrowheads="1"/>
          </p:cNvSpPr>
          <p:nvPr/>
        </p:nvSpPr>
        <p:spPr bwMode="auto">
          <a:xfrm>
            <a:off x="196850" y="1347788"/>
            <a:ext cx="87503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n-US" sz="1800">
              <a:solidFill>
                <a:schemeClr val="bg1"/>
              </a:solidFill>
            </a:endParaRPr>
          </a:p>
        </p:txBody>
      </p:sp>
      <p:pic>
        <p:nvPicPr>
          <p:cNvPr id="30726"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ítulo 1"/>
          <p:cNvSpPr>
            <a:spLocks noGrp="1"/>
          </p:cNvSpPr>
          <p:nvPr>
            <p:ph type="ctrTitle"/>
          </p:nvPr>
        </p:nvSpPr>
        <p:spPr>
          <a:xfrm>
            <a:off x="85725" y="244475"/>
            <a:ext cx="7772400" cy="1470025"/>
          </a:xfrm>
        </p:spPr>
        <p:txBody>
          <a:bodyPr/>
          <a:lstStyle/>
          <a:p>
            <a:pPr marL="342900" indent="-342900"/>
            <a:r>
              <a:rPr lang="es-EC" sz="2800" b="1" smtClean="0"/>
              <a:t>ENSAYOS DEL HORMIGÓN EN SU ESTADO FRESCO</a:t>
            </a:r>
            <a:r>
              <a:rPr lang="es-ES" b="1" smtClean="0"/>
              <a:t/>
            </a:r>
            <a:br>
              <a:rPr lang="es-ES" b="1" smtClean="0"/>
            </a:br>
            <a:endParaRPr lang="es-ES" smtClean="0"/>
          </a:p>
        </p:txBody>
      </p:sp>
      <p:graphicFrame>
        <p:nvGraphicFramePr>
          <p:cNvPr id="8" name="Diagrama 7"/>
          <p:cNvGraphicFramePr/>
          <p:nvPr/>
        </p:nvGraphicFramePr>
        <p:xfrm>
          <a:off x="196850" y="1397000"/>
          <a:ext cx="875030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29" name="Imagen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158038" y="2362200"/>
            <a:ext cx="1881187"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Imagen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09800" y="1528763"/>
            <a:ext cx="19050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1748" name="Title 7"/>
          <p:cNvSpPr>
            <a:spLocks noGrp="1"/>
          </p:cNvSpPr>
          <p:nvPr>
            <p:ph type="ctrTitle"/>
          </p:nvPr>
        </p:nvSpPr>
        <p:spPr>
          <a:xfrm>
            <a:off x="152400" y="1447800"/>
            <a:ext cx="7696200" cy="712788"/>
          </a:xfrm>
        </p:spPr>
        <p:txBody>
          <a:bodyPr/>
          <a:lstStyle/>
          <a:p>
            <a:pPr marL="342900" indent="-342900"/>
            <a:r>
              <a:rPr lang="es-EC" sz="3200" b="1" smtClean="0"/>
              <a:t>Revenimiento del concreto recién mezclado. ASTM C 143</a:t>
            </a:r>
            <a:r>
              <a:rPr lang="es-ES" sz="3200" b="1" smtClean="0"/>
              <a:t/>
            </a:r>
            <a:br>
              <a:rPr lang="es-ES" sz="3200" b="1" smtClean="0"/>
            </a:br>
            <a:r>
              <a:rPr lang="es-ES" sz="3200" b="1" smtClean="0"/>
              <a:t/>
            </a:r>
            <a:br>
              <a:rPr lang="es-ES" sz="3200" b="1" smtClean="0"/>
            </a:br>
            <a:r>
              <a:rPr lang="es-ES" sz="3200" b="1" smtClean="0"/>
              <a:t/>
            </a:r>
            <a:br>
              <a:rPr lang="es-ES" sz="3200" b="1" smtClean="0"/>
            </a:br>
            <a:r>
              <a:rPr lang="es-EC" sz="3000" b="1" smtClean="0"/>
              <a:t/>
            </a:r>
            <a:br>
              <a:rPr lang="es-EC" sz="3000" b="1" smtClean="0"/>
            </a:br>
            <a:r>
              <a:rPr lang="es-EC" sz="3000" b="1" smtClean="0"/>
              <a:t> </a:t>
            </a:r>
            <a:r>
              <a:rPr lang="es-ES" sz="3000" b="1" smtClean="0"/>
              <a:t/>
            </a:r>
            <a:br>
              <a:rPr lang="es-ES" sz="3000" b="1" smtClean="0"/>
            </a:br>
            <a:endParaRPr lang="es-ES" sz="3000" smtClean="0"/>
          </a:p>
        </p:txBody>
      </p:sp>
      <p:pic>
        <p:nvPicPr>
          <p:cNvPr id="31749"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Diagrama 19"/>
          <p:cNvGraphicFramePr/>
          <p:nvPr>
            <p:extLst>
              <p:ext uri="{D42A27DB-BD31-4B8C-83A1-F6EECF244321}">
                <p14:modId xmlns:p14="http://schemas.microsoft.com/office/powerpoint/2010/main" val="3253353322"/>
              </p:ext>
            </p:extLst>
          </p:nvPr>
        </p:nvGraphicFramePr>
        <p:xfrm>
          <a:off x="0" y="1139588"/>
          <a:ext cx="89916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1751" name="Imagen 6"/>
          <p:cNvPicPr>
            <a:picLocks noChangeAspect="1" noChangeArrowheads="1"/>
          </p:cNvPicPr>
          <p:nvPr/>
        </p:nvPicPr>
        <p:blipFill>
          <a:blip r:embed="rId8">
            <a:extLst>
              <a:ext uri="{28A0092B-C50C-407E-A947-70E740481C1C}">
                <a14:useLocalDpi xmlns:a14="http://schemas.microsoft.com/office/drawing/2010/main" val="0"/>
              </a:ext>
            </a:extLst>
          </a:blip>
          <a:srcRect l="35683" t="32001" r="49216" b="50182"/>
          <a:stretch>
            <a:fillRect/>
          </a:stretch>
        </p:blipFill>
        <p:spPr bwMode="auto">
          <a:xfrm>
            <a:off x="6705600" y="3200399"/>
            <a:ext cx="1981200" cy="1630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Imagen 7"/>
          <p:cNvPicPr>
            <a:picLocks noChangeAspect="1" noChangeArrowheads="1"/>
          </p:cNvPicPr>
          <p:nvPr/>
        </p:nvPicPr>
        <p:blipFill>
          <a:blip r:embed="rId8">
            <a:extLst>
              <a:ext uri="{28A0092B-C50C-407E-A947-70E740481C1C}">
                <a14:useLocalDpi xmlns:a14="http://schemas.microsoft.com/office/drawing/2010/main" val="0"/>
              </a:ext>
            </a:extLst>
          </a:blip>
          <a:srcRect l="51399" t="32001" r="34381" b="50182"/>
          <a:stretch>
            <a:fillRect/>
          </a:stretch>
        </p:blipFill>
        <p:spPr bwMode="auto">
          <a:xfrm>
            <a:off x="6705600" y="5029199"/>
            <a:ext cx="1981200" cy="17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124" name="Title 7"/>
          <p:cNvSpPr>
            <a:spLocks noGrp="1"/>
          </p:cNvSpPr>
          <p:nvPr>
            <p:ph type="ctrTitle"/>
          </p:nvPr>
        </p:nvSpPr>
        <p:spPr>
          <a:xfrm>
            <a:off x="152400" y="228600"/>
            <a:ext cx="7696200" cy="712788"/>
          </a:xfrm>
        </p:spPr>
        <p:txBody>
          <a:bodyPr/>
          <a:lstStyle/>
          <a:p>
            <a:pPr algn="l" eaLnBrk="1" hangingPunct="1"/>
            <a:r>
              <a:rPr lang="en-US" sz="3600" b="1" smtClean="0">
                <a:solidFill>
                  <a:schemeClr val="bg1"/>
                </a:solidFill>
              </a:rPr>
              <a:t>GENERALIDADES.</a:t>
            </a:r>
          </a:p>
        </p:txBody>
      </p:sp>
      <p:pic>
        <p:nvPicPr>
          <p:cNvPr id="5125"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5 Diagrama"/>
          <p:cNvGraphicFramePr/>
          <p:nvPr>
            <p:extLst>
              <p:ext uri="{D42A27DB-BD31-4B8C-83A1-F6EECF244321}">
                <p14:modId xmlns:p14="http://schemas.microsoft.com/office/powerpoint/2010/main" val="1938124936"/>
              </p:ext>
            </p:extLst>
          </p:nvPr>
        </p:nvGraphicFramePr>
        <p:xfrm>
          <a:off x="381000" y="1295400"/>
          <a:ext cx="8382000" cy="52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2772" name="Title 7"/>
          <p:cNvSpPr>
            <a:spLocks noGrp="1"/>
          </p:cNvSpPr>
          <p:nvPr>
            <p:ph type="ctrTitle"/>
          </p:nvPr>
        </p:nvSpPr>
        <p:spPr>
          <a:xfrm>
            <a:off x="152400" y="228600"/>
            <a:ext cx="7696200" cy="712788"/>
          </a:xfrm>
        </p:spPr>
        <p:txBody>
          <a:bodyPr/>
          <a:lstStyle/>
          <a:p>
            <a:pPr marL="342900" indent="-342900"/>
            <a:r>
              <a:rPr lang="es-EC" sz="2600" b="1" smtClean="0"/>
              <a:t>PESO UNITARIO Y VOLUMEN PRODUCIDO. ASTM C 138</a:t>
            </a:r>
            <a:endParaRPr lang="es-ES" sz="2600" b="1" smtClean="0"/>
          </a:p>
        </p:txBody>
      </p:sp>
      <p:sp>
        <p:nvSpPr>
          <p:cNvPr id="3277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sp>
        <p:nvSpPr>
          <p:cNvPr id="32774" name="Rectangle 11"/>
          <p:cNvSpPr>
            <a:spLocks noChangeArrowheads="1"/>
          </p:cNvSpPr>
          <p:nvPr/>
        </p:nvSpPr>
        <p:spPr bwMode="auto">
          <a:xfrm>
            <a:off x="196850" y="1347788"/>
            <a:ext cx="87503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n-US" sz="1800">
              <a:solidFill>
                <a:schemeClr val="bg1"/>
              </a:solidFill>
            </a:endParaRPr>
          </a:p>
        </p:txBody>
      </p:sp>
      <p:pic>
        <p:nvPicPr>
          <p:cNvPr id="32775"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Diagram 1"/>
          <p:cNvGraphicFramePr/>
          <p:nvPr/>
        </p:nvGraphicFramePr>
        <p:xfrm>
          <a:off x="119854" y="1163472"/>
          <a:ext cx="8820472" cy="4984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descr="G:\DCIM\101MSDCF\DSC00054.JPG"/>
          <p:cNvPicPr/>
          <p:nvPr/>
        </p:nvPicPr>
        <p:blipFill rotWithShape="1">
          <a:blip r:embed="rId8" cstate="print">
            <a:extLst>
              <a:ext uri="{28A0092B-C50C-407E-A947-70E740481C1C}">
                <a14:useLocalDpi xmlns:a14="http://schemas.microsoft.com/office/drawing/2010/main" val="0"/>
              </a:ext>
            </a:extLst>
          </a:blip>
          <a:srcRect b="30666"/>
          <a:stretch/>
        </p:blipFill>
        <p:spPr bwMode="auto">
          <a:xfrm>
            <a:off x="685800" y="3810000"/>
            <a:ext cx="2743200" cy="1981200"/>
          </a:xfrm>
          <a:prstGeom prst="rect">
            <a:avLst/>
          </a:prstGeom>
          <a:ln w="28575" cap="sq" cmpd="thickThin">
            <a:solidFill>
              <a:srgbClr val="000000"/>
            </a:solidFill>
            <a:prstDash val="solid"/>
            <a:miter lim="800000"/>
          </a:ln>
          <a:effectLst>
            <a:innerShdw blurRad="76200">
              <a:srgbClr val="000000"/>
            </a:innerShdw>
          </a:effectLst>
        </p:spPr>
      </p:pic>
    </p:spTree>
  </p:cSld>
  <p:clrMapOvr>
    <a:masterClrMapping/>
  </p:clrMapOvr>
  <p:transition advTm="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3796" name="Title 7"/>
          <p:cNvSpPr>
            <a:spLocks noGrp="1"/>
          </p:cNvSpPr>
          <p:nvPr>
            <p:ph type="ctrTitle"/>
          </p:nvPr>
        </p:nvSpPr>
        <p:spPr>
          <a:xfrm>
            <a:off x="152400" y="228600"/>
            <a:ext cx="7696200" cy="712788"/>
          </a:xfrm>
        </p:spPr>
        <p:txBody>
          <a:bodyPr/>
          <a:lstStyle/>
          <a:p>
            <a:pPr marL="342900" indent="-342900"/>
            <a:r>
              <a:rPr lang="es-EC" sz="2400" b="1" smtClean="0"/>
              <a:t>ELABORACIÓN Y CURADO DE ESPECÍMENES DE HORMIGÓN PARA PRUEBAS DE COMPRESIÓN, ASTM C 31</a:t>
            </a:r>
            <a:endParaRPr lang="es-ES" sz="2400" b="1" smtClean="0"/>
          </a:p>
        </p:txBody>
      </p:sp>
      <p:sp>
        <p:nvSpPr>
          <p:cNvPr id="3379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33798"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a 1"/>
          <p:cNvGraphicFramePr/>
          <p:nvPr>
            <p:extLst>
              <p:ext uri="{D42A27DB-BD31-4B8C-83A1-F6EECF244321}">
                <p14:modId xmlns:p14="http://schemas.microsoft.com/office/powerpoint/2010/main" val="1350116934"/>
              </p:ext>
            </p:extLst>
          </p:nvPr>
        </p:nvGraphicFramePr>
        <p:xfrm>
          <a:off x="304800" y="1323831"/>
          <a:ext cx="8610600" cy="5232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3800" name="Imagen 11" descr="C:\Users\Diego\Pictures\fotos tesis\3\DSC0702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3563" y="5741988"/>
            <a:ext cx="1828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Imagen 12" descr="C:\Users\Diego\Pictures\fotos tesis\3\DSC07024.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364795"/>
            <a:ext cx="1798638"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Imagen 2"/>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00463" y="2224088"/>
            <a:ext cx="13493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Imagen 3"/>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2093913"/>
            <a:ext cx="1544638" cy="133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4" name="Imagen 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532187" y="3691791"/>
            <a:ext cx="1893888"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5" name="Imagen 5"/>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289800" y="48006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4820"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sp>
        <p:nvSpPr>
          <p:cNvPr id="34821" name="Rectangle 11"/>
          <p:cNvSpPr>
            <a:spLocks noChangeArrowheads="1"/>
          </p:cNvSpPr>
          <p:nvPr/>
        </p:nvSpPr>
        <p:spPr bwMode="auto">
          <a:xfrm>
            <a:off x="196850" y="1347788"/>
            <a:ext cx="87503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n-US" sz="1800">
              <a:solidFill>
                <a:schemeClr val="bg1"/>
              </a:solidFill>
            </a:endParaRPr>
          </a:p>
        </p:txBody>
      </p:sp>
      <p:pic>
        <p:nvPicPr>
          <p:cNvPr id="34822"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3" name="Título 1"/>
          <p:cNvSpPr>
            <a:spLocks noGrp="1"/>
          </p:cNvSpPr>
          <p:nvPr>
            <p:ph type="ctrTitle"/>
          </p:nvPr>
        </p:nvSpPr>
        <p:spPr>
          <a:xfrm>
            <a:off x="96838" y="522288"/>
            <a:ext cx="7772400" cy="1470025"/>
          </a:xfrm>
        </p:spPr>
        <p:txBody>
          <a:bodyPr/>
          <a:lstStyle/>
          <a:p>
            <a:pPr marL="342900" indent="-342900"/>
            <a:r>
              <a:rPr lang="es-EC" sz="2800" b="1" smtClean="0"/>
              <a:t>ENSAYOS DEL HORMIGÓN EN ESTADO DE ENDURECIMIENTO</a:t>
            </a:r>
            <a:r>
              <a:rPr lang="es-ES" sz="2800" b="1" smtClean="0"/>
              <a:t/>
            </a:r>
            <a:br>
              <a:rPr lang="es-ES" sz="2800" b="1" smtClean="0"/>
            </a:br>
            <a:r>
              <a:rPr lang="es-ES" b="1" smtClean="0"/>
              <a:t/>
            </a:r>
            <a:br>
              <a:rPr lang="es-ES" b="1" smtClean="0"/>
            </a:br>
            <a:endParaRPr lang="es-ES" smtClean="0"/>
          </a:p>
        </p:txBody>
      </p:sp>
      <p:graphicFrame>
        <p:nvGraphicFramePr>
          <p:cNvPr id="4" name="Diagrama 3"/>
          <p:cNvGraphicFramePr/>
          <p:nvPr>
            <p:extLst>
              <p:ext uri="{D42A27DB-BD31-4B8C-83A1-F6EECF244321}">
                <p14:modId xmlns:p14="http://schemas.microsoft.com/office/powerpoint/2010/main" val="1507167090"/>
              </p:ext>
            </p:extLst>
          </p:nvPr>
        </p:nvGraphicFramePr>
        <p:xfrm>
          <a:off x="304800" y="1143000"/>
          <a:ext cx="8839200" cy="5562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4825" name="Imagen 4"/>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526213" y="4648200"/>
            <a:ext cx="2398712"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6" name="Imagen 6"/>
          <p:cNvPicPr>
            <a:picLocks noChangeAspect="1"/>
          </p:cNvPicPr>
          <p:nvPr/>
        </p:nvPicPr>
        <p:blipFill>
          <a:blip r:embed="rId9">
            <a:extLst>
              <a:ext uri="{28A0092B-C50C-407E-A947-70E740481C1C}">
                <a14:useLocalDpi xmlns:a14="http://schemas.microsoft.com/office/drawing/2010/main" val="0"/>
              </a:ext>
            </a:extLst>
          </a:blip>
          <a:srcRect l="29710" r="22664"/>
          <a:stretch>
            <a:fillRect/>
          </a:stretch>
        </p:blipFill>
        <p:spPr bwMode="auto">
          <a:xfrm>
            <a:off x="485775" y="1185863"/>
            <a:ext cx="1143000" cy="179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7" name="Imagen 8"/>
          <p:cNvPicPr>
            <a:picLocks noChangeAspect="1"/>
          </p:cNvPicPr>
          <p:nvPr/>
        </p:nvPicPr>
        <p:blipFill>
          <a:blip r:embed="rId10">
            <a:extLst>
              <a:ext uri="{28A0092B-C50C-407E-A947-70E740481C1C}">
                <a14:useLocalDpi xmlns:a14="http://schemas.microsoft.com/office/drawing/2010/main" val="0"/>
              </a:ext>
            </a:extLst>
          </a:blip>
          <a:srcRect l="17477" r="28548"/>
          <a:stretch>
            <a:fillRect/>
          </a:stretch>
        </p:blipFill>
        <p:spPr bwMode="auto">
          <a:xfrm>
            <a:off x="2508250" y="1316038"/>
            <a:ext cx="12954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Imagen 12"/>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903288" y="4484688"/>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9" name="Imagen 14"/>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399213" y="1265238"/>
            <a:ext cx="24003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5844" name="Title 7"/>
          <p:cNvSpPr>
            <a:spLocks noGrp="1"/>
          </p:cNvSpPr>
          <p:nvPr>
            <p:ph type="ctrTitle"/>
          </p:nvPr>
        </p:nvSpPr>
        <p:spPr>
          <a:xfrm>
            <a:off x="152400" y="785813"/>
            <a:ext cx="7696200" cy="714375"/>
          </a:xfrm>
        </p:spPr>
        <p:txBody>
          <a:bodyPr/>
          <a:lstStyle/>
          <a:p>
            <a:pPr marL="342900" indent="-342900"/>
            <a:r>
              <a:rPr lang="es-EC" sz="3200" b="1" smtClean="0"/>
              <a:t>USO DE ALMOHADILLAS DE NEOPRENO</a:t>
            </a:r>
            <a:r>
              <a:rPr lang="es-ES" sz="3200" b="1" smtClean="0"/>
              <a:t/>
            </a:r>
            <a:br>
              <a:rPr lang="es-ES" sz="3200" b="1" smtClean="0"/>
            </a:br>
            <a:r>
              <a:rPr lang="es-ES" sz="3200" b="1" smtClean="0"/>
              <a:t/>
            </a:r>
            <a:br>
              <a:rPr lang="es-ES" sz="3200" b="1" smtClean="0"/>
            </a:br>
            <a:r>
              <a:rPr lang="es-EC" sz="3000" b="1" smtClean="0"/>
              <a:t/>
            </a:r>
            <a:br>
              <a:rPr lang="es-EC" sz="3000" b="1" smtClean="0"/>
            </a:br>
            <a:endParaRPr lang="es-ES" sz="3000" smtClean="0"/>
          </a:p>
        </p:txBody>
      </p:sp>
      <p:pic>
        <p:nvPicPr>
          <p:cNvPr id="35845"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a 6"/>
          <p:cNvGraphicFramePr/>
          <p:nvPr>
            <p:extLst>
              <p:ext uri="{D42A27DB-BD31-4B8C-83A1-F6EECF244321}">
                <p14:modId xmlns:p14="http://schemas.microsoft.com/office/powerpoint/2010/main" val="497274529"/>
              </p:ext>
            </p:extLst>
          </p:nvPr>
        </p:nvGraphicFramePr>
        <p:xfrm>
          <a:off x="381000" y="1219200"/>
          <a:ext cx="8305800" cy="5257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5847" name="Imagen 8" descr="C:\Users\Diego\Pictures\fotos tesis\8\CAM00662.jpg"/>
          <p:cNvPicPr>
            <a:picLocks noChangeAspect="1" noChangeArrowheads="1"/>
          </p:cNvPicPr>
          <p:nvPr/>
        </p:nvPicPr>
        <p:blipFill>
          <a:blip r:embed="rId8">
            <a:extLst>
              <a:ext uri="{28A0092B-C50C-407E-A947-70E740481C1C}">
                <a14:useLocalDpi xmlns:a14="http://schemas.microsoft.com/office/drawing/2010/main" val="0"/>
              </a:ext>
            </a:extLst>
          </a:blip>
          <a:srcRect t="2" b="63829"/>
          <a:stretch>
            <a:fillRect/>
          </a:stretch>
        </p:blipFill>
        <p:spPr bwMode="auto">
          <a:xfrm>
            <a:off x="7086600" y="1727200"/>
            <a:ext cx="1828800"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Imagen 1"/>
          <p:cNvPicPr>
            <a:picLocks noChangeAspect="1"/>
          </p:cNvPicPr>
          <p:nvPr/>
        </p:nvPicPr>
        <p:blipFill>
          <a:blip r:embed="rId9">
            <a:extLst>
              <a:ext uri="{28A0092B-C50C-407E-A947-70E740481C1C}">
                <a14:useLocalDpi xmlns:a14="http://schemas.microsoft.com/office/drawing/2010/main" val="0"/>
              </a:ext>
            </a:extLst>
          </a:blip>
          <a:srcRect r="13535"/>
          <a:stretch>
            <a:fillRect/>
          </a:stretch>
        </p:blipFill>
        <p:spPr bwMode="auto">
          <a:xfrm>
            <a:off x="9525" y="2133600"/>
            <a:ext cx="2047875"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6868" name="Title 7"/>
          <p:cNvSpPr>
            <a:spLocks noGrp="1"/>
          </p:cNvSpPr>
          <p:nvPr>
            <p:ph type="ctrTitle"/>
          </p:nvPr>
        </p:nvSpPr>
        <p:spPr>
          <a:xfrm>
            <a:off x="152400" y="228600"/>
            <a:ext cx="7696200" cy="712788"/>
          </a:xfrm>
        </p:spPr>
        <p:txBody>
          <a:bodyPr/>
          <a:lstStyle/>
          <a:p>
            <a:pPr marL="342900" indent="-342900"/>
            <a:r>
              <a:rPr lang="es-EC" sz="2800" b="1" smtClean="0"/>
              <a:t>RESISTENCIA A LA COMPRESIÓN DE ESPECÍMENES DE HORMIGÓN. NTE IENE 1 573</a:t>
            </a:r>
            <a:endParaRPr lang="es-ES" sz="2800" b="1" smtClean="0"/>
          </a:p>
        </p:txBody>
      </p:sp>
      <p:sp>
        <p:nvSpPr>
          <p:cNvPr id="3686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sp>
        <p:nvSpPr>
          <p:cNvPr id="36870" name="Rectangle 11"/>
          <p:cNvSpPr>
            <a:spLocks noChangeArrowheads="1"/>
          </p:cNvSpPr>
          <p:nvPr/>
        </p:nvSpPr>
        <p:spPr bwMode="auto">
          <a:xfrm>
            <a:off x="196850" y="1347788"/>
            <a:ext cx="87503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s-ES" sz="1800">
              <a:solidFill>
                <a:schemeClr val="bg1"/>
              </a:solidFill>
            </a:endParaRPr>
          </a:p>
          <a:p>
            <a:pPr eaLnBrk="1" hangingPunct="1">
              <a:spcBef>
                <a:spcPct val="0"/>
              </a:spcBef>
              <a:buFontTx/>
              <a:buNone/>
            </a:pPr>
            <a:endParaRPr lang="en-US" sz="1800">
              <a:solidFill>
                <a:schemeClr val="bg1"/>
              </a:solidFill>
            </a:endParaRPr>
          </a:p>
        </p:txBody>
      </p:sp>
      <p:pic>
        <p:nvPicPr>
          <p:cNvPr id="36871"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Diagram 1"/>
          <p:cNvGraphicFramePr/>
          <p:nvPr/>
        </p:nvGraphicFramePr>
        <p:xfrm>
          <a:off x="0" y="1163472"/>
          <a:ext cx="9144000" cy="56945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6873" name="Imagen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5257800"/>
            <a:ext cx="19812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Imagen 2"/>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586163" y="3889375"/>
            <a:ext cx="1971675"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Imagen 4"/>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0" y="3997325"/>
            <a:ext cx="336073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7892" name="Title 7"/>
          <p:cNvSpPr>
            <a:spLocks noGrp="1"/>
          </p:cNvSpPr>
          <p:nvPr>
            <p:ph type="ctrTitle"/>
          </p:nvPr>
        </p:nvSpPr>
        <p:spPr>
          <a:xfrm>
            <a:off x="122238" y="990600"/>
            <a:ext cx="7696200" cy="712788"/>
          </a:xfrm>
        </p:spPr>
        <p:txBody>
          <a:bodyPr/>
          <a:lstStyle/>
          <a:p>
            <a:pPr marL="342900" indent="-342900"/>
            <a:r>
              <a:rPr lang="es-EC" sz="2800" b="1" smtClean="0"/>
              <a:t>MÓDULO DE ELASTICIDAD EN CILINDROS SOMETIDOS A COMPRESIÓN</a:t>
            </a:r>
            <a:r>
              <a:rPr lang="es-EC" sz="3200" b="1" smtClean="0"/>
              <a:t>.</a:t>
            </a:r>
            <a:r>
              <a:rPr lang="es-ES" sz="3200" b="1" smtClean="0"/>
              <a:t/>
            </a:r>
            <a:br>
              <a:rPr lang="es-ES" sz="3200" b="1" smtClean="0"/>
            </a:br>
            <a:r>
              <a:rPr lang="es-ES" sz="3200" b="1" smtClean="0"/>
              <a:t/>
            </a:r>
            <a:br>
              <a:rPr lang="es-ES" sz="3200" b="1" smtClean="0"/>
            </a:br>
            <a:r>
              <a:rPr lang="es-EC" sz="3000" b="1" smtClean="0"/>
              <a:t/>
            </a:r>
            <a:br>
              <a:rPr lang="es-EC" sz="3000" b="1" smtClean="0"/>
            </a:br>
            <a:endParaRPr lang="es-ES" sz="3000" smtClean="0"/>
          </a:p>
        </p:txBody>
      </p:sp>
      <p:pic>
        <p:nvPicPr>
          <p:cNvPr id="37893"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a 6"/>
          <p:cNvGraphicFramePr/>
          <p:nvPr/>
        </p:nvGraphicFramePr>
        <p:xfrm>
          <a:off x="381000" y="1143000"/>
          <a:ext cx="7924800" cy="5715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7895" name="Imagen 7"/>
          <p:cNvPicPr>
            <a:picLocks noChangeAspect="1" noChangeArrowheads="1"/>
          </p:cNvPicPr>
          <p:nvPr/>
        </p:nvPicPr>
        <p:blipFill>
          <a:blip r:embed="rId8">
            <a:extLst>
              <a:ext uri="{28A0092B-C50C-407E-A947-70E740481C1C}">
                <a14:useLocalDpi xmlns:a14="http://schemas.microsoft.com/office/drawing/2010/main" val="0"/>
              </a:ext>
            </a:extLst>
          </a:blip>
          <a:srcRect l="47385" t="28000" r="27042" b="49091"/>
          <a:stretch>
            <a:fillRect/>
          </a:stretch>
        </p:blipFill>
        <p:spPr bwMode="auto">
          <a:xfrm>
            <a:off x="381000" y="1143000"/>
            <a:ext cx="20923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Imagen 8" descr="C:\Users\Diego\Pictures\fotos tesis\4\DSC06253.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86400" y="4267200"/>
            <a:ext cx="2120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8916" name="Title 7"/>
          <p:cNvSpPr>
            <a:spLocks noGrp="1"/>
          </p:cNvSpPr>
          <p:nvPr>
            <p:ph type="ctrTitle"/>
          </p:nvPr>
        </p:nvSpPr>
        <p:spPr>
          <a:xfrm>
            <a:off x="152400" y="785813"/>
            <a:ext cx="7696200" cy="714375"/>
          </a:xfrm>
        </p:spPr>
        <p:txBody>
          <a:bodyPr/>
          <a:lstStyle/>
          <a:p>
            <a:pPr marL="342900" indent="-342900"/>
            <a:r>
              <a:rPr lang="es-EC" sz="3000" b="1" smtClean="0"/>
              <a:t/>
            </a:r>
            <a:br>
              <a:rPr lang="es-EC" sz="3000" b="1" smtClean="0"/>
            </a:br>
            <a:r>
              <a:rPr lang="es-ES" sz="2800" b="1" smtClean="0"/>
              <a:t>PROCEDIMIENTO. </a:t>
            </a:r>
            <a:br>
              <a:rPr lang="es-ES" sz="2800" b="1" smtClean="0"/>
            </a:br>
            <a:r>
              <a:rPr lang="es-ES" sz="2800" b="1" smtClean="0"/>
              <a:t>MÓDULO DEELASTICIDAD.</a:t>
            </a:r>
            <a:r>
              <a:rPr lang="es-ES" sz="3200" b="1" smtClean="0"/>
              <a:t/>
            </a:r>
            <a:br>
              <a:rPr lang="es-ES" sz="3200" b="1" smtClean="0"/>
            </a:br>
            <a:r>
              <a:rPr lang="es-EC" sz="3000" b="1" smtClean="0"/>
              <a:t/>
            </a:r>
            <a:br>
              <a:rPr lang="es-EC" sz="3000" b="1" smtClean="0"/>
            </a:br>
            <a:r>
              <a:rPr lang="es-EC" sz="3000" b="1" smtClean="0"/>
              <a:t> </a:t>
            </a:r>
            <a:r>
              <a:rPr lang="es-ES" sz="3000" b="1" smtClean="0"/>
              <a:t/>
            </a:r>
            <a:br>
              <a:rPr lang="es-ES" sz="3000" b="1" smtClean="0"/>
            </a:br>
            <a:endParaRPr lang="es-ES" sz="3000" smtClean="0"/>
          </a:p>
        </p:txBody>
      </p:sp>
      <p:pic>
        <p:nvPicPr>
          <p:cNvPr id="38917"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0" name="Diagrama 19"/>
          <p:cNvGraphicFramePr/>
          <p:nvPr>
            <p:extLst>
              <p:ext uri="{D42A27DB-BD31-4B8C-83A1-F6EECF244321}">
                <p14:modId xmlns:p14="http://schemas.microsoft.com/office/powerpoint/2010/main" val="4171213174"/>
              </p:ext>
            </p:extLst>
          </p:nvPr>
        </p:nvGraphicFramePr>
        <p:xfrm>
          <a:off x="152400" y="1284288"/>
          <a:ext cx="8610600" cy="5421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8919" name="Imagen 6"/>
          <p:cNvPicPr>
            <a:picLocks noChangeAspect="1" noChangeArrowheads="1"/>
          </p:cNvPicPr>
          <p:nvPr/>
        </p:nvPicPr>
        <p:blipFill>
          <a:blip r:embed="rId8" cstate="print">
            <a:extLst>
              <a:ext uri="{28A0092B-C50C-407E-A947-70E740481C1C}">
                <a14:useLocalDpi xmlns:a14="http://schemas.microsoft.com/office/drawing/2010/main" val="0"/>
              </a:ext>
            </a:extLst>
          </a:blip>
          <a:srcRect l="29646" t="16248" r="32706" b="29790"/>
          <a:stretch>
            <a:fillRect/>
          </a:stretch>
        </p:blipFill>
        <p:spPr bwMode="auto">
          <a:xfrm>
            <a:off x="5337175" y="3581400"/>
            <a:ext cx="3822700" cy="248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7"/>
          <p:cNvSpPr txBox="1">
            <a:spLocks/>
          </p:cNvSpPr>
          <p:nvPr/>
        </p:nvSpPr>
        <p:spPr bwMode="auto">
          <a:xfrm>
            <a:off x="0" y="1143000"/>
            <a:ext cx="56388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400">
                <a:solidFill>
                  <a:schemeClr val="bg1"/>
                </a:solidFill>
              </a:rPr>
              <a:t>DOSIFICACIÓN. </a:t>
            </a:r>
          </a:p>
        </p:txBody>
      </p:sp>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941" name="Title 7"/>
          <p:cNvSpPr>
            <a:spLocks noGrp="1"/>
          </p:cNvSpPr>
          <p:nvPr>
            <p:ph type="ctrTitle"/>
          </p:nvPr>
        </p:nvSpPr>
        <p:spPr>
          <a:xfrm>
            <a:off x="152400" y="228600"/>
            <a:ext cx="7696200" cy="712788"/>
          </a:xfrm>
        </p:spPr>
        <p:txBody>
          <a:bodyPr/>
          <a:lstStyle/>
          <a:p>
            <a:pPr algn="l" eaLnBrk="1" hangingPunct="1"/>
            <a:r>
              <a:rPr lang="en-US" sz="3000" b="1" smtClean="0">
                <a:solidFill>
                  <a:schemeClr val="bg1"/>
                </a:solidFill>
              </a:rPr>
              <a:t>MEZCLA OBTENIDA.</a:t>
            </a:r>
          </a:p>
        </p:txBody>
      </p:sp>
      <p:sp>
        <p:nvSpPr>
          <p:cNvPr id="39942"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sp>
        <p:nvSpPr>
          <p:cNvPr id="14" name="Oval 13"/>
          <p:cNvSpPr/>
          <p:nvPr/>
        </p:nvSpPr>
        <p:spPr>
          <a:xfrm>
            <a:off x="3657600" y="1676400"/>
            <a:ext cx="1143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944" name="Rectangle 14"/>
          <p:cNvSpPr>
            <a:spLocks noChangeArrowheads="1"/>
          </p:cNvSpPr>
          <p:nvPr/>
        </p:nvSpPr>
        <p:spPr bwMode="auto">
          <a:xfrm>
            <a:off x="3810000" y="1828800"/>
            <a:ext cx="8683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b="1"/>
              <a:t>H.A.D.</a:t>
            </a:r>
          </a:p>
        </p:txBody>
      </p:sp>
      <p:sp>
        <p:nvSpPr>
          <p:cNvPr id="16" name="Down Arrow 15"/>
          <p:cNvSpPr/>
          <p:nvPr/>
        </p:nvSpPr>
        <p:spPr>
          <a:xfrm>
            <a:off x="4038600" y="259080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0" name="Right Arrow 19"/>
          <p:cNvSpPr/>
          <p:nvPr/>
        </p:nvSpPr>
        <p:spPr>
          <a:xfrm rot="20445683">
            <a:off x="4953000" y="1676400"/>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1" name="Right Arrow 20"/>
          <p:cNvSpPr/>
          <p:nvPr/>
        </p:nvSpPr>
        <p:spPr>
          <a:xfrm rot="1323474">
            <a:off x="4756150" y="2338388"/>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3" name="Right Arrow 22"/>
          <p:cNvSpPr/>
          <p:nvPr/>
        </p:nvSpPr>
        <p:spPr>
          <a:xfrm rot="11634929">
            <a:off x="2743200" y="1676400"/>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5" name="Right Arrow 24"/>
          <p:cNvSpPr/>
          <p:nvPr/>
        </p:nvSpPr>
        <p:spPr>
          <a:xfrm rot="9233691">
            <a:off x="2940050" y="2363788"/>
            <a:ext cx="6858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9950" name="Rectangle 25"/>
          <p:cNvSpPr>
            <a:spLocks noChangeArrowheads="1"/>
          </p:cNvSpPr>
          <p:nvPr/>
        </p:nvSpPr>
        <p:spPr bwMode="auto">
          <a:xfrm>
            <a:off x="5683250" y="1476375"/>
            <a:ext cx="712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a:t>Agua</a:t>
            </a:r>
          </a:p>
        </p:txBody>
      </p:sp>
      <p:sp>
        <p:nvSpPr>
          <p:cNvPr id="39951" name="Rectangle 26"/>
          <p:cNvSpPr>
            <a:spLocks noChangeArrowheads="1"/>
          </p:cNvSpPr>
          <p:nvPr/>
        </p:nvSpPr>
        <p:spPr bwMode="auto">
          <a:xfrm>
            <a:off x="3381375" y="3124200"/>
            <a:ext cx="1695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a:t>Ceniza volante</a:t>
            </a:r>
          </a:p>
        </p:txBody>
      </p:sp>
      <p:sp>
        <p:nvSpPr>
          <p:cNvPr id="39952" name="Rectangle 29"/>
          <p:cNvSpPr>
            <a:spLocks noChangeArrowheads="1"/>
          </p:cNvSpPr>
          <p:nvPr/>
        </p:nvSpPr>
        <p:spPr bwMode="auto">
          <a:xfrm>
            <a:off x="5473700" y="2562225"/>
            <a:ext cx="8064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a:t>Arena</a:t>
            </a:r>
          </a:p>
        </p:txBody>
      </p:sp>
      <p:sp>
        <p:nvSpPr>
          <p:cNvPr id="39953" name="Rectangle 30"/>
          <p:cNvSpPr>
            <a:spLocks noChangeArrowheads="1"/>
          </p:cNvSpPr>
          <p:nvPr/>
        </p:nvSpPr>
        <p:spPr bwMode="auto">
          <a:xfrm>
            <a:off x="1797050" y="2490788"/>
            <a:ext cx="712788"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000"/>
              <a:t>Ripio</a:t>
            </a:r>
          </a:p>
        </p:txBody>
      </p:sp>
      <p:sp>
        <p:nvSpPr>
          <p:cNvPr id="39954" name="Rectangle 31"/>
          <p:cNvSpPr>
            <a:spLocks noChangeArrowheads="1"/>
          </p:cNvSpPr>
          <p:nvPr/>
        </p:nvSpPr>
        <p:spPr bwMode="auto">
          <a:xfrm>
            <a:off x="1371600" y="1600200"/>
            <a:ext cx="1292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s-EC" sz="2000"/>
              <a:t>Cemento </a:t>
            </a:r>
            <a:r>
              <a:rPr lang="es-EC" sz="2000">
                <a:solidFill>
                  <a:schemeClr val="bg1"/>
                </a:solidFill>
              </a:rPr>
              <a:t>z</a:t>
            </a:r>
          </a:p>
        </p:txBody>
      </p:sp>
      <p:pic>
        <p:nvPicPr>
          <p:cNvPr id="13331" name="Picture 16"/>
          <p:cNvPicPr>
            <a:picLocks noChangeAspect="1" noChangeArrowheads="1"/>
          </p:cNvPicPr>
          <p:nvPr/>
        </p:nvPicPr>
        <p:blipFill rotWithShape="1">
          <a:blip r:embed="rId2"/>
          <a:srcRect l="10735" r="12588" b="78010"/>
          <a:stretch/>
        </p:blipFill>
        <p:spPr bwMode="auto">
          <a:xfrm>
            <a:off x="734291" y="3810000"/>
            <a:ext cx="3761509" cy="665018"/>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pic>
        <p:nvPicPr>
          <p:cNvPr id="13332" name="Picture 22"/>
          <p:cNvPicPr>
            <a:picLocks noChangeAspect="1" noChangeArrowheads="1"/>
          </p:cNvPicPr>
          <p:nvPr/>
        </p:nvPicPr>
        <p:blipFill rotWithShape="1">
          <a:blip r:embed="rId3"/>
          <a:srcRect l="10402" r="11613" b="81217"/>
          <a:stretch/>
        </p:blipFill>
        <p:spPr bwMode="auto">
          <a:xfrm>
            <a:off x="4958735" y="3810000"/>
            <a:ext cx="3823856" cy="568036"/>
          </a:xfrm>
          <a:prstGeom prst="rect">
            <a:avLst/>
          </a:prstGeom>
          <a:ln/>
        </p:spPr>
        <p:style>
          <a:lnRef idx="2">
            <a:schemeClr val="accent1">
              <a:shade val="50000"/>
            </a:schemeClr>
          </a:lnRef>
          <a:fillRef idx="1">
            <a:schemeClr val="accent1"/>
          </a:fillRef>
          <a:effectRef idx="0">
            <a:schemeClr val="accent1"/>
          </a:effectRef>
          <a:fontRef idx="minor">
            <a:schemeClr val="lt1"/>
          </a:fontRef>
        </p:style>
      </p:pic>
      <p:pic>
        <p:nvPicPr>
          <p:cNvPr id="39957" name="Picture 9" descr="http://blogs.espe.edu.ec/wp-content/uploads/2013/09/Logo-RP-UFA-ESPE.jpg"/>
          <p:cNvPicPr>
            <a:picLocks noChangeAspect="1" noChangeArrowheads="1"/>
          </p:cNvPicPr>
          <p:nvPr/>
        </p:nvPicPr>
        <p:blipFill>
          <a:blip r:embed="rId4">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2"/>
          <p:cNvPicPr>
            <a:picLocks noChangeAspect="1" noChangeArrowheads="1"/>
          </p:cNvPicPr>
          <p:nvPr/>
        </p:nvPicPr>
        <p:blipFill rotWithShape="1">
          <a:blip r:embed="rId5">
            <a:extLst>
              <a:ext uri="{28A0092B-C50C-407E-A947-70E740481C1C}">
                <a14:useLocalDpi xmlns:a14="http://schemas.microsoft.com/office/drawing/2010/main" val="0"/>
              </a:ext>
            </a:extLst>
          </a:blip>
          <a:srcRect l="32644" t="39920" r="37861" b="34186"/>
          <a:stretch/>
        </p:blipFill>
        <p:spPr bwMode="auto">
          <a:xfrm>
            <a:off x="734291" y="4488873"/>
            <a:ext cx="3837709" cy="1894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66" name="Picture 14"/>
          <p:cNvPicPr>
            <a:picLocks noChangeAspect="1" noChangeArrowheads="1"/>
          </p:cNvPicPr>
          <p:nvPr/>
        </p:nvPicPr>
        <p:blipFill rotWithShape="1">
          <a:blip r:embed="rId6">
            <a:extLst>
              <a:ext uri="{28A0092B-C50C-407E-A947-70E740481C1C}">
                <a14:useLocalDpi xmlns:a14="http://schemas.microsoft.com/office/drawing/2010/main" val="0"/>
              </a:ext>
            </a:extLst>
          </a:blip>
          <a:srcRect l="32644" t="33483" r="37967" b="38731"/>
          <a:stretch/>
        </p:blipFill>
        <p:spPr bwMode="auto">
          <a:xfrm>
            <a:off x="4958736" y="4397014"/>
            <a:ext cx="3823855" cy="203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0964" name="Title 7"/>
          <p:cNvSpPr>
            <a:spLocks noGrp="1"/>
          </p:cNvSpPr>
          <p:nvPr>
            <p:ph type="ctrTitle"/>
          </p:nvPr>
        </p:nvSpPr>
        <p:spPr>
          <a:xfrm>
            <a:off x="152400" y="228600"/>
            <a:ext cx="7696200" cy="712788"/>
          </a:xfrm>
        </p:spPr>
        <p:txBody>
          <a:bodyPr/>
          <a:lstStyle/>
          <a:p>
            <a:pPr algn="l" eaLnBrk="1" hangingPunct="1"/>
            <a:r>
              <a:rPr lang="en-US" sz="3000" b="1" smtClean="0">
                <a:solidFill>
                  <a:schemeClr val="bg1"/>
                </a:solidFill>
              </a:rPr>
              <a:t>METODOLOGÍA DEL ACI 211.4R</a:t>
            </a:r>
          </a:p>
        </p:txBody>
      </p:sp>
      <p:sp>
        <p:nvSpPr>
          <p:cNvPr id="4096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40966"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1 Diagrama"/>
          <p:cNvGraphicFramePr/>
          <p:nvPr>
            <p:extLst>
              <p:ext uri="{D42A27DB-BD31-4B8C-83A1-F6EECF244321}">
                <p14:modId xmlns:p14="http://schemas.microsoft.com/office/powerpoint/2010/main" val="822115409"/>
              </p:ext>
            </p:extLst>
          </p:nvPr>
        </p:nvGraphicFramePr>
        <p:xfrm>
          <a:off x="76200" y="1354016"/>
          <a:ext cx="9067800" cy="5351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7"/>
          <p:cNvSpPr txBox="1">
            <a:spLocks/>
          </p:cNvSpPr>
          <p:nvPr/>
        </p:nvSpPr>
        <p:spPr bwMode="auto">
          <a:xfrm>
            <a:off x="279400" y="3268663"/>
            <a:ext cx="2559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b="1"/>
              <a:t>1.1.</a:t>
            </a:r>
            <a:r>
              <a:rPr lang="en-US" sz="1800"/>
              <a:t>           c + p</a:t>
            </a:r>
          </a:p>
        </p:txBody>
      </p:sp>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1989" name="Title 7"/>
          <p:cNvSpPr>
            <a:spLocks noGrp="1"/>
          </p:cNvSpPr>
          <p:nvPr>
            <p:ph type="ctrTitle"/>
          </p:nvPr>
        </p:nvSpPr>
        <p:spPr>
          <a:xfrm>
            <a:off x="152400" y="228600"/>
            <a:ext cx="7696200" cy="712788"/>
          </a:xfrm>
        </p:spPr>
        <p:txBody>
          <a:bodyPr/>
          <a:lstStyle/>
          <a:p>
            <a:pPr algn="l" eaLnBrk="1" hangingPunct="1"/>
            <a:r>
              <a:rPr lang="en-US" sz="3000" b="1" smtClean="0">
                <a:solidFill>
                  <a:schemeClr val="bg1"/>
                </a:solidFill>
              </a:rPr>
              <a:t>PROCESO DE ELABORACIÓN</a:t>
            </a:r>
          </a:p>
        </p:txBody>
      </p:sp>
      <p:sp>
        <p:nvSpPr>
          <p:cNvPr id="41990"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4199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400" y="1828800"/>
            <a:ext cx="2559050" cy="14398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550" y="1828800"/>
            <a:ext cx="2330450" cy="14398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3" name="Title 7"/>
          <p:cNvSpPr txBox="1">
            <a:spLocks/>
          </p:cNvSpPr>
          <p:nvPr/>
        </p:nvSpPr>
        <p:spPr bwMode="auto">
          <a:xfrm>
            <a:off x="3406775" y="3276600"/>
            <a:ext cx="23304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sz="1800" b="1"/>
              <a:t>1.2.</a:t>
            </a:r>
            <a:r>
              <a:rPr lang="en-US" sz="1800"/>
              <a:t>   c + p + agregados  </a:t>
            </a:r>
          </a:p>
        </p:txBody>
      </p:sp>
      <p:pic>
        <p:nvPicPr>
          <p:cNvPr id="41994" name="Picture 10" descr="H:\fotos tesis diego muñoz\DSC070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828800"/>
            <a:ext cx="2557463" cy="1439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995" name="Title 7"/>
          <p:cNvSpPr txBox="1">
            <a:spLocks/>
          </p:cNvSpPr>
          <p:nvPr/>
        </p:nvSpPr>
        <p:spPr bwMode="auto">
          <a:xfrm>
            <a:off x="6184900" y="3276600"/>
            <a:ext cx="2667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b="1" dirty="0"/>
              <a:t>1.3.  </a:t>
            </a:r>
            <a:r>
              <a:rPr lang="en-US" sz="1800" dirty="0"/>
              <a:t>c + p + </a:t>
            </a:r>
            <a:r>
              <a:rPr lang="en-US" sz="1800" dirty="0" err="1"/>
              <a:t>agregados</a:t>
            </a:r>
            <a:r>
              <a:rPr lang="en-US" sz="1800" dirty="0"/>
              <a:t> </a:t>
            </a:r>
            <a:r>
              <a:rPr lang="en-US" sz="1800" dirty="0">
                <a:solidFill>
                  <a:schemeClr val="bg1"/>
                </a:solidFill>
              </a:rPr>
              <a:t>+ w</a:t>
            </a:r>
          </a:p>
        </p:txBody>
      </p:sp>
      <p:sp>
        <p:nvSpPr>
          <p:cNvPr id="41996" name="Title 7"/>
          <p:cNvSpPr txBox="1">
            <a:spLocks/>
          </p:cNvSpPr>
          <p:nvPr/>
        </p:nvSpPr>
        <p:spPr bwMode="auto">
          <a:xfrm>
            <a:off x="165100" y="1181100"/>
            <a:ext cx="88265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400" b="1">
                <a:solidFill>
                  <a:schemeClr val="bg1"/>
                </a:solidFill>
              </a:rPr>
              <a:t>1. </a:t>
            </a:r>
            <a:r>
              <a:rPr lang="en-US" sz="2400" b="1"/>
              <a:t>Mezcla  de los componentes del HAD y medición de temperatura</a:t>
            </a:r>
          </a:p>
        </p:txBody>
      </p:sp>
      <p:pic>
        <p:nvPicPr>
          <p:cNvPr id="41997" name="Picture 11" descr="H:\fotos tesis diego muñoz\DSC0701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988" y="4173538"/>
            <a:ext cx="2557462" cy="1439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1998" name="Title 7"/>
          <p:cNvSpPr txBox="1">
            <a:spLocks/>
          </p:cNvSpPr>
          <p:nvPr/>
        </p:nvSpPr>
        <p:spPr bwMode="auto">
          <a:xfrm>
            <a:off x="279400" y="5695950"/>
            <a:ext cx="2557463"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b="1"/>
              <a:t>1.4.</a:t>
            </a:r>
            <a:r>
              <a:rPr lang="en-US" sz="1800"/>
              <a:t>       Mezcla total. </a:t>
            </a:r>
          </a:p>
        </p:txBody>
      </p:sp>
      <p:pic>
        <p:nvPicPr>
          <p:cNvPr id="41999" name="Picture 9" descr="http://blogs.espe.edu.ec/wp-content/uploads/2013/09/Logo-RP-UFA-ESPE.jpg"/>
          <p:cNvPicPr>
            <a:picLocks noChangeAspect="1" noChangeArrowheads="1"/>
          </p:cNvPicPr>
          <p:nvPr/>
        </p:nvPicPr>
        <p:blipFill>
          <a:blip r:embed="rId6">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0" name="Picture 12" descr="H:\fotos tesis diego muñoz\DSC0701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00413" y="4160838"/>
            <a:ext cx="2414587" cy="14398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2001" name="Title 7"/>
          <p:cNvSpPr txBox="1">
            <a:spLocks/>
          </p:cNvSpPr>
          <p:nvPr/>
        </p:nvSpPr>
        <p:spPr bwMode="auto">
          <a:xfrm>
            <a:off x="3424238" y="5778500"/>
            <a:ext cx="25590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b="1"/>
              <a:t>1.5.</a:t>
            </a:r>
            <a:r>
              <a:rPr lang="en-US" sz="1800"/>
              <a:t> Medición de la temperatura del HAD recién mezclado 22.1°C. </a:t>
            </a:r>
          </a:p>
        </p:txBody>
      </p:sp>
      <p:sp>
        <p:nvSpPr>
          <p:cNvPr id="42002" name="Title 7"/>
          <p:cNvSpPr txBox="1">
            <a:spLocks/>
          </p:cNvSpPr>
          <p:nvPr/>
        </p:nvSpPr>
        <p:spPr bwMode="auto">
          <a:xfrm>
            <a:off x="6434138" y="4267200"/>
            <a:ext cx="2417762"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b="1" dirty="0" err="1"/>
              <a:t>Donde</a:t>
            </a:r>
            <a:r>
              <a:rPr lang="en-US" sz="1800" b="1" dirty="0"/>
              <a:t>:</a:t>
            </a:r>
          </a:p>
          <a:p>
            <a:pPr eaLnBrk="1" hangingPunct="1">
              <a:spcBef>
                <a:spcPct val="0"/>
              </a:spcBef>
              <a:buFontTx/>
              <a:buNone/>
            </a:pPr>
            <a:r>
              <a:rPr lang="en-US" sz="1800" b="1" dirty="0"/>
              <a:t>c = </a:t>
            </a:r>
            <a:r>
              <a:rPr lang="en-US" sz="1800" dirty="0" err="1"/>
              <a:t>cemento</a:t>
            </a:r>
            <a:endParaRPr lang="en-US" sz="1800" dirty="0"/>
          </a:p>
          <a:p>
            <a:pPr eaLnBrk="1" hangingPunct="1">
              <a:spcBef>
                <a:spcPct val="0"/>
              </a:spcBef>
              <a:buFontTx/>
              <a:buNone/>
            </a:pPr>
            <a:r>
              <a:rPr lang="en-US" sz="1800" b="1" dirty="0"/>
              <a:t>p = </a:t>
            </a:r>
            <a:r>
              <a:rPr lang="en-US" sz="1800" dirty="0" err="1"/>
              <a:t>ceniza</a:t>
            </a:r>
            <a:r>
              <a:rPr lang="en-US" sz="1800" dirty="0"/>
              <a:t> </a:t>
            </a:r>
            <a:r>
              <a:rPr lang="en-US" sz="1800" dirty="0" err="1"/>
              <a:t>volante</a:t>
            </a:r>
            <a:endParaRPr lang="en-US" sz="1800" dirty="0"/>
          </a:p>
          <a:p>
            <a:pPr eaLnBrk="1" hangingPunct="1">
              <a:spcBef>
                <a:spcPct val="0"/>
              </a:spcBef>
              <a:buFontTx/>
              <a:buNone/>
            </a:pPr>
            <a:r>
              <a:rPr lang="en-US" sz="1800" b="1" dirty="0"/>
              <a:t>w = </a:t>
            </a:r>
            <a:r>
              <a:rPr lang="en-US" sz="1800" dirty="0" err="1"/>
              <a:t>agua</a:t>
            </a:r>
            <a:r>
              <a:rPr lang="en-US" sz="1800" dirty="0"/>
              <a:t> </a:t>
            </a:r>
          </a:p>
          <a:p>
            <a:pPr eaLnBrk="1" hangingPunct="1">
              <a:spcBef>
                <a:spcPct val="0"/>
              </a:spcBef>
              <a:buFontTx/>
              <a:buNone/>
            </a:pPr>
            <a:r>
              <a:rPr lang="en-US" sz="1800" b="1" dirty="0"/>
              <a:t>HAD = </a:t>
            </a:r>
            <a:r>
              <a:rPr lang="en-US" sz="1800" dirty="0" err="1"/>
              <a:t>Hormigón</a:t>
            </a:r>
            <a:r>
              <a:rPr lang="en-US" sz="1800" dirty="0"/>
              <a:t> de alto </a:t>
            </a:r>
            <a:r>
              <a:rPr lang="en-US" sz="1800" dirty="0" err="1"/>
              <a:t>desempeño</a:t>
            </a:r>
            <a:endParaRPr lang="en-US" sz="1800" dirty="0"/>
          </a:p>
        </p:txBody>
      </p:sp>
    </p:spTree>
  </p:cSld>
  <p:clrMapOvr>
    <a:masterClrMapping/>
  </p:clrMapOvr>
  <p:transition advTm="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148" name="Title 7"/>
          <p:cNvSpPr>
            <a:spLocks noGrp="1"/>
          </p:cNvSpPr>
          <p:nvPr>
            <p:ph type="ctrTitle"/>
          </p:nvPr>
        </p:nvSpPr>
        <p:spPr>
          <a:xfrm>
            <a:off x="152400" y="228600"/>
            <a:ext cx="7696200" cy="712788"/>
          </a:xfrm>
        </p:spPr>
        <p:txBody>
          <a:bodyPr/>
          <a:lstStyle/>
          <a:p>
            <a:pPr algn="l" eaLnBrk="1" hangingPunct="1"/>
            <a:r>
              <a:rPr lang="en-US" sz="3600" b="1" smtClean="0">
                <a:solidFill>
                  <a:schemeClr val="bg1"/>
                </a:solidFill>
              </a:rPr>
              <a:t>OBJETIVOS.</a:t>
            </a:r>
          </a:p>
        </p:txBody>
      </p:sp>
      <p:pic>
        <p:nvPicPr>
          <p:cNvPr id="6149"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5 Diagrama"/>
          <p:cNvGraphicFramePr/>
          <p:nvPr>
            <p:extLst>
              <p:ext uri="{D42A27DB-BD31-4B8C-83A1-F6EECF244321}">
                <p14:modId xmlns:p14="http://schemas.microsoft.com/office/powerpoint/2010/main" val="3614513784"/>
              </p:ext>
            </p:extLst>
          </p:nvPr>
        </p:nvGraphicFramePr>
        <p:xfrm>
          <a:off x="76200" y="1295400"/>
          <a:ext cx="8991600" cy="533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7"/>
          <p:cNvSpPr txBox="1">
            <a:spLocks/>
          </p:cNvSpPr>
          <p:nvPr/>
        </p:nvSpPr>
        <p:spPr bwMode="auto">
          <a:xfrm>
            <a:off x="165100" y="3521075"/>
            <a:ext cx="24257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a:t>2.1. Mezcla parcialmente seca</a:t>
            </a:r>
          </a:p>
        </p:txBody>
      </p:sp>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3013" name="Title 7"/>
          <p:cNvSpPr>
            <a:spLocks noGrp="1"/>
          </p:cNvSpPr>
          <p:nvPr>
            <p:ph type="ctrTitle"/>
          </p:nvPr>
        </p:nvSpPr>
        <p:spPr>
          <a:xfrm>
            <a:off x="152400" y="228600"/>
            <a:ext cx="7696200" cy="712788"/>
          </a:xfrm>
        </p:spPr>
        <p:txBody>
          <a:bodyPr/>
          <a:lstStyle/>
          <a:p>
            <a:pPr algn="l" eaLnBrk="1" hangingPunct="1"/>
            <a:r>
              <a:rPr lang="en-US" sz="3000" b="1" smtClean="0">
                <a:solidFill>
                  <a:schemeClr val="bg1"/>
                </a:solidFill>
              </a:rPr>
              <a:t>PROCESO DE ELABORACIÓN</a:t>
            </a:r>
          </a:p>
        </p:txBody>
      </p:sp>
      <p:sp>
        <p:nvSpPr>
          <p:cNvPr id="43014"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sp>
        <p:nvSpPr>
          <p:cNvPr id="43015" name="Title 7"/>
          <p:cNvSpPr txBox="1">
            <a:spLocks/>
          </p:cNvSpPr>
          <p:nvPr/>
        </p:nvSpPr>
        <p:spPr bwMode="auto">
          <a:xfrm>
            <a:off x="165100" y="1181100"/>
            <a:ext cx="8313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400" b="1">
                <a:solidFill>
                  <a:schemeClr val="bg1"/>
                </a:solidFill>
              </a:rPr>
              <a:t>2. </a:t>
            </a:r>
            <a:r>
              <a:rPr lang="en-US" sz="2400" b="1"/>
              <a:t>Elaboración de los cilindros de HAD</a:t>
            </a:r>
          </a:p>
        </p:txBody>
      </p:sp>
      <p:pic>
        <p:nvPicPr>
          <p:cNvPr id="43016"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19703"/>
          <a:stretch/>
        </p:blipFill>
        <p:spPr bwMode="auto">
          <a:xfrm>
            <a:off x="7315200" y="1752600"/>
            <a:ext cx="1665288" cy="17208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8" name="Title 7"/>
          <p:cNvSpPr txBox="1">
            <a:spLocks/>
          </p:cNvSpPr>
          <p:nvPr/>
        </p:nvSpPr>
        <p:spPr bwMode="auto">
          <a:xfrm>
            <a:off x="7313613" y="3549650"/>
            <a:ext cx="1666875"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a:solidFill>
                  <a:schemeClr val="bg1"/>
                </a:solidFill>
              </a:rPr>
              <a:t>2.4</a:t>
            </a:r>
            <a:r>
              <a:rPr lang="en-US" sz="1800"/>
              <a:t>. Se implementa una forma de compactación con el martillo de proctor modificado. </a:t>
            </a:r>
          </a:p>
        </p:txBody>
      </p:sp>
      <p:pic>
        <p:nvPicPr>
          <p:cNvPr id="43019"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1752600"/>
            <a:ext cx="2557463" cy="176847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20" name="Picture 17" descr="C:\Users\Diego\Desktop\toma d emuestra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7188" y="1752600"/>
            <a:ext cx="2208212" cy="17494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21" name="Title 7"/>
          <p:cNvSpPr txBox="1">
            <a:spLocks/>
          </p:cNvSpPr>
          <p:nvPr/>
        </p:nvSpPr>
        <p:spPr bwMode="auto">
          <a:xfrm>
            <a:off x="2862263" y="3549650"/>
            <a:ext cx="2322512"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a:t>2.2. Se realiza latoma de muestra de los cilindros </a:t>
            </a:r>
          </a:p>
        </p:txBody>
      </p:sp>
      <p:pic>
        <p:nvPicPr>
          <p:cNvPr id="43022" name="Picture 19" descr="https://encrypted-tbn2.gstatic.com/images?q=tbn:ANd9GcSsxMExVZ8YBTxdPs-lPiyp5VjbguykQBKdQVdnyoj8BYQRVxUV"/>
          <p:cNvPicPr>
            <a:picLocks noChangeAspect="1" noChangeArrowheads="1"/>
          </p:cNvPicPr>
          <p:nvPr/>
        </p:nvPicPr>
        <p:blipFill>
          <a:blip r:embed="rId6">
            <a:extLst>
              <a:ext uri="{28A0092B-C50C-407E-A947-70E740481C1C}">
                <a14:useLocalDpi xmlns:a14="http://schemas.microsoft.com/office/drawing/2010/main" val="0"/>
              </a:ext>
            </a:extLst>
          </a:blip>
          <a:srcRect l="5347" t="751" r="5693" b="4306"/>
          <a:stretch>
            <a:fillRect/>
          </a:stretch>
        </p:blipFill>
        <p:spPr bwMode="auto">
          <a:xfrm>
            <a:off x="5395913" y="1752600"/>
            <a:ext cx="1665287" cy="1724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23" name="Title 7"/>
          <p:cNvSpPr txBox="1">
            <a:spLocks/>
          </p:cNvSpPr>
          <p:nvPr/>
        </p:nvSpPr>
        <p:spPr bwMode="auto">
          <a:xfrm>
            <a:off x="5368925" y="3667125"/>
            <a:ext cx="17938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a:t>2.3. Se varilla y golpea con el martillo de goma en tres capas</a:t>
            </a:r>
          </a:p>
        </p:txBody>
      </p:sp>
      <p:pic>
        <p:nvPicPr>
          <p:cNvPr id="43024" name="Picture 20" descr="H:\fotos tesis diego muñoz\DSC0702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125" y="4867275"/>
            <a:ext cx="2479675" cy="1439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3025" name="Title 7"/>
          <p:cNvSpPr txBox="1">
            <a:spLocks/>
          </p:cNvSpPr>
          <p:nvPr/>
        </p:nvSpPr>
        <p:spPr bwMode="auto">
          <a:xfrm>
            <a:off x="165100" y="6400800"/>
            <a:ext cx="24257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a:solidFill>
                  <a:schemeClr val="bg1"/>
                </a:solidFill>
              </a:rPr>
              <a:t>2.5. Muestra final</a:t>
            </a:r>
          </a:p>
        </p:txBody>
      </p:sp>
      <p:pic>
        <p:nvPicPr>
          <p:cNvPr id="43026" name="Picture 2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38450" y="4879975"/>
            <a:ext cx="2346325" cy="14398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27" name="Title 7"/>
          <p:cNvSpPr txBox="1">
            <a:spLocks/>
          </p:cNvSpPr>
          <p:nvPr/>
        </p:nvSpPr>
        <p:spPr bwMode="auto">
          <a:xfrm>
            <a:off x="2876550" y="6400800"/>
            <a:ext cx="2425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a:solidFill>
                  <a:schemeClr val="bg1"/>
                </a:solidFill>
              </a:rPr>
              <a:t>2.6. Curado del HAD</a:t>
            </a:r>
          </a:p>
        </p:txBody>
      </p:sp>
    </p:spTree>
  </p:cSld>
  <p:clrMapOvr>
    <a:masterClrMapping/>
  </p:clrMapOvr>
  <p:transition advTm="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4036" name="Title 7"/>
          <p:cNvSpPr>
            <a:spLocks noGrp="1"/>
          </p:cNvSpPr>
          <p:nvPr>
            <p:ph type="ctrTitle"/>
          </p:nvPr>
        </p:nvSpPr>
        <p:spPr>
          <a:xfrm>
            <a:off x="152400" y="228600"/>
            <a:ext cx="7696200" cy="712788"/>
          </a:xfrm>
        </p:spPr>
        <p:txBody>
          <a:bodyPr/>
          <a:lstStyle/>
          <a:p>
            <a:pPr algn="l" eaLnBrk="1" hangingPunct="1"/>
            <a:r>
              <a:rPr lang="en-US" sz="3000" b="1" smtClean="0">
                <a:solidFill>
                  <a:schemeClr val="bg1"/>
                </a:solidFill>
              </a:rPr>
              <a:t>PROCESO DE ELABORACIÓN</a:t>
            </a:r>
          </a:p>
        </p:txBody>
      </p:sp>
      <p:sp>
        <p:nvSpPr>
          <p:cNvPr id="4403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44038"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Title 7"/>
          <p:cNvSpPr txBox="1">
            <a:spLocks/>
          </p:cNvSpPr>
          <p:nvPr/>
        </p:nvSpPr>
        <p:spPr bwMode="auto">
          <a:xfrm>
            <a:off x="165100" y="6400800"/>
            <a:ext cx="24257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a:solidFill>
                  <a:schemeClr val="bg1"/>
                </a:solidFill>
              </a:rPr>
              <a:t>2.5. Muestra final</a:t>
            </a:r>
          </a:p>
        </p:txBody>
      </p:sp>
      <p:sp>
        <p:nvSpPr>
          <p:cNvPr id="44040" name="Title 7"/>
          <p:cNvSpPr txBox="1">
            <a:spLocks/>
          </p:cNvSpPr>
          <p:nvPr/>
        </p:nvSpPr>
        <p:spPr bwMode="auto">
          <a:xfrm>
            <a:off x="2876550" y="6400800"/>
            <a:ext cx="2425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800">
                <a:solidFill>
                  <a:schemeClr val="bg1"/>
                </a:solidFill>
              </a:rPr>
              <a:t>2.6. Curado del HAD</a:t>
            </a:r>
          </a:p>
        </p:txBody>
      </p:sp>
      <p:pic>
        <p:nvPicPr>
          <p:cNvPr id="44041" name="Imagen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433513"/>
            <a:ext cx="866775" cy="9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Imagen 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8525" y="3124200"/>
            <a:ext cx="762000"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Imagen 3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5545138"/>
            <a:ext cx="688975"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Imagen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7950" y="5568950"/>
            <a:ext cx="715963"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Imagen 3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313" y="2865438"/>
            <a:ext cx="655637" cy="95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Diagrama 6"/>
          <p:cNvGraphicFramePr/>
          <p:nvPr/>
        </p:nvGraphicFramePr>
        <p:xfrm>
          <a:off x="382061" y="1093788"/>
          <a:ext cx="7761814" cy="5562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cSld>
  <p:clrMapOvr>
    <a:masterClrMapping/>
  </p:clrMapOvr>
  <p:transition advTm="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5060" name="Title 7"/>
          <p:cNvSpPr>
            <a:spLocks noGrp="1"/>
          </p:cNvSpPr>
          <p:nvPr>
            <p:ph type="ctrTitle"/>
          </p:nvPr>
        </p:nvSpPr>
        <p:spPr>
          <a:xfrm>
            <a:off x="152400" y="228600"/>
            <a:ext cx="7696200" cy="712788"/>
          </a:xfrm>
        </p:spPr>
        <p:txBody>
          <a:bodyPr/>
          <a:lstStyle/>
          <a:p>
            <a:pPr algn="l" eaLnBrk="1" hangingPunct="1"/>
            <a:r>
              <a:rPr lang="en-US" sz="3600" b="1" smtClean="0">
                <a:solidFill>
                  <a:schemeClr val="bg1"/>
                </a:solidFill>
              </a:rPr>
              <a:t>PROCESO DE ELABORACIÓN</a:t>
            </a:r>
          </a:p>
        </p:txBody>
      </p:sp>
      <p:sp>
        <p:nvSpPr>
          <p:cNvPr id="45061"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sp>
        <p:nvSpPr>
          <p:cNvPr id="45062" name="Title 7"/>
          <p:cNvSpPr txBox="1">
            <a:spLocks/>
          </p:cNvSpPr>
          <p:nvPr/>
        </p:nvSpPr>
        <p:spPr bwMode="auto">
          <a:xfrm>
            <a:off x="187325" y="1028700"/>
            <a:ext cx="83137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2400" b="1" dirty="0">
                <a:solidFill>
                  <a:schemeClr val="bg1"/>
                </a:solidFill>
              </a:rPr>
              <a:t>3. </a:t>
            </a:r>
            <a:r>
              <a:rPr lang="en-US" sz="2400" b="1" dirty="0" err="1">
                <a:solidFill>
                  <a:schemeClr val="bg1"/>
                </a:solidFill>
              </a:rPr>
              <a:t>Probetas</a:t>
            </a:r>
            <a:r>
              <a:rPr lang="en-US" sz="2400" b="1" dirty="0">
                <a:solidFill>
                  <a:schemeClr val="bg1"/>
                </a:solidFill>
              </a:rPr>
              <a:t>  de HAD </a:t>
            </a:r>
            <a:r>
              <a:rPr lang="en-US" sz="2400" b="1" dirty="0" err="1">
                <a:solidFill>
                  <a:schemeClr val="bg1"/>
                </a:solidFill>
              </a:rPr>
              <a:t>sometidas</a:t>
            </a:r>
            <a:r>
              <a:rPr lang="en-US" sz="2400" b="1" dirty="0">
                <a:solidFill>
                  <a:schemeClr val="bg1"/>
                </a:solidFill>
              </a:rPr>
              <a:t> a </a:t>
            </a:r>
            <a:r>
              <a:rPr lang="en-US" sz="2400" b="1" dirty="0" err="1">
                <a:solidFill>
                  <a:schemeClr val="bg1"/>
                </a:solidFill>
              </a:rPr>
              <a:t>cargas</a:t>
            </a:r>
            <a:r>
              <a:rPr lang="en-US" sz="2400" b="1" dirty="0">
                <a:solidFill>
                  <a:schemeClr val="bg1"/>
                </a:solidFill>
              </a:rPr>
              <a:t>.</a:t>
            </a:r>
          </a:p>
        </p:txBody>
      </p:sp>
      <p:pic>
        <p:nvPicPr>
          <p:cNvPr id="45063"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4" name="Picture 2" descr="C:\Users\Diego\Pictures\celu samsung con teclas\100SSCAM\SNC000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0829" y="1303337"/>
            <a:ext cx="1919287" cy="158829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91" y="1303337"/>
            <a:ext cx="1920875" cy="15882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6" name="Picture 7" descr="C:\Users\Diego\Pictures\celu samsung con teclas\100SSCAM\SNC0004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241" y="1303337"/>
            <a:ext cx="1920875" cy="15882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6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241" y="3867411"/>
            <a:ext cx="1919287" cy="18002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5068" name="Title 7"/>
          <p:cNvSpPr txBox="1">
            <a:spLocks/>
          </p:cNvSpPr>
          <p:nvPr/>
        </p:nvSpPr>
        <p:spPr bwMode="auto">
          <a:xfrm>
            <a:off x="250091" y="3051967"/>
            <a:ext cx="85407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900" dirty="0"/>
              <a:t>Se </a:t>
            </a:r>
            <a:r>
              <a:rPr lang="en-US" sz="1900" dirty="0" err="1"/>
              <a:t>observa</a:t>
            </a:r>
            <a:r>
              <a:rPr lang="en-US" sz="1900" dirty="0"/>
              <a:t> </a:t>
            </a:r>
            <a:r>
              <a:rPr lang="en-US" sz="1900" dirty="0" err="1"/>
              <a:t>que</a:t>
            </a:r>
            <a:r>
              <a:rPr lang="en-US" sz="1900" dirty="0"/>
              <a:t> el </a:t>
            </a:r>
            <a:r>
              <a:rPr lang="en-US" sz="1900" dirty="0" err="1"/>
              <a:t>hormigón</a:t>
            </a:r>
            <a:r>
              <a:rPr lang="en-US" sz="1900" dirty="0"/>
              <a:t> </a:t>
            </a:r>
            <a:r>
              <a:rPr lang="en-US" sz="1900" dirty="0" err="1"/>
              <a:t>tiene</a:t>
            </a:r>
            <a:r>
              <a:rPr lang="en-US" sz="1900" dirty="0"/>
              <a:t> </a:t>
            </a:r>
            <a:r>
              <a:rPr lang="en-US" sz="1900" dirty="0" err="1"/>
              <a:t>porosidad</a:t>
            </a:r>
            <a:r>
              <a:rPr lang="en-US" sz="1900" dirty="0"/>
              <a:t> en la parte superior y </a:t>
            </a:r>
            <a:r>
              <a:rPr lang="en-US" sz="1900" dirty="0" err="1"/>
              <a:t>por</a:t>
            </a:r>
            <a:r>
              <a:rPr lang="en-US" sz="1900" dirty="0"/>
              <a:t> </a:t>
            </a:r>
            <a:r>
              <a:rPr lang="en-US" sz="1900" dirty="0" err="1"/>
              <a:t>este</a:t>
            </a:r>
            <a:r>
              <a:rPr lang="en-US" sz="1900" dirty="0"/>
              <a:t> </a:t>
            </a:r>
            <a:r>
              <a:rPr lang="en-US" sz="1900" dirty="0" err="1"/>
              <a:t>motivo</a:t>
            </a:r>
            <a:r>
              <a:rPr lang="en-US" sz="1900" dirty="0"/>
              <a:t> se </a:t>
            </a:r>
            <a:r>
              <a:rPr lang="en-US" sz="1900" dirty="0" err="1"/>
              <a:t>aplica</a:t>
            </a:r>
            <a:r>
              <a:rPr lang="en-US" sz="1900" dirty="0"/>
              <a:t> el </a:t>
            </a:r>
            <a:r>
              <a:rPr lang="en-US" sz="1900" dirty="0" smtClean="0"/>
              <a:t>capping </a:t>
            </a:r>
            <a:r>
              <a:rPr lang="en-US" sz="1900" dirty="0"/>
              <a:t>antes de </a:t>
            </a:r>
            <a:r>
              <a:rPr lang="en-US" sz="1900" dirty="0" err="1"/>
              <a:t>someter</a:t>
            </a:r>
            <a:r>
              <a:rPr lang="en-US" sz="1900" dirty="0"/>
              <a:t> a </a:t>
            </a:r>
            <a:r>
              <a:rPr lang="en-US" sz="1900" dirty="0" err="1"/>
              <a:t>carga</a:t>
            </a:r>
            <a:r>
              <a:rPr lang="en-US" sz="1900" dirty="0"/>
              <a:t> al </a:t>
            </a:r>
            <a:r>
              <a:rPr lang="en-US" sz="1900" dirty="0" err="1"/>
              <a:t>hormigón</a:t>
            </a:r>
            <a:r>
              <a:rPr lang="en-US" sz="1900" dirty="0"/>
              <a:t> para </a:t>
            </a:r>
            <a:r>
              <a:rPr lang="en-US" sz="1900" dirty="0" err="1"/>
              <a:t>distribuir</a:t>
            </a:r>
            <a:r>
              <a:rPr lang="en-US" sz="1900" dirty="0"/>
              <a:t> los </a:t>
            </a:r>
            <a:r>
              <a:rPr lang="en-US" sz="1900" dirty="0" err="1"/>
              <a:t>esfuerzos</a:t>
            </a:r>
            <a:r>
              <a:rPr lang="en-US" sz="1900" dirty="0"/>
              <a:t>. Se </a:t>
            </a:r>
            <a:r>
              <a:rPr lang="en-US" sz="1900" dirty="0" err="1"/>
              <a:t>observa</a:t>
            </a:r>
            <a:r>
              <a:rPr lang="en-US" sz="1900" dirty="0"/>
              <a:t> un </a:t>
            </a:r>
            <a:r>
              <a:rPr lang="en-US" sz="1900" dirty="0" err="1"/>
              <a:t>tipo</a:t>
            </a:r>
            <a:r>
              <a:rPr lang="en-US" sz="1900" dirty="0"/>
              <a:t> de </a:t>
            </a:r>
            <a:r>
              <a:rPr lang="en-US" sz="1900" dirty="0" err="1"/>
              <a:t>falla</a:t>
            </a:r>
            <a:r>
              <a:rPr lang="en-US" sz="1900" dirty="0"/>
              <a:t> columnar </a:t>
            </a:r>
            <a:r>
              <a:rPr lang="en-US" sz="1900" dirty="0" err="1"/>
              <a:t>explosiva</a:t>
            </a:r>
            <a:r>
              <a:rPr lang="en-US" sz="1900" dirty="0"/>
              <a:t>.</a:t>
            </a:r>
          </a:p>
        </p:txBody>
      </p:sp>
      <p:sp>
        <p:nvSpPr>
          <p:cNvPr id="45069" name="Title 7"/>
          <p:cNvSpPr txBox="1">
            <a:spLocks/>
          </p:cNvSpPr>
          <p:nvPr/>
        </p:nvSpPr>
        <p:spPr bwMode="auto">
          <a:xfrm>
            <a:off x="169128" y="5885655"/>
            <a:ext cx="85407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sz="1900" dirty="0"/>
              <a:t>Para </a:t>
            </a:r>
            <a:r>
              <a:rPr lang="en-US" sz="1900" dirty="0" err="1"/>
              <a:t>evitar</a:t>
            </a:r>
            <a:r>
              <a:rPr lang="en-US" sz="1900" dirty="0"/>
              <a:t> </a:t>
            </a:r>
            <a:r>
              <a:rPr lang="en-US" sz="1900" dirty="0" err="1"/>
              <a:t>porosidades</a:t>
            </a:r>
            <a:r>
              <a:rPr lang="en-US" sz="1900" dirty="0"/>
              <a:t> se </a:t>
            </a:r>
            <a:r>
              <a:rPr lang="en-US" sz="1900" dirty="0" err="1"/>
              <a:t>implementa</a:t>
            </a:r>
            <a:r>
              <a:rPr lang="en-US" sz="1900" dirty="0"/>
              <a:t> el </a:t>
            </a:r>
            <a:r>
              <a:rPr lang="en-US" sz="1900" dirty="0" err="1"/>
              <a:t>método</a:t>
            </a:r>
            <a:r>
              <a:rPr lang="en-US" sz="1900" dirty="0"/>
              <a:t> de </a:t>
            </a:r>
            <a:r>
              <a:rPr lang="en-US" sz="1900" dirty="0" err="1"/>
              <a:t>compactación</a:t>
            </a:r>
            <a:r>
              <a:rPr lang="en-US" sz="1900" dirty="0"/>
              <a:t> y al </a:t>
            </a:r>
            <a:r>
              <a:rPr lang="en-US" sz="1900" dirty="0" err="1"/>
              <a:t>ser</a:t>
            </a:r>
            <a:r>
              <a:rPr lang="en-US" sz="1900" dirty="0"/>
              <a:t> </a:t>
            </a:r>
            <a:r>
              <a:rPr lang="en-US" sz="1900" dirty="0" err="1"/>
              <a:t>ensayados</a:t>
            </a:r>
            <a:r>
              <a:rPr lang="en-US" sz="1900" dirty="0"/>
              <a:t> </a:t>
            </a:r>
            <a:r>
              <a:rPr lang="en-US" sz="1900" dirty="0" err="1" smtClean="0"/>
              <a:t>solamente</a:t>
            </a:r>
            <a:r>
              <a:rPr lang="en-US" sz="1900" dirty="0" smtClean="0"/>
              <a:t> se </a:t>
            </a:r>
            <a:r>
              <a:rPr lang="en-US" sz="1900" dirty="0" err="1"/>
              <a:t>utiliza</a:t>
            </a:r>
            <a:r>
              <a:rPr lang="en-US" sz="1900" dirty="0"/>
              <a:t> </a:t>
            </a:r>
            <a:r>
              <a:rPr lang="en-US" sz="1900" dirty="0" err="1"/>
              <a:t>almohadillas</a:t>
            </a:r>
            <a:r>
              <a:rPr lang="en-US" sz="1900" dirty="0"/>
              <a:t> de  </a:t>
            </a:r>
            <a:r>
              <a:rPr lang="en-US" sz="1900" dirty="0" err="1"/>
              <a:t>neopreno</a:t>
            </a:r>
            <a:r>
              <a:rPr lang="en-US" sz="1900" dirty="0"/>
              <a:t>. Se </a:t>
            </a:r>
            <a:r>
              <a:rPr lang="en-US" sz="1900" dirty="0" err="1"/>
              <a:t>observa</a:t>
            </a:r>
            <a:r>
              <a:rPr lang="en-US" sz="1900" dirty="0"/>
              <a:t> un </a:t>
            </a:r>
            <a:r>
              <a:rPr lang="en-US" sz="1900" dirty="0" err="1"/>
              <a:t>tipo</a:t>
            </a:r>
            <a:r>
              <a:rPr lang="en-US" sz="1900" dirty="0"/>
              <a:t> </a:t>
            </a:r>
            <a:r>
              <a:rPr lang="en-US" sz="1900" dirty="0" smtClean="0"/>
              <a:t>de </a:t>
            </a:r>
            <a:r>
              <a:rPr lang="en-US" sz="1900" dirty="0" err="1" smtClean="0"/>
              <a:t>falla</a:t>
            </a:r>
            <a:r>
              <a:rPr lang="en-US" sz="1900" dirty="0" smtClean="0"/>
              <a:t> </a:t>
            </a:r>
            <a:r>
              <a:rPr lang="en-US" sz="1900" dirty="0"/>
              <a:t>columnar </a:t>
            </a:r>
            <a:r>
              <a:rPr lang="en-US" sz="1900" dirty="0" err="1"/>
              <a:t>explosiva</a:t>
            </a:r>
            <a:r>
              <a:rPr lang="es-EC" sz="2000" dirty="0"/>
              <a:t>.</a:t>
            </a:r>
            <a:endParaRPr lang="en-US" sz="1900" dirty="0"/>
          </a:p>
        </p:txBody>
      </p:sp>
      <p:pic>
        <p:nvPicPr>
          <p:cNvPr id="45070" name="Picture 10" descr="C:\Users\Diego\Pictures\celu samsung con teclas\100SSCAM\SNC0006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73320" y="1303336"/>
            <a:ext cx="1646237" cy="15396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507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0216" y="3891755"/>
            <a:ext cx="1919287" cy="17758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72" name="Picture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790" y="3976688"/>
            <a:ext cx="1908176" cy="172640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73" name="Imagen 18" descr="C:\Users\Diego\Pictures\fotos tesis\8\CAM00646.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73320" y="3891755"/>
            <a:ext cx="1542883" cy="1800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advTm="0"/>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6084" name="Title 7"/>
          <p:cNvSpPr>
            <a:spLocks noGrp="1"/>
          </p:cNvSpPr>
          <p:nvPr>
            <p:ph type="ctrTitle"/>
          </p:nvPr>
        </p:nvSpPr>
        <p:spPr>
          <a:xfrm>
            <a:off x="152400" y="228600"/>
            <a:ext cx="7696200" cy="712788"/>
          </a:xfrm>
        </p:spPr>
        <p:txBody>
          <a:bodyPr/>
          <a:lstStyle/>
          <a:p>
            <a:pPr algn="l" eaLnBrk="1" hangingPunct="1"/>
            <a:r>
              <a:rPr lang="en-US" sz="3000" b="1" smtClean="0">
                <a:solidFill>
                  <a:schemeClr val="bg1"/>
                </a:solidFill>
              </a:rPr>
              <a:t>RESULTADOS</a:t>
            </a:r>
          </a:p>
        </p:txBody>
      </p:sp>
      <p:sp>
        <p:nvSpPr>
          <p:cNvPr id="4608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46086"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7"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100" y="1524000"/>
            <a:ext cx="7232650" cy="396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Tm="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7108" name="Title 7"/>
          <p:cNvSpPr>
            <a:spLocks noGrp="1"/>
          </p:cNvSpPr>
          <p:nvPr>
            <p:ph type="ctrTitle"/>
          </p:nvPr>
        </p:nvSpPr>
        <p:spPr>
          <a:xfrm>
            <a:off x="152400" y="228600"/>
            <a:ext cx="7696200" cy="712788"/>
          </a:xfrm>
        </p:spPr>
        <p:txBody>
          <a:bodyPr/>
          <a:lstStyle/>
          <a:p>
            <a:pPr algn="l" eaLnBrk="1" hangingPunct="1"/>
            <a:r>
              <a:rPr lang="en-US" sz="3000" b="1" smtClean="0">
                <a:solidFill>
                  <a:schemeClr val="bg1"/>
                </a:solidFill>
              </a:rPr>
              <a:t>RESULTADOS</a:t>
            </a:r>
          </a:p>
        </p:txBody>
      </p:sp>
      <p:sp>
        <p:nvSpPr>
          <p:cNvPr id="4710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47110"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4"/>
          <p:cNvPicPr>
            <a:picLocks noChangeAspect="1" noChangeArrowheads="1"/>
          </p:cNvPicPr>
          <p:nvPr/>
        </p:nvPicPr>
        <p:blipFill>
          <a:blip r:embed="rId3"/>
          <a:srcRect l="8498"/>
          <a:stretch>
            <a:fillRect/>
          </a:stretch>
        </p:blipFill>
        <p:spPr bwMode="auto">
          <a:xfrm>
            <a:off x="127000" y="1265238"/>
            <a:ext cx="8940800" cy="5364162"/>
          </a:xfrm>
          <a:prstGeom prst="rect">
            <a:avLst/>
          </a:prstGeom>
          <a:ln/>
        </p:spPr>
        <p:style>
          <a:lnRef idx="3">
            <a:schemeClr val="lt1"/>
          </a:lnRef>
          <a:fillRef idx="1">
            <a:schemeClr val="accent1"/>
          </a:fillRef>
          <a:effectRef idx="1">
            <a:schemeClr val="accent1"/>
          </a:effectRef>
          <a:fontRef idx="minor">
            <a:schemeClr val="lt1"/>
          </a:fontRef>
        </p:style>
      </p:pic>
    </p:spTree>
  </p:cSld>
  <p:clrMapOvr>
    <a:masterClrMapping/>
  </p:clrMapOvr>
  <p:transition advTm="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8132" name="Title 7"/>
          <p:cNvSpPr>
            <a:spLocks noGrp="1"/>
          </p:cNvSpPr>
          <p:nvPr>
            <p:ph type="ctrTitle"/>
          </p:nvPr>
        </p:nvSpPr>
        <p:spPr>
          <a:xfrm>
            <a:off x="152400" y="228600"/>
            <a:ext cx="7696200" cy="712788"/>
          </a:xfrm>
        </p:spPr>
        <p:txBody>
          <a:bodyPr/>
          <a:lstStyle/>
          <a:p>
            <a:pPr algn="l" eaLnBrk="1" hangingPunct="1"/>
            <a:r>
              <a:rPr lang="en-US" sz="3600" b="1" smtClean="0">
                <a:solidFill>
                  <a:schemeClr val="bg1"/>
                </a:solidFill>
              </a:rPr>
              <a:t>RESULTADOS</a:t>
            </a:r>
          </a:p>
        </p:txBody>
      </p:sp>
      <p:sp>
        <p:nvSpPr>
          <p:cNvPr id="4813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48134" name="Picture 9" descr="http://blogs.espe.edu.ec/wp-content/uploads/2013/09/Logo-RP-UFA-ESPE.jpg"/>
          <p:cNvPicPr>
            <a:picLocks noChangeAspect="1" noChangeArrowheads="1"/>
          </p:cNvPicPr>
          <p:nvPr/>
        </p:nvPicPr>
        <p:blipFill>
          <a:blip r:embed="rId3">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35" name="8 Gráfico"/>
          <p:cNvGraphicFramePr>
            <a:graphicFrameLocks/>
          </p:cNvGraphicFramePr>
          <p:nvPr/>
        </p:nvGraphicFramePr>
        <p:xfrm>
          <a:off x="177800" y="1104900"/>
          <a:ext cx="4165600" cy="2463800"/>
        </p:xfrm>
        <a:graphic>
          <a:graphicData uri="http://schemas.openxmlformats.org/presentationml/2006/ole">
            <mc:AlternateContent xmlns:mc="http://schemas.openxmlformats.org/markup-compatibility/2006">
              <mc:Choice xmlns:v="urn:schemas-microsoft-com:vml" Requires="v">
                <p:oleObj spid="_x0000_s48153" r:id="rId5" imgW="4291956" imgH="2462997" progId="Excel.Chart.8">
                  <p:embed/>
                </p:oleObj>
              </mc:Choice>
              <mc:Fallback>
                <p:oleObj r:id="rId5" imgW="4291956" imgH="2462997" progId="Excel.Chart.8">
                  <p:embed/>
                  <p:pic>
                    <p:nvPicPr>
                      <p:cNvPr id="0" name="8 Gráfico"/>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800" y="1104900"/>
                        <a:ext cx="41656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7 Gráfico"/>
          <p:cNvGraphicFramePr>
            <a:graphicFrameLocks/>
          </p:cNvGraphicFramePr>
          <p:nvPr/>
        </p:nvGraphicFramePr>
        <p:xfrm>
          <a:off x="4470400" y="3632200"/>
          <a:ext cx="4597400" cy="32258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2 Gráfico"/>
          <p:cNvGraphicFramePr>
            <a:graphicFrameLocks/>
          </p:cNvGraphicFramePr>
          <p:nvPr/>
        </p:nvGraphicFramePr>
        <p:xfrm>
          <a:off x="4419600" y="1104900"/>
          <a:ext cx="4572000" cy="24003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9 Gráfico"/>
          <p:cNvGraphicFramePr>
            <a:graphicFrameLocks/>
          </p:cNvGraphicFramePr>
          <p:nvPr/>
        </p:nvGraphicFramePr>
        <p:xfrm>
          <a:off x="114300" y="3657600"/>
          <a:ext cx="4152900" cy="3200400"/>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transition advTm="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9156" name="Title 7"/>
          <p:cNvSpPr>
            <a:spLocks noGrp="1"/>
          </p:cNvSpPr>
          <p:nvPr>
            <p:ph type="title"/>
          </p:nvPr>
        </p:nvSpPr>
        <p:spPr>
          <a:xfrm>
            <a:off x="0" y="130175"/>
            <a:ext cx="8229600" cy="1143000"/>
          </a:xfrm>
        </p:spPr>
        <p:txBody>
          <a:bodyPr/>
          <a:lstStyle/>
          <a:p>
            <a:r>
              <a:rPr lang="es-EC" sz="2400" b="1" smtClean="0"/>
              <a:t>Módulo de elasticidad del hormigón con: f´c = 645 Kg/cm</a:t>
            </a:r>
            <a:r>
              <a:rPr lang="es-EC" sz="2400" b="1" baseline="30000" smtClean="0"/>
              <a:t>2</a:t>
            </a:r>
            <a:endParaRPr lang="es-ES" sz="2400" smtClean="0"/>
          </a:p>
        </p:txBody>
      </p:sp>
      <p:sp>
        <p:nvSpPr>
          <p:cNvPr id="4" name="Marcador de contenido 3"/>
          <p:cNvSpPr>
            <a:spLocks noGrp="1" noRot="1" noChangeAspect="1" noMove="1" noResize="1" noEditPoints="1" noAdjustHandles="1" noChangeArrowheads="1" noChangeShapeType="1" noTextEdit="1"/>
          </p:cNvSpPr>
          <p:nvPr>
            <p:ph idx="1"/>
          </p:nvPr>
        </p:nvSpPr>
        <p:spPr>
          <a:xfrm>
            <a:off x="457200" y="3054498"/>
            <a:ext cx="8229600" cy="3078163"/>
          </a:xfrm>
          <a:blipFill rotWithShape="0">
            <a:blip r:embed="rId2"/>
            <a:stretch>
              <a:fillRect l="-593" b="-4752"/>
            </a:stretch>
          </a:blipFill>
          <a:extLst/>
        </p:spPr>
        <p:txBody>
          <a:bodyPr/>
          <a:lstStyle/>
          <a:p>
            <a:r>
              <a:rPr lang="es-ES">
                <a:noFill/>
              </a:rPr>
              <a:t> </a:t>
            </a:r>
          </a:p>
        </p:txBody>
      </p:sp>
      <p:sp>
        <p:nvSpPr>
          <p:cNvPr id="49158"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49159" name="Picture 9" descr="http://blogs.espe.edu.ec/wp-content/uploads/2013/09/Logo-RP-UFA-ESPE.jpg"/>
          <p:cNvPicPr>
            <a:picLocks noChangeAspect="1" noChangeArrowheads="1"/>
          </p:cNvPicPr>
          <p:nvPr/>
        </p:nvPicPr>
        <p:blipFill>
          <a:blip r:embed="rId3">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Marcador de contenido 3"/>
          <p:cNvSpPr txBox="1">
            <a:spLocks/>
          </p:cNvSpPr>
          <p:nvPr/>
        </p:nvSpPr>
        <p:spPr bwMode="auto">
          <a:xfrm>
            <a:off x="2133600" y="1077913"/>
            <a:ext cx="78486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None/>
            </a:pPr>
            <a:r>
              <a:rPr lang="es-EC" sz="2400"/>
              <a:t>0,50 x f´c = 0,50 * 645 = 323 Kg/cm</a:t>
            </a:r>
            <a:r>
              <a:rPr lang="es-EC" sz="2400" baseline="30000"/>
              <a:t>2</a:t>
            </a:r>
            <a:r>
              <a:rPr lang="es-EC"/>
              <a:t> </a:t>
            </a:r>
            <a:endParaRPr lang="es-ES"/>
          </a:p>
        </p:txBody>
      </p:sp>
      <p:pic>
        <p:nvPicPr>
          <p:cNvPr id="49161" name="Imagen 4"/>
          <p:cNvPicPr>
            <a:picLocks noChangeAspect="1"/>
          </p:cNvPicPr>
          <p:nvPr/>
        </p:nvPicPr>
        <p:blipFill>
          <a:blip r:embed="rId4">
            <a:extLst>
              <a:ext uri="{28A0092B-C50C-407E-A947-70E740481C1C}">
                <a14:useLocalDpi xmlns:a14="http://schemas.microsoft.com/office/drawing/2010/main" val="0"/>
              </a:ext>
            </a:extLst>
          </a:blip>
          <a:srcRect l="52344" t="48958" r="30087" b="38759"/>
          <a:stretch>
            <a:fillRect/>
          </a:stretch>
        </p:blipFill>
        <p:spPr bwMode="auto">
          <a:xfrm>
            <a:off x="2847975" y="1674813"/>
            <a:ext cx="320992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0180" name="Title 7"/>
          <p:cNvSpPr>
            <a:spLocks noGrp="1"/>
          </p:cNvSpPr>
          <p:nvPr>
            <p:ph type="title"/>
          </p:nvPr>
        </p:nvSpPr>
        <p:spPr>
          <a:xfrm>
            <a:off x="0" y="130175"/>
            <a:ext cx="8229600" cy="1143000"/>
          </a:xfrm>
        </p:spPr>
        <p:txBody>
          <a:bodyPr/>
          <a:lstStyle/>
          <a:p>
            <a:r>
              <a:rPr lang="es-EC" sz="2400" b="1" smtClean="0"/>
              <a:t>Módulo de elasticidad del hormigón con: f´c = 645 Kg/cm</a:t>
            </a:r>
            <a:r>
              <a:rPr lang="es-EC" sz="2400" b="1" baseline="30000" smtClean="0"/>
              <a:t>2</a:t>
            </a:r>
            <a:endParaRPr lang="es-ES" sz="2400" smtClean="0"/>
          </a:p>
        </p:txBody>
      </p:sp>
      <p:sp>
        <p:nvSpPr>
          <p:cNvPr id="50181"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50182"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Imagen 2"/>
          <p:cNvPicPr>
            <a:picLocks noChangeAspect="1"/>
          </p:cNvPicPr>
          <p:nvPr/>
        </p:nvPicPr>
        <p:blipFill>
          <a:blip r:embed="rId3">
            <a:extLst>
              <a:ext uri="{28A0092B-C50C-407E-A947-70E740481C1C}">
                <a14:useLocalDpi xmlns:a14="http://schemas.microsoft.com/office/drawing/2010/main" val="0"/>
              </a:ext>
            </a:extLst>
          </a:blip>
          <a:srcRect l="46486" t="22917" r="24232" b="16666"/>
          <a:stretch>
            <a:fillRect/>
          </a:stretch>
        </p:blipFill>
        <p:spPr bwMode="auto">
          <a:xfrm>
            <a:off x="76200" y="1262063"/>
            <a:ext cx="4800600" cy="556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Gráfico 7"/>
          <p:cNvGraphicFramePr/>
          <p:nvPr/>
        </p:nvGraphicFramePr>
        <p:xfrm>
          <a:off x="4800600" y="2362201"/>
          <a:ext cx="3962400" cy="25146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advTm="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1204" name="Title 7"/>
          <p:cNvSpPr>
            <a:spLocks noGrp="1"/>
          </p:cNvSpPr>
          <p:nvPr>
            <p:ph type="title"/>
          </p:nvPr>
        </p:nvSpPr>
        <p:spPr>
          <a:xfrm>
            <a:off x="0" y="130175"/>
            <a:ext cx="8229600" cy="1143000"/>
          </a:xfrm>
        </p:spPr>
        <p:txBody>
          <a:bodyPr/>
          <a:lstStyle/>
          <a:p>
            <a:pPr marL="342900" indent="-342900" algn="l"/>
            <a:r>
              <a:rPr lang="es-EC" sz="3000" b="1" smtClean="0"/>
              <a:t>COMPARACIÓN DE RESULTADOS</a:t>
            </a:r>
            <a:endParaRPr lang="es-ES" sz="3000" b="1" smtClean="0"/>
          </a:p>
        </p:txBody>
      </p:sp>
      <p:sp>
        <p:nvSpPr>
          <p:cNvPr id="5120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51206"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Imagen 4"/>
          <p:cNvPicPr>
            <a:picLocks noChangeAspect="1"/>
          </p:cNvPicPr>
          <p:nvPr/>
        </p:nvPicPr>
        <p:blipFill>
          <a:blip r:embed="rId3">
            <a:extLst>
              <a:ext uri="{28A0092B-C50C-407E-A947-70E740481C1C}">
                <a14:useLocalDpi xmlns:a14="http://schemas.microsoft.com/office/drawing/2010/main" val="0"/>
              </a:ext>
            </a:extLst>
          </a:blip>
          <a:srcRect l="42972" t="27083" r="25987" b="10417"/>
          <a:stretch>
            <a:fillRect/>
          </a:stretch>
        </p:blipFill>
        <p:spPr bwMode="auto">
          <a:xfrm>
            <a:off x="2209800" y="1154113"/>
            <a:ext cx="4876800" cy="552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2228" name="Title 7"/>
          <p:cNvSpPr>
            <a:spLocks noGrp="1"/>
          </p:cNvSpPr>
          <p:nvPr>
            <p:ph type="title"/>
          </p:nvPr>
        </p:nvSpPr>
        <p:spPr>
          <a:xfrm>
            <a:off x="0" y="130175"/>
            <a:ext cx="8229600" cy="1143000"/>
          </a:xfrm>
        </p:spPr>
        <p:txBody>
          <a:bodyPr/>
          <a:lstStyle/>
          <a:p>
            <a:pPr marL="342900" indent="-342900" algn="l"/>
            <a:r>
              <a:rPr lang="es-EC" sz="3000" b="1" smtClean="0"/>
              <a:t>COMPARACIÓN DE RESULTADOS</a:t>
            </a:r>
            <a:endParaRPr lang="es-ES" sz="3000" b="1" smtClean="0"/>
          </a:p>
        </p:txBody>
      </p:sp>
      <p:sp>
        <p:nvSpPr>
          <p:cNvPr id="5222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52230"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Imagen 1"/>
          <p:cNvPicPr>
            <a:picLocks noChangeAspect="1"/>
          </p:cNvPicPr>
          <p:nvPr/>
        </p:nvPicPr>
        <p:blipFill>
          <a:blip r:embed="rId3">
            <a:extLst>
              <a:ext uri="{28A0092B-C50C-407E-A947-70E740481C1C}">
                <a14:useLocalDpi xmlns:a14="http://schemas.microsoft.com/office/drawing/2010/main" val="0"/>
              </a:ext>
            </a:extLst>
          </a:blip>
          <a:srcRect l="45316" t="27083" r="22475" b="13542"/>
          <a:stretch>
            <a:fillRect/>
          </a:stretch>
        </p:blipFill>
        <p:spPr bwMode="auto">
          <a:xfrm>
            <a:off x="2209800" y="1273175"/>
            <a:ext cx="5389563"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172" name="Title 7"/>
          <p:cNvSpPr>
            <a:spLocks noGrp="1"/>
          </p:cNvSpPr>
          <p:nvPr>
            <p:ph type="ctrTitle"/>
          </p:nvPr>
        </p:nvSpPr>
        <p:spPr>
          <a:xfrm>
            <a:off x="152400" y="0"/>
            <a:ext cx="7696200" cy="1295400"/>
          </a:xfrm>
        </p:spPr>
        <p:txBody>
          <a:bodyPr/>
          <a:lstStyle/>
          <a:p>
            <a:pPr eaLnBrk="1" hangingPunct="1"/>
            <a:r>
              <a:rPr lang="es-EC" sz="3200" b="1" smtClean="0"/>
              <a:t>HORMIGÓN DE ALTO DESEMPEÑO.</a:t>
            </a:r>
            <a:endParaRPr lang="en-US" sz="3200" b="1" smtClean="0">
              <a:solidFill>
                <a:schemeClr val="bg1"/>
              </a:solidFill>
            </a:endParaRPr>
          </a:p>
        </p:txBody>
      </p:sp>
      <p:pic>
        <p:nvPicPr>
          <p:cNvPr id="7173"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1 Diagrama"/>
          <p:cNvGraphicFramePr/>
          <p:nvPr>
            <p:extLst>
              <p:ext uri="{D42A27DB-BD31-4B8C-83A1-F6EECF244321}">
                <p14:modId xmlns:p14="http://schemas.microsoft.com/office/powerpoint/2010/main" val="2899437941"/>
              </p:ext>
            </p:extLst>
          </p:nvPr>
        </p:nvGraphicFramePr>
        <p:xfrm>
          <a:off x="838200" y="1397000"/>
          <a:ext cx="7620000" cy="508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3252" name="Title 7"/>
          <p:cNvSpPr>
            <a:spLocks noGrp="1"/>
          </p:cNvSpPr>
          <p:nvPr>
            <p:ph type="title"/>
          </p:nvPr>
        </p:nvSpPr>
        <p:spPr>
          <a:xfrm>
            <a:off x="0" y="130175"/>
            <a:ext cx="8229600" cy="1143000"/>
          </a:xfrm>
        </p:spPr>
        <p:txBody>
          <a:bodyPr/>
          <a:lstStyle/>
          <a:p>
            <a:pPr marL="342900" indent="-342900" algn="l"/>
            <a:r>
              <a:rPr lang="es-EC" sz="3000" b="1" smtClean="0"/>
              <a:t>COMPARACIÓN DE RESULTADOS</a:t>
            </a:r>
            <a:endParaRPr lang="es-ES" sz="3000" b="1" smtClean="0"/>
          </a:p>
        </p:txBody>
      </p:sp>
      <p:sp>
        <p:nvSpPr>
          <p:cNvPr id="5325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53254"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Gráfico 7"/>
          <p:cNvGraphicFramePr/>
          <p:nvPr/>
        </p:nvGraphicFramePr>
        <p:xfrm>
          <a:off x="1295400" y="1600200"/>
          <a:ext cx="6477000" cy="4724399"/>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advTm="0"/>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4276" name="Title 7"/>
          <p:cNvSpPr>
            <a:spLocks noGrp="1"/>
          </p:cNvSpPr>
          <p:nvPr>
            <p:ph type="title"/>
          </p:nvPr>
        </p:nvSpPr>
        <p:spPr>
          <a:xfrm>
            <a:off x="0" y="130175"/>
            <a:ext cx="8229600" cy="1143000"/>
          </a:xfrm>
        </p:spPr>
        <p:txBody>
          <a:bodyPr/>
          <a:lstStyle/>
          <a:p>
            <a:pPr algn="l"/>
            <a:r>
              <a:rPr lang="es-EC" sz="3000" b="1" smtClean="0"/>
              <a:t>ANÁLISIS DE COSTOS</a:t>
            </a:r>
            <a:endParaRPr lang="es-ES" sz="3000" b="1" smtClean="0"/>
          </a:p>
        </p:txBody>
      </p:sp>
      <p:sp>
        <p:nvSpPr>
          <p:cNvPr id="5427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54278"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Imagen 2"/>
          <p:cNvPicPr>
            <a:picLocks noChangeAspect="1"/>
          </p:cNvPicPr>
          <p:nvPr/>
        </p:nvPicPr>
        <p:blipFill>
          <a:blip r:embed="rId3">
            <a:extLst>
              <a:ext uri="{28A0092B-C50C-407E-A947-70E740481C1C}">
                <a14:useLocalDpi xmlns:a14="http://schemas.microsoft.com/office/drawing/2010/main" val="0"/>
              </a:ext>
            </a:extLst>
          </a:blip>
          <a:srcRect l="42972" t="30209" r="21889" b="27083"/>
          <a:stretch>
            <a:fillRect/>
          </a:stretch>
        </p:blipFill>
        <p:spPr bwMode="auto">
          <a:xfrm>
            <a:off x="1524000" y="1408113"/>
            <a:ext cx="63563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Tm="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5300" name="Title 7"/>
          <p:cNvSpPr>
            <a:spLocks noGrp="1"/>
          </p:cNvSpPr>
          <p:nvPr>
            <p:ph type="title"/>
          </p:nvPr>
        </p:nvSpPr>
        <p:spPr>
          <a:xfrm>
            <a:off x="0" y="130175"/>
            <a:ext cx="8229600" cy="1143000"/>
          </a:xfrm>
        </p:spPr>
        <p:txBody>
          <a:bodyPr/>
          <a:lstStyle/>
          <a:p>
            <a:pPr algn="l"/>
            <a:r>
              <a:rPr lang="es-EC" sz="3000" b="1" smtClean="0"/>
              <a:t>ANÁLISIS DE COSTOS</a:t>
            </a:r>
            <a:endParaRPr lang="es-ES" sz="3000" b="1" smtClean="0"/>
          </a:p>
        </p:txBody>
      </p:sp>
      <p:sp>
        <p:nvSpPr>
          <p:cNvPr id="55301"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55302"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a 1"/>
          <p:cNvGraphicFramePr/>
          <p:nvPr/>
        </p:nvGraphicFramePr>
        <p:xfrm>
          <a:off x="533400" y="1272518"/>
          <a:ext cx="8305800" cy="14706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Gráfico 8"/>
          <p:cNvGraphicFramePr/>
          <p:nvPr/>
        </p:nvGraphicFramePr>
        <p:xfrm>
          <a:off x="22746" y="3048000"/>
          <a:ext cx="4777854" cy="27432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0" name="Gráfico 9"/>
          <p:cNvGraphicFramePr/>
          <p:nvPr/>
        </p:nvGraphicFramePr>
        <p:xfrm>
          <a:off x="4876801" y="3124200"/>
          <a:ext cx="4191000" cy="2743200"/>
        </p:xfrm>
        <a:graphic>
          <a:graphicData uri="http://schemas.openxmlformats.org/drawingml/2006/chart">
            <c:chart xmlns:c="http://schemas.openxmlformats.org/drawingml/2006/chart" xmlns:r="http://schemas.openxmlformats.org/officeDocument/2006/relationships" r:id="rId9"/>
          </a:graphicData>
        </a:graphic>
      </p:graphicFrame>
    </p:spTree>
  </p:cSld>
  <p:clrMapOvr>
    <a:masterClrMapping/>
  </p:clrMapOvr>
  <p:transition advTm="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6324" name="Title 7"/>
          <p:cNvSpPr>
            <a:spLocks noGrp="1"/>
          </p:cNvSpPr>
          <p:nvPr>
            <p:ph type="title"/>
          </p:nvPr>
        </p:nvSpPr>
        <p:spPr>
          <a:xfrm>
            <a:off x="0" y="130175"/>
            <a:ext cx="8229600" cy="1143000"/>
          </a:xfrm>
        </p:spPr>
        <p:txBody>
          <a:bodyPr/>
          <a:lstStyle/>
          <a:p>
            <a:pPr algn="l"/>
            <a:r>
              <a:rPr lang="es-EC" sz="3000" b="1" smtClean="0"/>
              <a:t>ANÁLISIS DE COSTOS</a:t>
            </a:r>
            <a:endParaRPr lang="es-ES" sz="3000" b="1" smtClean="0"/>
          </a:p>
        </p:txBody>
      </p:sp>
      <p:sp>
        <p:nvSpPr>
          <p:cNvPr id="5632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56326"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Gráfico 11"/>
          <p:cNvGraphicFramePr/>
          <p:nvPr/>
        </p:nvGraphicFramePr>
        <p:xfrm>
          <a:off x="152400" y="1524000"/>
          <a:ext cx="4267200" cy="251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Gráfico 12"/>
          <p:cNvGraphicFramePr/>
          <p:nvPr/>
        </p:nvGraphicFramePr>
        <p:xfrm>
          <a:off x="4800600" y="1371600"/>
          <a:ext cx="4191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áfico 13"/>
          <p:cNvGraphicFramePr/>
          <p:nvPr/>
        </p:nvGraphicFramePr>
        <p:xfrm>
          <a:off x="2590800" y="4343400"/>
          <a:ext cx="4381500" cy="214884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ransition advTm="0"/>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7348" name="Title 7"/>
          <p:cNvSpPr>
            <a:spLocks noGrp="1"/>
          </p:cNvSpPr>
          <p:nvPr>
            <p:ph type="ctrTitle"/>
          </p:nvPr>
        </p:nvSpPr>
        <p:spPr>
          <a:xfrm>
            <a:off x="152400" y="228600"/>
            <a:ext cx="7696200" cy="712788"/>
          </a:xfrm>
        </p:spPr>
        <p:txBody>
          <a:bodyPr/>
          <a:lstStyle/>
          <a:p>
            <a:pPr algn="l" eaLnBrk="1" hangingPunct="1"/>
            <a:r>
              <a:rPr lang="en-US" sz="3600" b="1" smtClean="0">
                <a:solidFill>
                  <a:schemeClr val="bg1"/>
                </a:solidFill>
              </a:rPr>
              <a:t>CONCLUSIONES</a:t>
            </a:r>
          </a:p>
        </p:txBody>
      </p:sp>
      <p:sp>
        <p:nvSpPr>
          <p:cNvPr id="57349"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57350" name="Picture 9" descr="http://blogs.espe.edu.ec/wp-content/uploads/2013/09/Logo-RP-UFA-ESPE.jpg"/>
          <p:cNvPicPr>
            <a:picLocks noChangeAspect="1" noChangeArrowheads="1"/>
          </p:cNvPicPr>
          <p:nvPr/>
        </p:nvPicPr>
        <p:blipFill>
          <a:blip r:embed="rId3">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a 2"/>
          <p:cNvGraphicFramePr/>
          <p:nvPr>
            <p:extLst>
              <p:ext uri="{D42A27DB-BD31-4B8C-83A1-F6EECF244321}">
                <p14:modId xmlns:p14="http://schemas.microsoft.com/office/powerpoint/2010/main" val="2418917728"/>
              </p:ext>
            </p:extLst>
          </p:nvPr>
        </p:nvGraphicFramePr>
        <p:xfrm>
          <a:off x="304800" y="1371600"/>
          <a:ext cx="8458200" cy="4800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advTm="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9396" name="Title 7"/>
          <p:cNvSpPr>
            <a:spLocks noGrp="1"/>
          </p:cNvSpPr>
          <p:nvPr>
            <p:ph type="ctrTitle"/>
          </p:nvPr>
        </p:nvSpPr>
        <p:spPr>
          <a:xfrm>
            <a:off x="152400" y="228600"/>
            <a:ext cx="7696200" cy="712788"/>
          </a:xfrm>
        </p:spPr>
        <p:txBody>
          <a:bodyPr/>
          <a:lstStyle/>
          <a:p>
            <a:pPr algn="l" eaLnBrk="1" hangingPunct="1"/>
            <a:r>
              <a:rPr lang="en-US" sz="3600" b="1" smtClean="0">
                <a:solidFill>
                  <a:schemeClr val="bg1"/>
                </a:solidFill>
              </a:rPr>
              <a:t>CONCLUSIONES</a:t>
            </a:r>
          </a:p>
        </p:txBody>
      </p:sp>
      <p:sp>
        <p:nvSpPr>
          <p:cNvPr id="59397"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59398" name="Picture 9" descr="http://blogs.espe.edu.ec/wp-content/uploads/2013/09/Logo-RP-UFA-ESPE.jpg"/>
          <p:cNvPicPr>
            <a:picLocks noChangeAspect="1" noChangeArrowheads="1"/>
          </p:cNvPicPr>
          <p:nvPr/>
        </p:nvPicPr>
        <p:blipFill>
          <a:blip r:embed="rId3">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a 2"/>
          <p:cNvGraphicFramePr/>
          <p:nvPr>
            <p:extLst>
              <p:ext uri="{D42A27DB-BD31-4B8C-83A1-F6EECF244321}">
                <p14:modId xmlns:p14="http://schemas.microsoft.com/office/powerpoint/2010/main" val="2728790822"/>
              </p:ext>
            </p:extLst>
          </p:nvPr>
        </p:nvGraphicFramePr>
        <p:xfrm>
          <a:off x="381000" y="1219200"/>
          <a:ext cx="8534400" cy="5638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advTm="0"/>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1444" name="Title 7"/>
          <p:cNvSpPr>
            <a:spLocks noGrp="1"/>
          </p:cNvSpPr>
          <p:nvPr>
            <p:ph type="ctrTitle"/>
          </p:nvPr>
        </p:nvSpPr>
        <p:spPr>
          <a:xfrm>
            <a:off x="152400" y="228600"/>
            <a:ext cx="7696200" cy="712788"/>
          </a:xfrm>
        </p:spPr>
        <p:txBody>
          <a:bodyPr/>
          <a:lstStyle/>
          <a:p>
            <a:pPr algn="l" eaLnBrk="1" hangingPunct="1"/>
            <a:r>
              <a:rPr lang="en-US" sz="3600" b="1" smtClean="0">
                <a:solidFill>
                  <a:schemeClr val="bg1"/>
                </a:solidFill>
              </a:rPr>
              <a:t>RECOMENDACIONES</a:t>
            </a:r>
          </a:p>
        </p:txBody>
      </p:sp>
      <p:sp>
        <p:nvSpPr>
          <p:cNvPr id="61445"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61446" name="Picture 9" descr="http://blogs.espe.edu.ec/wp-content/uploads/2013/09/Logo-RP-UFA-ESPE.jpg"/>
          <p:cNvPicPr>
            <a:picLocks noChangeAspect="1" noChangeArrowheads="1"/>
          </p:cNvPicPr>
          <p:nvPr/>
        </p:nvPicPr>
        <p:blipFill>
          <a:blip r:embed="rId3">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itle 7"/>
          <p:cNvSpPr txBox="1">
            <a:spLocks/>
          </p:cNvSpPr>
          <p:nvPr/>
        </p:nvSpPr>
        <p:spPr bwMode="auto">
          <a:xfrm>
            <a:off x="11113" y="1169988"/>
            <a:ext cx="9144000"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a:buFont typeface="Wingdings" panose="05000000000000000000" pitchFamily="2" charset="2"/>
              <a:buChar char="Ø"/>
              <a:defRPr/>
            </a:pPr>
            <a:endParaRPr lang="es-ES" sz="2000" dirty="0">
              <a:latin typeface="+mj-lt"/>
            </a:endParaRPr>
          </a:p>
        </p:txBody>
      </p:sp>
      <p:graphicFrame>
        <p:nvGraphicFramePr>
          <p:cNvPr id="2" name="Diagrama 1"/>
          <p:cNvGraphicFramePr/>
          <p:nvPr/>
        </p:nvGraphicFramePr>
        <p:xfrm>
          <a:off x="304800" y="1397000"/>
          <a:ext cx="8077200" cy="5156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advTm="0"/>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3492" name="Title 7"/>
          <p:cNvSpPr>
            <a:spLocks noGrp="1"/>
          </p:cNvSpPr>
          <p:nvPr>
            <p:ph type="ctrTitle"/>
          </p:nvPr>
        </p:nvSpPr>
        <p:spPr>
          <a:xfrm>
            <a:off x="152400" y="228600"/>
            <a:ext cx="7696200" cy="712788"/>
          </a:xfrm>
        </p:spPr>
        <p:txBody>
          <a:bodyPr/>
          <a:lstStyle/>
          <a:p>
            <a:pPr algn="l" eaLnBrk="1" hangingPunct="1"/>
            <a:r>
              <a:rPr lang="en-US" sz="3600" b="1" smtClean="0">
                <a:solidFill>
                  <a:schemeClr val="bg1"/>
                </a:solidFill>
              </a:rPr>
              <a:t>RECOMENDACIONES</a:t>
            </a:r>
          </a:p>
        </p:txBody>
      </p:sp>
      <p:sp>
        <p:nvSpPr>
          <p:cNvPr id="6349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63494" name="Picture 9" descr="http://blogs.espe.edu.ec/wp-content/uploads/2013/09/Logo-RP-UFA-ESPE.jpg"/>
          <p:cNvPicPr>
            <a:picLocks noChangeAspect="1" noChangeArrowheads="1"/>
          </p:cNvPicPr>
          <p:nvPr/>
        </p:nvPicPr>
        <p:blipFill>
          <a:blip r:embed="rId3">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itle 7"/>
          <p:cNvSpPr txBox="1">
            <a:spLocks/>
          </p:cNvSpPr>
          <p:nvPr/>
        </p:nvSpPr>
        <p:spPr bwMode="auto">
          <a:xfrm>
            <a:off x="11113" y="1169988"/>
            <a:ext cx="9144000"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a:buFont typeface="Wingdings" panose="05000000000000000000" pitchFamily="2" charset="2"/>
              <a:buChar char="Ø"/>
              <a:defRPr/>
            </a:pPr>
            <a:endParaRPr lang="es-ES" sz="2000" dirty="0">
              <a:latin typeface="+mj-lt"/>
            </a:endParaRPr>
          </a:p>
        </p:txBody>
      </p:sp>
      <p:graphicFrame>
        <p:nvGraphicFramePr>
          <p:cNvPr id="2" name="Diagrama 1"/>
          <p:cNvGraphicFramePr/>
          <p:nvPr/>
        </p:nvGraphicFramePr>
        <p:xfrm>
          <a:off x="152400" y="1397000"/>
          <a:ext cx="8534400" cy="500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advTm="0"/>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sz="2400" b="1" dirty="0"/>
              <a:t>HORMIGONES DE ALTO DESEMPEÑO CON ÉNFASIS EN ADITIVOS MINERALES</a:t>
            </a:r>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5540"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s-EC" sz="1800"/>
          </a:p>
        </p:txBody>
      </p:sp>
      <p:pic>
        <p:nvPicPr>
          <p:cNvPr id="65541" name="Picture 9" descr="http://blogs.espe.edu.ec/wp-content/uploads/2013/09/Logo-RP-UFA-ESPE.jpg"/>
          <p:cNvPicPr>
            <a:picLocks noChangeAspect="1" noChangeArrowheads="1"/>
          </p:cNvPicPr>
          <p:nvPr/>
        </p:nvPicPr>
        <p:blipFill>
          <a:blip r:embed="rId3">
            <a:extLst>
              <a:ext uri="{28A0092B-C50C-407E-A947-70E740481C1C}">
                <a14:useLocalDpi xmlns:a14="http://schemas.microsoft.com/office/drawing/2010/main" val="0"/>
              </a:ext>
            </a:extLst>
          </a:blip>
          <a:srcRect t="3441" r="73654" b="17439"/>
          <a:stretch>
            <a:fillRect/>
          </a:stretch>
        </p:blipFill>
        <p:spPr bwMode="auto">
          <a:xfrm>
            <a:off x="7997825" y="0"/>
            <a:ext cx="11461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2" name="Title 7"/>
          <p:cNvSpPr txBox="1">
            <a:spLocks/>
          </p:cNvSpPr>
          <p:nvPr/>
        </p:nvSpPr>
        <p:spPr bwMode="auto">
          <a:xfrm>
            <a:off x="11113" y="1169988"/>
            <a:ext cx="9144000" cy="553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eaLnBrk="0" hangingPunct="0">
              <a:defRPr>
                <a:solidFill>
                  <a:schemeClr val="tx1"/>
                </a:solidFill>
                <a:latin typeface="Arial" pitchFamily="34" charset="0"/>
                <a:cs typeface="Arial" pitchFamily="34" charset="0"/>
              </a:defRPr>
            </a:lvl1pPr>
            <a:lvl2pPr marL="742950" indent="-285750" defTabSz="457200" eaLnBrk="0" hangingPunct="0">
              <a:defRPr>
                <a:solidFill>
                  <a:schemeClr val="tx1"/>
                </a:solidFill>
                <a:latin typeface="Arial" pitchFamily="34" charset="0"/>
                <a:cs typeface="Arial" pitchFamily="34" charset="0"/>
              </a:defRPr>
            </a:lvl2pPr>
            <a:lvl3pPr marL="1143000" indent="-228600" defTabSz="457200" eaLnBrk="0" hangingPunct="0">
              <a:defRPr>
                <a:solidFill>
                  <a:schemeClr val="tx1"/>
                </a:solidFill>
                <a:latin typeface="Arial" pitchFamily="34" charset="0"/>
                <a:cs typeface="Arial" pitchFamily="34" charset="0"/>
              </a:defRPr>
            </a:lvl3pPr>
            <a:lvl4pPr marL="1600200" indent="-228600" defTabSz="457200" eaLnBrk="0" hangingPunct="0">
              <a:defRPr>
                <a:solidFill>
                  <a:schemeClr val="tx1"/>
                </a:solidFill>
                <a:latin typeface="Arial" pitchFamily="34" charset="0"/>
                <a:cs typeface="Arial" pitchFamily="34" charset="0"/>
              </a:defRPr>
            </a:lvl4pPr>
            <a:lvl5pPr marL="2057400" indent="-228600" defTabSz="457200" eaLnBrk="0" hangingPunct="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marL="342900" indent="-342900">
              <a:buFont typeface="Wingdings" panose="05000000000000000000" pitchFamily="2" charset="2"/>
              <a:buChar char="Ø"/>
              <a:defRPr/>
            </a:pPr>
            <a:endParaRPr lang="es-ES" sz="2000" dirty="0">
              <a:latin typeface="+mj-lt"/>
            </a:endParaRPr>
          </a:p>
        </p:txBody>
      </p:sp>
      <p:graphicFrame>
        <p:nvGraphicFramePr>
          <p:cNvPr id="2" name="Diagrama 1"/>
          <p:cNvGraphicFramePr/>
          <p:nvPr/>
        </p:nvGraphicFramePr>
        <p:xfrm>
          <a:off x="152400" y="1397000"/>
          <a:ext cx="8534400" cy="5003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advTm="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8196" name="Title 7"/>
          <p:cNvSpPr>
            <a:spLocks noGrp="1"/>
          </p:cNvSpPr>
          <p:nvPr>
            <p:ph type="ctrTitle"/>
          </p:nvPr>
        </p:nvSpPr>
        <p:spPr>
          <a:xfrm>
            <a:off x="152400" y="0"/>
            <a:ext cx="7696200" cy="1295400"/>
          </a:xfrm>
        </p:spPr>
        <p:txBody>
          <a:bodyPr/>
          <a:lstStyle/>
          <a:p>
            <a:pPr eaLnBrk="1" hangingPunct="1"/>
            <a:r>
              <a:rPr lang="es-EC" sz="3200" b="1" smtClean="0"/>
              <a:t>HORMIGÓN DE ALTO DESEMPEÑO</a:t>
            </a:r>
            <a:endParaRPr lang="en-US" sz="3200" b="1" smtClean="0">
              <a:solidFill>
                <a:schemeClr val="bg1"/>
              </a:solidFill>
            </a:endParaRPr>
          </a:p>
        </p:txBody>
      </p:sp>
      <p:pic>
        <p:nvPicPr>
          <p:cNvPr id="8197"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1 Diagrama"/>
          <p:cNvGraphicFramePr/>
          <p:nvPr>
            <p:extLst>
              <p:ext uri="{D42A27DB-BD31-4B8C-83A1-F6EECF244321}">
                <p14:modId xmlns:p14="http://schemas.microsoft.com/office/powerpoint/2010/main" val="687319189"/>
              </p:ext>
            </p:extLst>
          </p:nvPr>
        </p:nvGraphicFramePr>
        <p:xfrm>
          <a:off x="152400" y="1295400"/>
          <a:ext cx="87630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upo 12"/>
          <p:cNvGrpSpPr>
            <a:grpSpLocks/>
          </p:cNvGrpSpPr>
          <p:nvPr/>
        </p:nvGrpSpPr>
        <p:grpSpPr bwMode="auto">
          <a:xfrm>
            <a:off x="1030288" y="1287463"/>
            <a:ext cx="7808912" cy="5232400"/>
            <a:chOff x="1157064" y="1295575"/>
            <a:chExt cx="6982271" cy="5232049"/>
          </a:xfrm>
        </p:grpSpPr>
        <p:sp>
          <p:nvSpPr>
            <p:cNvPr id="14" name="Forma libre 13"/>
            <p:cNvSpPr/>
            <p:nvPr/>
          </p:nvSpPr>
          <p:spPr>
            <a:xfrm>
              <a:off x="4236245" y="1295575"/>
              <a:ext cx="1687383" cy="1939520"/>
            </a:xfrm>
            <a:custGeom>
              <a:avLst/>
              <a:gdLst>
                <a:gd name="connsiteX0" fmla="*/ 0 w 1939519"/>
                <a:gd name="connsiteY0" fmla="*/ 843691 h 1687382"/>
                <a:gd name="connsiteX1" fmla="*/ 421846 w 1939519"/>
                <a:gd name="connsiteY1" fmla="*/ 0 h 1687382"/>
                <a:gd name="connsiteX2" fmla="*/ 1517674 w 1939519"/>
                <a:gd name="connsiteY2" fmla="*/ 0 h 1687382"/>
                <a:gd name="connsiteX3" fmla="*/ 1939519 w 1939519"/>
                <a:gd name="connsiteY3" fmla="*/ 843691 h 1687382"/>
                <a:gd name="connsiteX4" fmla="*/ 1517674 w 1939519"/>
                <a:gd name="connsiteY4" fmla="*/ 1687382 h 1687382"/>
                <a:gd name="connsiteX5" fmla="*/ 421846 w 1939519"/>
                <a:gd name="connsiteY5" fmla="*/ 1687382 h 1687382"/>
                <a:gd name="connsiteX6" fmla="*/ 0 w 1939519"/>
                <a:gd name="connsiteY6" fmla="*/ 843691 h 168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519" h="1687382">
                  <a:moveTo>
                    <a:pt x="969759" y="0"/>
                  </a:moveTo>
                  <a:lnTo>
                    <a:pt x="1939518" y="367006"/>
                  </a:lnTo>
                  <a:lnTo>
                    <a:pt x="1939518" y="1320377"/>
                  </a:lnTo>
                  <a:lnTo>
                    <a:pt x="969760" y="1687382"/>
                  </a:lnTo>
                  <a:lnTo>
                    <a:pt x="1" y="1320377"/>
                  </a:lnTo>
                  <a:lnTo>
                    <a:pt x="1" y="367006"/>
                  </a:lnTo>
                  <a:lnTo>
                    <a:pt x="969759" y="0"/>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31530" tIns="370823" rIns="331531" bIns="370822" spcCol="1270" anchor="ctr"/>
            <a:lstStyle/>
            <a:p>
              <a:pPr algn="ctr" defTabSz="800100">
                <a:lnSpc>
                  <a:spcPct val="90000"/>
                </a:lnSpc>
                <a:spcAft>
                  <a:spcPct val="35000"/>
                </a:spcAft>
                <a:defRPr/>
              </a:pPr>
              <a:r>
                <a:rPr lang="es-EC" sz="2000" dirty="0">
                  <a:ln w="0"/>
                  <a:solidFill>
                    <a:schemeClr val="tx1"/>
                  </a:solidFill>
                  <a:effectLst>
                    <a:outerShdw blurRad="38100" dist="19050" dir="2700000" algn="tl" rotWithShape="0">
                      <a:schemeClr val="dk1">
                        <a:alpha val="40000"/>
                      </a:schemeClr>
                    </a:outerShdw>
                  </a:effectLst>
                </a:rPr>
                <a:t>Método </a:t>
              </a:r>
            </a:p>
            <a:p>
              <a:pPr algn="ctr" defTabSz="800100">
                <a:lnSpc>
                  <a:spcPct val="90000"/>
                </a:lnSpc>
                <a:spcAft>
                  <a:spcPct val="35000"/>
                </a:spcAft>
                <a:defRPr/>
              </a:pPr>
              <a:r>
                <a:rPr lang="es-EC" sz="2000" dirty="0">
                  <a:ln w="0"/>
                  <a:solidFill>
                    <a:schemeClr val="tx1"/>
                  </a:solidFill>
                  <a:effectLst>
                    <a:outerShdw blurRad="38100" dist="19050" dir="2700000" algn="tl" rotWithShape="0">
                      <a:schemeClr val="dk1">
                        <a:alpha val="40000"/>
                      </a:schemeClr>
                    </a:outerShdw>
                  </a:effectLst>
                </a:rPr>
                <a:t>F_K antia</a:t>
              </a:r>
              <a:r>
                <a:rPr lang="es-EC" i="1" dirty="0">
                  <a:ln w="0"/>
                  <a:solidFill>
                    <a:schemeClr val="tx1"/>
                  </a:solidFill>
                  <a:effectLst>
                    <a:outerShdw blurRad="38100" dist="19050" dir="2700000" algn="tl" rotWithShape="0">
                      <a:schemeClr val="dk1">
                        <a:alpha val="40000"/>
                      </a:schemeClr>
                    </a:outerShdw>
                  </a:effectLst>
                </a:rPr>
                <a:t>.</a:t>
              </a:r>
              <a:endParaRPr lang="es-EC" dirty="0">
                <a:ln w="0"/>
                <a:solidFill>
                  <a:schemeClr val="tx1"/>
                </a:solidFill>
                <a:effectLst>
                  <a:outerShdw blurRad="38100" dist="19050" dir="2700000" algn="tl" rotWithShape="0">
                    <a:schemeClr val="dk1">
                      <a:alpha val="40000"/>
                    </a:schemeClr>
                  </a:outerShdw>
                </a:effectLst>
              </a:endParaRPr>
            </a:p>
          </p:txBody>
        </p:sp>
        <p:sp>
          <p:nvSpPr>
            <p:cNvPr id="15" name="Forma libre 14"/>
            <p:cNvSpPr/>
            <p:nvPr/>
          </p:nvSpPr>
          <p:spPr>
            <a:xfrm>
              <a:off x="5974675" y="1682899"/>
              <a:ext cx="2164660" cy="1163559"/>
            </a:xfrm>
            <a:custGeom>
              <a:avLst/>
              <a:gdLst>
                <a:gd name="connsiteX0" fmla="*/ 0 w 2164504"/>
                <a:gd name="connsiteY0" fmla="*/ 0 h 1163711"/>
                <a:gd name="connsiteX1" fmla="*/ 2164504 w 2164504"/>
                <a:gd name="connsiteY1" fmla="*/ 0 h 1163711"/>
                <a:gd name="connsiteX2" fmla="*/ 2164504 w 2164504"/>
                <a:gd name="connsiteY2" fmla="*/ 1163711 h 1163711"/>
                <a:gd name="connsiteX3" fmla="*/ 0 w 2164504"/>
                <a:gd name="connsiteY3" fmla="*/ 1163711 h 1163711"/>
                <a:gd name="connsiteX4" fmla="*/ 0 w 2164504"/>
                <a:gd name="connsiteY4" fmla="*/ 0 h 1163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4504" h="1163711">
                  <a:moveTo>
                    <a:pt x="0" y="0"/>
                  </a:moveTo>
                  <a:lnTo>
                    <a:pt x="2164504" y="0"/>
                  </a:lnTo>
                  <a:lnTo>
                    <a:pt x="2164504" y="1163711"/>
                  </a:lnTo>
                  <a:lnTo>
                    <a:pt x="0" y="116371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60960" tIns="60960" rIns="60960" bIns="60960" spcCol="1270" anchor="ctr"/>
            <a:lstStyle/>
            <a:p>
              <a:pPr defTabSz="711200">
                <a:lnSpc>
                  <a:spcPct val="90000"/>
                </a:lnSpc>
                <a:spcAft>
                  <a:spcPct val="35000"/>
                </a:spcAft>
                <a:defRPr/>
              </a:pPr>
              <a:endParaRPr lang="es-EC" sz="1600" dirty="0">
                <a:ln w="0"/>
                <a:solidFill>
                  <a:schemeClr val="tx1"/>
                </a:solidFill>
                <a:effectLst>
                  <a:outerShdw blurRad="38100" dist="19050" dir="2700000" algn="tl" rotWithShape="0">
                    <a:schemeClr val="dk1">
                      <a:alpha val="40000"/>
                    </a:schemeClr>
                  </a:outerShdw>
                </a:effectLst>
              </a:endParaRPr>
            </a:p>
          </p:txBody>
        </p:sp>
        <p:sp>
          <p:nvSpPr>
            <p:cNvPr id="16" name="Forma libre 15"/>
            <p:cNvSpPr/>
            <p:nvPr/>
          </p:nvSpPr>
          <p:spPr>
            <a:xfrm>
              <a:off x="2406889" y="1324223"/>
              <a:ext cx="1687383" cy="1939520"/>
            </a:xfrm>
            <a:custGeom>
              <a:avLst/>
              <a:gdLst>
                <a:gd name="connsiteX0" fmla="*/ 0 w 1939519"/>
                <a:gd name="connsiteY0" fmla="*/ 843691 h 1687382"/>
                <a:gd name="connsiteX1" fmla="*/ 421846 w 1939519"/>
                <a:gd name="connsiteY1" fmla="*/ 0 h 1687382"/>
                <a:gd name="connsiteX2" fmla="*/ 1517674 w 1939519"/>
                <a:gd name="connsiteY2" fmla="*/ 0 h 1687382"/>
                <a:gd name="connsiteX3" fmla="*/ 1939519 w 1939519"/>
                <a:gd name="connsiteY3" fmla="*/ 843691 h 1687382"/>
                <a:gd name="connsiteX4" fmla="*/ 1517674 w 1939519"/>
                <a:gd name="connsiteY4" fmla="*/ 1687382 h 1687382"/>
                <a:gd name="connsiteX5" fmla="*/ 421846 w 1939519"/>
                <a:gd name="connsiteY5" fmla="*/ 1687382 h 1687382"/>
                <a:gd name="connsiteX6" fmla="*/ 0 w 1939519"/>
                <a:gd name="connsiteY6" fmla="*/ 843691 h 168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519" h="1687382">
                  <a:moveTo>
                    <a:pt x="969759" y="0"/>
                  </a:moveTo>
                  <a:lnTo>
                    <a:pt x="1939518" y="367006"/>
                  </a:lnTo>
                  <a:lnTo>
                    <a:pt x="1939518" y="1320377"/>
                  </a:lnTo>
                  <a:lnTo>
                    <a:pt x="969760" y="1687382"/>
                  </a:lnTo>
                  <a:lnTo>
                    <a:pt x="1" y="1320377"/>
                  </a:lnTo>
                  <a:lnTo>
                    <a:pt x="1" y="367006"/>
                  </a:lnTo>
                  <a:lnTo>
                    <a:pt x="969759" y="0"/>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62950" tIns="302243" rIns="262951" bIns="302242" spcCol="1270" anchor="ctr"/>
            <a:lstStyle/>
            <a:p>
              <a:pPr algn="ctr" defTabSz="889000">
                <a:lnSpc>
                  <a:spcPct val="90000"/>
                </a:lnSpc>
                <a:spcAft>
                  <a:spcPct val="35000"/>
                </a:spcAft>
                <a:defRPr/>
              </a:pPr>
              <a:r>
                <a:rPr lang="es-EC" sz="2000" dirty="0">
                  <a:ln w="0"/>
                  <a:solidFill>
                    <a:schemeClr val="tx1"/>
                  </a:solidFill>
                  <a:effectLst>
                    <a:outerShdw blurRad="38100" dist="19050" dir="2700000" algn="tl" rotWithShape="0">
                      <a:schemeClr val="dk1">
                        <a:alpha val="40000"/>
                      </a:schemeClr>
                    </a:outerShdw>
                  </a:effectLst>
                </a:rPr>
                <a:t>Método ACI 211</a:t>
              </a:r>
            </a:p>
          </p:txBody>
        </p:sp>
        <p:sp>
          <p:nvSpPr>
            <p:cNvPr id="19" name="Forma libre 18"/>
            <p:cNvSpPr/>
            <p:nvPr/>
          </p:nvSpPr>
          <p:spPr>
            <a:xfrm>
              <a:off x="3321567" y="2941839"/>
              <a:ext cx="1687383" cy="1939520"/>
            </a:xfrm>
            <a:custGeom>
              <a:avLst/>
              <a:gdLst>
                <a:gd name="connsiteX0" fmla="*/ 0 w 1939519"/>
                <a:gd name="connsiteY0" fmla="*/ 843691 h 1687382"/>
                <a:gd name="connsiteX1" fmla="*/ 421846 w 1939519"/>
                <a:gd name="connsiteY1" fmla="*/ 0 h 1687382"/>
                <a:gd name="connsiteX2" fmla="*/ 1517674 w 1939519"/>
                <a:gd name="connsiteY2" fmla="*/ 0 h 1687382"/>
                <a:gd name="connsiteX3" fmla="*/ 1939519 w 1939519"/>
                <a:gd name="connsiteY3" fmla="*/ 843691 h 1687382"/>
                <a:gd name="connsiteX4" fmla="*/ 1517674 w 1939519"/>
                <a:gd name="connsiteY4" fmla="*/ 1687382 h 1687382"/>
                <a:gd name="connsiteX5" fmla="*/ 421846 w 1939519"/>
                <a:gd name="connsiteY5" fmla="*/ 1687382 h 1687382"/>
                <a:gd name="connsiteX6" fmla="*/ 0 w 1939519"/>
                <a:gd name="connsiteY6" fmla="*/ 843691 h 168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519" h="1687382">
                  <a:moveTo>
                    <a:pt x="969759" y="0"/>
                  </a:moveTo>
                  <a:lnTo>
                    <a:pt x="1939518" y="367006"/>
                  </a:lnTo>
                  <a:lnTo>
                    <a:pt x="1939518" y="1320377"/>
                  </a:lnTo>
                  <a:lnTo>
                    <a:pt x="969760" y="1687382"/>
                  </a:lnTo>
                  <a:lnTo>
                    <a:pt x="1" y="1320377"/>
                  </a:lnTo>
                  <a:lnTo>
                    <a:pt x="1" y="367006"/>
                  </a:lnTo>
                  <a:lnTo>
                    <a:pt x="969759" y="0"/>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350580" tIns="389873" rIns="350581" bIns="389872" spcCol="1270" anchor="ctr"/>
            <a:lstStyle/>
            <a:p>
              <a:pPr algn="ctr" defTabSz="1022350">
                <a:lnSpc>
                  <a:spcPct val="90000"/>
                </a:lnSpc>
                <a:spcAft>
                  <a:spcPct val="35000"/>
                </a:spcAft>
                <a:defRPr/>
              </a:pPr>
              <a:r>
                <a:rPr lang="es-EC" sz="2200" dirty="0">
                  <a:ln w="0"/>
                  <a:solidFill>
                    <a:schemeClr val="tx1"/>
                  </a:solidFill>
                  <a:effectLst>
                    <a:outerShdw blurRad="38100" dist="19050" dir="2700000" algn="tl" rotWithShape="0">
                      <a:schemeClr val="dk1">
                        <a:alpha val="40000"/>
                      </a:schemeClr>
                    </a:outerShdw>
                  </a:effectLst>
                </a:rPr>
                <a:t>Métodos utilizados</a:t>
              </a:r>
              <a:endParaRPr lang="es-ES" sz="2200" dirty="0">
                <a:ln w="0"/>
                <a:solidFill>
                  <a:schemeClr val="tx1"/>
                </a:solidFill>
                <a:effectLst>
                  <a:outerShdw blurRad="38100" dist="19050" dir="2700000" algn="tl" rotWithShape="0">
                    <a:schemeClr val="dk1">
                      <a:alpha val="40000"/>
                    </a:schemeClr>
                  </a:outerShdw>
                </a:effectLst>
              </a:endParaRPr>
            </a:p>
          </p:txBody>
        </p:sp>
        <p:sp>
          <p:nvSpPr>
            <p:cNvPr id="20" name="Rectángulo 19"/>
            <p:cNvSpPr/>
            <p:nvPr/>
          </p:nvSpPr>
          <p:spPr>
            <a:xfrm>
              <a:off x="1157064" y="3329026"/>
              <a:ext cx="2095107" cy="1165147"/>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3" name="Rectángulo 22"/>
            <p:cNvSpPr/>
            <p:nvPr/>
          </p:nvSpPr>
          <p:spPr>
            <a:xfrm>
              <a:off x="5974675" y="4976740"/>
              <a:ext cx="2164660" cy="116356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4" name="Forma libre 23"/>
            <p:cNvSpPr/>
            <p:nvPr/>
          </p:nvSpPr>
          <p:spPr>
            <a:xfrm>
              <a:off x="2413872" y="4588104"/>
              <a:ext cx="1687383" cy="1939520"/>
            </a:xfrm>
            <a:custGeom>
              <a:avLst/>
              <a:gdLst>
                <a:gd name="connsiteX0" fmla="*/ 0 w 1939519"/>
                <a:gd name="connsiteY0" fmla="*/ 843691 h 1687382"/>
                <a:gd name="connsiteX1" fmla="*/ 421846 w 1939519"/>
                <a:gd name="connsiteY1" fmla="*/ 0 h 1687382"/>
                <a:gd name="connsiteX2" fmla="*/ 1517674 w 1939519"/>
                <a:gd name="connsiteY2" fmla="*/ 0 h 1687382"/>
                <a:gd name="connsiteX3" fmla="*/ 1939519 w 1939519"/>
                <a:gd name="connsiteY3" fmla="*/ 843691 h 1687382"/>
                <a:gd name="connsiteX4" fmla="*/ 1517674 w 1939519"/>
                <a:gd name="connsiteY4" fmla="*/ 1687382 h 1687382"/>
                <a:gd name="connsiteX5" fmla="*/ 421846 w 1939519"/>
                <a:gd name="connsiteY5" fmla="*/ 1687382 h 1687382"/>
                <a:gd name="connsiteX6" fmla="*/ 0 w 1939519"/>
                <a:gd name="connsiteY6" fmla="*/ 843691 h 168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519" h="1687382">
                  <a:moveTo>
                    <a:pt x="969759" y="0"/>
                  </a:moveTo>
                  <a:lnTo>
                    <a:pt x="1939518" y="367006"/>
                  </a:lnTo>
                  <a:lnTo>
                    <a:pt x="1939518" y="1320377"/>
                  </a:lnTo>
                  <a:lnTo>
                    <a:pt x="969760" y="1687382"/>
                  </a:lnTo>
                  <a:lnTo>
                    <a:pt x="1" y="1320377"/>
                  </a:lnTo>
                  <a:lnTo>
                    <a:pt x="1" y="367006"/>
                  </a:lnTo>
                  <a:lnTo>
                    <a:pt x="969759" y="0"/>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62950" tIns="302243" rIns="262951" bIns="302242" spcCol="1270" anchor="ctr"/>
            <a:lstStyle/>
            <a:p>
              <a:pPr algn="ctr" defTabSz="1600200">
                <a:lnSpc>
                  <a:spcPct val="90000"/>
                </a:lnSpc>
                <a:spcAft>
                  <a:spcPct val="35000"/>
                </a:spcAft>
                <a:defRPr/>
              </a:pPr>
              <a:r>
                <a:rPr lang="es-EC" sz="2000" dirty="0">
                  <a:ln w="0"/>
                  <a:solidFill>
                    <a:schemeClr val="tx1"/>
                  </a:solidFill>
                  <a:effectLst>
                    <a:outerShdw blurRad="38100" dist="19050" dir="2700000" algn="tl" rotWithShape="0">
                      <a:schemeClr val="dk1">
                        <a:alpha val="40000"/>
                      </a:schemeClr>
                    </a:outerShdw>
                  </a:effectLst>
                </a:rPr>
                <a:t>Método ACI 211.4R</a:t>
              </a:r>
            </a:p>
          </p:txBody>
        </p:sp>
      </p:grpSp>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221" name="Title 7"/>
          <p:cNvSpPr>
            <a:spLocks noGrp="1"/>
          </p:cNvSpPr>
          <p:nvPr>
            <p:ph type="ctrTitle"/>
          </p:nvPr>
        </p:nvSpPr>
        <p:spPr>
          <a:xfrm>
            <a:off x="152400" y="228600"/>
            <a:ext cx="7696200" cy="712788"/>
          </a:xfrm>
        </p:spPr>
        <p:txBody>
          <a:bodyPr/>
          <a:lstStyle/>
          <a:p>
            <a:pPr marL="342900" indent="-342900"/>
            <a:r>
              <a:rPr lang="es-EC" sz="3200" b="1" smtClean="0"/>
              <a:t>DOSIFICACIONES PARA HAD.</a:t>
            </a:r>
            <a:endParaRPr lang="es-ES" sz="3200" b="1" smtClean="0"/>
          </a:p>
        </p:txBody>
      </p:sp>
      <p:pic>
        <p:nvPicPr>
          <p:cNvPr id="9222"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Forma libre 27"/>
          <p:cNvSpPr/>
          <p:nvPr/>
        </p:nvSpPr>
        <p:spPr>
          <a:xfrm>
            <a:off x="4516441" y="4580591"/>
            <a:ext cx="1687383" cy="1939520"/>
          </a:xfrm>
          <a:custGeom>
            <a:avLst/>
            <a:gdLst>
              <a:gd name="connsiteX0" fmla="*/ 0 w 1939519"/>
              <a:gd name="connsiteY0" fmla="*/ 843691 h 1687382"/>
              <a:gd name="connsiteX1" fmla="*/ 421846 w 1939519"/>
              <a:gd name="connsiteY1" fmla="*/ 0 h 1687382"/>
              <a:gd name="connsiteX2" fmla="*/ 1517674 w 1939519"/>
              <a:gd name="connsiteY2" fmla="*/ 0 h 1687382"/>
              <a:gd name="connsiteX3" fmla="*/ 1939519 w 1939519"/>
              <a:gd name="connsiteY3" fmla="*/ 843691 h 1687382"/>
              <a:gd name="connsiteX4" fmla="*/ 1517674 w 1939519"/>
              <a:gd name="connsiteY4" fmla="*/ 1687382 h 1687382"/>
              <a:gd name="connsiteX5" fmla="*/ 421846 w 1939519"/>
              <a:gd name="connsiteY5" fmla="*/ 1687382 h 1687382"/>
              <a:gd name="connsiteX6" fmla="*/ 0 w 1939519"/>
              <a:gd name="connsiteY6" fmla="*/ 843691 h 1687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9519" h="1687382">
                <a:moveTo>
                  <a:pt x="969759" y="0"/>
                </a:moveTo>
                <a:lnTo>
                  <a:pt x="1939518" y="367006"/>
                </a:lnTo>
                <a:lnTo>
                  <a:pt x="1939518" y="1320377"/>
                </a:lnTo>
                <a:lnTo>
                  <a:pt x="969760" y="1687382"/>
                </a:lnTo>
                <a:lnTo>
                  <a:pt x="1" y="1320377"/>
                </a:lnTo>
                <a:lnTo>
                  <a:pt x="1" y="367006"/>
                </a:lnTo>
                <a:lnTo>
                  <a:pt x="969759" y="0"/>
                </a:lnTo>
                <a:close/>
              </a:path>
            </a:pathLst>
          </a:custGeom>
          <a:scene3d>
            <a:camera prst="orthographicFront"/>
            <a:lightRig rig="chilly" dir="t"/>
          </a:scene3d>
          <a:sp3d prstMaterial="translucentPowder">
            <a:bevelT w="127000" h="25400" prst="softRound"/>
          </a:sp3d>
        </p:spPr>
        <p:style>
          <a:lnRef idx="0">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262950" tIns="302243" rIns="262951" bIns="302242" spcCol="1270" anchor="ctr"/>
          <a:lstStyle/>
          <a:p>
            <a:pPr algn="ctr" defTabSz="1600200">
              <a:lnSpc>
                <a:spcPct val="90000"/>
              </a:lnSpc>
              <a:spcAft>
                <a:spcPct val="35000"/>
              </a:spcAft>
              <a:defRPr/>
            </a:pPr>
            <a:r>
              <a:rPr lang="es-EC" sz="2000" dirty="0">
                <a:ln w="0"/>
                <a:solidFill>
                  <a:schemeClr val="tx1"/>
                </a:solidFill>
                <a:effectLst>
                  <a:outerShdw blurRad="38100" dist="19050" dir="2700000" algn="tl" rotWithShape="0">
                    <a:schemeClr val="dk1">
                      <a:alpha val="40000"/>
                    </a:schemeClr>
                  </a:outerShdw>
                </a:effectLst>
              </a:rPr>
              <a:t>Método Empírico</a:t>
            </a:r>
          </a:p>
        </p:txBody>
      </p:sp>
    </p:spTree>
  </p:cSld>
  <p:clrMapOvr>
    <a:masterClrMapping/>
  </p:clrMapOvr>
  <p:transition advTm="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244" name="Title 7"/>
          <p:cNvSpPr>
            <a:spLocks noGrp="1"/>
          </p:cNvSpPr>
          <p:nvPr>
            <p:ph type="ctrTitle"/>
          </p:nvPr>
        </p:nvSpPr>
        <p:spPr>
          <a:xfrm>
            <a:off x="152400" y="228600"/>
            <a:ext cx="7696200" cy="712788"/>
          </a:xfrm>
        </p:spPr>
        <p:txBody>
          <a:bodyPr/>
          <a:lstStyle/>
          <a:p>
            <a:r>
              <a:rPr lang="es-EC" sz="3200" b="1" smtClean="0"/>
              <a:t>CARACTERIZACIÓN DE MATERIALES CONSTITUTIVOS DEL HORMIGÓN.</a:t>
            </a:r>
            <a:endParaRPr lang="es-ES" sz="3200" b="1" smtClean="0"/>
          </a:p>
        </p:txBody>
      </p:sp>
      <p:pic>
        <p:nvPicPr>
          <p:cNvPr id="10245"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Diagrama 3"/>
          <p:cNvGraphicFramePr/>
          <p:nvPr>
            <p:extLst>
              <p:ext uri="{D42A27DB-BD31-4B8C-83A1-F6EECF244321}">
                <p14:modId xmlns:p14="http://schemas.microsoft.com/office/powerpoint/2010/main" val="2695704672"/>
              </p:ext>
            </p:extLst>
          </p:nvPr>
        </p:nvGraphicFramePr>
        <p:xfrm>
          <a:off x="609600" y="1371600"/>
          <a:ext cx="7402513"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0" y="0"/>
            <a:ext cx="8001000" cy="114300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Rectangle 17"/>
          <p:cNvSpPr/>
          <p:nvPr/>
        </p:nvSpPr>
        <p:spPr>
          <a:xfrm>
            <a:off x="8001000" y="0"/>
            <a:ext cx="1143000" cy="11430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1268" name="Title 7"/>
          <p:cNvSpPr>
            <a:spLocks noGrp="1"/>
          </p:cNvSpPr>
          <p:nvPr>
            <p:ph type="ctrTitle"/>
          </p:nvPr>
        </p:nvSpPr>
        <p:spPr>
          <a:xfrm>
            <a:off x="152400" y="228600"/>
            <a:ext cx="7696200" cy="712788"/>
          </a:xfrm>
        </p:spPr>
        <p:txBody>
          <a:bodyPr/>
          <a:lstStyle/>
          <a:p>
            <a:pPr marL="342900" indent="-342900"/>
            <a:r>
              <a:rPr lang="es-EC" sz="3000" b="1" smtClean="0"/>
              <a:t/>
            </a:r>
            <a:br>
              <a:rPr lang="es-EC" sz="3000" b="1" smtClean="0"/>
            </a:br>
            <a:r>
              <a:rPr lang="es-EC" sz="3000" b="1" smtClean="0"/>
              <a:t>DETERMINACIÓN DEL TIEMPO DE FRAGUADO </a:t>
            </a:r>
            <a:br>
              <a:rPr lang="es-EC" sz="3000" b="1" smtClean="0"/>
            </a:br>
            <a:r>
              <a:rPr lang="es-EC" sz="3000" b="1" smtClean="0"/>
              <a:t>Método Vicat. ASTM C 191 </a:t>
            </a:r>
            <a:r>
              <a:rPr lang="es-ES" sz="3000" b="1" smtClean="0"/>
              <a:t/>
            </a:r>
            <a:br>
              <a:rPr lang="es-ES" sz="3000" b="1" smtClean="0"/>
            </a:br>
            <a:r>
              <a:rPr lang="es-EC" sz="3000" smtClean="0"/>
              <a:t>.</a:t>
            </a:r>
            <a:endParaRPr lang="es-ES" sz="3000" smtClean="0"/>
          </a:p>
        </p:txBody>
      </p:sp>
      <p:pic>
        <p:nvPicPr>
          <p:cNvPr id="11269" name="Picture 9" descr="http://blogs.espe.edu.ec/wp-content/uploads/2013/09/Logo-RP-UFA-ESPE.jpg"/>
          <p:cNvPicPr>
            <a:picLocks noChangeAspect="1" noChangeArrowheads="1"/>
          </p:cNvPicPr>
          <p:nvPr/>
        </p:nvPicPr>
        <p:blipFill>
          <a:blip r:embed="rId2">
            <a:extLst>
              <a:ext uri="{28A0092B-C50C-407E-A947-70E740481C1C}">
                <a14:useLocalDpi xmlns:a14="http://schemas.microsoft.com/office/drawing/2010/main" val="0"/>
              </a:ext>
            </a:extLst>
          </a:blip>
          <a:srcRect t="3441" r="73654" b="17439"/>
          <a:stretch>
            <a:fillRect/>
          </a:stretch>
        </p:blipFill>
        <p:spPr bwMode="auto">
          <a:xfrm>
            <a:off x="8012113" y="0"/>
            <a:ext cx="114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Diagrama 1"/>
          <p:cNvGraphicFramePr/>
          <p:nvPr/>
        </p:nvGraphicFramePr>
        <p:xfrm>
          <a:off x="381000" y="1524000"/>
          <a:ext cx="7631113"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advTm="0"/>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defPPr algn="ctr">
          <a:defRPr dirty="0" smtClean="0"/>
        </a:defPPr>
      </a:lstStyle>
      <a:style>
        <a:lnRef idx="1">
          <a:schemeClr val="accent1">
            <a:hueOff val="0"/>
            <a:satOff val="0"/>
            <a:lumOff val="0"/>
            <a:alphaOff val="0"/>
          </a:schemeClr>
        </a:lnRef>
        <a:fillRef idx="2">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2798</TotalTime>
  <Words>3847</Words>
  <Application>Microsoft Office PowerPoint</Application>
  <PresentationFormat>Presentación en pantalla (4:3)</PresentationFormat>
  <Paragraphs>424</Paragraphs>
  <Slides>58</Slides>
  <Notes>5</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58</vt:i4>
      </vt:variant>
    </vt:vector>
  </HeadingPairs>
  <TitlesOfParts>
    <vt:vector size="60" baseType="lpstr">
      <vt:lpstr>Office Theme</vt:lpstr>
      <vt:lpstr>Gráfico de Microsoft Excel</vt:lpstr>
      <vt:lpstr>Presentación de PowerPoint</vt:lpstr>
      <vt:lpstr>CONTENIDO.</vt:lpstr>
      <vt:lpstr>GENERALIDADES.</vt:lpstr>
      <vt:lpstr>OBJETIVOS.</vt:lpstr>
      <vt:lpstr>HORMIGÓN DE ALTO DESEMPEÑO.</vt:lpstr>
      <vt:lpstr>HORMIGÓN DE ALTO DESEMPEÑO</vt:lpstr>
      <vt:lpstr>DOSIFICACIONES PARA HAD.</vt:lpstr>
      <vt:lpstr>CARACTERIZACIÓN DE MATERIALES CONSTITUTIVOS DEL HORMIGÓN.</vt:lpstr>
      <vt:lpstr> DETERMINACIÓN DEL TIEMPO DE FRAGUADO  Método Vicat. ASTM C 191  .</vt:lpstr>
      <vt:lpstr> PROCEDIMIENTO.  Método Vicat. ASTM C 191   </vt:lpstr>
      <vt:lpstr>FINURA DEL CEMENTO Tamizado del cemento seco, ASTM C 184  .</vt:lpstr>
      <vt:lpstr>PROCEDIMIENTO  Tamizado del cemento seco, ASTM C 184 </vt:lpstr>
      <vt:lpstr> PROCEDIMIENTO.  Tamizado del cemento vía húmeda, ASTM C 430 – 03    </vt:lpstr>
      <vt:lpstr>DENSIDAD DEL CEMENTO, NORMA INE 156.  </vt:lpstr>
      <vt:lpstr> PROCEDIMIENTO.  Densidad del cemento    </vt:lpstr>
      <vt:lpstr>CARACTERIZACIÓN DE MATERIALES CONSTITUTIVOS DEL HORMIGÓN.</vt:lpstr>
      <vt:lpstr>ENSAYOS.</vt:lpstr>
      <vt:lpstr>Granulometría de los agregados. ASTM C 33.</vt:lpstr>
      <vt:lpstr>PESO ESPECÍFICO Y ABSORCIÓN PARA LOS AGREGADOS  </vt:lpstr>
      <vt:lpstr>PROCEDIMIENTO DENSIDAD Y ABSORCIÓN PARA AGREGADOS FINOS, NTE INEN 856 </vt:lpstr>
      <vt:lpstr>PROCEDIMIENTO DENSIDAD Y ABSORCIÓN PARA AGREGADOS GRUESOS, NTE INEN 857  </vt:lpstr>
      <vt:lpstr>Densidad suelta y compactada. ASTM C - 29   </vt:lpstr>
      <vt:lpstr>PROCEDIMIENTO DENSIDAD SUELTA Y COMPACTADA. ASTM C - 29 </vt:lpstr>
      <vt:lpstr>CONTENIDO DE HUMEDAD. ASTM C 566.    </vt:lpstr>
      <vt:lpstr>PROCEDIMIENTO CONTENIDO DE HUMEDAD.   </vt:lpstr>
      <vt:lpstr> ENSAYO DE ABRASIÓN. ASTM C 131.     </vt:lpstr>
      <vt:lpstr>ENSAYO DE ABRASIÓN - PROCEDIMIENTO .   </vt:lpstr>
      <vt:lpstr>ENSAYOS DEL HORMIGÓN EN SU ESTADO FRESCO </vt:lpstr>
      <vt:lpstr>Revenimiento del concreto recién mezclado. ASTM C 143      </vt:lpstr>
      <vt:lpstr>PESO UNITARIO Y VOLUMEN PRODUCIDO. ASTM C 138</vt:lpstr>
      <vt:lpstr>ELABORACIÓN Y CURADO DE ESPECÍMENES DE HORMIGÓN PARA PRUEBAS DE COMPRESIÓN, ASTM C 31</vt:lpstr>
      <vt:lpstr>ENSAYOS DEL HORMIGÓN EN ESTADO DE ENDURECIMIENTO  </vt:lpstr>
      <vt:lpstr>USO DE ALMOHADILLAS DE NEOPRENO   </vt:lpstr>
      <vt:lpstr>RESISTENCIA A LA COMPRESIÓN DE ESPECÍMENES DE HORMIGÓN. NTE IENE 1 573</vt:lpstr>
      <vt:lpstr>MÓDULO DE ELASTICIDAD EN CILINDROS SOMETIDOS A COMPRESIÓN.   </vt:lpstr>
      <vt:lpstr> PROCEDIMIENTO.  MÓDULO DEELASTICIDAD.    </vt:lpstr>
      <vt:lpstr>MEZCLA OBTENIDA.</vt:lpstr>
      <vt:lpstr>METODOLOGÍA DEL ACI 211.4R</vt:lpstr>
      <vt:lpstr>PROCESO DE ELABORACIÓN</vt:lpstr>
      <vt:lpstr>PROCESO DE ELABORACIÓN</vt:lpstr>
      <vt:lpstr>PROCESO DE ELABORACIÓN</vt:lpstr>
      <vt:lpstr>PROCESO DE ELABORACIÓN</vt:lpstr>
      <vt:lpstr>RESULTADOS</vt:lpstr>
      <vt:lpstr>RESULTADOS</vt:lpstr>
      <vt:lpstr>RESULTADOS</vt:lpstr>
      <vt:lpstr>Módulo de elasticidad del hormigón con: f´c = 645 Kg/cm2</vt:lpstr>
      <vt:lpstr>Módulo de elasticidad del hormigón con: f´c = 645 Kg/cm2</vt:lpstr>
      <vt:lpstr>COMPARACIÓN DE RESULTADOS</vt:lpstr>
      <vt:lpstr>COMPARACIÓN DE RESULTADOS</vt:lpstr>
      <vt:lpstr>COMPARACIÓN DE RESULTADOS</vt:lpstr>
      <vt:lpstr>ANÁLISIS DE COSTOS</vt:lpstr>
      <vt:lpstr>ANÁLISIS DE COSTOS</vt:lpstr>
      <vt:lpstr>ANÁLISIS DE COSTOS</vt:lpstr>
      <vt:lpstr>CONCLUSIONES</vt:lpstr>
      <vt:lpstr>CONCLUSIONES</vt:lpstr>
      <vt:lpstr>RECOMENDACIONES</vt:lpstr>
      <vt:lpstr>RECOMENDACIONES</vt:lpstr>
      <vt:lpstr>Presentación de PowerPoint</vt:lpstr>
    </vt:vector>
  </TitlesOfParts>
  <Company>DIEGO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SUPERIOR POLITENICA DEL LITORAL</dc:title>
  <dc:creator>Diego</dc:creator>
  <cp:lastModifiedBy>Diego</cp:lastModifiedBy>
  <cp:revision>296</cp:revision>
  <dcterms:created xsi:type="dcterms:W3CDTF">2009-08-11T16:22:11Z</dcterms:created>
  <dcterms:modified xsi:type="dcterms:W3CDTF">2015-04-15T18:17:17Z</dcterms:modified>
</cp:coreProperties>
</file>