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5.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6.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7.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8.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11" r:id="rId2"/>
    <p:sldId id="256" r:id="rId3"/>
    <p:sldId id="257" r:id="rId4"/>
    <p:sldId id="293" r:id="rId5"/>
    <p:sldId id="268" r:id="rId6"/>
    <p:sldId id="270" r:id="rId7"/>
    <p:sldId id="299" r:id="rId8"/>
    <p:sldId id="294" r:id="rId9"/>
    <p:sldId id="271" r:id="rId10"/>
    <p:sldId id="259" r:id="rId11"/>
    <p:sldId id="300" r:id="rId12"/>
    <p:sldId id="301" r:id="rId13"/>
    <p:sldId id="262" r:id="rId14"/>
    <p:sldId id="263" r:id="rId15"/>
    <p:sldId id="309" r:id="rId16"/>
    <p:sldId id="310" r:id="rId17"/>
    <p:sldId id="264" r:id="rId18"/>
    <p:sldId id="265" r:id="rId19"/>
    <p:sldId id="266" r:id="rId20"/>
    <p:sldId id="276" r:id="rId21"/>
    <p:sldId id="278" r:id="rId22"/>
    <p:sldId id="277" r:id="rId23"/>
    <p:sldId id="295" r:id="rId24"/>
    <p:sldId id="267" r:id="rId25"/>
    <p:sldId id="273" r:id="rId26"/>
    <p:sldId id="304" r:id="rId27"/>
    <p:sldId id="274" r:id="rId28"/>
    <p:sldId id="296" r:id="rId29"/>
    <p:sldId id="307" r:id="rId30"/>
    <p:sldId id="306" r:id="rId31"/>
    <p:sldId id="297" r:id="rId32"/>
    <p:sldId id="305" r:id="rId33"/>
    <p:sldId id="28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FF"/>
        </p14:laserClr>
      </p:ext>
      <p:ext uri="{2FDB2607-1784-4EEB-B798-7EB5836EED8A}">
        <p14:showMediaCtrls xmlns:p14="http://schemas.microsoft.com/office/powerpoint/2010/main" val="1"/>
      </p:ext>
    </p:extLst>
  </p:showPr>
  <p:clrMru>
    <a:srgbClr val="FF0066"/>
    <a:srgbClr val="33CC33"/>
    <a:srgbClr val="00CC00"/>
    <a:srgbClr val="81F913"/>
    <a:srgbClr val="902CA4"/>
    <a:srgbClr val="3399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980" autoAdjust="0"/>
  </p:normalViewPr>
  <p:slideViewPr>
    <p:cSldViewPr>
      <p:cViewPr>
        <p:scale>
          <a:sx n="70" d="100"/>
          <a:sy n="70" d="100"/>
        </p:scale>
        <p:origin x="-130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CAD906-BFB4-483C-8850-BD3BA6C5F366}" type="doc">
      <dgm:prSet loTypeId="urn:microsoft.com/office/officeart/2005/8/layout/hList6" loCatId="list" qsTypeId="urn:microsoft.com/office/officeart/2005/8/quickstyle/3d1" qsCatId="3D" csTypeId="urn:microsoft.com/office/officeart/2005/8/colors/colorful4" csCatId="colorful" phldr="1"/>
      <dgm:spPr/>
      <dgm:t>
        <a:bodyPr/>
        <a:lstStyle/>
        <a:p>
          <a:endParaRPr lang="es-ES_tradnl"/>
        </a:p>
      </dgm:t>
    </dgm:pt>
    <dgm:pt modelId="{1E9624AC-18E7-43B2-A86E-D67B64742B82}">
      <dgm:prSet phldrT="[Texto]"/>
      <dgm:spPr/>
      <dgm:t>
        <a:bodyPr/>
        <a:lstStyle/>
        <a:p>
          <a:r>
            <a:rPr lang="en-US" dirty="0" err="1" smtClean="0"/>
            <a:t>Introducción</a:t>
          </a:r>
          <a:endParaRPr lang="es-ES_tradnl" dirty="0"/>
        </a:p>
      </dgm:t>
    </dgm:pt>
    <dgm:pt modelId="{5970F3F9-DFD9-4979-AA6C-1297659F71E4}" type="parTrans" cxnId="{F895E628-3F64-4310-AEC6-2A92DBB4CFE3}">
      <dgm:prSet/>
      <dgm:spPr/>
      <dgm:t>
        <a:bodyPr/>
        <a:lstStyle/>
        <a:p>
          <a:endParaRPr lang="es-ES_tradnl"/>
        </a:p>
      </dgm:t>
    </dgm:pt>
    <dgm:pt modelId="{74DAC9C7-5505-4F71-8793-3F1A31AEB554}" type="sibTrans" cxnId="{F895E628-3F64-4310-AEC6-2A92DBB4CFE3}">
      <dgm:prSet/>
      <dgm:spPr/>
      <dgm:t>
        <a:bodyPr/>
        <a:lstStyle/>
        <a:p>
          <a:endParaRPr lang="es-ES_tradnl"/>
        </a:p>
      </dgm:t>
    </dgm:pt>
    <dgm:pt modelId="{608E35C8-5EA1-4FAB-B5F0-16799A8A7327}">
      <dgm:prSet phldrT="[Texto]"/>
      <dgm:spPr/>
      <dgm:t>
        <a:bodyPr/>
        <a:lstStyle/>
        <a:p>
          <a:r>
            <a:rPr lang="en-US" dirty="0" err="1" smtClean="0"/>
            <a:t>Metodología</a:t>
          </a:r>
          <a:endParaRPr lang="es-ES_tradnl" dirty="0"/>
        </a:p>
      </dgm:t>
    </dgm:pt>
    <dgm:pt modelId="{697E0875-C1AC-409E-BFFB-740D0384BAD5}" type="parTrans" cxnId="{D6AC640E-BD88-4B20-9E19-906FE839D3D1}">
      <dgm:prSet/>
      <dgm:spPr/>
      <dgm:t>
        <a:bodyPr/>
        <a:lstStyle/>
        <a:p>
          <a:endParaRPr lang="es-ES_tradnl"/>
        </a:p>
      </dgm:t>
    </dgm:pt>
    <dgm:pt modelId="{4D70F157-5D06-49D1-967D-B754C97EEAED}" type="sibTrans" cxnId="{D6AC640E-BD88-4B20-9E19-906FE839D3D1}">
      <dgm:prSet/>
      <dgm:spPr/>
      <dgm:t>
        <a:bodyPr/>
        <a:lstStyle/>
        <a:p>
          <a:endParaRPr lang="es-ES_tradnl"/>
        </a:p>
      </dgm:t>
    </dgm:pt>
    <dgm:pt modelId="{83610EFA-E867-4F5E-9C6B-99FD0D8CBF78}">
      <dgm:prSet phldrT="[Texto]"/>
      <dgm:spPr/>
      <dgm:t>
        <a:bodyPr/>
        <a:lstStyle/>
        <a:p>
          <a:r>
            <a:rPr lang="en-US" dirty="0" err="1" smtClean="0"/>
            <a:t>Diagrama</a:t>
          </a:r>
          <a:r>
            <a:rPr lang="en-US" dirty="0" smtClean="0"/>
            <a:t> de </a:t>
          </a:r>
          <a:r>
            <a:rPr lang="en-US" dirty="0" err="1" smtClean="0"/>
            <a:t>bloques</a:t>
          </a:r>
          <a:r>
            <a:rPr lang="en-US" dirty="0" smtClean="0"/>
            <a:t> de </a:t>
          </a:r>
          <a:r>
            <a:rPr lang="en-US" dirty="0" err="1" smtClean="0"/>
            <a:t>procesamiento</a:t>
          </a:r>
          <a:endParaRPr lang="es-ES_tradnl" dirty="0"/>
        </a:p>
      </dgm:t>
    </dgm:pt>
    <dgm:pt modelId="{C80F29FB-A90C-411E-BD7C-7485B0FBE750}" type="parTrans" cxnId="{4E9A8A6F-0698-43E1-B8F0-BFC0445A7078}">
      <dgm:prSet/>
      <dgm:spPr/>
      <dgm:t>
        <a:bodyPr/>
        <a:lstStyle/>
        <a:p>
          <a:endParaRPr lang="es-ES_tradnl"/>
        </a:p>
      </dgm:t>
    </dgm:pt>
    <dgm:pt modelId="{3E750B21-FB88-420F-B2B4-86D74143FBA9}" type="sibTrans" cxnId="{4E9A8A6F-0698-43E1-B8F0-BFC0445A7078}">
      <dgm:prSet/>
      <dgm:spPr/>
      <dgm:t>
        <a:bodyPr/>
        <a:lstStyle/>
        <a:p>
          <a:endParaRPr lang="es-ES_tradnl"/>
        </a:p>
      </dgm:t>
    </dgm:pt>
    <dgm:pt modelId="{25C741F5-9100-485B-91C5-56BAAEA67AEC}">
      <dgm:prSet phldrT="[Texto]"/>
      <dgm:spPr/>
      <dgm:t>
        <a:bodyPr/>
        <a:lstStyle/>
        <a:p>
          <a:r>
            <a:rPr lang="en-US" dirty="0" err="1" smtClean="0"/>
            <a:t>Descripción</a:t>
          </a:r>
          <a:r>
            <a:rPr lang="en-US" dirty="0" smtClean="0"/>
            <a:t> de  </a:t>
          </a:r>
          <a:r>
            <a:rPr lang="en-US" dirty="0" err="1" smtClean="0"/>
            <a:t>Etapas</a:t>
          </a:r>
          <a:r>
            <a:rPr lang="en-US" dirty="0" smtClean="0"/>
            <a:t> </a:t>
          </a:r>
          <a:endParaRPr lang="es-ES_tradnl" dirty="0"/>
        </a:p>
      </dgm:t>
    </dgm:pt>
    <dgm:pt modelId="{28B188CE-8CA5-4A85-ADDD-46E233901452}" type="parTrans" cxnId="{686236B3-6215-4781-B27E-3BC8770409A2}">
      <dgm:prSet/>
      <dgm:spPr/>
      <dgm:t>
        <a:bodyPr/>
        <a:lstStyle/>
        <a:p>
          <a:endParaRPr lang="es-ES_tradnl"/>
        </a:p>
      </dgm:t>
    </dgm:pt>
    <dgm:pt modelId="{5D723E41-50BE-4ED9-8900-CA60509DEC48}" type="sibTrans" cxnId="{686236B3-6215-4781-B27E-3BC8770409A2}">
      <dgm:prSet/>
      <dgm:spPr/>
      <dgm:t>
        <a:bodyPr/>
        <a:lstStyle/>
        <a:p>
          <a:endParaRPr lang="es-ES_tradnl"/>
        </a:p>
      </dgm:t>
    </dgm:pt>
    <dgm:pt modelId="{12652956-0AC5-4980-97EF-C0185EA18C8B}">
      <dgm:prSet phldrT="[Texto]"/>
      <dgm:spPr/>
      <dgm:t>
        <a:bodyPr/>
        <a:lstStyle/>
        <a:p>
          <a:r>
            <a:rPr lang="en-US" dirty="0" err="1" smtClean="0"/>
            <a:t>Resultados</a:t>
          </a:r>
          <a:endParaRPr lang="es-ES_tradnl" dirty="0"/>
        </a:p>
      </dgm:t>
    </dgm:pt>
    <dgm:pt modelId="{828C2A84-4FB6-4A34-809D-1BB38B1535AA}" type="parTrans" cxnId="{9EDD95B3-D6ED-4E62-BD99-DA8720803F84}">
      <dgm:prSet/>
      <dgm:spPr/>
      <dgm:t>
        <a:bodyPr/>
        <a:lstStyle/>
        <a:p>
          <a:endParaRPr lang="es-ES_tradnl"/>
        </a:p>
      </dgm:t>
    </dgm:pt>
    <dgm:pt modelId="{323C30F5-9B5E-43B0-ADFD-864311CD54CD}" type="sibTrans" cxnId="{9EDD95B3-D6ED-4E62-BD99-DA8720803F84}">
      <dgm:prSet/>
      <dgm:spPr/>
      <dgm:t>
        <a:bodyPr/>
        <a:lstStyle/>
        <a:p>
          <a:endParaRPr lang="es-ES_tradnl"/>
        </a:p>
      </dgm:t>
    </dgm:pt>
    <dgm:pt modelId="{42B7146A-4A96-43C0-99AD-B9D4F30178BD}">
      <dgm:prSet phldrT="[Texto]"/>
      <dgm:spPr/>
      <dgm:t>
        <a:bodyPr/>
        <a:lstStyle/>
        <a:p>
          <a:r>
            <a:rPr lang="en-US" dirty="0" err="1" smtClean="0"/>
            <a:t>Gráficos</a:t>
          </a:r>
          <a:r>
            <a:rPr lang="en-US" dirty="0" smtClean="0"/>
            <a:t> </a:t>
          </a:r>
          <a:r>
            <a:rPr lang="en-US" dirty="0" err="1" smtClean="0"/>
            <a:t>Resultantes</a:t>
          </a:r>
          <a:r>
            <a:rPr lang="en-US" dirty="0" smtClean="0"/>
            <a:t>  </a:t>
          </a:r>
          <a:r>
            <a:rPr lang="en-US" dirty="0" err="1" smtClean="0"/>
            <a:t>caracteristicos</a:t>
          </a:r>
          <a:r>
            <a:rPr lang="en-US" dirty="0" smtClean="0"/>
            <a:t> de </a:t>
          </a:r>
          <a:r>
            <a:rPr lang="en-US" dirty="0" err="1" smtClean="0"/>
            <a:t>eventos</a:t>
          </a:r>
          <a:r>
            <a:rPr lang="en-US" dirty="0" smtClean="0"/>
            <a:t> de </a:t>
          </a:r>
          <a:r>
            <a:rPr lang="en-US" dirty="0" err="1" smtClean="0"/>
            <a:t>interés</a:t>
          </a:r>
          <a:r>
            <a:rPr lang="en-US" dirty="0" smtClean="0"/>
            <a:t> </a:t>
          </a:r>
          <a:endParaRPr lang="es-ES_tradnl" dirty="0"/>
        </a:p>
      </dgm:t>
    </dgm:pt>
    <dgm:pt modelId="{E42EB2B5-9CAC-4568-BF86-CB4FB5FF5BC4}" type="parTrans" cxnId="{7780248C-D134-4143-89DE-B716F581D8E4}">
      <dgm:prSet/>
      <dgm:spPr/>
      <dgm:t>
        <a:bodyPr/>
        <a:lstStyle/>
        <a:p>
          <a:endParaRPr lang="es-ES_tradnl"/>
        </a:p>
      </dgm:t>
    </dgm:pt>
    <dgm:pt modelId="{5D9272B6-A08B-4CFC-B67E-27EAD826C4FF}" type="sibTrans" cxnId="{7780248C-D134-4143-89DE-B716F581D8E4}">
      <dgm:prSet/>
      <dgm:spPr/>
      <dgm:t>
        <a:bodyPr/>
        <a:lstStyle/>
        <a:p>
          <a:endParaRPr lang="es-ES_tradnl"/>
        </a:p>
      </dgm:t>
    </dgm:pt>
    <dgm:pt modelId="{2AA12373-2E24-43AD-8402-F86A461A4BF3}">
      <dgm:prSet phldrT="[Texto]"/>
      <dgm:spPr/>
      <dgm:t>
        <a:bodyPr/>
        <a:lstStyle/>
        <a:p>
          <a:r>
            <a:rPr lang="en-US" dirty="0" err="1" smtClean="0"/>
            <a:t>Características</a:t>
          </a:r>
          <a:r>
            <a:rPr lang="en-US" dirty="0" smtClean="0"/>
            <a:t> de </a:t>
          </a:r>
          <a:r>
            <a:rPr lang="en-US" dirty="0" err="1" smtClean="0"/>
            <a:t>eventos</a:t>
          </a:r>
          <a:r>
            <a:rPr lang="en-US" dirty="0" smtClean="0"/>
            <a:t> </a:t>
          </a:r>
          <a:r>
            <a:rPr lang="en-US" dirty="0" err="1" smtClean="0"/>
            <a:t>analizados</a:t>
          </a:r>
          <a:endParaRPr lang="es-ES_tradnl" dirty="0"/>
        </a:p>
      </dgm:t>
    </dgm:pt>
    <dgm:pt modelId="{2BAE1925-62E2-455E-83B7-76662D003022}" type="parTrans" cxnId="{48ADBFF9-FB7B-4FA8-8B5F-5B8D7B28F99E}">
      <dgm:prSet/>
      <dgm:spPr/>
      <dgm:t>
        <a:bodyPr/>
        <a:lstStyle/>
        <a:p>
          <a:endParaRPr lang="es-ES_tradnl"/>
        </a:p>
      </dgm:t>
    </dgm:pt>
    <dgm:pt modelId="{F15477E7-53CD-4A53-BAC3-D435E11AB39F}" type="sibTrans" cxnId="{48ADBFF9-FB7B-4FA8-8B5F-5B8D7B28F99E}">
      <dgm:prSet/>
      <dgm:spPr/>
      <dgm:t>
        <a:bodyPr/>
        <a:lstStyle/>
        <a:p>
          <a:endParaRPr lang="es-ES_tradnl"/>
        </a:p>
      </dgm:t>
    </dgm:pt>
    <dgm:pt modelId="{3F860FD4-00CF-4FCB-9C00-B213988A8A4A}">
      <dgm:prSet phldrT="[Texto]"/>
      <dgm:spPr/>
      <dgm:t>
        <a:bodyPr/>
        <a:lstStyle/>
        <a:p>
          <a:r>
            <a:rPr lang="en-US" dirty="0" err="1" smtClean="0"/>
            <a:t>Conclusiones</a:t>
          </a:r>
          <a:r>
            <a:rPr lang="en-US" dirty="0" smtClean="0"/>
            <a:t> y </a:t>
          </a:r>
          <a:r>
            <a:rPr lang="en-US" dirty="0" err="1" smtClean="0"/>
            <a:t>Trabajos</a:t>
          </a:r>
          <a:r>
            <a:rPr lang="en-US" dirty="0" smtClean="0"/>
            <a:t> </a:t>
          </a:r>
          <a:r>
            <a:rPr lang="en-US" dirty="0" err="1" smtClean="0"/>
            <a:t>Futuros</a:t>
          </a:r>
          <a:endParaRPr lang="es-ES_tradnl" dirty="0"/>
        </a:p>
      </dgm:t>
    </dgm:pt>
    <dgm:pt modelId="{6A0A6812-4499-494F-9505-6E5E69DA14D0}" type="parTrans" cxnId="{C48628A7-5EB0-4810-95B5-D47A1EBEF3CC}">
      <dgm:prSet/>
      <dgm:spPr/>
      <dgm:t>
        <a:bodyPr/>
        <a:lstStyle/>
        <a:p>
          <a:endParaRPr lang="es-ES_tradnl"/>
        </a:p>
      </dgm:t>
    </dgm:pt>
    <dgm:pt modelId="{2AD5791C-130E-44E4-921F-0B0EBF07C8D1}" type="sibTrans" cxnId="{C48628A7-5EB0-4810-95B5-D47A1EBEF3CC}">
      <dgm:prSet/>
      <dgm:spPr/>
      <dgm:t>
        <a:bodyPr/>
        <a:lstStyle/>
        <a:p>
          <a:endParaRPr lang="es-ES_tradnl"/>
        </a:p>
      </dgm:t>
    </dgm:pt>
    <dgm:pt modelId="{D2733AE8-DD27-465F-8ED2-A50885EBF8CA}">
      <dgm:prSet phldrT="[Texto]"/>
      <dgm:spPr/>
      <dgm:t>
        <a:bodyPr/>
        <a:lstStyle/>
        <a:p>
          <a:r>
            <a:rPr lang="en-US" dirty="0" err="1" smtClean="0"/>
            <a:t>Impacto</a:t>
          </a:r>
          <a:r>
            <a:rPr lang="en-US" dirty="0" smtClean="0"/>
            <a:t> y </a:t>
          </a:r>
          <a:r>
            <a:rPr lang="en-US" dirty="0" err="1" smtClean="0"/>
            <a:t>Beneficiarios</a:t>
          </a:r>
          <a:endParaRPr lang="es-ES_tradnl" dirty="0"/>
        </a:p>
      </dgm:t>
    </dgm:pt>
    <dgm:pt modelId="{D56CFA5E-7C96-425C-82BD-ADBB627BF277}" type="parTrans" cxnId="{148F62BC-83A9-4221-80ED-E75FF1400FB9}">
      <dgm:prSet/>
      <dgm:spPr/>
      <dgm:t>
        <a:bodyPr/>
        <a:lstStyle/>
        <a:p>
          <a:endParaRPr lang="es-ES_tradnl"/>
        </a:p>
      </dgm:t>
    </dgm:pt>
    <dgm:pt modelId="{389EC907-2347-4D74-89E7-196D37F6939F}" type="sibTrans" cxnId="{148F62BC-83A9-4221-80ED-E75FF1400FB9}">
      <dgm:prSet/>
      <dgm:spPr/>
      <dgm:t>
        <a:bodyPr/>
        <a:lstStyle/>
        <a:p>
          <a:endParaRPr lang="es-ES_tradnl"/>
        </a:p>
      </dgm:t>
    </dgm:pt>
    <dgm:pt modelId="{544F94BB-4E90-400F-977E-FA59AEAC4D79}">
      <dgm:prSet phldrT="[Texto]"/>
      <dgm:spPr/>
      <dgm:t>
        <a:bodyPr/>
        <a:lstStyle/>
        <a:p>
          <a:r>
            <a:rPr lang="en-US" dirty="0" err="1" smtClean="0"/>
            <a:t>Propuesta</a:t>
          </a:r>
          <a:endParaRPr lang="es-ES_tradnl" dirty="0"/>
        </a:p>
      </dgm:t>
    </dgm:pt>
    <dgm:pt modelId="{803F3573-8841-44C7-8759-0D8676780542}" type="parTrans" cxnId="{4C4D2028-5C8C-42EF-B9B2-5199193E559B}">
      <dgm:prSet/>
      <dgm:spPr/>
      <dgm:t>
        <a:bodyPr/>
        <a:lstStyle/>
        <a:p>
          <a:endParaRPr lang="es-ES_tradnl"/>
        </a:p>
      </dgm:t>
    </dgm:pt>
    <dgm:pt modelId="{95F4B407-AF8C-44FB-BB19-419168C5FEB2}" type="sibTrans" cxnId="{4C4D2028-5C8C-42EF-B9B2-5199193E559B}">
      <dgm:prSet/>
      <dgm:spPr/>
      <dgm:t>
        <a:bodyPr/>
        <a:lstStyle/>
        <a:p>
          <a:endParaRPr lang="es-ES_tradnl"/>
        </a:p>
      </dgm:t>
    </dgm:pt>
    <dgm:pt modelId="{07EBB091-A1E9-4706-B384-EE796FEFDD7C}">
      <dgm:prSet phldrT="[Texto]"/>
      <dgm:spPr/>
      <dgm:t>
        <a:bodyPr/>
        <a:lstStyle/>
        <a:p>
          <a:endParaRPr lang="es-ES_tradnl" dirty="0"/>
        </a:p>
      </dgm:t>
    </dgm:pt>
    <dgm:pt modelId="{08EFE99D-6985-4F2D-9304-E7F19FD222D9}" type="parTrans" cxnId="{7EC03F75-B77C-47E7-9EA3-512A62888052}">
      <dgm:prSet/>
      <dgm:spPr/>
      <dgm:t>
        <a:bodyPr/>
        <a:lstStyle/>
        <a:p>
          <a:endParaRPr lang="es-ES_tradnl"/>
        </a:p>
      </dgm:t>
    </dgm:pt>
    <dgm:pt modelId="{C735DBC1-4C2E-4177-A23A-8BA75C4DF14D}" type="sibTrans" cxnId="{7EC03F75-B77C-47E7-9EA3-512A62888052}">
      <dgm:prSet/>
      <dgm:spPr/>
      <dgm:t>
        <a:bodyPr/>
        <a:lstStyle/>
        <a:p>
          <a:endParaRPr lang="es-ES_tradnl"/>
        </a:p>
      </dgm:t>
    </dgm:pt>
    <dgm:pt modelId="{FD90C4B9-BE40-4F69-ACFB-EEEC9DAE8076}">
      <dgm:prSet phldrT="[Texto]"/>
      <dgm:spPr/>
      <dgm:t>
        <a:bodyPr/>
        <a:lstStyle/>
        <a:p>
          <a:endParaRPr lang="es-ES_tradnl" dirty="0"/>
        </a:p>
      </dgm:t>
    </dgm:pt>
    <dgm:pt modelId="{7C8F25BC-34C9-4568-B715-4C8BE4422E71}" type="parTrans" cxnId="{BFDB5132-58C6-4921-8A19-97F6F476023F}">
      <dgm:prSet/>
      <dgm:spPr/>
      <dgm:t>
        <a:bodyPr/>
        <a:lstStyle/>
        <a:p>
          <a:endParaRPr lang="es-ES_tradnl"/>
        </a:p>
      </dgm:t>
    </dgm:pt>
    <dgm:pt modelId="{CA8C0BB5-D751-411D-BAE3-1EC3B8DA9B71}" type="sibTrans" cxnId="{BFDB5132-58C6-4921-8A19-97F6F476023F}">
      <dgm:prSet/>
      <dgm:spPr/>
      <dgm:t>
        <a:bodyPr/>
        <a:lstStyle/>
        <a:p>
          <a:endParaRPr lang="es-ES_tradnl"/>
        </a:p>
      </dgm:t>
    </dgm:pt>
    <dgm:pt modelId="{776AAB3C-1A7E-4D73-88BC-A9BBB397EC3E}" type="pres">
      <dgm:prSet presAssocID="{E1CAD906-BFB4-483C-8850-BD3BA6C5F366}" presName="Name0" presStyleCnt="0">
        <dgm:presLayoutVars>
          <dgm:dir/>
          <dgm:resizeHandles val="exact"/>
        </dgm:presLayoutVars>
      </dgm:prSet>
      <dgm:spPr/>
      <dgm:t>
        <a:bodyPr/>
        <a:lstStyle/>
        <a:p>
          <a:endParaRPr lang="es-ES_tradnl"/>
        </a:p>
      </dgm:t>
    </dgm:pt>
    <dgm:pt modelId="{DC430B1D-E7A8-41FF-B3F3-652934EDC8A5}" type="pres">
      <dgm:prSet presAssocID="{1E9624AC-18E7-43B2-A86E-D67B64742B82}" presName="node" presStyleLbl="node1" presStyleIdx="0" presStyleCnt="5">
        <dgm:presLayoutVars>
          <dgm:bulletEnabled val="1"/>
        </dgm:presLayoutVars>
      </dgm:prSet>
      <dgm:spPr/>
      <dgm:t>
        <a:bodyPr/>
        <a:lstStyle/>
        <a:p>
          <a:endParaRPr lang="es-ES_tradnl"/>
        </a:p>
      </dgm:t>
    </dgm:pt>
    <dgm:pt modelId="{2242DFD1-0B37-4EF1-A2AE-E0A6A299622C}" type="pres">
      <dgm:prSet presAssocID="{74DAC9C7-5505-4F71-8793-3F1A31AEB554}" presName="sibTrans" presStyleCnt="0"/>
      <dgm:spPr/>
      <dgm:t>
        <a:bodyPr/>
        <a:lstStyle/>
        <a:p>
          <a:endParaRPr lang="es-ES_tradnl"/>
        </a:p>
      </dgm:t>
    </dgm:pt>
    <dgm:pt modelId="{AFDA7F39-EDF7-4E8D-BE28-0B1825B697F3}" type="pres">
      <dgm:prSet presAssocID="{608E35C8-5EA1-4FAB-B5F0-16799A8A7327}" presName="node" presStyleLbl="node1" presStyleIdx="1" presStyleCnt="5">
        <dgm:presLayoutVars>
          <dgm:bulletEnabled val="1"/>
        </dgm:presLayoutVars>
      </dgm:prSet>
      <dgm:spPr/>
      <dgm:t>
        <a:bodyPr/>
        <a:lstStyle/>
        <a:p>
          <a:endParaRPr lang="es-ES_tradnl"/>
        </a:p>
      </dgm:t>
    </dgm:pt>
    <dgm:pt modelId="{D6C8F4A8-D789-41F5-8B92-06802B4592CD}" type="pres">
      <dgm:prSet presAssocID="{4D70F157-5D06-49D1-967D-B754C97EEAED}" presName="sibTrans" presStyleCnt="0"/>
      <dgm:spPr/>
      <dgm:t>
        <a:bodyPr/>
        <a:lstStyle/>
        <a:p>
          <a:endParaRPr lang="es-ES_tradnl"/>
        </a:p>
      </dgm:t>
    </dgm:pt>
    <dgm:pt modelId="{9C614EC1-DBF9-40D8-8BEE-D4B8FF9782C3}" type="pres">
      <dgm:prSet presAssocID="{12652956-0AC5-4980-97EF-C0185EA18C8B}" presName="node" presStyleLbl="node1" presStyleIdx="2" presStyleCnt="5">
        <dgm:presLayoutVars>
          <dgm:bulletEnabled val="1"/>
        </dgm:presLayoutVars>
      </dgm:prSet>
      <dgm:spPr/>
      <dgm:t>
        <a:bodyPr/>
        <a:lstStyle/>
        <a:p>
          <a:endParaRPr lang="es-ES_tradnl"/>
        </a:p>
      </dgm:t>
    </dgm:pt>
    <dgm:pt modelId="{FB1068DA-DBD1-4984-A54E-9124BB214D14}" type="pres">
      <dgm:prSet presAssocID="{323C30F5-9B5E-43B0-ADFD-864311CD54CD}" presName="sibTrans" presStyleCnt="0"/>
      <dgm:spPr/>
      <dgm:t>
        <a:bodyPr/>
        <a:lstStyle/>
        <a:p>
          <a:endParaRPr lang="es-ES_tradnl"/>
        </a:p>
      </dgm:t>
    </dgm:pt>
    <dgm:pt modelId="{365E8E8E-1803-4EF4-98AD-2BA31D4EF0CB}" type="pres">
      <dgm:prSet presAssocID="{3F860FD4-00CF-4FCB-9C00-B213988A8A4A}" presName="node" presStyleLbl="node1" presStyleIdx="3" presStyleCnt="5">
        <dgm:presLayoutVars>
          <dgm:bulletEnabled val="1"/>
        </dgm:presLayoutVars>
      </dgm:prSet>
      <dgm:spPr/>
      <dgm:t>
        <a:bodyPr/>
        <a:lstStyle/>
        <a:p>
          <a:endParaRPr lang="es-ES_tradnl"/>
        </a:p>
      </dgm:t>
    </dgm:pt>
    <dgm:pt modelId="{DB79D545-8349-4445-A15B-69A7B048C864}" type="pres">
      <dgm:prSet presAssocID="{2AD5791C-130E-44E4-921F-0B0EBF07C8D1}" presName="sibTrans" presStyleCnt="0"/>
      <dgm:spPr/>
      <dgm:t>
        <a:bodyPr/>
        <a:lstStyle/>
        <a:p>
          <a:endParaRPr lang="es-ES_tradnl"/>
        </a:p>
      </dgm:t>
    </dgm:pt>
    <dgm:pt modelId="{CCB5369A-9EAE-4372-A9D4-2024BBD3ABBD}" type="pres">
      <dgm:prSet presAssocID="{D2733AE8-DD27-465F-8ED2-A50885EBF8CA}" presName="node" presStyleLbl="node1" presStyleIdx="4" presStyleCnt="5">
        <dgm:presLayoutVars>
          <dgm:bulletEnabled val="1"/>
        </dgm:presLayoutVars>
      </dgm:prSet>
      <dgm:spPr/>
      <dgm:t>
        <a:bodyPr/>
        <a:lstStyle/>
        <a:p>
          <a:endParaRPr lang="es-ES_tradnl"/>
        </a:p>
      </dgm:t>
    </dgm:pt>
  </dgm:ptLst>
  <dgm:cxnLst>
    <dgm:cxn modelId="{C48628A7-5EB0-4810-95B5-D47A1EBEF3CC}" srcId="{E1CAD906-BFB4-483C-8850-BD3BA6C5F366}" destId="{3F860FD4-00CF-4FCB-9C00-B213988A8A4A}" srcOrd="3" destOrd="0" parTransId="{6A0A6812-4499-494F-9505-6E5E69DA14D0}" sibTransId="{2AD5791C-130E-44E4-921F-0B0EBF07C8D1}"/>
    <dgm:cxn modelId="{E20CF8C4-6BC7-47AD-9CBC-3EB1961BEE6E}" type="presOf" srcId="{608E35C8-5EA1-4FAB-B5F0-16799A8A7327}" destId="{AFDA7F39-EDF7-4E8D-BE28-0B1825B697F3}" srcOrd="0" destOrd="0" presId="urn:microsoft.com/office/officeart/2005/8/layout/hList6"/>
    <dgm:cxn modelId="{D1EC36C6-6C2B-49C2-B87C-232FCCCDABA6}" type="presOf" srcId="{25C741F5-9100-485B-91C5-56BAAEA67AEC}" destId="{AFDA7F39-EDF7-4E8D-BE28-0B1825B697F3}" srcOrd="0" destOrd="5" presId="urn:microsoft.com/office/officeart/2005/8/layout/hList6"/>
    <dgm:cxn modelId="{60443762-BC94-4293-B9E8-A3C34FDEE8F0}" type="presOf" srcId="{83610EFA-E867-4F5E-9C6B-99FD0D8CBF78}" destId="{AFDA7F39-EDF7-4E8D-BE28-0B1825B697F3}" srcOrd="0" destOrd="3" presId="urn:microsoft.com/office/officeart/2005/8/layout/hList6"/>
    <dgm:cxn modelId="{6F9711F1-82D5-4284-BBFC-3F363B37C584}" type="presOf" srcId="{42B7146A-4A96-43C0-99AD-B9D4F30178BD}" destId="{9C614EC1-DBF9-40D8-8BEE-D4B8FF9782C3}" srcOrd="0" destOrd="1" presId="urn:microsoft.com/office/officeart/2005/8/layout/hList6"/>
    <dgm:cxn modelId="{F68D862F-9110-4692-9307-AD6E72D13339}" type="presOf" srcId="{07EBB091-A1E9-4706-B384-EE796FEFDD7C}" destId="{AFDA7F39-EDF7-4E8D-BE28-0B1825B697F3}" srcOrd="0" destOrd="4" presId="urn:microsoft.com/office/officeart/2005/8/layout/hList6"/>
    <dgm:cxn modelId="{7EC03F75-B77C-47E7-9EA3-512A62888052}" srcId="{608E35C8-5EA1-4FAB-B5F0-16799A8A7327}" destId="{07EBB091-A1E9-4706-B384-EE796FEFDD7C}" srcOrd="3" destOrd="0" parTransId="{08EFE99D-6985-4F2D-9304-E7F19FD222D9}" sibTransId="{C735DBC1-4C2E-4177-A23A-8BA75C4DF14D}"/>
    <dgm:cxn modelId="{BFDB5132-58C6-4921-8A19-97F6F476023F}" srcId="{608E35C8-5EA1-4FAB-B5F0-16799A8A7327}" destId="{FD90C4B9-BE40-4F69-ACFB-EEEC9DAE8076}" srcOrd="1" destOrd="0" parTransId="{7C8F25BC-34C9-4568-B715-4C8BE4422E71}" sibTransId="{CA8C0BB5-D751-411D-BAE3-1EC3B8DA9B71}"/>
    <dgm:cxn modelId="{7780248C-D134-4143-89DE-B716F581D8E4}" srcId="{12652956-0AC5-4980-97EF-C0185EA18C8B}" destId="{42B7146A-4A96-43C0-99AD-B9D4F30178BD}" srcOrd="0" destOrd="0" parTransId="{E42EB2B5-9CAC-4568-BF86-CB4FB5FF5BC4}" sibTransId="{5D9272B6-A08B-4CFC-B67E-27EAD826C4FF}"/>
    <dgm:cxn modelId="{148F62BC-83A9-4221-80ED-E75FF1400FB9}" srcId="{E1CAD906-BFB4-483C-8850-BD3BA6C5F366}" destId="{D2733AE8-DD27-465F-8ED2-A50885EBF8CA}" srcOrd="4" destOrd="0" parTransId="{D56CFA5E-7C96-425C-82BD-ADBB627BF277}" sibTransId="{389EC907-2347-4D74-89E7-196D37F6939F}"/>
    <dgm:cxn modelId="{9EDD95B3-D6ED-4E62-BD99-DA8720803F84}" srcId="{E1CAD906-BFB4-483C-8850-BD3BA6C5F366}" destId="{12652956-0AC5-4980-97EF-C0185EA18C8B}" srcOrd="2" destOrd="0" parTransId="{828C2A84-4FB6-4A34-809D-1BB38B1535AA}" sibTransId="{323C30F5-9B5E-43B0-ADFD-864311CD54CD}"/>
    <dgm:cxn modelId="{686236B3-6215-4781-B27E-3BC8770409A2}" srcId="{608E35C8-5EA1-4FAB-B5F0-16799A8A7327}" destId="{25C741F5-9100-485B-91C5-56BAAEA67AEC}" srcOrd="4" destOrd="0" parTransId="{28B188CE-8CA5-4A85-ADDD-46E233901452}" sibTransId="{5D723E41-50BE-4ED9-8900-CA60509DEC48}"/>
    <dgm:cxn modelId="{BC494172-5059-45D3-BEAA-EA6DA7B6F88C}" type="presOf" srcId="{2AA12373-2E24-43AD-8402-F86A461A4BF3}" destId="{9C614EC1-DBF9-40D8-8BEE-D4B8FF9782C3}" srcOrd="0" destOrd="2" presId="urn:microsoft.com/office/officeart/2005/8/layout/hList6"/>
    <dgm:cxn modelId="{4C4D2028-5C8C-42EF-B9B2-5199193E559B}" srcId="{608E35C8-5EA1-4FAB-B5F0-16799A8A7327}" destId="{544F94BB-4E90-400F-977E-FA59AEAC4D79}" srcOrd="0" destOrd="0" parTransId="{803F3573-8841-44C7-8759-0D8676780542}" sibTransId="{95F4B407-AF8C-44FB-BB19-419168C5FEB2}"/>
    <dgm:cxn modelId="{F23D3DA2-C626-4E97-AC58-35610ED63619}" type="presOf" srcId="{D2733AE8-DD27-465F-8ED2-A50885EBF8CA}" destId="{CCB5369A-9EAE-4372-A9D4-2024BBD3ABBD}" srcOrd="0" destOrd="0" presId="urn:microsoft.com/office/officeart/2005/8/layout/hList6"/>
    <dgm:cxn modelId="{3DF74B69-4550-45E3-A91A-E0FB6851631B}" type="presOf" srcId="{E1CAD906-BFB4-483C-8850-BD3BA6C5F366}" destId="{776AAB3C-1A7E-4D73-88BC-A9BBB397EC3E}" srcOrd="0" destOrd="0" presId="urn:microsoft.com/office/officeart/2005/8/layout/hList6"/>
    <dgm:cxn modelId="{48ADBFF9-FB7B-4FA8-8B5F-5B8D7B28F99E}" srcId="{12652956-0AC5-4980-97EF-C0185EA18C8B}" destId="{2AA12373-2E24-43AD-8402-F86A461A4BF3}" srcOrd="1" destOrd="0" parTransId="{2BAE1925-62E2-455E-83B7-76662D003022}" sibTransId="{F15477E7-53CD-4A53-BAC3-D435E11AB39F}"/>
    <dgm:cxn modelId="{65F23C1F-FF30-49DA-9D2F-6F5F698CFC12}" type="presOf" srcId="{1E9624AC-18E7-43B2-A86E-D67B64742B82}" destId="{DC430B1D-E7A8-41FF-B3F3-652934EDC8A5}" srcOrd="0" destOrd="0" presId="urn:microsoft.com/office/officeart/2005/8/layout/hList6"/>
    <dgm:cxn modelId="{2A2CAF98-5102-419B-9F4F-3C1529D4FFB6}" type="presOf" srcId="{3F860FD4-00CF-4FCB-9C00-B213988A8A4A}" destId="{365E8E8E-1803-4EF4-98AD-2BA31D4EF0CB}" srcOrd="0" destOrd="0" presId="urn:microsoft.com/office/officeart/2005/8/layout/hList6"/>
    <dgm:cxn modelId="{DF56A322-D913-4DB2-9F44-FEB28501DD3F}" type="presOf" srcId="{12652956-0AC5-4980-97EF-C0185EA18C8B}" destId="{9C614EC1-DBF9-40D8-8BEE-D4B8FF9782C3}" srcOrd="0" destOrd="0" presId="urn:microsoft.com/office/officeart/2005/8/layout/hList6"/>
    <dgm:cxn modelId="{5F4D2831-BF24-4767-AD76-0CD28E2A03C3}" type="presOf" srcId="{FD90C4B9-BE40-4F69-ACFB-EEEC9DAE8076}" destId="{AFDA7F39-EDF7-4E8D-BE28-0B1825B697F3}" srcOrd="0" destOrd="2" presId="urn:microsoft.com/office/officeart/2005/8/layout/hList6"/>
    <dgm:cxn modelId="{D6AC640E-BD88-4B20-9E19-906FE839D3D1}" srcId="{E1CAD906-BFB4-483C-8850-BD3BA6C5F366}" destId="{608E35C8-5EA1-4FAB-B5F0-16799A8A7327}" srcOrd="1" destOrd="0" parTransId="{697E0875-C1AC-409E-BFFB-740D0384BAD5}" sibTransId="{4D70F157-5D06-49D1-967D-B754C97EEAED}"/>
    <dgm:cxn modelId="{7C989BAD-FA02-47C7-81CF-84BC54456A44}" type="presOf" srcId="{544F94BB-4E90-400F-977E-FA59AEAC4D79}" destId="{AFDA7F39-EDF7-4E8D-BE28-0B1825B697F3}" srcOrd="0" destOrd="1" presId="urn:microsoft.com/office/officeart/2005/8/layout/hList6"/>
    <dgm:cxn modelId="{F895E628-3F64-4310-AEC6-2A92DBB4CFE3}" srcId="{E1CAD906-BFB4-483C-8850-BD3BA6C5F366}" destId="{1E9624AC-18E7-43B2-A86E-D67B64742B82}" srcOrd="0" destOrd="0" parTransId="{5970F3F9-DFD9-4979-AA6C-1297659F71E4}" sibTransId="{74DAC9C7-5505-4F71-8793-3F1A31AEB554}"/>
    <dgm:cxn modelId="{4E9A8A6F-0698-43E1-B8F0-BFC0445A7078}" srcId="{608E35C8-5EA1-4FAB-B5F0-16799A8A7327}" destId="{83610EFA-E867-4F5E-9C6B-99FD0D8CBF78}" srcOrd="2" destOrd="0" parTransId="{C80F29FB-A90C-411E-BD7C-7485B0FBE750}" sibTransId="{3E750B21-FB88-420F-B2B4-86D74143FBA9}"/>
    <dgm:cxn modelId="{BA50232A-8369-4440-9E0A-8E4363B37CED}" type="presParOf" srcId="{776AAB3C-1A7E-4D73-88BC-A9BBB397EC3E}" destId="{DC430B1D-E7A8-41FF-B3F3-652934EDC8A5}" srcOrd="0" destOrd="0" presId="urn:microsoft.com/office/officeart/2005/8/layout/hList6"/>
    <dgm:cxn modelId="{7366276C-44DD-4C46-B465-BF3FAA695C7C}" type="presParOf" srcId="{776AAB3C-1A7E-4D73-88BC-A9BBB397EC3E}" destId="{2242DFD1-0B37-4EF1-A2AE-E0A6A299622C}" srcOrd="1" destOrd="0" presId="urn:microsoft.com/office/officeart/2005/8/layout/hList6"/>
    <dgm:cxn modelId="{9E6702A3-0076-4470-A170-B19FBDEF96A3}" type="presParOf" srcId="{776AAB3C-1A7E-4D73-88BC-A9BBB397EC3E}" destId="{AFDA7F39-EDF7-4E8D-BE28-0B1825B697F3}" srcOrd="2" destOrd="0" presId="urn:microsoft.com/office/officeart/2005/8/layout/hList6"/>
    <dgm:cxn modelId="{ECA9A88F-3CB8-400C-A50C-2F3A08208A0D}" type="presParOf" srcId="{776AAB3C-1A7E-4D73-88BC-A9BBB397EC3E}" destId="{D6C8F4A8-D789-41F5-8B92-06802B4592CD}" srcOrd="3" destOrd="0" presId="urn:microsoft.com/office/officeart/2005/8/layout/hList6"/>
    <dgm:cxn modelId="{E4086EB2-F4F7-41E7-815D-3E553FEE581E}" type="presParOf" srcId="{776AAB3C-1A7E-4D73-88BC-A9BBB397EC3E}" destId="{9C614EC1-DBF9-40D8-8BEE-D4B8FF9782C3}" srcOrd="4" destOrd="0" presId="urn:microsoft.com/office/officeart/2005/8/layout/hList6"/>
    <dgm:cxn modelId="{8A9FB21D-658E-4538-8635-5042CFC339CD}" type="presParOf" srcId="{776AAB3C-1A7E-4D73-88BC-A9BBB397EC3E}" destId="{FB1068DA-DBD1-4984-A54E-9124BB214D14}" srcOrd="5" destOrd="0" presId="urn:microsoft.com/office/officeart/2005/8/layout/hList6"/>
    <dgm:cxn modelId="{80A579E1-4575-4100-B3DB-5E5805531DC1}" type="presParOf" srcId="{776AAB3C-1A7E-4D73-88BC-A9BBB397EC3E}" destId="{365E8E8E-1803-4EF4-98AD-2BA31D4EF0CB}" srcOrd="6" destOrd="0" presId="urn:microsoft.com/office/officeart/2005/8/layout/hList6"/>
    <dgm:cxn modelId="{5FF7A956-1F4F-40BD-9832-8BEF86642771}" type="presParOf" srcId="{776AAB3C-1A7E-4D73-88BC-A9BBB397EC3E}" destId="{DB79D545-8349-4445-A15B-69A7B048C864}" srcOrd="7" destOrd="0" presId="urn:microsoft.com/office/officeart/2005/8/layout/hList6"/>
    <dgm:cxn modelId="{99DE79D1-B017-40AB-A0D1-8B4CD47C265D}" type="presParOf" srcId="{776AAB3C-1A7E-4D73-88BC-A9BBB397EC3E}" destId="{CCB5369A-9EAE-4372-A9D4-2024BBD3ABBD}" srcOrd="8" destOrd="0" presId="urn:microsoft.com/office/officeart/2005/8/layout/hList6"/>
  </dgm:cxnLst>
  <dgm:bg>
    <a:gradFill>
      <a:gsLst>
        <a:gs pos="0">
          <a:srgbClr val="FFFFFF"/>
        </a:gs>
        <a:gs pos="7001">
          <a:srgbClr val="E6E6E6"/>
        </a:gs>
        <a:gs pos="32001">
          <a:srgbClr val="7D8496"/>
        </a:gs>
        <a:gs pos="47000">
          <a:srgbClr val="E6E6E6"/>
        </a:gs>
        <a:gs pos="85001">
          <a:srgbClr val="7D8496"/>
        </a:gs>
        <a:gs pos="100000">
          <a:srgbClr val="E6E6E6"/>
        </a:gs>
      </a:gsLst>
      <a:lin ang="10800000" scaled="0"/>
    </a:grad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08952A7-14D4-4871-B57E-CB3A14A8BC49}" type="doc">
      <dgm:prSet loTypeId="urn:microsoft.com/office/officeart/2005/8/layout/hProcess9" loCatId="process" qsTypeId="urn:microsoft.com/office/officeart/2005/8/quickstyle/3d1" qsCatId="3D" csTypeId="urn:microsoft.com/office/officeart/2005/8/colors/colorful3" csCatId="colorful" phldr="1"/>
      <dgm:spPr/>
    </dgm:pt>
    <dgm:pt modelId="{D03DA2AB-3C1B-49A4-989D-79F09AE3F5A4}">
      <dgm:prSet phldrT="[Texto]" custT="1"/>
      <dgm:spPr/>
      <dgm:t>
        <a:bodyPr/>
        <a:lstStyle/>
        <a:p>
          <a:r>
            <a:rPr lang="en-US" sz="1600" b="1" dirty="0" err="1" smtClean="0"/>
            <a:t>Procesador</a:t>
          </a:r>
          <a:r>
            <a:rPr lang="en-US" sz="1600" b="1" dirty="0" smtClean="0"/>
            <a:t> de la </a:t>
          </a:r>
          <a:r>
            <a:rPr lang="en-US" sz="1600" b="1" dirty="0" err="1" smtClean="0"/>
            <a:t>Señal</a:t>
          </a:r>
          <a:endParaRPr lang="es-ES_tradnl" sz="16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F83893D4-E741-4CB6-93CB-829B78D50A72}" type="parTrans" cxnId="{3A7157AA-96E7-4128-8269-4C8588DFC395}">
      <dgm:prSet/>
      <dgm:spPr/>
      <dgm:t>
        <a:bodyPr/>
        <a:lstStyle/>
        <a:p>
          <a:endParaRPr lang="es-ES_tradnl"/>
        </a:p>
      </dgm:t>
    </dgm:pt>
    <dgm:pt modelId="{2182DBF6-BD61-40F8-B573-A5606277CB8E}" type="sibTrans" cxnId="{3A7157AA-96E7-4128-8269-4C8588DFC395}">
      <dgm:prSet/>
      <dgm:spPr/>
      <dgm:t>
        <a:bodyPr/>
        <a:lstStyle/>
        <a:p>
          <a:endParaRPr lang="es-ES_tradnl"/>
        </a:p>
      </dgm:t>
    </dgm:pt>
    <dgm:pt modelId="{13D2EAAE-E4C2-4945-9256-45E7C55FE796}">
      <dgm:prSet phldrT="[Texto]" custT="1"/>
      <dgm:spPr/>
      <dgm:t>
        <a:bodyPr/>
        <a:lstStyle/>
        <a:p>
          <a:r>
            <a:rPr lang="en-US" sz="1600" b="1" dirty="0" err="1" smtClean="0"/>
            <a:t>Entrenamiento</a:t>
          </a:r>
          <a:r>
            <a:rPr lang="en-US" sz="1600" b="1" dirty="0" smtClean="0"/>
            <a:t>  </a:t>
          </a:r>
          <a:endParaRPr lang="es-ES_tradnl" sz="1600" b="1" dirty="0"/>
        </a:p>
      </dgm:t>
    </dgm:pt>
    <dgm:pt modelId="{9A9BEABB-59DC-404C-9F7E-52A20AD99B14}" type="parTrans" cxnId="{3B2E6611-5C58-4A7E-A41C-4AA274DE4C78}">
      <dgm:prSet/>
      <dgm:spPr/>
      <dgm:t>
        <a:bodyPr/>
        <a:lstStyle/>
        <a:p>
          <a:endParaRPr lang="es-ES_tradnl"/>
        </a:p>
      </dgm:t>
    </dgm:pt>
    <dgm:pt modelId="{D16FDA10-8FA8-4444-B47C-F9674FD909E1}" type="sibTrans" cxnId="{3B2E6611-5C58-4A7E-A41C-4AA274DE4C78}">
      <dgm:prSet/>
      <dgm:spPr/>
      <dgm:t>
        <a:bodyPr/>
        <a:lstStyle/>
        <a:p>
          <a:endParaRPr lang="es-ES_tradnl"/>
        </a:p>
      </dgm:t>
    </dgm:pt>
    <dgm:pt modelId="{1D878E41-667B-48FD-AF63-3811F444533A}" type="pres">
      <dgm:prSet presAssocID="{108952A7-14D4-4871-B57E-CB3A14A8BC49}" presName="CompostProcess" presStyleCnt="0">
        <dgm:presLayoutVars>
          <dgm:dir/>
          <dgm:resizeHandles val="exact"/>
        </dgm:presLayoutVars>
      </dgm:prSet>
      <dgm:spPr/>
    </dgm:pt>
    <dgm:pt modelId="{B77BFCA2-5649-47A7-B2BF-CA437CB622B8}" type="pres">
      <dgm:prSet presAssocID="{108952A7-14D4-4871-B57E-CB3A14A8BC49}" presName="arrow" presStyleLbl="bgShp" presStyleIdx="0" presStyleCnt="1"/>
      <dgm:spPr/>
    </dgm:pt>
    <dgm:pt modelId="{EFA55701-444D-4F20-9ECC-B1B26AEF6BEF}" type="pres">
      <dgm:prSet presAssocID="{108952A7-14D4-4871-B57E-CB3A14A8BC49}" presName="linearProcess" presStyleCnt="0"/>
      <dgm:spPr/>
    </dgm:pt>
    <dgm:pt modelId="{0CE0FB3F-89A5-4877-8F1C-F3F75655D05D}" type="pres">
      <dgm:prSet presAssocID="{D03DA2AB-3C1B-49A4-989D-79F09AE3F5A4}" presName="textNode" presStyleLbl="node1" presStyleIdx="0" presStyleCnt="2" custScaleX="249372">
        <dgm:presLayoutVars>
          <dgm:bulletEnabled val="1"/>
        </dgm:presLayoutVars>
      </dgm:prSet>
      <dgm:spPr/>
      <dgm:t>
        <a:bodyPr/>
        <a:lstStyle/>
        <a:p>
          <a:endParaRPr lang="es-ES_tradnl"/>
        </a:p>
      </dgm:t>
    </dgm:pt>
    <dgm:pt modelId="{BD6C1EE4-3AFA-456D-9ABB-C1971AA15BDA}" type="pres">
      <dgm:prSet presAssocID="{2182DBF6-BD61-40F8-B573-A5606277CB8E}" presName="sibTrans" presStyleCnt="0"/>
      <dgm:spPr/>
    </dgm:pt>
    <dgm:pt modelId="{3918926F-D970-4C90-9845-06B11DB523E1}" type="pres">
      <dgm:prSet presAssocID="{13D2EAAE-E4C2-4945-9256-45E7C55FE796}" presName="textNode" presStyleLbl="node1" presStyleIdx="1" presStyleCnt="2" custScaleX="249372">
        <dgm:presLayoutVars>
          <dgm:bulletEnabled val="1"/>
        </dgm:presLayoutVars>
      </dgm:prSet>
      <dgm:spPr/>
      <dgm:t>
        <a:bodyPr/>
        <a:lstStyle/>
        <a:p>
          <a:endParaRPr lang="es-ES_tradnl"/>
        </a:p>
      </dgm:t>
    </dgm:pt>
  </dgm:ptLst>
  <dgm:cxnLst>
    <dgm:cxn modelId="{638F5A21-B17E-4384-BB67-44CFC7EBC113}" type="presOf" srcId="{13D2EAAE-E4C2-4945-9256-45E7C55FE796}" destId="{3918926F-D970-4C90-9845-06B11DB523E1}" srcOrd="0" destOrd="0" presId="urn:microsoft.com/office/officeart/2005/8/layout/hProcess9"/>
    <dgm:cxn modelId="{3B2E6611-5C58-4A7E-A41C-4AA274DE4C78}" srcId="{108952A7-14D4-4871-B57E-CB3A14A8BC49}" destId="{13D2EAAE-E4C2-4945-9256-45E7C55FE796}" srcOrd="1" destOrd="0" parTransId="{9A9BEABB-59DC-404C-9F7E-52A20AD99B14}" sibTransId="{D16FDA10-8FA8-4444-B47C-F9674FD909E1}"/>
    <dgm:cxn modelId="{3A7157AA-96E7-4128-8269-4C8588DFC395}" srcId="{108952A7-14D4-4871-B57E-CB3A14A8BC49}" destId="{D03DA2AB-3C1B-49A4-989D-79F09AE3F5A4}" srcOrd="0" destOrd="0" parTransId="{F83893D4-E741-4CB6-93CB-829B78D50A72}" sibTransId="{2182DBF6-BD61-40F8-B573-A5606277CB8E}"/>
    <dgm:cxn modelId="{0BD4666A-78E0-4A34-8E53-210EE79299CD}" type="presOf" srcId="{108952A7-14D4-4871-B57E-CB3A14A8BC49}" destId="{1D878E41-667B-48FD-AF63-3811F444533A}" srcOrd="0" destOrd="0" presId="urn:microsoft.com/office/officeart/2005/8/layout/hProcess9"/>
    <dgm:cxn modelId="{CF47B3AC-480E-44AD-877C-88AE3D4FB328}" type="presOf" srcId="{D03DA2AB-3C1B-49A4-989D-79F09AE3F5A4}" destId="{0CE0FB3F-89A5-4877-8F1C-F3F75655D05D}" srcOrd="0" destOrd="0" presId="urn:microsoft.com/office/officeart/2005/8/layout/hProcess9"/>
    <dgm:cxn modelId="{5020EBEB-E609-4885-B174-FD04A11F68CD}" type="presParOf" srcId="{1D878E41-667B-48FD-AF63-3811F444533A}" destId="{B77BFCA2-5649-47A7-B2BF-CA437CB622B8}" srcOrd="0" destOrd="0" presId="urn:microsoft.com/office/officeart/2005/8/layout/hProcess9"/>
    <dgm:cxn modelId="{3BBAC640-5381-46B5-AB03-A611D2223877}" type="presParOf" srcId="{1D878E41-667B-48FD-AF63-3811F444533A}" destId="{EFA55701-444D-4F20-9ECC-B1B26AEF6BEF}" srcOrd="1" destOrd="0" presId="urn:microsoft.com/office/officeart/2005/8/layout/hProcess9"/>
    <dgm:cxn modelId="{4F2C7495-1029-4B63-87DE-200757886AC0}" type="presParOf" srcId="{EFA55701-444D-4F20-9ECC-B1B26AEF6BEF}" destId="{0CE0FB3F-89A5-4877-8F1C-F3F75655D05D}" srcOrd="0" destOrd="0" presId="urn:microsoft.com/office/officeart/2005/8/layout/hProcess9"/>
    <dgm:cxn modelId="{BA954F02-61CC-4896-B144-F92D87F938FC}" type="presParOf" srcId="{EFA55701-444D-4F20-9ECC-B1B26AEF6BEF}" destId="{BD6C1EE4-3AFA-456D-9ABB-C1971AA15BDA}" srcOrd="1" destOrd="0" presId="urn:microsoft.com/office/officeart/2005/8/layout/hProcess9"/>
    <dgm:cxn modelId="{8B49E8B5-9B8F-4F36-87E0-35371A1D432C}" type="presParOf" srcId="{EFA55701-444D-4F20-9ECC-B1B26AEF6BEF}" destId="{3918926F-D970-4C90-9845-06B11DB523E1}" srcOrd="2" destOrd="0" presId="urn:microsoft.com/office/officeart/2005/8/layout/hProcess9"/>
  </dgm:cxnLst>
  <dgm:bg/>
  <dgm:whole>
    <a:ln w="38100">
      <a:solidFill>
        <a:schemeClr val="accent5"/>
      </a:solidFill>
    </a:ln>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472B120-CAB8-4132-9933-92BD1D111939}" type="doc">
      <dgm:prSet loTypeId="urn:microsoft.com/office/officeart/2005/8/layout/chevron1" loCatId="process" qsTypeId="urn:microsoft.com/office/officeart/2005/8/quickstyle/3d1" qsCatId="3D" csTypeId="urn:microsoft.com/office/officeart/2005/8/colors/colorful4" csCatId="colorful" phldr="1"/>
      <dgm:spPr/>
    </dgm:pt>
    <dgm:pt modelId="{3B56DC05-25CC-42B3-A1D9-F3C0310C550F}">
      <dgm:prSet phldrT="[Texto]" custT="1"/>
      <dgm:spPr/>
      <dgm:t>
        <a:bodyPr/>
        <a:lstStyle/>
        <a:p>
          <a:pPr algn="ctr"/>
          <a:r>
            <a:rPr lang="en-US" sz="2000" b="1" dirty="0" smtClean="0"/>
            <a:t>METODOLOGIA</a:t>
          </a:r>
          <a:endParaRPr lang="es-ES_tradnl" sz="2000" b="1" dirty="0"/>
        </a:p>
      </dgm:t>
    </dgm:pt>
    <dgm:pt modelId="{A8EE2144-F43B-43B0-B844-9AC01DE53AC0}" type="parTrans" cxnId="{17DF0EF9-6237-463C-8006-A671E93058E1}">
      <dgm:prSet/>
      <dgm:spPr/>
      <dgm:t>
        <a:bodyPr/>
        <a:lstStyle/>
        <a:p>
          <a:endParaRPr lang="es-ES_tradnl"/>
        </a:p>
      </dgm:t>
    </dgm:pt>
    <dgm:pt modelId="{94608754-F22D-4D60-A405-AA932C0A8268}" type="sibTrans" cxnId="{17DF0EF9-6237-463C-8006-A671E93058E1}">
      <dgm:prSet/>
      <dgm:spPr/>
      <dgm:t>
        <a:bodyPr/>
        <a:lstStyle/>
        <a:p>
          <a:endParaRPr lang="es-ES_tradnl"/>
        </a:p>
      </dgm:t>
    </dgm:pt>
    <dgm:pt modelId="{5AAE66DC-DF36-48B9-97F6-55F440D2F65E}" type="pres">
      <dgm:prSet presAssocID="{E472B120-CAB8-4132-9933-92BD1D111939}" presName="Name0" presStyleCnt="0">
        <dgm:presLayoutVars>
          <dgm:dir/>
          <dgm:animLvl val="lvl"/>
          <dgm:resizeHandles val="exact"/>
        </dgm:presLayoutVars>
      </dgm:prSet>
      <dgm:spPr/>
    </dgm:pt>
    <dgm:pt modelId="{01C76B3E-D70E-4ADD-B2C5-F3A20E02D81A}" type="pres">
      <dgm:prSet presAssocID="{3B56DC05-25CC-42B3-A1D9-F3C0310C550F}" presName="parTxOnly" presStyleLbl="node1" presStyleIdx="0" presStyleCnt="1" custScaleY="67452" custLinFactNeighborX="49" custLinFactNeighborY="6132">
        <dgm:presLayoutVars>
          <dgm:chMax val="0"/>
          <dgm:chPref val="0"/>
          <dgm:bulletEnabled val="1"/>
        </dgm:presLayoutVars>
      </dgm:prSet>
      <dgm:spPr/>
      <dgm:t>
        <a:bodyPr/>
        <a:lstStyle/>
        <a:p>
          <a:endParaRPr lang="es-ES_tradnl"/>
        </a:p>
      </dgm:t>
    </dgm:pt>
  </dgm:ptLst>
  <dgm:cxnLst>
    <dgm:cxn modelId="{470C0F0D-E865-4EFB-B894-6711062E20B9}" type="presOf" srcId="{E472B120-CAB8-4132-9933-92BD1D111939}" destId="{5AAE66DC-DF36-48B9-97F6-55F440D2F65E}" srcOrd="0" destOrd="0" presId="urn:microsoft.com/office/officeart/2005/8/layout/chevron1"/>
    <dgm:cxn modelId="{17DF0EF9-6237-463C-8006-A671E93058E1}" srcId="{E472B120-CAB8-4132-9933-92BD1D111939}" destId="{3B56DC05-25CC-42B3-A1D9-F3C0310C550F}" srcOrd="0" destOrd="0" parTransId="{A8EE2144-F43B-43B0-B844-9AC01DE53AC0}" sibTransId="{94608754-F22D-4D60-A405-AA932C0A8268}"/>
    <dgm:cxn modelId="{AA2EBF5C-9564-4639-B4A9-FF9303FEA3A0}" type="presOf" srcId="{3B56DC05-25CC-42B3-A1D9-F3C0310C550F}" destId="{01C76B3E-D70E-4ADD-B2C5-F3A20E02D81A}" srcOrd="0" destOrd="0" presId="urn:microsoft.com/office/officeart/2005/8/layout/chevron1"/>
    <dgm:cxn modelId="{BA45A9F0-2FCE-4140-8AF7-C21F81E985DF}" type="presParOf" srcId="{5AAE66DC-DF36-48B9-97F6-55F440D2F65E}" destId="{01C76B3E-D70E-4ADD-B2C5-F3A20E02D81A}" srcOrd="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472B120-CAB8-4132-9933-92BD1D111939}" type="doc">
      <dgm:prSet loTypeId="urn:microsoft.com/office/officeart/2005/8/layout/chevron1" loCatId="process" qsTypeId="urn:microsoft.com/office/officeart/2005/8/quickstyle/3d1" qsCatId="3D" csTypeId="urn:microsoft.com/office/officeart/2005/8/colors/colorful4" csCatId="colorful" phldr="1"/>
      <dgm:spPr/>
    </dgm:pt>
    <dgm:pt modelId="{3B56DC05-25CC-42B3-A1D9-F3C0310C550F}">
      <dgm:prSet phldrT="[Texto]" custT="1"/>
      <dgm:spPr/>
      <dgm:t>
        <a:bodyPr/>
        <a:lstStyle/>
        <a:p>
          <a:pPr algn="ctr"/>
          <a:r>
            <a:rPr lang="en-US" sz="2000" b="1" dirty="0" smtClean="0"/>
            <a:t>METHODOLOGY</a:t>
          </a:r>
          <a:endParaRPr lang="es-ES_tradnl" sz="2000" b="1" dirty="0"/>
        </a:p>
      </dgm:t>
    </dgm:pt>
    <dgm:pt modelId="{A8EE2144-F43B-43B0-B844-9AC01DE53AC0}" type="parTrans" cxnId="{17DF0EF9-6237-463C-8006-A671E93058E1}">
      <dgm:prSet/>
      <dgm:spPr/>
      <dgm:t>
        <a:bodyPr/>
        <a:lstStyle/>
        <a:p>
          <a:endParaRPr lang="es-ES_tradnl"/>
        </a:p>
      </dgm:t>
    </dgm:pt>
    <dgm:pt modelId="{94608754-F22D-4D60-A405-AA932C0A8268}" type="sibTrans" cxnId="{17DF0EF9-6237-463C-8006-A671E93058E1}">
      <dgm:prSet/>
      <dgm:spPr/>
      <dgm:t>
        <a:bodyPr/>
        <a:lstStyle/>
        <a:p>
          <a:endParaRPr lang="es-ES_tradnl"/>
        </a:p>
      </dgm:t>
    </dgm:pt>
    <dgm:pt modelId="{5AAE66DC-DF36-48B9-97F6-55F440D2F65E}" type="pres">
      <dgm:prSet presAssocID="{E472B120-CAB8-4132-9933-92BD1D111939}" presName="Name0" presStyleCnt="0">
        <dgm:presLayoutVars>
          <dgm:dir/>
          <dgm:animLvl val="lvl"/>
          <dgm:resizeHandles val="exact"/>
        </dgm:presLayoutVars>
      </dgm:prSet>
      <dgm:spPr/>
    </dgm:pt>
    <dgm:pt modelId="{01C76B3E-D70E-4ADD-B2C5-F3A20E02D81A}" type="pres">
      <dgm:prSet presAssocID="{3B56DC05-25CC-42B3-A1D9-F3C0310C550F}" presName="parTxOnly" presStyleLbl="node1" presStyleIdx="0" presStyleCnt="1" custScaleY="67452" custLinFactNeighborX="49" custLinFactNeighborY="-8431">
        <dgm:presLayoutVars>
          <dgm:chMax val="0"/>
          <dgm:chPref val="0"/>
          <dgm:bulletEnabled val="1"/>
        </dgm:presLayoutVars>
      </dgm:prSet>
      <dgm:spPr/>
      <dgm:t>
        <a:bodyPr/>
        <a:lstStyle/>
        <a:p>
          <a:endParaRPr lang="es-ES_tradnl"/>
        </a:p>
      </dgm:t>
    </dgm:pt>
  </dgm:ptLst>
  <dgm:cxnLst>
    <dgm:cxn modelId="{A61F6441-B889-4143-9213-3C34ED464CF7}" type="presOf" srcId="{3B56DC05-25CC-42B3-A1D9-F3C0310C550F}" destId="{01C76B3E-D70E-4ADD-B2C5-F3A20E02D81A}" srcOrd="0" destOrd="0" presId="urn:microsoft.com/office/officeart/2005/8/layout/chevron1"/>
    <dgm:cxn modelId="{17DF0EF9-6237-463C-8006-A671E93058E1}" srcId="{E472B120-CAB8-4132-9933-92BD1D111939}" destId="{3B56DC05-25CC-42B3-A1D9-F3C0310C550F}" srcOrd="0" destOrd="0" parTransId="{A8EE2144-F43B-43B0-B844-9AC01DE53AC0}" sibTransId="{94608754-F22D-4D60-A405-AA932C0A8268}"/>
    <dgm:cxn modelId="{7ACDA9A3-B306-4795-8CD3-BDF1D2D4E104}" type="presOf" srcId="{E472B120-CAB8-4132-9933-92BD1D111939}" destId="{5AAE66DC-DF36-48B9-97F6-55F440D2F65E}" srcOrd="0" destOrd="0" presId="urn:microsoft.com/office/officeart/2005/8/layout/chevron1"/>
    <dgm:cxn modelId="{6C4CE7FA-9D4F-486A-8CE2-B40A15FF20F7}" type="presParOf" srcId="{5AAE66DC-DF36-48B9-97F6-55F440D2F65E}" destId="{01C76B3E-D70E-4ADD-B2C5-F3A20E02D81A}" srcOrd="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472B120-CAB8-4132-9933-92BD1D111939}" type="doc">
      <dgm:prSet loTypeId="urn:microsoft.com/office/officeart/2005/8/layout/chevron1" loCatId="process" qsTypeId="urn:microsoft.com/office/officeart/2005/8/quickstyle/3d1" qsCatId="3D" csTypeId="urn:microsoft.com/office/officeart/2005/8/colors/colorful4" csCatId="colorful" phldr="1"/>
      <dgm:spPr/>
    </dgm:pt>
    <dgm:pt modelId="{3B56DC05-25CC-42B3-A1D9-F3C0310C550F}">
      <dgm:prSet phldrT="[Texto]" custT="1"/>
      <dgm:spPr/>
      <dgm:t>
        <a:bodyPr/>
        <a:lstStyle/>
        <a:p>
          <a:pPr algn="ctr"/>
          <a:r>
            <a:rPr lang="en-US" sz="2000" b="1" dirty="0" smtClean="0"/>
            <a:t>METODOLOGIA</a:t>
          </a:r>
          <a:endParaRPr lang="es-ES_tradnl" sz="2000" b="1" dirty="0"/>
        </a:p>
      </dgm:t>
    </dgm:pt>
    <dgm:pt modelId="{A8EE2144-F43B-43B0-B844-9AC01DE53AC0}" type="parTrans" cxnId="{17DF0EF9-6237-463C-8006-A671E93058E1}">
      <dgm:prSet/>
      <dgm:spPr/>
      <dgm:t>
        <a:bodyPr/>
        <a:lstStyle/>
        <a:p>
          <a:endParaRPr lang="es-ES_tradnl"/>
        </a:p>
      </dgm:t>
    </dgm:pt>
    <dgm:pt modelId="{94608754-F22D-4D60-A405-AA932C0A8268}" type="sibTrans" cxnId="{17DF0EF9-6237-463C-8006-A671E93058E1}">
      <dgm:prSet/>
      <dgm:spPr/>
      <dgm:t>
        <a:bodyPr/>
        <a:lstStyle/>
        <a:p>
          <a:endParaRPr lang="es-ES_tradnl"/>
        </a:p>
      </dgm:t>
    </dgm:pt>
    <dgm:pt modelId="{5AAE66DC-DF36-48B9-97F6-55F440D2F65E}" type="pres">
      <dgm:prSet presAssocID="{E472B120-CAB8-4132-9933-92BD1D111939}" presName="Name0" presStyleCnt="0">
        <dgm:presLayoutVars>
          <dgm:dir/>
          <dgm:animLvl val="lvl"/>
          <dgm:resizeHandles val="exact"/>
        </dgm:presLayoutVars>
      </dgm:prSet>
      <dgm:spPr/>
    </dgm:pt>
    <dgm:pt modelId="{01C76B3E-D70E-4ADD-B2C5-F3A20E02D81A}" type="pres">
      <dgm:prSet presAssocID="{3B56DC05-25CC-42B3-A1D9-F3C0310C550F}" presName="parTxOnly" presStyleLbl="node1" presStyleIdx="0" presStyleCnt="1" custScaleY="67452" custLinFactNeighborX="49" custLinFactNeighborY="-8431">
        <dgm:presLayoutVars>
          <dgm:chMax val="0"/>
          <dgm:chPref val="0"/>
          <dgm:bulletEnabled val="1"/>
        </dgm:presLayoutVars>
      </dgm:prSet>
      <dgm:spPr/>
      <dgm:t>
        <a:bodyPr/>
        <a:lstStyle/>
        <a:p>
          <a:endParaRPr lang="es-ES_tradnl"/>
        </a:p>
      </dgm:t>
    </dgm:pt>
  </dgm:ptLst>
  <dgm:cxnLst>
    <dgm:cxn modelId="{E234B764-AEB2-4E62-AD1E-EB0ADFF67D86}" type="presOf" srcId="{E472B120-CAB8-4132-9933-92BD1D111939}" destId="{5AAE66DC-DF36-48B9-97F6-55F440D2F65E}" srcOrd="0" destOrd="0" presId="urn:microsoft.com/office/officeart/2005/8/layout/chevron1"/>
    <dgm:cxn modelId="{17DF0EF9-6237-463C-8006-A671E93058E1}" srcId="{E472B120-CAB8-4132-9933-92BD1D111939}" destId="{3B56DC05-25CC-42B3-A1D9-F3C0310C550F}" srcOrd="0" destOrd="0" parTransId="{A8EE2144-F43B-43B0-B844-9AC01DE53AC0}" sibTransId="{94608754-F22D-4D60-A405-AA932C0A8268}"/>
    <dgm:cxn modelId="{6480678D-210D-4034-9FA0-D52618C04AE8}" type="presOf" srcId="{3B56DC05-25CC-42B3-A1D9-F3C0310C550F}" destId="{01C76B3E-D70E-4ADD-B2C5-F3A20E02D81A}" srcOrd="0" destOrd="0" presId="urn:microsoft.com/office/officeart/2005/8/layout/chevron1"/>
    <dgm:cxn modelId="{48865737-EA19-4E14-A62F-941F585DAAFC}" type="presParOf" srcId="{5AAE66DC-DF36-48B9-97F6-55F440D2F65E}" destId="{01C76B3E-D70E-4ADD-B2C5-F3A20E02D81A}" srcOrd="0"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472B120-CAB8-4132-9933-92BD1D111939}" type="doc">
      <dgm:prSet loTypeId="urn:microsoft.com/office/officeart/2005/8/layout/chevron1" loCatId="process" qsTypeId="urn:microsoft.com/office/officeart/2005/8/quickstyle/3d1" qsCatId="3D" csTypeId="urn:microsoft.com/office/officeart/2005/8/colors/colorful4" csCatId="colorful" phldr="1"/>
      <dgm:spPr/>
    </dgm:pt>
    <dgm:pt modelId="{3B56DC05-25CC-42B3-A1D9-F3C0310C550F}">
      <dgm:prSet phldrT="[Texto]" custT="1"/>
      <dgm:spPr/>
      <dgm:t>
        <a:bodyPr/>
        <a:lstStyle/>
        <a:p>
          <a:pPr algn="ctr"/>
          <a:r>
            <a:rPr lang="en-US" sz="2000" b="1" dirty="0" smtClean="0"/>
            <a:t>METHODOLOGY</a:t>
          </a:r>
          <a:endParaRPr lang="es-ES_tradnl" sz="2000" b="1" dirty="0"/>
        </a:p>
      </dgm:t>
    </dgm:pt>
    <dgm:pt modelId="{A8EE2144-F43B-43B0-B844-9AC01DE53AC0}" type="parTrans" cxnId="{17DF0EF9-6237-463C-8006-A671E93058E1}">
      <dgm:prSet/>
      <dgm:spPr/>
      <dgm:t>
        <a:bodyPr/>
        <a:lstStyle/>
        <a:p>
          <a:endParaRPr lang="es-ES_tradnl"/>
        </a:p>
      </dgm:t>
    </dgm:pt>
    <dgm:pt modelId="{94608754-F22D-4D60-A405-AA932C0A8268}" type="sibTrans" cxnId="{17DF0EF9-6237-463C-8006-A671E93058E1}">
      <dgm:prSet/>
      <dgm:spPr/>
      <dgm:t>
        <a:bodyPr/>
        <a:lstStyle/>
        <a:p>
          <a:endParaRPr lang="es-ES_tradnl"/>
        </a:p>
      </dgm:t>
    </dgm:pt>
    <dgm:pt modelId="{5AAE66DC-DF36-48B9-97F6-55F440D2F65E}" type="pres">
      <dgm:prSet presAssocID="{E472B120-CAB8-4132-9933-92BD1D111939}" presName="Name0" presStyleCnt="0">
        <dgm:presLayoutVars>
          <dgm:dir/>
          <dgm:animLvl val="lvl"/>
          <dgm:resizeHandles val="exact"/>
        </dgm:presLayoutVars>
      </dgm:prSet>
      <dgm:spPr/>
    </dgm:pt>
    <dgm:pt modelId="{01C76B3E-D70E-4ADD-B2C5-F3A20E02D81A}" type="pres">
      <dgm:prSet presAssocID="{3B56DC05-25CC-42B3-A1D9-F3C0310C550F}" presName="parTxOnly" presStyleLbl="node1" presStyleIdx="0" presStyleCnt="1" custScaleY="67452" custLinFactNeighborX="49" custLinFactNeighborY="-8431">
        <dgm:presLayoutVars>
          <dgm:chMax val="0"/>
          <dgm:chPref val="0"/>
          <dgm:bulletEnabled val="1"/>
        </dgm:presLayoutVars>
      </dgm:prSet>
      <dgm:spPr/>
      <dgm:t>
        <a:bodyPr/>
        <a:lstStyle/>
        <a:p>
          <a:endParaRPr lang="es-ES_tradnl"/>
        </a:p>
      </dgm:t>
    </dgm:pt>
  </dgm:ptLst>
  <dgm:cxnLst>
    <dgm:cxn modelId="{9CEDFC5E-9C18-4F09-BC60-A13415BDBAB1}" type="presOf" srcId="{E472B120-CAB8-4132-9933-92BD1D111939}" destId="{5AAE66DC-DF36-48B9-97F6-55F440D2F65E}" srcOrd="0" destOrd="0" presId="urn:microsoft.com/office/officeart/2005/8/layout/chevron1"/>
    <dgm:cxn modelId="{17DF0EF9-6237-463C-8006-A671E93058E1}" srcId="{E472B120-CAB8-4132-9933-92BD1D111939}" destId="{3B56DC05-25CC-42B3-A1D9-F3C0310C550F}" srcOrd="0" destOrd="0" parTransId="{A8EE2144-F43B-43B0-B844-9AC01DE53AC0}" sibTransId="{94608754-F22D-4D60-A405-AA932C0A8268}"/>
    <dgm:cxn modelId="{11E4835C-4442-4D80-BA35-BB5AF7758BFD}" type="presOf" srcId="{3B56DC05-25CC-42B3-A1D9-F3C0310C550F}" destId="{01C76B3E-D70E-4ADD-B2C5-F3A20E02D81A}" srcOrd="0" destOrd="0" presId="urn:microsoft.com/office/officeart/2005/8/layout/chevron1"/>
    <dgm:cxn modelId="{4C7D913C-200E-44BB-98C7-AAAB327951F1}" type="presParOf" srcId="{5AAE66DC-DF36-48B9-97F6-55F440D2F65E}" destId="{01C76B3E-D70E-4ADD-B2C5-F3A20E02D81A}" srcOrd="0"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472B120-CAB8-4132-9933-92BD1D111939}" type="doc">
      <dgm:prSet loTypeId="urn:microsoft.com/office/officeart/2005/8/layout/chevron1" loCatId="process" qsTypeId="urn:microsoft.com/office/officeart/2005/8/quickstyle/3d1" qsCatId="3D" csTypeId="urn:microsoft.com/office/officeart/2005/8/colors/colorful4" csCatId="colorful" phldr="1"/>
      <dgm:spPr/>
    </dgm:pt>
    <dgm:pt modelId="{3B56DC05-25CC-42B3-A1D9-F3C0310C550F}">
      <dgm:prSet phldrT="[Texto]" custT="1"/>
      <dgm:spPr/>
      <dgm:t>
        <a:bodyPr/>
        <a:lstStyle/>
        <a:p>
          <a:pPr algn="ctr"/>
          <a:r>
            <a:rPr lang="en-US" sz="2000" b="1" dirty="0" smtClean="0"/>
            <a:t>METODOLOGIA</a:t>
          </a:r>
          <a:endParaRPr lang="es-ES_tradnl" sz="2000" b="1" dirty="0"/>
        </a:p>
      </dgm:t>
    </dgm:pt>
    <dgm:pt modelId="{A8EE2144-F43B-43B0-B844-9AC01DE53AC0}" type="parTrans" cxnId="{17DF0EF9-6237-463C-8006-A671E93058E1}">
      <dgm:prSet/>
      <dgm:spPr/>
      <dgm:t>
        <a:bodyPr/>
        <a:lstStyle/>
        <a:p>
          <a:endParaRPr lang="es-ES_tradnl"/>
        </a:p>
      </dgm:t>
    </dgm:pt>
    <dgm:pt modelId="{94608754-F22D-4D60-A405-AA932C0A8268}" type="sibTrans" cxnId="{17DF0EF9-6237-463C-8006-A671E93058E1}">
      <dgm:prSet/>
      <dgm:spPr/>
      <dgm:t>
        <a:bodyPr/>
        <a:lstStyle/>
        <a:p>
          <a:endParaRPr lang="es-ES_tradnl"/>
        </a:p>
      </dgm:t>
    </dgm:pt>
    <dgm:pt modelId="{5AAE66DC-DF36-48B9-97F6-55F440D2F65E}" type="pres">
      <dgm:prSet presAssocID="{E472B120-CAB8-4132-9933-92BD1D111939}" presName="Name0" presStyleCnt="0">
        <dgm:presLayoutVars>
          <dgm:dir/>
          <dgm:animLvl val="lvl"/>
          <dgm:resizeHandles val="exact"/>
        </dgm:presLayoutVars>
      </dgm:prSet>
      <dgm:spPr/>
    </dgm:pt>
    <dgm:pt modelId="{01C76B3E-D70E-4ADD-B2C5-F3A20E02D81A}" type="pres">
      <dgm:prSet presAssocID="{3B56DC05-25CC-42B3-A1D9-F3C0310C550F}" presName="parTxOnly" presStyleLbl="node1" presStyleIdx="0" presStyleCnt="1" custScaleY="67452" custLinFactNeighborX="49" custLinFactNeighborY="-8431">
        <dgm:presLayoutVars>
          <dgm:chMax val="0"/>
          <dgm:chPref val="0"/>
          <dgm:bulletEnabled val="1"/>
        </dgm:presLayoutVars>
      </dgm:prSet>
      <dgm:spPr/>
      <dgm:t>
        <a:bodyPr/>
        <a:lstStyle/>
        <a:p>
          <a:endParaRPr lang="es-ES_tradnl"/>
        </a:p>
      </dgm:t>
    </dgm:pt>
  </dgm:ptLst>
  <dgm:cxnLst>
    <dgm:cxn modelId="{076DCFAD-200D-42D5-8EBF-A706D5FB2168}" type="presOf" srcId="{3B56DC05-25CC-42B3-A1D9-F3C0310C550F}" destId="{01C76B3E-D70E-4ADD-B2C5-F3A20E02D81A}" srcOrd="0" destOrd="0" presId="urn:microsoft.com/office/officeart/2005/8/layout/chevron1"/>
    <dgm:cxn modelId="{17DF0EF9-6237-463C-8006-A671E93058E1}" srcId="{E472B120-CAB8-4132-9933-92BD1D111939}" destId="{3B56DC05-25CC-42B3-A1D9-F3C0310C550F}" srcOrd="0" destOrd="0" parTransId="{A8EE2144-F43B-43B0-B844-9AC01DE53AC0}" sibTransId="{94608754-F22D-4D60-A405-AA932C0A8268}"/>
    <dgm:cxn modelId="{28B228F7-94F8-4D41-A7E8-10FFF633B1F4}" type="presOf" srcId="{E472B120-CAB8-4132-9933-92BD1D111939}" destId="{5AAE66DC-DF36-48B9-97F6-55F440D2F65E}" srcOrd="0" destOrd="0" presId="urn:microsoft.com/office/officeart/2005/8/layout/chevron1"/>
    <dgm:cxn modelId="{0E64273C-0E75-4401-A1E4-3FC59EE05003}" type="presParOf" srcId="{5AAE66DC-DF36-48B9-97F6-55F440D2F65E}" destId="{01C76B3E-D70E-4ADD-B2C5-F3A20E02D81A}" srcOrd="0" destOrd="0" presId="urn:microsoft.com/office/officeart/2005/8/layout/chevron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472B120-CAB8-4132-9933-92BD1D111939}" type="doc">
      <dgm:prSet loTypeId="urn:microsoft.com/office/officeart/2005/8/layout/chevron1" loCatId="process" qsTypeId="urn:microsoft.com/office/officeart/2005/8/quickstyle/3d1" qsCatId="3D" csTypeId="urn:microsoft.com/office/officeart/2005/8/colors/colorful4" csCatId="colorful" phldr="1"/>
      <dgm:spPr/>
    </dgm:pt>
    <dgm:pt modelId="{3B56DC05-25CC-42B3-A1D9-F3C0310C550F}">
      <dgm:prSet phldrT="[Texto]" custT="1"/>
      <dgm:spPr/>
      <dgm:t>
        <a:bodyPr/>
        <a:lstStyle/>
        <a:p>
          <a:pPr algn="ctr"/>
          <a:r>
            <a:rPr lang="en-US" sz="2000" b="1" dirty="0" smtClean="0"/>
            <a:t>METHODOLOGY</a:t>
          </a:r>
          <a:endParaRPr lang="es-ES_tradnl" sz="2000" b="1" dirty="0"/>
        </a:p>
      </dgm:t>
    </dgm:pt>
    <dgm:pt modelId="{A8EE2144-F43B-43B0-B844-9AC01DE53AC0}" type="parTrans" cxnId="{17DF0EF9-6237-463C-8006-A671E93058E1}">
      <dgm:prSet/>
      <dgm:spPr/>
      <dgm:t>
        <a:bodyPr/>
        <a:lstStyle/>
        <a:p>
          <a:endParaRPr lang="es-ES_tradnl"/>
        </a:p>
      </dgm:t>
    </dgm:pt>
    <dgm:pt modelId="{94608754-F22D-4D60-A405-AA932C0A8268}" type="sibTrans" cxnId="{17DF0EF9-6237-463C-8006-A671E93058E1}">
      <dgm:prSet/>
      <dgm:spPr/>
      <dgm:t>
        <a:bodyPr/>
        <a:lstStyle/>
        <a:p>
          <a:endParaRPr lang="es-ES_tradnl"/>
        </a:p>
      </dgm:t>
    </dgm:pt>
    <dgm:pt modelId="{5AAE66DC-DF36-48B9-97F6-55F440D2F65E}" type="pres">
      <dgm:prSet presAssocID="{E472B120-CAB8-4132-9933-92BD1D111939}" presName="Name0" presStyleCnt="0">
        <dgm:presLayoutVars>
          <dgm:dir/>
          <dgm:animLvl val="lvl"/>
          <dgm:resizeHandles val="exact"/>
        </dgm:presLayoutVars>
      </dgm:prSet>
      <dgm:spPr/>
    </dgm:pt>
    <dgm:pt modelId="{01C76B3E-D70E-4ADD-B2C5-F3A20E02D81A}" type="pres">
      <dgm:prSet presAssocID="{3B56DC05-25CC-42B3-A1D9-F3C0310C550F}" presName="parTxOnly" presStyleLbl="node1" presStyleIdx="0" presStyleCnt="1" custScaleY="67452" custLinFactNeighborX="49" custLinFactNeighborY="-8431">
        <dgm:presLayoutVars>
          <dgm:chMax val="0"/>
          <dgm:chPref val="0"/>
          <dgm:bulletEnabled val="1"/>
        </dgm:presLayoutVars>
      </dgm:prSet>
      <dgm:spPr/>
      <dgm:t>
        <a:bodyPr/>
        <a:lstStyle/>
        <a:p>
          <a:endParaRPr lang="es-ES_tradnl"/>
        </a:p>
      </dgm:t>
    </dgm:pt>
  </dgm:ptLst>
  <dgm:cxnLst>
    <dgm:cxn modelId="{17DF0EF9-6237-463C-8006-A671E93058E1}" srcId="{E472B120-CAB8-4132-9933-92BD1D111939}" destId="{3B56DC05-25CC-42B3-A1D9-F3C0310C550F}" srcOrd="0" destOrd="0" parTransId="{A8EE2144-F43B-43B0-B844-9AC01DE53AC0}" sibTransId="{94608754-F22D-4D60-A405-AA932C0A8268}"/>
    <dgm:cxn modelId="{3239BF9A-2E53-4E9F-AD2A-8DBC299565D8}" type="presOf" srcId="{E472B120-CAB8-4132-9933-92BD1D111939}" destId="{5AAE66DC-DF36-48B9-97F6-55F440D2F65E}" srcOrd="0" destOrd="0" presId="urn:microsoft.com/office/officeart/2005/8/layout/chevron1"/>
    <dgm:cxn modelId="{C9779AA7-C022-4576-9AE5-B0EFCA72D523}" type="presOf" srcId="{3B56DC05-25CC-42B3-A1D9-F3C0310C550F}" destId="{01C76B3E-D70E-4ADD-B2C5-F3A20E02D81A}" srcOrd="0" destOrd="0" presId="urn:microsoft.com/office/officeart/2005/8/layout/chevron1"/>
    <dgm:cxn modelId="{F0888843-4277-48B8-A5F5-008B9F5D9001}" type="presParOf" srcId="{5AAE66DC-DF36-48B9-97F6-55F440D2F65E}" destId="{01C76B3E-D70E-4ADD-B2C5-F3A20E02D81A}" srcOrd="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472B120-CAB8-4132-9933-92BD1D111939}" type="doc">
      <dgm:prSet loTypeId="urn:microsoft.com/office/officeart/2005/8/layout/chevron1" loCatId="process" qsTypeId="urn:microsoft.com/office/officeart/2005/8/quickstyle/3d1" qsCatId="3D" csTypeId="urn:microsoft.com/office/officeart/2005/8/colors/colorful4" csCatId="colorful" phldr="1"/>
      <dgm:spPr/>
    </dgm:pt>
    <dgm:pt modelId="{3B56DC05-25CC-42B3-A1D9-F3C0310C550F}">
      <dgm:prSet phldrT="[Texto]" custT="1"/>
      <dgm:spPr/>
      <dgm:t>
        <a:bodyPr/>
        <a:lstStyle/>
        <a:p>
          <a:pPr algn="ctr"/>
          <a:r>
            <a:rPr lang="en-US" sz="2000" b="1" dirty="0" smtClean="0"/>
            <a:t>METODOLOGIA</a:t>
          </a:r>
          <a:endParaRPr lang="es-ES_tradnl" sz="2000" b="1" dirty="0"/>
        </a:p>
      </dgm:t>
    </dgm:pt>
    <dgm:pt modelId="{A8EE2144-F43B-43B0-B844-9AC01DE53AC0}" type="parTrans" cxnId="{17DF0EF9-6237-463C-8006-A671E93058E1}">
      <dgm:prSet/>
      <dgm:spPr/>
      <dgm:t>
        <a:bodyPr/>
        <a:lstStyle/>
        <a:p>
          <a:endParaRPr lang="es-ES_tradnl"/>
        </a:p>
      </dgm:t>
    </dgm:pt>
    <dgm:pt modelId="{94608754-F22D-4D60-A405-AA932C0A8268}" type="sibTrans" cxnId="{17DF0EF9-6237-463C-8006-A671E93058E1}">
      <dgm:prSet/>
      <dgm:spPr/>
      <dgm:t>
        <a:bodyPr/>
        <a:lstStyle/>
        <a:p>
          <a:endParaRPr lang="es-ES_tradnl"/>
        </a:p>
      </dgm:t>
    </dgm:pt>
    <dgm:pt modelId="{5AAE66DC-DF36-48B9-97F6-55F440D2F65E}" type="pres">
      <dgm:prSet presAssocID="{E472B120-CAB8-4132-9933-92BD1D111939}" presName="Name0" presStyleCnt="0">
        <dgm:presLayoutVars>
          <dgm:dir/>
          <dgm:animLvl val="lvl"/>
          <dgm:resizeHandles val="exact"/>
        </dgm:presLayoutVars>
      </dgm:prSet>
      <dgm:spPr/>
    </dgm:pt>
    <dgm:pt modelId="{01C76B3E-D70E-4ADD-B2C5-F3A20E02D81A}" type="pres">
      <dgm:prSet presAssocID="{3B56DC05-25CC-42B3-A1D9-F3C0310C550F}" presName="parTxOnly" presStyleLbl="node1" presStyleIdx="0" presStyleCnt="1" custScaleY="67452" custLinFactNeighborX="49" custLinFactNeighborY="-8431">
        <dgm:presLayoutVars>
          <dgm:chMax val="0"/>
          <dgm:chPref val="0"/>
          <dgm:bulletEnabled val="1"/>
        </dgm:presLayoutVars>
      </dgm:prSet>
      <dgm:spPr/>
      <dgm:t>
        <a:bodyPr/>
        <a:lstStyle/>
        <a:p>
          <a:endParaRPr lang="es-ES_tradnl"/>
        </a:p>
      </dgm:t>
    </dgm:pt>
  </dgm:ptLst>
  <dgm:cxnLst>
    <dgm:cxn modelId="{9D0EA95B-F5A0-49DF-B3AE-A7F4701C070F}" type="presOf" srcId="{E472B120-CAB8-4132-9933-92BD1D111939}" destId="{5AAE66DC-DF36-48B9-97F6-55F440D2F65E}" srcOrd="0" destOrd="0" presId="urn:microsoft.com/office/officeart/2005/8/layout/chevron1"/>
    <dgm:cxn modelId="{17DF0EF9-6237-463C-8006-A671E93058E1}" srcId="{E472B120-CAB8-4132-9933-92BD1D111939}" destId="{3B56DC05-25CC-42B3-A1D9-F3C0310C550F}" srcOrd="0" destOrd="0" parTransId="{A8EE2144-F43B-43B0-B844-9AC01DE53AC0}" sibTransId="{94608754-F22D-4D60-A405-AA932C0A8268}"/>
    <dgm:cxn modelId="{07EF32FC-0C2B-4296-8AE7-37A09F3CF2D9}" type="presOf" srcId="{3B56DC05-25CC-42B3-A1D9-F3C0310C550F}" destId="{01C76B3E-D70E-4ADD-B2C5-F3A20E02D81A}" srcOrd="0" destOrd="0" presId="urn:microsoft.com/office/officeart/2005/8/layout/chevron1"/>
    <dgm:cxn modelId="{176842A0-AE1B-4390-BC07-3D834A569D94}" type="presParOf" srcId="{5AAE66DC-DF36-48B9-97F6-55F440D2F65E}" destId="{01C76B3E-D70E-4ADD-B2C5-F3A20E02D81A}" srcOrd="0"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472B120-CAB8-4132-9933-92BD1D111939}" type="doc">
      <dgm:prSet loTypeId="urn:microsoft.com/office/officeart/2005/8/layout/chevron1" loCatId="process" qsTypeId="urn:microsoft.com/office/officeart/2005/8/quickstyle/3d1" qsCatId="3D" csTypeId="urn:microsoft.com/office/officeart/2005/8/colors/colorful4" csCatId="colorful" phldr="1"/>
      <dgm:spPr/>
    </dgm:pt>
    <dgm:pt modelId="{3B56DC05-25CC-42B3-A1D9-F3C0310C550F}">
      <dgm:prSet phldrT="[Texto]" custT="1"/>
      <dgm:spPr/>
      <dgm:t>
        <a:bodyPr/>
        <a:lstStyle/>
        <a:p>
          <a:pPr algn="ctr"/>
          <a:r>
            <a:rPr lang="en-US" sz="2000" b="1" dirty="0" smtClean="0"/>
            <a:t>METHODOLOGY</a:t>
          </a:r>
          <a:endParaRPr lang="es-ES_tradnl" sz="2000" b="1" dirty="0"/>
        </a:p>
      </dgm:t>
    </dgm:pt>
    <dgm:pt modelId="{A8EE2144-F43B-43B0-B844-9AC01DE53AC0}" type="parTrans" cxnId="{17DF0EF9-6237-463C-8006-A671E93058E1}">
      <dgm:prSet/>
      <dgm:spPr/>
      <dgm:t>
        <a:bodyPr/>
        <a:lstStyle/>
        <a:p>
          <a:endParaRPr lang="es-ES_tradnl"/>
        </a:p>
      </dgm:t>
    </dgm:pt>
    <dgm:pt modelId="{94608754-F22D-4D60-A405-AA932C0A8268}" type="sibTrans" cxnId="{17DF0EF9-6237-463C-8006-A671E93058E1}">
      <dgm:prSet/>
      <dgm:spPr/>
      <dgm:t>
        <a:bodyPr/>
        <a:lstStyle/>
        <a:p>
          <a:endParaRPr lang="es-ES_tradnl"/>
        </a:p>
      </dgm:t>
    </dgm:pt>
    <dgm:pt modelId="{5AAE66DC-DF36-48B9-97F6-55F440D2F65E}" type="pres">
      <dgm:prSet presAssocID="{E472B120-CAB8-4132-9933-92BD1D111939}" presName="Name0" presStyleCnt="0">
        <dgm:presLayoutVars>
          <dgm:dir/>
          <dgm:animLvl val="lvl"/>
          <dgm:resizeHandles val="exact"/>
        </dgm:presLayoutVars>
      </dgm:prSet>
      <dgm:spPr/>
    </dgm:pt>
    <dgm:pt modelId="{01C76B3E-D70E-4ADD-B2C5-F3A20E02D81A}" type="pres">
      <dgm:prSet presAssocID="{3B56DC05-25CC-42B3-A1D9-F3C0310C550F}" presName="parTxOnly" presStyleLbl="node1" presStyleIdx="0" presStyleCnt="1" custScaleY="67452" custLinFactNeighborX="-49" custLinFactNeighborY="-8431">
        <dgm:presLayoutVars>
          <dgm:chMax val="0"/>
          <dgm:chPref val="0"/>
          <dgm:bulletEnabled val="1"/>
        </dgm:presLayoutVars>
      </dgm:prSet>
      <dgm:spPr/>
      <dgm:t>
        <a:bodyPr/>
        <a:lstStyle/>
        <a:p>
          <a:endParaRPr lang="es-ES_tradnl"/>
        </a:p>
      </dgm:t>
    </dgm:pt>
  </dgm:ptLst>
  <dgm:cxnLst>
    <dgm:cxn modelId="{17DF0EF9-6237-463C-8006-A671E93058E1}" srcId="{E472B120-CAB8-4132-9933-92BD1D111939}" destId="{3B56DC05-25CC-42B3-A1D9-F3C0310C550F}" srcOrd="0" destOrd="0" parTransId="{A8EE2144-F43B-43B0-B844-9AC01DE53AC0}" sibTransId="{94608754-F22D-4D60-A405-AA932C0A8268}"/>
    <dgm:cxn modelId="{8C8CAB23-FB4F-4E3A-BA9E-D6E07A9D34D4}" type="presOf" srcId="{3B56DC05-25CC-42B3-A1D9-F3C0310C550F}" destId="{01C76B3E-D70E-4ADD-B2C5-F3A20E02D81A}" srcOrd="0" destOrd="0" presId="urn:microsoft.com/office/officeart/2005/8/layout/chevron1"/>
    <dgm:cxn modelId="{C4633A3A-EA9A-4D34-A91A-4C5C27847ED2}" type="presOf" srcId="{E472B120-CAB8-4132-9933-92BD1D111939}" destId="{5AAE66DC-DF36-48B9-97F6-55F440D2F65E}" srcOrd="0" destOrd="0" presId="urn:microsoft.com/office/officeart/2005/8/layout/chevron1"/>
    <dgm:cxn modelId="{4178267E-F2EB-4FEC-9CA9-7ED85EFDFCDC}" type="presParOf" srcId="{5AAE66DC-DF36-48B9-97F6-55F440D2F65E}" destId="{01C76B3E-D70E-4ADD-B2C5-F3A20E02D81A}" srcOrd="0" destOrd="0" presId="urn:microsoft.com/office/officeart/2005/8/layout/chevron1"/>
  </dgm:cxnLst>
  <dgm:bg/>
  <dgm:whole/>
  <dgm:extLst>
    <a:ext uri="http://schemas.microsoft.com/office/drawing/2008/diagram">
      <dsp:dataModelExt xmlns:dsp="http://schemas.microsoft.com/office/drawing/2008/diagram" relId="rId35"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472B120-CAB8-4132-9933-92BD1D111939}" type="doc">
      <dgm:prSet loTypeId="urn:microsoft.com/office/officeart/2005/8/layout/chevron1" loCatId="process" qsTypeId="urn:microsoft.com/office/officeart/2005/8/quickstyle/3d1" qsCatId="3D" csTypeId="urn:microsoft.com/office/officeart/2005/8/colors/colorful4" csCatId="colorful" phldr="1"/>
      <dgm:spPr/>
    </dgm:pt>
    <dgm:pt modelId="{3B56DC05-25CC-42B3-A1D9-F3C0310C550F}">
      <dgm:prSet phldrT="[Texto]" custT="1"/>
      <dgm:spPr/>
      <dgm:t>
        <a:bodyPr/>
        <a:lstStyle/>
        <a:p>
          <a:pPr algn="ctr"/>
          <a:r>
            <a:rPr lang="en-US" sz="2000" b="1" dirty="0" smtClean="0"/>
            <a:t>METODOLOGIA</a:t>
          </a:r>
          <a:endParaRPr lang="es-ES_tradnl" sz="2000" b="1" dirty="0"/>
        </a:p>
      </dgm:t>
    </dgm:pt>
    <dgm:pt modelId="{A8EE2144-F43B-43B0-B844-9AC01DE53AC0}" type="parTrans" cxnId="{17DF0EF9-6237-463C-8006-A671E93058E1}">
      <dgm:prSet/>
      <dgm:spPr/>
      <dgm:t>
        <a:bodyPr/>
        <a:lstStyle/>
        <a:p>
          <a:endParaRPr lang="es-ES_tradnl"/>
        </a:p>
      </dgm:t>
    </dgm:pt>
    <dgm:pt modelId="{94608754-F22D-4D60-A405-AA932C0A8268}" type="sibTrans" cxnId="{17DF0EF9-6237-463C-8006-A671E93058E1}">
      <dgm:prSet/>
      <dgm:spPr/>
      <dgm:t>
        <a:bodyPr/>
        <a:lstStyle/>
        <a:p>
          <a:endParaRPr lang="es-ES_tradnl"/>
        </a:p>
      </dgm:t>
    </dgm:pt>
    <dgm:pt modelId="{5AAE66DC-DF36-48B9-97F6-55F440D2F65E}" type="pres">
      <dgm:prSet presAssocID="{E472B120-CAB8-4132-9933-92BD1D111939}" presName="Name0" presStyleCnt="0">
        <dgm:presLayoutVars>
          <dgm:dir/>
          <dgm:animLvl val="lvl"/>
          <dgm:resizeHandles val="exact"/>
        </dgm:presLayoutVars>
      </dgm:prSet>
      <dgm:spPr/>
    </dgm:pt>
    <dgm:pt modelId="{01C76B3E-D70E-4ADD-B2C5-F3A20E02D81A}" type="pres">
      <dgm:prSet presAssocID="{3B56DC05-25CC-42B3-A1D9-F3C0310C550F}" presName="parTxOnly" presStyleLbl="node1" presStyleIdx="0" presStyleCnt="1" custScaleY="67452" custLinFactNeighborX="49" custLinFactNeighborY="-8431">
        <dgm:presLayoutVars>
          <dgm:chMax val="0"/>
          <dgm:chPref val="0"/>
          <dgm:bulletEnabled val="1"/>
        </dgm:presLayoutVars>
      </dgm:prSet>
      <dgm:spPr/>
      <dgm:t>
        <a:bodyPr/>
        <a:lstStyle/>
        <a:p>
          <a:endParaRPr lang="es-ES_tradnl"/>
        </a:p>
      </dgm:t>
    </dgm:pt>
  </dgm:ptLst>
  <dgm:cxnLst>
    <dgm:cxn modelId="{ABF09D0A-548C-49FA-A260-E6560E578325}" type="presOf" srcId="{3B56DC05-25CC-42B3-A1D9-F3C0310C550F}" destId="{01C76B3E-D70E-4ADD-B2C5-F3A20E02D81A}" srcOrd="0" destOrd="0" presId="urn:microsoft.com/office/officeart/2005/8/layout/chevron1"/>
    <dgm:cxn modelId="{17DF0EF9-6237-463C-8006-A671E93058E1}" srcId="{E472B120-CAB8-4132-9933-92BD1D111939}" destId="{3B56DC05-25CC-42B3-A1D9-F3C0310C550F}" srcOrd="0" destOrd="0" parTransId="{A8EE2144-F43B-43B0-B844-9AC01DE53AC0}" sibTransId="{94608754-F22D-4D60-A405-AA932C0A8268}"/>
    <dgm:cxn modelId="{23E4E3DE-9AA2-4489-BAE5-15524B53B470}" type="presOf" srcId="{E472B120-CAB8-4132-9933-92BD1D111939}" destId="{5AAE66DC-DF36-48B9-97F6-55F440D2F65E}" srcOrd="0" destOrd="0" presId="urn:microsoft.com/office/officeart/2005/8/layout/chevron1"/>
    <dgm:cxn modelId="{74C1D464-54DF-4A1D-90CD-61D72339308E}" type="presParOf" srcId="{5AAE66DC-DF36-48B9-97F6-55F440D2F65E}" destId="{01C76B3E-D70E-4ADD-B2C5-F3A20E02D81A}" srcOrd="0" destOrd="0" presId="urn:microsoft.com/office/officeart/2005/8/layout/chevron1"/>
  </dgm:cxnLst>
  <dgm:bg/>
  <dgm:whole/>
  <dgm:extLst>
    <a:ext uri="http://schemas.microsoft.com/office/drawing/2008/diagram">
      <dsp:dataModelExt xmlns:dsp="http://schemas.microsoft.com/office/drawing/2008/diagram" relId="rId4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CAD906-BFB4-483C-8850-BD3BA6C5F366}" type="doc">
      <dgm:prSet loTypeId="urn:microsoft.com/office/officeart/2005/8/layout/hList6" loCatId="list" qsTypeId="urn:microsoft.com/office/officeart/2005/8/quickstyle/3d1" qsCatId="3D" csTypeId="urn:microsoft.com/office/officeart/2005/8/colors/colorful4" csCatId="colorful" phldr="1"/>
      <dgm:spPr/>
      <dgm:t>
        <a:bodyPr/>
        <a:lstStyle/>
        <a:p>
          <a:endParaRPr lang="es-ES_tradnl"/>
        </a:p>
      </dgm:t>
    </dgm:pt>
    <dgm:pt modelId="{1E9624AC-18E7-43B2-A86E-D67B64742B82}">
      <dgm:prSet phldrT="[Texto]"/>
      <dgm:spPr/>
      <dgm:t>
        <a:bodyPr/>
        <a:lstStyle/>
        <a:p>
          <a:r>
            <a:rPr lang="en-US" dirty="0" err="1" smtClean="0"/>
            <a:t>Introducción</a:t>
          </a:r>
          <a:endParaRPr lang="es-ES_tradnl" dirty="0"/>
        </a:p>
      </dgm:t>
    </dgm:pt>
    <dgm:pt modelId="{5970F3F9-DFD9-4979-AA6C-1297659F71E4}" type="parTrans" cxnId="{F895E628-3F64-4310-AEC6-2A92DBB4CFE3}">
      <dgm:prSet/>
      <dgm:spPr/>
      <dgm:t>
        <a:bodyPr/>
        <a:lstStyle/>
        <a:p>
          <a:endParaRPr lang="es-ES_tradnl"/>
        </a:p>
      </dgm:t>
    </dgm:pt>
    <dgm:pt modelId="{74DAC9C7-5505-4F71-8793-3F1A31AEB554}" type="sibTrans" cxnId="{F895E628-3F64-4310-AEC6-2A92DBB4CFE3}">
      <dgm:prSet/>
      <dgm:spPr/>
      <dgm:t>
        <a:bodyPr/>
        <a:lstStyle/>
        <a:p>
          <a:endParaRPr lang="es-ES_tradnl"/>
        </a:p>
      </dgm:t>
    </dgm:pt>
    <dgm:pt modelId="{776AAB3C-1A7E-4D73-88BC-A9BBB397EC3E}" type="pres">
      <dgm:prSet presAssocID="{E1CAD906-BFB4-483C-8850-BD3BA6C5F366}" presName="Name0" presStyleCnt="0">
        <dgm:presLayoutVars>
          <dgm:dir/>
          <dgm:resizeHandles val="exact"/>
        </dgm:presLayoutVars>
      </dgm:prSet>
      <dgm:spPr/>
      <dgm:t>
        <a:bodyPr/>
        <a:lstStyle/>
        <a:p>
          <a:endParaRPr lang="es-ES_tradnl"/>
        </a:p>
      </dgm:t>
    </dgm:pt>
    <dgm:pt modelId="{DC430B1D-E7A8-41FF-B3F3-652934EDC8A5}" type="pres">
      <dgm:prSet presAssocID="{1E9624AC-18E7-43B2-A86E-D67B64742B82}" presName="node" presStyleLbl="node1" presStyleIdx="0" presStyleCnt="1">
        <dgm:presLayoutVars>
          <dgm:bulletEnabled val="1"/>
        </dgm:presLayoutVars>
      </dgm:prSet>
      <dgm:spPr/>
      <dgm:t>
        <a:bodyPr/>
        <a:lstStyle/>
        <a:p>
          <a:endParaRPr lang="es-ES_tradnl"/>
        </a:p>
      </dgm:t>
    </dgm:pt>
  </dgm:ptLst>
  <dgm:cxnLst>
    <dgm:cxn modelId="{F895E628-3F64-4310-AEC6-2A92DBB4CFE3}" srcId="{E1CAD906-BFB4-483C-8850-BD3BA6C5F366}" destId="{1E9624AC-18E7-43B2-A86E-D67B64742B82}" srcOrd="0" destOrd="0" parTransId="{5970F3F9-DFD9-4979-AA6C-1297659F71E4}" sibTransId="{74DAC9C7-5505-4F71-8793-3F1A31AEB554}"/>
    <dgm:cxn modelId="{15A74332-17D1-48CA-BBAD-EBFCE6EF279F}" type="presOf" srcId="{E1CAD906-BFB4-483C-8850-BD3BA6C5F366}" destId="{776AAB3C-1A7E-4D73-88BC-A9BBB397EC3E}" srcOrd="0" destOrd="0" presId="urn:microsoft.com/office/officeart/2005/8/layout/hList6"/>
    <dgm:cxn modelId="{AE8C4840-F2AB-4D29-90C1-B6B3B03F4F8B}" type="presOf" srcId="{1E9624AC-18E7-43B2-A86E-D67B64742B82}" destId="{DC430B1D-E7A8-41FF-B3F3-652934EDC8A5}" srcOrd="0" destOrd="0" presId="urn:microsoft.com/office/officeart/2005/8/layout/hList6"/>
    <dgm:cxn modelId="{224E6B51-F319-4E1A-83A7-3C910249143A}" type="presParOf" srcId="{776AAB3C-1A7E-4D73-88BC-A9BBB397EC3E}" destId="{DC430B1D-E7A8-41FF-B3F3-652934EDC8A5}" srcOrd="0" destOrd="0" presId="urn:microsoft.com/office/officeart/2005/8/layout/hList6"/>
  </dgm:cxnLst>
  <dgm:bg>
    <a:gradFill>
      <a:gsLst>
        <a:gs pos="0">
          <a:srgbClr val="FFFFFF"/>
        </a:gs>
        <a:gs pos="7001">
          <a:srgbClr val="E6E6E6"/>
        </a:gs>
        <a:gs pos="32001">
          <a:srgbClr val="7D8496"/>
        </a:gs>
        <a:gs pos="47000">
          <a:srgbClr val="E6E6E6"/>
        </a:gs>
        <a:gs pos="85001">
          <a:srgbClr val="7D8496"/>
        </a:gs>
        <a:gs pos="100000">
          <a:srgbClr val="E6E6E6"/>
        </a:gs>
      </a:gsLst>
      <a:lin ang="10800000" scaled="0"/>
    </a:gra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472B120-CAB8-4132-9933-92BD1D111939}" type="doc">
      <dgm:prSet loTypeId="urn:microsoft.com/office/officeart/2005/8/layout/chevron1" loCatId="process" qsTypeId="urn:microsoft.com/office/officeart/2005/8/quickstyle/3d1" qsCatId="3D" csTypeId="urn:microsoft.com/office/officeart/2005/8/colors/colorful4" csCatId="colorful" phldr="1"/>
      <dgm:spPr/>
    </dgm:pt>
    <dgm:pt modelId="{3B56DC05-25CC-42B3-A1D9-F3C0310C550F}">
      <dgm:prSet phldrT="[Texto]" custT="1"/>
      <dgm:spPr/>
      <dgm:t>
        <a:bodyPr/>
        <a:lstStyle/>
        <a:p>
          <a:pPr algn="ctr"/>
          <a:r>
            <a:rPr lang="en-US" sz="2000" b="1" dirty="0" smtClean="0"/>
            <a:t>METHODOLOGY</a:t>
          </a:r>
          <a:endParaRPr lang="es-ES_tradnl" sz="2000" b="1" dirty="0"/>
        </a:p>
      </dgm:t>
    </dgm:pt>
    <dgm:pt modelId="{A8EE2144-F43B-43B0-B844-9AC01DE53AC0}" type="parTrans" cxnId="{17DF0EF9-6237-463C-8006-A671E93058E1}">
      <dgm:prSet/>
      <dgm:spPr/>
      <dgm:t>
        <a:bodyPr/>
        <a:lstStyle/>
        <a:p>
          <a:endParaRPr lang="es-ES_tradnl"/>
        </a:p>
      </dgm:t>
    </dgm:pt>
    <dgm:pt modelId="{94608754-F22D-4D60-A405-AA932C0A8268}" type="sibTrans" cxnId="{17DF0EF9-6237-463C-8006-A671E93058E1}">
      <dgm:prSet/>
      <dgm:spPr/>
      <dgm:t>
        <a:bodyPr/>
        <a:lstStyle/>
        <a:p>
          <a:endParaRPr lang="es-ES_tradnl"/>
        </a:p>
      </dgm:t>
    </dgm:pt>
    <dgm:pt modelId="{5AAE66DC-DF36-48B9-97F6-55F440D2F65E}" type="pres">
      <dgm:prSet presAssocID="{E472B120-CAB8-4132-9933-92BD1D111939}" presName="Name0" presStyleCnt="0">
        <dgm:presLayoutVars>
          <dgm:dir/>
          <dgm:animLvl val="lvl"/>
          <dgm:resizeHandles val="exact"/>
        </dgm:presLayoutVars>
      </dgm:prSet>
      <dgm:spPr/>
    </dgm:pt>
    <dgm:pt modelId="{01C76B3E-D70E-4ADD-B2C5-F3A20E02D81A}" type="pres">
      <dgm:prSet presAssocID="{3B56DC05-25CC-42B3-A1D9-F3C0310C550F}" presName="parTxOnly" presStyleLbl="node1" presStyleIdx="0" presStyleCnt="1" custScaleY="67452" custLinFactNeighborX="-49" custLinFactNeighborY="-8431">
        <dgm:presLayoutVars>
          <dgm:chMax val="0"/>
          <dgm:chPref val="0"/>
          <dgm:bulletEnabled val="1"/>
        </dgm:presLayoutVars>
      </dgm:prSet>
      <dgm:spPr/>
      <dgm:t>
        <a:bodyPr/>
        <a:lstStyle/>
        <a:p>
          <a:endParaRPr lang="es-ES_tradnl"/>
        </a:p>
      </dgm:t>
    </dgm:pt>
  </dgm:ptLst>
  <dgm:cxnLst>
    <dgm:cxn modelId="{3D9A75BC-1DD9-4C82-9971-5989330D27CF}" type="presOf" srcId="{3B56DC05-25CC-42B3-A1D9-F3C0310C550F}" destId="{01C76B3E-D70E-4ADD-B2C5-F3A20E02D81A}" srcOrd="0" destOrd="0" presId="urn:microsoft.com/office/officeart/2005/8/layout/chevron1"/>
    <dgm:cxn modelId="{17DF0EF9-6237-463C-8006-A671E93058E1}" srcId="{E472B120-CAB8-4132-9933-92BD1D111939}" destId="{3B56DC05-25CC-42B3-A1D9-F3C0310C550F}" srcOrd="0" destOrd="0" parTransId="{A8EE2144-F43B-43B0-B844-9AC01DE53AC0}" sibTransId="{94608754-F22D-4D60-A405-AA932C0A8268}"/>
    <dgm:cxn modelId="{4FF7F584-7064-45FB-ABBA-372639DC3C7B}" type="presOf" srcId="{E472B120-CAB8-4132-9933-92BD1D111939}" destId="{5AAE66DC-DF36-48B9-97F6-55F440D2F65E}" srcOrd="0" destOrd="0" presId="urn:microsoft.com/office/officeart/2005/8/layout/chevron1"/>
    <dgm:cxn modelId="{EF41C2B0-B0E5-46A6-980B-C1A876110B42}" type="presParOf" srcId="{5AAE66DC-DF36-48B9-97F6-55F440D2F65E}" destId="{01C76B3E-D70E-4ADD-B2C5-F3A20E02D81A}" srcOrd="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472B120-CAB8-4132-9933-92BD1D111939}" type="doc">
      <dgm:prSet loTypeId="urn:microsoft.com/office/officeart/2005/8/layout/chevron1" loCatId="process" qsTypeId="urn:microsoft.com/office/officeart/2005/8/quickstyle/3d1" qsCatId="3D" csTypeId="urn:microsoft.com/office/officeart/2005/8/colors/colorful4" csCatId="colorful" phldr="1"/>
      <dgm:spPr/>
    </dgm:pt>
    <dgm:pt modelId="{3B56DC05-25CC-42B3-A1D9-F3C0310C550F}">
      <dgm:prSet phldrT="[Texto]" custT="1"/>
      <dgm:spPr/>
      <dgm:t>
        <a:bodyPr/>
        <a:lstStyle/>
        <a:p>
          <a:pPr algn="ctr"/>
          <a:r>
            <a:rPr lang="en-US" sz="2000" b="1" dirty="0" smtClean="0"/>
            <a:t>METODOLOGIA</a:t>
          </a:r>
          <a:endParaRPr lang="es-ES_tradnl" sz="2000" b="1" dirty="0"/>
        </a:p>
      </dgm:t>
    </dgm:pt>
    <dgm:pt modelId="{A8EE2144-F43B-43B0-B844-9AC01DE53AC0}" type="parTrans" cxnId="{17DF0EF9-6237-463C-8006-A671E93058E1}">
      <dgm:prSet/>
      <dgm:spPr/>
      <dgm:t>
        <a:bodyPr/>
        <a:lstStyle/>
        <a:p>
          <a:endParaRPr lang="es-ES_tradnl"/>
        </a:p>
      </dgm:t>
    </dgm:pt>
    <dgm:pt modelId="{94608754-F22D-4D60-A405-AA932C0A8268}" type="sibTrans" cxnId="{17DF0EF9-6237-463C-8006-A671E93058E1}">
      <dgm:prSet/>
      <dgm:spPr/>
      <dgm:t>
        <a:bodyPr/>
        <a:lstStyle/>
        <a:p>
          <a:endParaRPr lang="es-ES_tradnl"/>
        </a:p>
      </dgm:t>
    </dgm:pt>
    <dgm:pt modelId="{5AAE66DC-DF36-48B9-97F6-55F440D2F65E}" type="pres">
      <dgm:prSet presAssocID="{E472B120-CAB8-4132-9933-92BD1D111939}" presName="Name0" presStyleCnt="0">
        <dgm:presLayoutVars>
          <dgm:dir/>
          <dgm:animLvl val="lvl"/>
          <dgm:resizeHandles val="exact"/>
        </dgm:presLayoutVars>
      </dgm:prSet>
      <dgm:spPr/>
    </dgm:pt>
    <dgm:pt modelId="{01C76B3E-D70E-4ADD-B2C5-F3A20E02D81A}" type="pres">
      <dgm:prSet presAssocID="{3B56DC05-25CC-42B3-A1D9-F3C0310C550F}" presName="parTxOnly" presStyleLbl="node1" presStyleIdx="0" presStyleCnt="1" custScaleY="67452" custLinFactNeighborX="49" custLinFactNeighborY="-8431">
        <dgm:presLayoutVars>
          <dgm:chMax val="0"/>
          <dgm:chPref val="0"/>
          <dgm:bulletEnabled val="1"/>
        </dgm:presLayoutVars>
      </dgm:prSet>
      <dgm:spPr/>
      <dgm:t>
        <a:bodyPr/>
        <a:lstStyle/>
        <a:p>
          <a:endParaRPr lang="es-ES_tradnl"/>
        </a:p>
      </dgm:t>
    </dgm:pt>
  </dgm:ptLst>
  <dgm:cxnLst>
    <dgm:cxn modelId="{17DF0EF9-6237-463C-8006-A671E93058E1}" srcId="{E472B120-CAB8-4132-9933-92BD1D111939}" destId="{3B56DC05-25CC-42B3-A1D9-F3C0310C550F}" srcOrd="0" destOrd="0" parTransId="{A8EE2144-F43B-43B0-B844-9AC01DE53AC0}" sibTransId="{94608754-F22D-4D60-A405-AA932C0A8268}"/>
    <dgm:cxn modelId="{812EBBE9-07D9-4514-B03C-92A984D2EB18}" type="presOf" srcId="{3B56DC05-25CC-42B3-A1D9-F3C0310C550F}" destId="{01C76B3E-D70E-4ADD-B2C5-F3A20E02D81A}" srcOrd="0" destOrd="0" presId="urn:microsoft.com/office/officeart/2005/8/layout/chevron1"/>
    <dgm:cxn modelId="{79C47E51-E01F-4FDA-B826-45FAD646AD6D}" type="presOf" srcId="{E472B120-CAB8-4132-9933-92BD1D111939}" destId="{5AAE66DC-DF36-48B9-97F6-55F440D2F65E}" srcOrd="0" destOrd="0" presId="urn:microsoft.com/office/officeart/2005/8/layout/chevron1"/>
    <dgm:cxn modelId="{FAAD1283-9C10-478A-94CB-682B8ACF941A}" type="presParOf" srcId="{5AAE66DC-DF36-48B9-97F6-55F440D2F65E}" destId="{01C76B3E-D70E-4ADD-B2C5-F3A20E02D81A}" srcOrd="0" destOrd="0" presId="urn:microsoft.com/office/officeart/2005/8/layout/chevron1"/>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472B120-CAB8-4132-9933-92BD1D111939}" type="doc">
      <dgm:prSet loTypeId="urn:microsoft.com/office/officeart/2005/8/layout/chevron1" loCatId="process" qsTypeId="urn:microsoft.com/office/officeart/2005/8/quickstyle/3d1" qsCatId="3D" csTypeId="urn:microsoft.com/office/officeart/2005/8/colors/colorful4" csCatId="colorful" phldr="1"/>
      <dgm:spPr/>
    </dgm:pt>
    <dgm:pt modelId="{3B56DC05-25CC-42B3-A1D9-F3C0310C550F}">
      <dgm:prSet phldrT="[Texto]" custT="1"/>
      <dgm:spPr/>
      <dgm:t>
        <a:bodyPr/>
        <a:lstStyle/>
        <a:p>
          <a:pPr algn="ctr"/>
          <a:r>
            <a:rPr lang="en-US" sz="2000" b="1" dirty="0" smtClean="0"/>
            <a:t>METODOLOGIA</a:t>
          </a:r>
          <a:endParaRPr lang="es-ES_tradnl" sz="2000" b="1" dirty="0"/>
        </a:p>
      </dgm:t>
    </dgm:pt>
    <dgm:pt modelId="{A8EE2144-F43B-43B0-B844-9AC01DE53AC0}" type="parTrans" cxnId="{17DF0EF9-6237-463C-8006-A671E93058E1}">
      <dgm:prSet/>
      <dgm:spPr/>
      <dgm:t>
        <a:bodyPr/>
        <a:lstStyle/>
        <a:p>
          <a:endParaRPr lang="es-ES_tradnl"/>
        </a:p>
      </dgm:t>
    </dgm:pt>
    <dgm:pt modelId="{94608754-F22D-4D60-A405-AA932C0A8268}" type="sibTrans" cxnId="{17DF0EF9-6237-463C-8006-A671E93058E1}">
      <dgm:prSet/>
      <dgm:spPr/>
      <dgm:t>
        <a:bodyPr/>
        <a:lstStyle/>
        <a:p>
          <a:endParaRPr lang="es-ES_tradnl"/>
        </a:p>
      </dgm:t>
    </dgm:pt>
    <dgm:pt modelId="{5AAE66DC-DF36-48B9-97F6-55F440D2F65E}" type="pres">
      <dgm:prSet presAssocID="{E472B120-CAB8-4132-9933-92BD1D111939}" presName="Name0" presStyleCnt="0">
        <dgm:presLayoutVars>
          <dgm:dir/>
          <dgm:animLvl val="lvl"/>
          <dgm:resizeHandles val="exact"/>
        </dgm:presLayoutVars>
      </dgm:prSet>
      <dgm:spPr/>
    </dgm:pt>
    <dgm:pt modelId="{01C76B3E-D70E-4ADD-B2C5-F3A20E02D81A}" type="pres">
      <dgm:prSet presAssocID="{3B56DC05-25CC-42B3-A1D9-F3C0310C550F}" presName="parTxOnly" presStyleLbl="node1" presStyleIdx="0" presStyleCnt="1" custScaleY="38134" custLinFactNeighborX="-49" custLinFactNeighborY="-4237">
        <dgm:presLayoutVars>
          <dgm:chMax val="0"/>
          <dgm:chPref val="0"/>
          <dgm:bulletEnabled val="1"/>
        </dgm:presLayoutVars>
      </dgm:prSet>
      <dgm:spPr/>
      <dgm:t>
        <a:bodyPr/>
        <a:lstStyle/>
        <a:p>
          <a:endParaRPr lang="es-ES_tradnl"/>
        </a:p>
      </dgm:t>
    </dgm:pt>
  </dgm:ptLst>
  <dgm:cxnLst>
    <dgm:cxn modelId="{17DF0EF9-6237-463C-8006-A671E93058E1}" srcId="{E472B120-CAB8-4132-9933-92BD1D111939}" destId="{3B56DC05-25CC-42B3-A1D9-F3C0310C550F}" srcOrd="0" destOrd="0" parTransId="{A8EE2144-F43B-43B0-B844-9AC01DE53AC0}" sibTransId="{94608754-F22D-4D60-A405-AA932C0A8268}"/>
    <dgm:cxn modelId="{4A43F8FE-F4CC-4D4F-9C93-67F588F9FDE0}" type="presOf" srcId="{3B56DC05-25CC-42B3-A1D9-F3C0310C550F}" destId="{01C76B3E-D70E-4ADD-B2C5-F3A20E02D81A}" srcOrd="0" destOrd="0" presId="urn:microsoft.com/office/officeart/2005/8/layout/chevron1"/>
    <dgm:cxn modelId="{BAA02C09-DECB-426D-A671-1A76575F48F9}" type="presOf" srcId="{E472B120-CAB8-4132-9933-92BD1D111939}" destId="{5AAE66DC-DF36-48B9-97F6-55F440D2F65E}" srcOrd="0" destOrd="0" presId="urn:microsoft.com/office/officeart/2005/8/layout/chevron1"/>
    <dgm:cxn modelId="{BD27A3F9-C72A-426C-8F36-C044FCB43DF1}" type="presParOf" srcId="{5AAE66DC-DF36-48B9-97F6-55F440D2F65E}" destId="{01C76B3E-D70E-4ADD-B2C5-F3A20E02D81A}" srcOrd="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472B120-CAB8-4132-9933-92BD1D111939}" type="doc">
      <dgm:prSet loTypeId="urn:microsoft.com/office/officeart/2005/8/layout/chevron1" loCatId="process" qsTypeId="urn:microsoft.com/office/officeart/2005/8/quickstyle/3d1" qsCatId="3D" csTypeId="urn:microsoft.com/office/officeart/2005/8/colors/colorful4" csCatId="colorful" phldr="1"/>
      <dgm:spPr/>
    </dgm:pt>
    <dgm:pt modelId="{3B56DC05-25CC-42B3-A1D9-F3C0310C550F}">
      <dgm:prSet phldrT="[Texto]" custT="1"/>
      <dgm:spPr/>
      <dgm:t>
        <a:bodyPr/>
        <a:lstStyle/>
        <a:p>
          <a:pPr algn="ctr"/>
          <a:r>
            <a:rPr lang="en-US" sz="2000" b="1" dirty="0" smtClean="0"/>
            <a:t>METODOLOGIA</a:t>
          </a:r>
          <a:endParaRPr lang="es-ES_tradnl" sz="2000" b="1" dirty="0"/>
        </a:p>
      </dgm:t>
    </dgm:pt>
    <dgm:pt modelId="{A8EE2144-F43B-43B0-B844-9AC01DE53AC0}" type="parTrans" cxnId="{17DF0EF9-6237-463C-8006-A671E93058E1}">
      <dgm:prSet/>
      <dgm:spPr/>
      <dgm:t>
        <a:bodyPr/>
        <a:lstStyle/>
        <a:p>
          <a:endParaRPr lang="es-ES_tradnl"/>
        </a:p>
      </dgm:t>
    </dgm:pt>
    <dgm:pt modelId="{94608754-F22D-4D60-A405-AA932C0A8268}" type="sibTrans" cxnId="{17DF0EF9-6237-463C-8006-A671E93058E1}">
      <dgm:prSet/>
      <dgm:spPr/>
      <dgm:t>
        <a:bodyPr/>
        <a:lstStyle/>
        <a:p>
          <a:endParaRPr lang="es-ES_tradnl"/>
        </a:p>
      </dgm:t>
    </dgm:pt>
    <dgm:pt modelId="{5AAE66DC-DF36-48B9-97F6-55F440D2F65E}" type="pres">
      <dgm:prSet presAssocID="{E472B120-CAB8-4132-9933-92BD1D111939}" presName="Name0" presStyleCnt="0">
        <dgm:presLayoutVars>
          <dgm:dir/>
          <dgm:animLvl val="lvl"/>
          <dgm:resizeHandles val="exact"/>
        </dgm:presLayoutVars>
      </dgm:prSet>
      <dgm:spPr/>
    </dgm:pt>
    <dgm:pt modelId="{01C76B3E-D70E-4ADD-B2C5-F3A20E02D81A}" type="pres">
      <dgm:prSet presAssocID="{3B56DC05-25CC-42B3-A1D9-F3C0310C550F}" presName="parTxOnly" presStyleLbl="node1" presStyleIdx="0" presStyleCnt="1" custScaleY="38134" custLinFactNeighborX="-49" custLinFactNeighborY="-4237">
        <dgm:presLayoutVars>
          <dgm:chMax val="0"/>
          <dgm:chPref val="0"/>
          <dgm:bulletEnabled val="1"/>
        </dgm:presLayoutVars>
      </dgm:prSet>
      <dgm:spPr/>
      <dgm:t>
        <a:bodyPr/>
        <a:lstStyle/>
        <a:p>
          <a:endParaRPr lang="es-ES_tradnl"/>
        </a:p>
      </dgm:t>
    </dgm:pt>
  </dgm:ptLst>
  <dgm:cxnLst>
    <dgm:cxn modelId="{B7A6FBA1-8585-430A-9450-B052984D75BE}" type="presOf" srcId="{E472B120-CAB8-4132-9933-92BD1D111939}" destId="{5AAE66DC-DF36-48B9-97F6-55F440D2F65E}" srcOrd="0" destOrd="0" presId="urn:microsoft.com/office/officeart/2005/8/layout/chevron1"/>
    <dgm:cxn modelId="{17DF0EF9-6237-463C-8006-A671E93058E1}" srcId="{E472B120-CAB8-4132-9933-92BD1D111939}" destId="{3B56DC05-25CC-42B3-A1D9-F3C0310C550F}" srcOrd="0" destOrd="0" parTransId="{A8EE2144-F43B-43B0-B844-9AC01DE53AC0}" sibTransId="{94608754-F22D-4D60-A405-AA932C0A8268}"/>
    <dgm:cxn modelId="{BEDD3B67-EDD1-4167-BFFF-323E56EEB829}" type="presOf" srcId="{3B56DC05-25CC-42B3-A1D9-F3C0310C550F}" destId="{01C76B3E-D70E-4ADD-B2C5-F3A20E02D81A}" srcOrd="0" destOrd="0" presId="urn:microsoft.com/office/officeart/2005/8/layout/chevron1"/>
    <dgm:cxn modelId="{DEDEDF11-5CCA-4FF9-AC10-865491C5B05A}" type="presParOf" srcId="{5AAE66DC-DF36-48B9-97F6-55F440D2F65E}" destId="{01C76B3E-D70E-4ADD-B2C5-F3A20E02D81A}" srcOrd="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472B120-CAB8-4132-9933-92BD1D111939}" type="doc">
      <dgm:prSet loTypeId="urn:microsoft.com/office/officeart/2005/8/layout/chevron1" loCatId="process" qsTypeId="urn:microsoft.com/office/officeart/2005/8/quickstyle/3d1" qsCatId="3D" csTypeId="urn:microsoft.com/office/officeart/2005/8/colors/colorful4" csCatId="colorful" phldr="1"/>
      <dgm:spPr/>
    </dgm:pt>
    <dgm:pt modelId="{3B56DC05-25CC-42B3-A1D9-F3C0310C550F}">
      <dgm:prSet phldrT="[Texto]" custT="1"/>
      <dgm:spPr/>
      <dgm:t>
        <a:bodyPr/>
        <a:lstStyle/>
        <a:p>
          <a:pPr algn="ctr"/>
          <a:r>
            <a:rPr lang="en-US" sz="2000" b="1" dirty="0" smtClean="0"/>
            <a:t>METODOLOGIA</a:t>
          </a:r>
          <a:endParaRPr lang="es-ES_tradnl" sz="2000" b="1" dirty="0"/>
        </a:p>
      </dgm:t>
    </dgm:pt>
    <dgm:pt modelId="{A8EE2144-F43B-43B0-B844-9AC01DE53AC0}" type="parTrans" cxnId="{17DF0EF9-6237-463C-8006-A671E93058E1}">
      <dgm:prSet/>
      <dgm:spPr/>
      <dgm:t>
        <a:bodyPr/>
        <a:lstStyle/>
        <a:p>
          <a:endParaRPr lang="es-ES_tradnl"/>
        </a:p>
      </dgm:t>
    </dgm:pt>
    <dgm:pt modelId="{94608754-F22D-4D60-A405-AA932C0A8268}" type="sibTrans" cxnId="{17DF0EF9-6237-463C-8006-A671E93058E1}">
      <dgm:prSet/>
      <dgm:spPr/>
      <dgm:t>
        <a:bodyPr/>
        <a:lstStyle/>
        <a:p>
          <a:endParaRPr lang="es-ES_tradnl"/>
        </a:p>
      </dgm:t>
    </dgm:pt>
    <dgm:pt modelId="{5AAE66DC-DF36-48B9-97F6-55F440D2F65E}" type="pres">
      <dgm:prSet presAssocID="{E472B120-CAB8-4132-9933-92BD1D111939}" presName="Name0" presStyleCnt="0">
        <dgm:presLayoutVars>
          <dgm:dir/>
          <dgm:animLvl val="lvl"/>
          <dgm:resizeHandles val="exact"/>
        </dgm:presLayoutVars>
      </dgm:prSet>
      <dgm:spPr/>
    </dgm:pt>
    <dgm:pt modelId="{01C76B3E-D70E-4ADD-B2C5-F3A20E02D81A}" type="pres">
      <dgm:prSet presAssocID="{3B56DC05-25CC-42B3-A1D9-F3C0310C550F}" presName="parTxOnly" presStyleLbl="node1" presStyleIdx="0" presStyleCnt="1" custScaleY="67452" custLinFactNeighborX="-49" custLinFactNeighborY="-8431">
        <dgm:presLayoutVars>
          <dgm:chMax val="0"/>
          <dgm:chPref val="0"/>
          <dgm:bulletEnabled val="1"/>
        </dgm:presLayoutVars>
      </dgm:prSet>
      <dgm:spPr/>
      <dgm:t>
        <a:bodyPr/>
        <a:lstStyle/>
        <a:p>
          <a:endParaRPr lang="es-ES_tradnl"/>
        </a:p>
      </dgm:t>
    </dgm:pt>
  </dgm:ptLst>
  <dgm:cxnLst>
    <dgm:cxn modelId="{76DB0616-6730-4F2E-A606-750675DE61BA}" type="presOf" srcId="{3B56DC05-25CC-42B3-A1D9-F3C0310C550F}" destId="{01C76B3E-D70E-4ADD-B2C5-F3A20E02D81A}" srcOrd="0" destOrd="0" presId="urn:microsoft.com/office/officeart/2005/8/layout/chevron1"/>
    <dgm:cxn modelId="{17DF0EF9-6237-463C-8006-A671E93058E1}" srcId="{E472B120-CAB8-4132-9933-92BD1D111939}" destId="{3B56DC05-25CC-42B3-A1D9-F3C0310C550F}" srcOrd="0" destOrd="0" parTransId="{A8EE2144-F43B-43B0-B844-9AC01DE53AC0}" sibTransId="{94608754-F22D-4D60-A405-AA932C0A8268}"/>
    <dgm:cxn modelId="{62C519AA-405A-4747-A3EF-F571F70AAC1B}" type="presOf" srcId="{E472B120-CAB8-4132-9933-92BD1D111939}" destId="{5AAE66DC-DF36-48B9-97F6-55F440D2F65E}" srcOrd="0" destOrd="0" presId="urn:microsoft.com/office/officeart/2005/8/layout/chevron1"/>
    <dgm:cxn modelId="{B6B162E6-B7FB-4212-8F78-AE144B6D520F}" type="presParOf" srcId="{5AAE66DC-DF36-48B9-97F6-55F440D2F65E}" destId="{01C76B3E-D70E-4ADD-B2C5-F3A20E02D81A}" srcOrd="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A0090A6-092D-46B1-9F3E-09C729D0167A}" type="doc">
      <dgm:prSet loTypeId="urn:microsoft.com/office/officeart/2005/8/layout/arrow5" loCatId="relationship" qsTypeId="urn:microsoft.com/office/officeart/2005/8/quickstyle/3d1" qsCatId="3D" csTypeId="urn:microsoft.com/office/officeart/2005/8/colors/colorful4" csCatId="colorful" phldr="1"/>
      <dgm:spPr/>
      <dgm:t>
        <a:bodyPr/>
        <a:lstStyle/>
        <a:p>
          <a:endParaRPr lang="es-ES_tradnl"/>
        </a:p>
      </dgm:t>
    </dgm:pt>
    <dgm:pt modelId="{5F9C8944-3286-494A-84F4-3219CB19604B}">
      <dgm:prSet phldrT="[Texto]" custT="1"/>
      <dgm:spPr/>
      <dgm:t>
        <a:bodyPr/>
        <a:lstStyle/>
        <a:p>
          <a:r>
            <a:rPr lang="en-US" sz="1800" b="1" smtClean="0"/>
            <a:t>Estimador Clásico</a:t>
          </a:r>
        </a:p>
        <a:p>
          <a:r>
            <a:rPr lang="en-US" sz="1800" b="1" smtClean="0"/>
            <a:t>Periodograma</a:t>
          </a:r>
          <a:endParaRPr lang="es-ES_tradnl" sz="1800" b="1" dirty="0"/>
        </a:p>
      </dgm:t>
    </dgm:pt>
    <dgm:pt modelId="{59D0B2B0-CEB0-429B-804A-ADB3F2FB626B}" type="parTrans" cxnId="{64BB9F0D-B1C7-4D23-A4C6-A216AFF276F7}">
      <dgm:prSet/>
      <dgm:spPr/>
      <dgm:t>
        <a:bodyPr/>
        <a:lstStyle/>
        <a:p>
          <a:endParaRPr lang="es-ES_tradnl"/>
        </a:p>
      </dgm:t>
    </dgm:pt>
    <dgm:pt modelId="{2D65AC55-272E-49C4-832A-272E17AB7915}" type="sibTrans" cxnId="{64BB9F0D-B1C7-4D23-A4C6-A216AFF276F7}">
      <dgm:prSet/>
      <dgm:spPr/>
      <dgm:t>
        <a:bodyPr/>
        <a:lstStyle/>
        <a:p>
          <a:endParaRPr lang="es-ES_tradnl"/>
        </a:p>
      </dgm:t>
    </dgm:pt>
    <dgm:pt modelId="{7D282679-D6FA-4280-99A9-895DFDD7BE9B}">
      <dgm:prSet phldrT="[Texto]" custT="1"/>
      <dgm:spPr/>
      <dgm:t>
        <a:bodyPr/>
        <a:lstStyle/>
        <a:p>
          <a:r>
            <a:rPr lang="en-US" sz="1800" b="1" dirty="0" err="1" smtClean="0"/>
            <a:t>Máxima</a:t>
          </a:r>
          <a:r>
            <a:rPr lang="en-US" sz="1800" b="1" dirty="0" smtClean="0"/>
            <a:t> </a:t>
          </a:r>
          <a:r>
            <a:rPr lang="en-US" sz="1800" b="1" dirty="0" err="1" smtClean="0"/>
            <a:t>Entropía</a:t>
          </a:r>
          <a:r>
            <a:rPr lang="en-US" sz="1800" b="1" dirty="0" smtClean="0"/>
            <a:t> de Burg</a:t>
          </a:r>
          <a:endParaRPr lang="es-ES_tradnl" sz="1800" b="1" dirty="0"/>
        </a:p>
      </dgm:t>
    </dgm:pt>
    <dgm:pt modelId="{72546C47-F75B-4A53-B71E-0DCD34BDA3EA}" type="parTrans" cxnId="{3BE680E3-5846-4BAC-8F18-6CF52E247638}">
      <dgm:prSet/>
      <dgm:spPr/>
      <dgm:t>
        <a:bodyPr/>
        <a:lstStyle/>
        <a:p>
          <a:endParaRPr lang="es-ES_tradnl"/>
        </a:p>
      </dgm:t>
    </dgm:pt>
    <dgm:pt modelId="{424496C5-4287-4C76-9848-5A2AE61EC50F}" type="sibTrans" cxnId="{3BE680E3-5846-4BAC-8F18-6CF52E247638}">
      <dgm:prSet/>
      <dgm:spPr/>
      <dgm:t>
        <a:bodyPr/>
        <a:lstStyle/>
        <a:p>
          <a:endParaRPr lang="es-ES_tradnl"/>
        </a:p>
      </dgm:t>
    </dgm:pt>
    <dgm:pt modelId="{EF0105D7-CC1B-4E9F-AE41-45027323D2AF}" type="pres">
      <dgm:prSet presAssocID="{3A0090A6-092D-46B1-9F3E-09C729D0167A}" presName="diagram" presStyleCnt="0">
        <dgm:presLayoutVars>
          <dgm:dir/>
          <dgm:resizeHandles val="exact"/>
        </dgm:presLayoutVars>
      </dgm:prSet>
      <dgm:spPr/>
      <dgm:t>
        <a:bodyPr/>
        <a:lstStyle/>
        <a:p>
          <a:endParaRPr lang="es-ES_tradnl"/>
        </a:p>
      </dgm:t>
    </dgm:pt>
    <dgm:pt modelId="{D08282C7-FFDA-436D-A42E-4CE926A68D61}" type="pres">
      <dgm:prSet presAssocID="{5F9C8944-3286-494A-84F4-3219CB19604B}" presName="arrow" presStyleLbl="node1" presStyleIdx="0" presStyleCnt="2">
        <dgm:presLayoutVars>
          <dgm:bulletEnabled val="1"/>
        </dgm:presLayoutVars>
      </dgm:prSet>
      <dgm:spPr/>
      <dgm:t>
        <a:bodyPr/>
        <a:lstStyle/>
        <a:p>
          <a:endParaRPr lang="es-ES_tradnl"/>
        </a:p>
      </dgm:t>
    </dgm:pt>
    <dgm:pt modelId="{B4429803-321C-4A18-9BD2-914B882D6FC1}" type="pres">
      <dgm:prSet presAssocID="{7D282679-D6FA-4280-99A9-895DFDD7BE9B}" presName="arrow" presStyleLbl="node1" presStyleIdx="1" presStyleCnt="2">
        <dgm:presLayoutVars>
          <dgm:bulletEnabled val="1"/>
        </dgm:presLayoutVars>
      </dgm:prSet>
      <dgm:spPr/>
      <dgm:t>
        <a:bodyPr/>
        <a:lstStyle/>
        <a:p>
          <a:endParaRPr lang="es-ES_tradnl"/>
        </a:p>
      </dgm:t>
    </dgm:pt>
  </dgm:ptLst>
  <dgm:cxnLst>
    <dgm:cxn modelId="{64BB9F0D-B1C7-4D23-A4C6-A216AFF276F7}" srcId="{3A0090A6-092D-46B1-9F3E-09C729D0167A}" destId="{5F9C8944-3286-494A-84F4-3219CB19604B}" srcOrd="0" destOrd="0" parTransId="{59D0B2B0-CEB0-429B-804A-ADB3F2FB626B}" sibTransId="{2D65AC55-272E-49C4-832A-272E17AB7915}"/>
    <dgm:cxn modelId="{14A73EEA-7C81-4CEB-8E02-B67CA05BF057}" type="presOf" srcId="{5F9C8944-3286-494A-84F4-3219CB19604B}" destId="{D08282C7-FFDA-436D-A42E-4CE926A68D61}" srcOrd="0" destOrd="0" presId="urn:microsoft.com/office/officeart/2005/8/layout/arrow5"/>
    <dgm:cxn modelId="{B8D19CF2-87DC-49E0-BDEB-A25751AD8DB3}" type="presOf" srcId="{7D282679-D6FA-4280-99A9-895DFDD7BE9B}" destId="{B4429803-321C-4A18-9BD2-914B882D6FC1}" srcOrd="0" destOrd="0" presId="urn:microsoft.com/office/officeart/2005/8/layout/arrow5"/>
    <dgm:cxn modelId="{3BE680E3-5846-4BAC-8F18-6CF52E247638}" srcId="{3A0090A6-092D-46B1-9F3E-09C729D0167A}" destId="{7D282679-D6FA-4280-99A9-895DFDD7BE9B}" srcOrd="1" destOrd="0" parTransId="{72546C47-F75B-4A53-B71E-0DCD34BDA3EA}" sibTransId="{424496C5-4287-4C76-9848-5A2AE61EC50F}"/>
    <dgm:cxn modelId="{B5DA52B4-9F45-4466-A2CB-1C2F6B623046}" type="presOf" srcId="{3A0090A6-092D-46B1-9F3E-09C729D0167A}" destId="{EF0105D7-CC1B-4E9F-AE41-45027323D2AF}" srcOrd="0" destOrd="0" presId="urn:microsoft.com/office/officeart/2005/8/layout/arrow5"/>
    <dgm:cxn modelId="{738E65DE-D4F4-487C-B983-8A8C71D1567B}" type="presParOf" srcId="{EF0105D7-CC1B-4E9F-AE41-45027323D2AF}" destId="{D08282C7-FFDA-436D-A42E-4CE926A68D61}" srcOrd="0" destOrd="0" presId="urn:microsoft.com/office/officeart/2005/8/layout/arrow5"/>
    <dgm:cxn modelId="{3B386A84-40F3-4ACD-ABEA-DBA90D513DA5}" type="presParOf" srcId="{EF0105D7-CC1B-4E9F-AE41-45027323D2AF}" destId="{B4429803-321C-4A18-9BD2-914B882D6FC1}" srcOrd="1"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1CAD906-BFB4-483C-8850-BD3BA6C5F366}" type="doc">
      <dgm:prSet loTypeId="urn:microsoft.com/office/officeart/2005/8/layout/hList6" loCatId="list" qsTypeId="urn:microsoft.com/office/officeart/2005/8/quickstyle/3d1" qsCatId="3D" csTypeId="urn:microsoft.com/office/officeart/2005/8/colors/colorful4" csCatId="colorful" phldr="1"/>
      <dgm:spPr/>
      <dgm:t>
        <a:bodyPr/>
        <a:lstStyle/>
        <a:p>
          <a:endParaRPr lang="es-ES_tradnl"/>
        </a:p>
      </dgm:t>
    </dgm:pt>
    <dgm:pt modelId="{1E9624AC-18E7-43B2-A86E-D67B64742B82}">
      <dgm:prSet phldrT="[Texto]">
        <dgm:style>
          <a:lnRef idx="0">
            <a:schemeClr val="accent1"/>
          </a:lnRef>
          <a:fillRef idx="3">
            <a:schemeClr val="accent1"/>
          </a:fillRef>
          <a:effectRef idx="3">
            <a:schemeClr val="accent1"/>
          </a:effectRef>
          <a:fontRef idx="minor">
            <a:schemeClr val="lt1"/>
          </a:fontRef>
        </dgm:style>
      </dgm:prSet>
      <dgm:spPr/>
      <dgm:t>
        <a:bodyPr/>
        <a:lstStyle/>
        <a:p>
          <a:r>
            <a:rPr lang="en-US" dirty="0" smtClean="0"/>
            <a:t>RESULTADOS</a:t>
          </a:r>
          <a:endParaRPr lang="es-ES_tradnl" dirty="0"/>
        </a:p>
      </dgm:t>
    </dgm:pt>
    <dgm:pt modelId="{5970F3F9-DFD9-4979-AA6C-1297659F71E4}" type="parTrans" cxnId="{F895E628-3F64-4310-AEC6-2A92DBB4CFE3}">
      <dgm:prSet/>
      <dgm:spPr/>
      <dgm:t>
        <a:bodyPr/>
        <a:lstStyle/>
        <a:p>
          <a:endParaRPr lang="es-ES_tradnl"/>
        </a:p>
      </dgm:t>
    </dgm:pt>
    <dgm:pt modelId="{74DAC9C7-5505-4F71-8793-3F1A31AEB554}" type="sibTrans" cxnId="{F895E628-3F64-4310-AEC6-2A92DBB4CFE3}">
      <dgm:prSet/>
      <dgm:spPr/>
      <dgm:t>
        <a:bodyPr/>
        <a:lstStyle/>
        <a:p>
          <a:endParaRPr lang="es-ES_tradnl"/>
        </a:p>
      </dgm:t>
    </dgm:pt>
    <dgm:pt modelId="{776AAB3C-1A7E-4D73-88BC-A9BBB397EC3E}" type="pres">
      <dgm:prSet presAssocID="{E1CAD906-BFB4-483C-8850-BD3BA6C5F366}" presName="Name0" presStyleCnt="0">
        <dgm:presLayoutVars>
          <dgm:dir/>
          <dgm:resizeHandles val="exact"/>
        </dgm:presLayoutVars>
      </dgm:prSet>
      <dgm:spPr/>
      <dgm:t>
        <a:bodyPr/>
        <a:lstStyle/>
        <a:p>
          <a:endParaRPr lang="es-ES_tradnl"/>
        </a:p>
      </dgm:t>
    </dgm:pt>
    <dgm:pt modelId="{DC430B1D-E7A8-41FF-B3F3-652934EDC8A5}" type="pres">
      <dgm:prSet presAssocID="{1E9624AC-18E7-43B2-A86E-D67B64742B82}" presName="node" presStyleLbl="node1" presStyleIdx="0" presStyleCnt="1">
        <dgm:presLayoutVars>
          <dgm:bulletEnabled val="1"/>
        </dgm:presLayoutVars>
      </dgm:prSet>
      <dgm:spPr/>
      <dgm:t>
        <a:bodyPr/>
        <a:lstStyle/>
        <a:p>
          <a:endParaRPr lang="es-ES_tradnl"/>
        </a:p>
      </dgm:t>
    </dgm:pt>
  </dgm:ptLst>
  <dgm:cxnLst>
    <dgm:cxn modelId="{F895E628-3F64-4310-AEC6-2A92DBB4CFE3}" srcId="{E1CAD906-BFB4-483C-8850-BD3BA6C5F366}" destId="{1E9624AC-18E7-43B2-A86E-D67B64742B82}" srcOrd="0" destOrd="0" parTransId="{5970F3F9-DFD9-4979-AA6C-1297659F71E4}" sibTransId="{74DAC9C7-5505-4F71-8793-3F1A31AEB554}"/>
    <dgm:cxn modelId="{64591F30-70F9-431D-A0E3-8EA3FECD077B}" type="presOf" srcId="{E1CAD906-BFB4-483C-8850-BD3BA6C5F366}" destId="{776AAB3C-1A7E-4D73-88BC-A9BBB397EC3E}" srcOrd="0" destOrd="0" presId="urn:microsoft.com/office/officeart/2005/8/layout/hList6"/>
    <dgm:cxn modelId="{53635FC0-B683-45C2-815C-34C916DC3778}" type="presOf" srcId="{1E9624AC-18E7-43B2-A86E-D67B64742B82}" destId="{DC430B1D-E7A8-41FF-B3F3-652934EDC8A5}" srcOrd="0" destOrd="0" presId="urn:microsoft.com/office/officeart/2005/8/layout/hList6"/>
    <dgm:cxn modelId="{C3EDC2D4-EAEE-4E6E-9C75-300AE5A9146B}" type="presParOf" srcId="{776AAB3C-1A7E-4D73-88BC-A9BBB397EC3E}" destId="{DC430B1D-E7A8-41FF-B3F3-652934EDC8A5}" srcOrd="0" destOrd="0" presId="urn:microsoft.com/office/officeart/2005/8/layout/hList6"/>
  </dgm:cxnLst>
  <dgm:bg>
    <a:gradFill>
      <a:gsLst>
        <a:gs pos="0">
          <a:srgbClr val="FFFFFF"/>
        </a:gs>
        <a:gs pos="7001">
          <a:srgbClr val="E6E6E6"/>
        </a:gs>
        <a:gs pos="32001">
          <a:srgbClr val="7D8496"/>
        </a:gs>
        <a:gs pos="47000">
          <a:srgbClr val="E6E6E6"/>
        </a:gs>
        <a:gs pos="85001">
          <a:srgbClr val="7D8496"/>
        </a:gs>
        <a:gs pos="100000">
          <a:srgbClr val="E6E6E6"/>
        </a:gs>
      </a:gsLst>
      <a:lin ang="10800000" scaled="0"/>
    </a:gra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1CAD906-BFB4-483C-8850-BD3BA6C5F366}" type="doc">
      <dgm:prSet loTypeId="urn:microsoft.com/office/officeart/2005/8/layout/hList6" loCatId="list" qsTypeId="urn:microsoft.com/office/officeart/2005/8/quickstyle/3d1" qsCatId="3D" csTypeId="urn:microsoft.com/office/officeart/2005/8/colors/colorful4" csCatId="colorful" phldr="1"/>
      <dgm:spPr/>
      <dgm:t>
        <a:bodyPr/>
        <a:lstStyle/>
        <a:p>
          <a:endParaRPr lang="es-ES_tradnl"/>
        </a:p>
      </dgm:t>
    </dgm:pt>
    <dgm:pt modelId="{1E9624AC-18E7-43B2-A86E-D67B64742B82}">
      <dgm:prSet phldrT="[Texto]"/>
      <dgm:spPr>
        <a:solidFill>
          <a:schemeClr val="accent5">
            <a:lumMod val="75000"/>
          </a:schemeClr>
        </a:solidFill>
      </dgm:spPr>
      <dgm:t>
        <a:bodyPr/>
        <a:lstStyle/>
        <a:p>
          <a:r>
            <a:rPr lang="en-US" dirty="0" err="1" smtClean="0"/>
            <a:t>Conclusiones</a:t>
          </a:r>
          <a:r>
            <a:rPr lang="en-US" dirty="0" smtClean="0"/>
            <a:t> y </a:t>
          </a:r>
          <a:r>
            <a:rPr lang="en-US" dirty="0" err="1" smtClean="0"/>
            <a:t>Trabajos</a:t>
          </a:r>
          <a:r>
            <a:rPr lang="en-US" dirty="0" smtClean="0"/>
            <a:t> </a:t>
          </a:r>
          <a:r>
            <a:rPr lang="en-US" dirty="0" err="1" smtClean="0"/>
            <a:t>futuros</a:t>
          </a:r>
          <a:endParaRPr lang="es-ES_tradnl" dirty="0"/>
        </a:p>
      </dgm:t>
    </dgm:pt>
    <dgm:pt modelId="{5970F3F9-DFD9-4979-AA6C-1297659F71E4}" type="parTrans" cxnId="{F895E628-3F64-4310-AEC6-2A92DBB4CFE3}">
      <dgm:prSet/>
      <dgm:spPr/>
      <dgm:t>
        <a:bodyPr/>
        <a:lstStyle/>
        <a:p>
          <a:endParaRPr lang="es-ES_tradnl"/>
        </a:p>
      </dgm:t>
    </dgm:pt>
    <dgm:pt modelId="{74DAC9C7-5505-4F71-8793-3F1A31AEB554}" type="sibTrans" cxnId="{F895E628-3F64-4310-AEC6-2A92DBB4CFE3}">
      <dgm:prSet/>
      <dgm:spPr/>
      <dgm:t>
        <a:bodyPr/>
        <a:lstStyle/>
        <a:p>
          <a:endParaRPr lang="es-ES_tradnl"/>
        </a:p>
      </dgm:t>
    </dgm:pt>
    <dgm:pt modelId="{776AAB3C-1A7E-4D73-88BC-A9BBB397EC3E}" type="pres">
      <dgm:prSet presAssocID="{E1CAD906-BFB4-483C-8850-BD3BA6C5F366}" presName="Name0" presStyleCnt="0">
        <dgm:presLayoutVars>
          <dgm:dir/>
          <dgm:resizeHandles val="exact"/>
        </dgm:presLayoutVars>
      </dgm:prSet>
      <dgm:spPr/>
      <dgm:t>
        <a:bodyPr/>
        <a:lstStyle/>
        <a:p>
          <a:endParaRPr lang="es-ES_tradnl"/>
        </a:p>
      </dgm:t>
    </dgm:pt>
    <dgm:pt modelId="{DC430B1D-E7A8-41FF-B3F3-652934EDC8A5}" type="pres">
      <dgm:prSet presAssocID="{1E9624AC-18E7-43B2-A86E-D67B64742B82}" presName="node" presStyleLbl="node1" presStyleIdx="0" presStyleCnt="1" custLinFactNeighborX="-9000" custLinFactNeighborY="13125">
        <dgm:presLayoutVars>
          <dgm:bulletEnabled val="1"/>
        </dgm:presLayoutVars>
      </dgm:prSet>
      <dgm:spPr/>
      <dgm:t>
        <a:bodyPr/>
        <a:lstStyle/>
        <a:p>
          <a:endParaRPr lang="es-ES_tradnl"/>
        </a:p>
      </dgm:t>
    </dgm:pt>
  </dgm:ptLst>
  <dgm:cxnLst>
    <dgm:cxn modelId="{F895E628-3F64-4310-AEC6-2A92DBB4CFE3}" srcId="{E1CAD906-BFB4-483C-8850-BD3BA6C5F366}" destId="{1E9624AC-18E7-43B2-A86E-D67B64742B82}" srcOrd="0" destOrd="0" parTransId="{5970F3F9-DFD9-4979-AA6C-1297659F71E4}" sibTransId="{74DAC9C7-5505-4F71-8793-3F1A31AEB554}"/>
    <dgm:cxn modelId="{F4F0A2FE-57E8-4995-A6EE-511F230A16EA}" type="presOf" srcId="{E1CAD906-BFB4-483C-8850-BD3BA6C5F366}" destId="{776AAB3C-1A7E-4D73-88BC-A9BBB397EC3E}" srcOrd="0" destOrd="0" presId="urn:microsoft.com/office/officeart/2005/8/layout/hList6"/>
    <dgm:cxn modelId="{72D4ED58-5769-4621-9C94-548B0B224695}" type="presOf" srcId="{1E9624AC-18E7-43B2-A86E-D67B64742B82}" destId="{DC430B1D-E7A8-41FF-B3F3-652934EDC8A5}" srcOrd="0" destOrd="0" presId="urn:microsoft.com/office/officeart/2005/8/layout/hList6"/>
    <dgm:cxn modelId="{1463AE89-0F68-4B9D-97A5-00033BF6C8F1}" type="presParOf" srcId="{776AAB3C-1A7E-4D73-88BC-A9BBB397EC3E}" destId="{DC430B1D-E7A8-41FF-B3F3-652934EDC8A5}" srcOrd="0" destOrd="0" presId="urn:microsoft.com/office/officeart/2005/8/layout/hList6"/>
  </dgm:cxnLst>
  <dgm:bg>
    <a:gradFill>
      <a:gsLst>
        <a:gs pos="0">
          <a:srgbClr val="FFFFFF"/>
        </a:gs>
        <a:gs pos="7001">
          <a:srgbClr val="E6E6E6"/>
        </a:gs>
        <a:gs pos="32001">
          <a:srgbClr val="7D8496"/>
        </a:gs>
        <a:gs pos="47000">
          <a:srgbClr val="E6E6E6"/>
        </a:gs>
        <a:gs pos="85001">
          <a:srgbClr val="7D8496"/>
        </a:gs>
        <a:gs pos="100000">
          <a:srgbClr val="E6E6E6"/>
        </a:gs>
      </a:gsLst>
      <a:lin ang="10800000" scaled="0"/>
    </a:grad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1CAD906-BFB4-483C-8850-BD3BA6C5F366}" type="doc">
      <dgm:prSet loTypeId="urn:microsoft.com/office/officeart/2005/8/layout/hList6" loCatId="list" qsTypeId="urn:microsoft.com/office/officeart/2005/8/quickstyle/3d1" qsCatId="3D" csTypeId="urn:microsoft.com/office/officeart/2005/8/colors/colorful4" csCatId="colorful" phldr="1"/>
      <dgm:spPr/>
      <dgm:t>
        <a:bodyPr/>
        <a:lstStyle/>
        <a:p>
          <a:endParaRPr lang="es-ES_tradnl"/>
        </a:p>
      </dgm:t>
    </dgm:pt>
    <dgm:pt modelId="{1E9624AC-18E7-43B2-A86E-D67B64742B82}">
      <dgm:prSet phldrT="[Texto]"/>
      <dgm:spPr/>
      <dgm:t>
        <a:bodyPr/>
        <a:lstStyle/>
        <a:p>
          <a:r>
            <a:rPr lang="en-US" dirty="0" err="1" smtClean="0"/>
            <a:t>Impacto</a:t>
          </a:r>
          <a:endParaRPr lang="es-ES_tradnl" dirty="0"/>
        </a:p>
      </dgm:t>
    </dgm:pt>
    <dgm:pt modelId="{5970F3F9-DFD9-4979-AA6C-1297659F71E4}" type="parTrans" cxnId="{F895E628-3F64-4310-AEC6-2A92DBB4CFE3}">
      <dgm:prSet/>
      <dgm:spPr/>
      <dgm:t>
        <a:bodyPr/>
        <a:lstStyle/>
        <a:p>
          <a:endParaRPr lang="es-ES_tradnl"/>
        </a:p>
      </dgm:t>
    </dgm:pt>
    <dgm:pt modelId="{74DAC9C7-5505-4F71-8793-3F1A31AEB554}" type="sibTrans" cxnId="{F895E628-3F64-4310-AEC6-2A92DBB4CFE3}">
      <dgm:prSet/>
      <dgm:spPr/>
      <dgm:t>
        <a:bodyPr/>
        <a:lstStyle/>
        <a:p>
          <a:endParaRPr lang="es-ES_tradnl"/>
        </a:p>
      </dgm:t>
    </dgm:pt>
    <dgm:pt modelId="{776AAB3C-1A7E-4D73-88BC-A9BBB397EC3E}" type="pres">
      <dgm:prSet presAssocID="{E1CAD906-BFB4-483C-8850-BD3BA6C5F366}" presName="Name0" presStyleCnt="0">
        <dgm:presLayoutVars>
          <dgm:dir/>
          <dgm:resizeHandles val="exact"/>
        </dgm:presLayoutVars>
      </dgm:prSet>
      <dgm:spPr/>
      <dgm:t>
        <a:bodyPr/>
        <a:lstStyle/>
        <a:p>
          <a:endParaRPr lang="es-ES_tradnl"/>
        </a:p>
      </dgm:t>
    </dgm:pt>
    <dgm:pt modelId="{DC430B1D-E7A8-41FF-B3F3-652934EDC8A5}" type="pres">
      <dgm:prSet presAssocID="{1E9624AC-18E7-43B2-A86E-D67B64742B82}" presName="node" presStyleLbl="node1" presStyleIdx="0" presStyleCnt="1" custLinFactNeighborX="-9000" custLinFactNeighborY="13125">
        <dgm:presLayoutVars>
          <dgm:bulletEnabled val="1"/>
        </dgm:presLayoutVars>
      </dgm:prSet>
      <dgm:spPr/>
      <dgm:t>
        <a:bodyPr/>
        <a:lstStyle/>
        <a:p>
          <a:endParaRPr lang="es-ES_tradnl"/>
        </a:p>
      </dgm:t>
    </dgm:pt>
  </dgm:ptLst>
  <dgm:cxnLst>
    <dgm:cxn modelId="{7DB0C7F6-71D8-434A-B3AB-E2BB7821D7A8}" type="presOf" srcId="{E1CAD906-BFB4-483C-8850-BD3BA6C5F366}" destId="{776AAB3C-1A7E-4D73-88BC-A9BBB397EC3E}" srcOrd="0" destOrd="0" presId="urn:microsoft.com/office/officeart/2005/8/layout/hList6"/>
    <dgm:cxn modelId="{F895E628-3F64-4310-AEC6-2A92DBB4CFE3}" srcId="{E1CAD906-BFB4-483C-8850-BD3BA6C5F366}" destId="{1E9624AC-18E7-43B2-A86E-D67B64742B82}" srcOrd="0" destOrd="0" parTransId="{5970F3F9-DFD9-4979-AA6C-1297659F71E4}" sibTransId="{74DAC9C7-5505-4F71-8793-3F1A31AEB554}"/>
    <dgm:cxn modelId="{713BF99D-7F8B-42CC-B372-172203B479F8}" type="presOf" srcId="{1E9624AC-18E7-43B2-A86E-D67B64742B82}" destId="{DC430B1D-E7A8-41FF-B3F3-652934EDC8A5}" srcOrd="0" destOrd="0" presId="urn:microsoft.com/office/officeart/2005/8/layout/hList6"/>
    <dgm:cxn modelId="{BCC37D98-1094-4130-808D-9870E4CEA982}" type="presParOf" srcId="{776AAB3C-1A7E-4D73-88BC-A9BBB397EC3E}" destId="{DC430B1D-E7A8-41FF-B3F3-652934EDC8A5}" srcOrd="0" destOrd="0" presId="urn:microsoft.com/office/officeart/2005/8/layout/hList6"/>
  </dgm:cxnLst>
  <dgm:bg>
    <a:gradFill>
      <a:gsLst>
        <a:gs pos="0">
          <a:srgbClr val="FFFFFF"/>
        </a:gs>
        <a:gs pos="7001">
          <a:srgbClr val="E6E6E6"/>
        </a:gs>
        <a:gs pos="32001">
          <a:srgbClr val="7D8496"/>
        </a:gs>
        <a:gs pos="47000">
          <a:srgbClr val="E6E6E6"/>
        </a:gs>
        <a:gs pos="85001">
          <a:srgbClr val="7D8496"/>
        </a:gs>
        <a:gs pos="100000">
          <a:srgbClr val="E6E6E6"/>
        </a:gs>
      </a:gsLst>
      <a:lin ang="10800000" scaled="0"/>
    </a:gra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C2F1FB-8706-4574-AB94-362EA68F71B8}" type="doc">
      <dgm:prSet loTypeId="urn:microsoft.com/office/officeart/2009/3/layout/PhasedProcess" loCatId="process" qsTypeId="urn:microsoft.com/office/officeart/2005/8/quickstyle/simple5" qsCatId="simple" csTypeId="urn:microsoft.com/office/officeart/2005/8/colors/colorful5" csCatId="colorful" phldr="1"/>
      <dgm:spPr/>
      <dgm:t>
        <a:bodyPr/>
        <a:lstStyle/>
        <a:p>
          <a:endParaRPr lang="en-US"/>
        </a:p>
      </dgm:t>
    </dgm:pt>
    <dgm:pt modelId="{F128B893-A006-4782-B9DC-2DCAD14CC9DA}">
      <dgm:prSet phldrT="[Texto]"/>
      <dgm:spPr/>
      <dgm:t>
        <a:bodyPr/>
        <a:lstStyle/>
        <a:p>
          <a:r>
            <a:rPr lang="en-US" dirty="0" err="1" smtClean="0"/>
            <a:t>Intensa</a:t>
          </a:r>
          <a:r>
            <a:rPr lang="en-US" dirty="0" smtClean="0"/>
            <a:t> </a:t>
          </a:r>
          <a:r>
            <a:rPr lang="en-US" dirty="0" err="1" smtClean="0"/>
            <a:t>actividad</a:t>
          </a:r>
          <a:r>
            <a:rPr lang="en-US" dirty="0" smtClean="0"/>
            <a:t> </a:t>
          </a:r>
          <a:r>
            <a:rPr lang="en-US" dirty="0" err="1" smtClean="0"/>
            <a:t>sísmica</a:t>
          </a:r>
          <a:r>
            <a:rPr lang="en-US" dirty="0" smtClean="0"/>
            <a:t> y </a:t>
          </a:r>
          <a:r>
            <a:rPr lang="en-US" dirty="0" err="1" smtClean="0"/>
            <a:t>volcánica</a:t>
          </a:r>
          <a:endParaRPr lang="en-US" dirty="0"/>
        </a:p>
      </dgm:t>
    </dgm:pt>
    <dgm:pt modelId="{2CCB480B-0803-4273-BB88-4D9FACD037F6}" type="parTrans" cxnId="{5DCB0BB2-1D4B-4ED2-83C2-9FA8E0844CB4}">
      <dgm:prSet/>
      <dgm:spPr/>
      <dgm:t>
        <a:bodyPr/>
        <a:lstStyle/>
        <a:p>
          <a:endParaRPr lang="en-US"/>
        </a:p>
      </dgm:t>
    </dgm:pt>
    <dgm:pt modelId="{2032DECF-A847-43F7-AFB7-414E7B3A7C38}" type="sibTrans" cxnId="{5DCB0BB2-1D4B-4ED2-83C2-9FA8E0844CB4}">
      <dgm:prSet/>
      <dgm:spPr/>
      <dgm:t>
        <a:bodyPr/>
        <a:lstStyle/>
        <a:p>
          <a:endParaRPr lang="en-US"/>
        </a:p>
      </dgm:t>
    </dgm:pt>
    <dgm:pt modelId="{AFA60A5A-9D00-4A8D-ACD3-C8B3561EC5B2}">
      <dgm:prSet phldrT="[Texto]" custT="1"/>
      <dgm:spPr/>
      <dgm:t>
        <a:bodyPr/>
        <a:lstStyle/>
        <a:p>
          <a:r>
            <a:rPr lang="en-US" sz="1800" dirty="0" err="1" smtClean="0"/>
            <a:t>Anillo</a:t>
          </a:r>
          <a:r>
            <a:rPr lang="en-US" sz="1800" dirty="0" smtClean="0"/>
            <a:t> de Fuego del </a:t>
          </a:r>
          <a:r>
            <a:rPr lang="en-US" sz="1800" dirty="0" err="1" smtClean="0"/>
            <a:t>Pacífico</a:t>
          </a:r>
          <a:endParaRPr lang="en-US" sz="1800" dirty="0"/>
        </a:p>
      </dgm:t>
    </dgm:pt>
    <dgm:pt modelId="{66C3729B-A96E-451E-860C-DDDDE65DDEFE}" type="parTrans" cxnId="{009A02E5-42F2-4199-98F2-778B017DF567}">
      <dgm:prSet/>
      <dgm:spPr/>
      <dgm:t>
        <a:bodyPr/>
        <a:lstStyle/>
        <a:p>
          <a:endParaRPr lang="es-ES_tradnl"/>
        </a:p>
      </dgm:t>
    </dgm:pt>
    <dgm:pt modelId="{84B5475D-5DA4-41D7-BBF5-517DC79A12CD}" type="sibTrans" cxnId="{009A02E5-42F2-4199-98F2-778B017DF567}">
      <dgm:prSet/>
      <dgm:spPr/>
      <dgm:t>
        <a:bodyPr/>
        <a:lstStyle/>
        <a:p>
          <a:endParaRPr lang="es-ES_tradnl"/>
        </a:p>
      </dgm:t>
    </dgm:pt>
    <dgm:pt modelId="{E538470C-15BA-4B57-9BD4-4BDC86B3D1C2}">
      <dgm:prSet phldrT="[Texto]" custT="1"/>
      <dgm:spPr/>
      <dgm:t>
        <a:bodyPr/>
        <a:lstStyle/>
        <a:p>
          <a:endParaRPr lang="en-US" sz="1800" dirty="0"/>
        </a:p>
      </dgm:t>
    </dgm:pt>
    <dgm:pt modelId="{7C83B095-8236-4366-A229-1413BE4D11F0}" type="parTrans" cxnId="{7D378C6E-CDC7-465F-84EE-50A3F7AC9672}">
      <dgm:prSet/>
      <dgm:spPr/>
      <dgm:t>
        <a:bodyPr/>
        <a:lstStyle/>
        <a:p>
          <a:endParaRPr lang="es-ES_tradnl"/>
        </a:p>
      </dgm:t>
    </dgm:pt>
    <dgm:pt modelId="{2C3B91CD-99BB-4ACE-8212-3C8B3EDB8537}" type="sibTrans" cxnId="{7D378C6E-CDC7-465F-84EE-50A3F7AC9672}">
      <dgm:prSet/>
      <dgm:spPr/>
      <dgm:t>
        <a:bodyPr/>
        <a:lstStyle/>
        <a:p>
          <a:endParaRPr lang="es-ES_tradnl"/>
        </a:p>
      </dgm:t>
    </dgm:pt>
    <dgm:pt modelId="{B3997049-CDDA-462D-9D27-2796E1093463}" type="pres">
      <dgm:prSet presAssocID="{BFC2F1FB-8706-4574-AB94-362EA68F71B8}" presName="Name0" presStyleCnt="0">
        <dgm:presLayoutVars>
          <dgm:chMax val="3"/>
          <dgm:chPref val="3"/>
          <dgm:bulletEnabled val="1"/>
          <dgm:dir/>
          <dgm:animLvl val="lvl"/>
        </dgm:presLayoutVars>
      </dgm:prSet>
      <dgm:spPr/>
      <dgm:t>
        <a:bodyPr/>
        <a:lstStyle/>
        <a:p>
          <a:endParaRPr lang="es-ES_tradnl"/>
        </a:p>
      </dgm:t>
    </dgm:pt>
    <dgm:pt modelId="{2EB3BECF-0048-440E-81F8-1F525B1919FC}" type="pres">
      <dgm:prSet presAssocID="{BFC2F1FB-8706-4574-AB94-362EA68F71B8}" presName="arc1" presStyleLbl="node1" presStyleIdx="0" presStyleCnt="4"/>
      <dgm:spPr/>
      <dgm:t>
        <a:bodyPr/>
        <a:lstStyle/>
        <a:p>
          <a:endParaRPr lang="es-ES_tradnl"/>
        </a:p>
      </dgm:t>
    </dgm:pt>
    <dgm:pt modelId="{5F08327B-A1D0-4FF5-B725-0B3CC6B29B7E}" type="pres">
      <dgm:prSet presAssocID="{BFC2F1FB-8706-4574-AB94-362EA68F71B8}" presName="arc3" presStyleLbl="node1" presStyleIdx="1" presStyleCnt="4"/>
      <dgm:spPr/>
      <dgm:t>
        <a:bodyPr/>
        <a:lstStyle/>
        <a:p>
          <a:endParaRPr lang="es-ES_tradnl"/>
        </a:p>
      </dgm:t>
    </dgm:pt>
    <dgm:pt modelId="{5AC64AF8-F3FE-4C55-9B9D-559BD0DE782F}" type="pres">
      <dgm:prSet presAssocID="{BFC2F1FB-8706-4574-AB94-362EA68F71B8}" presName="parentText2" presStyleLbl="revTx" presStyleIdx="0" presStyleCnt="3" custScaleY="370261" custLinFactY="-100000" custLinFactNeighborX="-1853" custLinFactNeighborY="-199057">
        <dgm:presLayoutVars>
          <dgm:chMax val="4"/>
          <dgm:chPref val="3"/>
          <dgm:bulletEnabled val="1"/>
        </dgm:presLayoutVars>
      </dgm:prSet>
      <dgm:spPr/>
      <dgm:t>
        <a:bodyPr/>
        <a:lstStyle/>
        <a:p>
          <a:endParaRPr lang="es-ES_tradnl"/>
        </a:p>
      </dgm:t>
    </dgm:pt>
    <dgm:pt modelId="{A370B802-40E2-4679-9FC6-907920A47CAD}" type="pres">
      <dgm:prSet presAssocID="{BFC2F1FB-8706-4574-AB94-362EA68F71B8}" presName="arc2" presStyleLbl="node1" presStyleIdx="2" presStyleCnt="4"/>
      <dgm:spPr/>
      <dgm:t>
        <a:bodyPr/>
        <a:lstStyle/>
        <a:p>
          <a:endParaRPr lang="es-ES_tradnl"/>
        </a:p>
      </dgm:t>
    </dgm:pt>
    <dgm:pt modelId="{70E492C2-CB6F-4F2B-A480-63C2B913D1D4}" type="pres">
      <dgm:prSet presAssocID="{BFC2F1FB-8706-4574-AB94-362EA68F71B8}" presName="arc4" presStyleLbl="node1" presStyleIdx="3" presStyleCnt="4"/>
      <dgm:spPr/>
      <dgm:t>
        <a:bodyPr/>
        <a:lstStyle/>
        <a:p>
          <a:endParaRPr lang="es-ES_tradnl"/>
        </a:p>
      </dgm:t>
    </dgm:pt>
    <dgm:pt modelId="{FB3BE3A4-6A77-49A8-A91B-E1D96562460D}" type="pres">
      <dgm:prSet presAssocID="{BFC2F1FB-8706-4574-AB94-362EA68F71B8}" presName="parentText3" presStyleLbl="revTx" presStyleIdx="1" presStyleCnt="3" custScaleY="378822" custLinFactY="-96481" custLinFactNeighborX="22175" custLinFactNeighborY="-100000">
        <dgm:presLayoutVars>
          <dgm:chMax val="1"/>
          <dgm:chPref val="1"/>
          <dgm:bulletEnabled val="1"/>
        </dgm:presLayoutVars>
      </dgm:prSet>
      <dgm:spPr/>
      <dgm:t>
        <a:bodyPr/>
        <a:lstStyle/>
        <a:p>
          <a:endParaRPr lang="es-ES_tradnl"/>
        </a:p>
      </dgm:t>
    </dgm:pt>
    <dgm:pt modelId="{EA22485D-41F1-4BD1-885D-2498E97F37E2}" type="pres">
      <dgm:prSet presAssocID="{BFC2F1FB-8706-4574-AB94-362EA68F71B8}" presName="middleComposite" presStyleCnt="0"/>
      <dgm:spPr/>
      <dgm:t>
        <a:bodyPr/>
        <a:lstStyle/>
        <a:p>
          <a:endParaRPr lang="es-ES_tradnl"/>
        </a:p>
      </dgm:t>
    </dgm:pt>
    <dgm:pt modelId="{2E4ABBE8-78EF-4785-ACB4-27DBBA3FBD3E}" type="pres">
      <dgm:prSet presAssocID="{BFC2F1FB-8706-4574-AB94-362EA68F71B8}" presName="leftComposite" presStyleCnt="0"/>
      <dgm:spPr/>
      <dgm:t>
        <a:bodyPr/>
        <a:lstStyle/>
        <a:p>
          <a:endParaRPr lang="es-ES_tradnl"/>
        </a:p>
      </dgm:t>
    </dgm:pt>
    <dgm:pt modelId="{F0CF533E-D640-47A5-B8B9-166AB1191AE1}" type="pres">
      <dgm:prSet presAssocID="{BFC2F1FB-8706-4574-AB94-362EA68F71B8}" presName="parentText1" presStyleLbl="revTx" presStyleIdx="2" presStyleCnt="3">
        <dgm:presLayoutVars>
          <dgm:chMax val="4"/>
          <dgm:chPref val="3"/>
          <dgm:bulletEnabled val="1"/>
        </dgm:presLayoutVars>
      </dgm:prSet>
      <dgm:spPr/>
      <dgm:t>
        <a:bodyPr/>
        <a:lstStyle/>
        <a:p>
          <a:endParaRPr lang="es-ES_tradnl"/>
        </a:p>
      </dgm:t>
    </dgm:pt>
  </dgm:ptLst>
  <dgm:cxnLst>
    <dgm:cxn modelId="{5DCB0BB2-1D4B-4ED2-83C2-9FA8E0844CB4}" srcId="{BFC2F1FB-8706-4574-AB94-362EA68F71B8}" destId="{F128B893-A006-4782-B9DC-2DCAD14CC9DA}" srcOrd="2" destOrd="0" parTransId="{2CCB480B-0803-4273-BB88-4D9FACD037F6}" sibTransId="{2032DECF-A847-43F7-AFB7-414E7B3A7C38}"/>
    <dgm:cxn modelId="{BFF09DFE-A476-4ED4-8661-7DC3124B1DC8}" type="presOf" srcId="{F128B893-A006-4782-B9DC-2DCAD14CC9DA}" destId="{FB3BE3A4-6A77-49A8-A91B-E1D96562460D}" srcOrd="0" destOrd="0" presId="urn:microsoft.com/office/officeart/2009/3/layout/PhasedProcess"/>
    <dgm:cxn modelId="{DA4D954C-E446-4A79-BB02-B11EF407C158}" type="presOf" srcId="{BFC2F1FB-8706-4574-AB94-362EA68F71B8}" destId="{B3997049-CDDA-462D-9D27-2796E1093463}" srcOrd="0" destOrd="0" presId="urn:microsoft.com/office/officeart/2009/3/layout/PhasedProcess"/>
    <dgm:cxn modelId="{009A02E5-42F2-4199-98F2-778B017DF567}" srcId="{BFC2F1FB-8706-4574-AB94-362EA68F71B8}" destId="{AFA60A5A-9D00-4A8D-ACD3-C8B3561EC5B2}" srcOrd="1" destOrd="0" parTransId="{66C3729B-A96E-451E-860C-DDDDE65DDEFE}" sibTransId="{84B5475D-5DA4-41D7-BBF5-517DC79A12CD}"/>
    <dgm:cxn modelId="{A6D12422-5111-49D1-899C-7B0638FDCD70}" type="presOf" srcId="{AFA60A5A-9D00-4A8D-ACD3-C8B3561EC5B2}" destId="{5AC64AF8-F3FE-4C55-9B9D-559BD0DE782F}" srcOrd="0" destOrd="0" presId="urn:microsoft.com/office/officeart/2009/3/layout/PhasedProcess"/>
    <dgm:cxn modelId="{7D378C6E-CDC7-465F-84EE-50A3F7AC9672}" srcId="{BFC2F1FB-8706-4574-AB94-362EA68F71B8}" destId="{E538470C-15BA-4B57-9BD4-4BDC86B3D1C2}" srcOrd="0" destOrd="0" parTransId="{7C83B095-8236-4366-A229-1413BE4D11F0}" sibTransId="{2C3B91CD-99BB-4ACE-8212-3C8B3EDB8537}"/>
    <dgm:cxn modelId="{C06E1BF3-C621-4613-B06E-F1517770768D}" type="presOf" srcId="{E538470C-15BA-4B57-9BD4-4BDC86B3D1C2}" destId="{F0CF533E-D640-47A5-B8B9-166AB1191AE1}" srcOrd="0" destOrd="0" presId="urn:microsoft.com/office/officeart/2009/3/layout/PhasedProcess"/>
    <dgm:cxn modelId="{E2B961C8-1D7C-4169-83C3-A3DCFB2AF613}" type="presParOf" srcId="{B3997049-CDDA-462D-9D27-2796E1093463}" destId="{2EB3BECF-0048-440E-81F8-1F525B1919FC}" srcOrd="0" destOrd="0" presId="urn:microsoft.com/office/officeart/2009/3/layout/PhasedProcess"/>
    <dgm:cxn modelId="{09C63234-EAC7-4011-809A-7073783C3206}" type="presParOf" srcId="{B3997049-CDDA-462D-9D27-2796E1093463}" destId="{5F08327B-A1D0-4FF5-B725-0B3CC6B29B7E}" srcOrd="1" destOrd="0" presId="urn:microsoft.com/office/officeart/2009/3/layout/PhasedProcess"/>
    <dgm:cxn modelId="{4C026636-6E8A-4660-89A5-2E89D6CD14ED}" type="presParOf" srcId="{B3997049-CDDA-462D-9D27-2796E1093463}" destId="{5AC64AF8-F3FE-4C55-9B9D-559BD0DE782F}" srcOrd="2" destOrd="0" presId="urn:microsoft.com/office/officeart/2009/3/layout/PhasedProcess"/>
    <dgm:cxn modelId="{3BB942C4-2D3D-4084-AC2A-9775CDD0DEEE}" type="presParOf" srcId="{B3997049-CDDA-462D-9D27-2796E1093463}" destId="{A370B802-40E2-4679-9FC6-907920A47CAD}" srcOrd="3" destOrd="0" presId="urn:microsoft.com/office/officeart/2009/3/layout/PhasedProcess"/>
    <dgm:cxn modelId="{362C079B-7BEC-479E-AFD6-2754AD0D4A55}" type="presParOf" srcId="{B3997049-CDDA-462D-9D27-2796E1093463}" destId="{70E492C2-CB6F-4F2B-A480-63C2B913D1D4}" srcOrd="4" destOrd="0" presId="urn:microsoft.com/office/officeart/2009/3/layout/PhasedProcess"/>
    <dgm:cxn modelId="{F80B8288-42B2-495A-8896-C5D6B7D4A6DE}" type="presParOf" srcId="{B3997049-CDDA-462D-9D27-2796E1093463}" destId="{FB3BE3A4-6A77-49A8-A91B-E1D96562460D}" srcOrd="5" destOrd="0" presId="urn:microsoft.com/office/officeart/2009/3/layout/PhasedProcess"/>
    <dgm:cxn modelId="{2F465C6D-3324-41D2-A00C-65A372FF4318}" type="presParOf" srcId="{B3997049-CDDA-462D-9D27-2796E1093463}" destId="{EA22485D-41F1-4BD1-885D-2498E97F37E2}" srcOrd="6" destOrd="0" presId="urn:microsoft.com/office/officeart/2009/3/layout/PhasedProcess"/>
    <dgm:cxn modelId="{864AC47A-6FE8-41BF-993D-DA1F93C3B6DB}" type="presParOf" srcId="{B3997049-CDDA-462D-9D27-2796E1093463}" destId="{2E4ABBE8-78EF-4785-ACB4-27DBBA3FBD3E}" srcOrd="7" destOrd="0" presId="urn:microsoft.com/office/officeart/2009/3/layout/PhasedProcess"/>
    <dgm:cxn modelId="{D361A33E-A45B-4256-9978-53591DDF600B}" type="presParOf" srcId="{B3997049-CDDA-462D-9D27-2796E1093463}" destId="{F0CF533E-D640-47A5-B8B9-166AB1191AE1}" srcOrd="8" destOrd="0" presId="urn:microsoft.com/office/officeart/2009/3/layout/PhasedProcess"/>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72B120-CAB8-4132-9933-92BD1D111939}" type="doc">
      <dgm:prSet loTypeId="urn:microsoft.com/office/officeart/2005/8/layout/chevron1" loCatId="process" qsTypeId="urn:microsoft.com/office/officeart/2005/8/quickstyle/3d1" qsCatId="3D" csTypeId="urn:microsoft.com/office/officeart/2005/8/colors/colorful4" csCatId="colorful" phldr="1"/>
      <dgm:spPr/>
    </dgm:pt>
    <dgm:pt modelId="{3B56DC05-25CC-42B3-A1D9-F3C0310C550F}">
      <dgm:prSet phldrT="[Texto]" custT="1"/>
      <dgm:spPr/>
      <dgm:t>
        <a:bodyPr/>
        <a:lstStyle/>
        <a:p>
          <a:pPr algn="ctr"/>
          <a:r>
            <a:rPr lang="en-US" sz="2000" b="1" dirty="0" smtClean="0"/>
            <a:t>INTRODUCCIÓN</a:t>
          </a:r>
          <a:endParaRPr lang="es-ES_tradnl" sz="2000" b="1" dirty="0"/>
        </a:p>
      </dgm:t>
    </dgm:pt>
    <dgm:pt modelId="{A8EE2144-F43B-43B0-B844-9AC01DE53AC0}" type="parTrans" cxnId="{17DF0EF9-6237-463C-8006-A671E93058E1}">
      <dgm:prSet/>
      <dgm:spPr/>
      <dgm:t>
        <a:bodyPr/>
        <a:lstStyle/>
        <a:p>
          <a:endParaRPr lang="es-ES_tradnl"/>
        </a:p>
      </dgm:t>
    </dgm:pt>
    <dgm:pt modelId="{94608754-F22D-4D60-A405-AA932C0A8268}" type="sibTrans" cxnId="{17DF0EF9-6237-463C-8006-A671E93058E1}">
      <dgm:prSet/>
      <dgm:spPr/>
      <dgm:t>
        <a:bodyPr/>
        <a:lstStyle/>
        <a:p>
          <a:endParaRPr lang="es-ES_tradnl"/>
        </a:p>
      </dgm:t>
    </dgm:pt>
    <dgm:pt modelId="{5AAE66DC-DF36-48B9-97F6-55F440D2F65E}" type="pres">
      <dgm:prSet presAssocID="{E472B120-CAB8-4132-9933-92BD1D111939}" presName="Name0" presStyleCnt="0">
        <dgm:presLayoutVars>
          <dgm:dir/>
          <dgm:animLvl val="lvl"/>
          <dgm:resizeHandles val="exact"/>
        </dgm:presLayoutVars>
      </dgm:prSet>
      <dgm:spPr/>
    </dgm:pt>
    <dgm:pt modelId="{01C76B3E-D70E-4ADD-B2C5-F3A20E02D81A}" type="pres">
      <dgm:prSet presAssocID="{3B56DC05-25CC-42B3-A1D9-F3C0310C550F}" presName="parTxOnly" presStyleLbl="node1" presStyleIdx="0" presStyleCnt="1" custScaleY="67452" custLinFactNeighborX="49" custLinFactNeighborY="6132">
        <dgm:presLayoutVars>
          <dgm:chMax val="0"/>
          <dgm:chPref val="0"/>
          <dgm:bulletEnabled val="1"/>
        </dgm:presLayoutVars>
      </dgm:prSet>
      <dgm:spPr/>
      <dgm:t>
        <a:bodyPr/>
        <a:lstStyle/>
        <a:p>
          <a:endParaRPr lang="es-ES_tradnl"/>
        </a:p>
      </dgm:t>
    </dgm:pt>
  </dgm:ptLst>
  <dgm:cxnLst>
    <dgm:cxn modelId="{7FFD09C7-D14B-4905-9D7B-074F3BDD6EEE}" type="presOf" srcId="{E472B120-CAB8-4132-9933-92BD1D111939}" destId="{5AAE66DC-DF36-48B9-97F6-55F440D2F65E}" srcOrd="0" destOrd="0" presId="urn:microsoft.com/office/officeart/2005/8/layout/chevron1"/>
    <dgm:cxn modelId="{9776428F-1F87-49B2-9698-725BB5A418A0}" type="presOf" srcId="{3B56DC05-25CC-42B3-A1D9-F3C0310C550F}" destId="{01C76B3E-D70E-4ADD-B2C5-F3A20E02D81A}" srcOrd="0" destOrd="0" presId="urn:microsoft.com/office/officeart/2005/8/layout/chevron1"/>
    <dgm:cxn modelId="{17DF0EF9-6237-463C-8006-A671E93058E1}" srcId="{E472B120-CAB8-4132-9933-92BD1D111939}" destId="{3B56DC05-25CC-42B3-A1D9-F3C0310C550F}" srcOrd="0" destOrd="0" parTransId="{A8EE2144-F43B-43B0-B844-9AC01DE53AC0}" sibTransId="{94608754-F22D-4D60-A405-AA932C0A8268}"/>
    <dgm:cxn modelId="{6A563656-BDA5-42B2-B1EF-7C45782DB298}" type="presParOf" srcId="{5AAE66DC-DF36-48B9-97F6-55F440D2F65E}" destId="{01C76B3E-D70E-4ADD-B2C5-F3A20E02D81A}" srcOrd="0" destOrd="0" presId="urn:microsoft.com/office/officeart/2005/8/layout/chevro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7A4B72-F7D0-460B-986A-0D2701E548C2}" type="doc">
      <dgm:prSet loTypeId="urn:microsoft.com/office/officeart/2005/8/layout/radial5" loCatId="cycle" qsTypeId="urn:microsoft.com/office/officeart/2005/8/quickstyle/3d1" qsCatId="3D" csTypeId="urn:microsoft.com/office/officeart/2005/8/colors/colorful4" csCatId="colorful" phldr="1"/>
      <dgm:spPr/>
      <dgm:t>
        <a:bodyPr/>
        <a:lstStyle/>
        <a:p>
          <a:endParaRPr lang="en-US"/>
        </a:p>
      </dgm:t>
    </dgm:pt>
    <dgm:pt modelId="{EFD19D58-91F0-409F-9675-63ACEE791708}">
      <dgm:prSet phldrT="[Texto]" custT="1"/>
      <dgm:spPr/>
      <dgm:t>
        <a:bodyPr/>
        <a:lstStyle/>
        <a:p>
          <a:r>
            <a:rPr lang="en-US" sz="2400" dirty="0" smtClean="0"/>
            <a:t>LP</a:t>
          </a:r>
          <a:endParaRPr lang="en-US" sz="2400" dirty="0"/>
        </a:p>
      </dgm:t>
    </dgm:pt>
    <dgm:pt modelId="{9045F592-AC23-4FFF-ABF0-80BC524BE03E}" type="parTrans" cxnId="{456D8521-5CF2-49D3-AC4C-615C5B8C4EF8}">
      <dgm:prSet custT="1"/>
      <dgm:spPr/>
      <dgm:t>
        <a:bodyPr/>
        <a:lstStyle/>
        <a:p>
          <a:endParaRPr lang="en-US" sz="2400"/>
        </a:p>
      </dgm:t>
    </dgm:pt>
    <dgm:pt modelId="{BDD61E62-6AE2-4EC5-ADD0-00336466CEF5}" type="sibTrans" cxnId="{456D8521-5CF2-49D3-AC4C-615C5B8C4EF8}">
      <dgm:prSet/>
      <dgm:spPr/>
      <dgm:t>
        <a:bodyPr/>
        <a:lstStyle/>
        <a:p>
          <a:endParaRPr lang="en-US" sz="2400"/>
        </a:p>
      </dgm:t>
    </dgm:pt>
    <dgm:pt modelId="{67F3D345-9859-4C0C-9EEA-BDFEFA4F2D23}">
      <dgm:prSet phldrT="[Texto]" custT="1"/>
      <dgm:spPr/>
      <dgm:t>
        <a:bodyPr/>
        <a:lstStyle/>
        <a:p>
          <a:r>
            <a:rPr lang="en-US" sz="2400" dirty="0" smtClean="0"/>
            <a:t>TRE</a:t>
          </a:r>
          <a:endParaRPr lang="en-US" sz="2400" dirty="0"/>
        </a:p>
      </dgm:t>
    </dgm:pt>
    <dgm:pt modelId="{26095E35-1790-4D64-8F59-2261645706B3}" type="parTrans" cxnId="{D98C1E54-2309-44DE-ABCA-09CE63B7C77A}">
      <dgm:prSet custT="1"/>
      <dgm:spPr/>
      <dgm:t>
        <a:bodyPr/>
        <a:lstStyle/>
        <a:p>
          <a:endParaRPr lang="en-US" sz="2400"/>
        </a:p>
      </dgm:t>
    </dgm:pt>
    <dgm:pt modelId="{3C982AFC-B161-495B-941F-E6A19B59DCC0}" type="sibTrans" cxnId="{D98C1E54-2309-44DE-ABCA-09CE63B7C77A}">
      <dgm:prSet/>
      <dgm:spPr/>
      <dgm:t>
        <a:bodyPr/>
        <a:lstStyle/>
        <a:p>
          <a:endParaRPr lang="en-US" sz="2400"/>
        </a:p>
      </dgm:t>
    </dgm:pt>
    <dgm:pt modelId="{FCF0FBD7-63DD-49A5-88C9-A026CFE194CC}">
      <dgm:prSet phldrT="[Texto]" custT="1"/>
      <dgm:spPr/>
      <dgm:t>
        <a:bodyPr/>
        <a:lstStyle/>
        <a:p>
          <a:r>
            <a:rPr lang="en-US" sz="2400" dirty="0" smtClean="0"/>
            <a:t>HYB</a:t>
          </a:r>
          <a:endParaRPr lang="en-US" sz="2400" dirty="0"/>
        </a:p>
      </dgm:t>
    </dgm:pt>
    <dgm:pt modelId="{D00B04E1-53D1-4F68-B7E4-1AB4B3D86E6D}" type="parTrans" cxnId="{A4E7BFF3-CD32-465F-A68C-3721FCD93865}">
      <dgm:prSet custT="1"/>
      <dgm:spPr/>
      <dgm:t>
        <a:bodyPr/>
        <a:lstStyle/>
        <a:p>
          <a:endParaRPr lang="en-US" sz="2400"/>
        </a:p>
      </dgm:t>
    </dgm:pt>
    <dgm:pt modelId="{69EDD5C8-74CC-44AD-80EE-94834EE308F1}" type="sibTrans" cxnId="{A4E7BFF3-CD32-465F-A68C-3721FCD93865}">
      <dgm:prSet/>
      <dgm:spPr/>
      <dgm:t>
        <a:bodyPr/>
        <a:lstStyle/>
        <a:p>
          <a:endParaRPr lang="en-US" sz="2400"/>
        </a:p>
      </dgm:t>
    </dgm:pt>
    <dgm:pt modelId="{288F0669-85BA-48C6-8B23-35E6D05AA990}">
      <dgm:prSet phldrT="[Texto]" custT="1">
        <dgm:style>
          <a:lnRef idx="1">
            <a:schemeClr val="accent5"/>
          </a:lnRef>
          <a:fillRef idx="2">
            <a:schemeClr val="accent5"/>
          </a:fillRef>
          <a:effectRef idx="1">
            <a:schemeClr val="accent5"/>
          </a:effectRef>
          <a:fontRef idx="minor">
            <a:schemeClr val="dk1"/>
          </a:fontRef>
        </dgm:style>
      </dgm:prSet>
      <dgm:spPr/>
      <dgm:t>
        <a:bodyPr/>
        <a:lstStyle/>
        <a:p>
          <a:endParaRPr lang="en-US" sz="2400"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F689E821-88A9-47A0-B56C-E4167B998907}" type="sibTrans" cxnId="{C1E8A14D-325D-4312-ABCE-154849E46833}">
      <dgm:prSet/>
      <dgm:spPr/>
      <dgm:t>
        <a:bodyPr/>
        <a:lstStyle/>
        <a:p>
          <a:endParaRPr lang="en-US" sz="2400"/>
        </a:p>
      </dgm:t>
    </dgm:pt>
    <dgm:pt modelId="{2F3EB984-B2BE-4293-BCCA-47166F4BBB42}" type="parTrans" cxnId="{C1E8A14D-325D-4312-ABCE-154849E46833}">
      <dgm:prSet/>
      <dgm:spPr/>
      <dgm:t>
        <a:bodyPr/>
        <a:lstStyle/>
        <a:p>
          <a:endParaRPr lang="en-US" sz="2400"/>
        </a:p>
      </dgm:t>
    </dgm:pt>
    <dgm:pt modelId="{3B6E152E-EF5E-41EA-A646-5BCC4256AD91}">
      <dgm:prSet phldrT="[Texto]" custT="1"/>
      <dgm:spPr/>
      <dgm:t>
        <a:bodyPr/>
        <a:lstStyle/>
        <a:p>
          <a:r>
            <a:rPr lang="en-US" sz="2400" dirty="0" smtClean="0"/>
            <a:t>VT</a:t>
          </a:r>
          <a:endParaRPr lang="en-US" sz="2400" dirty="0"/>
        </a:p>
      </dgm:t>
    </dgm:pt>
    <dgm:pt modelId="{5F40775B-87F1-4D46-BE33-33CDF257B8D9}" type="sibTrans" cxnId="{79541514-6400-4581-9B96-0741DB03DB22}">
      <dgm:prSet/>
      <dgm:spPr/>
      <dgm:t>
        <a:bodyPr/>
        <a:lstStyle/>
        <a:p>
          <a:endParaRPr lang="en-US" sz="2400"/>
        </a:p>
      </dgm:t>
    </dgm:pt>
    <dgm:pt modelId="{1947D34C-8778-4676-98D6-641BA31FD151}" type="parTrans" cxnId="{79541514-6400-4581-9B96-0741DB03DB22}">
      <dgm:prSet custT="1"/>
      <dgm:spPr/>
      <dgm:t>
        <a:bodyPr/>
        <a:lstStyle/>
        <a:p>
          <a:endParaRPr lang="en-US" sz="2400"/>
        </a:p>
      </dgm:t>
    </dgm:pt>
    <dgm:pt modelId="{64FEF5F2-ABF5-41BB-B3D3-04992006B551}" type="pres">
      <dgm:prSet presAssocID="{D47A4B72-F7D0-460B-986A-0D2701E548C2}" presName="Name0" presStyleCnt="0">
        <dgm:presLayoutVars>
          <dgm:chMax val="1"/>
          <dgm:dir/>
          <dgm:animLvl val="ctr"/>
          <dgm:resizeHandles val="exact"/>
        </dgm:presLayoutVars>
      </dgm:prSet>
      <dgm:spPr/>
      <dgm:t>
        <a:bodyPr/>
        <a:lstStyle/>
        <a:p>
          <a:endParaRPr lang="es-ES_tradnl"/>
        </a:p>
      </dgm:t>
    </dgm:pt>
    <dgm:pt modelId="{CC7D21A0-F358-468A-946F-6D7673AF2B40}" type="pres">
      <dgm:prSet presAssocID="{288F0669-85BA-48C6-8B23-35E6D05AA990}" presName="centerShape" presStyleLbl="node0" presStyleIdx="0" presStyleCnt="1" custScaleX="170649" custScaleY="94451"/>
      <dgm:spPr/>
      <dgm:t>
        <a:bodyPr/>
        <a:lstStyle/>
        <a:p>
          <a:endParaRPr lang="en-US"/>
        </a:p>
      </dgm:t>
    </dgm:pt>
    <dgm:pt modelId="{766E59C9-2004-4D34-A9F1-4350618FE9B2}" type="pres">
      <dgm:prSet presAssocID="{1947D34C-8778-4676-98D6-641BA31FD151}" presName="parTrans" presStyleLbl="sibTrans2D1" presStyleIdx="0" presStyleCnt="4" custScaleX="187776"/>
      <dgm:spPr/>
      <dgm:t>
        <a:bodyPr/>
        <a:lstStyle/>
        <a:p>
          <a:endParaRPr lang="es-ES_tradnl"/>
        </a:p>
      </dgm:t>
    </dgm:pt>
    <dgm:pt modelId="{E895AADA-4E7D-4753-AF39-62CC1B9F5C31}" type="pres">
      <dgm:prSet presAssocID="{1947D34C-8778-4676-98D6-641BA31FD151}" presName="connectorText" presStyleLbl="sibTrans2D1" presStyleIdx="0" presStyleCnt="4"/>
      <dgm:spPr/>
      <dgm:t>
        <a:bodyPr/>
        <a:lstStyle/>
        <a:p>
          <a:endParaRPr lang="es-ES_tradnl"/>
        </a:p>
      </dgm:t>
    </dgm:pt>
    <dgm:pt modelId="{694E35B4-8A45-4A37-9F92-B7E8B24F0EEE}" type="pres">
      <dgm:prSet presAssocID="{3B6E152E-EF5E-41EA-A646-5BCC4256AD91}" presName="node" presStyleLbl="node1" presStyleIdx="0" presStyleCnt="4" custRadScaleRad="104895">
        <dgm:presLayoutVars>
          <dgm:bulletEnabled val="1"/>
        </dgm:presLayoutVars>
      </dgm:prSet>
      <dgm:spPr/>
      <dgm:t>
        <a:bodyPr/>
        <a:lstStyle/>
        <a:p>
          <a:endParaRPr lang="es-ES_tradnl"/>
        </a:p>
      </dgm:t>
    </dgm:pt>
    <dgm:pt modelId="{5B8429E7-91FD-4D48-A9A0-AED7AB7E5655}" type="pres">
      <dgm:prSet presAssocID="{9045F592-AC23-4FFF-ABF0-80BC524BE03E}" presName="parTrans" presStyleLbl="sibTrans2D1" presStyleIdx="1" presStyleCnt="4" custScaleX="181243" custScaleY="166480"/>
      <dgm:spPr/>
      <dgm:t>
        <a:bodyPr/>
        <a:lstStyle/>
        <a:p>
          <a:endParaRPr lang="es-ES_tradnl"/>
        </a:p>
      </dgm:t>
    </dgm:pt>
    <dgm:pt modelId="{74D7EF0D-3445-490D-9549-452DA91D855A}" type="pres">
      <dgm:prSet presAssocID="{9045F592-AC23-4FFF-ABF0-80BC524BE03E}" presName="connectorText" presStyleLbl="sibTrans2D1" presStyleIdx="1" presStyleCnt="4"/>
      <dgm:spPr/>
      <dgm:t>
        <a:bodyPr/>
        <a:lstStyle/>
        <a:p>
          <a:endParaRPr lang="es-ES_tradnl"/>
        </a:p>
      </dgm:t>
    </dgm:pt>
    <dgm:pt modelId="{F836A55C-9607-4265-88DA-60D9A68130F8}" type="pres">
      <dgm:prSet presAssocID="{EFD19D58-91F0-409F-9675-63ACEE791708}" presName="node" presStyleLbl="node1" presStyleIdx="1" presStyleCnt="4" custRadScaleRad="163073" custRadScaleInc="-5586">
        <dgm:presLayoutVars>
          <dgm:bulletEnabled val="1"/>
        </dgm:presLayoutVars>
      </dgm:prSet>
      <dgm:spPr/>
      <dgm:t>
        <a:bodyPr/>
        <a:lstStyle/>
        <a:p>
          <a:endParaRPr lang="es-ES_tradnl"/>
        </a:p>
      </dgm:t>
    </dgm:pt>
    <dgm:pt modelId="{1166BC08-076F-4D6C-BA00-CB571A04DBAD}" type="pres">
      <dgm:prSet presAssocID="{26095E35-1790-4D64-8F59-2261645706B3}" presName="parTrans" presStyleLbl="sibTrans2D1" presStyleIdx="2" presStyleCnt="4"/>
      <dgm:spPr/>
      <dgm:t>
        <a:bodyPr/>
        <a:lstStyle/>
        <a:p>
          <a:endParaRPr lang="es-ES_tradnl"/>
        </a:p>
      </dgm:t>
    </dgm:pt>
    <dgm:pt modelId="{98AF4177-47DB-4D6D-A8E0-6B259E92FB7A}" type="pres">
      <dgm:prSet presAssocID="{26095E35-1790-4D64-8F59-2261645706B3}" presName="connectorText" presStyleLbl="sibTrans2D1" presStyleIdx="2" presStyleCnt="4"/>
      <dgm:spPr/>
      <dgm:t>
        <a:bodyPr/>
        <a:lstStyle/>
        <a:p>
          <a:endParaRPr lang="es-ES_tradnl"/>
        </a:p>
      </dgm:t>
    </dgm:pt>
    <dgm:pt modelId="{36E30797-D3A2-4C83-9CC8-10093ADA5B78}" type="pres">
      <dgm:prSet presAssocID="{67F3D345-9859-4C0C-9EEA-BDFEFA4F2D23}" presName="node" presStyleLbl="node1" presStyleIdx="2" presStyleCnt="4" custRadScaleRad="106534">
        <dgm:presLayoutVars>
          <dgm:bulletEnabled val="1"/>
        </dgm:presLayoutVars>
      </dgm:prSet>
      <dgm:spPr/>
      <dgm:t>
        <a:bodyPr/>
        <a:lstStyle/>
        <a:p>
          <a:endParaRPr lang="es-ES_tradnl"/>
        </a:p>
      </dgm:t>
    </dgm:pt>
    <dgm:pt modelId="{C2833D60-8587-4F1F-8B29-5F3D3AB8BBE4}" type="pres">
      <dgm:prSet presAssocID="{D00B04E1-53D1-4F68-B7E4-1AB4B3D86E6D}" presName="parTrans" presStyleLbl="sibTrans2D1" presStyleIdx="3" presStyleCnt="4" custScaleX="153706" custScaleY="158262"/>
      <dgm:spPr/>
      <dgm:t>
        <a:bodyPr/>
        <a:lstStyle/>
        <a:p>
          <a:endParaRPr lang="es-ES_tradnl"/>
        </a:p>
      </dgm:t>
    </dgm:pt>
    <dgm:pt modelId="{D1294C46-B2C4-41F0-A575-EA3F412F50E2}" type="pres">
      <dgm:prSet presAssocID="{D00B04E1-53D1-4F68-B7E4-1AB4B3D86E6D}" presName="connectorText" presStyleLbl="sibTrans2D1" presStyleIdx="3" presStyleCnt="4"/>
      <dgm:spPr/>
      <dgm:t>
        <a:bodyPr/>
        <a:lstStyle/>
        <a:p>
          <a:endParaRPr lang="es-ES_tradnl"/>
        </a:p>
      </dgm:t>
    </dgm:pt>
    <dgm:pt modelId="{B5E2E2BD-7217-48D3-B19C-248A3EF529C9}" type="pres">
      <dgm:prSet presAssocID="{FCF0FBD7-63DD-49A5-88C9-A026CFE194CC}" presName="node" presStyleLbl="node1" presStyleIdx="3" presStyleCnt="4" custScaleX="159591" custScaleY="91495" custRadScaleRad="181073" custRadScaleInc="5029">
        <dgm:presLayoutVars>
          <dgm:bulletEnabled val="1"/>
        </dgm:presLayoutVars>
      </dgm:prSet>
      <dgm:spPr/>
      <dgm:t>
        <a:bodyPr/>
        <a:lstStyle/>
        <a:p>
          <a:endParaRPr lang="es-ES_tradnl"/>
        </a:p>
      </dgm:t>
    </dgm:pt>
  </dgm:ptLst>
  <dgm:cxnLst>
    <dgm:cxn modelId="{11B21C7D-56F1-4948-B89C-C649BADCDA66}" type="presOf" srcId="{1947D34C-8778-4676-98D6-641BA31FD151}" destId="{E895AADA-4E7D-4753-AF39-62CC1B9F5C31}" srcOrd="1" destOrd="0" presId="urn:microsoft.com/office/officeart/2005/8/layout/radial5"/>
    <dgm:cxn modelId="{F6C6BB59-C424-4329-97E1-30DD1A66B04D}" type="presOf" srcId="{9045F592-AC23-4FFF-ABF0-80BC524BE03E}" destId="{5B8429E7-91FD-4D48-A9A0-AED7AB7E5655}" srcOrd="0" destOrd="0" presId="urn:microsoft.com/office/officeart/2005/8/layout/radial5"/>
    <dgm:cxn modelId="{B7473B0E-BE0C-4DAC-9E45-C3F5200420D7}" type="presOf" srcId="{67F3D345-9859-4C0C-9EEA-BDFEFA4F2D23}" destId="{36E30797-D3A2-4C83-9CC8-10093ADA5B78}" srcOrd="0" destOrd="0" presId="urn:microsoft.com/office/officeart/2005/8/layout/radial5"/>
    <dgm:cxn modelId="{D98C1E54-2309-44DE-ABCA-09CE63B7C77A}" srcId="{288F0669-85BA-48C6-8B23-35E6D05AA990}" destId="{67F3D345-9859-4C0C-9EEA-BDFEFA4F2D23}" srcOrd="2" destOrd="0" parTransId="{26095E35-1790-4D64-8F59-2261645706B3}" sibTransId="{3C982AFC-B161-495B-941F-E6A19B59DCC0}"/>
    <dgm:cxn modelId="{FB7ED52F-894A-43D3-9AC0-35C4D897B2E8}" type="presOf" srcId="{FCF0FBD7-63DD-49A5-88C9-A026CFE194CC}" destId="{B5E2E2BD-7217-48D3-B19C-248A3EF529C9}" srcOrd="0" destOrd="0" presId="urn:microsoft.com/office/officeart/2005/8/layout/radial5"/>
    <dgm:cxn modelId="{B14EC2AC-51F8-4F9C-B39F-1464CD030026}" type="presOf" srcId="{D47A4B72-F7D0-460B-986A-0D2701E548C2}" destId="{64FEF5F2-ABF5-41BB-B3D3-04992006B551}" srcOrd="0" destOrd="0" presId="urn:microsoft.com/office/officeart/2005/8/layout/radial5"/>
    <dgm:cxn modelId="{9182E901-E96F-492C-B337-69A668F15508}" type="presOf" srcId="{D00B04E1-53D1-4F68-B7E4-1AB4B3D86E6D}" destId="{C2833D60-8587-4F1F-8B29-5F3D3AB8BBE4}" srcOrd="0" destOrd="0" presId="urn:microsoft.com/office/officeart/2005/8/layout/radial5"/>
    <dgm:cxn modelId="{31FA5F72-6285-42BD-BC1D-8E84B38DEDBF}" type="presOf" srcId="{EFD19D58-91F0-409F-9675-63ACEE791708}" destId="{F836A55C-9607-4265-88DA-60D9A68130F8}" srcOrd="0" destOrd="0" presId="urn:microsoft.com/office/officeart/2005/8/layout/radial5"/>
    <dgm:cxn modelId="{BC171D1A-4AEE-4F8C-9DF7-C06A3E56A825}" type="presOf" srcId="{9045F592-AC23-4FFF-ABF0-80BC524BE03E}" destId="{74D7EF0D-3445-490D-9549-452DA91D855A}" srcOrd="1" destOrd="0" presId="urn:microsoft.com/office/officeart/2005/8/layout/radial5"/>
    <dgm:cxn modelId="{2445D170-3320-48E9-941C-E90F8140317F}" type="presOf" srcId="{288F0669-85BA-48C6-8B23-35E6D05AA990}" destId="{CC7D21A0-F358-468A-946F-6D7673AF2B40}" srcOrd="0" destOrd="0" presId="urn:microsoft.com/office/officeart/2005/8/layout/radial5"/>
    <dgm:cxn modelId="{7AA81093-1938-4B04-9CAE-3B9E2FE6589D}" type="presOf" srcId="{1947D34C-8778-4676-98D6-641BA31FD151}" destId="{766E59C9-2004-4D34-A9F1-4350618FE9B2}" srcOrd="0" destOrd="0" presId="urn:microsoft.com/office/officeart/2005/8/layout/radial5"/>
    <dgm:cxn modelId="{082863AC-D68B-4201-93E8-A0D9705AA505}" type="presOf" srcId="{26095E35-1790-4D64-8F59-2261645706B3}" destId="{1166BC08-076F-4D6C-BA00-CB571A04DBAD}" srcOrd="0" destOrd="0" presId="urn:microsoft.com/office/officeart/2005/8/layout/radial5"/>
    <dgm:cxn modelId="{7BE0D9FB-E3EC-47C2-8C79-C7C1F4171FAD}" type="presOf" srcId="{3B6E152E-EF5E-41EA-A646-5BCC4256AD91}" destId="{694E35B4-8A45-4A37-9F92-B7E8B24F0EEE}" srcOrd="0" destOrd="0" presId="urn:microsoft.com/office/officeart/2005/8/layout/radial5"/>
    <dgm:cxn modelId="{A4E7BFF3-CD32-465F-A68C-3721FCD93865}" srcId="{288F0669-85BA-48C6-8B23-35E6D05AA990}" destId="{FCF0FBD7-63DD-49A5-88C9-A026CFE194CC}" srcOrd="3" destOrd="0" parTransId="{D00B04E1-53D1-4F68-B7E4-1AB4B3D86E6D}" sibTransId="{69EDD5C8-74CC-44AD-80EE-94834EE308F1}"/>
    <dgm:cxn modelId="{B49214C6-C21E-47D0-A05E-64EA3A6DFCCD}" type="presOf" srcId="{D00B04E1-53D1-4F68-B7E4-1AB4B3D86E6D}" destId="{D1294C46-B2C4-41F0-A575-EA3F412F50E2}" srcOrd="1" destOrd="0" presId="urn:microsoft.com/office/officeart/2005/8/layout/radial5"/>
    <dgm:cxn modelId="{79541514-6400-4581-9B96-0741DB03DB22}" srcId="{288F0669-85BA-48C6-8B23-35E6D05AA990}" destId="{3B6E152E-EF5E-41EA-A646-5BCC4256AD91}" srcOrd="0" destOrd="0" parTransId="{1947D34C-8778-4676-98D6-641BA31FD151}" sibTransId="{5F40775B-87F1-4D46-BE33-33CDF257B8D9}"/>
    <dgm:cxn modelId="{456D8521-5CF2-49D3-AC4C-615C5B8C4EF8}" srcId="{288F0669-85BA-48C6-8B23-35E6D05AA990}" destId="{EFD19D58-91F0-409F-9675-63ACEE791708}" srcOrd="1" destOrd="0" parTransId="{9045F592-AC23-4FFF-ABF0-80BC524BE03E}" sibTransId="{BDD61E62-6AE2-4EC5-ADD0-00336466CEF5}"/>
    <dgm:cxn modelId="{D7D88807-613D-44B9-AE4E-8DB65111A7D4}" type="presOf" srcId="{26095E35-1790-4D64-8F59-2261645706B3}" destId="{98AF4177-47DB-4D6D-A8E0-6B259E92FB7A}" srcOrd="1" destOrd="0" presId="urn:microsoft.com/office/officeart/2005/8/layout/radial5"/>
    <dgm:cxn modelId="{C1E8A14D-325D-4312-ABCE-154849E46833}" srcId="{D47A4B72-F7D0-460B-986A-0D2701E548C2}" destId="{288F0669-85BA-48C6-8B23-35E6D05AA990}" srcOrd="0" destOrd="0" parTransId="{2F3EB984-B2BE-4293-BCCA-47166F4BBB42}" sibTransId="{F689E821-88A9-47A0-B56C-E4167B998907}"/>
    <dgm:cxn modelId="{B5E76010-E027-4430-9421-3D7A90BA0BCA}" type="presParOf" srcId="{64FEF5F2-ABF5-41BB-B3D3-04992006B551}" destId="{CC7D21A0-F358-468A-946F-6D7673AF2B40}" srcOrd="0" destOrd="0" presId="urn:microsoft.com/office/officeart/2005/8/layout/radial5"/>
    <dgm:cxn modelId="{B932D37A-F004-463C-8836-456C3A1CBB80}" type="presParOf" srcId="{64FEF5F2-ABF5-41BB-B3D3-04992006B551}" destId="{766E59C9-2004-4D34-A9F1-4350618FE9B2}" srcOrd="1" destOrd="0" presId="urn:microsoft.com/office/officeart/2005/8/layout/radial5"/>
    <dgm:cxn modelId="{6A07AEC6-4A6A-4EBB-BC29-1C2D6D6762E6}" type="presParOf" srcId="{766E59C9-2004-4D34-A9F1-4350618FE9B2}" destId="{E895AADA-4E7D-4753-AF39-62CC1B9F5C31}" srcOrd="0" destOrd="0" presId="urn:microsoft.com/office/officeart/2005/8/layout/radial5"/>
    <dgm:cxn modelId="{D76575C8-745B-4625-8551-86AFF36A2068}" type="presParOf" srcId="{64FEF5F2-ABF5-41BB-B3D3-04992006B551}" destId="{694E35B4-8A45-4A37-9F92-B7E8B24F0EEE}" srcOrd="2" destOrd="0" presId="urn:microsoft.com/office/officeart/2005/8/layout/radial5"/>
    <dgm:cxn modelId="{8B9221A4-714C-42BB-AAFC-A8DE5894196B}" type="presParOf" srcId="{64FEF5F2-ABF5-41BB-B3D3-04992006B551}" destId="{5B8429E7-91FD-4D48-A9A0-AED7AB7E5655}" srcOrd="3" destOrd="0" presId="urn:microsoft.com/office/officeart/2005/8/layout/radial5"/>
    <dgm:cxn modelId="{C9A1E452-91BB-4C5E-9449-2F871CFE7339}" type="presParOf" srcId="{5B8429E7-91FD-4D48-A9A0-AED7AB7E5655}" destId="{74D7EF0D-3445-490D-9549-452DA91D855A}" srcOrd="0" destOrd="0" presId="urn:microsoft.com/office/officeart/2005/8/layout/radial5"/>
    <dgm:cxn modelId="{598605A4-3C56-457A-AF83-D0A11A7C3F9C}" type="presParOf" srcId="{64FEF5F2-ABF5-41BB-B3D3-04992006B551}" destId="{F836A55C-9607-4265-88DA-60D9A68130F8}" srcOrd="4" destOrd="0" presId="urn:microsoft.com/office/officeart/2005/8/layout/radial5"/>
    <dgm:cxn modelId="{4D439329-F300-4BBD-9C35-CDF6642D95D6}" type="presParOf" srcId="{64FEF5F2-ABF5-41BB-B3D3-04992006B551}" destId="{1166BC08-076F-4D6C-BA00-CB571A04DBAD}" srcOrd="5" destOrd="0" presId="urn:microsoft.com/office/officeart/2005/8/layout/radial5"/>
    <dgm:cxn modelId="{E59EFF14-AEAC-47F9-BB2C-D3F51C0A028B}" type="presParOf" srcId="{1166BC08-076F-4D6C-BA00-CB571A04DBAD}" destId="{98AF4177-47DB-4D6D-A8E0-6B259E92FB7A}" srcOrd="0" destOrd="0" presId="urn:microsoft.com/office/officeart/2005/8/layout/radial5"/>
    <dgm:cxn modelId="{C627F7CC-D4CD-4895-B788-B3489F157F6B}" type="presParOf" srcId="{64FEF5F2-ABF5-41BB-B3D3-04992006B551}" destId="{36E30797-D3A2-4C83-9CC8-10093ADA5B78}" srcOrd="6" destOrd="0" presId="urn:microsoft.com/office/officeart/2005/8/layout/radial5"/>
    <dgm:cxn modelId="{9E88FDF6-11F0-4B72-973B-7658714A5B79}" type="presParOf" srcId="{64FEF5F2-ABF5-41BB-B3D3-04992006B551}" destId="{C2833D60-8587-4F1F-8B29-5F3D3AB8BBE4}" srcOrd="7" destOrd="0" presId="urn:microsoft.com/office/officeart/2005/8/layout/radial5"/>
    <dgm:cxn modelId="{0AE9758E-D18E-4099-87FA-C0FE7059A9B6}" type="presParOf" srcId="{C2833D60-8587-4F1F-8B29-5F3D3AB8BBE4}" destId="{D1294C46-B2C4-41F0-A575-EA3F412F50E2}" srcOrd="0" destOrd="0" presId="urn:microsoft.com/office/officeart/2005/8/layout/radial5"/>
    <dgm:cxn modelId="{F3FBE1CE-AF1B-497F-86F4-8B9216F7E966}" type="presParOf" srcId="{64FEF5F2-ABF5-41BB-B3D3-04992006B551}" destId="{B5E2E2BD-7217-48D3-B19C-248A3EF529C9}" srcOrd="8"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72B120-CAB8-4132-9933-92BD1D111939}" type="doc">
      <dgm:prSet loTypeId="urn:microsoft.com/office/officeart/2005/8/layout/chevron1" loCatId="process" qsTypeId="urn:microsoft.com/office/officeart/2005/8/quickstyle/3d1" qsCatId="3D" csTypeId="urn:microsoft.com/office/officeart/2005/8/colors/colorful4" csCatId="colorful" phldr="1"/>
      <dgm:spPr/>
    </dgm:pt>
    <dgm:pt modelId="{3B56DC05-25CC-42B3-A1D9-F3C0310C550F}">
      <dgm:prSet phldrT="[Texto]" custT="1"/>
      <dgm:spPr/>
      <dgm:t>
        <a:bodyPr/>
        <a:lstStyle/>
        <a:p>
          <a:pPr algn="ctr"/>
          <a:r>
            <a:rPr lang="en-US" sz="2000" b="1" dirty="0" smtClean="0"/>
            <a:t>INTRODUCCION</a:t>
          </a:r>
          <a:endParaRPr lang="es-ES_tradnl" sz="2000" b="1" dirty="0"/>
        </a:p>
      </dgm:t>
    </dgm:pt>
    <dgm:pt modelId="{A8EE2144-F43B-43B0-B844-9AC01DE53AC0}" type="parTrans" cxnId="{17DF0EF9-6237-463C-8006-A671E93058E1}">
      <dgm:prSet/>
      <dgm:spPr/>
      <dgm:t>
        <a:bodyPr/>
        <a:lstStyle/>
        <a:p>
          <a:endParaRPr lang="es-ES_tradnl"/>
        </a:p>
      </dgm:t>
    </dgm:pt>
    <dgm:pt modelId="{94608754-F22D-4D60-A405-AA932C0A8268}" type="sibTrans" cxnId="{17DF0EF9-6237-463C-8006-A671E93058E1}">
      <dgm:prSet/>
      <dgm:spPr/>
      <dgm:t>
        <a:bodyPr/>
        <a:lstStyle/>
        <a:p>
          <a:endParaRPr lang="es-ES_tradnl"/>
        </a:p>
      </dgm:t>
    </dgm:pt>
    <dgm:pt modelId="{5AAE66DC-DF36-48B9-97F6-55F440D2F65E}" type="pres">
      <dgm:prSet presAssocID="{E472B120-CAB8-4132-9933-92BD1D111939}" presName="Name0" presStyleCnt="0">
        <dgm:presLayoutVars>
          <dgm:dir/>
          <dgm:animLvl val="lvl"/>
          <dgm:resizeHandles val="exact"/>
        </dgm:presLayoutVars>
      </dgm:prSet>
      <dgm:spPr/>
    </dgm:pt>
    <dgm:pt modelId="{01C76B3E-D70E-4ADD-B2C5-F3A20E02D81A}" type="pres">
      <dgm:prSet presAssocID="{3B56DC05-25CC-42B3-A1D9-F3C0310C550F}" presName="parTxOnly" presStyleLbl="node1" presStyleIdx="0" presStyleCnt="1" custScaleY="67452" custLinFactNeighborX="49" custLinFactNeighborY="6132">
        <dgm:presLayoutVars>
          <dgm:chMax val="0"/>
          <dgm:chPref val="0"/>
          <dgm:bulletEnabled val="1"/>
        </dgm:presLayoutVars>
      </dgm:prSet>
      <dgm:spPr/>
      <dgm:t>
        <a:bodyPr/>
        <a:lstStyle/>
        <a:p>
          <a:endParaRPr lang="es-ES_tradnl"/>
        </a:p>
      </dgm:t>
    </dgm:pt>
  </dgm:ptLst>
  <dgm:cxnLst>
    <dgm:cxn modelId="{7F9F2ADC-FBDA-43B9-BB04-923312418ACD}" type="presOf" srcId="{E472B120-CAB8-4132-9933-92BD1D111939}" destId="{5AAE66DC-DF36-48B9-97F6-55F440D2F65E}" srcOrd="0" destOrd="0" presId="urn:microsoft.com/office/officeart/2005/8/layout/chevron1"/>
    <dgm:cxn modelId="{96EDABC1-165A-4CA3-B360-6D934776C677}" type="presOf" srcId="{3B56DC05-25CC-42B3-A1D9-F3C0310C550F}" destId="{01C76B3E-D70E-4ADD-B2C5-F3A20E02D81A}" srcOrd="0" destOrd="0" presId="urn:microsoft.com/office/officeart/2005/8/layout/chevron1"/>
    <dgm:cxn modelId="{17DF0EF9-6237-463C-8006-A671E93058E1}" srcId="{E472B120-CAB8-4132-9933-92BD1D111939}" destId="{3B56DC05-25CC-42B3-A1D9-F3C0310C550F}" srcOrd="0" destOrd="0" parTransId="{A8EE2144-F43B-43B0-B844-9AC01DE53AC0}" sibTransId="{94608754-F22D-4D60-A405-AA932C0A8268}"/>
    <dgm:cxn modelId="{E01DC2F4-B9BD-44B0-BC55-51315DA54278}" type="presParOf" srcId="{5AAE66DC-DF36-48B9-97F6-55F440D2F65E}" destId="{01C76B3E-D70E-4ADD-B2C5-F3A20E02D81A}" srcOrd="0" destOrd="0" presId="urn:microsoft.com/office/officeart/2005/8/layout/chevro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472B120-CAB8-4132-9933-92BD1D111939}" type="doc">
      <dgm:prSet loTypeId="urn:microsoft.com/office/officeart/2005/8/layout/chevron1" loCatId="process" qsTypeId="urn:microsoft.com/office/officeart/2005/8/quickstyle/3d1" qsCatId="3D" csTypeId="urn:microsoft.com/office/officeart/2005/8/colors/colorful4" csCatId="colorful" phldr="1"/>
      <dgm:spPr/>
    </dgm:pt>
    <dgm:pt modelId="{3B56DC05-25CC-42B3-A1D9-F3C0310C550F}">
      <dgm:prSet phldrT="[Texto]" custT="1"/>
      <dgm:spPr/>
      <dgm:t>
        <a:bodyPr/>
        <a:lstStyle/>
        <a:p>
          <a:pPr algn="ctr"/>
          <a:r>
            <a:rPr lang="en-US" sz="2000" b="1" dirty="0" smtClean="0"/>
            <a:t>INTRODUCTION</a:t>
          </a:r>
          <a:endParaRPr lang="es-ES_tradnl" sz="2000" b="1" dirty="0"/>
        </a:p>
      </dgm:t>
    </dgm:pt>
    <dgm:pt modelId="{A8EE2144-F43B-43B0-B844-9AC01DE53AC0}" type="parTrans" cxnId="{17DF0EF9-6237-463C-8006-A671E93058E1}">
      <dgm:prSet/>
      <dgm:spPr/>
      <dgm:t>
        <a:bodyPr/>
        <a:lstStyle/>
        <a:p>
          <a:endParaRPr lang="es-ES_tradnl"/>
        </a:p>
      </dgm:t>
    </dgm:pt>
    <dgm:pt modelId="{94608754-F22D-4D60-A405-AA932C0A8268}" type="sibTrans" cxnId="{17DF0EF9-6237-463C-8006-A671E93058E1}">
      <dgm:prSet/>
      <dgm:spPr/>
      <dgm:t>
        <a:bodyPr/>
        <a:lstStyle/>
        <a:p>
          <a:endParaRPr lang="es-ES_tradnl"/>
        </a:p>
      </dgm:t>
    </dgm:pt>
    <dgm:pt modelId="{5AAE66DC-DF36-48B9-97F6-55F440D2F65E}" type="pres">
      <dgm:prSet presAssocID="{E472B120-CAB8-4132-9933-92BD1D111939}" presName="Name0" presStyleCnt="0">
        <dgm:presLayoutVars>
          <dgm:dir/>
          <dgm:animLvl val="lvl"/>
          <dgm:resizeHandles val="exact"/>
        </dgm:presLayoutVars>
      </dgm:prSet>
      <dgm:spPr/>
    </dgm:pt>
    <dgm:pt modelId="{01C76B3E-D70E-4ADD-B2C5-F3A20E02D81A}" type="pres">
      <dgm:prSet presAssocID="{3B56DC05-25CC-42B3-A1D9-F3C0310C550F}" presName="parTxOnly" presStyleLbl="node1" presStyleIdx="0" presStyleCnt="1" custScaleY="67452" custLinFactNeighborX="49" custLinFactNeighborY="6132">
        <dgm:presLayoutVars>
          <dgm:chMax val="0"/>
          <dgm:chPref val="0"/>
          <dgm:bulletEnabled val="1"/>
        </dgm:presLayoutVars>
      </dgm:prSet>
      <dgm:spPr/>
      <dgm:t>
        <a:bodyPr/>
        <a:lstStyle/>
        <a:p>
          <a:endParaRPr lang="es-ES_tradnl"/>
        </a:p>
      </dgm:t>
    </dgm:pt>
  </dgm:ptLst>
  <dgm:cxnLst>
    <dgm:cxn modelId="{17DF0EF9-6237-463C-8006-A671E93058E1}" srcId="{E472B120-CAB8-4132-9933-92BD1D111939}" destId="{3B56DC05-25CC-42B3-A1D9-F3C0310C550F}" srcOrd="0" destOrd="0" parTransId="{A8EE2144-F43B-43B0-B844-9AC01DE53AC0}" sibTransId="{94608754-F22D-4D60-A405-AA932C0A8268}"/>
    <dgm:cxn modelId="{78EAD171-3E08-45BE-9147-D441EBDC5996}" type="presOf" srcId="{E472B120-CAB8-4132-9933-92BD1D111939}" destId="{5AAE66DC-DF36-48B9-97F6-55F440D2F65E}" srcOrd="0" destOrd="0" presId="urn:microsoft.com/office/officeart/2005/8/layout/chevron1"/>
    <dgm:cxn modelId="{AD8010F8-BAC6-40FB-82A6-B926D81EE0C0}" type="presOf" srcId="{3B56DC05-25CC-42B3-A1D9-F3C0310C550F}" destId="{01C76B3E-D70E-4ADD-B2C5-F3A20E02D81A}" srcOrd="0" destOrd="0" presId="urn:microsoft.com/office/officeart/2005/8/layout/chevron1"/>
    <dgm:cxn modelId="{3D4494CD-C851-4A89-9055-2723DC350874}" type="presParOf" srcId="{5AAE66DC-DF36-48B9-97F6-55F440D2F65E}" destId="{01C76B3E-D70E-4ADD-B2C5-F3A20E02D81A}" srcOrd="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1CAD906-BFB4-483C-8850-BD3BA6C5F366}" type="doc">
      <dgm:prSet loTypeId="urn:microsoft.com/office/officeart/2005/8/layout/hList6" loCatId="list" qsTypeId="urn:microsoft.com/office/officeart/2005/8/quickstyle/3d1" qsCatId="3D" csTypeId="urn:microsoft.com/office/officeart/2005/8/colors/colorful4" csCatId="colorful" phldr="1"/>
      <dgm:spPr/>
      <dgm:t>
        <a:bodyPr/>
        <a:lstStyle/>
        <a:p>
          <a:endParaRPr lang="es-ES_tradnl"/>
        </a:p>
      </dgm:t>
    </dgm:pt>
    <dgm:pt modelId="{1E9624AC-18E7-43B2-A86E-D67B64742B82}">
      <dgm:prSet phldrT="[Texto]"/>
      <dgm:spPr>
        <a:solidFill>
          <a:srgbClr val="902CA4"/>
        </a:solidFill>
      </dgm:spPr>
      <dgm:t>
        <a:bodyPr/>
        <a:lstStyle/>
        <a:p>
          <a:r>
            <a:rPr lang="en-US" dirty="0" err="1" smtClean="0"/>
            <a:t>Metodologia</a:t>
          </a:r>
          <a:endParaRPr lang="es-ES_tradnl" dirty="0"/>
        </a:p>
      </dgm:t>
    </dgm:pt>
    <dgm:pt modelId="{5970F3F9-DFD9-4979-AA6C-1297659F71E4}" type="parTrans" cxnId="{F895E628-3F64-4310-AEC6-2A92DBB4CFE3}">
      <dgm:prSet/>
      <dgm:spPr/>
      <dgm:t>
        <a:bodyPr/>
        <a:lstStyle/>
        <a:p>
          <a:endParaRPr lang="es-ES_tradnl"/>
        </a:p>
      </dgm:t>
    </dgm:pt>
    <dgm:pt modelId="{74DAC9C7-5505-4F71-8793-3F1A31AEB554}" type="sibTrans" cxnId="{F895E628-3F64-4310-AEC6-2A92DBB4CFE3}">
      <dgm:prSet/>
      <dgm:spPr/>
      <dgm:t>
        <a:bodyPr/>
        <a:lstStyle/>
        <a:p>
          <a:endParaRPr lang="es-ES_tradnl"/>
        </a:p>
      </dgm:t>
    </dgm:pt>
    <dgm:pt modelId="{776AAB3C-1A7E-4D73-88BC-A9BBB397EC3E}" type="pres">
      <dgm:prSet presAssocID="{E1CAD906-BFB4-483C-8850-BD3BA6C5F366}" presName="Name0" presStyleCnt="0">
        <dgm:presLayoutVars>
          <dgm:dir/>
          <dgm:resizeHandles val="exact"/>
        </dgm:presLayoutVars>
      </dgm:prSet>
      <dgm:spPr/>
      <dgm:t>
        <a:bodyPr/>
        <a:lstStyle/>
        <a:p>
          <a:endParaRPr lang="es-ES_tradnl"/>
        </a:p>
      </dgm:t>
    </dgm:pt>
    <dgm:pt modelId="{DC430B1D-E7A8-41FF-B3F3-652934EDC8A5}" type="pres">
      <dgm:prSet presAssocID="{1E9624AC-18E7-43B2-A86E-D67B64742B82}" presName="node" presStyleLbl="node1" presStyleIdx="0" presStyleCnt="1">
        <dgm:presLayoutVars>
          <dgm:bulletEnabled val="1"/>
        </dgm:presLayoutVars>
      </dgm:prSet>
      <dgm:spPr/>
      <dgm:t>
        <a:bodyPr/>
        <a:lstStyle/>
        <a:p>
          <a:endParaRPr lang="es-ES_tradnl"/>
        </a:p>
      </dgm:t>
    </dgm:pt>
  </dgm:ptLst>
  <dgm:cxnLst>
    <dgm:cxn modelId="{F895E628-3F64-4310-AEC6-2A92DBB4CFE3}" srcId="{E1CAD906-BFB4-483C-8850-BD3BA6C5F366}" destId="{1E9624AC-18E7-43B2-A86E-D67B64742B82}" srcOrd="0" destOrd="0" parTransId="{5970F3F9-DFD9-4979-AA6C-1297659F71E4}" sibTransId="{74DAC9C7-5505-4F71-8793-3F1A31AEB554}"/>
    <dgm:cxn modelId="{DFFC53FD-E674-494D-B1EB-45B061A88A19}" type="presOf" srcId="{E1CAD906-BFB4-483C-8850-BD3BA6C5F366}" destId="{776AAB3C-1A7E-4D73-88BC-A9BBB397EC3E}" srcOrd="0" destOrd="0" presId="urn:microsoft.com/office/officeart/2005/8/layout/hList6"/>
    <dgm:cxn modelId="{F97F3454-03A3-4041-A30E-DC56E4D8E47D}" type="presOf" srcId="{1E9624AC-18E7-43B2-A86E-D67B64742B82}" destId="{DC430B1D-E7A8-41FF-B3F3-652934EDC8A5}" srcOrd="0" destOrd="0" presId="urn:microsoft.com/office/officeart/2005/8/layout/hList6"/>
    <dgm:cxn modelId="{5AB84D7A-166D-4B69-AF51-B2F3E95109A9}" type="presParOf" srcId="{776AAB3C-1A7E-4D73-88BC-A9BBB397EC3E}" destId="{DC430B1D-E7A8-41FF-B3F3-652934EDC8A5}" srcOrd="0" destOrd="0" presId="urn:microsoft.com/office/officeart/2005/8/layout/hList6"/>
  </dgm:cxnLst>
  <dgm:bg>
    <a:gradFill>
      <a:gsLst>
        <a:gs pos="0">
          <a:srgbClr val="FFFFFF"/>
        </a:gs>
        <a:gs pos="7001">
          <a:srgbClr val="E6E6E6"/>
        </a:gs>
        <a:gs pos="32001">
          <a:srgbClr val="7D8496"/>
        </a:gs>
        <a:gs pos="47000">
          <a:srgbClr val="E6E6E6"/>
        </a:gs>
        <a:gs pos="85001">
          <a:srgbClr val="7D8496"/>
        </a:gs>
        <a:gs pos="100000">
          <a:srgbClr val="E6E6E6"/>
        </a:gs>
      </a:gsLst>
      <a:lin ang="10800000" scaled="0"/>
    </a:gra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472B120-CAB8-4132-9933-92BD1D111939}" type="doc">
      <dgm:prSet loTypeId="urn:microsoft.com/office/officeart/2005/8/layout/chevron1" loCatId="process" qsTypeId="urn:microsoft.com/office/officeart/2005/8/quickstyle/3d1" qsCatId="3D" csTypeId="urn:microsoft.com/office/officeart/2005/8/colors/colorful4" csCatId="colorful" phldr="1"/>
      <dgm:spPr/>
    </dgm:pt>
    <dgm:pt modelId="{3B56DC05-25CC-42B3-A1D9-F3C0310C550F}">
      <dgm:prSet phldrT="[Texto]" custT="1"/>
      <dgm:spPr/>
      <dgm:t>
        <a:bodyPr/>
        <a:lstStyle/>
        <a:p>
          <a:pPr algn="ctr"/>
          <a:r>
            <a:rPr lang="en-US" sz="2000" b="1" dirty="0" smtClean="0"/>
            <a:t>METODOLOGIA</a:t>
          </a:r>
          <a:endParaRPr lang="es-ES_tradnl" sz="2000" b="1" dirty="0"/>
        </a:p>
      </dgm:t>
    </dgm:pt>
    <dgm:pt modelId="{A8EE2144-F43B-43B0-B844-9AC01DE53AC0}" type="parTrans" cxnId="{17DF0EF9-6237-463C-8006-A671E93058E1}">
      <dgm:prSet/>
      <dgm:spPr/>
      <dgm:t>
        <a:bodyPr/>
        <a:lstStyle/>
        <a:p>
          <a:endParaRPr lang="es-ES_tradnl"/>
        </a:p>
      </dgm:t>
    </dgm:pt>
    <dgm:pt modelId="{94608754-F22D-4D60-A405-AA932C0A8268}" type="sibTrans" cxnId="{17DF0EF9-6237-463C-8006-A671E93058E1}">
      <dgm:prSet/>
      <dgm:spPr/>
      <dgm:t>
        <a:bodyPr/>
        <a:lstStyle/>
        <a:p>
          <a:endParaRPr lang="es-ES_tradnl"/>
        </a:p>
      </dgm:t>
    </dgm:pt>
    <dgm:pt modelId="{5AAE66DC-DF36-48B9-97F6-55F440D2F65E}" type="pres">
      <dgm:prSet presAssocID="{E472B120-CAB8-4132-9933-92BD1D111939}" presName="Name0" presStyleCnt="0">
        <dgm:presLayoutVars>
          <dgm:dir/>
          <dgm:animLvl val="lvl"/>
          <dgm:resizeHandles val="exact"/>
        </dgm:presLayoutVars>
      </dgm:prSet>
      <dgm:spPr/>
    </dgm:pt>
    <dgm:pt modelId="{01C76B3E-D70E-4ADD-B2C5-F3A20E02D81A}" type="pres">
      <dgm:prSet presAssocID="{3B56DC05-25CC-42B3-A1D9-F3C0310C550F}" presName="parTxOnly" presStyleLbl="node1" presStyleIdx="0" presStyleCnt="1" custScaleY="67452" custLinFactNeighborX="49" custLinFactNeighborY="6132">
        <dgm:presLayoutVars>
          <dgm:chMax val="0"/>
          <dgm:chPref val="0"/>
          <dgm:bulletEnabled val="1"/>
        </dgm:presLayoutVars>
      </dgm:prSet>
      <dgm:spPr/>
      <dgm:t>
        <a:bodyPr/>
        <a:lstStyle/>
        <a:p>
          <a:endParaRPr lang="es-ES_tradnl"/>
        </a:p>
      </dgm:t>
    </dgm:pt>
  </dgm:ptLst>
  <dgm:cxnLst>
    <dgm:cxn modelId="{17DF0EF9-6237-463C-8006-A671E93058E1}" srcId="{E472B120-CAB8-4132-9933-92BD1D111939}" destId="{3B56DC05-25CC-42B3-A1D9-F3C0310C550F}" srcOrd="0" destOrd="0" parTransId="{A8EE2144-F43B-43B0-B844-9AC01DE53AC0}" sibTransId="{94608754-F22D-4D60-A405-AA932C0A8268}"/>
    <dgm:cxn modelId="{691C0F47-DADD-4CE5-BA7F-920937508AD8}" type="presOf" srcId="{E472B120-CAB8-4132-9933-92BD1D111939}" destId="{5AAE66DC-DF36-48B9-97F6-55F440D2F65E}" srcOrd="0" destOrd="0" presId="urn:microsoft.com/office/officeart/2005/8/layout/chevron1"/>
    <dgm:cxn modelId="{79E44729-67FC-4968-9C71-CDD98D060899}" type="presOf" srcId="{3B56DC05-25CC-42B3-A1D9-F3C0310C550F}" destId="{01C76B3E-D70E-4ADD-B2C5-F3A20E02D81A}" srcOrd="0" destOrd="0" presId="urn:microsoft.com/office/officeart/2005/8/layout/chevron1"/>
    <dgm:cxn modelId="{B90B63D6-EC60-46A3-A2D1-4E8E15AD8B5F}" type="presParOf" srcId="{5AAE66DC-DF36-48B9-97F6-55F440D2F65E}" destId="{01C76B3E-D70E-4ADD-B2C5-F3A20E02D81A}" srcOrd="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30B1D-E7A8-41FF-B3F3-652934EDC8A5}">
      <dsp:nvSpPr>
        <dsp:cNvPr id="0" name=""/>
        <dsp:cNvSpPr/>
      </dsp:nvSpPr>
      <dsp:spPr>
        <a:xfrm rot="16200000">
          <a:off x="-1309811" y="1313904"/>
          <a:ext cx="4064000" cy="1436191"/>
        </a:xfrm>
        <a:prstGeom prst="flowChartManualOperati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950" tIns="0" rIns="106466" bIns="0" numCol="1" spcCol="1270" anchor="ctr" anchorCtr="0">
          <a:noAutofit/>
        </a:bodyPr>
        <a:lstStyle/>
        <a:p>
          <a:pPr lvl="0" algn="ctr" defTabSz="755650">
            <a:lnSpc>
              <a:spcPct val="90000"/>
            </a:lnSpc>
            <a:spcBef>
              <a:spcPct val="0"/>
            </a:spcBef>
            <a:spcAft>
              <a:spcPct val="35000"/>
            </a:spcAft>
          </a:pPr>
          <a:r>
            <a:rPr lang="en-US" sz="1700" kern="1200" dirty="0" err="1" smtClean="0"/>
            <a:t>Introducción</a:t>
          </a:r>
          <a:endParaRPr lang="es-ES_tradnl" sz="1700" kern="1200" dirty="0"/>
        </a:p>
      </dsp:txBody>
      <dsp:txXfrm rot="5400000">
        <a:off x="4093" y="812800"/>
        <a:ext cx="1436191" cy="2438400"/>
      </dsp:txXfrm>
    </dsp:sp>
    <dsp:sp modelId="{AFDA7F39-EDF7-4E8D-BE28-0B1825B697F3}">
      <dsp:nvSpPr>
        <dsp:cNvPr id="0" name=""/>
        <dsp:cNvSpPr/>
      </dsp:nvSpPr>
      <dsp:spPr>
        <a:xfrm rot="16200000">
          <a:off x="234093" y="1313904"/>
          <a:ext cx="4064000" cy="1436191"/>
        </a:xfrm>
        <a:prstGeom prst="flowChartManualOperation">
          <a:avLst/>
        </a:prstGeom>
        <a:gradFill rotWithShape="0">
          <a:gsLst>
            <a:gs pos="0">
              <a:schemeClr val="accent4">
                <a:hueOff val="-1116192"/>
                <a:satOff val="6725"/>
                <a:lumOff val="539"/>
                <a:alphaOff val="0"/>
                <a:shade val="51000"/>
                <a:satMod val="130000"/>
              </a:schemeClr>
            </a:gs>
            <a:gs pos="80000">
              <a:schemeClr val="accent4">
                <a:hueOff val="-1116192"/>
                <a:satOff val="6725"/>
                <a:lumOff val="539"/>
                <a:alphaOff val="0"/>
                <a:shade val="93000"/>
                <a:satMod val="130000"/>
              </a:schemeClr>
            </a:gs>
            <a:gs pos="100000">
              <a:schemeClr val="accent4">
                <a:hueOff val="-1116192"/>
                <a:satOff val="6725"/>
                <a:lumOff val="5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950" tIns="0" rIns="106466" bIns="0" numCol="1" spcCol="1270" anchor="t" anchorCtr="0">
          <a:noAutofit/>
        </a:bodyPr>
        <a:lstStyle/>
        <a:p>
          <a:pPr lvl="0" algn="l" defTabSz="755650">
            <a:lnSpc>
              <a:spcPct val="90000"/>
            </a:lnSpc>
            <a:spcBef>
              <a:spcPct val="0"/>
            </a:spcBef>
            <a:spcAft>
              <a:spcPct val="35000"/>
            </a:spcAft>
          </a:pPr>
          <a:r>
            <a:rPr lang="en-US" sz="1700" kern="1200" dirty="0" err="1" smtClean="0"/>
            <a:t>Metodología</a:t>
          </a:r>
          <a:endParaRPr lang="es-ES_tradnl" sz="1700" kern="1200" dirty="0"/>
        </a:p>
        <a:p>
          <a:pPr marL="114300" lvl="1" indent="-114300" algn="l" defTabSz="577850">
            <a:lnSpc>
              <a:spcPct val="90000"/>
            </a:lnSpc>
            <a:spcBef>
              <a:spcPct val="0"/>
            </a:spcBef>
            <a:spcAft>
              <a:spcPct val="15000"/>
            </a:spcAft>
            <a:buChar char="••"/>
          </a:pPr>
          <a:r>
            <a:rPr lang="en-US" sz="1300" kern="1200" dirty="0" err="1" smtClean="0"/>
            <a:t>Propuesta</a:t>
          </a:r>
          <a:endParaRPr lang="es-ES_tradnl" sz="1300" kern="1200" dirty="0"/>
        </a:p>
        <a:p>
          <a:pPr marL="114300" lvl="1" indent="-114300" algn="l" defTabSz="577850">
            <a:lnSpc>
              <a:spcPct val="90000"/>
            </a:lnSpc>
            <a:spcBef>
              <a:spcPct val="0"/>
            </a:spcBef>
            <a:spcAft>
              <a:spcPct val="15000"/>
            </a:spcAft>
            <a:buChar char="••"/>
          </a:pPr>
          <a:endParaRPr lang="es-ES_tradnl" sz="1300" kern="1200" dirty="0"/>
        </a:p>
        <a:p>
          <a:pPr marL="114300" lvl="1" indent="-114300" algn="l" defTabSz="577850">
            <a:lnSpc>
              <a:spcPct val="90000"/>
            </a:lnSpc>
            <a:spcBef>
              <a:spcPct val="0"/>
            </a:spcBef>
            <a:spcAft>
              <a:spcPct val="15000"/>
            </a:spcAft>
            <a:buChar char="••"/>
          </a:pPr>
          <a:r>
            <a:rPr lang="en-US" sz="1300" kern="1200" dirty="0" err="1" smtClean="0"/>
            <a:t>Diagrama</a:t>
          </a:r>
          <a:r>
            <a:rPr lang="en-US" sz="1300" kern="1200" dirty="0" smtClean="0"/>
            <a:t> de </a:t>
          </a:r>
          <a:r>
            <a:rPr lang="en-US" sz="1300" kern="1200" dirty="0" err="1" smtClean="0"/>
            <a:t>bloques</a:t>
          </a:r>
          <a:r>
            <a:rPr lang="en-US" sz="1300" kern="1200" dirty="0" smtClean="0"/>
            <a:t> de </a:t>
          </a:r>
          <a:r>
            <a:rPr lang="en-US" sz="1300" kern="1200" dirty="0" err="1" smtClean="0"/>
            <a:t>procesamiento</a:t>
          </a:r>
          <a:endParaRPr lang="es-ES_tradnl" sz="1300" kern="1200" dirty="0"/>
        </a:p>
        <a:p>
          <a:pPr marL="114300" lvl="1" indent="-114300" algn="l" defTabSz="577850">
            <a:lnSpc>
              <a:spcPct val="90000"/>
            </a:lnSpc>
            <a:spcBef>
              <a:spcPct val="0"/>
            </a:spcBef>
            <a:spcAft>
              <a:spcPct val="15000"/>
            </a:spcAft>
            <a:buChar char="••"/>
          </a:pPr>
          <a:endParaRPr lang="es-ES_tradnl" sz="1300" kern="1200" dirty="0"/>
        </a:p>
        <a:p>
          <a:pPr marL="114300" lvl="1" indent="-114300" algn="l" defTabSz="577850">
            <a:lnSpc>
              <a:spcPct val="90000"/>
            </a:lnSpc>
            <a:spcBef>
              <a:spcPct val="0"/>
            </a:spcBef>
            <a:spcAft>
              <a:spcPct val="15000"/>
            </a:spcAft>
            <a:buChar char="••"/>
          </a:pPr>
          <a:r>
            <a:rPr lang="en-US" sz="1300" kern="1200" dirty="0" err="1" smtClean="0"/>
            <a:t>Descripción</a:t>
          </a:r>
          <a:r>
            <a:rPr lang="en-US" sz="1300" kern="1200" dirty="0" smtClean="0"/>
            <a:t> de  </a:t>
          </a:r>
          <a:r>
            <a:rPr lang="en-US" sz="1300" kern="1200" dirty="0" err="1" smtClean="0"/>
            <a:t>Etapas</a:t>
          </a:r>
          <a:r>
            <a:rPr lang="en-US" sz="1300" kern="1200" dirty="0" smtClean="0"/>
            <a:t> </a:t>
          </a:r>
          <a:endParaRPr lang="es-ES_tradnl" sz="1300" kern="1200" dirty="0"/>
        </a:p>
      </dsp:txBody>
      <dsp:txXfrm rot="5400000">
        <a:off x="1547997" y="812800"/>
        <a:ext cx="1436191" cy="2438400"/>
      </dsp:txXfrm>
    </dsp:sp>
    <dsp:sp modelId="{9C614EC1-DBF9-40D8-8BEE-D4B8FF9782C3}">
      <dsp:nvSpPr>
        <dsp:cNvPr id="0" name=""/>
        <dsp:cNvSpPr/>
      </dsp:nvSpPr>
      <dsp:spPr>
        <a:xfrm rot="16200000">
          <a:off x="1777999" y="1313904"/>
          <a:ext cx="4064000" cy="1436191"/>
        </a:xfrm>
        <a:prstGeom prst="flowChartManualOperation">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950" tIns="0" rIns="106466" bIns="0" numCol="1" spcCol="1270" anchor="t" anchorCtr="0">
          <a:noAutofit/>
        </a:bodyPr>
        <a:lstStyle/>
        <a:p>
          <a:pPr lvl="0" algn="l" defTabSz="755650">
            <a:lnSpc>
              <a:spcPct val="90000"/>
            </a:lnSpc>
            <a:spcBef>
              <a:spcPct val="0"/>
            </a:spcBef>
            <a:spcAft>
              <a:spcPct val="35000"/>
            </a:spcAft>
          </a:pPr>
          <a:r>
            <a:rPr lang="en-US" sz="1700" kern="1200" dirty="0" err="1" smtClean="0"/>
            <a:t>Resultados</a:t>
          </a:r>
          <a:endParaRPr lang="es-ES_tradnl" sz="1700" kern="1200" dirty="0"/>
        </a:p>
        <a:p>
          <a:pPr marL="114300" lvl="1" indent="-114300" algn="l" defTabSz="577850">
            <a:lnSpc>
              <a:spcPct val="90000"/>
            </a:lnSpc>
            <a:spcBef>
              <a:spcPct val="0"/>
            </a:spcBef>
            <a:spcAft>
              <a:spcPct val="15000"/>
            </a:spcAft>
            <a:buChar char="••"/>
          </a:pPr>
          <a:r>
            <a:rPr lang="en-US" sz="1300" kern="1200" dirty="0" err="1" smtClean="0"/>
            <a:t>Gráficos</a:t>
          </a:r>
          <a:r>
            <a:rPr lang="en-US" sz="1300" kern="1200" dirty="0" smtClean="0"/>
            <a:t> </a:t>
          </a:r>
          <a:r>
            <a:rPr lang="en-US" sz="1300" kern="1200" dirty="0" err="1" smtClean="0"/>
            <a:t>Resultantes</a:t>
          </a:r>
          <a:r>
            <a:rPr lang="en-US" sz="1300" kern="1200" dirty="0" smtClean="0"/>
            <a:t>  </a:t>
          </a:r>
          <a:r>
            <a:rPr lang="en-US" sz="1300" kern="1200" dirty="0" err="1" smtClean="0"/>
            <a:t>caracteristicos</a:t>
          </a:r>
          <a:r>
            <a:rPr lang="en-US" sz="1300" kern="1200" dirty="0" smtClean="0"/>
            <a:t> de </a:t>
          </a:r>
          <a:r>
            <a:rPr lang="en-US" sz="1300" kern="1200" dirty="0" err="1" smtClean="0"/>
            <a:t>eventos</a:t>
          </a:r>
          <a:r>
            <a:rPr lang="en-US" sz="1300" kern="1200" dirty="0" smtClean="0"/>
            <a:t> de </a:t>
          </a:r>
          <a:r>
            <a:rPr lang="en-US" sz="1300" kern="1200" dirty="0" err="1" smtClean="0"/>
            <a:t>interés</a:t>
          </a:r>
          <a:r>
            <a:rPr lang="en-US" sz="1300" kern="1200" dirty="0" smtClean="0"/>
            <a:t> </a:t>
          </a:r>
          <a:endParaRPr lang="es-ES_tradnl" sz="1300" kern="1200" dirty="0"/>
        </a:p>
        <a:p>
          <a:pPr marL="114300" lvl="1" indent="-114300" algn="l" defTabSz="577850">
            <a:lnSpc>
              <a:spcPct val="90000"/>
            </a:lnSpc>
            <a:spcBef>
              <a:spcPct val="0"/>
            </a:spcBef>
            <a:spcAft>
              <a:spcPct val="15000"/>
            </a:spcAft>
            <a:buChar char="••"/>
          </a:pPr>
          <a:r>
            <a:rPr lang="en-US" sz="1300" kern="1200" dirty="0" err="1" smtClean="0"/>
            <a:t>Características</a:t>
          </a:r>
          <a:r>
            <a:rPr lang="en-US" sz="1300" kern="1200" dirty="0" smtClean="0"/>
            <a:t> de </a:t>
          </a:r>
          <a:r>
            <a:rPr lang="en-US" sz="1300" kern="1200" dirty="0" err="1" smtClean="0"/>
            <a:t>eventos</a:t>
          </a:r>
          <a:r>
            <a:rPr lang="en-US" sz="1300" kern="1200" dirty="0" smtClean="0"/>
            <a:t> </a:t>
          </a:r>
          <a:r>
            <a:rPr lang="en-US" sz="1300" kern="1200" dirty="0" err="1" smtClean="0"/>
            <a:t>analizados</a:t>
          </a:r>
          <a:endParaRPr lang="es-ES_tradnl" sz="1300" kern="1200" dirty="0"/>
        </a:p>
      </dsp:txBody>
      <dsp:txXfrm rot="5400000">
        <a:off x="3091903" y="812800"/>
        <a:ext cx="1436191" cy="2438400"/>
      </dsp:txXfrm>
    </dsp:sp>
    <dsp:sp modelId="{365E8E8E-1803-4EF4-98AD-2BA31D4EF0CB}">
      <dsp:nvSpPr>
        <dsp:cNvPr id="0" name=""/>
        <dsp:cNvSpPr/>
      </dsp:nvSpPr>
      <dsp:spPr>
        <a:xfrm rot="16200000">
          <a:off x="3321905" y="1313904"/>
          <a:ext cx="4064000" cy="1436191"/>
        </a:xfrm>
        <a:prstGeom prst="flowChartManualOperation">
          <a:avLst/>
        </a:prstGeom>
        <a:gradFill rotWithShape="0">
          <a:gsLst>
            <a:gs pos="0">
              <a:schemeClr val="accent4">
                <a:hueOff val="-3348577"/>
                <a:satOff val="20174"/>
                <a:lumOff val="1617"/>
                <a:alphaOff val="0"/>
                <a:shade val="51000"/>
                <a:satMod val="130000"/>
              </a:schemeClr>
            </a:gs>
            <a:gs pos="80000">
              <a:schemeClr val="accent4">
                <a:hueOff val="-3348577"/>
                <a:satOff val="20174"/>
                <a:lumOff val="1617"/>
                <a:alphaOff val="0"/>
                <a:shade val="93000"/>
                <a:satMod val="130000"/>
              </a:schemeClr>
            </a:gs>
            <a:gs pos="100000">
              <a:schemeClr val="accent4">
                <a:hueOff val="-3348577"/>
                <a:satOff val="20174"/>
                <a:lumOff val="16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950" tIns="0" rIns="106466" bIns="0" numCol="1" spcCol="1270" anchor="ctr" anchorCtr="0">
          <a:noAutofit/>
        </a:bodyPr>
        <a:lstStyle/>
        <a:p>
          <a:pPr lvl="0" algn="ctr" defTabSz="755650">
            <a:lnSpc>
              <a:spcPct val="90000"/>
            </a:lnSpc>
            <a:spcBef>
              <a:spcPct val="0"/>
            </a:spcBef>
            <a:spcAft>
              <a:spcPct val="35000"/>
            </a:spcAft>
          </a:pPr>
          <a:r>
            <a:rPr lang="en-US" sz="1700" kern="1200" dirty="0" err="1" smtClean="0"/>
            <a:t>Conclusiones</a:t>
          </a:r>
          <a:r>
            <a:rPr lang="en-US" sz="1700" kern="1200" dirty="0" smtClean="0"/>
            <a:t> y </a:t>
          </a:r>
          <a:r>
            <a:rPr lang="en-US" sz="1700" kern="1200" dirty="0" err="1" smtClean="0"/>
            <a:t>Trabajos</a:t>
          </a:r>
          <a:r>
            <a:rPr lang="en-US" sz="1700" kern="1200" dirty="0" smtClean="0"/>
            <a:t> </a:t>
          </a:r>
          <a:r>
            <a:rPr lang="en-US" sz="1700" kern="1200" dirty="0" err="1" smtClean="0"/>
            <a:t>Futuros</a:t>
          </a:r>
          <a:endParaRPr lang="es-ES_tradnl" sz="1700" kern="1200" dirty="0"/>
        </a:p>
      </dsp:txBody>
      <dsp:txXfrm rot="5400000">
        <a:off x="4635809" y="812800"/>
        <a:ext cx="1436191" cy="2438400"/>
      </dsp:txXfrm>
    </dsp:sp>
    <dsp:sp modelId="{CCB5369A-9EAE-4372-A9D4-2024BBD3ABBD}">
      <dsp:nvSpPr>
        <dsp:cNvPr id="0" name=""/>
        <dsp:cNvSpPr/>
      </dsp:nvSpPr>
      <dsp:spPr>
        <a:xfrm rot="16200000">
          <a:off x="4865810" y="1313904"/>
          <a:ext cx="4064000" cy="1436191"/>
        </a:xfrm>
        <a:prstGeom prst="flowChartManualOperation">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950" tIns="0" rIns="106466" bIns="0" numCol="1" spcCol="1270" anchor="ctr" anchorCtr="0">
          <a:noAutofit/>
        </a:bodyPr>
        <a:lstStyle/>
        <a:p>
          <a:pPr lvl="0" algn="ctr" defTabSz="755650">
            <a:lnSpc>
              <a:spcPct val="90000"/>
            </a:lnSpc>
            <a:spcBef>
              <a:spcPct val="0"/>
            </a:spcBef>
            <a:spcAft>
              <a:spcPct val="35000"/>
            </a:spcAft>
          </a:pPr>
          <a:r>
            <a:rPr lang="en-US" sz="1700" kern="1200" dirty="0" err="1" smtClean="0"/>
            <a:t>Impacto</a:t>
          </a:r>
          <a:r>
            <a:rPr lang="en-US" sz="1700" kern="1200" dirty="0" smtClean="0"/>
            <a:t> y </a:t>
          </a:r>
          <a:r>
            <a:rPr lang="en-US" sz="1700" kern="1200" dirty="0" err="1" smtClean="0"/>
            <a:t>Beneficiarios</a:t>
          </a:r>
          <a:endParaRPr lang="es-ES_tradnl" sz="1700" kern="1200" dirty="0"/>
        </a:p>
      </dsp:txBody>
      <dsp:txXfrm rot="5400000">
        <a:off x="6179714" y="812800"/>
        <a:ext cx="1436191" cy="24384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BFCA2-5649-47A7-B2BF-CA437CB622B8}">
      <dsp:nvSpPr>
        <dsp:cNvPr id="0" name=""/>
        <dsp:cNvSpPr/>
      </dsp:nvSpPr>
      <dsp:spPr>
        <a:xfrm>
          <a:off x="247173" y="0"/>
          <a:ext cx="2801302" cy="2509811"/>
        </a:xfrm>
        <a:prstGeom prst="rightArrow">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0CE0FB3F-89A5-4877-8F1C-F3F75655D05D}">
      <dsp:nvSpPr>
        <dsp:cNvPr id="0" name=""/>
        <dsp:cNvSpPr/>
      </dsp:nvSpPr>
      <dsp:spPr>
        <a:xfrm>
          <a:off x="1722" y="752943"/>
          <a:ext cx="1611344" cy="1003924"/>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err="1" smtClean="0"/>
            <a:t>Procesador</a:t>
          </a:r>
          <a:r>
            <a:rPr lang="en-US" sz="1600" b="1" kern="1200" dirty="0" smtClean="0"/>
            <a:t> de la </a:t>
          </a:r>
          <a:r>
            <a:rPr lang="en-US" sz="1600" b="1" kern="1200" dirty="0" err="1" smtClean="0"/>
            <a:t>Señal</a:t>
          </a:r>
          <a:endParaRPr lang="es-ES_tradnl" sz="1600" b="1" kern="1200" dirty="0"/>
        </a:p>
      </dsp:txBody>
      <dsp:txXfrm>
        <a:off x="50730" y="801951"/>
        <a:ext cx="1513328" cy="905908"/>
      </dsp:txXfrm>
    </dsp:sp>
    <dsp:sp modelId="{3918926F-D970-4C90-9845-06B11DB523E1}">
      <dsp:nvSpPr>
        <dsp:cNvPr id="0" name=""/>
        <dsp:cNvSpPr/>
      </dsp:nvSpPr>
      <dsp:spPr>
        <a:xfrm>
          <a:off x="1682583" y="752943"/>
          <a:ext cx="1611344" cy="1003924"/>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err="1" smtClean="0"/>
            <a:t>Entrenamiento</a:t>
          </a:r>
          <a:r>
            <a:rPr lang="en-US" sz="1600" b="1" kern="1200" dirty="0" smtClean="0"/>
            <a:t>  </a:t>
          </a:r>
          <a:endParaRPr lang="es-ES_tradnl" sz="1600" b="1" kern="1200" dirty="0"/>
        </a:p>
      </dsp:txBody>
      <dsp:txXfrm>
        <a:off x="1731591" y="801951"/>
        <a:ext cx="1513328" cy="9059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76B3E-D70E-4ADD-B2C5-F3A20E02D81A}">
      <dsp:nvSpPr>
        <dsp:cNvPr id="0" name=""/>
        <dsp:cNvSpPr/>
      </dsp:nvSpPr>
      <dsp:spPr>
        <a:xfrm>
          <a:off x="4688" y="0"/>
          <a:ext cx="4795911" cy="609601"/>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t>METODOLOGIA</a:t>
          </a:r>
          <a:endParaRPr lang="es-ES_tradnl" sz="2000" b="1" kern="1200" dirty="0"/>
        </a:p>
      </dsp:txBody>
      <dsp:txXfrm>
        <a:off x="309489" y="0"/>
        <a:ext cx="4186310" cy="60960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76B3E-D70E-4ADD-B2C5-F3A20E02D81A}">
      <dsp:nvSpPr>
        <dsp:cNvPr id="0" name=""/>
        <dsp:cNvSpPr/>
      </dsp:nvSpPr>
      <dsp:spPr>
        <a:xfrm>
          <a:off x="4688" y="0"/>
          <a:ext cx="4795911" cy="609601"/>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t>METHODOLOGY</a:t>
          </a:r>
          <a:endParaRPr lang="es-ES_tradnl" sz="2000" b="1" kern="1200" dirty="0"/>
        </a:p>
      </dsp:txBody>
      <dsp:txXfrm>
        <a:off x="309489" y="0"/>
        <a:ext cx="4186310" cy="60960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76B3E-D70E-4ADD-B2C5-F3A20E02D81A}">
      <dsp:nvSpPr>
        <dsp:cNvPr id="0" name=""/>
        <dsp:cNvSpPr/>
      </dsp:nvSpPr>
      <dsp:spPr>
        <a:xfrm>
          <a:off x="4688" y="0"/>
          <a:ext cx="4795911" cy="609601"/>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t>METODOLOGIA</a:t>
          </a:r>
          <a:endParaRPr lang="es-ES_tradnl" sz="2000" b="1" kern="1200" dirty="0"/>
        </a:p>
      </dsp:txBody>
      <dsp:txXfrm>
        <a:off x="309489" y="0"/>
        <a:ext cx="4186310" cy="60960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76B3E-D70E-4ADD-B2C5-F3A20E02D81A}">
      <dsp:nvSpPr>
        <dsp:cNvPr id="0" name=""/>
        <dsp:cNvSpPr/>
      </dsp:nvSpPr>
      <dsp:spPr>
        <a:xfrm>
          <a:off x="4688" y="0"/>
          <a:ext cx="4795911" cy="609601"/>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t>METHODOLOGY</a:t>
          </a:r>
          <a:endParaRPr lang="es-ES_tradnl" sz="2000" b="1" kern="1200" dirty="0"/>
        </a:p>
      </dsp:txBody>
      <dsp:txXfrm>
        <a:off x="309489" y="0"/>
        <a:ext cx="4186310" cy="60960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76B3E-D70E-4ADD-B2C5-F3A20E02D81A}">
      <dsp:nvSpPr>
        <dsp:cNvPr id="0" name=""/>
        <dsp:cNvSpPr/>
      </dsp:nvSpPr>
      <dsp:spPr>
        <a:xfrm>
          <a:off x="4688" y="0"/>
          <a:ext cx="4795911" cy="609601"/>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t>METODOLOGIA</a:t>
          </a:r>
          <a:endParaRPr lang="es-ES_tradnl" sz="2000" b="1" kern="1200" dirty="0"/>
        </a:p>
      </dsp:txBody>
      <dsp:txXfrm>
        <a:off x="309489" y="0"/>
        <a:ext cx="4186310" cy="60960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76B3E-D70E-4ADD-B2C5-F3A20E02D81A}">
      <dsp:nvSpPr>
        <dsp:cNvPr id="0" name=""/>
        <dsp:cNvSpPr/>
      </dsp:nvSpPr>
      <dsp:spPr>
        <a:xfrm>
          <a:off x="4688" y="0"/>
          <a:ext cx="4795911" cy="609601"/>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t>METHODOLOGY</a:t>
          </a:r>
          <a:endParaRPr lang="es-ES_tradnl" sz="2000" b="1" kern="1200" dirty="0"/>
        </a:p>
      </dsp:txBody>
      <dsp:txXfrm>
        <a:off x="309489" y="0"/>
        <a:ext cx="4186310" cy="60960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76B3E-D70E-4ADD-B2C5-F3A20E02D81A}">
      <dsp:nvSpPr>
        <dsp:cNvPr id="0" name=""/>
        <dsp:cNvSpPr/>
      </dsp:nvSpPr>
      <dsp:spPr>
        <a:xfrm>
          <a:off x="4688" y="0"/>
          <a:ext cx="4795911" cy="609601"/>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t>METODOLOGIA</a:t>
          </a:r>
          <a:endParaRPr lang="es-ES_tradnl" sz="2000" b="1" kern="1200" dirty="0"/>
        </a:p>
      </dsp:txBody>
      <dsp:txXfrm>
        <a:off x="309489" y="0"/>
        <a:ext cx="4186310" cy="60960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76B3E-D70E-4ADD-B2C5-F3A20E02D81A}">
      <dsp:nvSpPr>
        <dsp:cNvPr id="0" name=""/>
        <dsp:cNvSpPr/>
      </dsp:nvSpPr>
      <dsp:spPr>
        <a:xfrm>
          <a:off x="0" y="0"/>
          <a:ext cx="4795911" cy="609601"/>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t>METHODOLOGY</a:t>
          </a:r>
          <a:endParaRPr lang="es-ES_tradnl" sz="2000" b="1" kern="1200" dirty="0"/>
        </a:p>
      </dsp:txBody>
      <dsp:txXfrm>
        <a:off x="304801" y="0"/>
        <a:ext cx="4186310" cy="60960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76B3E-D70E-4ADD-B2C5-F3A20E02D81A}">
      <dsp:nvSpPr>
        <dsp:cNvPr id="0" name=""/>
        <dsp:cNvSpPr/>
      </dsp:nvSpPr>
      <dsp:spPr>
        <a:xfrm>
          <a:off x="4688" y="0"/>
          <a:ext cx="4795911" cy="609601"/>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t>METODOLOGIA</a:t>
          </a:r>
          <a:endParaRPr lang="es-ES_tradnl" sz="2000" b="1" kern="1200" dirty="0"/>
        </a:p>
      </dsp:txBody>
      <dsp:txXfrm>
        <a:off x="309489" y="0"/>
        <a:ext cx="4186310" cy="6096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30B1D-E7A8-41FF-B3F3-652934EDC8A5}">
      <dsp:nvSpPr>
        <dsp:cNvPr id="0" name=""/>
        <dsp:cNvSpPr/>
      </dsp:nvSpPr>
      <dsp:spPr>
        <a:xfrm rot="16200000">
          <a:off x="1777999" y="-1777999"/>
          <a:ext cx="4064000" cy="7619999"/>
        </a:xfrm>
        <a:prstGeom prst="flowChartManualOperati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2750" tIns="0" rIns="412750" bIns="0" numCol="1" spcCol="1270" anchor="ctr" anchorCtr="0">
          <a:noAutofit/>
        </a:bodyPr>
        <a:lstStyle/>
        <a:p>
          <a:pPr lvl="0" algn="ctr" defTabSz="2889250">
            <a:lnSpc>
              <a:spcPct val="90000"/>
            </a:lnSpc>
            <a:spcBef>
              <a:spcPct val="0"/>
            </a:spcBef>
            <a:spcAft>
              <a:spcPct val="35000"/>
            </a:spcAft>
          </a:pPr>
          <a:r>
            <a:rPr lang="en-US" sz="6500" kern="1200" dirty="0" err="1" smtClean="0"/>
            <a:t>Introducción</a:t>
          </a:r>
          <a:endParaRPr lang="es-ES_tradnl" sz="6500" kern="1200" dirty="0"/>
        </a:p>
      </dsp:txBody>
      <dsp:txXfrm rot="5400000">
        <a:off x="0" y="812800"/>
        <a:ext cx="7619999" cy="24384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76B3E-D70E-4ADD-B2C5-F3A20E02D81A}">
      <dsp:nvSpPr>
        <dsp:cNvPr id="0" name=""/>
        <dsp:cNvSpPr/>
      </dsp:nvSpPr>
      <dsp:spPr>
        <a:xfrm>
          <a:off x="0" y="0"/>
          <a:ext cx="4795911" cy="609601"/>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t>METHODOLOGY</a:t>
          </a:r>
          <a:endParaRPr lang="es-ES_tradnl" sz="2000" b="1" kern="1200" dirty="0"/>
        </a:p>
      </dsp:txBody>
      <dsp:txXfrm>
        <a:off x="304801" y="0"/>
        <a:ext cx="4186310" cy="60960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76B3E-D70E-4ADD-B2C5-F3A20E02D81A}">
      <dsp:nvSpPr>
        <dsp:cNvPr id="0" name=""/>
        <dsp:cNvSpPr/>
      </dsp:nvSpPr>
      <dsp:spPr>
        <a:xfrm>
          <a:off x="4688" y="0"/>
          <a:ext cx="4795911" cy="609601"/>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t>METODOLOGIA</a:t>
          </a:r>
          <a:endParaRPr lang="es-ES_tradnl" sz="2000" b="1" kern="1200" dirty="0"/>
        </a:p>
      </dsp:txBody>
      <dsp:txXfrm>
        <a:off x="309489" y="0"/>
        <a:ext cx="4186310" cy="60960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76B3E-D70E-4ADD-B2C5-F3A20E02D81A}">
      <dsp:nvSpPr>
        <dsp:cNvPr id="0" name=""/>
        <dsp:cNvSpPr/>
      </dsp:nvSpPr>
      <dsp:spPr>
        <a:xfrm>
          <a:off x="0" y="0"/>
          <a:ext cx="4795911" cy="342901"/>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t>METODOLOGIA</a:t>
          </a:r>
          <a:endParaRPr lang="es-ES_tradnl" sz="2000" b="1" kern="1200" dirty="0"/>
        </a:p>
      </dsp:txBody>
      <dsp:txXfrm>
        <a:off x="171451" y="0"/>
        <a:ext cx="4453010" cy="34290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76B3E-D70E-4ADD-B2C5-F3A20E02D81A}">
      <dsp:nvSpPr>
        <dsp:cNvPr id="0" name=""/>
        <dsp:cNvSpPr/>
      </dsp:nvSpPr>
      <dsp:spPr>
        <a:xfrm>
          <a:off x="0" y="0"/>
          <a:ext cx="4795911" cy="342901"/>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t>METODOLOGIA</a:t>
          </a:r>
          <a:endParaRPr lang="es-ES_tradnl" sz="2000" b="1" kern="1200" dirty="0"/>
        </a:p>
      </dsp:txBody>
      <dsp:txXfrm>
        <a:off x="171451" y="0"/>
        <a:ext cx="4453010" cy="34290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76B3E-D70E-4ADD-B2C5-F3A20E02D81A}">
      <dsp:nvSpPr>
        <dsp:cNvPr id="0" name=""/>
        <dsp:cNvSpPr/>
      </dsp:nvSpPr>
      <dsp:spPr>
        <a:xfrm>
          <a:off x="0" y="0"/>
          <a:ext cx="4795911" cy="609601"/>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t>METODOLOGIA</a:t>
          </a:r>
          <a:endParaRPr lang="es-ES_tradnl" sz="2000" b="1" kern="1200" dirty="0"/>
        </a:p>
      </dsp:txBody>
      <dsp:txXfrm>
        <a:off x="304801" y="0"/>
        <a:ext cx="4186310" cy="60960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282C7-FFDA-436D-A42E-4CE926A68D61}">
      <dsp:nvSpPr>
        <dsp:cNvPr id="0" name=""/>
        <dsp:cNvSpPr/>
      </dsp:nvSpPr>
      <dsp:spPr>
        <a:xfrm rot="16200000">
          <a:off x="489" y="267028"/>
          <a:ext cx="3072742" cy="3072742"/>
        </a:xfrm>
        <a:prstGeom prst="downArrow">
          <a:avLst>
            <a:gd name="adj1" fmla="val 50000"/>
            <a:gd name="adj2" fmla="val 35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smtClean="0"/>
            <a:t>Estimador Clásico</a:t>
          </a:r>
        </a:p>
        <a:p>
          <a:pPr lvl="0" algn="ctr" defTabSz="800100">
            <a:lnSpc>
              <a:spcPct val="90000"/>
            </a:lnSpc>
            <a:spcBef>
              <a:spcPct val="0"/>
            </a:spcBef>
            <a:spcAft>
              <a:spcPct val="35000"/>
            </a:spcAft>
          </a:pPr>
          <a:r>
            <a:rPr lang="en-US" sz="1800" b="1" kern="1200" smtClean="0"/>
            <a:t>Periodograma</a:t>
          </a:r>
          <a:endParaRPr lang="es-ES_tradnl" sz="1800" b="1" kern="1200" dirty="0"/>
        </a:p>
      </dsp:txBody>
      <dsp:txXfrm rot="5400000">
        <a:off x="490" y="1035212"/>
        <a:ext cx="2535012" cy="1536371"/>
      </dsp:txXfrm>
    </dsp:sp>
    <dsp:sp modelId="{B4429803-321C-4A18-9BD2-914B882D6FC1}">
      <dsp:nvSpPr>
        <dsp:cNvPr id="0" name=""/>
        <dsp:cNvSpPr/>
      </dsp:nvSpPr>
      <dsp:spPr>
        <a:xfrm rot="5400000">
          <a:off x="3251368" y="267028"/>
          <a:ext cx="3072742" cy="3072742"/>
        </a:xfrm>
        <a:prstGeom prst="downArrow">
          <a:avLst>
            <a:gd name="adj1" fmla="val 50000"/>
            <a:gd name="adj2" fmla="val 35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err="1" smtClean="0"/>
            <a:t>Máxima</a:t>
          </a:r>
          <a:r>
            <a:rPr lang="en-US" sz="1800" b="1" kern="1200" dirty="0" smtClean="0"/>
            <a:t> </a:t>
          </a:r>
          <a:r>
            <a:rPr lang="en-US" sz="1800" b="1" kern="1200" dirty="0" err="1" smtClean="0"/>
            <a:t>Entropía</a:t>
          </a:r>
          <a:r>
            <a:rPr lang="en-US" sz="1800" b="1" kern="1200" dirty="0" smtClean="0"/>
            <a:t> de Burg</a:t>
          </a:r>
          <a:endParaRPr lang="es-ES_tradnl" sz="1800" b="1" kern="1200" dirty="0"/>
        </a:p>
      </dsp:txBody>
      <dsp:txXfrm rot="-5400000">
        <a:off x="3789099" y="1035214"/>
        <a:ext cx="2535012" cy="153637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30B1D-E7A8-41FF-B3F3-652934EDC8A5}">
      <dsp:nvSpPr>
        <dsp:cNvPr id="0" name=""/>
        <dsp:cNvSpPr/>
      </dsp:nvSpPr>
      <dsp:spPr>
        <a:xfrm rot="16200000">
          <a:off x="1777999" y="-1777999"/>
          <a:ext cx="4064000" cy="7619999"/>
        </a:xfrm>
        <a:prstGeom prst="flowChartManualOperati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12750" tIns="0" rIns="412750" bIns="0" numCol="1" spcCol="1270" anchor="ctr" anchorCtr="0">
          <a:noAutofit/>
        </a:bodyPr>
        <a:lstStyle/>
        <a:p>
          <a:pPr lvl="0" algn="ctr" defTabSz="2889250">
            <a:lnSpc>
              <a:spcPct val="90000"/>
            </a:lnSpc>
            <a:spcBef>
              <a:spcPct val="0"/>
            </a:spcBef>
            <a:spcAft>
              <a:spcPct val="35000"/>
            </a:spcAft>
          </a:pPr>
          <a:r>
            <a:rPr lang="en-US" sz="6500" kern="1200" dirty="0" smtClean="0"/>
            <a:t>RESULTADOS</a:t>
          </a:r>
          <a:endParaRPr lang="es-ES_tradnl" sz="6500" kern="1200" dirty="0"/>
        </a:p>
      </dsp:txBody>
      <dsp:txXfrm rot="5400000">
        <a:off x="0" y="812800"/>
        <a:ext cx="7619999" cy="243840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30B1D-E7A8-41FF-B3F3-652934EDC8A5}">
      <dsp:nvSpPr>
        <dsp:cNvPr id="0" name=""/>
        <dsp:cNvSpPr/>
      </dsp:nvSpPr>
      <dsp:spPr>
        <a:xfrm rot="16200000">
          <a:off x="1777999" y="-1777999"/>
          <a:ext cx="4064000" cy="7619999"/>
        </a:xfrm>
        <a:prstGeom prst="flowChartManualOperation">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2750" tIns="0" rIns="412750" bIns="0" numCol="1" spcCol="1270" anchor="ctr" anchorCtr="0">
          <a:noAutofit/>
        </a:bodyPr>
        <a:lstStyle/>
        <a:p>
          <a:pPr lvl="0" algn="ctr" defTabSz="2889250">
            <a:lnSpc>
              <a:spcPct val="90000"/>
            </a:lnSpc>
            <a:spcBef>
              <a:spcPct val="0"/>
            </a:spcBef>
            <a:spcAft>
              <a:spcPct val="35000"/>
            </a:spcAft>
          </a:pPr>
          <a:r>
            <a:rPr lang="en-US" sz="6500" kern="1200" dirty="0" err="1" smtClean="0"/>
            <a:t>Conclusiones</a:t>
          </a:r>
          <a:r>
            <a:rPr lang="en-US" sz="6500" kern="1200" dirty="0" smtClean="0"/>
            <a:t> y </a:t>
          </a:r>
          <a:r>
            <a:rPr lang="en-US" sz="6500" kern="1200" dirty="0" err="1" smtClean="0"/>
            <a:t>Trabajos</a:t>
          </a:r>
          <a:r>
            <a:rPr lang="en-US" sz="6500" kern="1200" dirty="0" smtClean="0"/>
            <a:t> </a:t>
          </a:r>
          <a:r>
            <a:rPr lang="en-US" sz="6500" kern="1200" dirty="0" err="1" smtClean="0"/>
            <a:t>futuros</a:t>
          </a:r>
          <a:endParaRPr lang="es-ES_tradnl" sz="6500" kern="1200" dirty="0"/>
        </a:p>
      </dsp:txBody>
      <dsp:txXfrm rot="5400000">
        <a:off x="0" y="812800"/>
        <a:ext cx="7619999" cy="243840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30B1D-E7A8-41FF-B3F3-652934EDC8A5}">
      <dsp:nvSpPr>
        <dsp:cNvPr id="0" name=""/>
        <dsp:cNvSpPr/>
      </dsp:nvSpPr>
      <dsp:spPr>
        <a:xfrm rot="16200000">
          <a:off x="1777999" y="-1777999"/>
          <a:ext cx="4064000" cy="7619999"/>
        </a:xfrm>
        <a:prstGeom prst="flowChartManualOperati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2750" tIns="0" rIns="412750" bIns="0" numCol="1" spcCol="1270" anchor="ctr" anchorCtr="0">
          <a:noAutofit/>
        </a:bodyPr>
        <a:lstStyle/>
        <a:p>
          <a:pPr lvl="0" algn="ctr" defTabSz="2889250">
            <a:lnSpc>
              <a:spcPct val="90000"/>
            </a:lnSpc>
            <a:spcBef>
              <a:spcPct val="0"/>
            </a:spcBef>
            <a:spcAft>
              <a:spcPct val="35000"/>
            </a:spcAft>
          </a:pPr>
          <a:r>
            <a:rPr lang="en-US" sz="6500" kern="1200" dirty="0" err="1" smtClean="0"/>
            <a:t>Impacto</a:t>
          </a:r>
          <a:endParaRPr lang="es-ES_tradnl" sz="6500" kern="1200" dirty="0"/>
        </a:p>
      </dsp:txBody>
      <dsp:txXfrm rot="5400000">
        <a:off x="0" y="812800"/>
        <a:ext cx="7619999" cy="2438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3BECF-0048-440E-81F8-1F525B1919FC}">
      <dsp:nvSpPr>
        <dsp:cNvPr id="0" name=""/>
        <dsp:cNvSpPr/>
      </dsp:nvSpPr>
      <dsp:spPr>
        <a:xfrm rot="5400000">
          <a:off x="499379" y="-242064"/>
          <a:ext cx="1734828" cy="1735094"/>
        </a:xfrm>
        <a:prstGeom prst="blockArc">
          <a:avLst>
            <a:gd name="adj1" fmla="val 13500000"/>
            <a:gd name="adj2" fmla="val 18900000"/>
            <a:gd name="adj3" fmla="val 496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F08327B-A1D0-4FF5-B725-0B3CC6B29B7E}">
      <dsp:nvSpPr>
        <dsp:cNvPr id="0" name=""/>
        <dsp:cNvSpPr/>
      </dsp:nvSpPr>
      <dsp:spPr>
        <a:xfrm rot="16200000">
          <a:off x="2284872" y="-242064"/>
          <a:ext cx="1734828" cy="1735094"/>
        </a:xfrm>
        <a:prstGeom prst="blockArc">
          <a:avLst>
            <a:gd name="adj1" fmla="val 13500000"/>
            <a:gd name="adj2" fmla="val 18900000"/>
            <a:gd name="adj3" fmla="val 4960"/>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AC64AF8-F3FE-4C55-9B9D-559BD0DE782F}">
      <dsp:nvSpPr>
        <dsp:cNvPr id="0" name=""/>
        <dsp:cNvSpPr/>
      </dsp:nvSpPr>
      <dsp:spPr>
        <a:xfrm>
          <a:off x="2465603" y="0"/>
          <a:ext cx="1317201" cy="1285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Anillo</a:t>
          </a:r>
          <a:r>
            <a:rPr lang="en-US" sz="1800" kern="1200" dirty="0" smtClean="0"/>
            <a:t> de Fuego del </a:t>
          </a:r>
          <a:r>
            <a:rPr lang="en-US" sz="1800" kern="1200" dirty="0" err="1" smtClean="0"/>
            <a:t>Pacífico</a:t>
          </a:r>
          <a:endParaRPr lang="en-US" sz="1800" kern="1200" dirty="0"/>
        </a:p>
      </dsp:txBody>
      <dsp:txXfrm>
        <a:off x="2465603" y="0"/>
        <a:ext cx="1317201" cy="1285090"/>
      </dsp:txXfrm>
    </dsp:sp>
    <dsp:sp modelId="{A370B802-40E2-4679-9FC6-907920A47CAD}">
      <dsp:nvSpPr>
        <dsp:cNvPr id="0" name=""/>
        <dsp:cNvSpPr/>
      </dsp:nvSpPr>
      <dsp:spPr>
        <a:xfrm rot="5400000">
          <a:off x="2229223" y="-242064"/>
          <a:ext cx="1734828" cy="1735094"/>
        </a:xfrm>
        <a:prstGeom prst="blockArc">
          <a:avLst>
            <a:gd name="adj1" fmla="val 13500000"/>
            <a:gd name="adj2" fmla="val 18900000"/>
            <a:gd name="adj3" fmla="val 4960"/>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0E492C2-CB6F-4F2B-A480-63C2B913D1D4}">
      <dsp:nvSpPr>
        <dsp:cNvPr id="0" name=""/>
        <dsp:cNvSpPr/>
      </dsp:nvSpPr>
      <dsp:spPr>
        <a:xfrm rot="16200000">
          <a:off x="4014192" y="-242064"/>
          <a:ext cx="1734828" cy="1735094"/>
        </a:xfrm>
        <a:prstGeom prst="blockArc">
          <a:avLst>
            <a:gd name="adj1" fmla="val 13500000"/>
            <a:gd name="adj2" fmla="val 18900000"/>
            <a:gd name="adj3" fmla="val 496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B3BE3A4-6A77-49A8-A91B-E1D96562460D}">
      <dsp:nvSpPr>
        <dsp:cNvPr id="0" name=""/>
        <dsp:cNvSpPr/>
      </dsp:nvSpPr>
      <dsp:spPr>
        <a:xfrm>
          <a:off x="4384897" y="99231"/>
          <a:ext cx="1317201" cy="1314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err="1" smtClean="0"/>
            <a:t>Intensa</a:t>
          </a:r>
          <a:r>
            <a:rPr lang="en-US" sz="1900" kern="1200" dirty="0" smtClean="0"/>
            <a:t> </a:t>
          </a:r>
          <a:r>
            <a:rPr lang="en-US" sz="1900" kern="1200" dirty="0" err="1" smtClean="0"/>
            <a:t>actividad</a:t>
          </a:r>
          <a:r>
            <a:rPr lang="en-US" sz="1900" kern="1200" dirty="0" smtClean="0"/>
            <a:t> </a:t>
          </a:r>
          <a:r>
            <a:rPr lang="en-US" sz="1900" kern="1200" dirty="0" err="1" smtClean="0"/>
            <a:t>sísmica</a:t>
          </a:r>
          <a:r>
            <a:rPr lang="en-US" sz="1900" kern="1200" dirty="0" smtClean="0"/>
            <a:t> y </a:t>
          </a:r>
          <a:r>
            <a:rPr lang="en-US" sz="1900" kern="1200" dirty="0" err="1" smtClean="0"/>
            <a:t>volcánica</a:t>
          </a:r>
          <a:endParaRPr lang="en-US" sz="1900" kern="1200" dirty="0"/>
        </a:p>
      </dsp:txBody>
      <dsp:txXfrm>
        <a:off x="4384897" y="99231"/>
        <a:ext cx="1317201" cy="1314803"/>
      </dsp:txXfrm>
    </dsp:sp>
    <dsp:sp modelId="{F0CF533E-D640-47A5-B8B9-166AB1191AE1}">
      <dsp:nvSpPr>
        <dsp:cNvPr id="0" name=""/>
        <dsp:cNvSpPr/>
      </dsp:nvSpPr>
      <dsp:spPr>
        <a:xfrm>
          <a:off x="825265" y="1265034"/>
          <a:ext cx="1317201" cy="34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kern="1200" dirty="0"/>
        </a:p>
      </dsp:txBody>
      <dsp:txXfrm>
        <a:off x="825265" y="1265034"/>
        <a:ext cx="1317201" cy="3470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76B3E-D70E-4ADD-B2C5-F3A20E02D81A}">
      <dsp:nvSpPr>
        <dsp:cNvPr id="0" name=""/>
        <dsp:cNvSpPr/>
      </dsp:nvSpPr>
      <dsp:spPr>
        <a:xfrm>
          <a:off x="4688" y="0"/>
          <a:ext cx="4795911" cy="609601"/>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t>INTRODUCCIÓN</a:t>
          </a:r>
          <a:endParaRPr lang="es-ES_tradnl" sz="2000" b="1" kern="1200" dirty="0"/>
        </a:p>
      </dsp:txBody>
      <dsp:txXfrm>
        <a:off x="309489" y="0"/>
        <a:ext cx="4186310" cy="6096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D21A0-F358-468A-946F-6D7673AF2B40}">
      <dsp:nvSpPr>
        <dsp:cNvPr id="0" name=""/>
        <dsp:cNvSpPr/>
      </dsp:nvSpPr>
      <dsp:spPr>
        <a:xfrm>
          <a:off x="2199080" y="1210320"/>
          <a:ext cx="1443928" cy="799186"/>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dirty="0"/>
        </a:p>
      </dsp:txBody>
      <dsp:txXfrm>
        <a:off x="2410538" y="1327358"/>
        <a:ext cx="1021012" cy="565110"/>
      </dsp:txXfrm>
    </dsp:sp>
    <dsp:sp modelId="{766E59C9-2004-4D34-A9F1-4350618FE9B2}">
      <dsp:nvSpPr>
        <dsp:cNvPr id="0" name=""/>
        <dsp:cNvSpPr/>
      </dsp:nvSpPr>
      <dsp:spPr>
        <a:xfrm rot="16200000">
          <a:off x="2739825" y="889848"/>
          <a:ext cx="362437" cy="287687"/>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2782978" y="990538"/>
        <a:ext cx="276131" cy="172613"/>
      </dsp:txXfrm>
    </dsp:sp>
    <dsp:sp modelId="{694E35B4-8A45-4A37-9F92-B7E8B24F0EEE}">
      <dsp:nvSpPr>
        <dsp:cNvPr id="0" name=""/>
        <dsp:cNvSpPr/>
      </dsp:nvSpPr>
      <dsp:spPr>
        <a:xfrm>
          <a:off x="2497975" y="0"/>
          <a:ext cx="846139" cy="846139"/>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VT</a:t>
          </a:r>
          <a:endParaRPr lang="en-US" sz="2400" kern="1200" dirty="0"/>
        </a:p>
      </dsp:txBody>
      <dsp:txXfrm>
        <a:off x="2621889" y="123914"/>
        <a:ext cx="598311" cy="598311"/>
      </dsp:txXfrm>
    </dsp:sp>
    <dsp:sp modelId="{5B8429E7-91FD-4D48-A9A0-AED7AB7E5655}">
      <dsp:nvSpPr>
        <dsp:cNvPr id="0" name=""/>
        <dsp:cNvSpPr/>
      </dsp:nvSpPr>
      <dsp:spPr>
        <a:xfrm rot="21449178">
          <a:off x="3644097" y="1322045"/>
          <a:ext cx="758761" cy="478941"/>
        </a:xfrm>
        <a:prstGeom prst="rightArrow">
          <a:avLst>
            <a:gd name="adj1" fmla="val 60000"/>
            <a:gd name="adj2" fmla="val 50000"/>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3644166" y="1420984"/>
        <a:ext cx="615079" cy="287365"/>
      </dsp:txXfrm>
    </dsp:sp>
    <dsp:sp modelId="{F836A55C-9607-4265-88DA-60D9A68130F8}">
      <dsp:nvSpPr>
        <dsp:cNvPr id="0" name=""/>
        <dsp:cNvSpPr/>
      </dsp:nvSpPr>
      <dsp:spPr>
        <a:xfrm>
          <a:off x="4429473" y="1102050"/>
          <a:ext cx="846139" cy="846139"/>
        </a:xfrm>
        <a:prstGeom prst="ellipse">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LP</a:t>
          </a:r>
          <a:endParaRPr lang="en-US" sz="2400" kern="1200" dirty="0"/>
        </a:p>
      </dsp:txBody>
      <dsp:txXfrm>
        <a:off x="4553387" y="1225964"/>
        <a:ext cx="598311" cy="598311"/>
      </dsp:txXfrm>
    </dsp:sp>
    <dsp:sp modelId="{1166BC08-076F-4D6C-BA00-CB571A04DBAD}">
      <dsp:nvSpPr>
        <dsp:cNvPr id="0" name=""/>
        <dsp:cNvSpPr/>
      </dsp:nvSpPr>
      <dsp:spPr>
        <a:xfrm rot="5400000">
          <a:off x="2824536" y="2042291"/>
          <a:ext cx="193016" cy="287687"/>
        </a:xfrm>
        <a:prstGeom prst="rightArrow">
          <a:avLst>
            <a:gd name="adj1" fmla="val 60000"/>
            <a:gd name="adj2" fmla="val 50000"/>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2853489" y="2070876"/>
        <a:ext cx="135111" cy="172613"/>
      </dsp:txXfrm>
    </dsp:sp>
    <dsp:sp modelId="{36E30797-D3A2-4C83-9CC8-10093ADA5B78}">
      <dsp:nvSpPr>
        <dsp:cNvPr id="0" name=""/>
        <dsp:cNvSpPr/>
      </dsp:nvSpPr>
      <dsp:spPr>
        <a:xfrm>
          <a:off x="2497975" y="2373688"/>
          <a:ext cx="846139" cy="846139"/>
        </a:xfrm>
        <a:prstGeom prst="ellipse">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TRE</a:t>
          </a:r>
          <a:endParaRPr lang="en-US" sz="2400" kern="1200" dirty="0"/>
        </a:p>
      </dsp:txBody>
      <dsp:txXfrm>
        <a:off x="2621889" y="2497602"/>
        <a:ext cx="598311" cy="598311"/>
      </dsp:txXfrm>
    </dsp:sp>
    <dsp:sp modelId="{C2833D60-8587-4F1F-8B29-5F3D3AB8BBE4}">
      <dsp:nvSpPr>
        <dsp:cNvPr id="0" name=""/>
        <dsp:cNvSpPr/>
      </dsp:nvSpPr>
      <dsp:spPr>
        <a:xfrm rot="10935783">
          <a:off x="1530207" y="1339404"/>
          <a:ext cx="612579" cy="455299"/>
        </a:xfrm>
        <a:prstGeom prst="rightArrow">
          <a:avLst>
            <a:gd name="adj1" fmla="val 60000"/>
            <a:gd name="adj2" fmla="val 5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1666744" y="1433161"/>
        <a:ext cx="475989" cy="273179"/>
      </dsp:txXfrm>
    </dsp:sp>
    <dsp:sp modelId="{B5E2E2BD-7217-48D3-B19C-248A3EF529C9}">
      <dsp:nvSpPr>
        <dsp:cNvPr id="0" name=""/>
        <dsp:cNvSpPr/>
      </dsp:nvSpPr>
      <dsp:spPr>
        <a:xfrm>
          <a:off x="100774" y="1138056"/>
          <a:ext cx="1350362" cy="774175"/>
        </a:xfrm>
        <a:prstGeom prst="ellips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HYB</a:t>
          </a:r>
          <a:endParaRPr lang="en-US" sz="2400" kern="1200" dirty="0"/>
        </a:p>
      </dsp:txBody>
      <dsp:txXfrm>
        <a:off x="298530" y="1251431"/>
        <a:ext cx="954850" cy="5474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76B3E-D70E-4ADD-B2C5-F3A20E02D81A}">
      <dsp:nvSpPr>
        <dsp:cNvPr id="0" name=""/>
        <dsp:cNvSpPr/>
      </dsp:nvSpPr>
      <dsp:spPr>
        <a:xfrm>
          <a:off x="4688" y="0"/>
          <a:ext cx="4795911" cy="609601"/>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t>INTRODUCCION</a:t>
          </a:r>
          <a:endParaRPr lang="es-ES_tradnl" sz="2000" b="1" kern="1200" dirty="0"/>
        </a:p>
      </dsp:txBody>
      <dsp:txXfrm>
        <a:off x="309489" y="0"/>
        <a:ext cx="4186310" cy="6096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76B3E-D70E-4ADD-B2C5-F3A20E02D81A}">
      <dsp:nvSpPr>
        <dsp:cNvPr id="0" name=""/>
        <dsp:cNvSpPr/>
      </dsp:nvSpPr>
      <dsp:spPr>
        <a:xfrm>
          <a:off x="4688" y="0"/>
          <a:ext cx="4795911" cy="609601"/>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t>INTRODUCTION</a:t>
          </a:r>
          <a:endParaRPr lang="es-ES_tradnl" sz="2000" b="1" kern="1200" dirty="0"/>
        </a:p>
      </dsp:txBody>
      <dsp:txXfrm>
        <a:off x="309489" y="0"/>
        <a:ext cx="4186310" cy="6096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30B1D-E7A8-41FF-B3F3-652934EDC8A5}">
      <dsp:nvSpPr>
        <dsp:cNvPr id="0" name=""/>
        <dsp:cNvSpPr/>
      </dsp:nvSpPr>
      <dsp:spPr>
        <a:xfrm rot="16200000">
          <a:off x="1777999" y="-1777999"/>
          <a:ext cx="4064000" cy="7619999"/>
        </a:xfrm>
        <a:prstGeom prst="flowChartManualOperation">
          <a:avLst/>
        </a:prstGeom>
        <a:solidFill>
          <a:srgbClr val="902CA4"/>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2750" tIns="0" rIns="412750" bIns="0" numCol="1" spcCol="1270" anchor="ctr" anchorCtr="0">
          <a:noAutofit/>
        </a:bodyPr>
        <a:lstStyle/>
        <a:p>
          <a:pPr lvl="0" algn="ctr" defTabSz="2889250">
            <a:lnSpc>
              <a:spcPct val="90000"/>
            </a:lnSpc>
            <a:spcBef>
              <a:spcPct val="0"/>
            </a:spcBef>
            <a:spcAft>
              <a:spcPct val="35000"/>
            </a:spcAft>
          </a:pPr>
          <a:r>
            <a:rPr lang="en-US" sz="6500" kern="1200" dirty="0" err="1" smtClean="0"/>
            <a:t>Metodologia</a:t>
          </a:r>
          <a:endParaRPr lang="es-ES_tradnl" sz="6500" kern="1200" dirty="0"/>
        </a:p>
      </dsp:txBody>
      <dsp:txXfrm rot="5400000">
        <a:off x="0" y="812800"/>
        <a:ext cx="7619999" cy="24384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76B3E-D70E-4ADD-B2C5-F3A20E02D81A}">
      <dsp:nvSpPr>
        <dsp:cNvPr id="0" name=""/>
        <dsp:cNvSpPr/>
      </dsp:nvSpPr>
      <dsp:spPr>
        <a:xfrm>
          <a:off x="4688" y="0"/>
          <a:ext cx="4795911" cy="609601"/>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t>METODOLOGIA</a:t>
          </a:r>
          <a:endParaRPr lang="es-ES_tradnl" sz="2000" b="1" kern="1200" dirty="0"/>
        </a:p>
      </dsp:txBody>
      <dsp:txXfrm>
        <a:off x="309489" y="0"/>
        <a:ext cx="4186310" cy="609601"/>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9F3475-4192-4A8A-88D2-82D08B14D6E5}" type="datetimeFigureOut">
              <a:rPr lang="es-ES_tradnl" smtClean="0"/>
              <a:t>11/05/2015</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303F30-7BD1-44A6-8E3C-515D9D147626}" type="slidenum">
              <a:rPr lang="en-US" smtClean="0"/>
              <a:t>‹Nº›</a:t>
            </a:fld>
            <a:endParaRPr lang="en-US"/>
          </a:p>
        </p:txBody>
      </p:sp>
    </p:spTree>
    <p:extLst>
      <p:ext uri="{BB962C8B-B14F-4D97-AF65-F5344CB8AC3E}">
        <p14:creationId xmlns:p14="http://schemas.microsoft.com/office/powerpoint/2010/main" val="1678679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dirty="0"/>
          </a:p>
        </p:txBody>
      </p:sp>
      <p:sp>
        <p:nvSpPr>
          <p:cNvPr id="4" name="3 Marcador de número de diapositiva"/>
          <p:cNvSpPr>
            <a:spLocks noGrp="1"/>
          </p:cNvSpPr>
          <p:nvPr>
            <p:ph type="sldNum" sz="quarter" idx="10"/>
          </p:nvPr>
        </p:nvSpPr>
        <p:spPr/>
        <p:txBody>
          <a:bodyPr/>
          <a:lstStyle/>
          <a:p>
            <a:fld id="{39303F30-7BD1-44A6-8E3C-515D9D147626}" type="slidenum">
              <a:rPr lang="en-US" smtClean="0"/>
              <a:t>2</a:t>
            </a:fld>
            <a:endParaRPr lang="en-US"/>
          </a:p>
        </p:txBody>
      </p:sp>
    </p:spTree>
    <p:extLst>
      <p:ext uri="{BB962C8B-B14F-4D97-AF65-F5344CB8AC3E}">
        <p14:creationId xmlns:p14="http://schemas.microsoft.com/office/powerpoint/2010/main" val="3496805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kern="1200" dirty="0" smtClean="0">
                <a:solidFill>
                  <a:schemeClr val="tx1"/>
                </a:solidFill>
                <a:effectLst/>
                <a:latin typeface="+mn-lt"/>
                <a:ea typeface="+mn-ea"/>
                <a:cs typeface="+mn-cs"/>
              </a:rPr>
              <a:t>The records of seismic signals are processed through a sliding window with a </a:t>
            </a:r>
            <a:r>
              <a:rPr lang="en-US" sz="1200" i="1" kern="1200" dirty="0" smtClean="0">
                <a:solidFill>
                  <a:schemeClr val="tx1"/>
                </a:solidFill>
                <a:effectLst/>
                <a:latin typeface="+mn-lt"/>
                <a:ea typeface="+mn-ea"/>
                <a:cs typeface="+mn-cs"/>
              </a:rPr>
              <a:t>N</a:t>
            </a:r>
            <a:r>
              <a:rPr lang="en-US" sz="1200" kern="1200" dirty="0" smtClean="0">
                <a:solidFill>
                  <a:schemeClr val="tx1"/>
                </a:solidFill>
                <a:effectLst/>
                <a:latin typeface="+mn-lt"/>
                <a:ea typeface="+mn-ea"/>
                <a:cs typeface="+mn-cs"/>
              </a:rPr>
              <a:t> number of samples, each with overlapping.</a:t>
            </a:r>
          </a:p>
          <a:p>
            <a:r>
              <a:rPr lang="en-US" sz="1200" kern="1200" dirty="0" smtClean="0">
                <a:solidFill>
                  <a:schemeClr val="tx1"/>
                </a:solidFill>
                <a:effectLst/>
                <a:latin typeface="+mn-lt"/>
                <a:ea typeface="+mn-ea"/>
                <a:cs typeface="+mn-cs"/>
              </a:rPr>
              <a:t>The length of the sliding window should be short enough to ensure the local stationary of the signal within the window, but also not too short to affect the reliability of the estimators. </a:t>
            </a:r>
            <a:endParaRPr lang="es-ES_tradn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value of overlapping implies peculiarities on the fidelity of the results and the speed of data processing. In the case of a high overlapping, the processing speed decreases since the number of windows that are created is lower (however it also decreases the fidelity since between the end and the beginning of a new sliding window may be bypassing data that may or may not be located in zones of events of interest). Therefore, in order to obtain a greater reliability on the result, this study was performed with an overlapping equal to 1.</a:t>
            </a:r>
            <a:endParaRPr lang="en-US" dirty="0"/>
          </a:p>
        </p:txBody>
      </p:sp>
      <p:sp>
        <p:nvSpPr>
          <p:cNvPr id="4" name="3 Marcador de número de diapositiva"/>
          <p:cNvSpPr>
            <a:spLocks noGrp="1"/>
          </p:cNvSpPr>
          <p:nvPr>
            <p:ph type="sldNum" sz="quarter" idx="10"/>
          </p:nvPr>
        </p:nvSpPr>
        <p:spPr/>
        <p:txBody>
          <a:bodyPr/>
          <a:lstStyle/>
          <a:p>
            <a:fld id="{39303F30-7BD1-44A6-8E3C-515D9D147626}" type="slidenum">
              <a:rPr lang="en-US" smtClean="0"/>
              <a:t>11</a:t>
            </a:fld>
            <a:endParaRPr lang="en-US"/>
          </a:p>
        </p:txBody>
      </p:sp>
    </p:spTree>
    <p:extLst>
      <p:ext uri="{BB962C8B-B14F-4D97-AF65-F5344CB8AC3E}">
        <p14:creationId xmlns:p14="http://schemas.microsoft.com/office/powerpoint/2010/main" val="1411587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r>
                  <a:rPr lang="en-US" sz="1200" kern="1200" dirty="0" smtClean="0">
                    <a:solidFill>
                      <a:schemeClr val="tx1"/>
                    </a:solidFill>
                    <a:effectLst/>
                    <a:latin typeface="+mn-lt"/>
                    <a:ea typeface="+mn-ea"/>
                    <a:cs typeface="+mn-cs"/>
                  </a:rPr>
                  <a:t>This is the detector that we are proposing.</a:t>
                </a:r>
              </a:p>
              <a:p>
                <a:r>
                  <a:rPr lang="en-US" sz="1200" kern="1200" dirty="0" smtClean="0">
                    <a:solidFill>
                      <a:schemeClr val="tx1"/>
                    </a:solidFill>
                    <a:effectLst/>
                    <a:latin typeface="+mn-lt"/>
                    <a:ea typeface="+mn-ea"/>
                    <a:cs typeface="+mn-cs"/>
                  </a:rPr>
                  <a:t>The detection processor operates in binary hypothesis test where the hypotheses represent:</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14:m>
                  <m:oMath xmlns:m="http://schemas.openxmlformats.org/officeDocument/2006/math">
                    <m:sSub>
                      <m:sSubPr>
                        <m:ctrlPr>
                          <a:rPr lang="es-ES_tradnl"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𝐻</m:t>
                        </m:r>
                      </m:e>
                      <m:sub>
                        <m:r>
                          <a:rPr lang="en-US" sz="1200" kern="1200">
                            <a:solidFill>
                              <a:schemeClr val="tx1"/>
                            </a:solidFill>
                            <a:effectLst/>
                            <a:latin typeface="Cambria Math"/>
                            <a:ea typeface="+mn-ea"/>
                            <a:cs typeface="+mn-cs"/>
                          </a:rPr>
                          <m:t>0</m:t>
                        </m:r>
                      </m:sub>
                    </m:sSub>
                    <m:r>
                      <a:rPr lang="en-US" sz="1200" kern="1200">
                        <a:solidFill>
                          <a:schemeClr val="tx1"/>
                        </a:solidFill>
                        <a:effectLst/>
                        <a:latin typeface="Cambria Math"/>
                        <a:ea typeface="+mn-ea"/>
                        <a:cs typeface="+mn-cs"/>
                      </a:rPr>
                      <m:t> :</m:t>
                    </m:r>
                  </m:oMath>
                </a14:m>
                <a:r>
                  <a:rPr lang="en-US" sz="1200" kern="1200" dirty="0">
                    <a:solidFill>
                      <a:schemeClr val="tx1"/>
                    </a:solidFill>
                    <a:effectLst/>
                    <a:latin typeface="+mn-lt"/>
                    <a:ea typeface="+mn-ea"/>
                    <a:cs typeface="+mn-cs"/>
                  </a:rPr>
                  <a:t>  Noise component</a:t>
                </a:r>
                <a:endParaRPr lang="es-ES_tradnl" sz="1200" kern="1200" dirty="0">
                  <a:solidFill>
                    <a:schemeClr val="tx1"/>
                  </a:solidFill>
                  <a:effectLst/>
                  <a:latin typeface="+mn-lt"/>
                  <a:ea typeface="+mn-ea"/>
                  <a:cs typeface="+mn-cs"/>
                </a:endParaRPr>
              </a:p>
              <a:p>
                <a14:m>
                  <m:oMath xmlns:m="http://schemas.openxmlformats.org/officeDocument/2006/math">
                    <m:sSub>
                      <m:sSubPr>
                        <m:ctrlPr>
                          <a:rPr lang="es-ES_tradnl" sz="1200" i="1" kern="1200">
                            <a:solidFill>
                              <a:schemeClr val="tx1"/>
                            </a:solidFill>
                            <a:effectLst/>
                            <a:latin typeface="Cambria Math"/>
                            <a:ea typeface="+mn-ea"/>
                            <a:cs typeface="+mn-cs"/>
                          </a:rPr>
                        </m:ctrlPr>
                      </m:sSubPr>
                      <m:e>
                        <m:r>
                          <m:rPr>
                            <m:sty m:val="p"/>
                          </m:rPr>
                          <a:rPr lang="en-US" sz="1200" kern="1200">
                            <a:solidFill>
                              <a:schemeClr val="tx1"/>
                            </a:solidFill>
                            <a:effectLst/>
                            <a:latin typeface="Cambria Math"/>
                            <a:ea typeface="+mn-ea"/>
                            <a:cs typeface="+mn-cs"/>
                          </a:rPr>
                          <m:t>H</m:t>
                        </m:r>
                      </m:e>
                      <m:sub>
                        <m:r>
                          <a:rPr lang="en-US" sz="1200" kern="1200">
                            <a:solidFill>
                              <a:schemeClr val="tx1"/>
                            </a:solidFill>
                            <a:effectLst/>
                            <a:latin typeface="Cambria Math"/>
                            <a:ea typeface="+mn-ea"/>
                            <a:cs typeface="+mn-cs"/>
                          </a:rPr>
                          <m:t>1</m:t>
                        </m:r>
                      </m:sub>
                    </m:sSub>
                    <m:r>
                      <a:rPr lang="en-US" sz="1200" kern="1200">
                        <a:solidFill>
                          <a:schemeClr val="tx1"/>
                        </a:solidFill>
                        <a:effectLst/>
                        <a:latin typeface="Cambria Math"/>
                        <a:ea typeface="+mn-ea"/>
                        <a:cs typeface="+mn-cs"/>
                      </a:rPr>
                      <m:t> :</m:t>
                    </m:r>
                  </m:oMath>
                </a14:m>
                <a:r>
                  <a:rPr lang="en-US" sz="1200" kern="1200" dirty="0">
                    <a:solidFill>
                      <a:schemeClr val="tx1"/>
                    </a:solidFill>
                    <a:effectLst/>
                    <a:latin typeface="+mn-lt"/>
                    <a:ea typeface="+mn-ea"/>
                    <a:cs typeface="+mn-cs"/>
                  </a:rPr>
                  <a:t>  Presence of an event of interest+ Noise component</a:t>
                </a:r>
                <a:endParaRPr lang="es-ES_tradnl" sz="1200" kern="1200" dirty="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upper branch may be matched to the presence of an event of interest on the signal plus noise, while the lower branch may be matched to the noise component. The lower branch monitors the power of the noise in the signal similarly to the clutter map in radar signal processing.</a:t>
                </a:r>
              </a:p>
              <a:p>
                <a:endParaRPr lang="en-US" dirty="0"/>
              </a:p>
            </p:txBody>
          </p:sp>
        </mc:Choice>
        <mc:Fallback xmlns="">
          <p:sp>
            <p:nvSpPr>
              <p:cNvPr id="3" name="2 Marcador de notas"/>
              <p:cNvSpPr>
                <a:spLocks noGrp="1"/>
              </p:cNvSpPr>
              <p:nvPr>
                <p:ph type="body" idx="1"/>
              </p:nvPr>
            </p:nvSpPr>
            <p:spPr/>
            <p:txBody>
              <a:bodyPr/>
              <a:lstStyle/>
              <a:p>
                <a:r>
                  <a:rPr lang="en-US" sz="1200" kern="1200" dirty="0" smtClean="0">
                    <a:solidFill>
                      <a:schemeClr val="tx1"/>
                    </a:solidFill>
                    <a:effectLst/>
                    <a:latin typeface="+mn-lt"/>
                    <a:ea typeface="+mn-ea"/>
                    <a:cs typeface="+mn-cs"/>
                  </a:rPr>
                  <a:t>The upper branch may be matched to the presence of an event of interest on the signal plus noise, while the lower branch may be matched to the noise component. The lower branch monitors the power of the noise in the signal similarly to the clutter map in radar signal processing.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detection processor operates in binary hypothesis test where the hypotheses represent:</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n-US" sz="1200" i="0" kern="1200">
                    <a:solidFill>
                      <a:schemeClr val="tx1"/>
                    </a:solidFill>
                    <a:effectLst/>
                    <a:latin typeface="+mn-lt"/>
                    <a:ea typeface="+mn-ea"/>
                    <a:cs typeface="+mn-cs"/>
                  </a:rPr>
                  <a:t>𝐻</a:t>
                </a:r>
                <a:r>
                  <a:rPr lang="es-ES_tradnl"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0  :</a:t>
                </a:r>
                <a:r>
                  <a:rPr lang="en-US" sz="1200" kern="1200" dirty="0">
                    <a:solidFill>
                      <a:schemeClr val="tx1"/>
                    </a:solidFill>
                    <a:effectLst/>
                    <a:latin typeface="+mn-lt"/>
                    <a:ea typeface="+mn-ea"/>
                    <a:cs typeface="+mn-cs"/>
                  </a:rPr>
                  <a:t>  Noise component</a:t>
                </a:r>
                <a:endParaRPr lang="es-ES_tradnl" sz="1200" kern="1200" dirty="0">
                  <a:solidFill>
                    <a:schemeClr val="tx1"/>
                  </a:solidFill>
                  <a:effectLst/>
                  <a:latin typeface="+mn-lt"/>
                  <a:ea typeface="+mn-ea"/>
                  <a:cs typeface="+mn-cs"/>
                </a:endParaRPr>
              </a:p>
              <a:p>
                <a:r>
                  <a:rPr lang="en-US" sz="1200" i="0" kern="1200">
                    <a:solidFill>
                      <a:schemeClr val="tx1"/>
                    </a:solidFill>
                    <a:effectLst/>
                    <a:latin typeface="+mn-lt"/>
                    <a:ea typeface="+mn-ea"/>
                    <a:cs typeface="+mn-cs"/>
                  </a:rPr>
                  <a:t>H</a:t>
                </a:r>
                <a:r>
                  <a:rPr lang="es-ES_tradnl"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  :</a:t>
                </a:r>
                <a:r>
                  <a:rPr lang="en-US" sz="1200" kern="1200" dirty="0">
                    <a:solidFill>
                      <a:schemeClr val="tx1"/>
                    </a:solidFill>
                    <a:effectLst/>
                    <a:latin typeface="+mn-lt"/>
                    <a:ea typeface="+mn-ea"/>
                    <a:cs typeface="+mn-cs"/>
                  </a:rPr>
                  <a:t>  Presence of an event of interest+ Noise component</a:t>
                </a:r>
                <a:endParaRPr lang="es-ES_tradnl" sz="1200" kern="1200" dirty="0">
                  <a:solidFill>
                    <a:schemeClr val="tx1"/>
                  </a:solidFill>
                  <a:effectLst/>
                  <a:latin typeface="+mn-lt"/>
                  <a:ea typeface="+mn-ea"/>
                  <a:cs typeface="+mn-cs"/>
                </a:endParaRPr>
              </a:p>
              <a:p>
                <a:endParaRPr lang="en-US" dirty="0"/>
              </a:p>
            </p:txBody>
          </p:sp>
        </mc:Fallback>
      </mc:AlternateContent>
      <p:sp>
        <p:nvSpPr>
          <p:cNvPr id="4" name="3 Marcador de número de diapositiva"/>
          <p:cNvSpPr>
            <a:spLocks noGrp="1"/>
          </p:cNvSpPr>
          <p:nvPr>
            <p:ph type="sldNum" sz="quarter" idx="10"/>
          </p:nvPr>
        </p:nvSpPr>
        <p:spPr/>
        <p:txBody>
          <a:bodyPr/>
          <a:lstStyle/>
          <a:p>
            <a:fld id="{39303F30-7BD1-44A6-8E3C-515D9D147626}" type="slidenum">
              <a:rPr lang="en-US" smtClean="0"/>
              <a:t>12</a:t>
            </a:fld>
            <a:endParaRPr lang="en-US"/>
          </a:p>
        </p:txBody>
      </p:sp>
    </p:spTree>
    <p:extLst>
      <p:ext uri="{BB962C8B-B14F-4D97-AF65-F5344CB8AC3E}">
        <p14:creationId xmlns:p14="http://schemas.microsoft.com/office/powerpoint/2010/main" val="1411587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With the purpose to maximize the presence of events and minimize the absence of these we present a </a:t>
            </a:r>
            <a:r>
              <a:rPr lang="en-US" sz="1200" kern="1200" dirty="0" smtClean="0">
                <a:solidFill>
                  <a:schemeClr val="tx1"/>
                </a:solidFill>
                <a:effectLst/>
                <a:latin typeface="+mn-lt"/>
                <a:ea typeface="+mn-ea"/>
                <a:cs typeface="+mn-cs"/>
              </a:rPr>
              <a:t>detection processor that uses the autocorrelation function with lags</a:t>
            </a:r>
            <a:r>
              <a:rPr lang="en-US" sz="1200" kern="1200" baseline="0" dirty="0" smtClean="0">
                <a:solidFill>
                  <a:schemeClr val="tx1"/>
                </a:solidFill>
                <a:effectLst/>
                <a:latin typeface="+mn-lt"/>
                <a:ea typeface="+mn-ea"/>
                <a:cs typeface="+mn-cs"/>
              </a:rPr>
              <a:t> 0 and 1 as shows this equation….</a:t>
            </a:r>
          </a:p>
          <a:p>
            <a:r>
              <a:rPr lang="en-US" sz="1200" kern="1200" dirty="0" smtClean="0">
                <a:solidFill>
                  <a:schemeClr val="tx1"/>
                </a:solidFill>
                <a:effectLst/>
                <a:latin typeface="+mn-lt"/>
                <a:ea typeface="+mn-ea"/>
                <a:cs typeface="+mn-cs"/>
              </a:rPr>
              <a:t>where </a:t>
            </a:r>
            <a:r>
              <a:rPr lang="en-US" sz="1200" i="1" kern="1200" dirty="0" smtClean="0">
                <a:solidFill>
                  <a:schemeClr val="tx1"/>
                </a:solidFill>
                <a:effectLst/>
                <a:latin typeface="+mn-lt"/>
                <a:ea typeface="+mn-ea"/>
                <a:cs typeface="+mn-cs"/>
              </a:rPr>
              <a:t>y</a:t>
            </a:r>
            <a:r>
              <a:rPr lang="en-US" sz="1200" kern="1200" dirty="0" smtClean="0">
                <a:solidFill>
                  <a:schemeClr val="tx1"/>
                </a:solidFill>
                <a:effectLst/>
                <a:latin typeface="+mn-lt"/>
                <a:ea typeface="+mn-ea"/>
                <a:cs typeface="+mn-cs"/>
              </a:rPr>
              <a:t> are the samples of the seismic record, </a:t>
            </a:r>
            <a:r>
              <a:rPr lang="en-US" sz="1200" i="1" kern="1200" dirty="0" smtClean="0">
                <a:solidFill>
                  <a:schemeClr val="tx1"/>
                </a:solidFill>
                <a:effectLst/>
                <a:latin typeface="+mn-lt"/>
                <a:ea typeface="+mn-ea"/>
                <a:cs typeface="+mn-cs"/>
              </a:rPr>
              <a:t>N</a:t>
            </a:r>
            <a:r>
              <a:rPr lang="en-US" sz="1200" kern="1200" dirty="0" smtClean="0">
                <a:solidFill>
                  <a:schemeClr val="tx1"/>
                </a:solidFill>
                <a:effectLst/>
                <a:latin typeface="+mn-lt"/>
                <a:ea typeface="+mn-ea"/>
                <a:cs typeface="+mn-cs"/>
              </a:rPr>
              <a:t> is the number of samples in each sliding window and </a:t>
            </a:r>
            <a:r>
              <a:rPr lang="en-US" sz="1200" i="1" kern="1200" dirty="0" smtClean="0">
                <a:solidFill>
                  <a:schemeClr val="tx1"/>
                </a:solidFill>
                <a:effectLst/>
                <a:latin typeface="+mn-lt"/>
                <a:ea typeface="+mn-ea"/>
                <a:cs typeface="+mn-cs"/>
              </a:rPr>
              <a:t>k </a:t>
            </a:r>
            <a:r>
              <a:rPr lang="en-US" sz="1200" kern="1200" dirty="0" smtClean="0">
                <a:solidFill>
                  <a:schemeClr val="tx1"/>
                </a:solidFill>
                <a:effectLst/>
                <a:latin typeface="+mn-lt"/>
                <a:ea typeface="+mn-ea"/>
                <a:cs typeface="+mn-cs"/>
              </a:rPr>
              <a:t>is the possible range of lags, this is done with the purpose of detecting events of interest in the seismic record.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was observed that when </a:t>
            </a:r>
            <a:r>
              <a:rPr lang="en-US" sz="1200" i="1" kern="1200" dirty="0" smtClean="0">
                <a:solidFill>
                  <a:schemeClr val="tx1"/>
                </a:solidFill>
                <a:effectLst/>
                <a:latin typeface="+mn-lt"/>
                <a:ea typeface="+mn-ea"/>
                <a:cs typeface="+mn-cs"/>
              </a:rPr>
              <a:t>k</a:t>
            </a:r>
            <a:r>
              <a:rPr lang="en-US" sz="1200" kern="1200" dirty="0" smtClean="0">
                <a:solidFill>
                  <a:schemeClr val="tx1"/>
                </a:solidFill>
                <a:effectLst/>
                <a:latin typeface="+mn-lt"/>
                <a:ea typeface="+mn-ea"/>
                <a:cs typeface="+mn-cs"/>
              </a:rPr>
              <a:t> = 0, the function determines the mean square value, corresponding to the average power of the window</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autocorrelation function of each sliding window is analyzed with </a:t>
            </a:r>
            <a:r>
              <a:rPr lang="en-US" sz="1200" i="1" kern="1200" dirty="0" smtClean="0">
                <a:solidFill>
                  <a:schemeClr val="tx1"/>
                </a:solidFill>
                <a:effectLst/>
                <a:latin typeface="+mn-lt"/>
                <a:ea typeface="+mn-ea"/>
                <a:cs typeface="+mn-cs"/>
              </a:rPr>
              <a:t>r(0)</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r(1)</a:t>
            </a:r>
            <a:r>
              <a:rPr lang="en-US" sz="1200" kern="1200" dirty="0" smtClean="0">
                <a:solidFill>
                  <a:schemeClr val="tx1"/>
                </a:solidFill>
                <a:effectLst/>
                <a:latin typeface="+mn-lt"/>
                <a:ea typeface="+mn-ea"/>
                <a:cs typeface="+mn-cs"/>
              </a:rPr>
              <a:t> lags defining a normalization p.</a:t>
            </a:r>
            <a:endParaRPr lang="en-US" dirty="0"/>
          </a:p>
        </p:txBody>
      </p:sp>
      <p:sp>
        <p:nvSpPr>
          <p:cNvPr id="4" name="3 Marcador de número de diapositiva"/>
          <p:cNvSpPr>
            <a:spLocks noGrp="1"/>
          </p:cNvSpPr>
          <p:nvPr>
            <p:ph type="sldNum" sz="quarter" idx="10"/>
          </p:nvPr>
        </p:nvSpPr>
        <p:spPr/>
        <p:txBody>
          <a:bodyPr/>
          <a:lstStyle/>
          <a:p>
            <a:fld id="{39303F30-7BD1-44A6-8E3C-515D9D147626}" type="slidenum">
              <a:rPr lang="en-US" smtClean="0"/>
              <a:t>13</a:t>
            </a:fld>
            <a:endParaRPr lang="en-US"/>
          </a:p>
        </p:txBody>
      </p:sp>
    </p:spTree>
    <p:extLst>
      <p:ext uri="{BB962C8B-B14F-4D97-AF65-F5344CB8AC3E}">
        <p14:creationId xmlns:p14="http://schemas.microsoft.com/office/powerpoint/2010/main" val="1411587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shown in the processor, parameters r (0) r (1) are obtained in parallel, one r (0) and r (1) corresponding to each sliding window, creating an equal number of parameters. So</a:t>
                </a:r>
                <a:r>
                  <a:rPr lang="en-US" sz="1200" kern="1200" baseline="0" dirty="0" smtClean="0">
                    <a:solidFill>
                      <a:schemeClr val="tx1"/>
                    </a:solidFill>
                    <a:effectLst/>
                    <a:latin typeface="+mn-lt"/>
                    <a:ea typeface="+mn-ea"/>
                    <a:cs typeface="+mn-cs"/>
                  </a:rPr>
                  <a:t> this normalization is called online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We also present </a:t>
                </a:r>
                <a:r>
                  <a:rPr lang="en-US" sz="1200" kern="1200" dirty="0" smtClean="0">
                    <a:solidFill>
                      <a:schemeClr val="tx1"/>
                    </a:solidFill>
                    <a:effectLst/>
                    <a:latin typeface="+mn-lt"/>
                    <a:ea typeface="+mn-ea"/>
                    <a:cs typeface="+mn-cs"/>
                  </a:rPr>
                  <a:t>The relationship between the autocorrelation </a:t>
                </a:r>
                <a:r>
                  <a:rPr lang="en-US" sz="1200" i="1" kern="1200" dirty="0" smtClean="0">
                    <a:solidFill>
                      <a:schemeClr val="tx1"/>
                    </a:solidFill>
                    <a:effectLst/>
                    <a:latin typeface="+mn-lt"/>
                    <a:ea typeface="+mn-ea"/>
                    <a:cs typeface="+mn-cs"/>
                  </a:rPr>
                  <a:t>r(1)</a:t>
                </a:r>
                <a:r>
                  <a:rPr lang="en-US" sz="1200" kern="1200" dirty="0" smtClean="0">
                    <a:solidFill>
                      <a:schemeClr val="tx1"/>
                    </a:solidFill>
                    <a:effectLst/>
                    <a:latin typeface="+mn-lt"/>
                    <a:ea typeface="+mn-ea"/>
                    <a:cs typeface="+mn-cs"/>
                  </a:rPr>
                  <a:t> and the minimum or maximum value of </a:t>
                </a:r>
                <a:r>
                  <a:rPr lang="en-US" sz="1200" i="1" kern="1200" dirty="0" smtClean="0">
                    <a:solidFill>
                      <a:schemeClr val="tx1"/>
                    </a:solidFill>
                    <a:effectLst/>
                    <a:latin typeface="+mn-lt"/>
                    <a:ea typeface="+mn-ea"/>
                    <a:cs typeface="+mn-cs"/>
                  </a:rPr>
                  <a:t>r (0)</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like </a:t>
                </a:r>
                <a:r>
                  <a:rPr lang="en-US" sz="1200" kern="1200" dirty="0" smtClean="0">
                    <a:solidFill>
                      <a:schemeClr val="tx1"/>
                    </a:solidFill>
                    <a:effectLst/>
                    <a:latin typeface="+mn-lt"/>
                    <a:ea typeface="+mn-ea"/>
                    <a:cs typeface="+mn-cs"/>
                  </a:rPr>
                  <a:t>another normalization.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a comparative process presents an adaptive normalization. This normalization uses another autocorrelation r (0) called </a:t>
                </a:r>
                <a:r>
                  <a:rPr lang="en-US" sz="1200" kern="1200" dirty="0" err="1" smtClean="0">
                    <a:solidFill>
                      <a:schemeClr val="tx1"/>
                    </a:solidFill>
                    <a:effectLst/>
                    <a:latin typeface="+mn-lt"/>
                    <a:ea typeface="+mn-ea"/>
                    <a:cs typeface="+mn-cs"/>
                  </a:rPr>
                  <a:t>r_ad</a:t>
                </a:r>
                <a:r>
                  <a:rPr lang="en-US" sz="1200" kern="1200" dirty="0" smtClean="0">
                    <a:solidFill>
                      <a:schemeClr val="tx1"/>
                    </a:solidFill>
                    <a:effectLst/>
                    <a:latin typeface="+mn-lt"/>
                    <a:ea typeface="+mn-ea"/>
                    <a:cs typeface="+mn-cs"/>
                  </a:rPr>
                  <a:t> (0) is defined but remains r (1) obtained above. Its </a:t>
                </a:r>
                <a:r>
                  <a:rPr lang="en-US" sz="1200" kern="1200" dirty="0" err="1" smtClean="0">
                    <a:solidFill>
                      <a:schemeClr val="tx1"/>
                    </a:solidFill>
                    <a:effectLst/>
                    <a:latin typeface="+mn-lt"/>
                    <a:ea typeface="+mn-ea"/>
                    <a:cs typeface="+mn-cs"/>
                  </a:rPr>
                  <a:t>adaptative</a:t>
                </a:r>
                <a:r>
                  <a:rPr lang="en-US" sz="1200" kern="1200" dirty="0" smtClean="0">
                    <a:solidFill>
                      <a:schemeClr val="tx1"/>
                    </a:solidFill>
                    <a:effectLst/>
                    <a:latin typeface="+mn-lt"/>
                    <a:ea typeface="+mn-ea"/>
                    <a:cs typeface="+mn-cs"/>
                  </a:rPr>
                  <a:t> because the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numer</a:t>
                </a:r>
                <a:r>
                  <a:rPr lang="en-US" sz="1200" kern="1200" baseline="0" dirty="0" smtClean="0">
                    <a:solidFill>
                      <a:schemeClr val="tx1"/>
                    </a:solidFill>
                    <a:effectLst/>
                    <a:latin typeface="+mn-lt"/>
                    <a:ea typeface="+mn-ea"/>
                    <a:cs typeface="+mn-cs"/>
                  </a:rPr>
                  <a:t> of rad(0) parameter created is different from the number of r(1) parameters .</a:t>
                </a:r>
                <a:endParaRPr lang="es-ES_tradnl"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p:txBody>
          </p:sp>
        </mc:Choice>
        <mc:Fallback xmlns="">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shown in the processor parameters r (0) r (1) are obtained in parallel, one r (0) and r (1) corresponding to each sliding window, creating an equal number of parameters. So</a:t>
                </a:r>
                <a:r>
                  <a:rPr lang="en-US" sz="1200" kern="1200" baseline="0" dirty="0" smtClean="0">
                    <a:solidFill>
                      <a:schemeClr val="tx1"/>
                    </a:solidFill>
                    <a:effectLst/>
                    <a:latin typeface="+mn-lt"/>
                    <a:ea typeface="+mn-ea"/>
                    <a:cs typeface="+mn-cs"/>
                  </a:rPr>
                  <a:t> this normalization is called online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We also present </a:t>
                </a:r>
                <a:r>
                  <a:rPr lang="en-US" sz="1200" kern="1200" dirty="0" smtClean="0">
                    <a:solidFill>
                      <a:schemeClr val="tx1"/>
                    </a:solidFill>
                    <a:effectLst/>
                    <a:latin typeface="+mn-lt"/>
                    <a:ea typeface="+mn-ea"/>
                    <a:cs typeface="+mn-cs"/>
                  </a:rPr>
                  <a:t>The relationship between the autocorrelation </a:t>
                </a:r>
                <a:r>
                  <a:rPr lang="en-US" sz="1200" i="1" kern="1200" dirty="0" smtClean="0">
                    <a:solidFill>
                      <a:schemeClr val="tx1"/>
                    </a:solidFill>
                    <a:effectLst/>
                    <a:latin typeface="+mn-lt"/>
                    <a:ea typeface="+mn-ea"/>
                    <a:cs typeface="+mn-cs"/>
                  </a:rPr>
                  <a:t>r(1)</a:t>
                </a:r>
                <a:r>
                  <a:rPr lang="en-US" sz="1200" kern="1200" dirty="0" smtClean="0">
                    <a:solidFill>
                      <a:schemeClr val="tx1"/>
                    </a:solidFill>
                    <a:effectLst/>
                    <a:latin typeface="+mn-lt"/>
                    <a:ea typeface="+mn-ea"/>
                    <a:cs typeface="+mn-cs"/>
                  </a:rPr>
                  <a:t> and the minimum or maximum value of </a:t>
                </a:r>
                <a:r>
                  <a:rPr lang="en-US" sz="1200" i="1" kern="1200" dirty="0" smtClean="0">
                    <a:solidFill>
                      <a:schemeClr val="tx1"/>
                    </a:solidFill>
                    <a:effectLst/>
                    <a:latin typeface="+mn-lt"/>
                    <a:ea typeface="+mn-ea"/>
                    <a:cs typeface="+mn-cs"/>
                  </a:rPr>
                  <a:t>r (0)</a:t>
                </a:r>
                <a:r>
                  <a:rPr lang="en-US" sz="1200" kern="1200" dirty="0" smtClean="0">
                    <a:solidFill>
                      <a:schemeClr val="tx1"/>
                    </a:solidFill>
                    <a:effectLst/>
                    <a:latin typeface="+mn-lt"/>
                    <a:ea typeface="+mn-ea"/>
                    <a:cs typeface="+mn-cs"/>
                  </a:rPr>
                  <a:t> I</a:t>
                </a:r>
                <a:r>
                  <a:rPr lang="en-US" sz="1200" kern="1200" baseline="0" dirty="0" smtClean="0">
                    <a:solidFill>
                      <a:schemeClr val="tx1"/>
                    </a:solidFill>
                    <a:effectLst/>
                    <a:latin typeface="+mn-lt"/>
                    <a:ea typeface="+mn-ea"/>
                    <a:cs typeface="+mn-cs"/>
                  </a:rPr>
                  <a:t> like </a:t>
                </a:r>
                <a:r>
                  <a:rPr lang="en-US" sz="1200" kern="1200" dirty="0" smtClean="0">
                    <a:solidFill>
                      <a:schemeClr val="tx1"/>
                    </a:solidFill>
                    <a:effectLst/>
                    <a:latin typeface="+mn-lt"/>
                    <a:ea typeface="+mn-ea"/>
                    <a:cs typeface="+mn-cs"/>
                  </a:rPr>
                  <a:t>another normalization.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a comparative process presents an adaptive normalization. This normalization uses another autocorrelation r (0) called </a:t>
                </a:r>
                <a:r>
                  <a:rPr lang="en-US" sz="1200" kern="1200" dirty="0" err="1" smtClean="0">
                    <a:solidFill>
                      <a:schemeClr val="tx1"/>
                    </a:solidFill>
                    <a:effectLst/>
                    <a:latin typeface="+mn-lt"/>
                    <a:ea typeface="+mn-ea"/>
                    <a:cs typeface="+mn-cs"/>
                  </a:rPr>
                  <a:t>r_ad</a:t>
                </a:r>
                <a:r>
                  <a:rPr lang="en-US" sz="1200" kern="1200" dirty="0" smtClean="0">
                    <a:solidFill>
                      <a:schemeClr val="tx1"/>
                    </a:solidFill>
                    <a:effectLst/>
                    <a:latin typeface="+mn-lt"/>
                    <a:ea typeface="+mn-ea"/>
                    <a:cs typeface="+mn-cs"/>
                  </a:rPr>
                  <a:t> (0) is defined but remains r (1) obtained above. Its </a:t>
                </a:r>
                <a:r>
                  <a:rPr lang="en-US" sz="1200" kern="1200" dirty="0" err="1" smtClean="0">
                    <a:solidFill>
                      <a:schemeClr val="tx1"/>
                    </a:solidFill>
                    <a:effectLst/>
                    <a:latin typeface="+mn-lt"/>
                    <a:ea typeface="+mn-ea"/>
                    <a:cs typeface="+mn-cs"/>
                  </a:rPr>
                  <a:t>adaptative</a:t>
                </a:r>
                <a:r>
                  <a:rPr lang="en-US" sz="1200" kern="1200" dirty="0" smtClean="0">
                    <a:solidFill>
                      <a:schemeClr val="tx1"/>
                    </a:solidFill>
                    <a:effectLst/>
                    <a:latin typeface="+mn-lt"/>
                    <a:ea typeface="+mn-ea"/>
                    <a:cs typeface="+mn-cs"/>
                  </a:rPr>
                  <a:t> because the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numer</a:t>
                </a:r>
                <a:r>
                  <a:rPr lang="en-US" sz="1200" kern="1200" baseline="0" dirty="0" smtClean="0">
                    <a:solidFill>
                      <a:schemeClr val="tx1"/>
                    </a:solidFill>
                    <a:effectLst/>
                    <a:latin typeface="+mn-lt"/>
                    <a:ea typeface="+mn-ea"/>
                    <a:cs typeface="+mn-cs"/>
                  </a:rPr>
                  <a:t> of rad(0) parameter created is different from the number of r(1) parameters .</a:t>
                </a:r>
                <a:endParaRPr lang="es-ES_tradnl"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Como se observa en el procesador los parámetros r(0) y r(1) se obtienen de manera paralela, un r(0) y un r(1) respectivo para cada ventana deslizante, creándose igual número de parámetros.</a:t>
                </a:r>
                <a:endParaRPr lang="es-ES_tradnl" sz="1200" kern="1200" dirty="0" smtClean="0">
                  <a:solidFill>
                    <a:schemeClr val="tx1"/>
                  </a:solidFill>
                  <a:effectLst/>
                  <a:latin typeface="+mn-lt"/>
                  <a:ea typeface="+mn-ea"/>
                  <a:cs typeface="+mn-cs"/>
                </a:endParaRPr>
              </a:p>
              <a:p>
                <a:endParaRPr lang="en-US" dirty="0" smtClean="0"/>
              </a:p>
              <a:p>
                <a:r>
                  <a:rPr lang="es-ES" sz="1200" kern="1200" dirty="0" smtClean="0">
                    <a:solidFill>
                      <a:schemeClr val="tx1"/>
                    </a:solidFill>
                    <a:effectLst/>
                    <a:latin typeface="+mn-lt"/>
                    <a:ea typeface="+mn-ea"/>
                    <a:cs typeface="+mn-cs"/>
                  </a:rPr>
                  <a:t>Como un proceso comparativo se presenta una normalización adaptiva. En esta normalización se define otra autocorrelación r(0) denominada </a:t>
                </a:r>
                <a:r>
                  <a:rPr lang="es-ES" sz="1200" i="0" kern="1200">
                    <a:solidFill>
                      <a:schemeClr val="tx1"/>
                    </a:solidFill>
                    <a:effectLst/>
                    <a:latin typeface="+mn-lt"/>
                    <a:ea typeface="+mn-ea"/>
                    <a:cs typeface="+mn-cs"/>
                  </a:rPr>
                  <a:t>r</a:t>
                </a:r>
                <a:r>
                  <a:rPr lang="es-ES_tradnl" sz="1200" i="0" kern="1200">
                    <a:solidFill>
                      <a:schemeClr val="tx1"/>
                    </a:solidFill>
                    <a:effectLst/>
                    <a:latin typeface="+mn-lt"/>
                    <a:ea typeface="+mn-ea"/>
                    <a:cs typeface="+mn-cs"/>
                  </a:rPr>
                  <a:t>_</a:t>
                </a:r>
                <a:r>
                  <a:rPr lang="es-ES" sz="1200" i="0" kern="1200">
                    <a:solidFill>
                      <a:schemeClr val="tx1"/>
                    </a:solidFill>
                    <a:effectLst/>
                    <a:latin typeface="+mn-lt"/>
                    <a:ea typeface="+mn-ea"/>
                    <a:cs typeface="+mn-cs"/>
                  </a:rPr>
                  <a:t>ad (0)</a:t>
                </a:r>
                <a:r>
                  <a:rPr lang="es-ES" sz="1200" kern="1200" dirty="0">
                    <a:solidFill>
                      <a:schemeClr val="tx1"/>
                    </a:solidFill>
                    <a:effectLst/>
                    <a:latin typeface="+mn-lt"/>
                    <a:ea typeface="+mn-ea"/>
                    <a:cs typeface="+mn-cs"/>
                  </a:rPr>
                  <a:t> pero se mantiene  r(1) anteriormente obtenida.  El cálculo se presenta en (8).</a:t>
                </a:r>
                <a:endParaRPr lang="en-US" dirty="0"/>
              </a:p>
            </p:txBody>
          </p:sp>
        </mc:Fallback>
      </mc:AlternateContent>
      <p:sp>
        <p:nvSpPr>
          <p:cNvPr id="4" name="3 Marcador de número de diapositiva"/>
          <p:cNvSpPr>
            <a:spLocks noGrp="1"/>
          </p:cNvSpPr>
          <p:nvPr>
            <p:ph type="sldNum" sz="quarter" idx="10"/>
          </p:nvPr>
        </p:nvSpPr>
        <p:spPr/>
        <p:txBody>
          <a:bodyPr/>
          <a:lstStyle/>
          <a:p>
            <a:fld id="{39303F30-7BD1-44A6-8E3C-515D9D147626}" type="slidenum">
              <a:rPr lang="en-US" smtClean="0"/>
              <a:t>14</a:t>
            </a:fld>
            <a:endParaRPr lang="en-US"/>
          </a:p>
        </p:txBody>
      </p:sp>
    </p:spTree>
    <p:extLst>
      <p:ext uri="{BB962C8B-B14F-4D97-AF65-F5344CB8AC3E}">
        <p14:creationId xmlns:p14="http://schemas.microsoft.com/office/powerpoint/2010/main" val="1411587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shown in the processor, parameters r (0) r (1) are obtained in parallel, one r (0) and r (1) corresponding to each sliding window, creating an equal number of parameters. So</a:t>
                </a:r>
                <a:r>
                  <a:rPr lang="en-US" sz="1200" kern="1200" baseline="0" dirty="0" smtClean="0">
                    <a:solidFill>
                      <a:schemeClr val="tx1"/>
                    </a:solidFill>
                    <a:effectLst/>
                    <a:latin typeface="+mn-lt"/>
                    <a:ea typeface="+mn-ea"/>
                    <a:cs typeface="+mn-cs"/>
                  </a:rPr>
                  <a:t> this normalization is called online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We also present </a:t>
                </a:r>
                <a:r>
                  <a:rPr lang="en-US" sz="1200" kern="1200" dirty="0" smtClean="0">
                    <a:solidFill>
                      <a:schemeClr val="tx1"/>
                    </a:solidFill>
                    <a:effectLst/>
                    <a:latin typeface="+mn-lt"/>
                    <a:ea typeface="+mn-ea"/>
                    <a:cs typeface="+mn-cs"/>
                  </a:rPr>
                  <a:t>The relationship between the autocorrelation </a:t>
                </a:r>
                <a:r>
                  <a:rPr lang="en-US" sz="1200" i="1" kern="1200" dirty="0" smtClean="0">
                    <a:solidFill>
                      <a:schemeClr val="tx1"/>
                    </a:solidFill>
                    <a:effectLst/>
                    <a:latin typeface="+mn-lt"/>
                    <a:ea typeface="+mn-ea"/>
                    <a:cs typeface="+mn-cs"/>
                  </a:rPr>
                  <a:t>r(1)</a:t>
                </a:r>
                <a:r>
                  <a:rPr lang="en-US" sz="1200" kern="1200" dirty="0" smtClean="0">
                    <a:solidFill>
                      <a:schemeClr val="tx1"/>
                    </a:solidFill>
                    <a:effectLst/>
                    <a:latin typeface="+mn-lt"/>
                    <a:ea typeface="+mn-ea"/>
                    <a:cs typeface="+mn-cs"/>
                  </a:rPr>
                  <a:t> and the minimum or maximum value of </a:t>
                </a:r>
                <a:r>
                  <a:rPr lang="en-US" sz="1200" i="1" kern="1200" dirty="0" smtClean="0">
                    <a:solidFill>
                      <a:schemeClr val="tx1"/>
                    </a:solidFill>
                    <a:effectLst/>
                    <a:latin typeface="+mn-lt"/>
                    <a:ea typeface="+mn-ea"/>
                    <a:cs typeface="+mn-cs"/>
                  </a:rPr>
                  <a:t>r (0)</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like </a:t>
                </a:r>
                <a:r>
                  <a:rPr lang="en-US" sz="1200" kern="1200" dirty="0" smtClean="0">
                    <a:solidFill>
                      <a:schemeClr val="tx1"/>
                    </a:solidFill>
                    <a:effectLst/>
                    <a:latin typeface="+mn-lt"/>
                    <a:ea typeface="+mn-ea"/>
                    <a:cs typeface="+mn-cs"/>
                  </a:rPr>
                  <a:t>another normalization.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a comparative process presents an adaptive normalization. This normalization uses another autocorrelation r (0) called </a:t>
                </a:r>
                <a:r>
                  <a:rPr lang="en-US" sz="1200" kern="1200" dirty="0" err="1" smtClean="0">
                    <a:solidFill>
                      <a:schemeClr val="tx1"/>
                    </a:solidFill>
                    <a:effectLst/>
                    <a:latin typeface="+mn-lt"/>
                    <a:ea typeface="+mn-ea"/>
                    <a:cs typeface="+mn-cs"/>
                  </a:rPr>
                  <a:t>r_ad</a:t>
                </a:r>
                <a:r>
                  <a:rPr lang="en-US" sz="1200" kern="1200" dirty="0" smtClean="0">
                    <a:solidFill>
                      <a:schemeClr val="tx1"/>
                    </a:solidFill>
                    <a:effectLst/>
                    <a:latin typeface="+mn-lt"/>
                    <a:ea typeface="+mn-ea"/>
                    <a:cs typeface="+mn-cs"/>
                  </a:rPr>
                  <a:t> (0) is defined but remains r (1) obtained above. Its </a:t>
                </a:r>
                <a:r>
                  <a:rPr lang="en-US" sz="1200" kern="1200" dirty="0" err="1" smtClean="0">
                    <a:solidFill>
                      <a:schemeClr val="tx1"/>
                    </a:solidFill>
                    <a:effectLst/>
                    <a:latin typeface="+mn-lt"/>
                    <a:ea typeface="+mn-ea"/>
                    <a:cs typeface="+mn-cs"/>
                  </a:rPr>
                  <a:t>adaptative</a:t>
                </a:r>
                <a:r>
                  <a:rPr lang="en-US" sz="1200" kern="1200" dirty="0" smtClean="0">
                    <a:solidFill>
                      <a:schemeClr val="tx1"/>
                    </a:solidFill>
                    <a:effectLst/>
                    <a:latin typeface="+mn-lt"/>
                    <a:ea typeface="+mn-ea"/>
                    <a:cs typeface="+mn-cs"/>
                  </a:rPr>
                  <a:t> because the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numer</a:t>
                </a:r>
                <a:r>
                  <a:rPr lang="en-US" sz="1200" kern="1200" baseline="0" dirty="0" smtClean="0">
                    <a:solidFill>
                      <a:schemeClr val="tx1"/>
                    </a:solidFill>
                    <a:effectLst/>
                    <a:latin typeface="+mn-lt"/>
                    <a:ea typeface="+mn-ea"/>
                    <a:cs typeface="+mn-cs"/>
                  </a:rPr>
                  <a:t> of rad(0) parameter created is different from the number of r(1) parameters .</a:t>
                </a:r>
                <a:endParaRPr lang="es-ES_tradnl"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p:txBody>
          </p:sp>
        </mc:Choice>
        <mc:Fallback xmlns="">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shown in the processor parameters r (0) r (1) are obtained in parallel, one r (0) and r (1) corresponding to each sliding window, creating an equal number of parameters. So</a:t>
                </a:r>
                <a:r>
                  <a:rPr lang="en-US" sz="1200" kern="1200" baseline="0" dirty="0" smtClean="0">
                    <a:solidFill>
                      <a:schemeClr val="tx1"/>
                    </a:solidFill>
                    <a:effectLst/>
                    <a:latin typeface="+mn-lt"/>
                    <a:ea typeface="+mn-ea"/>
                    <a:cs typeface="+mn-cs"/>
                  </a:rPr>
                  <a:t> this normalization is called online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We also present </a:t>
                </a:r>
                <a:r>
                  <a:rPr lang="en-US" sz="1200" kern="1200" dirty="0" smtClean="0">
                    <a:solidFill>
                      <a:schemeClr val="tx1"/>
                    </a:solidFill>
                    <a:effectLst/>
                    <a:latin typeface="+mn-lt"/>
                    <a:ea typeface="+mn-ea"/>
                    <a:cs typeface="+mn-cs"/>
                  </a:rPr>
                  <a:t>The relationship between the autocorrelation </a:t>
                </a:r>
                <a:r>
                  <a:rPr lang="en-US" sz="1200" i="1" kern="1200" dirty="0" smtClean="0">
                    <a:solidFill>
                      <a:schemeClr val="tx1"/>
                    </a:solidFill>
                    <a:effectLst/>
                    <a:latin typeface="+mn-lt"/>
                    <a:ea typeface="+mn-ea"/>
                    <a:cs typeface="+mn-cs"/>
                  </a:rPr>
                  <a:t>r(1)</a:t>
                </a:r>
                <a:r>
                  <a:rPr lang="en-US" sz="1200" kern="1200" dirty="0" smtClean="0">
                    <a:solidFill>
                      <a:schemeClr val="tx1"/>
                    </a:solidFill>
                    <a:effectLst/>
                    <a:latin typeface="+mn-lt"/>
                    <a:ea typeface="+mn-ea"/>
                    <a:cs typeface="+mn-cs"/>
                  </a:rPr>
                  <a:t> and the minimum or maximum value of </a:t>
                </a:r>
                <a:r>
                  <a:rPr lang="en-US" sz="1200" i="1" kern="1200" dirty="0" smtClean="0">
                    <a:solidFill>
                      <a:schemeClr val="tx1"/>
                    </a:solidFill>
                    <a:effectLst/>
                    <a:latin typeface="+mn-lt"/>
                    <a:ea typeface="+mn-ea"/>
                    <a:cs typeface="+mn-cs"/>
                  </a:rPr>
                  <a:t>r (0)</a:t>
                </a:r>
                <a:r>
                  <a:rPr lang="en-US" sz="1200" kern="1200" dirty="0" smtClean="0">
                    <a:solidFill>
                      <a:schemeClr val="tx1"/>
                    </a:solidFill>
                    <a:effectLst/>
                    <a:latin typeface="+mn-lt"/>
                    <a:ea typeface="+mn-ea"/>
                    <a:cs typeface="+mn-cs"/>
                  </a:rPr>
                  <a:t> I</a:t>
                </a:r>
                <a:r>
                  <a:rPr lang="en-US" sz="1200" kern="1200" baseline="0" dirty="0" smtClean="0">
                    <a:solidFill>
                      <a:schemeClr val="tx1"/>
                    </a:solidFill>
                    <a:effectLst/>
                    <a:latin typeface="+mn-lt"/>
                    <a:ea typeface="+mn-ea"/>
                    <a:cs typeface="+mn-cs"/>
                  </a:rPr>
                  <a:t> like </a:t>
                </a:r>
                <a:r>
                  <a:rPr lang="en-US" sz="1200" kern="1200" dirty="0" smtClean="0">
                    <a:solidFill>
                      <a:schemeClr val="tx1"/>
                    </a:solidFill>
                    <a:effectLst/>
                    <a:latin typeface="+mn-lt"/>
                    <a:ea typeface="+mn-ea"/>
                    <a:cs typeface="+mn-cs"/>
                  </a:rPr>
                  <a:t>another normalization.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a comparative process presents an adaptive normalization. This normalization uses another autocorrelation r (0) called </a:t>
                </a:r>
                <a:r>
                  <a:rPr lang="en-US" sz="1200" kern="1200" dirty="0" err="1" smtClean="0">
                    <a:solidFill>
                      <a:schemeClr val="tx1"/>
                    </a:solidFill>
                    <a:effectLst/>
                    <a:latin typeface="+mn-lt"/>
                    <a:ea typeface="+mn-ea"/>
                    <a:cs typeface="+mn-cs"/>
                  </a:rPr>
                  <a:t>r_ad</a:t>
                </a:r>
                <a:r>
                  <a:rPr lang="en-US" sz="1200" kern="1200" dirty="0" smtClean="0">
                    <a:solidFill>
                      <a:schemeClr val="tx1"/>
                    </a:solidFill>
                    <a:effectLst/>
                    <a:latin typeface="+mn-lt"/>
                    <a:ea typeface="+mn-ea"/>
                    <a:cs typeface="+mn-cs"/>
                  </a:rPr>
                  <a:t> (0) is defined but remains r (1) obtained above. Its </a:t>
                </a:r>
                <a:r>
                  <a:rPr lang="en-US" sz="1200" kern="1200" dirty="0" err="1" smtClean="0">
                    <a:solidFill>
                      <a:schemeClr val="tx1"/>
                    </a:solidFill>
                    <a:effectLst/>
                    <a:latin typeface="+mn-lt"/>
                    <a:ea typeface="+mn-ea"/>
                    <a:cs typeface="+mn-cs"/>
                  </a:rPr>
                  <a:t>adaptative</a:t>
                </a:r>
                <a:r>
                  <a:rPr lang="en-US" sz="1200" kern="1200" dirty="0" smtClean="0">
                    <a:solidFill>
                      <a:schemeClr val="tx1"/>
                    </a:solidFill>
                    <a:effectLst/>
                    <a:latin typeface="+mn-lt"/>
                    <a:ea typeface="+mn-ea"/>
                    <a:cs typeface="+mn-cs"/>
                  </a:rPr>
                  <a:t> because the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numer</a:t>
                </a:r>
                <a:r>
                  <a:rPr lang="en-US" sz="1200" kern="1200" baseline="0" dirty="0" smtClean="0">
                    <a:solidFill>
                      <a:schemeClr val="tx1"/>
                    </a:solidFill>
                    <a:effectLst/>
                    <a:latin typeface="+mn-lt"/>
                    <a:ea typeface="+mn-ea"/>
                    <a:cs typeface="+mn-cs"/>
                  </a:rPr>
                  <a:t> of rad(0) parameter created is different from the number of r(1) parameters .</a:t>
                </a:r>
                <a:endParaRPr lang="es-ES_tradnl"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Como se observa en el procesador los parámetros r(0) y r(1) se obtienen de manera paralela, un r(0) y un r(1) respectivo para cada ventana deslizante, creándose igual número de parámetros.</a:t>
                </a:r>
                <a:endParaRPr lang="es-ES_tradnl" sz="1200" kern="1200" dirty="0" smtClean="0">
                  <a:solidFill>
                    <a:schemeClr val="tx1"/>
                  </a:solidFill>
                  <a:effectLst/>
                  <a:latin typeface="+mn-lt"/>
                  <a:ea typeface="+mn-ea"/>
                  <a:cs typeface="+mn-cs"/>
                </a:endParaRPr>
              </a:p>
              <a:p>
                <a:endParaRPr lang="en-US" dirty="0" smtClean="0"/>
              </a:p>
              <a:p>
                <a:r>
                  <a:rPr lang="es-ES" sz="1200" kern="1200" dirty="0" smtClean="0">
                    <a:solidFill>
                      <a:schemeClr val="tx1"/>
                    </a:solidFill>
                    <a:effectLst/>
                    <a:latin typeface="+mn-lt"/>
                    <a:ea typeface="+mn-ea"/>
                    <a:cs typeface="+mn-cs"/>
                  </a:rPr>
                  <a:t>Como un proceso comparativo se presenta una normalización adaptiva. En esta normalización se define otra autocorrelación r(0) denominada </a:t>
                </a:r>
                <a:r>
                  <a:rPr lang="es-ES" sz="1200" i="0" kern="1200">
                    <a:solidFill>
                      <a:schemeClr val="tx1"/>
                    </a:solidFill>
                    <a:effectLst/>
                    <a:latin typeface="+mn-lt"/>
                    <a:ea typeface="+mn-ea"/>
                    <a:cs typeface="+mn-cs"/>
                  </a:rPr>
                  <a:t>r</a:t>
                </a:r>
                <a:r>
                  <a:rPr lang="es-ES_tradnl" sz="1200" i="0" kern="1200">
                    <a:solidFill>
                      <a:schemeClr val="tx1"/>
                    </a:solidFill>
                    <a:effectLst/>
                    <a:latin typeface="+mn-lt"/>
                    <a:ea typeface="+mn-ea"/>
                    <a:cs typeface="+mn-cs"/>
                  </a:rPr>
                  <a:t>_</a:t>
                </a:r>
                <a:r>
                  <a:rPr lang="es-ES" sz="1200" i="0" kern="1200">
                    <a:solidFill>
                      <a:schemeClr val="tx1"/>
                    </a:solidFill>
                    <a:effectLst/>
                    <a:latin typeface="+mn-lt"/>
                    <a:ea typeface="+mn-ea"/>
                    <a:cs typeface="+mn-cs"/>
                  </a:rPr>
                  <a:t>ad (0)</a:t>
                </a:r>
                <a:r>
                  <a:rPr lang="es-ES" sz="1200" kern="1200" dirty="0">
                    <a:solidFill>
                      <a:schemeClr val="tx1"/>
                    </a:solidFill>
                    <a:effectLst/>
                    <a:latin typeface="+mn-lt"/>
                    <a:ea typeface="+mn-ea"/>
                    <a:cs typeface="+mn-cs"/>
                  </a:rPr>
                  <a:t> pero se mantiene  r(1) anteriormente obtenida.  El cálculo se presenta en (8).</a:t>
                </a:r>
                <a:endParaRPr lang="en-US" dirty="0"/>
              </a:p>
            </p:txBody>
          </p:sp>
        </mc:Fallback>
      </mc:AlternateContent>
      <p:sp>
        <p:nvSpPr>
          <p:cNvPr id="4" name="3 Marcador de número de diapositiva"/>
          <p:cNvSpPr>
            <a:spLocks noGrp="1"/>
          </p:cNvSpPr>
          <p:nvPr>
            <p:ph type="sldNum" sz="quarter" idx="10"/>
          </p:nvPr>
        </p:nvSpPr>
        <p:spPr/>
        <p:txBody>
          <a:bodyPr/>
          <a:lstStyle/>
          <a:p>
            <a:fld id="{39303F30-7BD1-44A6-8E3C-515D9D147626}" type="slidenum">
              <a:rPr lang="en-US" smtClean="0"/>
              <a:t>15</a:t>
            </a:fld>
            <a:endParaRPr lang="en-US"/>
          </a:p>
        </p:txBody>
      </p:sp>
    </p:spTree>
    <p:extLst>
      <p:ext uri="{BB962C8B-B14F-4D97-AF65-F5344CB8AC3E}">
        <p14:creationId xmlns:p14="http://schemas.microsoft.com/office/powerpoint/2010/main" val="1411587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endParaRPr lang="en-US" dirty="0"/>
              </a:p>
            </p:txBody>
          </p:sp>
        </mc:Choice>
        <mc:Fallback xmlns="">
          <p:sp>
            <p:nvSpPr>
              <p:cNvPr id="3" name="2 Marcador de notas"/>
              <p:cNvSpPr>
                <a:spLocks noGrp="1"/>
              </p:cNvSpPr>
              <p:nvPr>
                <p:ph type="body" idx="1"/>
              </p:nvPr>
            </p:nvSpPr>
            <p:spPr/>
            <p:txBody>
              <a:bodyPr/>
              <a:lstStyle/>
              <a:p>
                <a:r>
                  <a:rPr lang="en-US" sz="1200" kern="1200" dirty="0" smtClean="0">
                    <a:solidFill>
                      <a:schemeClr val="tx1"/>
                    </a:solidFill>
                    <a:effectLst/>
                    <a:latin typeface="+mn-lt"/>
                    <a:ea typeface="+mn-ea"/>
                    <a:cs typeface="+mn-cs"/>
                  </a:rPr>
                  <a:t>The first graphs show an excerpt of a seismic signal that will be analyzed as an example; this signal has a duration of 1200 seconds with a data length of </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_(</a:t>
                </a:r>
                <a:r>
                  <a:rPr lang="en-US" sz="1200" kern="1200" dirty="0" err="1">
                    <a:solidFill>
                      <a:schemeClr val="tx1"/>
                    </a:solidFill>
                    <a:effectLst/>
                    <a:latin typeface="+mn-lt"/>
                    <a:ea typeface="+mn-ea"/>
                    <a:cs typeface="+mn-cs"/>
                  </a:rPr>
                  <a:t>total_samples_registry</a:t>
                </a:r>
                <a:r>
                  <a:rPr lang="en-US" sz="1200" kern="1200" dirty="0">
                    <a:solidFill>
                      <a:schemeClr val="tx1"/>
                    </a:solidFill>
                    <a:effectLst/>
                    <a:latin typeface="+mn-lt"/>
                    <a:ea typeface="+mn-ea"/>
                    <a:cs typeface="+mn-cs"/>
                  </a:rPr>
                  <a:t>) = 120000.The following Figures </a:t>
                </a:r>
                <a:r>
                  <a:rPr lang="en-US" sz="1200" kern="1200" dirty="0" smtClean="0">
                    <a:solidFill>
                      <a:schemeClr val="tx1"/>
                    </a:solidFill>
                    <a:effectLst/>
                    <a:latin typeface="+mn-lt"/>
                    <a:ea typeface="+mn-ea"/>
                    <a:cs typeface="+mn-cs"/>
                  </a:rPr>
                  <a:t>show </a:t>
                </a:r>
                <a:r>
                  <a:rPr lang="en-US" sz="1200" kern="1200" dirty="0">
                    <a:solidFill>
                      <a:schemeClr val="tx1"/>
                    </a:solidFill>
                    <a:effectLst/>
                    <a:latin typeface="+mn-lt"/>
                    <a:ea typeface="+mn-ea"/>
                    <a:cs typeface="+mn-cs"/>
                  </a:rPr>
                  <a:t>the result obtained after processing a sample record with an observation window of </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=512 samples and overlapping = 1. </a:t>
                </a:r>
                <a:endParaRPr lang="es-ES_tradnl" sz="1200" kern="1200" dirty="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lines shows </a:t>
                </a:r>
                <a:r>
                  <a:rPr lang="en-US" sz="1200" kern="1200" dirty="0">
                    <a:solidFill>
                      <a:schemeClr val="tx1"/>
                    </a:solidFill>
                    <a:effectLst/>
                    <a:latin typeface="+mn-lt"/>
                    <a:ea typeface="+mn-ea"/>
                    <a:cs typeface="+mn-cs"/>
                  </a:rPr>
                  <a:t>the graph of the average power, </a:t>
                </a:r>
                <a:r>
                  <a:rPr lang="en-US" sz="1200" i="1" kern="1200" dirty="0">
                    <a:solidFill>
                      <a:schemeClr val="tx1"/>
                    </a:solidFill>
                    <a:effectLst/>
                    <a:latin typeface="+mn-lt"/>
                    <a:ea typeface="+mn-ea"/>
                    <a:cs typeface="+mn-cs"/>
                  </a:rPr>
                  <a:t>r(0)</a:t>
                </a:r>
                <a:r>
                  <a:rPr lang="en-US" sz="1200" kern="1200" dirty="0">
                    <a:solidFill>
                      <a:schemeClr val="tx1"/>
                    </a:solidFill>
                    <a:effectLst/>
                    <a:latin typeface="+mn-lt"/>
                    <a:ea typeface="+mn-ea"/>
                    <a:cs typeface="+mn-cs"/>
                  </a:rPr>
                  <a:t>, Fig. 4c shows </a:t>
                </a:r>
                <a:r>
                  <a:rPr lang="en-US" sz="1200" i="1" kern="1200" dirty="0">
                    <a:solidFill>
                      <a:schemeClr val="tx1"/>
                    </a:solidFill>
                    <a:effectLst/>
                    <a:latin typeface="+mn-lt"/>
                    <a:ea typeface="+mn-ea"/>
                    <a:cs typeface="+mn-cs"/>
                  </a:rPr>
                  <a:t>r(1)</a:t>
                </a:r>
                <a:r>
                  <a:rPr lang="en-US" sz="1200" kern="1200" dirty="0">
                    <a:solidFill>
                      <a:schemeClr val="tx1"/>
                    </a:solidFill>
                    <a:effectLst/>
                    <a:latin typeface="+mn-lt"/>
                    <a:ea typeface="+mn-ea"/>
                    <a:cs typeface="+mn-cs"/>
                  </a:rPr>
                  <a:t>, 4d presents </a:t>
                </a:r>
                <a:r>
                  <a:rPr lang="en-US" sz="1200" i="0" kern="1200">
                    <a:solidFill>
                      <a:schemeClr val="tx1"/>
                    </a:solidFill>
                    <a:effectLst/>
                    <a:latin typeface="+mn-lt"/>
                    <a:ea typeface="+mn-ea"/>
                    <a:cs typeface="+mn-cs"/>
                  </a:rPr>
                  <a:t>𝜌</a:t>
                </a:r>
                <a:r>
                  <a:rPr lang="es-ES_tradnl"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a:t>
                </a:r>
                <a:r>
                  <a:rPr lang="en-US" sz="1200" kern="1200" dirty="0">
                    <a:solidFill>
                      <a:schemeClr val="tx1"/>
                    </a:solidFill>
                    <a:effectLst/>
                    <a:latin typeface="+mn-lt"/>
                    <a:ea typeface="+mn-ea"/>
                    <a:cs typeface="+mn-cs"/>
                  </a:rPr>
                  <a:t>, 4e and 4f represent normalization </a:t>
                </a:r>
                <a:r>
                  <a:rPr lang="en-US" sz="1200" i="0" kern="1200">
                    <a:solidFill>
                      <a:schemeClr val="tx1"/>
                    </a:solidFill>
                    <a:effectLst/>
                    <a:latin typeface="+mn-lt"/>
                    <a:ea typeface="+mn-ea"/>
                    <a:cs typeface="+mn-cs"/>
                  </a:rPr>
                  <a:t>𝜌</a:t>
                </a:r>
                <a:r>
                  <a:rPr lang="es-ES_tradnl"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1𝑚𝑎𝑥</a:t>
                </a:r>
                <a:r>
                  <a:rPr lang="en-US" sz="1200" kern="1200" dirty="0">
                    <a:solidFill>
                      <a:schemeClr val="tx1"/>
                    </a:solidFill>
                    <a:effectLst/>
                    <a:latin typeface="+mn-lt"/>
                    <a:ea typeface="+mn-ea"/>
                    <a:cs typeface="+mn-cs"/>
                  </a:rPr>
                  <a:t> and </a:t>
                </a:r>
                <a:r>
                  <a:rPr lang="en-US" sz="1200" i="0" kern="1200">
                    <a:solidFill>
                      <a:schemeClr val="tx1"/>
                    </a:solidFill>
                    <a:effectLst/>
                    <a:latin typeface="+mn-lt"/>
                    <a:ea typeface="+mn-ea"/>
                    <a:cs typeface="+mn-cs"/>
                  </a:rPr>
                  <a:t>ρ</a:t>
                </a:r>
                <a:r>
                  <a:rPr lang="es-ES_tradnl"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1min</a:t>
                </a:r>
                <a:r>
                  <a:rPr lang="en-US" sz="1200" kern="1200" dirty="0">
                    <a:solidFill>
                      <a:schemeClr val="tx1"/>
                    </a:solidFill>
                    <a:effectLst/>
                    <a:latin typeface="+mn-lt"/>
                    <a:ea typeface="+mn-ea"/>
                    <a:cs typeface="+mn-cs"/>
                  </a:rPr>
                  <a:t> respectively.</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it can be seen in the graphs of </a:t>
                </a:r>
                <a:r>
                  <a:rPr lang="en-US" sz="1200" kern="1200" dirty="0" smtClean="0">
                    <a:solidFill>
                      <a:schemeClr val="tx1"/>
                    </a:solidFill>
                    <a:effectLst/>
                    <a:latin typeface="+mn-lt"/>
                    <a:ea typeface="+mn-ea"/>
                    <a:cs typeface="+mn-cs"/>
                  </a:rPr>
                  <a:t>r0 and r1, </a:t>
                </a:r>
                <a:r>
                  <a:rPr lang="en-US" sz="1200" kern="1200" dirty="0">
                    <a:solidFill>
                      <a:schemeClr val="tx1"/>
                    </a:solidFill>
                    <a:effectLst/>
                    <a:latin typeface="+mn-lt"/>
                    <a:ea typeface="+mn-ea"/>
                    <a:cs typeface="+mn-cs"/>
                  </a:rPr>
                  <a:t>there are several zones with higher amplitude, located at the same length of samples in the two illustrations. These zones are a preamble to the real time locations of events of interest. Zones with higher amplitude, which can be associated with presence of events of interest such as: LP, VT, lightning or others, can also be observed in Fig. 4e and 4f.</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Making a comparison between online normalizations, it can be seen that for </a:t>
                </a:r>
                <a:r>
                  <a:rPr lang="es-ES" sz="1200" i="0" kern="1200">
                    <a:solidFill>
                      <a:schemeClr val="tx1"/>
                    </a:solidFill>
                    <a:effectLst/>
                    <a:latin typeface="+mn-lt"/>
                    <a:ea typeface="+mn-ea"/>
                    <a:cs typeface="+mn-cs"/>
                  </a:rPr>
                  <a:t>ρ</a:t>
                </a:r>
                <a:r>
                  <a:rPr lang="es-ES_tradnl"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1max</a:t>
                </a:r>
                <a:r>
                  <a:rPr lang="en-US" sz="1200" kern="120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a:t>
                </a:r>
                <a:r>
                  <a:rPr lang="es-ES" sz="1200" i="0" kern="1200">
                    <a:solidFill>
                      <a:schemeClr val="tx1"/>
                    </a:solidFill>
                    <a:effectLst/>
                    <a:latin typeface="+mn-lt"/>
                    <a:ea typeface="+mn-ea"/>
                    <a:cs typeface="+mn-cs"/>
                  </a:rPr>
                  <a:t>ρ</a:t>
                </a:r>
                <a:r>
                  <a:rPr lang="es-ES_tradnl"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1min</a:t>
                </a:r>
                <a:r>
                  <a:rPr lang="en-US" sz="1200" kern="120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there </a:t>
                </a:r>
                <a:r>
                  <a:rPr lang="en-US" sz="1200" kern="1200" dirty="0">
                    <a:solidFill>
                      <a:schemeClr val="tx1"/>
                    </a:solidFill>
                    <a:effectLst/>
                    <a:latin typeface="+mn-lt"/>
                    <a:ea typeface="+mn-ea"/>
                    <a:cs typeface="+mn-cs"/>
                  </a:rPr>
                  <a:t>are more evident detection zones than for </a:t>
                </a:r>
                <a:r>
                  <a:rPr lang="es-ES" sz="1200" i="0" kern="1200">
                    <a:solidFill>
                      <a:schemeClr val="tx1"/>
                    </a:solidFill>
                    <a:effectLst/>
                    <a:latin typeface="+mn-lt"/>
                    <a:ea typeface="+mn-ea"/>
                    <a:cs typeface="+mn-cs"/>
                  </a:rPr>
                  <a:t>ρ</a:t>
                </a:r>
                <a:r>
                  <a:rPr lang="es-ES_tradnl"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a:t>
                </a:r>
              </a:p>
              <a:p>
                <a:endParaRPr lang="en-US" dirty="0"/>
              </a:p>
            </p:txBody>
          </p:sp>
        </mc:Fallback>
      </mc:AlternateContent>
      <p:sp>
        <p:nvSpPr>
          <p:cNvPr id="4" name="3 Marcador de número de diapositiva"/>
          <p:cNvSpPr>
            <a:spLocks noGrp="1"/>
          </p:cNvSpPr>
          <p:nvPr>
            <p:ph type="sldNum" sz="quarter" idx="10"/>
          </p:nvPr>
        </p:nvSpPr>
        <p:spPr/>
        <p:txBody>
          <a:bodyPr/>
          <a:lstStyle/>
          <a:p>
            <a:fld id="{39303F30-7BD1-44A6-8E3C-515D9D147626}" type="slidenum">
              <a:rPr lang="en-US" smtClean="0"/>
              <a:t>16</a:t>
            </a:fld>
            <a:endParaRPr lang="en-US"/>
          </a:p>
        </p:txBody>
      </p:sp>
    </p:spTree>
    <p:extLst>
      <p:ext uri="{BB962C8B-B14F-4D97-AF65-F5344CB8AC3E}">
        <p14:creationId xmlns:p14="http://schemas.microsoft.com/office/powerpoint/2010/main" val="1411587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endParaRPr lang="en-US" dirty="0"/>
              </a:p>
            </p:txBody>
          </p:sp>
        </mc:Choice>
        <mc:Fallback xmlns="">
          <p:sp>
            <p:nvSpPr>
              <p:cNvPr id="3" name="2 Marcador de notas"/>
              <p:cNvSpPr>
                <a:spLocks noGrp="1"/>
              </p:cNvSpPr>
              <p:nvPr>
                <p:ph type="body" idx="1"/>
              </p:nvPr>
            </p:nvSpPr>
            <p:spPr/>
            <p:txBody>
              <a:bodyPr/>
              <a:lstStyle/>
              <a:p>
                <a:r>
                  <a:rPr lang="en-US" sz="1200" kern="1200" dirty="0" smtClean="0">
                    <a:solidFill>
                      <a:schemeClr val="tx1"/>
                    </a:solidFill>
                    <a:effectLst/>
                    <a:latin typeface="+mn-lt"/>
                    <a:ea typeface="+mn-ea"/>
                    <a:cs typeface="+mn-cs"/>
                  </a:rPr>
                  <a:t>The first graphs show an excerpt of a seismic signal that will be analyzed as an example; this signal has a duration of 1200 seconds with a data length of </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_(</a:t>
                </a:r>
                <a:r>
                  <a:rPr lang="en-US" sz="1200" kern="1200" dirty="0" err="1">
                    <a:solidFill>
                      <a:schemeClr val="tx1"/>
                    </a:solidFill>
                    <a:effectLst/>
                    <a:latin typeface="+mn-lt"/>
                    <a:ea typeface="+mn-ea"/>
                    <a:cs typeface="+mn-cs"/>
                  </a:rPr>
                  <a:t>total_samples_registry</a:t>
                </a:r>
                <a:r>
                  <a:rPr lang="en-US" sz="1200" kern="1200" dirty="0">
                    <a:solidFill>
                      <a:schemeClr val="tx1"/>
                    </a:solidFill>
                    <a:effectLst/>
                    <a:latin typeface="+mn-lt"/>
                    <a:ea typeface="+mn-ea"/>
                    <a:cs typeface="+mn-cs"/>
                  </a:rPr>
                  <a:t>) = 120000.The following Figures </a:t>
                </a:r>
                <a:r>
                  <a:rPr lang="en-US" sz="1200" kern="1200" dirty="0" smtClean="0">
                    <a:solidFill>
                      <a:schemeClr val="tx1"/>
                    </a:solidFill>
                    <a:effectLst/>
                    <a:latin typeface="+mn-lt"/>
                    <a:ea typeface="+mn-ea"/>
                    <a:cs typeface="+mn-cs"/>
                  </a:rPr>
                  <a:t>show </a:t>
                </a:r>
                <a:r>
                  <a:rPr lang="en-US" sz="1200" kern="1200" dirty="0">
                    <a:solidFill>
                      <a:schemeClr val="tx1"/>
                    </a:solidFill>
                    <a:effectLst/>
                    <a:latin typeface="+mn-lt"/>
                    <a:ea typeface="+mn-ea"/>
                    <a:cs typeface="+mn-cs"/>
                  </a:rPr>
                  <a:t>the result obtained after processing a sample record with an observation window of </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=512 samples and overlapping = 1. </a:t>
                </a:r>
                <a:endParaRPr lang="es-ES_tradnl" sz="1200" kern="1200" dirty="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lines shows </a:t>
                </a:r>
                <a:r>
                  <a:rPr lang="en-US" sz="1200" kern="1200" dirty="0">
                    <a:solidFill>
                      <a:schemeClr val="tx1"/>
                    </a:solidFill>
                    <a:effectLst/>
                    <a:latin typeface="+mn-lt"/>
                    <a:ea typeface="+mn-ea"/>
                    <a:cs typeface="+mn-cs"/>
                  </a:rPr>
                  <a:t>the graph of the average power, </a:t>
                </a:r>
                <a:r>
                  <a:rPr lang="en-US" sz="1200" i="1" kern="1200" dirty="0">
                    <a:solidFill>
                      <a:schemeClr val="tx1"/>
                    </a:solidFill>
                    <a:effectLst/>
                    <a:latin typeface="+mn-lt"/>
                    <a:ea typeface="+mn-ea"/>
                    <a:cs typeface="+mn-cs"/>
                  </a:rPr>
                  <a:t>r(0)</a:t>
                </a:r>
                <a:r>
                  <a:rPr lang="en-US" sz="1200" kern="1200" dirty="0">
                    <a:solidFill>
                      <a:schemeClr val="tx1"/>
                    </a:solidFill>
                    <a:effectLst/>
                    <a:latin typeface="+mn-lt"/>
                    <a:ea typeface="+mn-ea"/>
                    <a:cs typeface="+mn-cs"/>
                  </a:rPr>
                  <a:t>, Fig. 4c shows </a:t>
                </a:r>
                <a:r>
                  <a:rPr lang="en-US" sz="1200" i="1" kern="1200" dirty="0">
                    <a:solidFill>
                      <a:schemeClr val="tx1"/>
                    </a:solidFill>
                    <a:effectLst/>
                    <a:latin typeface="+mn-lt"/>
                    <a:ea typeface="+mn-ea"/>
                    <a:cs typeface="+mn-cs"/>
                  </a:rPr>
                  <a:t>r(1)</a:t>
                </a:r>
                <a:r>
                  <a:rPr lang="en-US" sz="1200" kern="1200" dirty="0">
                    <a:solidFill>
                      <a:schemeClr val="tx1"/>
                    </a:solidFill>
                    <a:effectLst/>
                    <a:latin typeface="+mn-lt"/>
                    <a:ea typeface="+mn-ea"/>
                    <a:cs typeface="+mn-cs"/>
                  </a:rPr>
                  <a:t>, 4d presents </a:t>
                </a:r>
                <a:r>
                  <a:rPr lang="en-US" sz="1200" i="0" kern="1200">
                    <a:solidFill>
                      <a:schemeClr val="tx1"/>
                    </a:solidFill>
                    <a:effectLst/>
                    <a:latin typeface="+mn-lt"/>
                    <a:ea typeface="+mn-ea"/>
                    <a:cs typeface="+mn-cs"/>
                  </a:rPr>
                  <a:t>𝜌</a:t>
                </a:r>
                <a:r>
                  <a:rPr lang="es-ES_tradnl"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a:t>
                </a:r>
                <a:r>
                  <a:rPr lang="en-US" sz="1200" kern="1200" dirty="0">
                    <a:solidFill>
                      <a:schemeClr val="tx1"/>
                    </a:solidFill>
                    <a:effectLst/>
                    <a:latin typeface="+mn-lt"/>
                    <a:ea typeface="+mn-ea"/>
                    <a:cs typeface="+mn-cs"/>
                  </a:rPr>
                  <a:t>, 4e and 4f represent normalization </a:t>
                </a:r>
                <a:r>
                  <a:rPr lang="en-US" sz="1200" i="0" kern="1200">
                    <a:solidFill>
                      <a:schemeClr val="tx1"/>
                    </a:solidFill>
                    <a:effectLst/>
                    <a:latin typeface="+mn-lt"/>
                    <a:ea typeface="+mn-ea"/>
                    <a:cs typeface="+mn-cs"/>
                  </a:rPr>
                  <a:t>𝜌</a:t>
                </a:r>
                <a:r>
                  <a:rPr lang="es-ES_tradnl"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1𝑚𝑎𝑥</a:t>
                </a:r>
                <a:r>
                  <a:rPr lang="en-US" sz="1200" kern="1200" dirty="0">
                    <a:solidFill>
                      <a:schemeClr val="tx1"/>
                    </a:solidFill>
                    <a:effectLst/>
                    <a:latin typeface="+mn-lt"/>
                    <a:ea typeface="+mn-ea"/>
                    <a:cs typeface="+mn-cs"/>
                  </a:rPr>
                  <a:t> and </a:t>
                </a:r>
                <a:r>
                  <a:rPr lang="en-US" sz="1200" i="0" kern="1200">
                    <a:solidFill>
                      <a:schemeClr val="tx1"/>
                    </a:solidFill>
                    <a:effectLst/>
                    <a:latin typeface="+mn-lt"/>
                    <a:ea typeface="+mn-ea"/>
                    <a:cs typeface="+mn-cs"/>
                  </a:rPr>
                  <a:t>ρ</a:t>
                </a:r>
                <a:r>
                  <a:rPr lang="es-ES_tradnl"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1min</a:t>
                </a:r>
                <a:r>
                  <a:rPr lang="en-US" sz="1200" kern="1200" dirty="0">
                    <a:solidFill>
                      <a:schemeClr val="tx1"/>
                    </a:solidFill>
                    <a:effectLst/>
                    <a:latin typeface="+mn-lt"/>
                    <a:ea typeface="+mn-ea"/>
                    <a:cs typeface="+mn-cs"/>
                  </a:rPr>
                  <a:t> respectively.</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it can be seen in the graphs of </a:t>
                </a:r>
                <a:r>
                  <a:rPr lang="en-US" sz="1200" kern="1200" dirty="0" smtClean="0">
                    <a:solidFill>
                      <a:schemeClr val="tx1"/>
                    </a:solidFill>
                    <a:effectLst/>
                    <a:latin typeface="+mn-lt"/>
                    <a:ea typeface="+mn-ea"/>
                    <a:cs typeface="+mn-cs"/>
                  </a:rPr>
                  <a:t>r0 and r1, </a:t>
                </a:r>
                <a:r>
                  <a:rPr lang="en-US" sz="1200" kern="1200" dirty="0">
                    <a:solidFill>
                      <a:schemeClr val="tx1"/>
                    </a:solidFill>
                    <a:effectLst/>
                    <a:latin typeface="+mn-lt"/>
                    <a:ea typeface="+mn-ea"/>
                    <a:cs typeface="+mn-cs"/>
                  </a:rPr>
                  <a:t>there are several zones with higher amplitude, located at the same length of samples in the two illustrations. These zones are a preamble to the real time locations of events of interest. Zones with higher amplitude, which can be associated with presence of events of interest such as: LP, VT, lightning or others, can also be observed in Fig. 4e and 4f.</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Making a comparison between online normalizations, it can be seen that for </a:t>
                </a:r>
                <a:r>
                  <a:rPr lang="es-ES" sz="1200" i="0" kern="1200">
                    <a:solidFill>
                      <a:schemeClr val="tx1"/>
                    </a:solidFill>
                    <a:effectLst/>
                    <a:latin typeface="+mn-lt"/>
                    <a:ea typeface="+mn-ea"/>
                    <a:cs typeface="+mn-cs"/>
                  </a:rPr>
                  <a:t>ρ</a:t>
                </a:r>
                <a:r>
                  <a:rPr lang="es-ES_tradnl"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1max</a:t>
                </a:r>
                <a:r>
                  <a:rPr lang="en-US" sz="1200" kern="120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a:t>
                </a:r>
                <a:r>
                  <a:rPr lang="es-ES" sz="1200" i="0" kern="1200">
                    <a:solidFill>
                      <a:schemeClr val="tx1"/>
                    </a:solidFill>
                    <a:effectLst/>
                    <a:latin typeface="+mn-lt"/>
                    <a:ea typeface="+mn-ea"/>
                    <a:cs typeface="+mn-cs"/>
                  </a:rPr>
                  <a:t>ρ</a:t>
                </a:r>
                <a:r>
                  <a:rPr lang="es-ES_tradnl"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1min</a:t>
                </a:r>
                <a:r>
                  <a:rPr lang="en-US" sz="1200" kern="120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there </a:t>
                </a:r>
                <a:r>
                  <a:rPr lang="en-US" sz="1200" kern="1200" dirty="0">
                    <a:solidFill>
                      <a:schemeClr val="tx1"/>
                    </a:solidFill>
                    <a:effectLst/>
                    <a:latin typeface="+mn-lt"/>
                    <a:ea typeface="+mn-ea"/>
                    <a:cs typeface="+mn-cs"/>
                  </a:rPr>
                  <a:t>are more evident detection zones than for </a:t>
                </a:r>
                <a:r>
                  <a:rPr lang="es-ES" sz="1200" i="0" kern="1200">
                    <a:solidFill>
                      <a:schemeClr val="tx1"/>
                    </a:solidFill>
                    <a:effectLst/>
                    <a:latin typeface="+mn-lt"/>
                    <a:ea typeface="+mn-ea"/>
                    <a:cs typeface="+mn-cs"/>
                  </a:rPr>
                  <a:t>ρ</a:t>
                </a:r>
                <a:r>
                  <a:rPr lang="es-ES_tradnl"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a:t>
                </a:r>
              </a:p>
              <a:p>
                <a:endParaRPr lang="en-US" dirty="0"/>
              </a:p>
            </p:txBody>
          </p:sp>
        </mc:Fallback>
      </mc:AlternateContent>
      <p:sp>
        <p:nvSpPr>
          <p:cNvPr id="4" name="3 Marcador de número de diapositiva"/>
          <p:cNvSpPr>
            <a:spLocks noGrp="1"/>
          </p:cNvSpPr>
          <p:nvPr>
            <p:ph type="sldNum" sz="quarter" idx="10"/>
          </p:nvPr>
        </p:nvSpPr>
        <p:spPr/>
        <p:txBody>
          <a:bodyPr/>
          <a:lstStyle/>
          <a:p>
            <a:fld id="{39303F30-7BD1-44A6-8E3C-515D9D147626}" type="slidenum">
              <a:rPr lang="en-US" smtClean="0"/>
              <a:t>17</a:t>
            </a:fld>
            <a:endParaRPr lang="en-US"/>
          </a:p>
        </p:txBody>
      </p:sp>
    </p:spTree>
    <p:extLst>
      <p:ext uri="{BB962C8B-B14F-4D97-AF65-F5344CB8AC3E}">
        <p14:creationId xmlns:p14="http://schemas.microsoft.com/office/powerpoint/2010/main" val="1411587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endParaRPr lang="en-US" dirty="0"/>
              </a:p>
            </p:txBody>
          </p:sp>
        </mc:Choice>
        <mc:Fallback xmlns="">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these </a:t>
                </a:r>
                <a:r>
                  <a:rPr lang="en-US" sz="1200" kern="1200" baseline="0" dirty="0" smtClean="0">
                    <a:solidFill>
                      <a:schemeClr val="tx1"/>
                    </a:solidFill>
                    <a:effectLst/>
                    <a:latin typeface="+mn-lt"/>
                    <a:ea typeface="+mn-ea"/>
                    <a:cs typeface="+mn-cs"/>
                  </a:rPr>
                  <a:t>graphs we present the </a:t>
                </a:r>
                <a:r>
                  <a:rPr lang="en-US" sz="1200" kern="1200" baseline="0" dirty="0" err="1" smtClean="0">
                    <a:solidFill>
                      <a:schemeClr val="tx1"/>
                    </a:solidFill>
                    <a:effectLst/>
                    <a:latin typeface="+mn-lt"/>
                    <a:ea typeface="+mn-ea"/>
                    <a:cs typeface="+mn-cs"/>
                  </a:rPr>
                  <a:t>resumen</a:t>
                </a:r>
                <a:r>
                  <a:rPr lang="en-US" sz="1200" kern="1200" baseline="0" dirty="0" smtClean="0">
                    <a:solidFill>
                      <a:schemeClr val="tx1"/>
                    </a:solidFill>
                    <a:effectLst/>
                    <a:latin typeface="+mn-lt"/>
                    <a:ea typeface="+mn-ea"/>
                    <a:cs typeface="+mn-cs"/>
                  </a:rPr>
                  <a:t> of results of the first stage.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detected zones of interest are</a:t>
                </a:r>
                <a:r>
                  <a:rPr lang="en-US" sz="1200" kern="1200" baseline="0" dirty="0" smtClean="0">
                    <a:solidFill>
                      <a:schemeClr val="tx1"/>
                    </a:solidFill>
                    <a:effectLst/>
                    <a:latin typeface="+mn-lt"/>
                    <a:ea typeface="+mn-ea"/>
                    <a:cs typeface="+mn-cs"/>
                  </a:rPr>
                  <a:t> through </a:t>
                </a:r>
                <a:r>
                  <a:rPr lang="en-US" sz="1200" i="0" kern="1200">
                    <a:solidFill>
                      <a:schemeClr val="tx1"/>
                    </a:solidFill>
                    <a:effectLst/>
                    <a:latin typeface="Cambria Math"/>
                    <a:ea typeface="+mn-ea"/>
                    <a:cs typeface="+mn-cs"/>
                  </a:rPr>
                  <a:t>ρ</a:t>
                </a:r>
                <a:r>
                  <a:rPr lang="es-ES_tradnl" sz="1200" i="0" kern="1200">
                    <a:solidFill>
                      <a:schemeClr val="tx1"/>
                    </a:solidFill>
                    <a:effectLst/>
                    <a:latin typeface="Cambria Math"/>
                    <a:ea typeface="+mn-ea"/>
                    <a:cs typeface="+mn-cs"/>
                  </a:rPr>
                  <a:t>_</a:t>
                </a:r>
                <a:r>
                  <a:rPr lang="en-US" sz="1200" i="0" kern="1200">
                    <a:solidFill>
                      <a:schemeClr val="tx1"/>
                    </a:solidFill>
                    <a:effectLst/>
                    <a:latin typeface="Cambria Math"/>
                    <a:ea typeface="+mn-ea"/>
                    <a:cs typeface="+mn-cs"/>
                  </a:rPr>
                  <a:t>1min</a:t>
                </a:r>
                <a:r>
                  <a:rPr lang="en-US" sz="1200" kern="1200" dirty="0">
                    <a:solidFill>
                      <a:schemeClr val="tx1"/>
                    </a:solidFill>
                    <a:effectLst/>
                    <a:latin typeface="+mn-lt"/>
                    <a:ea typeface="+mn-ea"/>
                    <a:cs typeface="+mn-cs"/>
                  </a:rPr>
                  <a:t> normalization; these zones are marked in colored squares for identification.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zones of interest are located between samples and with duration as shown in the table: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Considering that each record has duration of 1200 seconds, is necessary to convert the number of window to</a:t>
                </a:r>
                <a:r>
                  <a:rPr lang="en-US" sz="1200" kern="1200" dirty="0" smtClean="0">
                    <a:solidFill>
                      <a:schemeClr val="tx1"/>
                    </a:solidFill>
                    <a:effectLst/>
                    <a:latin typeface="+mn-lt"/>
                    <a:ea typeface="+mn-ea"/>
                    <a:cs typeface="+mn-cs"/>
                    <a:sym typeface="Wingdings" pitchFamily="2" charset="2"/>
                  </a:rPr>
                  <a:t></a:t>
                </a:r>
                <a:r>
                  <a:rPr lang="en-US" sz="1200" kern="1200" dirty="0" smtClean="0">
                    <a:solidFill>
                      <a:schemeClr val="tx1"/>
                    </a:solidFill>
                    <a:effectLst/>
                    <a:latin typeface="+mn-lt"/>
                    <a:ea typeface="+mn-ea"/>
                    <a:cs typeface="+mn-cs"/>
                  </a:rPr>
                  <a:t> their corresponding sample number and then to </a:t>
                </a:r>
                <a:r>
                  <a:rPr lang="en-US" sz="1200" kern="1200" dirty="0" smtClean="0">
                    <a:solidFill>
                      <a:schemeClr val="tx1"/>
                    </a:solidFill>
                    <a:effectLst/>
                    <a:latin typeface="+mn-lt"/>
                    <a:ea typeface="+mn-ea"/>
                    <a:cs typeface="+mn-cs"/>
                    <a:sym typeface="Wingdings" pitchFamily="2" charset="2"/>
                  </a:rPr>
                  <a:t></a:t>
                </a:r>
                <a:r>
                  <a:rPr lang="en-US" sz="1200" kern="1200" dirty="0" smtClean="0">
                    <a:solidFill>
                      <a:schemeClr val="tx1"/>
                    </a:solidFill>
                    <a:effectLst/>
                    <a:latin typeface="+mn-lt"/>
                    <a:ea typeface="+mn-ea"/>
                    <a:cs typeface="+mn-cs"/>
                  </a:rPr>
                  <a:t> its time equivalent in order to determine the duration of each zone, </a:t>
                </a:r>
                <a:endParaRPr lang="es-ES_tradnl"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zones later will</a:t>
                </a:r>
                <a:r>
                  <a:rPr lang="en-US" sz="1200" kern="1200" baseline="0" dirty="0" smtClean="0">
                    <a:solidFill>
                      <a:schemeClr val="tx1"/>
                    </a:solidFill>
                    <a:effectLst/>
                    <a:latin typeface="+mn-lt"/>
                    <a:ea typeface="+mn-ea"/>
                    <a:cs typeface="+mn-cs"/>
                  </a:rPr>
                  <a:t> pass to the net stage de spectral </a:t>
                </a:r>
                <a:r>
                  <a:rPr lang="en-US" sz="1200" kern="1200" baseline="0" dirty="0" err="1" smtClean="0">
                    <a:solidFill>
                      <a:schemeClr val="tx1"/>
                    </a:solidFill>
                    <a:effectLst/>
                    <a:latin typeface="+mn-lt"/>
                    <a:ea typeface="+mn-ea"/>
                    <a:cs typeface="+mn-cs"/>
                  </a:rPr>
                  <a:t>charaterization</a:t>
                </a:r>
                <a:r>
                  <a:rPr lang="en-US" sz="120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200" kern="1200" dirty="0">
                  <a:solidFill>
                    <a:schemeClr val="tx1"/>
                  </a:solidFill>
                  <a:effectLst/>
                  <a:latin typeface="+mn-lt"/>
                  <a:ea typeface="+mn-ea"/>
                  <a:cs typeface="+mn-cs"/>
                </a:endParaRPr>
              </a:p>
              <a:p>
                <a:endParaRPr lang="en-US" dirty="0"/>
              </a:p>
            </p:txBody>
          </p:sp>
        </mc:Fallback>
      </mc:AlternateContent>
      <p:sp>
        <p:nvSpPr>
          <p:cNvPr id="4" name="3 Marcador de número de diapositiva"/>
          <p:cNvSpPr>
            <a:spLocks noGrp="1"/>
          </p:cNvSpPr>
          <p:nvPr>
            <p:ph type="sldNum" sz="quarter" idx="10"/>
          </p:nvPr>
        </p:nvSpPr>
        <p:spPr/>
        <p:txBody>
          <a:bodyPr/>
          <a:lstStyle/>
          <a:p>
            <a:fld id="{39303F30-7BD1-44A6-8E3C-515D9D147626}" type="slidenum">
              <a:rPr lang="en-US" smtClean="0"/>
              <a:t>18</a:t>
            </a:fld>
            <a:endParaRPr lang="en-US"/>
          </a:p>
        </p:txBody>
      </p:sp>
    </p:spTree>
    <p:extLst>
      <p:ext uri="{BB962C8B-B14F-4D97-AF65-F5344CB8AC3E}">
        <p14:creationId xmlns:p14="http://schemas.microsoft.com/office/powerpoint/2010/main" val="1411587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kern="1200" dirty="0" smtClean="0">
                <a:solidFill>
                  <a:schemeClr val="tx1"/>
                </a:solidFill>
                <a:effectLst/>
                <a:latin typeface="+mn-lt"/>
                <a:ea typeface="+mn-ea"/>
                <a:cs typeface="+mn-cs"/>
              </a:rPr>
              <a:t>In the second</a:t>
            </a:r>
            <a:r>
              <a:rPr lang="en-US" sz="1200" kern="1200" baseline="0" dirty="0" smtClean="0">
                <a:solidFill>
                  <a:schemeClr val="tx1"/>
                </a:solidFill>
                <a:effectLst/>
                <a:latin typeface="+mn-lt"/>
                <a:ea typeface="+mn-ea"/>
                <a:cs typeface="+mn-cs"/>
              </a:rPr>
              <a:t> stage t</a:t>
            </a:r>
            <a:r>
              <a:rPr lang="en-US" sz="1200" kern="1200" dirty="0" smtClean="0">
                <a:solidFill>
                  <a:schemeClr val="tx1"/>
                </a:solidFill>
                <a:effectLst/>
                <a:latin typeface="+mn-lt"/>
                <a:ea typeface="+mn-ea"/>
                <a:cs typeface="+mn-cs"/>
              </a:rPr>
              <a:t>he spectral content of the events of interest detected is performed using the classical </a:t>
            </a:r>
            <a:r>
              <a:rPr lang="en-US" sz="1200" kern="1200" dirty="0" err="1" smtClean="0">
                <a:solidFill>
                  <a:schemeClr val="tx1"/>
                </a:solidFill>
                <a:effectLst/>
                <a:latin typeface="+mn-lt"/>
                <a:ea typeface="+mn-ea"/>
                <a:cs typeface="+mn-cs"/>
              </a:rPr>
              <a:t>periodogram</a:t>
            </a:r>
            <a:r>
              <a:rPr lang="en-US" sz="1200" kern="1200" dirty="0" smtClean="0">
                <a:solidFill>
                  <a:schemeClr val="tx1"/>
                </a:solidFill>
                <a:effectLst/>
                <a:latin typeface="+mn-lt"/>
                <a:ea typeface="+mn-ea"/>
                <a:cs typeface="+mn-cs"/>
              </a:rPr>
              <a:t> estimator</a:t>
            </a:r>
            <a:r>
              <a:rPr lang="en-US" sz="1200" kern="1200" baseline="0" dirty="0" smtClean="0">
                <a:solidFill>
                  <a:schemeClr val="tx1"/>
                </a:solidFill>
                <a:effectLst/>
                <a:latin typeface="+mn-lt"/>
                <a:ea typeface="+mn-ea"/>
                <a:cs typeface="+mn-cs"/>
              </a:rPr>
              <a:t> and</a:t>
            </a:r>
            <a:r>
              <a:rPr lang="en-US" sz="1200" kern="1200" dirty="0" smtClean="0">
                <a:solidFill>
                  <a:schemeClr val="tx1"/>
                </a:solidFill>
                <a:effectLst/>
                <a:latin typeface="+mn-lt"/>
                <a:ea typeface="+mn-ea"/>
                <a:cs typeface="+mn-cs"/>
              </a:rPr>
              <a:t>  with the parametric estimation</a:t>
            </a:r>
            <a:r>
              <a:rPr lang="en-US" sz="1200" kern="1200" baseline="0" dirty="0" smtClean="0">
                <a:solidFill>
                  <a:schemeClr val="tx1"/>
                </a:solidFill>
                <a:effectLst/>
                <a:latin typeface="+mn-lt"/>
                <a:ea typeface="+mn-ea"/>
                <a:cs typeface="+mn-cs"/>
              </a:rPr>
              <a:t> using an</a:t>
            </a:r>
            <a:r>
              <a:rPr lang="en-US" sz="1200" kern="1200" dirty="0" smtClean="0">
                <a:solidFill>
                  <a:schemeClr val="tx1"/>
                </a:solidFill>
                <a:effectLst/>
                <a:latin typeface="+mn-lt"/>
                <a:ea typeface="+mn-ea"/>
                <a:cs typeface="+mn-cs"/>
              </a:rPr>
              <a:t> autoregressive model where  the coefficients are estimated under the Maximum entropy method of Burg.</a:t>
            </a:r>
            <a:endParaRPr lang="es-ES_tradnl"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39303F30-7BD1-44A6-8E3C-515D9D147626}" type="slidenum">
              <a:rPr lang="en-US" smtClean="0"/>
              <a:t>19</a:t>
            </a:fld>
            <a:endParaRPr lang="en-US"/>
          </a:p>
        </p:txBody>
      </p:sp>
    </p:spTree>
    <p:extLst>
      <p:ext uri="{BB962C8B-B14F-4D97-AF65-F5344CB8AC3E}">
        <p14:creationId xmlns:p14="http://schemas.microsoft.com/office/powerpoint/2010/main" val="1411587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PSD was estimated by the method of </a:t>
            </a:r>
            <a:r>
              <a:rPr lang="en-US" sz="1200" kern="1200" dirty="0" err="1" smtClean="0">
                <a:solidFill>
                  <a:schemeClr val="tx1"/>
                </a:solidFill>
                <a:effectLst/>
                <a:latin typeface="+mn-lt"/>
                <a:ea typeface="+mn-ea"/>
                <a:cs typeface="+mn-cs"/>
              </a:rPr>
              <a:t>periodogram</a:t>
            </a:r>
            <a:r>
              <a:rPr lang="en-US" sz="1200" kern="1200" dirty="0" smtClean="0">
                <a:solidFill>
                  <a:schemeClr val="tx1"/>
                </a:solidFill>
                <a:effectLst/>
                <a:latin typeface="+mn-lt"/>
                <a:ea typeface="+mn-ea"/>
                <a:cs typeface="+mn-cs"/>
              </a:rPr>
              <a:t>  that uses the discrete Fourier transform to generate a spectral estimate of the samples set.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are 3 amendments to the original definition of the </a:t>
            </a:r>
            <a:r>
              <a:rPr lang="en-US" sz="1200" kern="1200" dirty="0" err="1" smtClean="0">
                <a:solidFill>
                  <a:schemeClr val="tx1"/>
                </a:solidFill>
                <a:effectLst/>
                <a:latin typeface="+mn-lt"/>
                <a:ea typeface="+mn-ea"/>
                <a:cs typeface="+mn-cs"/>
              </a:rPr>
              <a:t>periodogram</a:t>
            </a:r>
            <a:r>
              <a:rPr lang="en-US" sz="1200" kern="1200" dirty="0" smtClean="0">
                <a:solidFill>
                  <a:schemeClr val="tx1"/>
                </a:solidFill>
                <a:effectLst/>
                <a:latin typeface="+mn-lt"/>
                <a:ea typeface="+mn-ea"/>
                <a:cs typeface="+mn-cs"/>
              </a:rPr>
              <a:t> , the method used in this project was the Welch  that uses windowing in each sequence of </a:t>
            </a:r>
            <a:r>
              <a:rPr lang="en-US" sz="1200" i="1" kern="1200" dirty="0" smtClean="0">
                <a:solidFill>
                  <a:schemeClr val="tx1"/>
                </a:solidFill>
                <a:effectLst/>
                <a:latin typeface="+mn-lt"/>
                <a:ea typeface="+mn-ea"/>
                <a:cs typeface="+mn-cs"/>
              </a:rPr>
              <a:t>N</a:t>
            </a:r>
            <a:r>
              <a:rPr lang="en-US" sz="1200" kern="1200" dirty="0" smtClean="0">
                <a:solidFill>
                  <a:schemeClr val="tx1"/>
                </a:solidFill>
                <a:effectLst/>
                <a:latin typeface="+mn-lt"/>
                <a:ea typeface="+mn-ea"/>
                <a:cs typeface="+mn-cs"/>
              </a:rPr>
              <a:t> samples.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preriodogrma</a:t>
            </a:r>
            <a:r>
              <a:rPr lang="en-US" sz="1200" kern="1200" dirty="0" smtClean="0">
                <a:solidFill>
                  <a:schemeClr val="tx1"/>
                </a:solidFill>
                <a:effectLst/>
                <a:latin typeface="+mn-lt"/>
                <a:ea typeface="+mn-ea"/>
                <a:cs typeface="+mn-cs"/>
              </a:rPr>
              <a:t> is a </a:t>
            </a:r>
            <a:r>
              <a:rPr lang="en-US" sz="1200" kern="1200" dirty="0" err="1" smtClean="0">
                <a:solidFill>
                  <a:schemeClr val="tx1"/>
                </a:solidFill>
                <a:effectLst/>
                <a:latin typeface="+mn-lt"/>
                <a:ea typeface="+mn-ea"/>
                <a:cs typeface="+mn-cs"/>
              </a:rPr>
              <a:t>metod</a:t>
            </a:r>
            <a:r>
              <a:rPr lang="en-US" sz="1200" kern="1200" dirty="0" smtClean="0">
                <a:solidFill>
                  <a:schemeClr val="tx1"/>
                </a:solidFill>
                <a:effectLst/>
                <a:latin typeface="+mn-lt"/>
                <a:ea typeface="+mn-ea"/>
                <a:cs typeface="+mn-cs"/>
              </a:rPr>
              <a:t> that need</a:t>
            </a:r>
            <a:r>
              <a:rPr lang="en-US" sz="1200" kern="1200" baseline="0" dirty="0" smtClean="0">
                <a:solidFill>
                  <a:schemeClr val="tx1"/>
                </a:solidFill>
                <a:effectLst/>
                <a:latin typeface="+mn-lt"/>
                <a:ea typeface="+mn-ea"/>
                <a:cs typeface="+mn-cs"/>
              </a:rPr>
              <a:t> attention to selected de number of samples in each window and overlapping, the frequency resolution for don’t obtain a result so smoothing or with false peaks.</a:t>
            </a:r>
            <a:endParaRPr lang="es-ES_tradnl" sz="1200" kern="1200" dirty="0" smtClean="0">
              <a:solidFill>
                <a:schemeClr val="tx1"/>
              </a:solidFill>
              <a:effectLst/>
              <a:latin typeface="+mn-lt"/>
              <a:ea typeface="+mn-ea"/>
              <a:cs typeface="+mn-cs"/>
            </a:endParaRPr>
          </a:p>
          <a:p>
            <a:endParaRPr lang="en-US" dirty="0"/>
          </a:p>
        </p:txBody>
      </p:sp>
      <p:sp>
        <p:nvSpPr>
          <p:cNvPr id="4" name="3 Marcador de número de diapositiva"/>
          <p:cNvSpPr>
            <a:spLocks noGrp="1"/>
          </p:cNvSpPr>
          <p:nvPr>
            <p:ph type="sldNum" sz="quarter" idx="10"/>
          </p:nvPr>
        </p:nvSpPr>
        <p:spPr/>
        <p:txBody>
          <a:bodyPr/>
          <a:lstStyle/>
          <a:p>
            <a:fld id="{39303F30-7BD1-44A6-8E3C-515D9D147626}" type="slidenum">
              <a:rPr lang="en-US" smtClean="0"/>
              <a:t>20</a:t>
            </a:fld>
            <a:endParaRPr lang="en-US"/>
          </a:p>
        </p:txBody>
      </p:sp>
    </p:spTree>
    <p:extLst>
      <p:ext uri="{BB962C8B-B14F-4D97-AF65-F5344CB8AC3E}">
        <p14:creationId xmlns:p14="http://schemas.microsoft.com/office/powerpoint/2010/main" val="1411587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noProof="0" dirty="0" smtClean="0"/>
              <a:t>We </a:t>
            </a:r>
            <a:r>
              <a:rPr lang="en-US" noProof="0" dirty="0" err="1" smtClean="0"/>
              <a:t>wil</a:t>
            </a:r>
            <a:r>
              <a:rPr lang="en-US" noProof="0" dirty="0" smtClean="0"/>
              <a:t> continued</a:t>
            </a:r>
            <a:endParaRPr lang="es-ES_tradnl" noProof="0" dirty="0"/>
          </a:p>
        </p:txBody>
      </p:sp>
      <p:sp>
        <p:nvSpPr>
          <p:cNvPr id="4" name="3 Marcador de número de diapositiva"/>
          <p:cNvSpPr>
            <a:spLocks noGrp="1"/>
          </p:cNvSpPr>
          <p:nvPr>
            <p:ph type="sldNum" sz="quarter" idx="10"/>
          </p:nvPr>
        </p:nvSpPr>
        <p:spPr/>
        <p:txBody>
          <a:bodyPr/>
          <a:lstStyle/>
          <a:p>
            <a:fld id="{39303F30-7BD1-44A6-8E3C-515D9D147626}" type="slidenum">
              <a:rPr lang="en-US" smtClean="0"/>
              <a:t>3</a:t>
            </a:fld>
            <a:endParaRPr lang="en-US"/>
          </a:p>
        </p:txBody>
      </p:sp>
    </p:spTree>
    <p:extLst>
      <p:ext uri="{BB962C8B-B14F-4D97-AF65-F5344CB8AC3E}">
        <p14:creationId xmlns:p14="http://schemas.microsoft.com/office/powerpoint/2010/main" val="1411587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kern="1200" dirty="0" smtClean="0">
                <a:solidFill>
                  <a:schemeClr val="tx1"/>
                </a:solidFill>
                <a:effectLst/>
                <a:latin typeface="+mn-lt"/>
                <a:ea typeface="+mn-ea"/>
                <a:cs typeface="+mn-cs"/>
              </a:rPr>
              <a:t>For a parametric estimate of the power spectral density</a:t>
            </a:r>
            <a:r>
              <a:rPr lang="en-US" sz="1200" kern="1200" baseline="0" dirty="0" smtClean="0">
                <a:solidFill>
                  <a:schemeClr val="tx1"/>
                </a:solidFill>
                <a:effectLst/>
                <a:latin typeface="+mn-lt"/>
                <a:ea typeface="+mn-ea"/>
                <a:cs typeface="+mn-cs"/>
              </a:rPr>
              <a:t> we use</a:t>
            </a:r>
            <a:r>
              <a:rPr lang="en-US" sz="1200" kern="1200" dirty="0" smtClean="0">
                <a:solidFill>
                  <a:schemeClr val="tx1"/>
                </a:solidFill>
                <a:effectLst/>
                <a:latin typeface="+mn-lt"/>
                <a:ea typeface="+mn-ea"/>
                <a:cs typeface="+mn-cs"/>
              </a:rPr>
              <a:t> an autoregressive model (AR) .</a:t>
            </a:r>
            <a:endParaRPr lang="es-ES_tradn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estimated autoregressive DSP is indicated by the maximum entropy method of Burg, trying to improve the location of the spectral peaks.</a:t>
            </a:r>
            <a:endParaRPr lang="es-ES_tradn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s-ES_tradn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choice of the model order was done under the criteria of the Akaike Information Theory (AIC) and Rissanen with Minimum-Description Length Theory (MDL) . Akaike uses maximum likelihood criterion trying to minimize the role of information theory </a:t>
            </a:r>
          </a:p>
          <a:p>
            <a:r>
              <a:rPr lang="en-US" sz="1200" kern="1200" dirty="0" smtClean="0">
                <a:solidFill>
                  <a:schemeClr val="tx1"/>
                </a:solidFill>
                <a:effectLst/>
                <a:latin typeface="+mn-lt"/>
                <a:ea typeface="+mn-ea"/>
                <a:cs typeface="+mn-cs"/>
              </a:rPr>
              <a:t>The criteria were applied to each of the sliding windows created, and an average estimation error end was performed.</a:t>
            </a:r>
            <a:endParaRPr lang="es-ES_tradn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s-ES_tradn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by  the two criteria we analyzed  the model</a:t>
            </a:r>
            <a:r>
              <a:rPr lang="en-US" sz="1200" kern="1200" baseline="0" dirty="0" smtClean="0">
                <a:solidFill>
                  <a:schemeClr val="tx1"/>
                </a:solidFill>
                <a:effectLst/>
                <a:latin typeface="+mn-lt"/>
                <a:ea typeface="+mn-ea"/>
                <a:cs typeface="+mn-cs"/>
              </a:rPr>
              <a:t> order with </a:t>
            </a:r>
            <a:r>
              <a:rPr lang="en-US" sz="1200" kern="1200" dirty="0" smtClean="0">
                <a:solidFill>
                  <a:schemeClr val="tx1"/>
                </a:solidFill>
                <a:effectLst/>
                <a:latin typeface="+mn-lt"/>
                <a:ea typeface="+mn-ea"/>
                <a:cs typeface="+mn-cs"/>
              </a:rPr>
              <a:t>overlapping 1 and 50 , as it can be observed  from order 7 both AIC and MDL values are weakly decreasing, stating that the model order can be considered from this value onwards.</a:t>
            </a:r>
            <a:endParaRPr lang="es-ES_tradnl"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computational cost depends on the processing</a:t>
            </a:r>
            <a:r>
              <a:rPr lang="en-US" sz="1200" kern="1200" baseline="0" dirty="0" smtClean="0">
                <a:solidFill>
                  <a:schemeClr val="tx1"/>
                </a:solidFill>
                <a:effectLst/>
                <a:latin typeface="+mn-lt"/>
                <a:ea typeface="+mn-ea"/>
                <a:cs typeface="+mn-cs"/>
              </a:rPr>
              <a:t> software</a:t>
            </a:r>
            <a:r>
              <a:rPr lang="en-US" sz="1200" kern="1200" dirty="0" smtClean="0">
                <a:solidFill>
                  <a:schemeClr val="tx1"/>
                </a:solidFill>
                <a:effectLst/>
                <a:latin typeface="+mn-lt"/>
                <a:ea typeface="+mn-ea"/>
                <a:cs typeface="+mn-cs"/>
              </a:rPr>
              <a:t>, so in order to optimize the algorithm to reduce this cost we </a:t>
            </a:r>
            <a:r>
              <a:rPr lang="en-US" sz="1200" kern="1200" dirty="0" err="1" smtClean="0">
                <a:solidFill>
                  <a:schemeClr val="tx1"/>
                </a:solidFill>
                <a:effectLst/>
                <a:latin typeface="+mn-lt"/>
                <a:ea typeface="+mn-ea"/>
                <a:cs typeface="+mn-cs"/>
              </a:rPr>
              <a:t>chosse</a:t>
            </a:r>
            <a:r>
              <a:rPr lang="en-US" sz="1200" kern="1200" baseline="0" dirty="0" smtClean="0">
                <a:solidFill>
                  <a:schemeClr val="tx1"/>
                </a:solidFill>
                <a:effectLst/>
                <a:latin typeface="+mn-lt"/>
                <a:ea typeface="+mn-ea"/>
                <a:cs typeface="+mn-cs"/>
              </a:rPr>
              <a:t> order 7 for the model.</a:t>
            </a:r>
            <a:r>
              <a:rPr lang="en-US" sz="1200" kern="1200" dirty="0" smtClean="0">
                <a:solidFill>
                  <a:schemeClr val="tx1"/>
                </a:solidFill>
                <a:effectLst/>
                <a:latin typeface="+mn-lt"/>
                <a:ea typeface="+mn-ea"/>
                <a:cs typeface="+mn-cs"/>
              </a:rPr>
              <a:t> </a:t>
            </a:r>
            <a:endParaRPr lang="es-ES_tradnl" sz="1200" kern="1200" dirty="0" smtClean="0">
              <a:solidFill>
                <a:schemeClr val="tx1"/>
              </a:solidFill>
              <a:effectLst/>
              <a:latin typeface="+mn-lt"/>
              <a:ea typeface="+mn-ea"/>
              <a:cs typeface="+mn-cs"/>
            </a:endParaRPr>
          </a:p>
          <a:p>
            <a:endParaRPr lang="en-US" dirty="0"/>
          </a:p>
        </p:txBody>
      </p:sp>
      <p:sp>
        <p:nvSpPr>
          <p:cNvPr id="4" name="3 Marcador de número de diapositiva"/>
          <p:cNvSpPr>
            <a:spLocks noGrp="1"/>
          </p:cNvSpPr>
          <p:nvPr>
            <p:ph type="sldNum" sz="quarter" idx="10"/>
          </p:nvPr>
        </p:nvSpPr>
        <p:spPr/>
        <p:txBody>
          <a:bodyPr/>
          <a:lstStyle/>
          <a:p>
            <a:fld id="{39303F30-7BD1-44A6-8E3C-515D9D147626}" type="slidenum">
              <a:rPr lang="en-US" smtClean="0"/>
              <a:t>21</a:t>
            </a:fld>
            <a:endParaRPr lang="en-US"/>
          </a:p>
        </p:txBody>
      </p:sp>
    </p:spTree>
    <p:extLst>
      <p:ext uri="{BB962C8B-B14F-4D97-AF65-F5344CB8AC3E}">
        <p14:creationId xmlns:p14="http://schemas.microsoft.com/office/powerpoint/2010/main" val="1411587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During the detection stage, it was possible to distinguish several areas of greater concentration of power, 2 zones IN THE EXAMPLE. The spectral analysis of each observed zones was then performed using PSD graphs, BY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spectral estimation methods proposed.</a:t>
            </a:r>
            <a:endParaRPr lang="en-US" dirty="0"/>
          </a:p>
        </p:txBody>
      </p:sp>
      <p:sp>
        <p:nvSpPr>
          <p:cNvPr id="4" name="3 Marcador de número de diapositiva"/>
          <p:cNvSpPr>
            <a:spLocks noGrp="1"/>
          </p:cNvSpPr>
          <p:nvPr>
            <p:ph type="sldNum" sz="quarter" idx="10"/>
          </p:nvPr>
        </p:nvSpPr>
        <p:spPr/>
        <p:txBody>
          <a:bodyPr/>
          <a:lstStyle/>
          <a:p>
            <a:fld id="{39303F30-7BD1-44A6-8E3C-515D9D147626}" type="slidenum">
              <a:rPr lang="en-US" smtClean="0"/>
              <a:t>22</a:t>
            </a:fld>
            <a:endParaRPr lang="en-US"/>
          </a:p>
        </p:txBody>
      </p:sp>
    </p:spTree>
    <p:extLst>
      <p:ext uri="{BB962C8B-B14F-4D97-AF65-F5344CB8AC3E}">
        <p14:creationId xmlns:p14="http://schemas.microsoft.com/office/powerpoint/2010/main" val="1411587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kern="1200" dirty="0" smtClean="0">
                <a:solidFill>
                  <a:schemeClr val="tx1"/>
                </a:solidFill>
                <a:effectLst/>
                <a:latin typeface="+mn-lt"/>
                <a:ea typeface="+mn-ea"/>
                <a:cs typeface="+mn-cs"/>
              </a:rPr>
              <a:t>A seismic data set, provided by the </a:t>
            </a:r>
            <a:r>
              <a:rPr lang="en-US" sz="1200" kern="1200" dirty="0" err="1" smtClean="0">
                <a:solidFill>
                  <a:schemeClr val="tx1"/>
                </a:solidFill>
                <a:effectLst/>
                <a:latin typeface="+mn-lt"/>
                <a:ea typeface="+mn-ea"/>
                <a:cs typeface="+mn-cs"/>
              </a:rPr>
              <a:t>Instituto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Geofísico</a:t>
            </a:r>
            <a:r>
              <a:rPr lang="en-US" sz="1200" kern="1200" dirty="0" smtClean="0">
                <a:solidFill>
                  <a:schemeClr val="tx1"/>
                </a:solidFill>
                <a:effectLst/>
                <a:latin typeface="+mn-lt"/>
                <a:ea typeface="+mn-ea"/>
                <a:cs typeface="+mn-cs"/>
              </a:rPr>
              <a:t> de la </a:t>
            </a:r>
            <a:r>
              <a:rPr lang="en-US" sz="1200" kern="1200" dirty="0" err="1" smtClean="0">
                <a:solidFill>
                  <a:schemeClr val="tx1"/>
                </a:solidFill>
                <a:effectLst/>
                <a:latin typeface="+mn-lt"/>
                <a:ea typeface="+mn-ea"/>
                <a:cs typeface="+mn-cs"/>
              </a:rPr>
              <a:t>Escuela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Politécnica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Nacional</a:t>
            </a:r>
            <a:r>
              <a:rPr lang="en-US" sz="1200" kern="1200" dirty="0" smtClean="0">
                <a:solidFill>
                  <a:schemeClr val="tx1"/>
                </a:solidFill>
                <a:effectLst/>
                <a:latin typeface="+mn-lt"/>
                <a:ea typeface="+mn-ea"/>
                <a:cs typeface="+mn-cs"/>
              </a:rPr>
              <a:t> (IGEPN), was used to test the algorithm. Data correspond to the seismologic monitoring network of Cotopaxi Volcano.</a:t>
            </a:r>
            <a:endParaRPr lang="es-ES_tradn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s-ES_tradn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IGEPN data set provides labels for the type of event that has occurred in each record and its respective timestamp.   With this information was possible to study VT and LP events and distinguish their spectral content. </a:t>
            </a:r>
            <a:endParaRPr lang="es-ES_tradnl" noProof="0" dirty="0"/>
          </a:p>
        </p:txBody>
      </p:sp>
      <p:sp>
        <p:nvSpPr>
          <p:cNvPr id="4" name="3 Marcador de número de diapositiva"/>
          <p:cNvSpPr>
            <a:spLocks noGrp="1"/>
          </p:cNvSpPr>
          <p:nvPr>
            <p:ph type="sldNum" sz="quarter" idx="10"/>
          </p:nvPr>
        </p:nvSpPr>
        <p:spPr/>
        <p:txBody>
          <a:bodyPr/>
          <a:lstStyle/>
          <a:p>
            <a:fld id="{39303F30-7BD1-44A6-8E3C-515D9D147626}" type="slidenum">
              <a:rPr lang="en-US" smtClean="0"/>
              <a:t>23</a:t>
            </a:fld>
            <a:endParaRPr lang="en-US"/>
          </a:p>
        </p:txBody>
      </p:sp>
    </p:spTree>
    <p:extLst>
      <p:ext uri="{BB962C8B-B14F-4D97-AF65-F5344CB8AC3E}">
        <p14:creationId xmlns:p14="http://schemas.microsoft.com/office/powerpoint/2010/main" val="1411587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kern="1200" dirty="0" smtClean="0">
                <a:solidFill>
                  <a:schemeClr val="tx1"/>
                </a:solidFill>
                <a:effectLst/>
                <a:latin typeface="+mn-lt"/>
                <a:ea typeface="+mn-ea"/>
                <a:cs typeface="+mn-cs"/>
              </a:rPr>
              <a:t>It can be clearly seen that the behavior of the spectral content for LP event is in range below 10 Hz and has a higher concentration of frequency about of 3.15 Hz</a:t>
            </a:r>
            <a:endParaRPr lang="en-US" dirty="0"/>
          </a:p>
        </p:txBody>
      </p:sp>
      <p:sp>
        <p:nvSpPr>
          <p:cNvPr id="4" name="3 Marcador de número de diapositiva"/>
          <p:cNvSpPr>
            <a:spLocks noGrp="1"/>
          </p:cNvSpPr>
          <p:nvPr>
            <p:ph type="sldNum" sz="quarter" idx="10"/>
          </p:nvPr>
        </p:nvSpPr>
        <p:spPr/>
        <p:txBody>
          <a:bodyPr/>
          <a:lstStyle/>
          <a:p>
            <a:fld id="{39303F30-7BD1-44A6-8E3C-515D9D147626}" type="slidenum">
              <a:rPr lang="en-US" smtClean="0"/>
              <a:t>24</a:t>
            </a:fld>
            <a:endParaRPr lang="en-US"/>
          </a:p>
        </p:txBody>
      </p:sp>
    </p:spTree>
    <p:extLst>
      <p:ext uri="{BB962C8B-B14F-4D97-AF65-F5344CB8AC3E}">
        <p14:creationId xmlns:p14="http://schemas.microsoft.com/office/powerpoint/2010/main" val="1411587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case of the spectral content for the VT events, it can be seen that it mainly evolves at frequencies below 15 Hz with a higher concentration of approximately 6 Hz. </a:t>
            </a:r>
            <a:endParaRPr lang="en-US" dirty="0"/>
          </a:p>
        </p:txBody>
      </p:sp>
      <p:sp>
        <p:nvSpPr>
          <p:cNvPr id="4" name="3 Marcador de número de diapositiva"/>
          <p:cNvSpPr>
            <a:spLocks noGrp="1"/>
          </p:cNvSpPr>
          <p:nvPr>
            <p:ph type="sldNum" sz="quarter" idx="10"/>
          </p:nvPr>
        </p:nvSpPr>
        <p:spPr/>
        <p:txBody>
          <a:bodyPr/>
          <a:lstStyle/>
          <a:p>
            <a:fld id="{39303F30-7BD1-44A6-8E3C-515D9D147626}" type="slidenum">
              <a:rPr lang="en-US" smtClean="0"/>
              <a:t>25</a:t>
            </a:fld>
            <a:endParaRPr lang="en-US"/>
          </a:p>
        </p:txBody>
      </p:sp>
    </p:spTree>
    <p:extLst>
      <p:ext uri="{BB962C8B-B14F-4D97-AF65-F5344CB8AC3E}">
        <p14:creationId xmlns:p14="http://schemas.microsoft.com/office/powerpoint/2010/main" val="1411587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In this slide is possible distinguish the difference between</a:t>
            </a:r>
            <a:r>
              <a:rPr lang="en-US" baseline="0" dirty="0" smtClean="0"/>
              <a:t> </a:t>
            </a:r>
            <a:r>
              <a:rPr lang="en-US" baseline="0" dirty="0" err="1" smtClean="0"/>
              <a:t>Lp</a:t>
            </a:r>
            <a:r>
              <a:rPr lang="en-US" baseline="0" dirty="0" smtClean="0"/>
              <a:t> and VT events. </a:t>
            </a:r>
            <a:r>
              <a:rPr lang="en-US" baseline="0" dirty="0" err="1" smtClean="0"/>
              <a:t>Lp</a:t>
            </a:r>
            <a:r>
              <a:rPr lang="en-US" baseline="0" dirty="0" smtClean="0"/>
              <a:t> with its </a:t>
            </a:r>
            <a:r>
              <a:rPr lang="en-US" baseline="0" dirty="0" err="1" smtClean="0"/>
              <a:t>spctral</a:t>
            </a:r>
            <a:r>
              <a:rPr lang="en-US" baseline="0" dirty="0" smtClean="0"/>
              <a:t> content under </a:t>
            </a:r>
            <a:r>
              <a:rPr lang="en-US" baseline="0" dirty="0" err="1" smtClean="0"/>
              <a:t>te</a:t>
            </a:r>
            <a:r>
              <a:rPr lang="en-US" baseline="0" dirty="0" smtClean="0"/>
              <a:t> 10 Hz and </a:t>
            </a:r>
            <a:r>
              <a:rPr lang="en-US" baseline="0" dirty="0" err="1" smtClean="0"/>
              <a:t>Vt</a:t>
            </a:r>
            <a:r>
              <a:rPr lang="en-US" baseline="0" smtClean="0"/>
              <a:t> under 20 HZ</a:t>
            </a:r>
            <a:r>
              <a:rPr lang="en-US" smtClean="0"/>
              <a:t> </a:t>
            </a:r>
            <a:endParaRPr lang="es-ES_tradnl" dirty="0"/>
          </a:p>
        </p:txBody>
      </p:sp>
      <p:sp>
        <p:nvSpPr>
          <p:cNvPr id="4" name="3 Marcador de número de diapositiva"/>
          <p:cNvSpPr>
            <a:spLocks noGrp="1"/>
          </p:cNvSpPr>
          <p:nvPr>
            <p:ph type="sldNum" sz="quarter" idx="10"/>
          </p:nvPr>
        </p:nvSpPr>
        <p:spPr/>
        <p:txBody>
          <a:bodyPr/>
          <a:lstStyle/>
          <a:p>
            <a:fld id="{39303F30-7BD1-44A6-8E3C-515D9D147626}" type="slidenum">
              <a:rPr lang="en-US" smtClean="0"/>
              <a:t>26</a:t>
            </a:fld>
            <a:endParaRPr lang="en-US"/>
          </a:p>
        </p:txBody>
      </p:sp>
    </p:spTree>
    <p:extLst>
      <p:ext uri="{BB962C8B-B14F-4D97-AF65-F5344CB8AC3E}">
        <p14:creationId xmlns:p14="http://schemas.microsoft.com/office/powerpoint/2010/main" val="3969280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kern="1200" dirty="0" smtClean="0">
                <a:solidFill>
                  <a:schemeClr val="tx1"/>
                </a:solidFill>
                <a:effectLst/>
                <a:latin typeface="+mn-lt"/>
                <a:ea typeface="+mn-ea"/>
                <a:cs typeface="+mn-cs"/>
              </a:rPr>
              <a:t>For rays or others the highest concentration of power is centered between 15 Hz and 35 Hz</a:t>
            </a:r>
            <a:endParaRPr lang="en-US" dirty="0"/>
          </a:p>
        </p:txBody>
      </p:sp>
      <p:sp>
        <p:nvSpPr>
          <p:cNvPr id="4" name="3 Marcador de número de diapositiva"/>
          <p:cNvSpPr>
            <a:spLocks noGrp="1"/>
          </p:cNvSpPr>
          <p:nvPr>
            <p:ph type="sldNum" sz="quarter" idx="10"/>
          </p:nvPr>
        </p:nvSpPr>
        <p:spPr/>
        <p:txBody>
          <a:bodyPr/>
          <a:lstStyle/>
          <a:p>
            <a:fld id="{39303F30-7BD1-44A6-8E3C-515D9D147626}" type="slidenum">
              <a:rPr lang="en-US" smtClean="0"/>
              <a:t>27</a:t>
            </a:fld>
            <a:endParaRPr lang="en-US"/>
          </a:p>
        </p:txBody>
      </p:sp>
    </p:spTree>
    <p:extLst>
      <p:ext uri="{BB962C8B-B14F-4D97-AF65-F5344CB8AC3E}">
        <p14:creationId xmlns:p14="http://schemas.microsoft.com/office/powerpoint/2010/main" val="1411587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noProof="0" dirty="0"/>
          </a:p>
        </p:txBody>
      </p:sp>
      <p:sp>
        <p:nvSpPr>
          <p:cNvPr id="4" name="3 Marcador de número de diapositiva"/>
          <p:cNvSpPr>
            <a:spLocks noGrp="1"/>
          </p:cNvSpPr>
          <p:nvPr>
            <p:ph type="sldNum" sz="quarter" idx="10"/>
          </p:nvPr>
        </p:nvSpPr>
        <p:spPr/>
        <p:txBody>
          <a:bodyPr/>
          <a:lstStyle/>
          <a:p>
            <a:fld id="{39303F30-7BD1-44A6-8E3C-515D9D147626}" type="slidenum">
              <a:rPr lang="en-US" smtClean="0"/>
              <a:t>28</a:t>
            </a:fld>
            <a:endParaRPr lang="en-US"/>
          </a:p>
        </p:txBody>
      </p:sp>
    </p:spTree>
    <p:extLst>
      <p:ext uri="{BB962C8B-B14F-4D97-AF65-F5344CB8AC3E}">
        <p14:creationId xmlns:p14="http://schemas.microsoft.com/office/powerpoint/2010/main" val="1411587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39303F30-7BD1-44A6-8E3C-515D9D147626}" type="slidenum">
              <a:rPr lang="en-US" smtClean="0"/>
              <a:t>29</a:t>
            </a:fld>
            <a:endParaRPr lang="en-US"/>
          </a:p>
        </p:txBody>
      </p:sp>
    </p:spTree>
    <p:extLst>
      <p:ext uri="{BB962C8B-B14F-4D97-AF65-F5344CB8AC3E}">
        <p14:creationId xmlns:p14="http://schemas.microsoft.com/office/powerpoint/2010/main" val="1411587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39303F30-7BD1-44A6-8E3C-515D9D147626}" type="slidenum">
              <a:rPr lang="en-US" smtClean="0"/>
              <a:t>30</a:t>
            </a:fld>
            <a:endParaRPr lang="en-US"/>
          </a:p>
        </p:txBody>
      </p:sp>
    </p:spTree>
    <p:extLst>
      <p:ext uri="{BB962C8B-B14F-4D97-AF65-F5344CB8AC3E}">
        <p14:creationId xmlns:p14="http://schemas.microsoft.com/office/powerpoint/2010/main" val="1411587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noProof="0" dirty="0"/>
          </a:p>
        </p:txBody>
      </p:sp>
      <p:sp>
        <p:nvSpPr>
          <p:cNvPr id="4" name="3 Marcador de número de diapositiva"/>
          <p:cNvSpPr>
            <a:spLocks noGrp="1"/>
          </p:cNvSpPr>
          <p:nvPr>
            <p:ph type="sldNum" sz="quarter" idx="10"/>
          </p:nvPr>
        </p:nvSpPr>
        <p:spPr/>
        <p:txBody>
          <a:bodyPr/>
          <a:lstStyle/>
          <a:p>
            <a:fld id="{39303F30-7BD1-44A6-8E3C-515D9D147626}" type="slidenum">
              <a:rPr lang="en-US" smtClean="0"/>
              <a:t>4</a:t>
            </a:fld>
            <a:endParaRPr lang="en-US"/>
          </a:p>
        </p:txBody>
      </p:sp>
    </p:spTree>
    <p:extLst>
      <p:ext uri="{BB962C8B-B14F-4D97-AF65-F5344CB8AC3E}">
        <p14:creationId xmlns:p14="http://schemas.microsoft.com/office/powerpoint/2010/main" val="14115874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noProof="0" dirty="0"/>
          </a:p>
        </p:txBody>
      </p:sp>
      <p:sp>
        <p:nvSpPr>
          <p:cNvPr id="4" name="3 Marcador de número de diapositiva"/>
          <p:cNvSpPr>
            <a:spLocks noGrp="1"/>
          </p:cNvSpPr>
          <p:nvPr>
            <p:ph type="sldNum" sz="quarter" idx="10"/>
          </p:nvPr>
        </p:nvSpPr>
        <p:spPr/>
        <p:txBody>
          <a:bodyPr/>
          <a:lstStyle/>
          <a:p>
            <a:fld id="{39303F30-7BD1-44A6-8E3C-515D9D147626}" type="slidenum">
              <a:rPr lang="en-US" smtClean="0"/>
              <a:t>31</a:t>
            </a:fld>
            <a:endParaRPr lang="en-US"/>
          </a:p>
        </p:txBody>
      </p:sp>
    </p:spTree>
    <p:extLst>
      <p:ext uri="{BB962C8B-B14F-4D97-AF65-F5344CB8AC3E}">
        <p14:creationId xmlns:p14="http://schemas.microsoft.com/office/powerpoint/2010/main" val="14115874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39303F30-7BD1-44A6-8E3C-515D9D147626}" type="slidenum">
              <a:rPr lang="en-US" smtClean="0"/>
              <a:t>32</a:t>
            </a:fld>
            <a:endParaRPr lang="en-US"/>
          </a:p>
        </p:txBody>
      </p:sp>
    </p:spTree>
    <p:extLst>
      <p:ext uri="{BB962C8B-B14F-4D97-AF65-F5344CB8AC3E}">
        <p14:creationId xmlns:p14="http://schemas.microsoft.com/office/powerpoint/2010/main" val="14115874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39303F30-7BD1-44A6-8E3C-515D9D147626}" type="slidenum">
              <a:rPr lang="en-US" smtClean="0"/>
              <a:t>33</a:t>
            </a:fld>
            <a:endParaRPr lang="en-US"/>
          </a:p>
        </p:txBody>
      </p:sp>
    </p:spTree>
    <p:extLst>
      <p:ext uri="{BB962C8B-B14F-4D97-AF65-F5344CB8AC3E}">
        <p14:creationId xmlns:p14="http://schemas.microsoft.com/office/powerpoint/2010/main" val="1411587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Volcanic  seismic activity allows us to study   behavior patterns  of volcanoes  in eruption stages or in changes in level of seismic 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In our study we use a </a:t>
            </a:r>
            <a:r>
              <a:rPr lang="en-US" sz="1200" kern="1200" dirty="0" smtClean="0">
                <a:solidFill>
                  <a:schemeClr val="tx1"/>
                </a:solidFill>
                <a:effectLst/>
                <a:latin typeface="+mn-lt"/>
                <a:ea typeface="+mn-ea"/>
                <a:cs typeface="+mn-cs"/>
              </a:rPr>
              <a:t>data set of seismic events from Cotopaxi volcano</a:t>
            </a:r>
            <a:r>
              <a:rPr lang="en-US" sz="1200" kern="1200" baseline="0" dirty="0" smtClean="0">
                <a:solidFill>
                  <a:schemeClr val="tx1"/>
                </a:solidFill>
                <a:effectLst/>
                <a:latin typeface="+mn-lt"/>
                <a:ea typeface="+mn-ea"/>
                <a:cs typeface="+mn-cs"/>
              </a:rPr>
              <a:t> located near to Quito, Ecuador(5897). Its seismic activity is due to belonging to the Pacific Ring of Fire, the same which is characterized by </a:t>
            </a:r>
            <a:r>
              <a:rPr lang="en-US" sz="1200" dirty="0" smtClean="0"/>
              <a:t>Intense Seismic and Volcanic Activity.</a:t>
            </a:r>
            <a:endParaRPr lang="en-US" sz="1200" b="1" dirty="0" smtClean="0"/>
          </a:p>
          <a:p>
            <a:endParaRPr lang="en-U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39303F30-7BD1-44A6-8E3C-515D9D147626}" type="slidenum">
              <a:rPr lang="en-US" smtClean="0"/>
              <a:t>5</a:t>
            </a:fld>
            <a:endParaRPr lang="en-US"/>
          </a:p>
        </p:txBody>
      </p:sp>
    </p:spTree>
    <p:extLst>
      <p:ext uri="{BB962C8B-B14F-4D97-AF65-F5344CB8AC3E}">
        <p14:creationId xmlns:p14="http://schemas.microsoft.com/office/powerpoint/2010/main" val="1411587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volcanic seismic activity is particular and own each volcano, however have been defined 4 categories of seismic events or behaviors according to their development in time domain, frequency and source. These types of events are: Long Period (LP), </a:t>
            </a:r>
            <a:r>
              <a:rPr lang="en-US" sz="1200" b="0" i="0" u="none" strike="noStrike" kern="1200" baseline="0" dirty="0" err="1" smtClean="0">
                <a:solidFill>
                  <a:schemeClr val="tx1"/>
                </a:solidFill>
                <a:latin typeface="+mn-lt"/>
                <a:ea typeface="+mn-ea"/>
                <a:cs typeface="+mn-cs"/>
              </a:rPr>
              <a:t>thremor</a:t>
            </a:r>
            <a:r>
              <a:rPr lang="en-US" sz="1200" b="0" i="0" u="none" strike="noStrike" kern="1200" baseline="0" dirty="0" smtClean="0">
                <a:solidFill>
                  <a:schemeClr val="tx1"/>
                </a:solidFill>
                <a:latin typeface="+mn-lt"/>
                <a:ea typeface="+mn-ea"/>
                <a:cs typeface="+mn-cs"/>
              </a:rPr>
              <a:t>, hybrid, volcano tectonic all with different characteristics in each volcano.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FF0066"/>
                </a:solidFill>
                <a:effectLst/>
                <a:latin typeface="+mn-lt"/>
                <a:ea typeface="+mn-ea"/>
                <a:cs typeface="+mn-cs"/>
              </a:rPr>
              <a:t>Experts  volcanologists  say</a:t>
            </a:r>
            <a:r>
              <a:rPr lang="en-US" sz="1200" b="1" kern="1200" baseline="0" dirty="0" smtClean="0">
                <a:solidFill>
                  <a:srgbClr val="FF0066"/>
                </a:solidFill>
                <a:effectLst/>
                <a:latin typeface="+mn-lt"/>
                <a:ea typeface="+mn-ea"/>
                <a:cs typeface="+mn-cs"/>
              </a:rPr>
              <a:t> that for Cotopaxi volcano, </a:t>
            </a:r>
            <a:r>
              <a:rPr lang="en-US" sz="1200" b="1" kern="1200" dirty="0" smtClean="0">
                <a:solidFill>
                  <a:srgbClr val="FF0066"/>
                </a:solidFill>
                <a:effectLst/>
                <a:latin typeface="+mn-lt"/>
                <a:ea typeface="+mn-ea"/>
                <a:cs typeface="+mn-cs"/>
              </a:rPr>
              <a:t>An intensification of VT events can involve an increase in volcanic activity that could precede an eruption.</a:t>
            </a:r>
            <a:endParaRPr lang="es-ES_tradnl" sz="1200" b="1" i="0" u="none" strike="noStrike" kern="1200" baseline="0" dirty="0" smtClean="0">
              <a:solidFill>
                <a:srgbClr val="FF0066"/>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These studies are important </a:t>
            </a:r>
            <a:r>
              <a:rPr lang="en-US" sz="1200" kern="1200" dirty="0" smtClean="0">
                <a:solidFill>
                  <a:schemeClr val="tx1"/>
                </a:solidFill>
                <a:effectLst/>
                <a:latin typeface="+mn-lt"/>
                <a:ea typeface="+mn-ea"/>
                <a:cs typeface="+mn-cs"/>
              </a:rPr>
              <a:t>to define prevention strategies to volcanic activity that could cause disasters with potential social, economic and environmental impacts. </a:t>
            </a:r>
            <a:endParaRPr lang="es-ES_tradnl"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39303F30-7BD1-44A6-8E3C-515D9D147626}" type="slidenum">
              <a:rPr lang="en-US" smtClean="0"/>
              <a:t>6</a:t>
            </a:fld>
            <a:endParaRPr lang="en-US"/>
          </a:p>
        </p:txBody>
      </p:sp>
    </p:spTree>
    <p:extLst>
      <p:ext uri="{BB962C8B-B14F-4D97-AF65-F5344CB8AC3E}">
        <p14:creationId xmlns:p14="http://schemas.microsoft.com/office/powerpoint/2010/main" val="1411587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This is an example of a seismic record where the x axis represent the time domain and y axis the </a:t>
            </a:r>
            <a:r>
              <a:rPr lang="en-US" sz="1200" kern="1200" baseline="0" dirty="0" err="1" smtClean="0">
                <a:solidFill>
                  <a:schemeClr val="tx1"/>
                </a:solidFill>
                <a:effectLst/>
                <a:latin typeface="+mn-lt"/>
                <a:ea typeface="+mn-ea"/>
                <a:cs typeface="+mn-cs"/>
              </a:rPr>
              <a:t>amplitud</a:t>
            </a:r>
            <a:r>
              <a:rPr lang="en-US" sz="1200" kern="1200" baseline="0" dirty="0" smtClean="0">
                <a:solidFill>
                  <a:schemeClr val="tx1"/>
                </a:solidFill>
                <a:effectLst/>
                <a:latin typeface="+mn-lt"/>
                <a:ea typeface="+mn-ea"/>
                <a:cs typeface="+mn-cs"/>
              </a:rPr>
              <a:t> of the signal in </a:t>
            </a:r>
            <a:r>
              <a:rPr lang="en-US" sz="1200" kern="1200" baseline="0" dirty="0" err="1" smtClean="0">
                <a:solidFill>
                  <a:schemeClr val="tx1"/>
                </a:solidFill>
                <a:effectLst/>
                <a:latin typeface="+mn-lt"/>
                <a:ea typeface="+mn-ea"/>
                <a:cs typeface="+mn-cs"/>
              </a:rPr>
              <a:t>cuentas</a:t>
            </a:r>
            <a:r>
              <a:rPr lang="en-US" sz="120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Inn the signal is possible  find one or more volcanic events, and also noise signals  product from various sources such as vibrations caused by lightning strikes, gusts of wind, landslide, movement of stones, among other sources.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Is this the reason to use different processing  techniques of signals,   for to try to identify  volcanic events from signal contaminated with noise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39303F30-7BD1-44A6-8E3C-515D9D147626}" type="slidenum">
              <a:rPr lang="en-US" smtClean="0"/>
              <a:t>7</a:t>
            </a:fld>
            <a:endParaRPr lang="en-US"/>
          </a:p>
        </p:txBody>
      </p:sp>
    </p:spTree>
    <p:extLst>
      <p:ext uri="{BB962C8B-B14F-4D97-AF65-F5344CB8AC3E}">
        <p14:creationId xmlns:p14="http://schemas.microsoft.com/office/powerpoint/2010/main" val="1411587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noProof="0" dirty="0"/>
          </a:p>
        </p:txBody>
      </p:sp>
      <p:sp>
        <p:nvSpPr>
          <p:cNvPr id="4" name="3 Marcador de número de diapositiva"/>
          <p:cNvSpPr>
            <a:spLocks noGrp="1"/>
          </p:cNvSpPr>
          <p:nvPr>
            <p:ph type="sldNum" sz="quarter" idx="10"/>
          </p:nvPr>
        </p:nvSpPr>
        <p:spPr/>
        <p:txBody>
          <a:bodyPr/>
          <a:lstStyle/>
          <a:p>
            <a:fld id="{39303F30-7BD1-44A6-8E3C-515D9D147626}" type="slidenum">
              <a:rPr lang="en-US" smtClean="0"/>
              <a:t>8</a:t>
            </a:fld>
            <a:endParaRPr lang="en-US"/>
          </a:p>
        </p:txBody>
      </p:sp>
    </p:spTree>
    <p:extLst>
      <p:ext uri="{BB962C8B-B14F-4D97-AF65-F5344CB8AC3E}">
        <p14:creationId xmlns:p14="http://schemas.microsoft.com/office/powerpoint/2010/main" val="1411587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a diagram of a early</a:t>
            </a:r>
            <a:r>
              <a:rPr lang="en-US" sz="1200" kern="1200" baseline="0" dirty="0" smtClean="0">
                <a:solidFill>
                  <a:schemeClr val="tx1"/>
                </a:solidFill>
                <a:effectLst/>
                <a:latin typeface="+mn-lt"/>
                <a:ea typeface="+mn-ea"/>
                <a:cs typeface="+mn-cs"/>
              </a:rPr>
              <a:t> warning broadcast system deploy to alert in cases of volcanic eruptions.</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system consists of various stages such as the deployment of network sensors, signal processing, training systems or processes for making decisions to define correctly alerts.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System like this</a:t>
            </a:r>
            <a:r>
              <a:rPr lang="en-US" sz="1200" kern="1200" baseline="0" dirty="0" smtClean="0">
                <a:solidFill>
                  <a:schemeClr val="tx1"/>
                </a:solidFill>
                <a:effectLst/>
                <a:latin typeface="+mn-lt"/>
                <a:ea typeface="+mn-ea"/>
                <a:cs typeface="+mn-cs"/>
              </a:rPr>
              <a:t> and other to look for detected and find characterized the seismic signal need the stage of </a:t>
            </a:r>
            <a:r>
              <a:rPr lang="en-US" sz="1200" kern="1200" baseline="0" dirty="0" err="1" smtClean="0">
                <a:solidFill>
                  <a:schemeClr val="tx1"/>
                </a:solidFill>
                <a:effectLst/>
                <a:latin typeface="+mn-lt"/>
                <a:ea typeface="+mn-ea"/>
                <a:cs typeface="+mn-cs"/>
              </a:rPr>
              <a:t>procesing</a:t>
            </a:r>
            <a:r>
              <a:rPr lang="en-US" sz="1200" kern="1200" baseline="0" dirty="0" smtClean="0">
                <a:solidFill>
                  <a:schemeClr val="tx1"/>
                </a:solidFill>
                <a:effectLst/>
                <a:latin typeface="+mn-lt"/>
                <a:ea typeface="+mn-ea"/>
                <a:cs typeface="+mn-cs"/>
              </a:rPr>
              <a:t> data.</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Our investigation</a:t>
            </a:r>
            <a:r>
              <a:rPr lang="en-US" sz="1200" kern="1200" baseline="0" dirty="0" smtClean="0">
                <a:solidFill>
                  <a:schemeClr val="tx1"/>
                </a:solidFill>
                <a:effectLst/>
                <a:latin typeface="+mn-lt"/>
                <a:ea typeface="+mn-ea"/>
                <a:cs typeface="+mn-cs"/>
              </a:rPr>
              <a:t> is centered on Processing data stage.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study of seismic signals there</a:t>
            </a:r>
            <a:r>
              <a:rPr lang="en-US" sz="1200" kern="1200" baseline="0" dirty="0" smtClean="0">
                <a:solidFill>
                  <a:schemeClr val="tx1"/>
                </a:solidFill>
                <a:effectLst/>
                <a:latin typeface="+mn-lt"/>
                <a:ea typeface="+mn-ea"/>
                <a:cs typeface="+mn-cs"/>
              </a:rPr>
              <a:t> are two  important stages: the detection and identification of seismic events.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Actually for the detection of volcanic events, Short Term Average to Long Term Average (STA/LTA) are the most used techniques to detect events in the time domain. In this study, we</a:t>
            </a:r>
            <a:r>
              <a:rPr lang="en-US" sz="1200" kern="1200" baseline="0" dirty="0" smtClean="0">
                <a:solidFill>
                  <a:schemeClr val="tx1"/>
                </a:solidFill>
                <a:effectLst/>
                <a:latin typeface="+mn-lt"/>
                <a:ea typeface="+mn-ea"/>
                <a:cs typeface="+mn-cs"/>
              </a:rPr>
              <a:t> present a </a:t>
            </a:r>
            <a:r>
              <a:rPr lang="en-US" sz="1200" kern="1200" dirty="0" smtClean="0">
                <a:solidFill>
                  <a:schemeClr val="tx1"/>
                </a:solidFill>
                <a:effectLst/>
                <a:latin typeface="+mn-lt"/>
                <a:ea typeface="+mn-ea"/>
                <a:cs typeface="+mn-cs"/>
              </a:rPr>
              <a:t>detector that operates in binary hypothesis test. We are interested in determining if this method presents a good detection rate, that will later allow us with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maximum entropy method to characterize seismic events of type VT and LP. </a:t>
            </a:r>
            <a:endParaRPr lang="es-ES_tradnl" sz="1200" kern="1200" dirty="0" smtClean="0">
              <a:solidFill>
                <a:schemeClr val="tx1"/>
              </a:solidFill>
              <a:effectLst/>
              <a:latin typeface="+mn-lt"/>
              <a:ea typeface="+mn-ea"/>
              <a:cs typeface="+mn-cs"/>
            </a:endParaRPr>
          </a:p>
          <a:p>
            <a:endParaRPr lang="en-US" dirty="0" smtClean="0"/>
          </a:p>
        </p:txBody>
      </p:sp>
      <p:sp>
        <p:nvSpPr>
          <p:cNvPr id="4" name="3 Marcador de número de diapositiva"/>
          <p:cNvSpPr>
            <a:spLocks noGrp="1"/>
          </p:cNvSpPr>
          <p:nvPr>
            <p:ph type="sldNum" sz="quarter" idx="10"/>
          </p:nvPr>
        </p:nvSpPr>
        <p:spPr/>
        <p:txBody>
          <a:bodyPr/>
          <a:lstStyle/>
          <a:p>
            <a:fld id="{39303F30-7BD1-44A6-8E3C-515D9D147626}" type="slidenum">
              <a:rPr lang="en-US" smtClean="0"/>
              <a:t>9</a:t>
            </a:fld>
            <a:endParaRPr lang="en-US"/>
          </a:p>
        </p:txBody>
      </p:sp>
    </p:spTree>
    <p:extLst>
      <p:ext uri="{BB962C8B-B14F-4D97-AF65-F5344CB8AC3E}">
        <p14:creationId xmlns:p14="http://schemas.microsoft.com/office/powerpoint/2010/main" val="1411587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kern="1200" dirty="0" smtClean="0">
                <a:solidFill>
                  <a:schemeClr val="tx1"/>
                </a:solidFill>
                <a:effectLst/>
                <a:latin typeface="+mn-lt"/>
                <a:ea typeface="+mn-ea"/>
                <a:cs typeface="+mn-cs"/>
              </a:rPr>
              <a:t>The proposed analysis method consists of 3 main stages: detection, spectral characterization and event analysis.</a:t>
            </a:r>
          </a:p>
          <a:p>
            <a:r>
              <a:rPr lang="en-US" sz="1200" kern="1200" dirty="0" smtClean="0">
                <a:solidFill>
                  <a:schemeClr val="tx1"/>
                </a:solidFill>
                <a:effectLst/>
                <a:latin typeface="+mn-lt"/>
                <a:ea typeface="+mn-ea"/>
                <a:cs typeface="+mn-cs"/>
              </a:rPr>
              <a:t>The seismic signals are investigated through time-frequency analysis. In time domain the signal is considered like a local stationary process, and using a detector based on a binary hypothesis test, is possible define the presence of zones of interest which are then analyzed in frequency domain using classical digital spectral and parametric estimators, with the aim of finding unique characteristics to differentiate LP</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 VT. </a:t>
            </a:r>
            <a:endParaRPr lang="en-US" dirty="0"/>
          </a:p>
        </p:txBody>
      </p:sp>
      <p:sp>
        <p:nvSpPr>
          <p:cNvPr id="4" name="3 Marcador de número de diapositiva"/>
          <p:cNvSpPr>
            <a:spLocks noGrp="1"/>
          </p:cNvSpPr>
          <p:nvPr>
            <p:ph type="sldNum" sz="quarter" idx="10"/>
          </p:nvPr>
        </p:nvSpPr>
        <p:spPr/>
        <p:txBody>
          <a:bodyPr/>
          <a:lstStyle/>
          <a:p>
            <a:fld id="{39303F30-7BD1-44A6-8E3C-515D9D147626}" type="slidenum">
              <a:rPr lang="en-US" smtClean="0"/>
              <a:t>10</a:t>
            </a:fld>
            <a:endParaRPr lang="en-US"/>
          </a:p>
        </p:txBody>
      </p:sp>
    </p:spTree>
    <p:extLst>
      <p:ext uri="{BB962C8B-B14F-4D97-AF65-F5344CB8AC3E}">
        <p14:creationId xmlns:p14="http://schemas.microsoft.com/office/powerpoint/2010/main" val="1411587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5ED12528-DD9D-4C91-80A4-0B1C5B963EEE}" type="datetimeFigureOut">
              <a:rPr lang="en-US" smtClean="0"/>
              <a:t>11-May-15</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A1CF2D84-112E-42B6-A041-994BEE6B02C8}" type="slidenum">
              <a:rPr lang="en-US" smtClean="0"/>
              <a:t>‹Nº›</a:t>
            </a:fld>
            <a:endParaRPr lang="en-US" dirty="0"/>
          </a:p>
        </p:txBody>
      </p:sp>
    </p:spTree>
    <p:extLst>
      <p:ext uri="{BB962C8B-B14F-4D97-AF65-F5344CB8AC3E}">
        <p14:creationId xmlns:p14="http://schemas.microsoft.com/office/powerpoint/2010/main" val="156473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5ED12528-DD9D-4C91-80A4-0B1C5B963EEE}" type="datetimeFigureOut">
              <a:rPr lang="en-US" smtClean="0"/>
              <a:t>11-May-15</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A1CF2D84-112E-42B6-A041-994BEE6B02C8}" type="slidenum">
              <a:rPr lang="en-US" smtClean="0"/>
              <a:t>‹Nº›</a:t>
            </a:fld>
            <a:endParaRPr lang="en-US" dirty="0"/>
          </a:p>
        </p:txBody>
      </p:sp>
    </p:spTree>
    <p:extLst>
      <p:ext uri="{BB962C8B-B14F-4D97-AF65-F5344CB8AC3E}">
        <p14:creationId xmlns:p14="http://schemas.microsoft.com/office/powerpoint/2010/main" val="2439463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5ED12528-DD9D-4C91-80A4-0B1C5B963EEE}" type="datetimeFigureOut">
              <a:rPr lang="en-US" smtClean="0"/>
              <a:t>11-May-15</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A1CF2D84-112E-42B6-A041-994BEE6B02C8}" type="slidenum">
              <a:rPr lang="en-US" smtClean="0"/>
              <a:t>‹Nº›</a:t>
            </a:fld>
            <a:endParaRPr lang="en-US" dirty="0"/>
          </a:p>
        </p:txBody>
      </p:sp>
    </p:spTree>
    <p:extLst>
      <p:ext uri="{BB962C8B-B14F-4D97-AF65-F5344CB8AC3E}">
        <p14:creationId xmlns:p14="http://schemas.microsoft.com/office/powerpoint/2010/main" val="2614478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7410" name="CorelDRAW" r:id="rId3" imgW="9151920" imgH="5621400" progId="CorelDRAW.Graphic.12">
                  <p:embed/>
                </p:oleObj>
              </mc:Choice>
              <mc:Fallback>
                <p:oleObj name="CorelDRAW" r:id="rId3" imgW="9151920" imgH="5621400" progId="CorelDRAW.Graphic.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a:noFill/>
          </a:ln>
          <a:effectLs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S" altLang="es-EC" sz="1400">
              <a:cs typeface="+mn-cs"/>
            </a:endParaRPr>
          </a:p>
        </p:txBody>
      </p:sp>
      <p:sp>
        <p:nvSpPr>
          <p:cNvPr id="4" name="Rectangle 25"/>
          <p:cNvSpPr>
            <a:spLocks noChangeArrowheads="1"/>
          </p:cNvSpPr>
          <p:nvPr userDrawn="1"/>
        </p:nvSpPr>
        <p:spPr bwMode="auto">
          <a:xfrm>
            <a:off x="3124200" y="6245225"/>
            <a:ext cx="2895600" cy="476250"/>
          </a:xfrm>
          <a:prstGeom prst="rect">
            <a:avLst/>
          </a:prstGeom>
          <a:noFill/>
          <a:ln>
            <a:noFill/>
          </a:ln>
          <a:effectLs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S" altLang="es-EC" sz="1400">
              <a:cs typeface="+mn-cs"/>
            </a:endParaRPr>
          </a:p>
        </p:txBody>
      </p:sp>
      <p:sp>
        <p:nvSpPr>
          <p:cNvPr id="5" name="Rectangle 26"/>
          <p:cNvSpPr>
            <a:spLocks noChangeArrowheads="1"/>
          </p:cNvSpPr>
          <p:nvPr userDrawn="1"/>
        </p:nvSpPr>
        <p:spPr bwMode="auto">
          <a:xfrm>
            <a:off x="457200" y="6245225"/>
            <a:ext cx="2133600" cy="476250"/>
          </a:xfrm>
          <a:prstGeom prst="rect">
            <a:avLst/>
          </a:prstGeom>
          <a:noFill/>
          <a:ln>
            <a:noFill/>
          </a:ln>
          <a:effectLs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S" altLang="es-EC" sz="1400">
              <a:cs typeface="+mn-cs"/>
            </a:endParaRPr>
          </a:p>
        </p:txBody>
      </p:sp>
      <p:sp>
        <p:nvSpPr>
          <p:cNvPr id="6" name="Rectangle 27"/>
          <p:cNvSpPr>
            <a:spLocks noChangeArrowheads="1"/>
          </p:cNvSpPr>
          <p:nvPr userDrawn="1"/>
        </p:nvSpPr>
        <p:spPr bwMode="auto">
          <a:xfrm>
            <a:off x="3124200" y="6245225"/>
            <a:ext cx="2895600" cy="476250"/>
          </a:xfrm>
          <a:prstGeom prst="rect">
            <a:avLst/>
          </a:prstGeom>
          <a:noFill/>
          <a:ln>
            <a:noFill/>
          </a:ln>
          <a:effectLs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S" altLang="es-EC" sz="1400">
              <a:cs typeface="+mn-cs"/>
            </a:endParaRPr>
          </a:p>
        </p:txBody>
      </p:sp>
      <p:pic>
        <p:nvPicPr>
          <p:cNvPr id="7" name="Picture 48" descr="bannner 2"/>
          <p:cNvPicPr>
            <a:picLocks noChangeAspect="1" noChangeArrowheads="1"/>
          </p:cNvPicPr>
          <p:nvPr userDrawn="1"/>
        </p:nvPicPr>
        <p:blipFill>
          <a:blip r:embed="rId5" cstate="print"/>
          <a:srcRect/>
          <a:stretch>
            <a:fillRect/>
          </a:stretch>
        </p:blipFill>
        <p:spPr bwMode="auto">
          <a:xfrm>
            <a:off x="0" y="5722938"/>
            <a:ext cx="9144000" cy="1135062"/>
          </a:xfrm>
          <a:prstGeom prst="rect">
            <a:avLst/>
          </a:prstGeom>
          <a:noFill/>
          <a:ln w="9525">
            <a:noFill/>
            <a:miter lim="800000"/>
            <a:headEnd/>
            <a:tailEnd/>
          </a:ln>
        </p:spPr>
      </p:pic>
      <p:sp>
        <p:nvSpPr>
          <p:cNvPr id="8" name="Oval 50"/>
          <p:cNvSpPr>
            <a:spLocks noChangeArrowheads="1"/>
          </p:cNvSpPr>
          <p:nvPr userDrawn="1"/>
        </p:nvSpPr>
        <p:spPr bwMode="auto">
          <a:xfrm>
            <a:off x="217488" y="260350"/>
            <a:ext cx="792162" cy="792163"/>
          </a:xfrm>
          <a:prstGeom prst="ellipse">
            <a:avLst/>
          </a:prstGeom>
          <a:solidFill>
            <a:schemeClr val="bg1"/>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a:cs typeface="+mn-cs"/>
            </a:endParaRPr>
          </a:p>
        </p:txBody>
      </p:sp>
      <p:pic>
        <p:nvPicPr>
          <p:cNvPr id="9" name="Picture 49" descr="LOGO ESPE ORIGINAL copia"/>
          <p:cNvPicPr>
            <a:picLocks noChangeAspect="1" noChangeArrowheads="1"/>
          </p:cNvPicPr>
          <p:nvPr userDrawn="1"/>
        </p:nvPicPr>
        <p:blipFill>
          <a:blip r:embed="rId6" cstate="print"/>
          <a:srcRect/>
          <a:stretch>
            <a:fillRect/>
          </a:stretch>
        </p:blipFill>
        <p:spPr bwMode="auto">
          <a:xfrm>
            <a:off x="107950" y="115888"/>
            <a:ext cx="3313113" cy="887412"/>
          </a:xfrm>
          <a:prstGeom prst="rect">
            <a:avLst/>
          </a:prstGeom>
          <a:noFill/>
          <a:ln w="9525">
            <a:noFill/>
            <a:miter lim="800000"/>
            <a:headEnd/>
            <a:tailEnd/>
          </a:ln>
        </p:spPr>
      </p:pic>
    </p:spTree>
    <p:extLst>
      <p:ext uri="{BB962C8B-B14F-4D97-AF65-F5344CB8AC3E}">
        <p14:creationId xmlns:p14="http://schemas.microsoft.com/office/powerpoint/2010/main" val="1759344089"/>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5ED12528-DD9D-4C91-80A4-0B1C5B963EEE}" type="datetimeFigureOut">
              <a:rPr lang="en-US" smtClean="0"/>
              <a:t>11-May-15</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A1CF2D84-112E-42B6-A041-994BEE6B02C8}" type="slidenum">
              <a:rPr lang="en-US" smtClean="0"/>
              <a:t>‹Nº›</a:t>
            </a:fld>
            <a:endParaRPr lang="en-US" dirty="0"/>
          </a:p>
        </p:txBody>
      </p:sp>
    </p:spTree>
    <p:extLst>
      <p:ext uri="{BB962C8B-B14F-4D97-AF65-F5344CB8AC3E}">
        <p14:creationId xmlns:p14="http://schemas.microsoft.com/office/powerpoint/2010/main" val="3293267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ED12528-DD9D-4C91-80A4-0B1C5B963EEE}" type="datetimeFigureOut">
              <a:rPr lang="en-US" smtClean="0"/>
              <a:t>11-May-15</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A1CF2D84-112E-42B6-A041-994BEE6B02C8}" type="slidenum">
              <a:rPr lang="en-US" smtClean="0"/>
              <a:t>‹Nº›</a:t>
            </a:fld>
            <a:endParaRPr lang="en-US" dirty="0"/>
          </a:p>
        </p:txBody>
      </p:sp>
    </p:spTree>
    <p:extLst>
      <p:ext uri="{BB962C8B-B14F-4D97-AF65-F5344CB8AC3E}">
        <p14:creationId xmlns:p14="http://schemas.microsoft.com/office/powerpoint/2010/main" val="4233558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5ED12528-DD9D-4C91-80A4-0B1C5B963EEE}" type="datetimeFigureOut">
              <a:rPr lang="en-US" smtClean="0"/>
              <a:t>11-May-15</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A1CF2D84-112E-42B6-A041-994BEE6B02C8}" type="slidenum">
              <a:rPr lang="en-US" smtClean="0"/>
              <a:t>‹Nº›</a:t>
            </a:fld>
            <a:endParaRPr lang="en-US" dirty="0"/>
          </a:p>
        </p:txBody>
      </p:sp>
    </p:spTree>
    <p:extLst>
      <p:ext uri="{BB962C8B-B14F-4D97-AF65-F5344CB8AC3E}">
        <p14:creationId xmlns:p14="http://schemas.microsoft.com/office/powerpoint/2010/main" val="2457884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5ED12528-DD9D-4C91-80A4-0B1C5B963EEE}" type="datetimeFigureOut">
              <a:rPr lang="en-US" smtClean="0"/>
              <a:t>11-May-15</a:t>
            </a:fld>
            <a:endParaRPr lang="en-US" dirty="0"/>
          </a:p>
        </p:txBody>
      </p:sp>
      <p:sp>
        <p:nvSpPr>
          <p:cNvPr id="8" name="7 Marcador de pie de página"/>
          <p:cNvSpPr>
            <a:spLocks noGrp="1"/>
          </p:cNvSpPr>
          <p:nvPr>
            <p:ph type="ftr" sz="quarter" idx="11"/>
          </p:nvPr>
        </p:nvSpPr>
        <p:spPr/>
        <p:txBody>
          <a:bodyPr/>
          <a:lstStyle/>
          <a:p>
            <a:endParaRPr lang="en-US" dirty="0"/>
          </a:p>
        </p:txBody>
      </p:sp>
      <p:sp>
        <p:nvSpPr>
          <p:cNvPr id="9" name="8 Marcador de número de diapositiva"/>
          <p:cNvSpPr>
            <a:spLocks noGrp="1"/>
          </p:cNvSpPr>
          <p:nvPr>
            <p:ph type="sldNum" sz="quarter" idx="12"/>
          </p:nvPr>
        </p:nvSpPr>
        <p:spPr/>
        <p:txBody>
          <a:bodyPr/>
          <a:lstStyle/>
          <a:p>
            <a:fld id="{A1CF2D84-112E-42B6-A041-994BEE6B02C8}" type="slidenum">
              <a:rPr lang="en-US" smtClean="0"/>
              <a:t>‹Nº›</a:t>
            </a:fld>
            <a:endParaRPr lang="en-US" dirty="0"/>
          </a:p>
        </p:txBody>
      </p:sp>
    </p:spTree>
    <p:extLst>
      <p:ext uri="{BB962C8B-B14F-4D97-AF65-F5344CB8AC3E}">
        <p14:creationId xmlns:p14="http://schemas.microsoft.com/office/powerpoint/2010/main" val="2186182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5ED12528-DD9D-4C91-80A4-0B1C5B963EEE}" type="datetimeFigureOut">
              <a:rPr lang="en-US" smtClean="0"/>
              <a:t>11-May-15</a:t>
            </a:fld>
            <a:endParaRPr lang="en-US" dirty="0"/>
          </a:p>
        </p:txBody>
      </p:sp>
      <p:sp>
        <p:nvSpPr>
          <p:cNvPr id="4" name="3 Marcador de pie de página"/>
          <p:cNvSpPr>
            <a:spLocks noGrp="1"/>
          </p:cNvSpPr>
          <p:nvPr>
            <p:ph type="ftr" sz="quarter" idx="11"/>
          </p:nvPr>
        </p:nvSpPr>
        <p:spPr/>
        <p:txBody>
          <a:bodyPr/>
          <a:lstStyle/>
          <a:p>
            <a:endParaRPr lang="en-US" dirty="0"/>
          </a:p>
        </p:txBody>
      </p:sp>
      <p:sp>
        <p:nvSpPr>
          <p:cNvPr id="5" name="4 Marcador de número de diapositiva"/>
          <p:cNvSpPr>
            <a:spLocks noGrp="1"/>
          </p:cNvSpPr>
          <p:nvPr>
            <p:ph type="sldNum" sz="quarter" idx="12"/>
          </p:nvPr>
        </p:nvSpPr>
        <p:spPr/>
        <p:txBody>
          <a:bodyPr/>
          <a:lstStyle/>
          <a:p>
            <a:fld id="{A1CF2D84-112E-42B6-A041-994BEE6B02C8}" type="slidenum">
              <a:rPr lang="en-US" smtClean="0"/>
              <a:t>‹Nº›</a:t>
            </a:fld>
            <a:endParaRPr lang="en-US" dirty="0"/>
          </a:p>
        </p:txBody>
      </p:sp>
    </p:spTree>
    <p:extLst>
      <p:ext uri="{BB962C8B-B14F-4D97-AF65-F5344CB8AC3E}">
        <p14:creationId xmlns:p14="http://schemas.microsoft.com/office/powerpoint/2010/main" val="195362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ED12528-DD9D-4C91-80A4-0B1C5B963EEE}" type="datetimeFigureOut">
              <a:rPr lang="en-US" smtClean="0"/>
              <a:t>11-May-15</a:t>
            </a:fld>
            <a:endParaRPr lang="en-US" dirty="0"/>
          </a:p>
        </p:txBody>
      </p:sp>
      <p:sp>
        <p:nvSpPr>
          <p:cNvPr id="3" name="2 Marcador de pie de página"/>
          <p:cNvSpPr>
            <a:spLocks noGrp="1"/>
          </p:cNvSpPr>
          <p:nvPr>
            <p:ph type="ftr" sz="quarter" idx="11"/>
          </p:nvPr>
        </p:nvSpPr>
        <p:spPr/>
        <p:txBody>
          <a:bodyPr/>
          <a:lstStyle/>
          <a:p>
            <a:endParaRPr lang="en-US" dirty="0"/>
          </a:p>
        </p:txBody>
      </p:sp>
      <p:sp>
        <p:nvSpPr>
          <p:cNvPr id="4" name="3 Marcador de número de diapositiva"/>
          <p:cNvSpPr>
            <a:spLocks noGrp="1"/>
          </p:cNvSpPr>
          <p:nvPr>
            <p:ph type="sldNum" sz="quarter" idx="12"/>
          </p:nvPr>
        </p:nvSpPr>
        <p:spPr/>
        <p:txBody>
          <a:bodyPr/>
          <a:lstStyle/>
          <a:p>
            <a:fld id="{A1CF2D84-112E-42B6-A041-994BEE6B02C8}" type="slidenum">
              <a:rPr lang="en-US" smtClean="0"/>
              <a:t>‹Nº›</a:t>
            </a:fld>
            <a:endParaRPr lang="en-US" dirty="0"/>
          </a:p>
        </p:txBody>
      </p:sp>
    </p:spTree>
    <p:extLst>
      <p:ext uri="{BB962C8B-B14F-4D97-AF65-F5344CB8AC3E}">
        <p14:creationId xmlns:p14="http://schemas.microsoft.com/office/powerpoint/2010/main" val="1396850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ED12528-DD9D-4C91-80A4-0B1C5B963EEE}" type="datetimeFigureOut">
              <a:rPr lang="en-US" smtClean="0"/>
              <a:t>11-May-15</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A1CF2D84-112E-42B6-A041-994BEE6B02C8}" type="slidenum">
              <a:rPr lang="en-US" smtClean="0"/>
              <a:t>‹Nº›</a:t>
            </a:fld>
            <a:endParaRPr lang="en-US" dirty="0"/>
          </a:p>
        </p:txBody>
      </p:sp>
    </p:spTree>
    <p:extLst>
      <p:ext uri="{BB962C8B-B14F-4D97-AF65-F5344CB8AC3E}">
        <p14:creationId xmlns:p14="http://schemas.microsoft.com/office/powerpoint/2010/main" val="131504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ED12528-DD9D-4C91-80A4-0B1C5B963EEE}" type="datetimeFigureOut">
              <a:rPr lang="en-US" smtClean="0"/>
              <a:t>11-May-15</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A1CF2D84-112E-42B6-A041-994BEE6B02C8}" type="slidenum">
              <a:rPr lang="en-US" smtClean="0"/>
              <a:t>‹Nº›</a:t>
            </a:fld>
            <a:endParaRPr lang="en-US" dirty="0"/>
          </a:p>
        </p:txBody>
      </p:sp>
    </p:spTree>
    <p:extLst>
      <p:ext uri="{BB962C8B-B14F-4D97-AF65-F5344CB8AC3E}">
        <p14:creationId xmlns:p14="http://schemas.microsoft.com/office/powerpoint/2010/main" val="3414578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D12528-DD9D-4C91-80A4-0B1C5B963EEE}" type="datetimeFigureOut">
              <a:rPr lang="en-US" smtClean="0"/>
              <a:t>11-May-15</a:t>
            </a:fld>
            <a:endParaRPr lang="en-U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CF2D84-112E-42B6-A041-994BEE6B02C8}" type="slidenum">
              <a:rPr lang="en-US" smtClean="0"/>
              <a:t>‹Nº›</a:t>
            </a:fld>
            <a:endParaRPr lang="en-US" dirty="0"/>
          </a:p>
        </p:txBody>
      </p:sp>
    </p:spTree>
    <p:extLst>
      <p:ext uri="{BB962C8B-B14F-4D97-AF65-F5344CB8AC3E}">
        <p14:creationId xmlns:p14="http://schemas.microsoft.com/office/powerpoint/2010/main" val="2237055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image" Target="../media/image18.emf"/><Relationship Id="rId3" Type="http://schemas.openxmlformats.org/officeDocument/2006/relationships/notesSlide" Target="../notesSlides/notesSlide9.xml"/><Relationship Id="rId7" Type="http://schemas.openxmlformats.org/officeDocument/2006/relationships/diagramData" Target="../diagrams/data11.xml"/><Relationship Id="rId12" Type="http://schemas.openxmlformats.org/officeDocument/2006/relationships/package" Target="../embeddings/Dibujo_de_Microsoft_Visio1.vsd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png"/><Relationship Id="rId11" Type="http://schemas.microsoft.com/office/2007/relationships/diagramDrawing" Target="../diagrams/drawing11.xml"/><Relationship Id="rId5" Type="http://schemas.openxmlformats.org/officeDocument/2006/relationships/image" Target="../media/image19.gif"/><Relationship Id="rId10" Type="http://schemas.openxmlformats.org/officeDocument/2006/relationships/diagramColors" Target="../diagrams/colors11.xml"/><Relationship Id="rId4" Type="http://schemas.openxmlformats.org/officeDocument/2006/relationships/image" Target="../media/image6.jpeg"/><Relationship Id="rId9" Type="http://schemas.openxmlformats.org/officeDocument/2006/relationships/diagramQuickStyle" Target="../diagrams/quickStyle11.xml"/></Relationships>
</file>

<file path=ppt/slides/_rels/slide11.xml.rels><?xml version="1.0" encoding="UTF-8" standalone="yes"?>
<Relationships xmlns="http://schemas.openxmlformats.org/package/2006/relationships"><Relationship Id="rId8" Type="http://schemas.microsoft.com/office/2007/relationships/diagramDrawing" Target="../diagrams/drawing12.xml"/><Relationship Id="rId13" Type="http://schemas.microsoft.com/office/2007/relationships/diagramDrawing" Target="../diagrams/drawing13.xml"/><Relationship Id="rId3" Type="http://schemas.openxmlformats.org/officeDocument/2006/relationships/image" Target="../media/image6.jpeg"/><Relationship Id="rId7" Type="http://schemas.openxmlformats.org/officeDocument/2006/relationships/diagramColors" Target="../diagrams/colors12.xml"/><Relationship Id="rId12" Type="http://schemas.openxmlformats.org/officeDocument/2006/relationships/diagramColors" Target="../diagrams/colors1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2.xml"/><Relationship Id="rId11" Type="http://schemas.openxmlformats.org/officeDocument/2006/relationships/diagramQuickStyle" Target="../diagrams/quickStyle13.xml"/><Relationship Id="rId5" Type="http://schemas.openxmlformats.org/officeDocument/2006/relationships/diagramLayout" Target="../diagrams/layout12.xml"/><Relationship Id="rId10" Type="http://schemas.openxmlformats.org/officeDocument/2006/relationships/diagramLayout" Target="../diagrams/layout13.xml"/><Relationship Id="rId4" Type="http://schemas.openxmlformats.org/officeDocument/2006/relationships/diagramData" Target="../diagrams/data12.xml"/><Relationship Id="rId9" Type="http://schemas.openxmlformats.org/officeDocument/2006/relationships/diagramData" Target="../diagrams/data13.xml"/><Relationship Id="rId1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4.xml"/><Relationship Id="rId13" Type="http://schemas.openxmlformats.org/officeDocument/2006/relationships/diagramQuickStyle" Target="../diagrams/quickStyle15.xml"/><Relationship Id="rId3" Type="http://schemas.openxmlformats.org/officeDocument/2006/relationships/image" Target="../media/image6.jpeg"/><Relationship Id="rId7" Type="http://schemas.openxmlformats.org/officeDocument/2006/relationships/diagramQuickStyle" Target="../diagrams/quickStyle14.xml"/><Relationship Id="rId12" Type="http://schemas.openxmlformats.org/officeDocument/2006/relationships/diagramLayout" Target="../diagrams/layout15.xml"/><Relationship Id="rId17" Type="http://schemas.openxmlformats.org/officeDocument/2006/relationships/image" Target="../media/image23.png"/><Relationship Id="rId2" Type="http://schemas.openxmlformats.org/officeDocument/2006/relationships/notesSlide" Target="../notesSlides/notesSlide11.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Layout" Target="../diagrams/layout14.xml"/><Relationship Id="rId11" Type="http://schemas.openxmlformats.org/officeDocument/2006/relationships/diagramData" Target="../diagrams/data15.xml"/><Relationship Id="rId5" Type="http://schemas.openxmlformats.org/officeDocument/2006/relationships/diagramData" Target="../diagrams/data14.xml"/><Relationship Id="rId15" Type="http://schemas.microsoft.com/office/2007/relationships/diagramDrawing" Target="../diagrams/drawing15.xml"/><Relationship Id="rId10" Type="http://schemas.openxmlformats.org/officeDocument/2006/relationships/image" Target="../media/image21.png"/><Relationship Id="rId4" Type="http://schemas.openxmlformats.org/officeDocument/2006/relationships/image" Target="../media/image5.jpeg"/><Relationship Id="rId9" Type="http://schemas.microsoft.com/office/2007/relationships/diagramDrawing" Target="../diagrams/drawing14.xml"/><Relationship Id="rId14" Type="http://schemas.openxmlformats.org/officeDocument/2006/relationships/diagramColors" Target="../diagrams/colors15.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diagramData" Target="../diagrams/data17.xml"/><Relationship Id="rId3" Type="http://schemas.openxmlformats.org/officeDocument/2006/relationships/image" Target="../media/image6.jpeg"/><Relationship Id="rId7" Type="http://schemas.openxmlformats.org/officeDocument/2006/relationships/image" Target="../media/image24.png"/><Relationship Id="rId12" Type="http://schemas.microsoft.com/office/2007/relationships/diagramDrawing" Target="../diagrams/drawing16.xml"/><Relationship Id="rId17" Type="http://schemas.microsoft.com/office/2007/relationships/diagramDrawing" Target="../diagrams/drawing17.xml"/><Relationship Id="rId2" Type="http://schemas.openxmlformats.org/officeDocument/2006/relationships/notesSlide" Target="../notesSlides/notesSlide12.xml"/><Relationship Id="rId16" Type="http://schemas.openxmlformats.org/officeDocument/2006/relationships/diagramColors" Target="../diagrams/colors17.xml"/><Relationship Id="rId1" Type="http://schemas.openxmlformats.org/officeDocument/2006/relationships/slideLayout" Target="../slideLayouts/slideLayout2.xml"/><Relationship Id="rId6" Type="http://schemas.openxmlformats.org/officeDocument/2006/relationships/image" Target="../media/image200.png"/><Relationship Id="rId11" Type="http://schemas.openxmlformats.org/officeDocument/2006/relationships/diagramColors" Target="../diagrams/colors16.xml"/><Relationship Id="rId5" Type="http://schemas.openxmlformats.org/officeDocument/2006/relationships/image" Target="../media/image19.png"/><Relationship Id="rId15" Type="http://schemas.openxmlformats.org/officeDocument/2006/relationships/diagramQuickStyle" Target="../diagrams/quickStyle17.xml"/><Relationship Id="rId10" Type="http://schemas.openxmlformats.org/officeDocument/2006/relationships/diagramQuickStyle" Target="../diagrams/quickStyle16.xml"/><Relationship Id="rId9" Type="http://schemas.openxmlformats.org/officeDocument/2006/relationships/diagramLayout" Target="../diagrams/layout16.xml"/><Relationship Id="rId14" Type="http://schemas.openxmlformats.org/officeDocument/2006/relationships/diagramLayout" Target="../diagrams/layout17.xml"/></Relationships>
</file>

<file path=ppt/slides/_rels/slide14.xml.rels><?xml version="1.0" encoding="UTF-8" standalone="yes"?>
<Relationships xmlns="http://schemas.openxmlformats.org/package/2006/relationships"><Relationship Id="rId13" Type="http://schemas.openxmlformats.org/officeDocument/2006/relationships/image" Target="../media/image33.png"/><Relationship Id="rId18" Type="http://schemas.openxmlformats.org/officeDocument/2006/relationships/image" Target="../media/image38.png"/><Relationship Id="rId26" Type="http://schemas.openxmlformats.org/officeDocument/2006/relationships/image" Target="../media/image46.png"/><Relationship Id="rId39" Type="http://schemas.openxmlformats.org/officeDocument/2006/relationships/diagramData" Target="../diagrams/data19.xml"/><Relationship Id="rId21" Type="http://schemas.openxmlformats.org/officeDocument/2006/relationships/image" Target="../media/image41.png"/><Relationship Id="rId34" Type="http://schemas.openxmlformats.org/officeDocument/2006/relationships/diagramColors" Target="../diagrams/colors18.xml"/><Relationship Id="rId42" Type="http://schemas.openxmlformats.org/officeDocument/2006/relationships/diagramColors" Target="../diagrams/colors19.xml"/><Relationship Id="rId7" Type="http://schemas.openxmlformats.org/officeDocument/2006/relationships/image" Target="../media/image27.png"/><Relationship Id="rId2" Type="http://schemas.openxmlformats.org/officeDocument/2006/relationships/notesSlide" Target="../notesSlides/notesSlide13.xml"/><Relationship Id="rId16" Type="http://schemas.openxmlformats.org/officeDocument/2006/relationships/image" Target="../media/image36.png"/><Relationship Id="rId20" Type="http://schemas.openxmlformats.org/officeDocument/2006/relationships/image" Target="../media/image40.png"/><Relationship Id="rId29" Type="http://schemas.openxmlformats.org/officeDocument/2006/relationships/image" Target="../media/image49.png"/><Relationship Id="rId41" Type="http://schemas.openxmlformats.org/officeDocument/2006/relationships/diagramQuickStyle" Target="../diagrams/quickStyle19.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image" Target="../media/image44.png"/><Relationship Id="rId32" Type="http://schemas.openxmlformats.org/officeDocument/2006/relationships/diagramLayout" Target="../diagrams/layout18.xml"/><Relationship Id="rId37" Type="http://schemas.openxmlformats.org/officeDocument/2006/relationships/image" Target="../media/image52.png"/><Relationship Id="rId40" Type="http://schemas.openxmlformats.org/officeDocument/2006/relationships/diagramLayout" Target="../diagrams/layout19.xml"/><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png"/><Relationship Id="rId28" Type="http://schemas.openxmlformats.org/officeDocument/2006/relationships/image" Target="../media/image48.png"/><Relationship Id="rId36" Type="http://schemas.openxmlformats.org/officeDocument/2006/relationships/image" Target="../media/image51.png"/><Relationship Id="rId10" Type="http://schemas.openxmlformats.org/officeDocument/2006/relationships/image" Target="../media/image30.gif"/><Relationship Id="rId19" Type="http://schemas.openxmlformats.org/officeDocument/2006/relationships/image" Target="../media/image39.png"/><Relationship Id="rId31" Type="http://schemas.openxmlformats.org/officeDocument/2006/relationships/diagramData" Target="../diagrams/data18.xml"/><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 Id="rId27" Type="http://schemas.openxmlformats.org/officeDocument/2006/relationships/image" Target="../media/image47.png"/><Relationship Id="rId30" Type="http://schemas.openxmlformats.org/officeDocument/2006/relationships/image" Target="../media/image50.png"/><Relationship Id="rId35" Type="http://schemas.microsoft.com/office/2007/relationships/diagramDrawing" Target="../diagrams/drawing18.xml"/><Relationship Id="rId43" Type="http://schemas.microsoft.com/office/2007/relationships/diagramDrawing" Target="../diagrams/drawing19.xml"/><Relationship Id="rId8" Type="http://schemas.openxmlformats.org/officeDocument/2006/relationships/image" Target="../media/image28.png"/><Relationship Id="rId3" Type="http://schemas.openxmlformats.org/officeDocument/2006/relationships/image" Target="../media/image6.jpeg"/><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45.png"/><Relationship Id="rId33" Type="http://schemas.openxmlformats.org/officeDocument/2006/relationships/diagramQuickStyle" Target="../diagrams/quickStyle18.xml"/><Relationship Id="rId38" Type="http://schemas.openxmlformats.org/officeDocument/2006/relationships/image" Target="../media/image53.png"/></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0.xml"/><Relationship Id="rId13" Type="http://schemas.openxmlformats.org/officeDocument/2006/relationships/image" Target="../media/image57.png"/><Relationship Id="rId18" Type="http://schemas.openxmlformats.org/officeDocument/2006/relationships/diagramQuickStyle" Target="../diagrams/quickStyle21.xml"/><Relationship Id="rId26" Type="http://schemas.openxmlformats.org/officeDocument/2006/relationships/image" Target="../media/image65.png"/><Relationship Id="rId3" Type="http://schemas.openxmlformats.org/officeDocument/2006/relationships/image" Target="../media/image6.jpeg"/><Relationship Id="rId21" Type="http://schemas.openxmlformats.org/officeDocument/2006/relationships/image" Target="../media/image60.png"/><Relationship Id="rId7" Type="http://schemas.openxmlformats.org/officeDocument/2006/relationships/image" Target="../media/image30.gif"/><Relationship Id="rId12" Type="http://schemas.microsoft.com/office/2007/relationships/diagramDrawing" Target="../diagrams/drawing20.xml"/><Relationship Id="rId17" Type="http://schemas.openxmlformats.org/officeDocument/2006/relationships/diagramLayout" Target="../diagrams/layout21.xml"/><Relationship Id="rId25" Type="http://schemas.openxmlformats.org/officeDocument/2006/relationships/image" Target="../media/image64.png"/><Relationship Id="rId2" Type="http://schemas.openxmlformats.org/officeDocument/2006/relationships/notesSlide" Target="../notesSlides/notesSlide14.xml"/><Relationship Id="rId16" Type="http://schemas.openxmlformats.org/officeDocument/2006/relationships/diagramData" Target="../diagrams/data21.xml"/><Relationship Id="rId20" Type="http://schemas.microsoft.com/office/2007/relationships/diagramDrawing" Target="../diagrams/drawing21.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diagramColors" Target="../diagrams/colors20.xml"/><Relationship Id="rId24" Type="http://schemas.openxmlformats.org/officeDocument/2006/relationships/image" Target="../media/image63.png"/><Relationship Id="rId5" Type="http://schemas.openxmlformats.org/officeDocument/2006/relationships/image" Target="../media/image55.png"/><Relationship Id="rId15" Type="http://schemas.openxmlformats.org/officeDocument/2006/relationships/image" Target="../media/image59.png"/><Relationship Id="rId23" Type="http://schemas.openxmlformats.org/officeDocument/2006/relationships/image" Target="../media/image62.png"/><Relationship Id="rId10" Type="http://schemas.openxmlformats.org/officeDocument/2006/relationships/diagramQuickStyle" Target="../diagrams/quickStyle20.xml"/><Relationship Id="rId19" Type="http://schemas.openxmlformats.org/officeDocument/2006/relationships/diagramColors" Target="../diagrams/colors21.xml"/><Relationship Id="rId4" Type="http://schemas.openxmlformats.org/officeDocument/2006/relationships/image" Target="../media/image54.png"/><Relationship Id="rId9" Type="http://schemas.openxmlformats.org/officeDocument/2006/relationships/diagramLayout" Target="../diagrams/layout20.xml"/><Relationship Id="rId14" Type="http://schemas.openxmlformats.org/officeDocument/2006/relationships/image" Target="../media/image58.png"/><Relationship Id="rId22" Type="http://schemas.openxmlformats.org/officeDocument/2006/relationships/image" Target="../media/image61.png"/><Relationship Id="rId27" Type="http://schemas.openxmlformats.org/officeDocument/2006/relationships/image" Target="../media/image66.png"/></Relationships>
</file>

<file path=ppt/slides/_rels/slide16.xml.rels><?xml version="1.0" encoding="UTF-8" standalone="yes"?>
<Relationships xmlns="http://schemas.openxmlformats.org/package/2006/relationships"><Relationship Id="rId8" Type="http://schemas.microsoft.com/office/2007/relationships/diagramDrawing" Target="../diagrams/drawing22.xml"/><Relationship Id="rId13" Type="http://schemas.openxmlformats.org/officeDocument/2006/relationships/image" Target="../media/image65.jpg"/><Relationship Id="rId3" Type="http://schemas.openxmlformats.org/officeDocument/2006/relationships/image" Target="../media/image6.jpeg"/><Relationship Id="rId7" Type="http://schemas.openxmlformats.org/officeDocument/2006/relationships/diagramColors" Target="../diagrams/colors22.xml"/><Relationship Id="rId12" Type="http://schemas.openxmlformats.org/officeDocument/2006/relationships/image" Target="../media/image64.tif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22.xml"/><Relationship Id="rId11" Type="http://schemas.openxmlformats.org/officeDocument/2006/relationships/image" Target="../media/image63.tiff"/><Relationship Id="rId5" Type="http://schemas.openxmlformats.org/officeDocument/2006/relationships/diagramLayout" Target="../diagrams/layout22.xml"/><Relationship Id="rId15" Type="http://schemas.openxmlformats.org/officeDocument/2006/relationships/image" Target="../media/image67.tiff"/><Relationship Id="rId10" Type="http://schemas.openxmlformats.org/officeDocument/2006/relationships/image" Target="../media/image62.tiff"/><Relationship Id="rId4" Type="http://schemas.openxmlformats.org/officeDocument/2006/relationships/diagramData" Target="../diagrams/data22.xml"/><Relationship Id="rId9" Type="http://schemas.openxmlformats.org/officeDocument/2006/relationships/image" Target="../media/image61.tiff"/><Relationship Id="rId14" Type="http://schemas.openxmlformats.org/officeDocument/2006/relationships/image" Target="../media/image66.tiff"/></Relationships>
</file>

<file path=ppt/slides/_rels/slide17.xml.rels><?xml version="1.0" encoding="UTF-8" standalone="yes"?>
<Relationships xmlns="http://schemas.openxmlformats.org/package/2006/relationships"><Relationship Id="rId8" Type="http://schemas.microsoft.com/office/2007/relationships/diagramDrawing" Target="../diagrams/drawing23.xml"/><Relationship Id="rId13" Type="http://schemas.openxmlformats.org/officeDocument/2006/relationships/image" Target="../media/image72.tiff"/><Relationship Id="rId3" Type="http://schemas.openxmlformats.org/officeDocument/2006/relationships/image" Target="../media/image6.jpeg"/><Relationship Id="rId7" Type="http://schemas.openxmlformats.org/officeDocument/2006/relationships/diagramColors" Target="../diagrams/colors23.xml"/><Relationship Id="rId12" Type="http://schemas.openxmlformats.org/officeDocument/2006/relationships/image" Target="../media/image71.tif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23.xml"/><Relationship Id="rId11" Type="http://schemas.openxmlformats.org/officeDocument/2006/relationships/image" Target="../media/image70.tiff"/><Relationship Id="rId5" Type="http://schemas.openxmlformats.org/officeDocument/2006/relationships/diagramLayout" Target="../diagrams/layout23.xml"/><Relationship Id="rId10" Type="http://schemas.openxmlformats.org/officeDocument/2006/relationships/image" Target="../media/image69.jpg"/><Relationship Id="rId4" Type="http://schemas.openxmlformats.org/officeDocument/2006/relationships/diagramData" Target="../diagrams/data23.xml"/><Relationship Id="rId9" Type="http://schemas.openxmlformats.org/officeDocument/2006/relationships/image" Target="../media/image68.tiff"/><Relationship Id="rId14" Type="http://schemas.openxmlformats.org/officeDocument/2006/relationships/image" Target="../media/image73.tiff"/></Relationships>
</file>

<file path=ppt/slides/_rels/slide18.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6.jpeg"/><Relationship Id="rId7" Type="http://schemas.openxmlformats.org/officeDocument/2006/relationships/diagramColors" Target="../diagrams/colors2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24.xml"/><Relationship Id="rId11" Type="http://schemas.openxmlformats.org/officeDocument/2006/relationships/image" Target="../media/image75.png"/><Relationship Id="rId5" Type="http://schemas.openxmlformats.org/officeDocument/2006/relationships/diagramLayout" Target="../diagrams/layout24.xml"/><Relationship Id="rId10" Type="http://schemas.openxmlformats.org/officeDocument/2006/relationships/image" Target="../media/image74.jpg"/><Relationship Id="rId4" Type="http://schemas.openxmlformats.org/officeDocument/2006/relationships/diagramData" Target="../diagrams/data24.xml"/><Relationship Id="rId9" Type="http://schemas.openxmlformats.org/officeDocument/2006/relationships/slide" Target="slide22.xml"/></Relationships>
</file>

<file path=ppt/slides/_rels/slide19.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6.jpeg"/><Relationship Id="rId7" Type="http://schemas.openxmlformats.org/officeDocument/2006/relationships/diagramColors" Target="../diagrams/colors2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78.w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7.wmf"/><Relationship Id="rId5" Type="http://schemas.openxmlformats.org/officeDocument/2006/relationships/image" Target="../media/image76.gif"/><Relationship Id="rId4" Type="http://schemas.openxmlformats.org/officeDocument/2006/relationships/image" Target="../media/image85.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0.jpg"/><Relationship Id="rId5" Type="http://schemas.openxmlformats.org/officeDocument/2006/relationships/image" Target="../media/image79.tiff"/><Relationship Id="rId4" Type="http://schemas.openxmlformats.org/officeDocument/2006/relationships/slide" Target="slide18.xml"/></Relationships>
</file>

<file path=ppt/slides/_rels/slide23.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6.jpeg"/><Relationship Id="rId7" Type="http://schemas.openxmlformats.org/officeDocument/2006/relationships/diagramColors" Target="../diagrams/colors2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 Id="rId9" Type="http://schemas.openxmlformats.org/officeDocument/2006/relationships/image" Target="../media/image11.gif"/></Relationships>
</file>

<file path=ppt/slides/_rels/slide24.xml.rels><?xml version="1.0" encoding="UTF-8" standalone="yes"?>
<Relationships xmlns="http://schemas.openxmlformats.org/package/2006/relationships"><Relationship Id="rId3" Type="http://schemas.openxmlformats.org/officeDocument/2006/relationships/hyperlink" Target="Graficos/lpbannerfigg.fi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82.wmf"/><Relationship Id="rId5" Type="http://schemas.openxmlformats.org/officeDocument/2006/relationships/image" Target="../media/image6.jpeg"/><Relationship Id="rId4" Type="http://schemas.openxmlformats.org/officeDocument/2006/relationships/image" Target="../media/image81.wmf"/></Relationships>
</file>

<file path=ppt/slides/_rels/slide25.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84.wmf"/><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84.wmf"/></Relationships>
</file>

<file path=ppt/slides/_rels/slide27.x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27.xml"/><Relationship Id="rId3" Type="http://schemas.openxmlformats.org/officeDocument/2006/relationships/image" Target="../media/image6.jpeg"/><Relationship Id="rId7" Type="http://schemas.openxmlformats.org/officeDocument/2006/relationships/diagramQuickStyle" Target="../diagrams/quickStyle27.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Layout" Target="../diagrams/layout27.xml"/><Relationship Id="rId5" Type="http://schemas.openxmlformats.org/officeDocument/2006/relationships/diagramData" Target="../diagrams/data27.xml"/><Relationship Id="rId10" Type="http://schemas.openxmlformats.org/officeDocument/2006/relationships/image" Target="../media/image11.gif"/><Relationship Id="rId4" Type="http://schemas.openxmlformats.org/officeDocument/2006/relationships/image" Target="../media/image5.jpeg"/><Relationship Id="rId9" Type="http://schemas.microsoft.com/office/2007/relationships/diagramDrawing" Target="../diagrams/drawing27.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1.gif"/><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6.jpeg"/><Relationship Id="rId7" Type="http://schemas.openxmlformats.org/officeDocument/2006/relationships/diagramColors" Target="../diagrams/colors28.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 Id="rId9" Type="http://schemas.openxmlformats.org/officeDocument/2006/relationships/image" Target="../media/image11.gif"/></Relationships>
</file>

<file path=ppt/slides/_rels/slide32.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6.jpeg"/><Relationship Id="rId7" Type="http://schemas.openxmlformats.org/officeDocument/2006/relationships/image" Target="../media/image89.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10" Type="http://schemas.openxmlformats.org/officeDocument/2006/relationships/image" Target="../media/image92.jpeg"/><Relationship Id="rId4" Type="http://schemas.openxmlformats.org/officeDocument/2006/relationships/image" Target="../media/image6.jpeg"/><Relationship Id="rId9" Type="http://schemas.openxmlformats.org/officeDocument/2006/relationships/image" Target="../media/image91.jpe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1.gif"/></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3" Type="http://schemas.openxmlformats.org/officeDocument/2006/relationships/image" Target="../media/image6.jpeg"/><Relationship Id="rId7" Type="http://schemas.openxmlformats.org/officeDocument/2006/relationships/diagramQuickStyle" Target="../diagrams/quickStyle3.xml"/><Relationship Id="rId12" Type="http://schemas.openxmlformats.org/officeDocument/2006/relationships/diagramQuickStyle" Target="../diagrams/quickStyle4.xml"/><Relationship Id="rId17" Type="http://schemas.openxmlformats.org/officeDocument/2006/relationships/image" Target="../media/image15.gif"/><Relationship Id="rId2" Type="http://schemas.openxmlformats.org/officeDocument/2006/relationships/notesSlide" Target="../notesSlides/notesSlide4.xm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5" Type="http://schemas.openxmlformats.org/officeDocument/2006/relationships/image" Target="../media/image13.jpeg"/><Relationship Id="rId10" Type="http://schemas.openxmlformats.org/officeDocument/2006/relationships/diagramData" Target="../diagrams/data4.xml"/><Relationship Id="rId4" Type="http://schemas.openxmlformats.org/officeDocument/2006/relationships/image" Target="../media/image12.jpeg"/><Relationship Id="rId9" Type="http://schemas.microsoft.com/office/2007/relationships/diagramDrawing" Target="../diagrams/drawing3.xml"/><Relationship Id="rId14" Type="http://schemas.microsoft.com/office/2007/relationships/diagramDrawing" Target="../diagrams/drawing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13" Type="http://schemas.openxmlformats.org/officeDocument/2006/relationships/diagramColors" Target="../diagrams/colors6.xml"/><Relationship Id="rId3" Type="http://schemas.openxmlformats.org/officeDocument/2006/relationships/image" Target="../media/image6.jpeg"/><Relationship Id="rId7" Type="http://schemas.openxmlformats.org/officeDocument/2006/relationships/diagramColors" Target="../diagrams/colors5.xml"/><Relationship Id="rId12" Type="http://schemas.openxmlformats.org/officeDocument/2006/relationships/diagramQuickStyle" Target="../diagrams/quickStyle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diagramLayout" Target="../diagrams/layout6.xml"/><Relationship Id="rId5" Type="http://schemas.openxmlformats.org/officeDocument/2006/relationships/diagramLayout" Target="../diagrams/layout5.xml"/><Relationship Id="rId10" Type="http://schemas.openxmlformats.org/officeDocument/2006/relationships/diagramData" Target="../diagrams/data6.xml"/><Relationship Id="rId4" Type="http://schemas.openxmlformats.org/officeDocument/2006/relationships/diagramData" Target="../diagrams/data5.xml"/><Relationship Id="rId9" Type="http://schemas.openxmlformats.org/officeDocument/2006/relationships/image" Target="../media/image16.jpeg"/><Relationship Id="rId14" Type="http://schemas.microsoft.com/office/2007/relationships/diagramDrawing" Target="../diagrams/drawing6.xml"/></Relationships>
</file>

<file path=ppt/slides/_rels/slide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6.jpeg"/><Relationship Id="rId7" Type="http://schemas.openxmlformats.org/officeDocument/2006/relationships/diagramColors" Target="../diagrams/colors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17.wmf"/></Relationships>
</file>

<file path=ppt/slides/_rels/slide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6.jpeg"/><Relationship Id="rId7" Type="http://schemas.openxmlformats.org/officeDocument/2006/relationships/diagramColors" Target="../diagrams/colors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11.gif"/></Relationships>
</file>

<file path=ppt/slides/_rels/slide9.xml.rels><?xml version="1.0" encoding="UTF-8" standalone="yes"?>
<Relationships xmlns="http://schemas.openxmlformats.org/package/2006/relationships"><Relationship Id="rId8" Type="http://schemas.microsoft.com/office/2007/relationships/diagramDrawing" Target="../diagrams/drawing9.xml"/><Relationship Id="rId13" Type="http://schemas.microsoft.com/office/2007/relationships/diagramDrawing" Target="../diagrams/drawing10.xml"/><Relationship Id="rId3" Type="http://schemas.openxmlformats.org/officeDocument/2006/relationships/image" Target="../media/image6.jpeg"/><Relationship Id="rId7" Type="http://schemas.openxmlformats.org/officeDocument/2006/relationships/diagramColors" Target="../diagrams/colors9.xml"/><Relationship Id="rId12" Type="http://schemas.openxmlformats.org/officeDocument/2006/relationships/diagramColors" Target="../diagrams/colors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9.xml"/><Relationship Id="rId11" Type="http://schemas.openxmlformats.org/officeDocument/2006/relationships/diagramQuickStyle" Target="../diagrams/quickStyle10.xml"/><Relationship Id="rId5" Type="http://schemas.openxmlformats.org/officeDocument/2006/relationships/diagramLayout" Target="../diagrams/layout9.xml"/><Relationship Id="rId10" Type="http://schemas.openxmlformats.org/officeDocument/2006/relationships/diagramLayout" Target="../diagrams/layout10.xml"/><Relationship Id="rId4" Type="http://schemas.openxmlformats.org/officeDocument/2006/relationships/diagramData" Target="../diagrams/data9.xml"/><Relationship Id="rId9" Type="http://schemas.openxmlformats.org/officeDocument/2006/relationships/diagramData" Target="../diagrams/data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79388" y="115888"/>
            <a:ext cx="3168650" cy="819150"/>
          </a:xfrm>
          <a:prstGeom prst="rect">
            <a:avLst/>
          </a:prstGeom>
          <a:ln/>
          <a:extLst/>
        </p:spPr>
        <p:style>
          <a:lnRef idx="2">
            <a:schemeClr val="accent3"/>
          </a:lnRef>
          <a:fillRef idx="1">
            <a:schemeClr val="lt1"/>
          </a:fillRef>
          <a:effectRef idx="0">
            <a:schemeClr val="accent3"/>
          </a:effectRef>
          <a:fontRef idx="minor">
            <a:schemeClr val="dk1"/>
          </a:fontRef>
        </p:style>
      </p:pic>
      <p:sp>
        <p:nvSpPr>
          <p:cNvPr id="7" name="6 CuadroTexto"/>
          <p:cNvSpPr txBox="1"/>
          <p:nvPr/>
        </p:nvSpPr>
        <p:spPr>
          <a:xfrm>
            <a:off x="519113" y="1268413"/>
            <a:ext cx="8137525" cy="3416320"/>
          </a:xfrm>
          <a:prstGeom prst="rect">
            <a:avLst/>
          </a:prstGeom>
          <a:noFill/>
        </p:spPr>
        <p:txBody>
          <a:bodyPr>
            <a:spAutoFit/>
          </a:bodyPr>
          <a:lstStyle/>
          <a:p>
            <a:pPr algn="ctr">
              <a:defRPr/>
            </a:pPr>
            <a:r>
              <a:rPr lang="es-EC" sz="2000" b="1" dirty="0">
                <a:effectLst>
                  <a:outerShdw blurRad="38100" dist="38100" dir="2700000" algn="tl">
                    <a:srgbClr val="000000">
                      <a:alpha val="43137"/>
                    </a:srgbClr>
                  </a:outerShdw>
                </a:effectLst>
              </a:rPr>
              <a:t>DEPARTAMENTO DE </a:t>
            </a:r>
            <a:r>
              <a:rPr lang="es-EC" sz="2000" b="1" dirty="0" smtClean="0">
                <a:effectLst>
                  <a:outerShdw blurRad="38100" dist="38100" dir="2700000" algn="tl">
                    <a:srgbClr val="000000">
                      <a:alpha val="43137"/>
                    </a:srgbClr>
                  </a:outerShdw>
                </a:effectLst>
              </a:rPr>
              <a:t>ELÉCTRICA Y ELECTRÓNICA</a:t>
            </a:r>
            <a:endParaRPr lang="es-EC" sz="2000" b="1" dirty="0">
              <a:effectLst>
                <a:outerShdw blurRad="38100" dist="38100" dir="2700000" algn="tl">
                  <a:srgbClr val="000000">
                    <a:alpha val="43137"/>
                  </a:srgbClr>
                </a:outerShdw>
              </a:effectLst>
            </a:endParaRPr>
          </a:p>
          <a:p>
            <a:pPr algn="ctr">
              <a:defRPr/>
            </a:pPr>
            <a:endParaRPr lang="es-EC" sz="1600" dirty="0"/>
          </a:p>
          <a:p>
            <a:pPr algn="ctr">
              <a:defRPr/>
            </a:pPr>
            <a:endParaRPr lang="es-EC" sz="1600" b="1" dirty="0"/>
          </a:p>
          <a:p>
            <a:pPr algn="ctr">
              <a:defRPr/>
            </a:pPr>
            <a:r>
              <a:rPr lang="es-EC" sz="1600" b="1" dirty="0"/>
              <a:t>INGENIERÍA EN </a:t>
            </a:r>
            <a:r>
              <a:rPr lang="es-EC" sz="1600" b="1" dirty="0" smtClean="0"/>
              <a:t>ELECTRÓNICA Y TELECOMUNICACIONES</a:t>
            </a:r>
            <a:endParaRPr lang="es-EC" sz="1600" b="1" dirty="0"/>
          </a:p>
          <a:p>
            <a:pPr algn="ctr">
              <a:defRPr/>
            </a:pPr>
            <a:endParaRPr lang="es-EC" sz="1600" dirty="0"/>
          </a:p>
          <a:p>
            <a:pPr algn="ctr">
              <a:defRPr/>
            </a:pPr>
            <a:r>
              <a:rPr lang="es-EC" sz="1600" b="1" dirty="0"/>
              <a:t>TEMA:</a:t>
            </a:r>
            <a:r>
              <a:rPr lang="es-EC" sz="1600" dirty="0"/>
              <a:t> </a:t>
            </a:r>
            <a:r>
              <a:rPr lang="es-EC" sz="1600" dirty="0" smtClean="0"/>
              <a:t>‘</a:t>
            </a:r>
            <a:r>
              <a:rPr lang="es-EC" sz="1600" dirty="0" smtClean="0"/>
              <a:t>CARACTERIZACIÓN DE SEÑALES SÍSMICAS DEL VOLCÁN COTOPAXI UTLIZANDO ESTIMADORES ESPECTRALES CLÁSICOS Y DE MÁXIMA ENTROPÍA</a:t>
            </a:r>
            <a:r>
              <a:rPr lang="es-EC" sz="1600" dirty="0" smtClean="0"/>
              <a:t>’</a:t>
            </a:r>
            <a:endParaRPr lang="es-EC" sz="1600" dirty="0"/>
          </a:p>
          <a:p>
            <a:pPr algn="ctr">
              <a:defRPr/>
            </a:pPr>
            <a:endParaRPr lang="es-EC" sz="1600" b="1" dirty="0"/>
          </a:p>
          <a:p>
            <a:pPr algn="ctr">
              <a:defRPr/>
            </a:pPr>
            <a:r>
              <a:rPr lang="es-EC" sz="1400" b="1" dirty="0" smtClean="0"/>
              <a:t>AUTORA:</a:t>
            </a:r>
            <a:r>
              <a:rPr lang="es-EC" sz="1400" dirty="0" smtClean="0"/>
              <a:t> JARAMILLO </a:t>
            </a:r>
            <a:r>
              <a:rPr lang="es-EC" sz="1400" dirty="0"/>
              <a:t>ARANHA, </a:t>
            </a:r>
            <a:r>
              <a:rPr lang="es-EC" sz="1400" dirty="0" smtClean="0"/>
              <a:t>CAROLINA ESTEFANÍA</a:t>
            </a:r>
            <a:endParaRPr lang="es-EC" sz="1400" dirty="0"/>
          </a:p>
          <a:p>
            <a:pPr algn="ctr">
              <a:defRPr/>
            </a:pPr>
            <a:endParaRPr lang="es-EC" sz="1400" dirty="0"/>
          </a:p>
          <a:p>
            <a:pPr algn="ctr">
              <a:defRPr/>
            </a:pPr>
            <a:r>
              <a:rPr lang="es-EC" sz="1400" b="1" dirty="0"/>
              <a:t>DIRECTOR: </a:t>
            </a:r>
            <a:r>
              <a:rPr lang="es-EC" sz="1400" dirty="0" smtClean="0"/>
              <a:t>MSC</a:t>
            </a:r>
            <a:r>
              <a:rPr lang="es-EC" sz="1400" dirty="0" smtClean="0"/>
              <a:t>. LEÓN, RUBÉN</a:t>
            </a:r>
            <a:endParaRPr lang="es-EC" sz="1400" dirty="0"/>
          </a:p>
          <a:p>
            <a:pPr algn="ctr">
              <a:defRPr/>
            </a:pPr>
            <a:r>
              <a:rPr lang="es-EC" sz="1400" b="1" dirty="0"/>
              <a:t>CODIRECTOR: </a:t>
            </a:r>
            <a:r>
              <a:rPr lang="es-EC" sz="1400" dirty="0" smtClean="0"/>
              <a:t>MSC</a:t>
            </a:r>
            <a:r>
              <a:rPr lang="es-EC" sz="1400" dirty="0" smtClean="0"/>
              <a:t>. </a:t>
            </a:r>
            <a:r>
              <a:rPr lang="es-EC" sz="1400" dirty="0" smtClean="0"/>
              <a:t>LARA</a:t>
            </a:r>
            <a:r>
              <a:rPr lang="es-EC" sz="1400" dirty="0" smtClean="0"/>
              <a:t>. ROMÁN</a:t>
            </a:r>
            <a:endParaRPr lang="es-EC" sz="1400" dirty="0"/>
          </a:p>
          <a:p>
            <a:pPr algn="ctr">
              <a:defRPr/>
            </a:pPr>
            <a:endParaRPr lang="es-EC" sz="1400" dirty="0"/>
          </a:p>
          <a:p>
            <a:pPr algn="ctr">
              <a:defRPr/>
            </a:pPr>
            <a:r>
              <a:rPr lang="es-EC" sz="1400" dirty="0"/>
              <a:t>SANGOLQUÍ, </a:t>
            </a:r>
            <a:r>
              <a:rPr lang="es-EC" sz="1400" dirty="0" smtClean="0"/>
              <a:t>MAYO </a:t>
            </a:r>
            <a:r>
              <a:rPr lang="es-EC" sz="1400" dirty="0"/>
              <a:t>2015</a:t>
            </a:r>
          </a:p>
        </p:txBody>
      </p:sp>
    </p:spTree>
    <p:extLst>
      <p:ext uri="{BB962C8B-B14F-4D97-AF65-F5344CB8AC3E}">
        <p14:creationId xmlns:p14="http://schemas.microsoft.com/office/powerpoint/2010/main" val="1707446773"/>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ctángulo"/>
          <p:cNvSpPr/>
          <p:nvPr/>
        </p:nvSpPr>
        <p:spPr>
          <a:xfrm rot="5400000">
            <a:off x="4297229" y="2011229"/>
            <a:ext cx="549542" cy="9144000"/>
          </a:xfrm>
          <a:prstGeom prst="rect">
            <a:avLst/>
          </a:prstGeom>
          <a:gradFill flip="none" rotWithShape="1">
            <a:gsLst>
              <a:gs pos="22000">
                <a:schemeClr val="bg1"/>
              </a:gs>
              <a:gs pos="43000">
                <a:srgbClr val="9CB86E"/>
              </a:gs>
              <a:gs pos="100000">
                <a:srgbClr val="156B13"/>
              </a:gs>
            </a:gsLst>
            <a:lin ang="16200000" scaled="1"/>
            <a:tileRect/>
          </a:gradFill>
          <a:effectLst>
            <a:outerShdw blurRad="40000" dist="23000" dir="5400000" rotWithShape="0">
              <a:srgbClr val="000000">
                <a:alpha val="35000"/>
              </a:srgbClr>
            </a:outerShdw>
            <a:softEdge rad="635000"/>
          </a:effectLst>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6" name="Picture 2" descr="https://encrypted-tbn1.gstatic.com/images?q=tbn:ANd9GcQqybFzRsQEapiVmCzOOsXzjnjDMj1qXdOWH2lj4SnHIEcBqkKiukjXJm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6384658"/>
            <a:ext cx="1676399" cy="473342"/>
          </a:xfrm>
          <a:prstGeom prst="rect">
            <a:avLst/>
          </a:prstGeom>
          <a:noFill/>
          <a:extLst>
            <a:ext uri="{909E8E84-426E-40DD-AFC4-6F175D3DCCD1}">
              <a14:hiddenFill xmlns:a14="http://schemas.microsoft.com/office/drawing/2010/main">
                <a:solidFill>
                  <a:srgbClr val="FFFFFF"/>
                </a:solidFill>
              </a14:hiddenFill>
            </a:ext>
          </a:extLst>
        </p:spPr>
      </p:pic>
      <p:pic>
        <p:nvPicPr>
          <p:cNvPr id="3122" name="Picture 50" descr="http://aprendeaprogramarenphpya.com/blog/wp-content/uploads/2011/02/base-dato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037" y="4949578"/>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5835" y="5730283"/>
            <a:ext cx="1072807" cy="518117"/>
          </a:xfrm>
          <a:prstGeom prst="rect">
            <a:avLst/>
          </a:prstGeom>
        </p:spPr>
      </p:pic>
      <p:sp>
        <p:nvSpPr>
          <p:cNvPr id="2" name="1 Flecha curvada hacia abajo"/>
          <p:cNvSpPr/>
          <p:nvPr/>
        </p:nvSpPr>
        <p:spPr>
          <a:xfrm rot="1929687" flipH="1">
            <a:off x="1265539" y="5457663"/>
            <a:ext cx="1142999" cy="457200"/>
          </a:xfrm>
          <a:prstGeom prst="curved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_tradnl">
              <a:solidFill>
                <a:schemeClr val="tx1"/>
              </a:solidFill>
            </a:endParaRPr>
          </a:p>
        </p:txBody>
      </p:sp>
      <p:sp>
        <p:nvSpPr>
          <p:cNvPr id="7" name="Rectangle 19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_tradnl"/>
          </a:p>
        </p:txBody>
      </p:sp>
      <p:sp>
        <p:nvSpPr>
          <p:cNvPr id="4" name="3 Flecha curvada hacia la izquierda"/>
          <p:cNvSpPr/>
          <p:nvPr/>
        </p:nvSpPr>
        <p:spPr>
          <a:xfrm rot="10617345">
            <a:off x="165093" y="4433237"/>
            <a:ext cx="406523" cy="1115933"/>
          </a:xfrm>
          <a:prstGeom prst="curved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_tradnl">
              <a:solidFill>
                <a:schemeClr val="tx1"/>
              </a:solidFill>
            </a:endParaRPr>
          </a:p>
        </p:txBody>
      </p:sp>
      <p:sp>
        <p:nvSpPr>
          <p:cNvPr id="14" name="1 Título"/>
          <p:cNvSpPr txBox="1">
            <a:spLocks/>
          </p:cNvSpPr>
          <p:nvPr/>
        </p:nvSpPr>
        <p:spPr>
          <a:xfrm>
            <a:off x="1" y="1"/>
            <a:ext cx="9143999" cy="685800"/>
          </a:xfrm>
          <a:prstGeom prst="rect">
            <a:avLst/>
          </a:prstGeom>
          <a:gradFill flip="none" rotWithShape="1">
            <a:gsLst>
              <a:gs pos="0">
                <a:srgbClr val="7030A0"/>
              </a:gs>
              <a:gs pos="39999">
                <a:schemeClr val="accent4">
                  <a:lumMod val="60000"/>
                  <a:lumOff val="40000"/>
                </a:schemeClr>
              </a:gs>
              <a:gs pos="59000">
                <a:srgbClr val="C4D6EB"/>
              </a:gs>
              <a:gs pos="97000">
                <a:schemeClr val="bg1"/>
              </a:gs>
              <a:gs pos="92917">
                <a:schemeClr val="bg1"/>
              </a:gs>
              <a:gs pos="67000">
                <a:srgbClr val="FFEBFA"/>
              </a:gs>
            </a:gsLst>
            <a:lin ang="10800000" scaled="1"/>
            <a:tileRect/>
          </a:gra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800" dirty="0" smtClean="0">
                <a:solidFill>
                  <a:schemeClr val="tx1"/>
                </a:solidFill>
              </a:rPr>
              <a:t>  </a:t>
            </a:r>
            <a:endParaRPr lang="en-US" sz="2800" dirty="0">
              <a:solidFill>
                <a:schemeClr val="tx1"/>
              </a:solidFill>
            </a:endParaRPr>
          </a:p>
        </p:txBody>
      </p:sp>
      <p:graphicFrame>
        <p:nvGraphicFramePr>
          <p:cNvPr id="15" name="14 Diagrama"/>
          <p:cNvGraphicFramePr/>
          <p:nvPr>
            <p:extLst>
              <p:ext uri="{D42A27DB-BD31-4B8C-83A1-F6EECF244321}">
                <p14:modId xmlns:p14="http://schemas.microsoft.com/office/powerpoint/2010/main" val="395917355"/>
              </p:ext>
            </p:extLst>
          </p:nvPr>
        </p:nvGraphicFramePr>
        <p:xfrm>
          <a:off x="0" y="76200"/>
          <a:ext cx="4800600" cy="60960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9 Rectángulo redondeado"/>
          <p:cNvSpPr/>
          <p:nvPr/>
        </p:nvSpPr>
        <p:spPr>
          <a:xfrm>
            <a:off x="6019800" y="152400"/>
            <a:ext cx="3124200" cy="6096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lvl="0" algn="ctr"/>
            <a:r>
              <a:rPr lang="en-US" dirty="0" err="1" smtClean="0"/>
              <a:t>Etapas</a:t>
            </a:r>
            <a:r>
              <a:rPr lang="en-US" dirty="0" smtClean="0"/>
              <a:t> de </a:t>
            </a:r>
            <a:r>
              <a:rPr lang="en-US" dirty="0" err="1" smtClean="0"/>
              <a:t>Análisis</a:t>
            </a:r>
            <a:r>
              <a:rPr lang="en-US" dirty="0" smtClean="0"/>
              <a:t> </a:t>
            </a:r>
            <a:r>
              <a:rPr lang="en-US" dirty="0" err="1" smtClean="0"/>
              <a:t>Propuesto</a:t>
            </a:r>
            <a:endParaRPr lang="es-ES_tradnl" dirty="0"/>
          </a:p>
        </p:txBody>
      </p:sp>
      <p:sp>
        <p:nvSpPr>
          <p:cNvPr id="3"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_tradnl"/>
          </a:p>
        </p:txBody>
      </p:sp>
      <p:graphicFrame>
        <p:nvGraphicFramePr>
          <p:cNvPr id="9" name="8 Objeto"/>
          <p:cNvGraphicFramePr>
            <a:graphicFrameLocks noChangeAspect="1"/>
          </p:cNvGraphicFramePr>
          <p:nvPr>
            <p:extLst>
              <p:ext uri="{D42A27DB-BD31-4B8C-83A1-F6EECF244321}">
                <p14:modId xmlns:p14="http://schemas.microsoft.com/office/powerpoint/2010/main" val="361293809"/>
              </p:ext>
            </p:extLst>
          </p:nvPr>
        </p:nvGraphicFramePr>
        <p:xfrm>
          <a:off x="1" y="1063378"/>
          <a:ext cx="9143999" cy="4622885"/>
        </p:xfrm>
        <a:graphic>
          <a:graphicData uri="http://schemas.openxmlformats.org/presentationml/2006/ole">
            <mc:AlternateContent xmlns:mc="http://schemas.openxmlformats.org/markup-compatibility/2006">
              <mc:Choice xmlns:v="urn:schemas-microsoft-com:vml" Requires="v">
                <p:oleObj spid="_x0000_s16422" name="Visio" r:id="rId12" imgW="9029792" imgH="4029029" progId="Visio.Drawing.15">
                  <p:embed/>
                </p:oleObj>
              </mc:Choice>
              <mc:Fallback>
                <p:oleObj name="Visio" r:id="rId12" imgW="9029792" imgH="4029029" progId="Visio.Drawing.15">
                  <p:embed/>
                  <p:pic>
                    <p:nvPicPr>
                      <p:cNvPr id="0"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063378"/>
                        <a:ext cx="9143999" cy="4622885"/>
                      </a:xfrm>
                      <a:prstGeom prst="rect">
                        <a:avLst/>
                      </a:prstGeom>
                      <a:noFill/>
                    </p:spPr>
                  </p:pic>
                </p:oleObj>
              </mc:Fallback>
            </mc:AlternateContent>
          </a:graphicData>
        </a:graphic>
      </p:graphicFrame>
    </p:spTree>
    <p:extLst>
      <p:ext uri="{BB962C8B-B14F-4D97-AF65-F5344CB8AC3E}">
        <p14:creationId xmlns:p14="http://schemas.microsoft.com/office/powerpoint/2010/main" val="28495565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ctángulo"/>
          <p:cNvSpPr/>
          <p:nvPr/>
        </p:nvSpPr>
        <p:spPr>
          <a:xfrm rot="5400000">
            <a:off x="4297229" y="2011229"/>
            <a:ext cx="549542" cy="9144000"/>
          </a:xfrm>
          <a:prstGeom prst="rect">
            <a:avLst/>
          </a:prstGeom>
          <a:gradFill flip="none" rotWithShape="1">
            <a:gsLst>
              <a:gs pos="22000">
                <a:schemeClr val="bg1"/>
              </a:gs>
              <a:gs pos="43000">
                <a:srgbClr val="9CB86E"/>
              </a:gs>
              <a:gs pos="100000">
                <a:srgbClr val="156B13"/>
              </a:gs>
            </a:gsLst>
            <a:lin ang="16200000" scaled="1"/>
            <a:tileRect/>
          </a:gradFill>
          <a:effectLst>
            <a:outerShdw blurRad="40000" dist="23000" dir="5400000" rotWithShape="0">
              <a:srgbClr val="000000">
                <a:alpha val="35000"/>
              </a:srgbClr>
            </a:outerShdw>
            <a:softEdge rad="635000"/>
          </a:effectLst>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6" name="Picture 2" descr="https://encrypted-tbn1.gstatic.com/images?q=tbn:ANd9GcQqybFzRsQEapiVmCzOOsXzjnjDMj1qXdOWH2lj4SnHIEcBqkKiukjXJm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384658"/>
            <a:ext cx="1676399" cy="473342"/>
          </a:xfrm>
          <a:prstGeom prst="rect">
            <a:avLst/>
          </a:prstGeom>
          <a:noFill/>
          <a:extLst>
            <a:ext uri="{909E8E84-426E-40DD-AFC4-6F175D3DCCD1}">
              <a14:hiddenFill xmlns:a14="http://schemas.microsoft.com/office/drawing/2010/main">
                <a:solidFill>
                  <a:srgbClr val="FFFFFF"/>
                </a:solidFill>
              </a14:hiddenFill>
            </a:ext>
          </a:extLst>
        </p:spPr>
      </p:pic>
      <p:sp>
        <p:nvSpPr>
          <p:cNvPr id="20" name="1 Título"/>
          <p:cNvSpPr txBox="1">
            <a:spLocks/>
          </p:cNvSpPr>
          <p:nvPr/>
        </p:nvSpPr>
        <p:spPr>
          <a:xfrm>
            <a:off x="0" y="-76200"/>
            <a:ext cx="9143999" cy="685800"/>
          </a:xfrm>
          <a:prstGeom prst="rect">
            <a:avLst/>
          </a:prstGeom>
          <a:gradFill flip="none" rotWithShape="1">
            <a:gsLst>
              <a:gs pos="0">
                <a:srgbClr val="7030A0"/>
              </a:gs>
              <a:gs pos="39999">
                <a:schemeClr val="accent4">
                  <a:lumMod val="60000"/>
                  <a:lumOff val="40000"/>
                </a:schemeClr>
              </a:gs>
              <a:gs pos="59000">
                <a:srgbClr val="C4D6EB"/>
              </a:gs>
              <a:gs pos="97000">
                <a:schemeClr val="bg1"/>
              </a:gs>
              <a:gs pos="92917">
                <a:schemeClr val="bg1"/>
              </a:gs>
              <a:gs pos="67000">
                <a:srgbClr val="FFEBFA"/>
              </a:gs>
            </a:gsLst>
            <a:lin ang="10800000" scaled="1"/>
            <a:tileRect/>
          </a:gra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2400" b="1" dirty="0" smtClean="0">
                <a:solidFill>
                  <a:schemeClr val="tx1"/>
                </a:solidFill>
              </a:rPr>
              <a:t>                                                           </a:t>
            </a:r>
            <a:endParaRPr lang="en-US" sz="2400" b="1" dirty="0">
              <a:solidFill>
                <a:schemeClr val="tx1"/>
              </a:solidFill>
            </a:endParaRPr>
          </a:p>
        </p:txBody>
      </p:sp>
      <p:graphicFrame>
        <p:nvGraphicFramePr>
          <p:cNvPr id="21" name="20 Diagrama"/>
          <p:cNvGraphicFramePr/>
          <p:nvPr>
            <p:extLst>
              <p:ext uri="{D42A27DB-BD31-4B8C-83A1-F6EECF244321}">
                <p14:modId xmlns:p14="http://schemas.microsoft.com/office/powerpoint/2010/main" val="1343580097"/>
              </p:ext>
            </p:extLst>
          </p:nvPr>
        </p:nvGraphicFramePr>
        <p:xfrm>
          <a:off x="-1" y="-76200"/>
          <a:ext cx="4800600" cy="6096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13 Elipse"/>
          <p:cNvSpPr/>
          <p:nvPr/>
        </p:nvSpPr>
        <p:spPr>
          <a:xfrm>
            <a:off x="0" y="1944768"/>
            <a:ext cx="780143" cy="62652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14 Pentágono"/>
          <p:cNvSpPr/>
          <p:nvPr/>
        </p:nvSpPr>
        <p:spPr>
          <a:xfrm>
            <a:off x="390071" y="1944768"/>
            <a:ext cx="4867729" cy="577512"/>
          </a:xfrm>
          <a:prstGeom prst="homePlate">
            <a:avLst/>
          </a:prstGeom>
          <a:solidFill>
            <a:schemeClr val="accent3">
              <a:lumMod val="20000"/>
              <a:lumOff val="80000"/>
            </a:schemeClr>
          </a:solidFill>
          <a:ln w="76200">
            <a:solidFill>
              <a:srgbClr val="339966"/>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smtClean="0"/>
              <a:t>Intervalo de  Observación</a:t>
            </a:r>
            <a:endParaRPr lang="en-US" sz="2400" b="1" dirty="0"/>
          </a:p>
        </p:txBody>
      </p:sp>
      <p:sp>
        <p:nvSpPr>
          <p:cNvPr id="16" name="15 Redondear rectángulo de esquina del mismo lado"/>
          <p:cNvSpPr/>
          <p:nvPr/>
        </p:nvSpPr>
        <p:spPr>
          <a:xfrm>
            <a:off x="0" y="918601"/>
            <a:ext cx="3124200" cy="705166"/>
          </a:xfrm>
          <a:prstGeom prst="round2Same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t>ETAPA </a:t>
            </a:r>
            <a:r>
              <a:rPr lang="en-US" sz="2400" b="1" dirty="0"/>
              <a:t>1: </a:t>
            </a:r>
            <a:r>
              <a:rPr lang="en-US" sz="2400" b="1" dirty="0" smtClean="0"/>
              <a:t>   </a:t>
            </a:r>
            <a:r>
              <a:rPr lang="en-US" sz="2400" b="1" dirty="0" err="1" smtClean="0"/>
              <a:t>Detección</a:t>
            </a:r>
            <a:r>
              <a:rPr lang="en-US" sz="2400" b="1" dirty="0" smtClean="0"/>
              <a:t> </a:t>
            </a:r>
            <a:endParaRPr lang="es-ES_tradnl" sz="2400" dirty="0"/>
          </a:p>
        </p:txBody>
      </p:sp>
      <p:sp>
        <p:nvSpPr>
          <p:cNvPr id="18" name="1 Título"/>
          <p:cNvSpPr txBox="1">
            <a:spLocks/>
          </p:cNvSpPr>
          <p:nvPr/>
        </p:nvSpPr>
        <p:spPr>
          <a:xfrm>
            <a:off x="0" y="-76200"/>
            <a:ext cx="9143999" cy="685800"/>
          </a:xfrm>
          <a:prstGeom prst="rect">
            <a:avLst/>
          </a:prstGeom>
          <a:gradFill flip="none" rotWithShape="1">
            <a:gsLst>
              <a:gs pos="0">
                <a:srgbClr val="7030A0"/>
              </a:gs>
              <a:gs pos="39999">
                <a:schemeClr val="accent4">
                  <a:lumMod val="60000"/>
                  <a:lumOff val="40000"/>
                </a:schemeClr>
              </a:gs>
              <a:gs pos="59000">
                <a:srgbClr val="C4D6EB"/>
              </a:gs>
              <a:gs pos="97000">
                <a:schemeClr val="bg1"/>
              </a:gs>
              <a:gs pos="92917">
                <a:schemeClr val="bg1"/>
              </a:gs>
              <a:gs pos="67000">
                <a:srgbClr val="FFEBFA"/>
              </a:gs>
            </a:gsLst>
            <a:lin ang="10800000" scaled="1"/>
            <a:tileRect/>
          </a:gra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2400" b="1" dirty="0" smtClean="0">
                <a:solidFill>
                  <a:schemeClr val="tx1"/>
                </a:solidFill>
              </a:rPr>
              <a:t>                                                   </a:t>
            </a:r>
            <a:endParaRPr lang="en-US" sz="2400" b="1" dirty="0">
              <a:solidFill>
                <a:schemeClr val="tx1"/>
              </a:solidFill>
            </a:endParaRPr>
          </a:p>
        </p:txBody>
      </p:sp>
      <p:graphicFrame>
        <p:nvGraphicFramePr>
          <p:cNvPr id="19" name="18 Diagrama"/>
          <p:cNvGraphicFramePr/>
          <p:nvPr>
            <p:extLst>
              <p:ext uri="{D42A27DB-BD31-4B8C-83A1-F6EECF244321}">
                <p14:modId xmlns:p14="http://schemas.microsoft.com/office/powerpoint/2010/main" val="1731212610"/>
              </p:ext>
            </p:extLst>
          </p:nvPr>
        </p:nvGraphicFramePr>
        <p:xfrm>
          <a:off x="-1" y="0"/>
          <a:ext cx="4800600" cy="60960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2" name="21 Rectángulo redondeado"/>
          <p:cNvSpPr/>
          <p:nvPr/>
        </p:nvSpPr>
        <p:spPr>
          <a:xfrm>
            <a:off x="5638800" y="152400"/>
            <a:ext cx="2737757" cy="6096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lvl="0" algn="ctr"/>
            <a:r>
              <a:rPr lang="en-US" dirty="0" err="1" smtClean="0"/>
              <a:t>Descripcción</a:t>
            </a:r>
            <a:r>
              <a:rPr lang="en-US" dirty="0" smtClean="0"/>
              <a:t>  de </a:t>
            </a:r>
            <a:r>
              <a:rPr lang="en-US" dirty="0" err="1"/>
              <a:t>E</a:t>
            </a:r>
            <a:r>
              <a:rPr lang="en-US" dirty="0" err="1" smtClean="0"/>
              <a:t>tapas</a:t>
            </a:r>
            <a:endParaRPr lang="es-ES_tradnl" dirty="0"/>
          </a:p>
        </p:txBody>
      </p:sp>
      <p:pic>
        <p:nvPicPr>
          <p:cNvPr id="26" name="25 Imagen"/>
          <p:cNvPicPr/>
          <p:nvPr/>
        </p:nvPicPr>
        <p:blipFill>
          <a:blip r:embed="rId14"/>
          <a:stretch>
            <a:fillRect/>
          </a:stretch>
        </p:blipFill>
        <p:spPr>
          <a:xfrm>
            <a:off x="1371600" y="2657474"/>
            <a:ext cx="5410199" cy="3133725"/>
          </a:xfrm>
          <a:prstGeom prst="rect">
            <a:avLst/>
          </a:prstGeom>
        </p:spPr>
      </p:pic>
    </p:spTree>
    <p:extLst>
      <p:ext uri="{BB962C8B-B14F-4D97-AF65-F5344CB8AC3E}">
        <p14:creationId xmlns:p14="http://schemas.microsoft.com/office/powerpoint/2010/main" val="2934436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ctángulo"/>
          <p:cNvSpPr/>
          <p:nvPr/>
        </p:nvSpPr>
        <p:spPr>
          <a:xfrm rot="5400000">
            <a:off x="4297229" y="2011229"/>
            <a:ext cx="549542" cy="9144000"/>
          </a:xfrm>
          <a:prstGeom prst="rect">
            <a:avLst/>
          </a:prstGeom>
          <a:gradFill flip="none" rotWithShape="1">
            <a:gsLst>
              <a:gs pos="22000">
                <a:schemeClr val="bg1"/>
              </a:gs>
              <a:gs pos="43000">
                <a:srgbClr val="9CB86E"/>
              </a:gs>
              <a:gs pos="100000">
                <a:srgbClr val="156B13"/>
              </a:gs>
            </a:gsLst>
            <a:lin ang="16200000" scaled="1"/>
            <a:tileRect/>
          </a:gradFill>
          <a:effectLst>
            <a:outerShdw blurRad="40000" dist="23000" dir="5400000" rotWithShape="0">
              <a:srgbClr val="000000">
                <a:alpha val="35000"/>
              </a:srgbClr>
            </a:outerShdw>
            <a:softEdge rad="635000"/>
          </a:effectLst>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6" name="Picture 2" descr="https://encrypted-tbn1.gstatic.com/images?q=tbn:ANd9GcQqybFzRsQEapiVmCzOOsXzjnjDMj1qXdOWH2lj4SnHIEcBqkKiukjXJm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384658"/>
            <a:ext cx="1676399" cy="47334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fondosni.com/images/2012-10-22/Fondo%20verde%20con%20blanco%20y%20otros-616009.jpg"/>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a:stretch/>
        </p:blipFill>
        <p:spPr bwMode="auto">
          <a:xfrm>
            <a:off x="8458200" y="-76200"/>
            <a:ext cx="685800" cy="6425633"/>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4" name="53 Pentágono"/>
          <p:cNvSpPr/>
          <p:nvPr/>
        </p:nvSpPr>
        <p:spPr>
          <a:xfrm>
            <a:off x="76201" y="1451086"/>
            <a:ext cx="4267199" cy="530114"/>
          </a:xfrm>
          <a:prstGeom prst="homePlate">
            <a:avLst/>
          </a:prstGeom>
          <a:solidFill>
            <a:schemeClr val="accent3">
              <a:lumMod val="20000"/>
              <a:lumOff val="80000"/>
            </a:schemeClr>
          </a:solidFill>
          <a:ln w="76200">
            <a:solidFill>
              <a:srgbClr val="339966"/>
            </a:solidFill>
          </a:ln>
        </p:spPr>
        <p:style>
          <a:lnRef idx="2">
            <a:schemeClr val="accent3"/>
          </a:lnRef>
          <a:fillRef idx="1">
            <a:schemeClr val="lt1"/>
          </a:fillRef>
          <a:effectRef idx="0">
            <a:schemeClr val="accent3"/>
          </a:effectRef>
          <a:fontRef idx="minor">
            <a:schemeClr val="dk1"/>
          </a:fontRef>
        </p:style>
        <p:txBody>
          <a:bodyPr rtlCol="0" anchor="ctr"/>
          <a:lstStyle/>
          <a:p>
            <a:r>
              <a:rPr lang="es-ES" sz="2400" b="1" i="1" dirty="0" smtClean="0">
                <a:solidFill>
                  <a:schemeClr val="tx1"/>
                </a:solidFill>
                <a:latin typeface="Times New Roman" pitchFamily="18" charset="0"/>
                <a:ea typeface="Times New Roman" pitchFamily="18" charset="0"/>
                <a:cs typeface="Times New Roman" pitchFamily="18" charset="0"/>
              </a:rPr>
              <a:t>            </a:t>
            </a:r>
            <a:r>
              <a:rPr lang="en-US" sz="2400" b="1" i="1" dirty="0" smtClean="0"/>
              <a:t>Detector </a:t>
            </a:r>
            <a:endParaRPr lang="es-ES_tradnl" sz="2400" b="1" i="1" dirty="0"/>
          </a:p>
        </p:txBody>
      </p:sp>
      <p:sp>
        <p:nvSpPr>
          <p:cNvPr id="27" name="1 Título"/>
          <p:cNvSpPr txBox="1">
            <a:spLocks/>
          </p:cNvSpPr>
          <p:nvPr/>
        </p:nvSpPr>
        <p:spPr>
          <a:xfrm>
            <a:off x="0" y="-76200"/>
            <a:ext cx="9143999" cy="685800"/>
          </a:xfrm>
          <a:prstGeom prst="rect">
            <a:avLst/>
          </a:prstGeom>
          <a:gradFill flip="none" rotWithShape="1">
            <a:gsLst>
              <a:gs pos="0">
                <a:srgbClr val="7030A0"/>
              </a:gs>
              <a:gs pos="39999">
                <a:schemeClr val="accent4">
                  <a:lumMod val="60000"/>
                  <a:lumOff val="40000"/>
                </a:schemeClr>
              </a:gs>
              <a:gs pos="59000">
                <a:srgbClr val="C4D6EB"/>
              </a:gs>
              <a:gs pos="97000">
                <a:schemeClr val="bg1"/>
              </a:gs>
              <a:gs pos="92917">
                <a:schemeClr val="bg1"/>
              </a:gs>
              <a:gs pos="67000">
                <a:srgbClr val="FFEBFA"/>
              </a:gs>
            </a:gsLst>
            <a:lin ang="10800000" scaled="1"/>
            <a:tileRect/>
          </a:gra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2400" b="1" dirty="0" smtClean="0">
                <a:solidFill>
                  <a:schemeClr val="tx1"/>
                </a:solidFill>
              </a:rPr>
              <a:t>                                                           </a:t>
            </a:r>
            <a:endParaRPr lang="en-US" sz="2400" b="1" dirty="0">
              <a:solidFill>
                <a:schemeClr val="tx1"/>
              </a:solidFill>
            </a:endParaRPr>
          </a:p>
        </p:txBody>
      </p:sp>
      <p:graphicFrame>
        <p:nvGraphicFramePr>
          <p:cNvPr id="29" name="28 Diagrama"/>
          <p:cNvGraphicFramePr/>
          <p:nvPr>
            <p:extLst>
              <p:ext uri="{D42A27DB-BD31-4B8C-83A1-F6EECF244321}">
                <p14:modId xmlns:p14="http://schemas.microsoft.com/office/powerpoint/2010/main" val="4155477412"/>
              </p:ext>
            </p:extLst>
          </p:nvPr>
        </p:nvGraphicFramePr>
        <p:xfrm>
          <a:off x="-1" y="-76200"/>
          <a:ext cx="4800600" cy="6096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1" name="30 Rectángulo redondeado"/>
          <p:cNvSpPr/>
          <p:nvPr/>
        </p:nvSpPr>
        <p:spPr>
          <a:xfrm>
            <a:off x="5935737" y="76200"/>
            <a:ext cx="3124200" cy="6096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lvl="0" algn="ctr"/>
            <a:r>
              <a:rPr lang="en-US" dirty="0"/>
              <a:t>Description of stages</a:t>
            </a:r>
            <a:endParaRPr lang="es-ES_tradnl" dirty="0"/>
          </a:p>
        </p:txBody>
      </p:sp>
      <p:sp>
        <p:nvSpPr>
          <p:cNvPr id="34" name="33 Elipse"/>
          <p:cNvSpPr/>
          <p:nvPr/>
        </p:nvSpPr>
        <p:spPr>
          <a:xfrm>
            <a:off x="0" y="1371600"/>
            <a:ext cx="780143" cy="74249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mc:AlternateContent xmlns:mc="http://schemas.openxmlformats.org/markup-compatibility/2006" xmlns:a14="http://schemas.microsoft.com/office/drawing/2010/main">
        <mc:Choice Requires="a14">
          <p:sp>
            <p:nvSpPr>
              <p:cNvPr id="36" name="35 Rectángulo"/>
              <p:cNvSpPr/>
              <p:nvPr/>
            </p:nvSpPr>
            <p:spPr>
              <a:xfrm>
                <a:off x="4828115" y="783994"/>
                <a:ext cx="2329356" cy="77175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14:m>
                  <m:oMath xmlns:m="http://schemas.openxmlformats.org/officeDocument/2006/math">
                    <m:sSub>
                      <m:sSubPr>
                        <m:ctrlPr>
                          <a:rPr lang="es-ES_tradnl" i="1">
                            <a:solidFill>
                              <a:schemeClr val="tx1"/>
                            </a:solidFill>
                            <a:latin typeface="Cambria Math"/>
                          </a:rPr>
                        </m:ctrlPr>
                      </m:sSubPr>
                      <m:e>
                        <m:r>
                          <m:rPr>
                            <m:sty m:val="p"/>
                          </m:rPr>
                          <a:rPr lang="en-US">
                            <a:solidFill>
                              <a:schemeClr val="tx1"/>
                            </a:solidFill>
                            <a:latin typeface="Cambria Math"/>
                          </a:rPr>
                          <m:t>H</m:t>
                        </m:r>
                      </m:e>
                      <m:sub>
                        <m:r>
                          <a:rPr lang="en-US">
                            <a:solidFill>
                              <a:schemeClr val="tx1"/>
                            </a:solidFill>
                            <a:latin typeface="Cambria Math"/>
                          </a:rPr>
                          <m:t>1</m:t>
                        </m:r>
                      </m:sub>
                    </m:sSub>
                    <m:r>
                      <a:rPr lang="en-US">
                        <a:solidFill>
                          <a:schemeClr val="tx1"/>
                        </a:solidFill>
                        <a:latin typeface="Cambria Math"/>
                      </a:rPr>
                      <m:t> :</m:t>
                    </m:r>
                  </m:oMath>
                </a14:m>
                <a:r>
                  <a:rPr lang="en-US" dirty="0">
                    <a:solidFill>
                      <a:schemeClr val="tx1"/>
                    </a:solidFill>
                  </a:rPr>
                  <a:t>  </a:t>
                </a:r>
                <a:r>
                  <a:rPr lang="en-US" dirty="0" err="1" smtClean="0">
                    <a:solidFill>
                      <a:schemeClr val="tx1"/>
                    </a:solidFill>
                  </a:rPr>
                  <a:t>Presencia</a:t>
                </a:r>
                <a:r>
                  <a:rPr lang="en-US" dirty="0" smtClean="0">
                    <a:solidFill>
                      <a:schemeClr val="tx1"/>
                    </a:solidFill>
                  </a:rPr>
                  <a:t> de </a:t>
                </a:r>
                <a:r>
                  <a:rPr lang="en-US" dirty="0" err="1" smtClean="0">
                    <a:solidFill>
                      <a:schemeClr val="tx1"/>
                    </a:solidFill>
                  </a:rPr>
                  <a:t>evento</a:t>
                </a:r>
                <a:r>
                  <a:rPr lang="en-US" dirty="0" smtClean="0">
                    <a:solidFill>
                      <a:schemeClr val="tx1"/>
                    </a:solidFill>
                  </a:rPr>
                  <a:t> + </a:t>
                </a:r>
                <a:r>
                  <a:rPr lang="en-US" dirty="0" err="1" smtClean="0">
                    <a:solidFill>
                      <a:schemeClr val="tx1"/>
                    </a:solidFill>
                  </a:rPr>
                  <a:t>ruido</a:t>
                </a:r>
                <a:endParaRPr lang="es-ES_tradnl" dirty="0">
                  <a:solidFill>
                    <a:schemeClr val="tx1"/>
                  </a:solidFill>
                </a:endParaRPr>
              </a:p>
              <a:p>
                <a:endParaRPr lang="en-US" dirty="0"/>
              </a:p>
            </p:txBody>
          </p:sp>
        </mc:Choice>
        <mc:Fallback xmlns="">
          <p:sp>
            <p:nvSpPr>
              <p:cNvPr id="36" name="35 Rectángulo"/>
              <p:cNvSpPr>
                <a:spLocks noRot="1" noChangeAspect="1" noMove="1" noResize="1" noEditPoints="1" noAdjustHandles="1" noChangeArrowheads="1" noChangeShapeType="1" noTextEdit="1"/>
              </p:cNvSpPr>
              <p:nvPr/>
            </p:nvSpPr>
            <p:spPr>
              <a:xfrm>
                <a:off x="4828115" y="783994"/>
                <a:ext cx="2329356" cy="771752"/>
              </a:xfrm>
              <a:prstGeom prst="rect">
                <a:avLst/>
              </a:prstGeom>
              <a:blipFill rotWithShape="1">
                <a:blip r:embed="rId10"/>
                <a:stretch>
                  <a:fillRect l="-1554" t="-11538"/>
                </a:stretch>
              </a:blipFill>
            </p:spPr>
            <p:txBody>
              <a:bodyPr/>
              <a:lstStyle/>
              <a:p>
                <a:r>
                  <a:rPr lang="es-ES_tradnl">
                    <a:noFill/>
                  </a:rPr>
                  <a:t> </a:t>
                </a:r>
              </a:p>
            </p:txBody>
          </p:sp>
        </mc:Fallback>
      </mc:AlternateContent>
      <p:cxnSp>
        <p:nvCxnSpPr>
          <p:cNvPr id="9" name="8 Conector recto de flecha"/>
          <p:cNvCxnSpPr/>
          <p:nvPr/>
        </p:nvCxnSpPr>
        <p:spPr>
          <a:xfrm flipV="1">
            <a:off x="5105400" y="2850866"/>
            <a:ext cx="719979"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p:nvPr/>
        </p:nvCxnSpPr>
        <p:spPr>
          <a:xfrm>
            <a:off x="4953000" y="5181600"/>
            <a:ext cx="872379"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17 Redondear rectángulo de esquina del mismo lado"/>
          <p:cNvSpPr/>
          <p:nvPr/>
        </p:nvSpPr>
        <p:spPr>
          <a:xfrm>
            <a:off x="0" y="609600"/>
            <a:ext cx="3124200" cy="705166"/>
          </a:xfrm>
          <a:prstGeom prst="round2Same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t>ETAPA </a:t>
            </a:r>
            <a:r>
              <a:rPr lang="en-US" sz="2400" b="1" dirty="0"/>
              <a:t>1: </a:t>
            </a:r>
            <a:r>
              <a:rPr lang="en-US" sz="2400" b="1" dirty="0" smtClean="0"/>
              <a:t>   </a:t>
            </a:r>
            <a:r>
              <a:rPr lang="en-US" sz="2400" b="1" dirty="0" err="1" smtClean="0"/>
              <a:t>Detección</a:t>
            </a:r>
            <a:r>
              <a:rPr lang="en-US" sz="2400" b="1" dirty="0" smtClean="0"/>
              <a:t> </a:t>
            </a:r>
            <a:endParaRPr lang="es-ES_tradnl" sz="2400" dirty="0"/>
          </a:p>
        </p:txBody>
      </p:sp>
      <p:sp>
        <p:nvSpPr>
          <p:cNvPr id="19" name="1 Título"/>
          <p:cNvSpPr txBox="1">
            <a:spLocks/>
          </p:cNvSpPr>
          <p:nvPr/>
        </p:nvSpPr>
        <p:spPr>
          <a:xfrm>
            <a:off x="0" y="-76200"/>
            <a:ext cx="9143999" cy="685800"/>
          </a:xfrm>
          <a:prstGeom prst="rect">
            <a:avLst/>
          </a:prstGeom>
          <a:gradFill flip="none" rotWithShape="1">
            <a:gsLst>
              <a:gs pos="0">
                <a:srgbClr val="7030A0"/>
              </a:gs>
              <a:gs pos="39999">
                <a:schemeClr val="accent4">
                  <a:lumMod val="60000"/>
                  <a:lumOff val="40000"/>
                </a:schemeClr>
              </a:gs>
              <a:gs pos="59000">
                <a:srgbClr val="C4D6EB"/>
              </a:gs>
              <a:gs pos="97000">
                <a:schemeClr val="bg1"/>
              </a:gs>
              <a:gs pos="92917">
                <a:schemeClr val="bg1"/>
              </a:gs>
              <a:gs pos="67000">
                <a:srgbClr val="FFEBFA"/>
              </a:gs>
            </a:gsLst>
            <a:lin ang="10800000" scaled="1"/>
            <a:tileRect/>
          </a:gra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2400" b="1" dirty="0" smtClean="0">
                <a:solidFill>
                  <a:schemeClr val="tx1"/>
                </a:solidFill>
              </a:rPr>
              <a:t>                                                   </a:t>
            </a:r>
            <a:endParaRPr lang="en-US" sz="2400" b="1" dirty="0">
              <a:solidFill>
                <a:schemeClr val="tx1"/>
              </a:solidFill>
            </a:endParaRPr>
          </a:p>
        </p:txBody>
      </p:sp>
      <p:graphicFrame>
        <p:nvGraphicFramePr>
          <p:cNvPr id="20" name="19 Diagrama"/>
          <p:cNvGraphicFramePr/>
          <p:nvPr>
            <p:extLst>
              <p:ext uri="{D42A27DB-BD31-4B8C-83A1-F6EECF244321}">
                <p14:modId xmlns:p14="http://schemas.microsoft.com/office/powerpoint/2010/main" val="1366236823"/>
              </p:ext>
            </p:extLst>
          </p:nvPr>
        </p:nvGraphicFramePr>
        <p:xfrm>
          <a:off x="-1" y="0"/>
          <a:ext cx="4800600" cy="60960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1" name="20 Rectángulo redondeado"/>
          <p:cNvSpPr/>
          <p:nvPr/>
        </p:nvSpPr>
        <p:spPr>
          <a:xfrm>
            <a:off x="5638800" y="152400"/>
            <a:ext cx="2737757" cy="6096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lvl="0" algn="ctr"/>
            <a:r>
              <a:rPr lang="en-US" dirty="0" err="1" smtClean="0"/>
              <a:t>Descripcción</a:t>
            </a:r>
            <a:r>
              <a:rPr lang="en-US" dirty="0" smtClean="0"/>
              <a:t>  de </a:t>
            </a:r>
            <a:r>
              <a:rPr lang="en-US" dirty="0" err="1"/>
              <a:t>E</a:t>
            </a:r>
            <a:r>
              <a:rPr lang="en-US" dirty="0" err="1" smtClean="0"/>
              <a:t>tapas</a:t>
            </a:r>
            <a:endParaRPr lang="es-ES_tradnl" dirty="0"/>
          </a:p>
        </p:txBody>
      </p:sp>
      <p:pic>
        <p:nvPicPr>
          <p:cNvPr id="22" name="21 Imagen"/>
          <p:cNvPicPr/>
          <p:nvPr/>
        </p:nvPicPr>
        <p:blipFill>
          <a:blip r:embed="rId16"/>
          <a:stretch>
            <a:fillRect/>
          </a:stretch>
        </p:blipFill>
        <p:spPr>
          <a:xfrm>
            <a:off x="320148" y="2114095"/>
            <a:ext cx="7452251" cy="4270563"/>
          </a:xfrm>
          <a:prstGeom prst="rect">
            <a:avLst/>
          </a:prstGeom>
        </p:spPr>
      </p:pic>
      <mc:AlternateContent xmlns:mc="http://schemas.openxmlformats.org/markup-compatibility/2006" xmlns:a14="http://schemas.microsoft.com/office/drawing/2010/main">
        <mc:Choice Requires="a14">
          <p:sp>
            <p:nvSpPr>
              <p:cNvPr id="7" name="6 Rectángulo"/>
              <p:cNvSpPr/>
              <p:nvPr/>
            </p:nvSpPr>
            <p:spPr>
              <a:xfrm>
                <a:off x="4867434" y="1669678"/>
                <a:ext cx="2362200" cy="533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14:m>
                  <m:oMath xmlns:m="http://schemas.openxmlformats.org/officeDocument/2006/math">
                    <m:sSub>
                      <m:sSubPr>
                        <m:ctrlPr>
                          <a:rPr lang="es-ES_tradnl" i="1">
                            <a:solidFill>
                              <a:schemeClr val="tx1"/>
                            </a:solidFill>
                            <a:latin typeface="Cambria Math"/>
                          </a:rPr>
                        </m:ctrlPr>
                      </m:sSubPr>
                      <m:e>
                        <m:r>
                          <a:rPr lang="en-US" i="1">
                            <a:solidFill>
                              <a:schemeClr val="tx1"/>
                            </a:solidFill>
                            <a:latin typeface="Cambria Math"/>
                          </a:rPr>
                          <m:t>𝐻</m:t>
                        </m:r>
                      </m:e>
                      <m:sub>
                        <m:r>
                          <a:rPr lang="en-US">
                            <a:solidFill>
                              <a:schemeClr val="tx1"/>
                            </a:solidFill>
                            <a:latin typeface="Cambria Math"/>
                          </a:rPr>
                          <m:t>0</m:t>
                        </m:r>
                      </m:sub>
                    </m:sSub>
                    <m:r>
                      <a:rPr lang="en-US">
                        <a:solidFill>
                          <a:schemeClr val="tx1"/>
                        </a:solidFill>
                        <a:latin typeface="Cambria Math"/>
                      </a:rPr>
                      <m:t> :</m:t>
                    </m:r>
                  </m:oMath>
                </a14:m>
                <a:r>
                  <a:rPr lang="en-US" dirty="0">
                    <a:solidFill>
                      <a:schemeClr val="tx1"/>
                    </a:solidFill>
                  </a:rPr>
                  <a:t>  </a:t>
                </a:r>
                <a:r>
                  <a:rPr lang="en-US" dirty="0" smtClean="0">
                    <a:solidFill>
                      <a:schemeClr val="tx1"/>
                    </a:solidFill>
                  </a:rPr>
                  <a:t>Ruido</a:t>
                </a:r>
                <a:endParaRPr lang="es-ES_tradnl" dirty="0">
                  <a:solidFill>
                    <a:schemeClr val="tx1"/>
                  </a:solidFill>
                </a:endParaRPr>
              </a:p>
            </p:txBody>
          </p:sp>
        </mc:Choice>
        <mc:Fallback xmlns="">
          <p:sp>
            <p:nvSpPr>
              <p:cNvPr id="7" name="6 Rectángulo"/>
              <p:cNvSpPr>
                <a:spLocks noRot="1" noChangeAspect="1" noMove="1" noResize="1" noEditPoints="1" noAdjustHandles="1" noChangeArrowheads="1" noChangeShapeType="1" noTextEdit="1"/>
              </p:cNvSpPr>
              <p:nvPr/>
            </p:nvSpPr>
            <p:spPr>
              <a:xfrm>
                <a:off x="4867434" y="1669678"/>
                <a:ext cx="2362200" cy="533400"/>
              </a:xfrm>
              <a:prstGeom prst="rect">
                <a:avLst/>
              </a:prstGeom>
              <a:blipFill rotWithShape="1">
                <a:blip r:embed="rId17"/>
                <a:stretch>
                  <a:fillRect b="-1099"/>
                </a:stretch>
              </a:blipFill>
            </p:spPr>
            <p:txBody>
              <a:bodyPr/>
              <a:lstStyle/>
              <a:p>
                <a:r>
                  <a:rPr lang="es-ES_tradnl">
                    <a:noFill/>
                  </a:rPr>
                  <a:t> </a:t>
                </a:r>
              </a:p>
            </p:txBody>
          </p:sp>
        </mc:Fallback>
      </mc:AlternateContent>
      <p:cxnSp>
        <p:nvCxnSpPr>
          <p:cNvPr id="4" name="3 Conector recto de flecha"/>
          <p:cNvCxnSpPr>
            <a:endCxn id="36" idx="1"/>
          </p:cNvCxnSpPr>
          <p:nvPr/>
        </p:nvCxnSpPr>
        <p:spPr>
          <a:xfrm flipV="1">
            <a:off x="4572000" y="1169870"/>
            <a:ext cx="256115" cy="168099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0" name="9 Conector recto de flecha"/>
          <p:cNvCxnSpPr/>
          <p:nvPr/>
        </p:nvCxnSpPr>
        <p:spPr>
          <a:xfrm flipV="1">
            <a:off x="4700057" y="2362200"/>
            <a:ext cx="252943" cy="167640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419794665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ctángulo"/>
          <p:cNvSpPr/>
          <p:nvPr/>
        </p:nvSpPr>
        <p:spPr>
          <a:xfrm rot="5400000">
            <a:off x="4297229" y="2011229"/>
            <a:ext cx="549542" cy="9144000"/>
          </a:xfrm>
          <a:prstGeom prst="rect">
            <a:avLst/>
          </a:prstGeom>
          <a:gradFill flip="none" rotWithShape="1">
            <a:gsLst>
              <a:gs pos="22000">
                <a:schemeClr val="bg1"/>
              </a:gs>
              <a:gs pos="43000">
                <a:srgbClr val="9CB86E"/>
              </a:gs>
              <a:gs pos="100000">
                <a:srgbClr val="156B13"/>
              </a:gs>
            </a:gsLst>
            <a:lin ang="16200000" scaled="1"/>
            <a:tileRect/>
          </a:gradFill>
          <a:effectLst>
            <a:outerShdw blurRad="40000" dist="23000" dir="5400000" rotWithShape="0">
              <a:srgbClr val="000000">
                <a:alpha val="35000"/>
              </a:srgbClr>
            </a:outerShdw>
            <a:softEdge rad="635000"/>
          </a:effectLst>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6" name="Picture 2" descr="https://encrypted-tbn1.gstatic.com/images?q=tbn:ANd9GcQqybFzRsQEapiVmCzOOsXzjnjDMj1qXdOWH2lj4SnHIEcBqkKiukjXJm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384658"/>
            <a:ext cx="1676399" cy="47334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Rectangle 1"/>
              <p:cNvSpPr>
                <a:spLocks noChangeArrowheads="1"/>
              </p:cNvSpPr>
              <p:nvPr/>
            </p:nvSpPr>
            <p:spPr bwMode="auto">
              <a:xfrm>
                <a:off x="42624" y="3742291"/>
                <a:ext cx="2523646" cy="1134509"/>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0" tIns="304704" rIns="0" bIns="0" numCol="1" anchor="ctr" anchorCtr="0" compatLnSpc="1">
                <a:prstTxWarp prst="textNoShape">
                  <a:avLst/>
                </a:prstTxWarp>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a:rPr>
                          </m:ctrlPr>
                        </m:sSubPr>
                        <m:e>
                          <m:r>
                            <a:rPr lang="es-ES" sz="1400" i="1">
                              <a:latin typeface="Cambria Math"/>
                            </a:rPr>
                            <m:t>𝑟</m:t>
                          </m:r>
                          <m:d>
                            <m:dPr>
                              <m:ctrlPr>
                                <a:rPr lang="en-US" sz="1400" i="1">
                                  <a:latin typeface="Cambria Math"/>
                                </a:rPr>
                              </m:ctrlPr>
                            </m:dPr>
                            <m:e>
                              <m:r>
                                <a:rPr lang="es-ES" sz="1400" i="1">
                                  <a:latin typeface="Cambria Math"/>
                                </a:rPr>
                                <m:t>𝑘</m:t>
                              </m:r>
                            </m:e>
                          </m:d>
                        </m:e>
                        <m:sub>
                          <m:r>
                            <a:rPr lang="es-ES" sz="1400" i="1">
                              <a:latin typeface="Cambria Math"/>
                            </a:rPr>
                            <m:t>(</m:t>
                          </m:r>
                          <m:r>
                            <a:rPr lang="es-ES" sz="1400" i="1">
                              <a:latin typeface="Cambria Math"/>
                            </a:rPr>
                            <m:t>𝑛</m:t>
                          </m:r>
                          <m:r>
                            <a:rPr lang="es-ES" sz="1400" i="1">
                              <a:latin typeface="Cambria Math"/>
                            </a:rPr>
                            <m:t>)</m:t>
                          </m:r>
                        </m:sub>
                      </m:sSub>
                      <m:r>
                        <a:rPr lang="es-ES" sz="1400" i="1">
                          <a:latin typeface="Cambria Math"/>
                        </a:rPr>
                        <m:t>=</m:t>
                      </m:r>
                      <m:f>
                        <m:fPr>
                          <m:ctrlPr>
                            <a:rPr lang="en-US" sz="1400" i="1">
                              <a:latin typeface="Cambria Math"/>
                            </a:rPr>
                          </m:ctrlPr>
                        </m:fPr>
                        <m:num>
                          <m:r>
                            <a:rPr lang="es-ES" sz="1400" i="1">
                              <a:latin typeface="Cambria Math"/>
                            </a:rPr>
                            <m:t>1</m:t>
                          </m:r>
                        </m:num>
                        <m:den>
                          <m:r>
                            <a:rPr lang="es-ES" sz="1400" i="1">
                              <a:latin typeface="Cambria Math"/>
                            </a:rPr>
                            <m:t>𝑁</m:t>
                          </m:r>
                        </m:den>
                      </m:f>
                      <m:nary>
                        <m:naryPr>
                          <m:chr m:val="∑"/>
                          <m:limLoc m:val="undOvr"/>
                          <m:ctrlPr>
                            <a:rPr lang="en-US" sz="1400" i="1">
                              <a:latin typeface="Cambria Math"/>
                            </a:rPr>
                          </m:ctrlPr>
                        </m:naryPr>
                        <m:sub>
                          <m:r>
                            <a:rPr lang="es-ES" sz="1400" i="1">
                              <a:latin typeface="Cambria Math"/>
                            </a:rPr>
                            <m:t>𝑖</m:t>
                          </m:r>
                          <m:r>
                            <a:rPr lang="es-ES" sz="1400" i="1">
                              <a:latin typeface="Cambria Math"/>
                            </a:rPr>
                            <m:t>=0</m:t>
                          </m:r>
                        </m:sub>
                        <m:sup>
                          <m:r>
                            <a:rPr lang="es-ES" sz="1400" i="1">
                              <a:latin typeface="Cambria Math"/>
                            </a:rPr>
                            <m:t>𝑁</m:t>
                          </m:r>
                          <m:r>
                            <a:rPr lang="en-US" sz="1400" b="0" i="1" smtClean="0">
                              <a:latin typeface="Cambria Math"/>
                            </a:rPr>
                            <m:t>−</m:t>
                          </m:r>
                          <m:r>
                            <a:rPr lang="es-ES" sz="1400" i="1">
                              <a:latin typeface="Cambria Math"/>
                            </a:rPr>
                            <m:t>1</m:t>
                          </m:r>
                        </m:sup>
                        <m:e>
                          <m:r>
                            <a:rPr lang="es-ES" sz="1400" i="1">
                              <a:latin typeface="Cambria Math"/>
                            </a:rPr>
                            <m:t>𝑦</m:t>
                          </m:r>
                          <m:d>
                            <m:dPr>
                              <m:ctrlPr>
                                <a:rPr lang="en-US" sz="1400" i="1">
                                  <a:latin typeface="Cambria Math"/>
                                </a:rPr>
                              </m:ctrlPr>
                            </m:dPr>
                            <m:e>
                              <m:r>
                                <a:rPr lang="es-ES" sz="1400" i="1">
                                  <a:latin typeface="Cambria Math"/>
                                </a:rPr>
                                <m:t>𝑖</m:t>
                              </m:r>
                            </m:e>
                          </m:d>
                          <m:r>
                            <a:rPr lang="es-ES" sz="1400" i="1">
                              <a:latin typeface="Cambria Math"/>
                            </a:rPr>
                            <m:t>𝑦</m:t>
                          </m:r>
                          <m:d>
                            <m:dPr>
                              <m:ctrlPr>
                                <a:rPr lang="en-US" sz="1400" i="1">
                                  <a:latin typeface="Cambria Math"/>
                                </a:rPr>
                              </m:ctrlPr>
                            </m:dPr>
                            <m:e>
                              <m:r>
                                <a:rPr lang="es-ES" sz="1400" i="1">
                                  <a:latin typeface="Cambria Math"/>
                                </a:rPr>
                                <m:t>𝑖</m:t>
                              </m:r>
                              <m:r>
                                <a:rPr lang="es-ES" sz="1400" i="1">
                                  <a:latin typeface="Cambria Math"/>
                                </a:rPr>
                                <m:t>−</m:t>
                              </m:r>
                              <m:r>
                                <a:rPr lang="es-ES" sz="1400" i="1">
                                  <a:latin typeface="Cambria Math"/>
                                </a:rPr>
                                <m:t>𝑘</m:t>
                              </m:r>
                            </m:e>
                          </m:d>
                        </m:e>
                      </m:nary>
                    </m:oMath>
                  </m:oMathPara>
                </a14:m>
                <a:endParaRPr lang="en-US" sz="1400" i="1" dirty="0" smtClean="0">
                  <a:latin typeface="Cambria Math"/>
                </a:endParaRPr>
              </a:p>
              <a:p>
                <a:pPr/>
                <a14:m>
                  <m:oMathPara xmlns:m="http://schemas.openxmlformats.org/officeDocument/2006/math">
                    <m:oMathParaPr>
                      <m:jc m:val="centerGroup"/>
                    </m:oMathParaPr>
                    <m:oMath xmlns:m="http://schemas.openxmlformats.org/officeDocument/2006/math">
                      <m:r>
                        <a:rPr lang="es-ES" sz="1400" i="1">
                          <a:latin typeface="Cambria Math"/>
                        </a:rPr>
                        <m:t> 0≤</m:t>
                      </m:r>
                      <m:r>
                        <a:rPr lang="es-ES" sz="1400" i="1">
                          <a:latin typeface="Cambria Math"/>
                        </a:rPr>
                        <m:t>𝑘</m:t>
                      </m:r>
                      <m:r>
                        <a:rPr lang="es-ES" sz="1400" i="1">
                          <a:latin typeface="Cambria Math"/>
                        </a:rPr>
                        <m:t>≤</m:t>
                      </m:r>
                      <m:r>
                        <a:rPr lang="es-ES" sz="1400" i="1">
                          <a:latin typeface="Cambria Math"/>
                        </a:rPr>
                        <m:t>𝑁</m:t>
                      </m:r>
                      <m:r>
                        <a:rPr lang="es-ES" sz="1400" i="1">
                          <a:latin typeface="Cambria Math"/>
                        </a:rPr>
                        <m:t>−1</m:t>
                      </m:r>
                    </m:oMath>
                  </m:oMathPara>
                </a14:m>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mc:Choice>
        <mc:Fallback xmlns="">
          <p:sp>
            <p:nvSpPr>
              <p:cNvPr id="11" name="Rectangle 1"/>
              <p:cNvSpPr>
                <a:spLocks noRot="1" noChangeAspect="1" noMove="1" noResize="1" noEditPoints="1" noAdjustHandles="1" noChangeArrowheads="1" noChangeShapeType="1" noTextEdit="1"/>
              </p:cNvSpPr>
              <p:nvPr/>
            </p:nvSpPr>
            <p:spPr bwMode="auto">
              <a:xfrm>
                <a:off x="42624" y="3742291"/>
                <a:ext cx="2523646" cy="1134509"/>
              </a:xfrm>
              <a:prstGeom prst="rect">
                <a:avLst/>
              </a:prstGeom>
              <a:blipFill rotWithShape="1">
                <a:blip r:embed="rId5"/>
                <a:stretch>
                  <a:fillRect b="-526"/>
                </a:stretch>
              </a:blipFill>
              <a:ln/>
            </p:spPr>
            <p:txBody>
              <a:bodyPr/>
              <a:lstStyle/>
              <a:p>
                <a:r>
                  <a:rPr lang="es-ES_tradnl">
                    <a:noFill/>
                  </a:rPr>
                  <a:t> </a:t>
                </a:r>
              </a:p>
            </p:txBody>
          </p:sp>
        </mc:Fallback>
      </mc:AlternateContent>
      <p:sp>
        <p:nvSpPr>
          <p:cNvPr id="25" name="24 Rectángulo"/>
          <p:cNvSpPr/>
          <p:nvPr/>
        </p:nvSpPr>
        <p:spPr>
          <a:xfrm>
            <a:off x="3170765" y="4575938"/>
            <a:ext cx="1147524"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K =0</a:t>
            </a:r>
            <a:endParaRPr lang="es-ES_tradnl" dirty="0"/>
          </a:p>
        </p:txBody>
      </p:sp>
      <p:sp>
        <p:nvSpPr>
          <p:cNvPr id="33" name="32 Rectángulo"/>
          <p:cNvSpPr/>
          <p:nvPr/>
        </p:nvSpPr>
        <p:spPr>
          <a:xfrm>
            <a:off x="3124200" y="3816926"/>
            <a:ext cx="1147524"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_tradnl" dirty="0" smtClean="0"/>
              <a:t>K=1</a:t>
            </a:r>
            <a:endParaRPr lang="es-ES_tradnl" dirty="0"/>
          </a:p>
        </p:txBody>
      </p:sp>
      <p:cxnSp>
        <p:nvCxnSpPr>
          <p:cNvPr id="35" name="34 Conector recto de flecha"/>
          <p:cNvCxnSpPr/>
          <p:nvPr/>
        </p:nvCxnSpPr>
        <p:spPr>
          <a:xfrm>
            <a:off x="2566270" y="4233346"/>
            <a:ext cx="557930" cy="4989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36 Conector recto de flecha"/>
          <p:cNvCxnSpPr>
            <a:endCxn id="33" idx="1"/>
          </p:cNvCxnSpPr>
          <p:nvPr/>
        </p:nvCxnSpPr>
        <p:spPr>
          <a:xfrm flipV="1">
            <a:off x="2566270" y="4045526"/>
            <a:ext cx="557930" cy="1878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22" name="21 Rectángulo"/>
              <p:cNvSpPr/>
              <p:nvPr/>
            </p:nvSpPr>
            <p:spPr>
              <a:xfrm>
                <a:off x="7154834" y="4038600"/>
                <a:ext cx="1200137" cy="6790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a:rPr>
                          </m:ctrlPr>
                        </m:sSubPr>
                        <m:e>
                          <m:r>
                            <a:rPr lang="es-ES" i="1">
                              <a:solidFill>
                                <a:schemeClr val="tx1"/>
                              </a:solidFill>
                              <a:latin typeface="Cambria Math"/>
                            </a:rPr>
                            <m:t>𝜌</m:t>
                          </m:r>
                        </m:e>
                        <m:sub>
                          <m:r>
                            <a:rPr lang="es-ES" i="1">
                              <a:solidFill>
                                <a:schemeClr val="tx1"/>
                              </a:solidFill>
                              <a:latin typeface="Cambria Math"/>
                            </a:rPr>
                            <m:t>1</m:t>
                          </m:r>
                        </m:sub>
                      </m:sSub>
                      <m:r>
                        <a:rPr lang="es-ES" i="1">
                          <a:solidFill>
                            <a:schemeClr val="tx1"/>
                          </a:solidFill>
                          <a:latin typeface="Cambria Math"/>
                        </a:rPr>
                        <m:t>=</m:t>
                      </m:r>
                      <m:f>
                        <m:fPr>
                          <m:ctrlPr>
                            <a:rPr lang="en-US" i="1">
                              <a:solidFill>
                                <a:schemeClr val="tx1"/>
                              </a:solidFill>
                              <a:latin typeface="Cambria Math"/>
                            </a:rPr>
                          </m:ctrlPr>
                        </m:fPr>
                        <m:num>
                          <m:r>
                            <a:rPr lang="es-ES" i="1">
                              <a:solidFill>
                                <a:schemeClr val="tx1"/>
                              </a:solidFill>
                              <a:latin typeface="Cambria Math"/>
                            </a:rPr>
                            <m:t>𝑟</m:t>
                          </m:r>
                          <m:d>
                            <m:dPr>
                              <m:ctrlPr>
                                <a:rPr lang="en-US" i="1">
                                  <a:solidFill>
                                    <a:schemeClr val="tx1"/>
                                  </a:solidFill>
                                  <a:latin typeface="Cambria Math"/>
                                </a:rPr>
                              </m:ctrlPr>
                            </m:dPr>
                            <m:e>
                              <m:r>
                                <a:rPr lang="es-ES" i="1">
                                  <a:solidFill>
                                    <a:schemeClr val="tx1"/>
                                  </a:solidFill>
                                  <a:latin typeface="Cambria Math"/>
                                </a:rPr>
                                <m:t>1</m:t>
                              </m:r>
                            </m:e>
                          </m:d>
                        </m:num>
                        <m:den>
                          <m:r>
                            <a:rPr lang="es-ES" i="1">
                              <a:solidFill>
                                <a:schemeClr val="tx1"/>
                              </a:solidFill>
                              <a:latin typeface="Cambria Math"/>
                            </a:rPr>
                            <m:t>𝑟</m:t>
                          </m:r>
                          <m:r>
                            <a:rPr lang="es-ES" i="1">
                              <a:solidFill>
                                <a:schemeClr val="tx1"/>
                              </a:solidFill>
                              <a:latin typeface="Cambria Math"/>
                            </a:rPr>
                            <m:t>(</m:t>
                          </m:r>
                          <m:r>
                            <a:rPr lang="es-ES" i="1">
                              <a:solidFill>
                                <a:schemeClr val="tx1"/>
                              </a:solidFill>
                              <a:latin typeface="Cambria Math"/>
                            </a:rPr>
                            <m:t>𝑜</m:t>
                          </m:r>
                          <m:r>
                            <a:rPr lang="es-ES" i="1">
                              <a:solidFill>
                                <a:schemeClr val="tx1"/>
                              </a:solidFill>
                              <a:latin typeface="Cambria Math"/>
                            </a:rPr>
                            <m:t>)</m:t>
                          </m:r>
                        </m:den>
                      </m:f>
                    </m:oMath>
                  </m:oMathPara>
                </a14:m>
                <a:endParaRPr lang="en-US" dirty="0">
                  <a:solidFill>
                    <a:schemeClr val="tx1"/>
                  </a:solidFill>
                </a:endParaRPr>
              </a:p>
            </p:txBody>
          </p:sp>
        </mc:Choice>
        <mc:Fallback xmlns="">
          <p:sp>
            <p:nvSpPr>
              <p:cNvPr id="22" name="21 Rectángulo"/>
              <p:cNvSpPr>
                <a:spLocks noRot="1" noChangeAspect="1" noMove="1" noResize="1" noEditPoints="1" noAdjustHandles="1" noChangeArrowheads="1" noChangeShapeType="1" noTextEdit="1"/>
              </p:cNvSpPr>
              <p:nvPr/>
            </p:nvSpPr>
            <p:spPr>
              <a:xfrm>
                <a:off x="7154834" y="4038600"/>
                <a:ext cx="1200137" cy="679032"/>
              </a:xfrm>
              <a:prstGeom prst="rect">
                <a:avLst/>
              </a:prstGeom>
              <a:blipFill rotWithShape="1">
                <a:blip r:embed="rId6"/>
                <a:stretch>
                  <a:fillRect/>
                </a:stretch>
              </a:blipFill>
            </p:spPr>
            <p:txBody>
              <a:bodyPr/>
              <a:lstStyle/>
              <a:p>
                <a:r>
                  <a:rPr lang="es-ES_tradnl">
                    <a:noFill/>
                  </a:rPr>
                  <a:t> </a:t>
                </a:r>
              </a:p>
            </p:txBody>
          </p:sp>
        </mc:Fallback>
      </mc:AlternateContent>
      <p:sp>
        <p:nvSpPr>
          <p:cNvPr id="24" name="23 Rectángulo"/>
          <p:cNvSpPr/>
          <p:nvPr/>
        </p:nvSpPr>
        <p:spPr>
          <a:xfrm>
            <a:off x="4648200" y="4648200"/>
            <a:ext cx="1147524" cy="457200"/>
          </a:xfrm>
          <a:prstGeom prst="rect">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s-ES_tradnl" dirty="0"/>
              <a:t>r</a:t>
            </a:r>
            <a:r>
              <a:rPr lang="es-ES_tradnl" dirty="0" smtClean="0"/>
              <a:t>(0)</a:t>
            </a:r>
            <a:endParaRPr lang="es-ES_tradnl" dirty="0"/>
          </a:p>
        </p:txBody>
      </p:sp>
      <p:sp>
        <p:nvSpPr>
          <p:cNvPr id="26" name="25 Rectángulo"/>
          <p:cNvSpPr/>
          <p:nvPr/>
        </p:nvSpPr>
        <p:spPr>
          <a:xfrm>
            <a:off x="4627418" y="3657600"/>
            <a:ext cx="1147524" cy="457200"/>
          </a:xfrm>
          <a:prstGeom prst="rect">
            <a:avLst/>
          </a:prstGeom>
          <a:solidFill>
            <a:schemeClr val="accent3">
              <a:lumMod val="75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s-ES_tradnl" dirty="0" smtClean="0">
                <a:solidFill>
                  <a:schemeClr val="bg1"/>
                </a:solidFill>
              </a:rPr>
              <a:t>r(1)</a:t>
            </a:r>
            <a:endParaRPr lang="es-ES_tradnl" dirty="0">
              <a:solidFill>
                <a:schemeClr val="bg1"/>
              </a:solidFill>
            </a:endParaRPr>
          </a:p>
        </p:txBody>
      </p:sp>
      <p:cxnSp>
        <p:nvCxnSpPr>
          <p:cNvPr id="16" name="15 Conector recto de flecha"/>
          <p:cNvCxnSpPr>
            <a:endCxn id="24" idx="1"/>
          </p:cNvCxnSpPr>
          <p:nvPr/>
        </p:nvCxnSpPr>
        <p:spPr>
          <a:xfrm>
            <a:off x="4271724" y="4732277"/>
            <a:ext cx="376476" cy="1445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a:stCxn id="33" idx="3"/>
            <a:endCxn id="26" idx="1"/>
          </p:cNvCxnSpPr>
          <p:nvPr/>
        </p:nvCxnSpPr>
        <p:spPr>
          <a:xfrm flipV="1">
            <a:off x="4271724" y="3886200"/>
            <a:ext cx="355694" cy="1593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53 Pentágono"/>
          <p:cNvSpPr/>
          <p:nvPr/>
        </p:nvSpPr>
        <p:spPr>
          <a:xfrm>
            <a:off x="76201" y="1676400"/>
            <a:ext cx="8077199" cy="781505"/>
          </a:xfrm>
          <a:prstGeom prst="homePlate">
            <a:avLst/>
          </a:prstGeom>
          <a:solidFill>
            <a:schemeClr val="accent3">
              <a:lumMod val="20000"/>
              <a:lumOff val="80000"/>
            </a:schemeClr>
          </a:solidFill>
          <a:ln w="76200">
            <a:solidFill>
              <a:srgbClr val="339966"/>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i="1" dirty="0" smtClean="0">
                <a:solidFill>
                  <a:schemeClr val="tx1"/>
                </a:solidFill>
                <a:latin typeface="Times New Roman" pitchFamily="18" charset="0"/>
                <a:ea typeface="Times New Roman" pitchFamily="18" charset="0"/>
                <a:cs typeface="Times New Roman" pitchFamily="18" charset="0"/>
              </a:rPr>
              <a:t>            </a:t>
            </a:r>
            <a:r>
              <a:rPr lang="en-US" sz="2400" b="1" i="1" dirty="0" err="1" smtClean="0"/>
              <a:t>Detección</a:t>
            </a:r>
            <a:r>
              <a:rPr lang="en-US" sz="2400" b="1" i="1" dirty="0" smtClean="0"/>
              <a:t> de </a:t>
            </a:r>
            <a:r>
              <a:rPr lang="en-US" sz="2400" b="1" i="1" dirty="0" err="1" smtClean="0"/>
              <a:t>Eventos</a:t>
            </a:r>
            <a:r>
              <a:rPr lang="en-US" sz="2400" b="1" i="1" dirty="0" smtClean="0"/>
              <a:t> </a:t>
            </a:r>
            <a:r>
              <a:rPr lang="en-US" sz="2400" b="1" i="1" dirty="0" err="1" smtClean="0"/>
              <a:t>usando</a:t>
            </a:r>
            <a:r>
              <a:rPr lang="en-US" sz="2400" b="1" i="1" dirty="0" smtClean="0"/>
              <a:t> </a:t>
            </a:r>
            <a:r>
              <a:rPr lang="en-US" sz="2400" b="1" i="1" dirty="0" err="1" smtClean="0"/>
              <a:t>función</a:t>
            </a:r>
            <a:r>
              <a:rPr lang="en-US" sz="2400" b="1" i="1" dirty="0" smtClean="0"/>
              <a:t> de                            autocorrelación</a:t>
            </a:r>
            <a:endParaRPr lang="es-ES_tradnl" sz="2400" b="1" i="1" dirty="0"/>
          </a:p>
        </p:txBody>
      </p:sp>
      <p:sp>
        <p:nvSpPr>
          <p:cNvPr id="23" name="22 Rectángulo redondeado"/>
          <p:cNvSpPr/>
          <p:nvPr/>
        </p:nvSpPr>
        <p:spPr>
          <a:xfrm>
            <a:off x="6960365" y="3076903"/>
            <a:ext cx="1534621"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fontAlgn="base">
              <a:spcBef>
                <a:spcPct val="0"/>
              </a:spcBef>
              <a:spcAft>
                <a:spcPct val="0"/>
              </a:spcAft>
            </a:pPr>
            <a:r>
              <a:rPr lang="en-US" sz="1600" b="1" i="1" dirty="0" err="1" smtClean="0">
                <a:solidFill>
                  <a:schemeClr val="tx1"/>
                </a:solidFill>
              </a:rPr>
              <a:t>Normalización</a:t>
            </a:r>
            <a:r>
              <a:rPr lang="en-US" sz="1600" b="1" i="1" dirty="0" smtClean="0">
                <a:solidFill>
                  <a:schemeClr val="tx1"/>
                </a:solidFill>
              </a:rPr>
              <a:t> en </a:t>
            </a:r>
            <a:r>
              <a:rPr lang="en-US" sz="1600" b="1" i="1" dirty="0" err="1" smtClean="0">
                <a:solidFill>
                  <a:schemeClr val="tx1"/>
                </a:solidFill>
              </a:rPr>
              <a:t>linea</a:t>
            </a:r>
            <a:endParaRPr lang="en-US" sz="1600" b="1" i="1" dirty="0">
              <a:solidFill>
                <a:schemeClr val="tx1"/>
              </a:solidFill>
              <a:latin typeface="Arial" pitchFamily="34" charset="0"/>
              <a:cs typeface="Arial" pitchFamily="34" charset="0"/>
            </a:endParaRPr>
          </a:p>
        </p:txBody>
      </p:sp>
      <p:pic>
        <p:nvPicPr>
          <p:cNvPr id="13386"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6997" y="4062957"/>
            <a:ext cx="554182" cy="661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8" name="27 Conector angular"/>
          <p:cNvCxnSpPr>
            <a:stCxn id="26" idx="3"/>
            <a:endCxn id="13386" idx="0"/>
          </p:cNvCxnSpPr>
          <p:nvPr/>
        </p:nvCxnSpPr>
        <p:spPr>
          <a:xfrm>
            <a:off x="5774942" y="3886200"/>
            <a:ext cx="719146" cy="17675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29 Conector angular"/>
          <p:cNvCxnSpPr>
            <a:endCxn id="13386" idx="2"/>
          </p:cNvCxnSpPr>
          <p:nvPr/>
        </p:nvCxnSpPr>
        <p:spPr>
          <a:xfrm flipV="1">
            <a:off x="5795724" y="4724400"/>
            <a:ext cx="698364" cy="1524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51 Conector recto de flecha"/>
          <p:cNvCxnSpPr>
            <a:stCxn id="13386" idx="3"/>
            <a:endCxn id="22" idx="1"/>
          </p:cNvCxnSpPr>
          <p:nvPr/>
        </p:nvCxnSpPr>
        <p:spPr>
          <a:xfrm flipV="1">
            <a:off x="6771179" y="4378116"/>
            <a:ext cx="383655" cy="15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1 Título"/>
          <p:cNvSpPr txBox="1">
            <a:spLocks/>
          </p:cNvSpPr>
          <p:nvPr/>
        </p:nvSpPr>
        <p:spPr>
          <a:xfrm>
            <a:off x="0" y="-76200"/>
            <a:ext cx="9143999" cy="685800"/>
          </a:xfrm>
          <a:prstGeom prst="rect">
            <a:avLst/>
          </a:prstGeom>
          <a:gradFill flip="none" rotWithShape="1">
            <a:gsLst>
              <a:gs pos="0">
                <a:srgbClr val="7030A0"/>
              </a:gs>
              <a:gs pos="39999">
                <a:schemeClr val="accent4">
                  <a:lumMod val="60000"/>
                  <a:lumOff val="40000"/>
                </a:schemeClr>
              </a:gs>
              <a:gs pos="59000">
                <a:srgbClr val="C4D6EB"/>
              </a:gs>
              <a:gs pos="97000">
                <a:schemeClr val="bg1"/>
              </a:gs>
              <a:gs pos="92917">
                <a:schemeClr val="bg1"/>
              </a:gs>
              <a:gs pos="67000">
                <a:srgbClr val="FFEBFA"/>
              </a:gs>
            </a:gsLst>
            <a:lin ang="10800000" scaled="1"/>
            <a:tileRect/>
          </a:gra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2400" b="1" dirty="0" smtClean="0">
                <a:solidFill>
                  <a:schemeClr val="tx1"/>
                </a:solidFill>
              </a:rPr>
              <a:t>                                                           </a:t>
            </a:r>
            <a:endParaRPr lang="en-US" sz="2400" b="1" dirty="0">
              <a:solidFill>
                <a:schemeClr val="tx1"/>
              </a:solidFill>
            </a:endParaRPr>
          </a:p>
        </p:txBody>
      </p:sp>
      <p:graphicFrame>
        <p:nvGraphicFramePr>
          <p:cNvPr id="29" name="28 Diagrama"/>
          <p:cNvGraphicFramePr/>
          <p:nvPr>
            <p:extLst>
              <p:ext uri="{D42A27DB-BD31-4B8C-83A1-F6EECF244321}">
                <p14:modId xmlns:p14="http://schemas.microsoft.com/office/powerpoint/2010/main" val="1527201235"/>
              </p:ext>
            </p:extLst>
          </p:nvPr>
        </p:nvGraphicFramePr>
        <p:xfrm>
          <a:off x="-1" y="-76200"/>
          <a:ext cx="4800600" cy="6096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2" name="31 Redondear rectángulo de esquina del mismo lado"/>
          <p:cNvSpPr/>
          <p:nvPr/>
        </p:nvSpPr>
        <p:spPr>
          <a:xfrm>
            <a:off x="0" y="609600"/>
            <a:ext cx="3124200" cy="705166"/>
          </a:xfrm>
          <a:prstGeom prst="round2Same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a:t>STAGE 1: </a:t>
            </a:r>
            <a:r>
              <a:rPr lang="en-US" sz="2400" b="1" dirty="0" smtClean="0"/>
              <a:t>   Detection </a:t>
            </a:r>
            <a:endParaRPr lang="es-ES_tradnl" sz="2400" dirty="0"/>
          </a:p>
        </p:txBody>
      </p:sp>
      <p:sp>
        <p:nvSpPr>
          <p:cNvPr id="34" name="33 Elipse"/>
          <p:cNvSpPr/>
          <p:nvPr/>
        </p:nvSpPr>
        <p:spPr>
          <a:xfrm>
            <a:off x="0" y="1848305"/>
            <a:ext cx="780143" cy="74249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6" name="35 Redondear rectángulo de esquina del mismo lado"/>
          <p:cNvSpPr/>
          <p:nvPr/>
        </p:nvSpPr>
        <p:spPr>
          <a:xfrm>
            <a:off x="0" y="609600"/>
            <a:ext cx="3124200" cy="705166"/>
          </a:xfrm>
          <a:prstGeom prst="round2Same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t>ETAPA </a:t>
            </a:r>
            <a:r>
              <a:rPr lang="en-US" sz="2400" b="1" dirty="0"/>
              <a:t>1: </a:t>
            </a:r>
            <a:r>
              <a:rPr lang="en-US" sz="2400" b="1" dirty="0" smtClean="0"/>
              <a:t>   </a:t>
            </a:r>
            <a:r>
              <a:rPr lang="en-US" sz="2400" b="1" dirty="0" err="1" smtClean="0"/>
              <a:t>Detección</a:t>
            </a:r>
            <a:r>
              <a:rPr lang="en-US" sz="2400" b="1" dirty="0" smtClean="0"/>
              <a:t> </a:t>
            </a:r>
            <a:endParaRPr lang="es-ES_tradnl" sz="2400" dirty="0"/>
          </a:p>
        </p:txBody>
      </p:sp>
      <p:sp>
        <p:nvSpPr>
          <p:cNvPr id="39" name="1 Título"/>
          <p:cNvSpPr txBox="1">
            <a:spLocks/>
          </p:cNvSpPr>
          <p:nvPr/>
        </p:nvSpPr>
        <p:spPr>
          <a:xfrm>
            <a:off x="0" y="-76200"/>
            <a:ext cx="9143999" cy="685800"/>
          </a:xfrm>
          <a:prstGeom prst="rect">
            <a:avLst/>
          </a:prstGeom>
          <a:gradFill flip="none" rotWithShape="1">
            <a:gsLst>
              <a:gs pos="0">
                <a:srgbClr val="7030A0"/>
              </a:gs>
              <a:gs pos="39999">
                <a:schemeClr val="accent4">
                  <a:lumMod val="60000"/>
                  <a:lumOff val="40000"/>
                </a:schemeClr>
              </a:gs>
              <a:gs pos="59000">
                <a:srgbClr val="C4D6EB"/>
              </a:gs>
              <a:gs pos="97000">
                <a:schemeClr val="bg1"/>
              </a:gs>
              <a:gs pos="92917">
                <a:schemeClr val="bg1"/>
              </a:gs>
              <a:gs pos="67000">
                <a:srgbClr val="FFEBFA"/>
              </a:gs>
            </a:gsLst>
            <a:lin ang="10800000" scaled="1"/>
            <a:tileRect/>
          </a:gra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2400" b="1" dirty="0" smtClean="0">
                <a:solidFill>
                  <a:schemeClr val="tx1"/>
                </a:solidFill>
              </a:rPr>
              <a:t>                                                   </a:t>
            </a:r>
            <a:endParaRPr lang="en-US" sz="2400" b="1" dirty="0">
              <a:solidFill>
                <a:schemeClr val="tx1"/>
              </a:solidFill>
            </a:endParaRPr>
          </a:p>
        </p:txBody>
      </p:sp>
      <p:graphicFrame>
        <p:nvGraphicFramePr>
          <p:cNvPr id="40" name="39 Diagrama"/>
          <p:cNvGraphicFramePr/>
          <p:nvPr>
            <p:extLst>
              <p:ext uri="{D42A27DB-BD31-4B8C-83A1-F6EECF244321}">
                <p14:modId xmlns:p14="http://schemas.microsoft.com/office/powerpoint/2010/main" val="2358359800"/>
              </p:ext>
            </p:extLst>
          </p:nvPr>
        </p:nvGraphicFramePr>
        <p:xfrm>
          <a:off x="-1" y="0"/>
          <a:ext cx="4800600" cy="60960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1" name="40 Rectángulo redondeado"/>
          <p:cNvSpPr/>
          <p:nvPr/>
        </p:nvSpPr>
        <p:spPr>
          <a:xfrm>
            <a:off x="5638800" y="152400"/>
            <a:ext cx="2737757" cy="6096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lvl="0" algn="ctr"/>
            <a:r>
              <a:rPr lang="en-US" dirty="0" err="1" smtClean="0"/>
              <a:t>Descripcción</a:t>
            </a:r>
            <a:r>
              <a:rPr lang="en-US" dirty="0" smtClean="0"/>
              <a:t>  de </a:t>
            </a:r>
            <a:r>
              <a:rPr lang="en-US" dirty="0" err="1"/>
              <a:t>E</a:t>
            </a:r>
            <a:r>
              <a:rPr lang="en-US" dirty="0" err="1" smtClean="0"/>
              <a:t>tapas</a:t>
            </a:r>
            <a:endParaRPr lang="es-ES_tradnl" dirty="0"/>
          </a:p>
        </p:txBody>
      </p:sp>
    </p:spTree>
    <p:extLst>
      <p:ext uri="{BB962C8B-B14F-4D97-AF65-F5344CB8AC3E}">
        <p14:creationId xmlns:p14="http://schemas.microsoft.com/office/powerpoint/2010/main" val="368450796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ctángulo"/>
          <p:cNvSpPr/>
          <p:nvPr/>
        </p:nvSpPr>
        <p:spPr>
          <a:xfrm rot="5400000">
            <a:off x="2379179" y="3929279"/>
            <a:ext cx="549542" cy="5307900"/>
          </a:xfrm>
          <a:prstGeom prst="rect">
            <a:avLst/>
          </a:prstGeom>
          <a:gradFill flip="none" rotWithShape="1">
            <a:gsLst>
              <a:gs pos="22000">
                <a:schemeClr val="bg1"/>
              </a:gs>
              <a:gs pos="43000">
                <a:srgbClr val="9CB86E"/>
              </a:gs>
              <a:gs pos="100000">
                <a:srgbClr val="156B13"/>
              </a:gs>
            </a:gsLst>
            <a:lin ang="16200000" scaled="1"/>
            <a:tileRect/>
          </a:gradFill>
          <a:effectLst>
            <a:outerShdw blurRad="40000" dist="23000" dir="5400000" rotWithShape="0">
              <a:srgbClr val="000000">
                <a:alpha val="35000"/>
              </a:srgbClr>
            </a:outerShdw>
            <a:softEdge rad="635000"/>
          </a:effectLst>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6" name="Picture 2" descr="https://encrypted-tbn1.gstatic.com/images?q=tbn:ANd9GcQqybFzRsQEapiVmCzOOsXzjnjDMj1qXdOWH2lj4SnHIEcBqkKiukjXJm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384658"/>
            <a:ext cx="1676399" cy="473342"/>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7" name="6 Rectángulo"/>
              <p:cNvSpPr/>
              <p:nvPr/>
            </p:nvSpPr>
            <p:spPr>
              <a:xfrm>
                <a:off x="1328889" y="5558314"/>
                <a:ext cx="1857753" cy="613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a:rPr>
                          </m:ctrlPr>
                        </m:sSubPr>
                        <m:e>
                          <m:r>
                            <m:rPr>
                              <m:sty m:val="p"/>
                            </m:rPr>
                            <a:rPr lang="es-ES" sz="1600">
                              <a:latin typeface="Cambria Math"/>
                            </a:rPr>
                            <m:t>ρ</m:t>
                          </m:r>
                        </m:e>
                        <m:sub>
                          <m:r>
                            <a:rPr lang="es-ES" sz="1600">
                              <a:latin typeface="Cambria Math"/>
                            </a:rPr>
                            <m:t>1</m:t>
                          </m:r>
                          <m:r>
                            <m:rPr>
                              <m:sty m:val="p"/>
                            </m:rPr>
                            <a:rPr lang="es-ES" sz="1600">
                              <a:latin typeface="Cambria Math"/>
                            </a:rPr>
                            <m:t>min</m:t>
                          </m:r>
                        </m:sub>
                      </m:sSub>
                      <m:r>
                        <a:rPr lang="es-ES" sz="1600">
                          <a:latin typeface="Cambria Math"/>
                        </a:rPr>
                        <m:t>=</m:t>
                      </m:r>
                      <m:f>
                        <m:fPr>
                          <m:ctrlPr>
                            <a:rPr lang="en-US" sz="1600" i="1">
                              <a:latin typeface="Cambria Math"/>
                            </a:rPr>
                          </m:ctrlPr>
                        </m:fPr>
                        <m:num>
                          <m:r>
                            <m:rPr>
                              <m:sty m:val="p"/>
                            </m:rPr>
                            <a:rPr lang="es-ES" sz="1600">
                              <a:latin typeface="Cambria Math"/>
                            </a:rPr>
                            <m:t>r</m:t>
                          </m:r>
                          <m:d>
                            <m:dPr>
                              <m:ctrlPr>
                                <a:rPr lang="en-US" sz="1600" i="1">
                                  <a:latin typeface="Cambria Math"/>
                                </a:rPr>
                              </m:ctrlPr>
                            </m:dPr>
                            <m:e>
                              <m:r>
                                <a:rPr lang="es-ES" sz="1600">
                                  <a:latin typeface="Cambria Math"/>
                                </a:rPr>
                                <m:t>1</m:t>
                              </m:r>
                            </m:e>
                          </m:d>
                        </m:num>
                        <m:den>
                          <m:r>
                            <m:rPr>
                              <m:sty m:val="p"/>
                            </m:rPr>
                            <a:rPr lang="es-ES" sz="1600">
                              <a:latin typeface="Cambria Math"/>
                            </a:rPr>
                            <m:t>min</m:t>
                          </m:r>
                          <m:r>
                            <a:rPr lang="es-ES" sz="1600">
                              <a:latin typeface="Cambria Math"/>
                            </a:rPr>
                            <m:t>(</m:t>
                          </m:r>
                          <m:r>
                            <m:rPr>
                              <m:sty m:val="p"/>
                            </m:rPr>
                            <a:rPr lang="es-ES" sz="1600">
                              <a:latin typeface="Cambria Math"/>
                            </a:rPr>
                            <m:t>r</m:t>
                          </m:r>
                          <m:d>
                            <m:dPr>
                              <m:ctrlPr>
                                <a:rPr lang="en-US" sz="1600" i="1">
                                  <a:latin typeface="Cambria Math"/>
                                </a:rPr>
                              </m:ctrlPr>
                            </m:dPr>
                            <m:e>
                              <m:r>
                                <m:rPr>
                                  <m:sty m:val="p"/>
                                </m:rPr>
                                <a:rPr lang="es-ES" sz="1600">
                                  <a:latin typeface="Cambria Math"/>
                                </a:rPr>
                                <m:t>o</m:t>
                              </m:r>
                            </m:e>
                          </m:d>
                          <m:r>
                            <a:rPr lang="es-ES" sz="1600">
                              <a:latin typeface="Cambria Math"/>
                            </a:rPr>
                            <m:t>)</m:t>
                          </m:r>
                        </m:den>
                      </m:f>
                    </m:oMath>
                  </m:oMathPara>
                </a14:m>
                <a:endParaRPr lang="en-US" sz="1600" dirty="0"/>
              </a:p>
            </p:txBody>
          </p:sp>
        </mc:Choice>
        <mc:Fallback xmlns="">
          <p:sp>
            <p:nvSpPr>
              <p:cNvPr id="7" name="6 Rectángulo"/>
              <p:cNvSpPr>
                <a:spLocks noRot="1" noChangeAspect="1" noMove="1" noResize="1" noEditPoints="1" noAdjustHandles="1" noChangeArrowheads="1" noChangeShapeType="1" noTextEdit="1"/>
              </p:cNvSpPr>
              <p:nvPr/>
            </p:nvSpPr>
            <p:spPr>
              <a:xfrm>
                <a:off x="1328889" y="5558314"/>
                <a:ext cx="1857753" cy="613886"/>
              </a:xfrm>
              <a:prstGeom prst="rect">
                <a:avLst/>
              </a:prstGeom>
              <a:blipFill rotWithShape="1">
                <a:blip r:embed="rId5"/>
                <a:stretch>
                  <a:fillRect/>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1325810" y="4948714"/>
                <a:ext cx="1950790" cy="613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a:rPr>
                          </m:ctrlPr>
                        </m:sSubPr>
                        <m:e>
                          <m:r>
                            <a:rPr lang="es-ES" sz="1600" i="1">
                              <a:latin typeface="Cambria Math"/>
                            </a:rPr>
                            <m:t>𝜌</m:t>
                          </m:r>
                        </m:e>
                        <m:sub>
                          <m:r>
                            <a:rPr lang="es-ES" sz="1600" i="1">
                              <a:latin typeface="Cambria Math"/>
                            </a:rPr>
                            <m:t>1</m:t>
                          </m:r>
                          <m:r>
                            <a:rPr lang="es-ES" sz="1600" i="1">
                              <a:latin typeface="Cambria Math"/>
                            </a:rPr>
                            <m:t>𝑚𝑎𝑥</m:t>
                          </m:r>
                        </m:sub>
                      </m:sSub>
                      <m:r>
                        <a:rPr lang="es-ES" sz="1600" i="1">
                          <a:latin typeface="Cambria Math"/>
                        </a:rPr>
                        <m:t>=</m:t>
                      </m:r>
                      <m:f>
                        <m:fPr>
                          <m:ctrlPr>
                            <a:rPr lang="en-US" sz="1600" i="1">
                              <a:latin typeface="Cambria Math"/>
                            </a:rPr>
                          </m:ctrlPr>
                        </m:fPr>
                        <m:num>
                          <m:r>
                            <a:rPr lang="es-ES" sz="1600" i="1">
                              <a:latin typeface="Cambria Math"/>
                            </a:rPr>
                            <m:t>𝑟</m:t>
                          </m:r>
                          <m:d>
                            <m:dPr>
                              <m:ctrlPr>
                                <a:rPr lang="en-US" sz="1600" i="1">
                                  <a:latin typeface="Cambria Math"/>
                                </a:rPr>
                              </m:ctrlPr>
                            </m:dPr>
                            <m:e>
                              <m:r>
                                <a:rPr lang="es-ES" sz="1600" i="1">
                                  <a:latin typeface="Cambria Math"/>
                                </a:rPr>
                                <m:t>1</m:t>
                              </m:r>
                            </m:e>
                          </m:d>
                        </m:num>
                        <m:den>
                          <m:r>
                            <m:rPr>
                              <m:sty m:val="p"/>
                            </m:rPr>
                            <a:rPr lang="es-ES" sz="1600">
                              <a:latin typeface="Cambria Math"/>
                            </a:rPr>
                            <m:t>max</m:t>
                          </m:r>
                          <m:r>
                            <a:rPr lang="es-ES" sz="1600" i="1">
                              <a:latin typeface="Cambria Math"/>
                            </a:rPr>
                            <m:t>(</m:t>
                          </m:r>
                          <m:r>
                            <a:rPr lang="es-ES" sz="1600" i="1">
                              <a:latin typeface="Cambria Math"/>
                            </a:rPr>
                            <m:t>𝑟</m:t>
                          </m:r>
                          <m:d>
                            <m:dPr>
                              <m:ctrlPr>
                                <a:rPr lang="en-US" sz="1600" i="1">
                                  <a:latin typeface="Cambria Math"/>
                                </a:rPr>
                              </m:ctrlPr>
                            </m:dPr>
                            <m:e>
                              <m:r>
                                <a:rPr lang="es-ES" sz="1600" i="1">
                                  <a:latin typeface="Cambria Math"/>
                                </a:rPr>
                                <m:t>𝑜</m:t>
                              </m:r>
                            </m:e>
                          </m:d>
                          <m:r>
                            <a:rPr lang="es-ES" sz="1600" i="1">
                              <a:latin typeface="Cambria Math"/>
                            </a:rPr>
                            <m:t>)</m:t>
                          </m:r>
                        </m:den>
                      </m:f>
                    </m:oMath>
                  </m:oMathPara>
                </a14:m>
                <a:endParaRPr lang="en-US" sz="1600" dirty="0"/>
              </a:p>
            </p:txBody>
          </p:sp>
        </mc:Choice>
        <mc:Fallback xmlns="">
          <p:sp>
            <p:nvSpPr>
              <p:cNvPr id="8" name="7 Rectángulo"/>
              <p:cNvSpPr>
                <a:spLocks noRot="1" noChangeAspect="1" noMove="1" noResize="1" noEditPoints="1" noAdjustHandles="1" noChangeArrowheads="1" noChangeShapeType="1" noTextEdit="1"/>
              </p:cNvSpPr>
              <p:nvPr/>
            </p:nvSpPr>
            <p:spPr>
              <a:xfrm>
                <a:off x="1325810" y="4948714"/>
                <a:ext cx="1950790" cy="613886"/>
              </a:xfrm>
              <a:prstGeom prst="rect">
                <a:avLst/>
              </a:prstGeom>
              <a:blipFill rotWithShape="1">
                <a:blip r:embed="rId6"/>
                <a:stretch>
                  <a:fillRect/>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6349281" y="5006284"/>
                <a:ext cx="1603195" cy="6790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m:rPr>
                              <m:sty m:val="p"/>
                            </m:rPr>
                            <a:rPr lang="es-ES">
                              <a:latin typeface="Cambria Math"/>
                            </a:rPr>
                            <m:t>ρ</m:t>
                          </m:r>
                        </m:e>
                        <m:sub>
                          <m:r>
                            <a:rPr lang="es-ES">
                              <a:latin typeface="Cambria Math"/>
                            </a:rPr>
                            <m:t>1_</m:t>
                          </m:r>
                          <m:r>
                            <m:rPr>
                              <m:sty m:val="p"/>
                            </m:rPr>
                            <a:rPr lang="es-ES">
                              <a:latin typeface="Cambria Math"/>
                            </a:rPr>
                            <m:t>ad</m:t>
                          </m:r>
                        </m:sub>
                      </m:sSub>
                      <m:r>
                        <a:rPr lang="es-ES">
                          <a:latin typeface="Cambria Math"/>
                        </a:rPr>
                        <m:t>=</m:t>
                      </m:r>
                      <m:f>
                        <m:fPr>
                          <m:ctrlPr>
                            <a:rPr lang="en-US" i="1">
                              <a:latin typeface="Cambria Math"/>
                            </a:rPr>
                          </m:ctrlPr>
                        </m:fPr>
                        <m:num>
                          <m:r>
                            <m:rPr>
                              <m:sty m:val="p"/>
                            </m:rPr>
                            <a:rPr lang="es-ES">
                              <a:latin typeface="Cambria Math"/>
                            </a:rPr>
                            <m:t>r</m:t>
                          </m:r>
                          <m:d>
                            <m:dPr>
                              <m:ctrlPr>
                                <a:rPr lang="en-US" i="1">
                                  <a:latin typeface="Cambria Math"/>
                                </a:rPr>
                              </m:ctrlPr>
                            </m:dPr>
                            <m:e>
                              <m:r>
                                <a:rPr lang="es-ES">
                                  <a:latin typeface="Cambria Math"/>
                                </a:rPr>
                                <m:t>1</m:t>
                              </m:r>
                            </m:e>
                          </m:d>
                        </m:num>
                        <m:den>
                          <m:sSub>
                            <m:sSubPr>
                              <m:ctrlPr>
                                <a:rPr lang="en-US" i="1">
                                  <a:latin typeface="Cambria Math"/>
                                </a:rPr>
                              </m:ctrlPr>
                            </m:sSubPr>
                            <m:e>
                              <m:r>
                                <m:rPr>
                                  <m:sty m:val="p"/>
                                </m:rPr>
                                <a:rPr lang="es-ES">
                                  <a:latin typeface="Cambria Math"/>
                                </a:rPr>
                                <m:t>r</m:t>
                              </m:r>
                            </m:e>
                            <m:sub>
                              <m:r>
                                <m:rPr>
                                  <m:sty m:val="p"/>
                                </m:rPr>
                                <a:rPr lang="es-ES">
                                  <a:latin typeface="Cambria Math"/>
                                </a:rPr>
                                <m:t>ad</m:t>
                              </m:r>
                            </m:sub>
                          </m:sSub>
                          <m:r>
                            <a:rPr lang="es-ES">
                              <a:latin typeface="Cambria Math"/>
                            </a:rPr>
                            <m:t>(0)</m:t>
                          </m:r>
                        </m:den>
                      </m:f>
                    </m:oMath>
                  </m:oMathPara>
                </a14:m>
                <a:endParaRPr lang="en-US" dirty="0"/>
              </a:p>
            </p:txBody>
          </p:sp>
        </mc:Choice>
        <mc:Fallback xmlns="">
          <p:sp>
            <p:nvSpPr>
              <p:cNvPr id="10" name="9 Rectángulo"/>
              <p:cNvSpPr>
                <a:spLocks noRot="1" noChangeAspect="1" noMove="1" noResize="1" noEditPoints="1" noAdjustHandles="1" noChangeArrowheads="1" noChangeShapeType="1" noTextEdit="1"/>
              </p:cNvSpPr>
              <p:nvPr/>
            </p:nvSpPr>
            <p:spPr>
              <a:xfrm>
                <a:off x="6349281" y="5006284"/>
                <a:ext cx="1603195" cy="679032"/>
              </a:xfrm>
              <a:prstGeom prst="rect">
                <a:avLst/>
              </a:prstGeom>
              <a:blipFill rotWithShape="1">
                <a:blip r:embed="rId7"/>
                <a:stretch>
                  <a:fillRect/>
                </a:stretch>
              </a:blipFill>
            </p:spPr>
            <p:txBody>
              <a:bodyPr/>
              <a:lstStyle/>
              <a:p>
                <a:r>
                  <a:rPr lang="es-ES_tradnl">
                    <a:noFill/>
                  </a:rPr>
                  <a:t> </a:t>
                </a:r>
              </a:p>
            </p:txBody>
          </p:sp>
        </mc:Fallback>
      </mc:AlternateContent>
      <p:pic>
        <p:nvPicPr>
          <p:cNvPr id="25" name="24 Imagen"/>
          <p:cNvPicPr/>
          <p:nvPr/>
        </p:nvPicPr>
        <p:blipFill>
          <a:blip r:embed="rId8">
            <a:extLst>
              <a:ext uri="{28A0092B-C50C-407E-A947-70E740481C1C}">
                <a14:useLocalDpi xmlns:a14="http://schemas.microsoft.com/office/drawing/2010/main" val="0"/>
              </a:ext>
            </a:extLst>
          </a:blip>
          <a:stretch>
            <a:fillRect/>
          </a:stretch>
        </p:blipFill>
        <p:spPr>
          <a:xfrm>
            <a:off x="4640589" y="3602182"/>
            <a:ext cx="3653268" cy="1198418"/>
          </a:xfrm>
          <a:prstGeom prst="rect">
            <a:avLst/>
          </a:prstGeom>
          <a:ln w="3175" cap="sq">
            <a:noFill/>
            <a:prstDash val="solid"/>
            <a:miter lim="800000"/>
          </a:ln>
          <a:effectLst/>
        </p:spPr>
      </p:pic>
      <p:pic>
        <p:nvPicPr>
          <p:cNvPr id="27" name="26 Imagen"/>
          <p:cNvPicPr/>
          <p:nvPr/>
        </p:nvPicPr>
        <p:blipFill>
          <a:blip r:embed="rId9"/>
          <a:stretch>
            <a:fillRect/>
          </a:stretch>
        </p:blipFill>
        <p:spPr>
          <a:xfrm>
            <a:off x="152399" y="3124200"/>
            <a:ext cx="3276601" cy="914400"/>
          </a:xfrm>
          <a:prstGeom prst="rect">
            <a:avLst/>
          </a:prstGeom>
        </p:spPr>
      </p:pic>
      <p:pic>
        <p:nvPicPr>
          <p:cNvPr id="22" name="21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0999" y="4993545"/>
            <a:ext cx="902304" cy="492855"/>
          </a:xfrm>
          <a:prstGeom prst="rect">
            <a:avLst/>
          </a:prstGeom>
        </p:spPr>
      </p:pic>
      <p:pic>
        <p:nvPicPr>
          <p:cNvPr id="29" name="28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3574" y="5609811"/>
            <a:ext cx="858588" cy="527860"/>
          </a:xfrm>
          <a:prstGeom prst="rect">
            <a:avLst/>
          </a:prstGeom>
        </p:spPr>
      </p:pic>
      <p:pic>
        <p:nvPicPr>
          <p:cNvPr id="33" name="32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10200" y="5144565"/>
            <a:ext cx="803510" cy="465246"/>
          </a:xfrm>
          <a:prstGeom prst="rect">
            <a:avLst/>
          </a:prstGeom>
        </p:spPr>
      </p:pic>
      <p:sp>
        <p:nvSpPr>
          <p:cNvPr id="23" name="22 Rectángulo redondeado"/>
          <p:cNvSpPr/>
          <p:nvPr/>
        </p:nvSpPr>
        <p:spPr>
          <a:xfrm>
            <a:off x="-5485" y="1595576"/>
            <a:ext cx="4310196" cy="4734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fontAlgn="base">
              <a:spcBef>
                <a:spcPct val="0"/>
              </a:spcBef>
              <a:spcAft>
                <a:spcPct val="0"/>
              </a:spcAft>
            </a:pPr>
            <a:r>
              <a:rPr lang="es-ES" b="1" i="1" dirty="0" smtClean="0">
                <a:solidFill>
                  <a:schemeClr val="tx1"/>
                </a:solidFill>
                <a:latin typeface="Times New Roman" pitchFamily="18" charset="0"/>
                <a:ea typeface="Times New Roman" pitchFamily="18" charset="0"/>
                <a:cs typeface="Times New Roman" pitchFamily="18" charset="0"/>
              </a:rPr>
              <a:t>  </a:t>
            </a:r>
            <a:r>
              <a:rPr lang="en-US" b="1" i="1" dirty="0" err="1" smtClean="0">
                <a:solidFill>
                  <a:schemeClr val="tx1"/>
                </a:solidFill>
                <a:latin typeface="Times New Roman" pitchFamily="18" charset="0"/>
                <a:ea typeface="Times New Roman" pitchFamily="18" charset="0"/>
                <a:cs typeface="Times New Roman" pitchFamily="18" charset="0"/>
              </a:rPr>
              <a:t>Normalización</a:t>
            </a:r>
            <a:r>
              <a:rPr lang="en-US" b="1" i="1" dirty="0" smtClean="0">
                <a:solidFill>
                  <a:schemeClr val="tx1"/>
                </a:solidFill>
                <a:latin typeface="Times New Roman" pitchFamily="18" charset="0"/>
                <a:ea typeface="Times New Roman" pitchFamily="18" charset="0"/>
                <a:cs typeface="Times New Roman" pitchFamily="18" charset="0"/>
              </a:rPr>
              <a:t> en Linea</a:t>
            </a:r>
            <a:endParaRPr lang="en-US" sz="1600" dirty="0">
              <a:solidFill>
                <a:schemeClr val="tx1"/>
              </a:solidFill>
              <a:latin typeface="Arial" pitchFamily="34" charset="0"/>
              <a:cs typeface="Arial" pitchFamily="34" charset="0"/>
            </a:endParaRPr>
          </a:p>
        </p:txBody>
      </p:sp>
      <p:sp>
        <p:nvSpPr>
          <p:cNvPr id="34" name="33 Rectángulo redondeado"/>
          <p:cNvSpPr/>
          <p:nvPr/>
        </p:nvSpPr>
        <p:spPr>
          <a:xfrm>
            <a:off x="4407355" y="1595576"/>
            <a:ext cx="4266239" cy="4734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fontAlgn="base">
              <a:spcBef>
                <a:spcPct val="0"/>
              </a:spcBef>
              <a:spcAft>
                <a:spcPct val="0"/>
              </a:spcAft>
            </a:pPr>
            <a:r>
              <a:rPr lang="es-ES" b="1" i="1" dirty="0" smtClean="0">
                <a:solidFill>
                  <a:schemeClr val="tx1"/>
                </a:solidFill>
                <a:latin typeface="Times New Roman" pitchFamily="18" charset="0"/>
                <a:ea typeface="Times New Roman" pitchFamily="18" charset="0"/>
                <a:cs typeface="Times New Roman" pitchFamily="18" charset="0"/>
              </a:rPr>
              <a:t>Normalización  Adaptativa</a:t>
            </a:r>
            <a:endParaRPr lang="en-US" sz="1600" dirty="0">
              <a:solidFill>
                <a:schemeClr val="tx1"/>
              </a:solidFill>
              <a:latin typeface="Arial" pitchFamily="34" charset="0"/>
              <a:cs typeface="Arial" pitchFamily="34" charset="0"/>
            </a:endParaRPr>
          </a:p>
        </p:txBody>
      </p:sp>
      <p:sp>
        <p:nvSpPr>
          <p:cNvPr id="24" name="23 Rectángulo"/>
          <p:cNvSpPr/>
          <p:nvPr/>
        </p:nvSpPr>
        <p:spPr>
          <a:xfrm>
            <a:off x="76200" y="4256152"/>
            <a:ext cx="3284784" cy="1992248"/>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s-ES_tradnl"/>
          </a:p>
        </p:txBody>
      </p:sp>
      <p:sp>
        <p:nvSpPr>
          <p:cNvPr id="35" name="34 Rectángulo"/>
          <p:cNvSpPr/>
          <p:nvPr/>
        </p:nvSpPr>
        <p:spPr>
          <a:xfrm>
            <a:off x="5334000" y="4993544"/>
            <a:ext cx="3339594" cy="1864455"/>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s-ES_tradnl"/>
          </a:p>
        </p:txBody>
      </p:sp>
      <mc:AlternateContent xmlns:mc="http://schemas.openxmlformats.org/markup-compatibility/2006" xmlns:a14="http://schemas.microsoft.com/office/drawing/2010/main">
        <mc:Choice Requires="a14">
          <p:sp>
            <p:nvSpPr>
              <p:cNvPr id="3" name="2 Rectángulo"/>
              <p:cNvSpPr/>
              <p:nvPr/>
            </p:nvSpPr>
            <p:spPr>
              <a:xfrm>
                <a:off x="4407355" y="2156442"/>
                <a:ext cx="578299" cy="276999"/>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200" i="1" smtClean="0">
                              <a:latin typeface="Cambria Math"/>
                            </a:rPr>
                          </m:ctrlPr>
                        </m:sSubPr>
                        <m:e>
                          <m:r>
                            <a:rPr lang="es-ES" sz="1200" i="1">
                              <a:latin typeface="Cambria Math"/>
                            </a:rPr>
                            <m:t>𝑟</m:t>
                          </m:r>
                          <m:d>
                            <m:dPr>
                              <m:ctrlPr>
                                <a:rPr lang="en-US" sz="1200" i="1">
                                  <a:latin typeface="Cambria Math"/>
                                </a:rPr>
                              </m:ctrlPr>
                            </m:dPr>
                            <m:e>
                              <m:r>
                                <a:rPr lang="es-ES" sz="1200" i="1">
                                  <a:latin typeface="Cambria Math"/>
                                </a:rPr>
                                <m:t>1</m:t>
                              </m:r>
                            </m:e>
                          </m:d>
                        </m:e>
                        <m:sub>
                          <m:r>
                            <a:rPr lang="en-US" sz="1200" b="0" i="1" smtClean="0">
                              <a:latin typeface="Cambria Math"/>
                            </a:rPr>
                            <m:t>1</m:t>
                          </m:r>
                        </m:sub>
                      </m:sSub>
                    </m:oMath>
                  </m:oMathPara>
                </a14:m>
                <a:endParaRPr lang="es-ES_tradnl" sz="1200" dirty="0"/>
              </a:p>
            </p:txBody>
          </p:sp>
        </mc:Choice>
        <mc:Fallback xmlns="">
          <p:sp>
            <p:nvSpPr>
              <p:cNvPr id="3" name="2 Rectángulo"/>
              <p:cNvSpPr>
                <a:spLocks noRot="1" noChangeAspect="1" noMove="1" noResize="1" noEditPoints="1" noAdjustHandles="1" noChangeArrowheads="1" noChangeShapeType="1" noTextEdit="1"/>
              </p:cNvSpPr>
              <p:nvPr/>
            </p:nvSpPr>
            <p:spPr>
              <a:xfrm>
                <a:off x="4407355" y="2156442"/>
                <a:ext cx="578299" cy="276999"/>
              </a:xfrm>
              <a:prstGeom prst="rect">
                <a:avLst/>
              </a:prstGeom>
              <a:blipFill rotWithShape="1">
                <a:blip r:embed="rId11"/>
                <a:stretch>
                  <a:fillRect/>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30" name="29 Rectángulo"/>
              <p:cNvSpPr/>
              <p:nvPr/>
            </p:nvSpPr>
            <p:spPr>
              <a:xfrm>
                <a:off x="5016955" y="2162718"/>
                <a:ext cx="581890" cy="276999"/>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200" i="1" smtClean="0">
                              <a:latin typeface="Cambria Math"/>
                            </a:rPr>
                          </m:ctrlPr>
                        </m:sSubPr>
                        <m:e>
                          <m:r>
                            <a:rPr lang="es-ES" sz="1200" i="1">
                              <a:latin typeface="Cambria Math"/>
                            </a:rPr>
                            <m:t>𝑟</m:t>
                          </m:r>
                          <m:d>
                            <m:dPr>
                              <m:ctrlPr>
                                <a:rPr lang="en-US" sz="1200" i="1">
                                  <a:latin typeface="Cambria Math"/>
                                </a:rPr>
                              </m:ctrlPr>
                            </m:dPr>
                            <m:e>
                              <m:r>
                                <a:rPr lang="es-ES" sz="1200" i="1">
                                  <a:latin typeface="Cambria Math"/>
                                </a:rPr>
                                <m:t>1</m:t>
                              </m:r>
                            </m:e>
                          </m:d>
                        </m:e>
                        <m:sub>
                          <m:r>
                            <a:rPr lang="en-US" sz="1200" b="0" i="1" smtClean="0">
                              <a:latin typeface="Cambria Math"/>
                            </a:rPr>
                            <m:t>2</m:t>
                          </m:r>
                        </m:sub>
                      </m:sSub>
                    </m:oMath>
                  </m:oMathPara>
                </a14:m>
                <a:endParaRPr lang="es-ES_tradnl" sz="1200" dirty="0"/>
              </a:p>
            </p:txBody>
          </p:sp>
        </mc:Choice>
        <mc:Fallback xmlns="">
          <p:sp>
            <p:nvSpPr>
              <p:cNvPr id="30" name="29 Rectángulo"/>
              <p:cNvSpPr>
                <a:spLocks noRot="1" noChangeAspect="1" noMove="1" noResize="1" noEditPoints="1" noAdjustHandles="1" noChangeArrowheads="1" noChangeShapeType="1" noTextEdit="1"/>
              </p:cNvSpPr>
              <p:nvPr/>
            </p:nvSpPr>
            <p:spPr>
              <a:xfrm>
                <a:off x="5016955" y="2162718"/>
                <a:ext cx="581890" cy="276999"/>
              </a:xfrm>
              <a:prstGeom prst="rect">
                <a:avLst/>
              </a:prstGeom>
              <a:blipFill rotWithShape="1">
                <a:blip r:embed="rId12"/>
                <a:stretch>
                  <a:fillRect/>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31" name="30 Rectángulo"/>
              <p:cNvSpPr/>
              <p:nvPr/>
            </p:nvSpPr>
            <p:spPr>
              <a:xfrm>
                <a:off x="6910033" y="2168994"/>
                <a:ext cx="1795107" cy="338554"/>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a:rPr>
                          </m:ctrlPr>
                        </m:sSubPr>
                        <m:e>
                          <m:r>
                            <a:rPr lang="es-ES" sz="1600" i="1">
                              <a:latin typeface="Cambria Math"/>
                            </a:rPr>
                            <m:t>𝑟</m:t>
                          </m:r>
                          <m:d>
                            <m:dPr>
                              <m:ctrlPr>
                                <a:rPr lang="en-US" sz="1600" i="1">
                                  <a:latin typeface="Cambria Math"/>
                                </a:rPr>
                              </m:ctrlPr>
                            </m:dPr>
                            <m:e>
                              <m:r>
                                <a:rPr lang="es-ES" sz="1600" i="1">
                                  <a:latin typeface="Cambria Math"/>
                                </a:rPr>
                                <m:t>1</m:t>
                              </m:r>
                            </m:e>
                          </m:d>
                        </m:e>
                        <m:sub>
                          <m:r>
                            <a:rPr lang="en-US" sz="1600" b="0" i="1" smtClean="0">
                              <a:latin typeface="Cambria Math"/>
                            </a:rPr>
                            <m:t>𝑁𝑣𝑒𝑛𝑡𝑎𝑛𝑎𝑠𝑐𝑜𝑛𝑂</m:t>
                          </m:r>
                        </m:sub>
                      </m:sSub>
                    </m:oMath>
                  </m:oMathPara>
                </a14:m>
                <a:endParaRPr lang="es-ES_tradnl" sz="1600" dirty="0"/>
              </a:p>
            </p:txBody>
          </p:sp>
        </mc:Choice>
        <mc:Fallback xmlns="">
          <p:sp>
            <p:nvSpPr>
              <p:cNvPr id="31" name="30 Rectángulo"/>
              <p:cNvSpPr>
                <a:spLocks noRot="1" noChangeAspect="1" noMove="1" noResize="1" noEditPoints="1" noAdjustHandles="1" noChangeArrowheads="1" noChangeShapeType="1" noTextEdit="1"/>
              </p:cNvSpPr>
              <p:nvPr/>
            </p:nvSpPr>
            <p:spPr>
              <a:xfrm>
                <a:off x="6910033" y="2168994"/>
                <a:ext cx="1795107" cy="338554"/>
              </a:xfrm>
              <a:prstGeom prst="rect">
                <a:avLst/>
              </a:prstGeom>
              <a:blipFill rotWithShape="1">
                <a:blip r:embed="rId13"/>
                <a:stretch>
                  <a:fillRect/>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32" name="31 Rectángulo"/>
              <p:cNvSpPr/>
              <p:nvPr/>
            </p:nvSpPr>
            <p:spPr>
              <a:xfrm>
                <a:off x="5626555" y="2168577"/>
                <a:ext cx="581891" cy="276999"/>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200" i="1" smtClean="0">
                              <a:latin typeface="Cambria Math"/>
                            </a:rPr>
                          </m:ctrlPr>
                        </m:sSubPr>
                        <m:e>
                          <m:r>
                            <a:rPr lang="es-ES" sz="1200" i="1">
                              <a:latin typeface="Cambria Math"/>
                            </a:rPr>
                            <m:t>𝑟</m:t>
                          </m:r>
                          <m:d>
                            <m:dPr>
                              <m:ctrlPr>
                                <a:rPr lang="en-US" sz="1200" i="1">
                                  <a:latin typeface="Cambria Math"/>
                                </a:rPr>
                              </m:ctrlPr>
                            </m:dPr>
                            <m:e>
                              <m:r>
                                <a:rPr lang="es-ES" sz="1200" i="1">
                                  <a:latin typeface="Cambria Math"/>
                                </a:rPr>
                                <m:t>1</m:t>
                              </m:r>
                            </m:e>
                          </m:d>
                        </m:e>
                        <m:sub>
                          <m:r>
                            <a:rPr lang="en-US" sz="1200" b="0" i="1" smtClean="0">
                              <a:latin typeface="Cambria Math"/>
                            </a:rPr>
                            <m:t>3</m:t>
                          </m:r>
                        </m:sub>
                      </m:sSub>
                    </m:oMath>
                  </m:oMathPara>
                </a14:m>
                <a:endParaRPr lang="es-ES_tradnl" sz="1200" dirty="0"/>
              </a:p>
            </p:txBody>
          </p:sp>
        </mc:Choice>
        <mc:Fallback xmlns="">
          <p:sp>
            <p:nvSpPr>
              <p:cNvPr id="32" name="31 Rectángulo"/>
              <p:cNvSpPr>
                <a:spLocks noRot="1" noChangeAspect="1" noMove="1" noResize="1" noEditPoints="1" noAdjustHandles="1" noChangeArrowheads="1" noChangeShapeType="1" noTextEdit="1"/>
              </p:cNvSpPr>
              <p:nvPr/>
            </p:nvSpPr>
            <p:spPr>
              <a:xfrm>
                <a:off x="5626555" y="2168577"/>
                <a:ext cx="581891" cy="276999"/>
              </a:xfrm>
              <a:prstGeom prst="rect">
                <a:avLst/>
              </a:prstGeom>
              <a:blipFill rotWithShape="1">
                <a:blip r:embed="rId14"/>
                <a:stretch>
                  <a:fillRect/>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36" name="35 Rectángulo"/>
              <p:cNvSpPr/>
              <p:nvPr/>
            </p:nvSpPr>
            <p:spPr>
              <a:xfrm>
                <a:off x="6208446" y="2168577"/>
                <a:ext cx="701587" cy="27699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m:t>
                      </m:r>
                      <m:r>
                        <a:rPr lang="en-US" sz="1200" b="0" i="1" smtClean="0">
                          <a:latin typeface="Cambria Math"/>
                        </a:rPr>
                        <m:t>…..</m:t>
                      </m:r>
                    </m:oMath>
                  </m:oMathPara>
                </a14:m>
                <a:endParaRPr lang="es-ES_tradnl" sz="1200" dirty="0"/>
              </a:p>
            </p:txBody>
          </p:sp>
        </mc:Choice>
        <mc:Fallback xmlns="">
          <p:sp>
            <p:nvSpPr>
              <p:cNvPr id="36" name="35 Rectángulo"/>
              <p:cNvSpPr>
                <a:spLocks noRot="1" noChangeAspect="1" noMove="1" noResize="1" noEditPoints="1" noAdjustHandles="1" noChangeArrowheads="1" noChangeShapeType="1" noTextEdit="1"/>
              </p:cNvSpPr>
              <p:nvPr/>
            </p:nvSpPr>
            <p:spPr>
              <a:xfrm>
                <a:off x="6208446" y="2168577"/>
                <a:ext cx="701587" cy="276999"/>
              </a:xfrm>
              <a:prstGeom prst="rect">
                <a:avLst/>
              </a:prstGeom>
              <a:blipFill rotWithShape="1">
                <a:blip r:embed="rId15"/>
                <a:stretch>
                  <a:fillRect/>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37" name="36 Rectángulo"/>
              <p:cNvSpPr/>
              <p:nvPr/>
            </p:nvSpPr>
            <p:spPr>
              <a:xfrm>
                <a:off x="5048256" y="2847201"/>
                <a:ext cx="578299" cy="276999"/>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200" i="1" smtClean="0">
                              <a:latin typeface="Cambria Math"/>
                            </a:rPr>
                          </m:ctrlPr>
                        </m:sSubPr>
                        <m:e>
                          <m:r>
                            <a:rPr lang="es-ES" sz="1200" i="1">
                              <a:latin typeface="Cambria Math"/>
                            </a:rPr>
                            <m:t>𝑟</m:t>
                          </m:r>
                          <m:d>
                            <m:dPr>
                              <m:ctrlPr>
                                <a:rPr lang="en-US" sz="1200" i="1">
                                  <a:latin typeface="Cambria Math"/>
                                </a:rPr>
                              </m:ctrlPr>
                            </m:dPr>
                            <m:e>
                              <m:r>
                                <a:rPr lang="en-US" sz="1200" b="0" i="1" smtClean="0">
                                  <a:latin typeface="Cambria Math"/>
                                </a:rPr>
                                <m:t>0</m:t>
                              </m:r>
                            </m:e>
                          </m:d>
                        </m:e>
                        <m:sub>
                          <m:r>
                            <a:rPr lang="en-US" sz="1200" b="0" i="1" smtClean="0">
                              <a:latin typeface="Cambria Math"/>
                            </a:rPr>
                            <m:t>1</m:t>
                          </m:r>
                        </m:sub>
                      </m:sSub>
                    </m:oMath>
                  </m:oMathPara>
                </a14:m>
                <a:endParaRPr lang="es-ES_tradnl" sz="1200" dirty="0"/>
              </a:p>
            </p:txBody>
          </p:sp>
        </mc:Choice>
        <mc:Fallback xmlns="">
          <p:sp>
            <p:nvSpPr>
              <p:cNvPr id="37" name="36 Rectángulo"/>
              <p:cNvSpPr>
                <a:spLocks noRot="1" noChangeAspect="1" noMove="1" noResize="1" noEditPoints="1" noAdjustHandles="1" noChangeArrowheads="1" noChangeShapeType="1" noTextEdit="1"/>
              </p:cNvSpPr>
              <p:nvPr/>
            </p:nvSpPr>
            <p:spPr>
              <a:xfrm>
                <a:off x="5048256" y="2847201"/>
                <a:ext cx="578299" cy="276999"/>
              </a:xfrm>
              <a:prstGeom prst="rect">
                <a:avLst/>
              </a:prstGeom>
              <a:blipFill rotWithShape="1">
                <a:blip r:embed="rId16"/>
                <a:stretch>
                  <a:fillRect/>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39" name="38 Rectángulo"/>
              <p:cNvSpPr/>
              <p:nvPr/>
            </p:nvSpPr>
            <p:spPr>
              <a:xfrm>
                <a:off x="5605771" y="2847201"/>
                <a:ext cx="581891" cy="276999"/>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200" i="1" smtClean="0">
                              <a:latin typeface="Cambria Math"/>
                            </a:rPr>
                          </m:ctrlPr>
                        </m:sSubPr>
                        <m:e>
                          <m:r>
                            <a:rPr lang="es-ES" sz="1200" i="1">
                              <a:latin typeface="Cambria Math"/>
                            </a:rPr>
                            <m:t>𝑟</m:t>
                          </m:r>
                          <m:d>
                            <m:dPr>
                              <m:ctrlPr>
                                <a:rPr lang="en-US" sz="1200" i="1">
                                  <a:latin typeface="Cambria Math"/>
                                </a:rPr>
                              </m:ctrlPr>
                            </m:dPr>
                            <m:e>
                              <m:r>
                                <a:rPr lang="en-US" sz="1200" b="0" i="1" smtClean="0">
                                  <a:latin typeface="Cambria Math"/>
                                </a:rPr>
                                <m:t>0</m:t>
                              </m:r>
                            </m:e>
                          </m:d>
                        </m:e>
                        <m:sub>
                          <m:r>
                            <a:rPr lang="en-US" sz="1200" b="0" i="1" smtClean="0">
                              <a:latin typeface="Cambria Math"/>
                            </a:rPr>
                            <m:t>2</m:t>
                          </m:r>
                        </m:sub>
                      </m:sSub>
                    </m:oMath>
                  </m:oMathPara>
                </a14:m>
                <a:endParaRPr lang="es-ES_tradnl" sz="1200" dirty="0"/>
              </a:p>
            </p:txBody>
          </p:sp>
        </mc:Choice>
        <mc:Fallback xmlns="">
          <p:sp>
            <p:nvSpPr>
              <p:cNvPr id="39" name="38 Rectángulo"/>
              <p:cNvSpPr>
                <a:spLocks noRot="1" noChangeAspect="1" noMove="1" noResize="1" noEditPoints="1" noAdjustHandles="1" noChangeArrowheads="1" noChangeShapeType="1" noTextEdit="1"/>
              </p:cNvSpPr>
              <p:nvPr/>
            </p:nvSpPr>
            <p:spPr>
              <a:xfrm>
                <a:off x="5605771" y="2847201"/>
                <a:ext cx="581891" cy="276999"/>
              </a:xfrm>
              <a:prstGeom prst="rect">
                <a:avLst/>
              </a:prstGeom>
              <a:blipFill rotWithShape="1">
                <a:blip r:embed="rId17"/>
                <a:stretch>
                  <a:fillRect/>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40" name="39 Rectángulo"/>
              <p:cNvSpPr/>
              <p:nvPr/>
            </p:nvSpPr>
            <p:spPr>
              <a:xfrm>
                <a:off x="6916959" y="2837501"/>
                <a:ext cx="1756635" cy="338554"/>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a:rPr>
                          </m:ctrlPr>
                        </m:sSubPr>
                        <m:e>
                          <m:r>
                            <a:rPr lang="es-ES" sz="1600" i="1">
                              <a:latin typeface="Cambria Math"/>
                            </a:rPr>
                            <m:t>𝑟</m:t>
                          </m:r>
                          <m:d>
                            <m:dPr>
                              <m:ctrlPr>
                                <a:rPr lang="en-US" sz="1600" i="1">
                                  <a:latin typeface="Cambria Math"/>
                                </a:rPr>
                              </m:ctrlPr>
                            </m:dPr>
                            <m:e>
                              <m:r>
                                <a:rPr lang="en-US" sz="1600" b="0" i="1" smtClean="0">
                                  <a:latin typeface="Cambria Math"/>
                                </a:rPr>
                                <m:t>0</m:t>
                              </m:r>
                            </m:e>
                          </m:d>
                        </m:e>
                        <m:sub>
                          <m:r>
                            <a:rPr lang="en-US" sz="1600" b="0" i="1" smtClean="0">
                              <a:latin typeface="Cambria Math"/>
                            </a:rPr>
                            <m:t>𝑁𝑣𝑒𝑛𝑡𝑎𝑛𝑎𝑠𝑠𝑖𝑛𝑂</m:t>
                          </m:r>
                        </m:sub>
                      </m:sSub>
                    </m:oMath>
                  </m:oMathPara>
                </a14:m>
                <a:endParaRPr lang="es-ES_tradnl" sz="1600" dirty="0"/>
              </a:p>
            </p:txBody>
          </p:sp>
        </mc:Choice>
        <mc:Fallback xmlns="">
          <p:sp>
            <p:nvSpPr>
              <p:cNvPr id="40" name="39 Rectángulo"/>
              <p:cNvSpPr>
                <a:spLocks noRot="1" noChangeAspect="1" noMove="1" noResize="1" noEditPoints="1" noAdjustHandles="1" noChangeArrowheads="1" noChangeShapeType="1" noTextEdit="1"/>
              </p:cNvSpPr>
              <p:nvPr/>
            </p:nvSpPr>
            <p:spPr>
              <a:xfrm>
                <a:off x="6916959" y="2837501"/>
                <a:ext cx="1756635" cy="338554"/>
              </a:xfrm>
              <a:prstGeom prst="rect">
                <a:avLst/>
              </a:prstGeom>
              <a:blipFill rotWithShape="1">
                <a:blip r:embed="rId18"/>
                <a:stretch>
                  <a:fillRect/>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42" name="41 Rectángulo"/>
              <p:cNvSpPr/>
              <p:nvPr/>
            </p:nvSpPr>
            <p:spPr>
              <a:xfrm>
                <a:off x="6215372" y="2837084"/>
                <a:ext cx="701587" cy="27699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m:t>
                      </m:r>
                      <m:r>
                        <a:rPr lang="en-US" sz="1200" b="0" i="1" smtClean="0">
                          <a:latin typeface="Cambria Math"/>
                        </a:rPr>
                        <m:t>…..</m:t>
                      </m:r>
                    </m:oMath>
                  </m:oMathPara>
                </a14:m>
                <a:endParaRPr lang="es-ES_tradnl" sz="1200" dirty="0"/>
              </a:p>
            </p:txBody>
          </p:sp>
        </mc:Choice>
        <mc:Fallback xmlns="">
          <p:sp>
            <p:nvSpPr>
              <p:cNvPr id="42" name="41 Rectángulo"/>
              <p:cNvSpPr>
                <a:spLocks noRot="1" noChangeAspect="1" noMove="1" noResize="1" noEditPoints="1" noAdjustHandles="1" noChangeArrowheads="1" noChangeShapeType="1" noTextEdit="1"/>
              </p:cNvSpPr>
              <p:nvPr/>
            </p:nvSpPr>
            <p:spPr>
              <a:xfrm>
                <a:off x="6215372" y="2837084"/>
                <a:ext cx="701587" cy="276999"/>
              </a:xfrm>
              <a:prstGeom prst="rect">
                <a:avLst/>
              </a:prstGeom>
              <a:blipFill rotWithShape="1">
                <a:blip r:embed="rId19"/>
                <a:stretch>
                  <a:fillRect/>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4" name="3 Rectángulo"/>
              <p:cNvSpPr/>
              <p:nvPr/>
            </p:nvSpPr>
            <p:spPr>
              <a:xfrm>
                <a:off x="5236982" y="3314259"/>
                <a:ext cx="2527808" cy="276999"/>
              </a:xfrm>
              <a:prstGeom prst="rect">
                <a:avLst/>
              </a:prstGeom>
            </p:spPr>
            <p:txBody>
              <a:bodyPr wrap="none">
                <a:spAutoFit/>
              </a:bodyPr>
              <a:lstStyle/>
              <a:p>
                <a14:m>
                  <m:oMath xmlns:m="http://schemas.openxmlformats.org/officeDocument/2006/math">
                    <m:r>
                      <a:rPr lang="en-US" sz="1200" i="1" smtClean="0">
                        <a:latin typeface="Cambria Math"/>
                      </a:rPr>
                      <m:t>𝑁𝑣𝑒𝑛𝑡𝑎𝑛𝑎𝑠𝑐𝑜𝑛𝑂</m:t>
                    </m:r>
                    <m:r>
                      <a:rPr lang="en-US" sz="1200" b="0" i="1" smtClean="0">
                        <a:latin typeface="Cambria Math"/>
                      </a:rPr>
                      <m:t>  </m:t>
                    </m:r>
                  </m:oMath>
                </a14:m>
                <a:r>
                  <a:rPr lang="es-ES_tradnl" sz="1200" dirty="0" smtClean="0"/>
                  <a:t>&gt;</a:t>
                </a:r>
                <a:r>
                  <a:rPr lang="en-US" sz="1200" dirty="0"/>
                  <a:t> </a:t>
                </a:r>
                <a14:m>
                  <m:oMath xmlns:m="http://schemas.openxmlformats.org/officeDocument/2006/math">
                    <m:r>
                      <a:rPr lang="en-US" sz="1200" i="1">
                        <a:latin typeface="Cambria Math"/>
                      </a:rPr>
                      <m:t>𝑁𝑣𝑒𝑛𝑡𝑎𝑛𝑎𝑠</m:t>
                    </m:r>
                    <m:r>
                      <a:rPr lang="en-US" sz="1200" b="0" i="1" smtClean="0">
                        <a:latin typeface="Cambria Math"/>
                      </a:rPr>
                      <m:t>𝑠𝑖𝑛</m:t>
                    </m:r>
                    <m:r>
                      <a:rPr lang="en-US" sz="1200" i="1">
                        <a:latin typeface="Cambria Math"/>
                      </a:rPr>
                      <m:t>𝑂</m:t>
                    </m:r>
                  </m:oMath>
                </a14:m>
                <a:endParaRPr lang="es-ES_tradnl" sz="1200" dirty="0"/>
              </a:p>
            </p:txBody>
          </p:sp>
        </mc:Choice>
        <mc:Fallback xmlns="">
          <p:sp>
            <p:nvSpPr>
              <p:cNvPr id="4" name="3 Rectángulo"/>
              <p:cNvSpPr>
                <a:spLocks noRot="1" noChangeAspect="1" noMove="1" noResize="1" noEditPoints="1" noAdjustHandles="1" noChangeArrowheads="1" noChangeShapeType="1" noTextEdit="1"/>
              </p:cNvSpPr>
              <p:nvPr/>
            </p:nvSpPr>
            <p:spPr>
              <a:xfrm>
                <a:off x="5236982" y="3314259"/>
                <a:ext cx="2527808" cy="276999"/>
              </a:xfrm>
              <a:prstGeom prst="rect">
                <a:avLst/>
              </a:prstGeom>
              <a:blipFill rotWithShape="1">
                <a:blip r:embed="rId20"/>
                <a:stretch>
                  <a:fillRect b="-17778"/>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43" name="42 Rectángulo"/>
              <p:cNvSpPr/>
              <p:nvPr/>
            </p:nvSpPr>
            <p:spPr>
              <a:xfrm>
                <a:off x="31301" y="2237183"/>
                <a:ext cx="578299" cy="276999"/>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200" i="1" smtClean="0">
                              <a:latin typeface="Cambria Math"/>
                            </a:rPr>
                          </m:ctrlPr>
                        </m:sSubPr>
                        <m:e>
                          <m:r>
                            <a:rPr lang="es-ES" sz="1200" i="1">
                              <a:latin typeface="Cambria Math"/>
                            </a:rPr>
                            <m:t>𝑟</m:t>
                          </m:r>
                          <m:d>
                            <m:dPr>
                              <m:ctrlPr>
                                <a:rPr lang="en-US" sz="1200" i="1">
                                  <a:latin typeface="Cambria Math"/>
                                </a:rPr>
                              </m:ctrlPr>
                            </m:dPr>
                            <m:e>
                              <m:r>
                                <a:rPr lang="es-ES" sz="1200" i="1">
                                  <a:latin typeface="Cambria Math"/>
                                </a:rPr>
                                <m:t>1</m:t>
                              </m:r>
                            </m:e>
                          </m:d>
                        </m:e>
                        <m:sub>
                          <m:r>
                            <a:rPr lang="en-US" sz="1200" b="0" i="1" smtClean="0">
                              <a:latin typeface="Cambria Math"/>
                            </a:rPr>
                            <m:t>1</m:t>
                          </m:r>
                        </m:sub>
                      </m:sSub>
                    </m:oMath>
                  </m:oMathPara>
                </a14:m>
                <a:endParaRPr lang="es-ES_tradnl" sz="1200" dirty="0"/>
              </a:p>
            </p:txBody>
          </p:sp>
        </mc:Choice>
        <mc:Fallback xmlns="">
          <p:sp>
            <p:nvSpPr>
              <p:cNvPr id="43" name="42 Rectángulo"/>
              <p:cNvSpPr>
                <a:spLocks noRot="1" noChangeAspect="1" noMove="1" noResize="1" noEditPoints="1" noAdjustHandles="1" noChangeArrowheads="1" noChangeShapeType="1" noTextEdit="1"/>
              </p:cNvSpPr>
              <p:nvPr/>
            </p:nvSpPr>
            <p:spPr>
              <a:xfrm>
                <a:off x="31301" y="2237183"/>
                <a:ext cx="578299" cy="276999"/>
              </a:xfrm>
              <a:prstGeom prst="rect">
                <a:avLst/>
              </a:prstGeom>
              <a:blipFill rotWithShape="1">
                <a:blip r:embed="rId21"/>
                <a:stretch>
                  <a:fillRect/>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44" name="43 Rectángulo"/>
              <p:cNvSpPr/>
              <p:nvPr/>
            </p:nvSpPr>
            <p:spPr>
              <a:xfrm>
                <a:off x="616526" y="2231325"/>
                <a:ext cx="581890" cy="276999"/>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200" i="1" smtClean="0">
                              <a:latin typeface="Cambria Math"/>
                            </a:rPr>
                          </m:ctrlPr>
                        </m:sSubPr>
                        <m:e>
                          <m:r>
                            <a:rPr lang="es-ES" sz="1200" i="1">
                              <a:latin typeface="Cambria Math"/>
                            </a:rPr>
                            <m:t>𝑟</m:t>
                          </m:r>
                          <m:d>
                            <m:dPr>
                              <m:ctrlPr>
                                <a:rPr lang="en-US" sz="1200" i="1">
                                  <a:latin typeface="Cambria Math"/>
                                </a:rPr>
                              </m:ctrlPr>
                            </m:dPr>
                            <m:e>
                              <m:r>
                                <a:rPr lang="es-ES" sz="1200" i="1">
                                  <a:latin typeface="Cambria Math"/>
                                </a:rPr>
                                <m:t>1</m:t>
                              </m:r>
                            </m:e>
                          </m:d>
                        </m:e>
                        <m:sub>
                          <m:r>
                            <a:rPr lang="en-US" sz="1200" b="0" i="1" smtClean="0">
                              <a:latin typeface="Cambria Math"/>
                            </a:rPr>
                            <m:t>2</m:t>
                          </m:r>
                        </m:sub>
                      </m:sSub>
                    </m:oMath>
                  </m:oMathPara>
                </a14:m>
                <a:endParaRPr lang="es-ES_tradnl" sz="1200" dirty="0"/>
              </a:p>
            </p:txBody>
          </p:sp>
        </mc:Choice>
        <mc:Fallback xmlns="">
          <p:sp>
            <p:nvSpPr>
              <p:cNvPr id="44" name="43 Rectángulo"/>
              <p:cNvSpPr>
                <a:spLocks noRot="1" noChangeAspect="1" noMove="1" noResize="1" noEditPoints="1" noAdjustHandles="1" noChangeArrowheads="1" noChangeShapeType="1" noTextEdit="1"/>
              </p:cNvSpPr>
              <p:nvPr/>
            </p:nvSpPr>
            <p:spPr>
              <a:xfrm>
                <a:off x="616526" y="2231325"/>
                <a:ext cx="581890" cy="276999"/>
              </a:xfrm>
              <a:prstGeom prst="rect">
                <a:avLst/>
              </a:prstGeom>
              <a:blipFill rotWithShape="1">
                <a:blip r:embed="rId22"/>
                <a:stretch>
                  <a:fillRect/>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45" name="44 Rectángulo"/>
              <p:cNvSpPr/>
              <p:nvPr/>
            </p:nvSpPr>
            <p:spPr>
              <a:xfrm>
                <a:off x="2509604" y="2237601"/>
                <a:ext cx="1795107" cy="338554"/>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a:rPr>
                          </m:ctrlPr>
                        </m:sSubPr>
                        <m:e>
                          <m:r>
                            <a:rPr lang="es-ES" sz="1600" i="1">
                              <a:latin typeface="Cambria Math"/>
                            </a:rPr>
                            <m:t>𝑟</m:t>
                          </m:r>
                          <m:d>
                            <m:dPr>
                              <m:ctrlPr>
                                <a:rPr lang="en-US" sz="1600" i="1">
                                  <a:latin typeface="Cambria Math"/>
                                </a:rPr>
                              </m:ctrlPr>
                            </m:dPr>
                            <m:e>
                              <m:r>
                                <a:rPr lang="es-ES" sz="1600" i="1">
                                  <a:latin typeface="Cambria Math"/>
                                </a:rPr>
                                <m:t>1</m:t>
                              </m:r>
                            </m:e>
                          </m:d>
                        </m:e>
                        <m:sub>
                          <m:r>
                            <a:rPr lang="en-US" sz="1600" b="0" i="1" smtClean="0">
                              <a:latin typeface="Cambria Math"/>
                            </a:rPr>
                            <m:t>𝑁𝑣𝑒𝑛𝑡𝑎𝑛𝑎𝑠𝑐𝑜𝑛𝑂</m:t>
                          </m:r>
                        </m:sub>
                      </m:sSub>
                    </m:oMath>
                  </m:oMathPara>
                </a14:m>
                <a:endParaRPr lang="es-ES_tradnl" sz="1600" dirty="0"/>
              </a:p>
            </p:txBody>
          </p:sp>
        </mc:Choice>
        <mc:Fallback xmlns="">
          <p:sp>
            <p:nvSpPr>
              <p:cNvPr id="45" name="44 Rectángulo"/>
              <p:cNvSpPr>
                <a:spLocks noRot="1" noChangeAspect="1" noMove="1" noResize="1" noEditPoints="1" noAdjustHandles="1" noChangeArrowheads="1" noChangeShapeType="1" noTextEdit="1"/>
              </p:cNvSpPr>
              <p:nvPr/>
            </p:nvSpPr>
            <p:spPr>
              <a:xfrm>
                <a:off x="2509604" y="2237601"/>
                <a:ext cx="1795107" cy="338554"/>
              </a:xfrm>
              <a:prstGeom prst="rect">
                <a:avLst/>
              </a:prstGeom>
              <a:blipFill rotWithShape="1">
                <a:blip r:embed="rId23"/>
                <a:stretch>
                  <a:fillRect/>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46" name="45 Rectángulo"/>
              <p:cNvSpPr/>
              <p:nvPr/>
            </p:nvSpPr>
            <p:spPr>
              <a:xfrm>
                <a:off x="1226126" y="2237184"/>
                <a:ext cx="581891" cy="276999"/>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200" i="1" smtClean="0">
                              <a:latin typeface="Cambria Math"/>
                            </a:rPr>
                          </m:ctrlPr>
                        </m:sSubPr>
                        <m:e>
                          <m:r>
                            <a:rPr lang="es-ES" sz="1200" i="1">
                              <a:latin typeface="Cambria Math"/>
                            </a:rPr>
                            <m:t>𝑟</m:t>
                          </m:r>
                          <m:d>
                            <m:dPr>
                              <m:ctrlPr>
                                <a:rPr lang="en-US" sz="1200" i="1">
                                  <a:latin typeface="Cambria Math"/>
                                </a:rPr>
                              </m:ctrlPr>
                            </m:dPr>
                            <m:e>
                              <m:r>
                                <a:rPr lang="es-ES" sz="1200" i="1">
                                  <a:latin typeface="Cambria Math"/>
                                </a:rPr>
                                <m:t>1</m:t>
                              </m:r>
                            </m:e>
                          </m:d>
                        </m:e>
                        <m:sub>
                          <m:r>
                            <a:rPr lang="en-US" sz="1200" b="0" i="1" smtClean="0">
                              <a:latin typeface="Cambria Math"/>
                            </a:rPr>
                            <m:t>3</m:t>
                          </m:r>
                        </m:sub>
                      </m:sSub>
                    </m:oMath>
                  </m:oMathPara>
                </a14:m>
                <a:endParaRPr lang="es-ES_tradnl" sz="1200" dirty="0"/>
              </a:p>
            </p:txBody>
          </p:sp>
        </mc:Choice>
        <mc:Fallback xmlns="">
          <p:sp>
            <p:nvSpPr>
              <p:cNvPr id="46" name="45 Rectángulo"/>
              <p:cNvSpPr>
                <a:spLocks noRot="1" noChangeAspect="1" noMove="1" noResize="1" noEditPoints="1" noAdjustHandles="1" noChangeArrowheads="1" noChangeShapeType="1" noTextEdit="1"/>
              </p:cNvSpPr>
              <p:nvPr/>
            </p:nvSpPr>
            <p:spPr>
              <a:xfrm>
                <a:off x="1226126" y="2237184"/>
                <a:ext cx="581891" cy="276999"/>
              </a:xfrm>
              <a:prstGeom prst="rect">
                <a:avLst/>
              </a:prstGeom>
              <a:blipFill rotWithShape="1">
                <a:blip r:embed="rId24"/>
                <a:stretch>
                  <a:fillRect/>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47" name="46 Rectángulo"/>
              <p:cNvSpPr/>
              <p:nvPr/>
            </p:nvSpPr>
            <p:spPr>
              <a:xfrm>
                <a:off x="1808017" y="2237184"/>
                <a:ext cx="701587" cy="27699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m:t>
                      </m:r>
                      <m:r>
                        <a:rPr lang="en-US" sz="1200" b="0" i="1" smtClean="0">
                          <a:latin typeface="Cambria Math"/>
                        </a:rPr>
                        <m:t>…..</m:t>
                      </m:r>
                    </m:oMath>
                  </m:oMathPara>
                </a14:m>
                <a:endParaRPr lang="es-ES_tradnl" sz="1200" dirty="0"/>
              </a:p>
            </p:txBody>
          </p:sp>
        </mc:Choice>
        <mc:Fallback xmlns="">
          <p:sp>
            <p:nvSpPr>
              <p:cNvPr id="47" name="46 Rectángulo"/>
              <p:cNvSpPr>
                <a:spLocks noRot="1" noChangeAspect="1" noMove="1" noResize="1" noEditPoints="1" noAdjustHandles="1" noChangeArrowheads="1" noChangeShapeType="1" noTextEdit="1"/>
              </p:cNvSpPr>
              <p:nvPr/>
            </p:nvSpPr>
            <p:spPr>
              <a:xfrm>
                <a:off x="1808017" y="2237184"/>
                <a:ext cx="701587" cy="276999"/>
              </a:xfrm>
              <a:prstGeom prst="rect">
                <a:avLst/>
              </a:prstGeom>
              <a:blipFill rotWithShape="1">
                <a:blip r:embed="rId25"/>
                <a:stretch>
                  <a:fillRect/>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48" name="47 Rectángulo"/>
              <p:cNvSpPr/>
              <p:nvPr/>
            </p:nvSpPr>
            <p:spPr>
              <a:xfrm>
                <a:off x="13852" y="2606049"/>
                <a:ext cx="578299" cy="276999"/>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200" i="1" smtClean="0">
                              <a:latin typeface="Cambria Math"/>
                            </a:rPr>
                          </m:ctrlPr>
                        </m:sSubPr>
                        <m:e>
                          <m:r>
                            <a:rPr lang="es-ES" sz="1200" i="1">
                              <a:latin typeface="Cambria Math"/>
                            </a:rPr>
                            <m:t>𝑟</m:t>
                          </m:r>
                          <m:d>
                            <m:dPr>
                              <m:ctrlPr>
                                <a:rPr lang="en-US" sz="1200" i="1">
                                  <a:latin typeface="Cambria Math"/>
                                </a:rPr>
                              </m:ctrlPr>
                            </m:dPr>
                            <m:e>
                              <m:r>
                                <a:rPr lang="en-US" sz="1200" b="0" i="1" smtClean="0">
                                  <a:latin typeface="Cambria Math"/>
                                </a:rPr>
                                <m:t>0</m:t>
                              </m:r>
                            </m:e>
                          </m:d>
                        </m:e>
                        <m:sub>
                          <m:r>
                            <a:rPr lang="en-US" sz="1200" b="0" i="1" smtClean="0">
                              <a:latin typeface="Cambria Math"/>
                            </a:rPr>
                            <m:t>1</m:t>
                          </m:r>
                        </m:sub>
                      </m:sSub>
                    </m:oMath>
                  </m:oMathPara>
                </a14:m>
                <a:endParaRPr lang="es-ES_tradnl" sz="1200" dirty="0"/>
              </a:p>
            </p:txBody>
          </p:sp>
        </mc:Choice>
        <mc:Fallback xmlns="">
          <p:sp>
            <p:nvSpPr>
              <p:cNvPr id="48" name="47 Rectángulo"/>
              <p:cNvSpPr>
                <a:spLocks noRot="1" noChangeAspect="1" noMove="1" noResize="1" noEditPoints="1" noAdjustHandles="1" noChangeArrowheads="1" noChangeShapeType="1" noTextEdit="1"/>
              </p:cNvSpPr>
              <p:nvPr/>
            </p:nvSpPr>
            <p:spPr>
              <a:xfrm>
                <a:off x="13852" y="2606049"/>
                <a:ext cx="578299" cy="276999"/>
              </a:xfrm>
              <a:prstGeom prst="rect">
                <a:avLst/>
              </a:prstGeom>
              <a:blipFill rotWithShape="1">
                <a:blip r:embed="rId26"/>
                <a:stretch>
                  <a:fillRect/>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49" name="48 Rectángulo"/>
              <p:cNvSpPr/>
              <p:nvPr/>
            </p:nvSpPr>
            <p:spPr>
              <a:xfrm>
                <a:off x="623452" y="2612325"/>
                <a:ext cx="581891" cy="276999"/>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200" i="1" smtClean="0">
                              <a:latin typeface="Cambria Math"/>
                            </a:rPr>
                          </m:ctrlPr>
                        </m:sSubPr>
                        <m:e>
                          <m:r>
                            <a:rPr lang="es-ES" sz="1200" i="1">
                              <a:latin typeface="Cambria Math"/>
                            </a:rPr>
                            <m:t>𝑟</m:t>
                          </m:r>
                          <m:d>
                            <m:dPr>
                              <m:ctrlPr>
                                <a:rPr lang="en-US" sz="1200" i="1">
                                  <a:latin typeface="Cambria Math"/>
                                </a:rPr>
                              </m:ctrlPr>
                            </m:dPr>
                            <m:e>
                              <m:r>
                                <a:rPr lang="en-US" sz="1200" b="0" i="1" smtClean="0">
                                  <a:latin typeface="Cambria Math"/>
                                </a:rPr>
                                <m:t>0</m:t>
                              </m:r>
                            </m:e>
                          </m:d>
                        </m:e>
                        <m:sub>
                          <m:r>
                            <a:rPr lang="en-US" sz="1200" b="0" i="1" smtClean="0">
                              <a:latin typeface="Cambria Math"/>
                            </a:rPr>
                            <m:t>2</m:t>
                          </m:r>
                        </m:sub>
                      </m:sSub>
                    </m:oMath>
                  </m:oMathPara>
                </a14:m>
                <a:endParaRPr lang="es-ES_tradnl" sz="1200" dirty="0"/>
              </a:p>
            </p:txBody>
          </p:sp>
        </mc:Choice>
        <mc:Fallback xmlns="">
          <p:sp>
            <p:nvSpPr>
              <p:cNvPr id="49" name="48 Rectángulo"/>
              <p:cNvSpPr>
                <a:spLocks noRot="1" noChangeAspect="1" noMove="1" noResize="1" noEditPoints="1" noAdjustHandles="1" noChangeArrowheads="1" noChangeShapeType="1" noTextEdit="1"/>
              </p:cNvSpPr>
              <p:nvPr/>
            </p:nvSpPr>
            <p:spPr>
              <a:xfrm>
                <a:off x="623452" y="2612325"/>
                <a:ext cx="581891" cy="276999"/>
              </a:xfrm>
              <a:prstGeom prst="rect">
                <a:avLst/>
              </a:prstGeom>
              <a:blipFill rotWithShape="1">
                <a:blip r:embed="rId27"/>
                <a:stretch>
                  <a:fillRect/>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50" name="49 Rectángulo"/>
              <p:cNvSpPr/>
              <p:nvPr/>
            </p:nvSpPr>
            <p:spPr>
              <a:xfrm>
                <a:off x="2516530" y="2618601"/>
                <a:ext cx="1795107" cy="338554"/>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a:rPr>
                          </m:ctrlPr>
                        </m:sSubPr>
                        <m:e>
                          <m:r>
                            <a:rPr lang="es-ES" sz="1600" i="1">
                              <a:latin typeface="Cambria Math"/>
                            </a:rPr>
                            <m:t>𝑟</m:t>
                          </m:r>
                          <m:d>
                            <m:dPr>
                              <m:ctrlPr>
                                <a:rPr lang="en-US" sz="1600" i="1">
                                  <a:latin typeface="Cambria Math"/>
                                </a:rPr>
                              </m:ctrlPr>
                            </m:dPr>
                            <m:e>
                              <m:r>
                                <a:rPr lang="en-US" sz="1600" b="0" i="1" smtClean="0">
                                  <a:latin typeface="Cambria Math"/>
                                </a:rPr>
                                <m:t>0</m:t>
                              </m:r>
                            </m:e>
                          </m:d>
                        </m:e>
                        <m:sub>
                          <m:r>
                            <a:rPr lang="en-US" sz="1600" b="0" i="1" smtClean="0">
                              <a:latin typeface="Cambria Math"/>
                            </a:rPr>
                            <m:t>𝑁𝑣𝑒𝑛𝑡𝑎𝑛𝑎𝑠𝑐𝑜𝑛𝑂</m:t>
                          </m:r>
                        </m:sub>
                      </m:sSub>
                    </m:oMath>
                  </m:oMathPara>
                </a14:m>
                <a:endParaRPr lang="es-ES_tradnl" sz="1600" dirty="0"/>
              </a:p>
            </p:txBody>
          </p:sp>
        </mc:Choice>
        <mc:Fallback xmlns="">
          <p:sp>
            <p:nvSpPr>
              <p:cNvPr id="50" name="49 Rectángulo"/>
              <p:cNvSpPr>
                <a:spLocks noRot="1" noChangeAspect="1" noMove="1" noResize="1" noEditPoints="1" noAdjustHandles="1" noChangeArrowheads="1" noChangeShapeType="1" noTextEdit="1"/>
              </p:cNvSpPr>
              <p:nvPr/>
            </p:nvSpPr>
            <p:spPr>
              <a:xfrm>
                <a:off x="2516530" y="2618601"/>
                <a:ext cx="1795107" cy="338554"/>
              </a:xfrm>
              <a:prstGeom prst="rect">
                <a:avLst/>
              </a:prstGeom>
              <a:blipFill rotWithShape="1">
                <a:blip r:embed="rId28"/>
                <a:stretch>
                  <a:fillRect/>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51" name="50 Rectángulo"/>
              <p:cNvSpPr/>
              <p:nvPr/>
            </p:nvSpPr>
            <p:spPr>
              <a:xfrm>
                <a:off x="1233052" y="2618184"/>
                <a:ext cx="581891" cy="276999"/>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200" i="1" smtClean="0">
                              <a:latin typeface="Cambria Math"/>
                            </a:rPr>
                          </m:ctrlPr>
                        </m:sSubPr>
                        <m:e>
                          <m:r>
                            <a:rPr lang="es-ES" sz="1200" i="1">
                              <a:latin typeface="Cambria Math"/>
                            </a:rPr>
                            <m:t>𝑟</m:t>
                          </m:r>
                          <m:d>
                            <m:dPr>
                              <m:ctrlPr>
                                <a:rPr lang="en-US" sz="1200" i="1">
                                  <a:latin typeface="Cambria Math"/>
                                </a:rPr>
                              </m:ctrlPr>
                            </m:dPr>
                            <m:e>
                              <m:r>
                                <a:rPr lang="en-US" sz="1200" b="0" i="1" smtClean="0">
                                  <a:latin typeface="Cambria Math"/>
                                </a:rPr>
                                <m:t>0</m:t>
                              </m:r>
                            </m:e>
                          </m:d>
                        </m:e>
                        <m:sub>
                          <m:r>
                            <a:rPr lang="en-US" sz="1200" b="0" i="1" smtClean="0">
                              <a:latin typeface="Cambria Math"/>
                            </a:rPr>
                            <m:t>3</m:t>
                          </m:r>
                        </m:sub>
                      </m:sSub>
                    </m:oMath>
                  </m:oMathPara>
                </a14:m>
                <a:endParaRPr lang="es-ES_tradnl" sz="1200" dirty="0"/>
              </a:p>
            </p:txBody>
          </p:sp>
        </mc:Choice>
        <mc:Fallback xmlns="">
          <p:sp>
            <p:nvSpPr>
              <p:cNvPr id="51" name="50 Rectángulo"/>
              <p:cNvSpPr>
                <a:spLocks noRot="1" noChangeAspect="1" noMove="1" noResize="1" noEditPoints="1" noAdjustHandles="1" noChangeArrowheads="1" noChangeShapeType="1" noTextEdit="1"/>
              </p:cNvSpPr>
              <p:nvPr/>
            </p:nvSpPr>
            <p:spPr>
              <a:xfrm>
                <a:off x="1233052" y="2618184"/>
                <a:ext cx="581891" cy="276999"/>
              </a:xfrm>
              <a:prstGeom prst="rect">
                <a:avLst/>
              </a:prstGeom>
              <a:blipFill rotWithShape="1">
                <a:blip r:embed="rId29"/>
                <a:stretch>
                  <a:fillRect/>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52" name="51 Rectángulo"/>
              <p:cNvSpPr/>
              <p:nvPr/>
            </p:nvSpPr>
            <p:spPr>
              <a:xfrm>
                <a:off x="1814943" y="2618184"/>
                <a:ext cx="701587" cy="27699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m:t>
                      </m:r>
                      <m:r>
                        <a:rPr lang="en-US" sz="1200" b="0" i="1" smtClean="0">
                          <a:latin typeface="Cambria Math"/>
                        </a:rPr>
                        <m:t>…..</m:t>
                      </m:r>
                    </m:oMath>
                  </m:oMathPara>
                </a14:m>
                <a:endParaRPr lang="es-ES_tradnl" sz="1200" dirty="0"/>
              </a:p>
            </p:txBody>
          </p:sp>
        </mc:Choice>
        <mc:Fallback xmlns="">
          <p:sp>
            <p:nvSpPr>
              <p:cNvPr id="52" name="51 Rectángulo"/>
              <p:cNvSpPr>
                <a:spLocks noRot="1" noChangeAspect="1" noMove="1" noResize="1" noEditPoints="1" noAdjustHandles="1" noChangeArrowheads="1" noChangeShapeType="1" noTextEdit="1"/>
              </p:cNvSpPr>
              <p:nvPr/>
            </p:nvSpPr>
            <p:spPr>
              <a:xfrm>
                <a:off x="1814943" y="2618184"/>
                <a:ext cx="701587" cy="276999"/>
              </a:xfrm>
              <a:prstGeom prst="rect">
                <a:avLst/>
              </a:prstGeom>
              <a:blipFill rotWithShape="1">
                <a:blip r:embed="rId30"/>
                <a:stretch>
                  <a:fillRect/>
                </a:stretch>
              </a:blipFill>
            </p:spPr>
            <p:txBody>
              <a:bodyPr/>
              <a:lstStyle/>
              <a:p>
                <a:r>
                  <a:rPr lang="es-ES_tradnl">
                    <a:noFill/>
                  </a:rPr>
                  <a:t> </a:t>
                </a:r>
              </a:p>
            </p:txBody>
          </p:sp>
        </mc:Fallback>
      </mc:AlternateContent>
      <p:cxnSp>
        <p:nvCxnSpPr>
          <p:cNvPr id="11" name="10 Conector recto de flecha"/>
          <p:cNvCxnSpPr>
            <a:stCxn id="37" idx="0"/>
            <a:endCxn id="3" idx="2"/>
          </p:cNvCxnSpPr>
          <p:nvPr/>
        </p:nvCxnSpPr>
        <p:spPr>
          <a:xfrm flipH="1" flipV="1">
            <a:off x="4696505" y="2433441"/>
            <a:ext cx="640901" cy="4137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a:stCxn id="37" idx="0"/>
            <a:endCxn id="30" idx="2"/>
          </p:cNvCxnSpPr>
          <p:nvPr/>
        </p:nvCxnSpPr>
        <p:spPr>
          <a:xfrm flipH="1" flipV="1">
            <a:off x="5307900" y="2439717"/>
            <a:ext cx="29506" cy="4074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a:stCxn id="37" idx="0"/>
            <a:endCxn id="32" idx="2"/>
          </p:cNvCxnSpPr>
          <p:nvPr/>
        </p:nvCxnSpPr>
        <p:spPr>
          <a:xfrm flipV="1">
            <a:off x="5337406" y="2445576"/>
            <a:ext cx="580095" cy="401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a:stCxn id="39" idx="0"/>
            <a:endCxn id="36" idx="2"/>
          </p:cNvCxnSpPr>
          <p:nvPr/>
        </p:nvCxnSpPr>
        <p:spPr>
          <a:xfrm flipV="1">
            <a:off x="5896717" y="2445576"/>
            <a:ext cx="662523" cy="401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a:stCxn id="39" idx="0"/>
          </p:cNvCxnSpPr>
          <p:nvPr/>
        </p:nvCxnSpPr>
        <p:spPr>
          <a:xfrm flipV="1">
            <a:off x="5896717" y="2577430"/>
            <a:ext cx="872838" cy="2697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p:nvPr/>
        </p:nvCxnSpPr>
        <p:spPr>
          <a:xfrm flipV="1">
            <a:off x="6781800" y="2495681"/>
            <a:ext cx="0" cy="2475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55 Conector recto de flecha"/>
          <p:cNvCxnSpPr/>
          <p:nvPr/>
        </p:nvCxnSpPr>
        <p:spPr>
          <a:xfrm flipV="1">
            <a:off x="6781800" y="2495681"/>
            <a:ext cx="228600" cy="2475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57" name="56 Diagrama"/>
          <p:cNvGraphicFramePr/>
          <p:nvPr>
            <p:extLst>
              <p:ext uri="{D42A27DB-BD31-4B8C-83A1-F6EECF244321}">
                <p14:modId xmlns:p14="http://schemas.microsoft.com/office/powerpoint/2010/main" val="1854160943"/>
              </p:ext>
            </p:extLst>
          </p:nvPr>
        </p:nvGraphicFramePr>
        <p:xfrm>
          <a:off x="-21840" y="38099"/>
          <a:ext cx="4800600" cy="609601"/>
        </p:xfrm>
        <a:graphic>
          <a:graphicData uri="http://schemas.openxmlformats.org/drawingml/2006/diagram">
            <dgm:relIds xmlns:dgm="http://schemas.openxmlformats.org/drawingml/2006/diagram" xmlns:r="http://schemas.openxmlformats.org/officeDocument/2006/relationships" r:dm="rId31" r:lo="rId32" r:qs="rId33" r:cs="rId34"/>
          </a:graphicData>
        </a:graphic>
      </p:graphicFrame>
      <p:cxnSp>
        <p:nvCxnSpPr>
          <p:cNvPr id="12" name="11 Conector recto"/>
          <p:cNvCxnSpPr/>
          <p:nvPr/>
        </p:nvCxnSpPr>
        <p:spPr>
          <a:xfrm>
            <a:off x="4343400" y="1595576"/>
            <a:ext cx="0" cy="3156476"/>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8 Rectángulo"/>
              <p:cNvSpPr/>
              <p:nvPr/>
            </p:nvSpPr>
            <p:spPr>
              <a:xfrm>
                <a:off x="1371600" y="4239056"/>
                <a:ext cx="1197636" cy="6690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s-ES" i="1">
                              <a:latin typeface="Cambria Math"/>
                            </a:rPr>
                            <m:t>𝜌</m:t>
                          </m:r>
                        </m:e>
                        <m:sub>
                          <m:r>
                            <a:rPr lang="en-US" b="0" i="1" smtClean="0">
                              <a:latin typeface="Cambria Math"/>
                            </a:rPr>
                            <m:t>1</m:t>
                          </m:r>
                        </m:sub>
                      </m:sSub>
                      <m:r>
                        <a:rPr lang="es-ES" i="1">
                          <a:latin typeface="Cambria Math"/>
                        </a:rPr>
                        <m:t>=</m:t>
                      </m:r>
                      <m:f>
                        <m:fPr>
                          <m:ctrlPr>
                            <a:rPr lang="en-US" i="1">
                              <a:latin typeface="Cambria Math"/>
                            </a:rPr>
                          </m:ctrlPr>
                        </m:fPr>
                        <m:num>
                          <m:r>
                            <a:rPr lang="es-ES" i="1">
                              <a:latin typeface="Cambria Math"/>
                            </a:rPr>
                            <m:t>𝑟</m:t>
                          </m:r>
                          <m:d>
                            <m:dPr>
                              <m:ctrlPr>
                                <a:rPr lang="en-US" i="1">
                                  <a:latin typeface="Cambria Math"/>
                                </a:rPr>
                              </m:ctrlPr>
                            </m:dPr>
                            <m:e>
                              <m:r>
                                <a:rPr lang="es-ES" i="1">
                                  <a:latin typeface="Cambria Math"/>
                                </a:rPr>
                                <m:t>1</m:t>
                              </m:r>
                            </m:e>
                          </m:d>
                        </m:num>
                        <m:den>
                          <m:r>
                            <a:rPr lang="es-ES" i="1">
                              <a:latin typeface="Cambria Math"/>
                            </a:rPr>
                            <m:t>𝑟</m:t>
                          </m:r>
                          <m:d>
                            <m:dPr>
                              <m:ctrlPr>
                                <a:rPr lang="en-US" i="1">
                                  <a:latin typeface="Cambria Math"/>
                                </a:rPr>
                              </m:ctrlPr>
                            </m:dPr>
                            <m:e>
                              <m:r>
                                <a:rPr lang="es-ES" i="1">
                                  <a:latin typeface="Cambria Math"/>
                                </a:rPr>
                                <m:t>𝑜</m:t>
                              </m:r>
                            </m:e>
                          </m:d>
                        </m:den>
                      </m:f>
                    </m:oMath>
                  </m:oMathPara>
                </a14:m>
                <a:endParaRPr lang="es-ES_tradnl" dirty="0"/>
              </a:p>
            </p:txBody>
          </p:sp>
        </mc:Choice>
        <mc:Fallback xmlns="">
          <p:sp>
            <p:nvSpPr>
              <p:cNvPr id="9" name="8 Rectángulo"/>
              <p:cNvSpPr>
                <a:spLocks noRot="1" noChangeAspect="1" noMove="1" noResize="1" noEditPoints="1" noAdjustHandles="1" noChangeArrowheads="1" noChangeShapeType="1" noTextEdit="1"/>
              </p:cNvSpPr>
              <p:nvPr/>
            </p:nvSpPr>
            <p:spPr>
              <a:xfrm>
                <a:off x="1371600" y="4239056"/>
                <a:ext cx="1197636" cy="669094"/>
              </a:xfrm>
              <a:prstGeom prst="rect">
                <a:avLst/>
              </a:prstGeom>
              <a:blipFill rotWithShape="1">
                <a:blip r:embed="rId36"/>
                <a:stretch>
                  <a:fillRect/>
                </a:stretch>
              </a:blipFill>
            </p:spPr>
            <p:txBody>
              <a:bodyPr/>
              <a:lstStyle/>
              <a:p>
                <a:r>
                  <a:rPr lang="es-ES_tradnl">
                    <a:noFill/>
                  </a:rPr>
                  <a:t> </a:t>
                </a:r>
              </a:p>
            </p:txBody>
          </p:sp>
        </mc:Fallback>
      </mc:AlternateContent>
      <p:pic>
        <p:nvPicPr>
          <p:cNvPr id="53" name="52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9858" y="4307745"/>
            <a:ext cx="902304" cy="492855"/>
          </a:xfrm>
          <a:prstGeom prst="rect">
            <a:avLst/>
          </a:prstGeom>
        </p:spPr>
      </p:pic>
      <mc:AlternateContent xmlns:mc="http://schemas.openxmlformats.org/markup-compatibility/2006" xmlns:a14="http://schemas.microsoft.com/office/drawing/2010/main">
        <mc:Choice Requires="a14">
          <p:sp>
            <p:nvSpPr>
              <p:cNvPr id="60" name="59 Rectángulo"/>
              <p:cNvSpPr/>
              <p:nvPr/>
            </p:nvSpPr>
            <p:spPr>
              <a:xfrm>
                <a:off x="6420000" y="6265229"/>
                <a:ext cx="2304990" cy="613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m:rPr>
                              <m:sty m:val="p"/>
                            </m:rPr>
                            <a:rPr lang="es-ES" sz="1600">
                              <a:latin typeface="Cambria Math"/>
                            </a:rPr>
                            <m:t>ρ</m:t>
                          </m:r>
                        </m:e>
                        <m:sub>
                          <m:r>
                            <a:rPr lang="es-ES" sz="1600">
                              <a:latin typeface="Cambria Math"/>
                            </a:rPr>
                            <m:t>1</m:t>
                          </m:r>
                          <m:r>
                            <m:rPr>
                              <m:sty m:val="p"/>
                            </m:rPr>
                            <a:rPr lang="es-ES" sz="1600">
                              <a:latin typeface="Cambria Math"/>
                            </a:rPr>
                            <m:t>min</m:t>
                          </m:r>
                          <m:r>
                            <a:rPr lang="en-US" sz="1600" b="0" i="0" smtClean="0">
                              <a:latin typeface="Cambria Math"/>
                            </a:rPr>
                            <m:t>_</m:t>
                          </m:r>
                          <m:r>
                            <m:rPr>
                              <m:sty m:val="p"/>
                            </m:rPr>
                            <a:rPr lang="en-US" sz="1600" b="0" i="0" smtClean="0">
                              <a:latin typeface="Cambria Math"/>
                            </a:rPr>
                            <m:t>ad</m:t>
                          </m:r>
                        </m:sub>
                      </m:sSub>
                      <m:r>
                        <a:rPr lang="es-ES" sz="1600">
                          <a:latin typeface="Cambria Math"/>
                        </a:rPr>
                        <m:t>=</m:t>
                      </m:r>
                      <m:f>
                        <m:fPr>
                          <m:ctrlPr>
                            <a:rPr lang="en-US" sz="1600" i="1">
                              <a:latin typeface="Cambria Math"/>
                            </a:rPr>
                          </m:ctrlPr>
                        </m:fPr>
                        <m:num>
                          <m:r>
                            <m:rPr>
                              <m:sty m:val="p"/>
                            </m:rPr>
                            <a:rPr lang="es-ES" sz="1600">
                              <a:latin typeface="Cambria Math"/>
                            </a:rPr>
                            <m:t>r</m:t>
                          </m:r>
                          <m:d>
                            <m:dPr>
                              <m:ctrlPr>
                                <a:rPr lang="en-US" sz="1600" i="1">
                                  <a:latin typeface="Cambria Math"/>
                                </a:rPr>
                              </m:ctrlPr>
                            </m:dPr>
                            <m:e>
                              <m:r>
                                <a:rPr lang="es-ES" sz="1600">
                                  <a:latin typeface="Cambria Math"/>
                                </a:rPr>
                                <m:t>1</m:t>
                              </m:r>
                            </m:e>
                          </m:d>
                        </m:num>
                        <m:den>
                          <m:r>
                            <m:rPr>
                              <m:sty m:val="p"/>
                            </m:rPr>
                            <a:rPr lang="es-ES" sz="1600">
                              <a:latin typeface="Cambria Math"/>
                            </a:rPr>
                            <m:t>min</m:t>
                          </m:r>
                          <m:r>
                            <a:rPr lang="es-ES" sz="1600">
                              <a:latin typeface="Cambria Math"/>
                            </a:rPr>
                            <m:t>(</m:t>
                          </m:r>
                          <m:r>
                            <m:rPr>
                              <m:sty m:val="p"/>
                            </m:rPr>
                            <a:rPr lang="es-ES" sz="1600">
                              <a:latin typeface="Cambria Math"/>
                            </a:rPr>
                            <m:t>rad</m:t>
                          </m:r>
                          <m:d>
                            <m:dPr>
                              <m:ctrlPr>
                                <a:rPr lang="en-US" sz="1600" i="1">
                                  <a:latin typeface="Cambria Math"/>
                                </a:rPr>
                              </m:ctrlPr>
                            </m:dPr>
                            <m:e>
                              <m:r>
                                <m:rPr>
                                  <m:sty m:val="p"/>
                                </m:rPr>
                                <a:rPr lang="es-ES" sz="1600">
                                  <a:latin typeface="Cambria Math"/>
                                </a:rPr>
                                <m:t>o</m:t>
                              </m:r>
                            </m:e>
                          </m:d>
                          <m:r>
                            <a:rPr lang="es-ES" sz="1600">
                              <a:latin typeface="Cambria Math"/>
                            </a:rPr>
                            <m:t>)</m:t>
                          </m:r>
                        </m:den>
                      </m:f>
                    </m:oMath>
                  </m:oMathPara>
                </a14:m>
                <a:endParaRPr lang="en-US" sz="1600" dirty="0"/>
              </a:p>
            </p:txBody>
          </p:sp>
        </mc:Choice>
        <mc:Fallback xmlns="">
          <p:sp>
            <p:nvSpPr>
              <p:cNvPr id="60" name="59 Rectángulo"/>
              <p:cNvSpPr>
                <a:spLocks noRot="1" noChangeAspect="1" noMove="1" noResize="1" noEditPoints="1" noAdjustHandles="1" noChangeArrowheads="1" noChangeShapeType="1" noTextEdit="1"/>
              </p:cNvSpPr>
              <p:nvPr/>
            </p:nvSpPr>
            <p:spPr>
              <a:xfrm>
                <a:off x="6420000" y="6265229"/>
                <a:ext cx="2304990" cy="613886"/>
              </a:xfrm>
              <a:prstGeom prst="rect">
                <a:avLst/>
              </a:prstGeom>
              <a:blipFill rotWithShape="1">
                <a:blip r:embed="rId37"/>
                <a:stretch>
                  <a:fillRect/>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61" name="60 Rectángulo"/>
              <p:cNvSpPr/>
              <p:nvPr/>
            </p:nvSpPr>
            <p:spPr>
              <a:xfrm>
                <a:off x="6349281" y="5655629"/>
                <a:ext cx="2449388" cy="613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es-ES" sz="1600" i="1">
                              <a:latin typeface="Cambria Math"/>
                            </a:rPr>
                            <m:t>𝜌</m:t>
                          </m:r>
                        </m:e>
                        <m:sub>
                          <m:r>
                            <a:rPr lang="es-ES" sz="1600" i="1">
                              <a:latin typeface="Cambria Math"/>
                            </a:rPr>
                            <m:t>1</m:t>
                          </m:r>
                          <m:r>
                            <m:rPr>
                              <m:sty m:val="p"/>
                            </m:rPr>
                            <a:rPr lang="es-ES" sz="1600" i="0">
                              <a:latin typeface="Cambria Math"/>
                            </a:rPr>
                            <m:t>max</m:t>
                          </m:r>
                          <m:r>
                            <a:rPr lang="en-US" sz="1600" b="0" i="1" smtClean="0">
                              <a:latin typeface="Cambria Math"/>
                            </a:rPr>
                            <m:t>⁡_</m:t>
                          </m:r>
                          <m:r>
                            <a:rPr lang="en-US" sz="1600" b="0" i="1" smtClean="0">
                              <a:latin typeface="Cambria Math"/>
                            </a:rPr>
                            <m:t>𝑎𝑑</m:t>
                          </m:r>
                        </m:sub>
                      </m:sSub>
                      <m:r>
                        <a:rPr lang="es-ES" sz="1600" i="1">
                          <a:latin typeface="Cambria Math"/>
                        </a:rPr>
                        <m:t>=</m:t>
                      </m:r>
                      <m:f>
                        <m:fPr>
                          <m:ctrlPr>
                            <a:rPr lang="en-US" sz="1600" i="1">
                              <a:latin typeface="Cambria Math"/>
                            </a:rPr>
                          </m:ctrlPr>
                        </m:fPr>
                        <m:num>
                          <m:r>
                            <a:rPr lang="es-ES" sz="1600" i="1">
                              <a:latin typeface="Cambria Math"/>
                            </a:rPr>
                            <m:t>𝑟</m:t>
                          </m:r>
                          <m:d>
                            <m:dPr>
                              <m:ctrlPr>
                                <a:rPr lang="en-US" sz="1600" i="1">
                                  <a:latin typeface="Cambria Math"/>
                                </a:rPr>
                              </m:ctrlPr>
                            </m:dPr>
                            <m:e>
                              <m:r>
                                <a:rPr lang="es-ES" sz="1600" i="1">
                                  <a:latin typeface="Cambria Math"/>
                                </a:rPr>
                                <m:t>1</m:t>
                              </m:r>
                            </m:e>
                          </m:d>
                        </m:num>
                        <m:den>
                          <m:r>
                            <m:rPr>
                              <m:sty m:val="p"/>
                            </m:rPr>
                            <a:rPr lang="es-ES" sz="1600">
                              <a:latin typeface="Cambria Math"/>
                            </a:rPr>
                            <m:t>max</m:t>
                          </m:r>
                          <m:r>
                            <a:rPr lang="es-ES" sz="1600" i="1">
                              <a:latin typeface="Cambria Math"/>
                            </a:rPr>
                            <m:t>(</m:t>
                          </m:r>
                          <m:r>
                            <a:rPr lang="es-ES" sz="1600" i="1">
                              <a:latin typeface="Cambria Math"/>
                            </a:rPr>
                            <m:t>𝑟𝑎𝑑</m:t>
                          </m:r>
                          <m:d>
                            <m:dPr>
                              <m:ctrlPr>
                                <a:rPr lang="en-US" sz="1600" i="1">
                                  <a:latin typeface="Cambria Math"/>
                                </a:rPr>
                              </m:ctrlPr>
                            </m:dPr>
                            <m:e>
                              <m:r>
                                <a:rPr lang="es-ES" sz="1600" i="1">
                                  <a:latin typeface="Cambria Math"/>
                                </a:rPr>
                                <m:t>𝑜</m:t>
                              </m:r>
                            </m:e>
                          </m:d>
                          <m:r>
                            <a:rPr lang="es-ES" sz="1600" i="1">
                              <a:latin typeface="Cambria Math"/>
                            </a:rPr>
                            <m:t>)</m:t>
                          </m:r>
                        </m:den>
                      </m:f>
                    </m:oMath>
                  </m:oMathPara>
                </a14:m>
                <a:endParaRPr lang="en-US" sz="1600" dirty="0"/>
              </a:p>
            </p:txBody>
          </p:sp>
        </mc:Choice>
        <mc:Fallback xmlns="">
          <p:sp>
            <p:nvSpPr>
              <p:cNvPr id="61" name="60 Rectángulo"/>
              <p:cNvSpPr>
                <a:spLocks noRot="1" noChangeAspect="1" noMove="1" noResize="1" noEditPoints="1" noAdjustHandles="1" noChangeArrowheads="1" noChangeShapeType="1" noTextEdit="1"/>
              </p:cNvSpPr>
              <p:nvPr/>
            </p:nvSpPr>
            <p:spPr>
              <a:xfrm>
                <a:off x="6349281" y="5655629"/>
                <a:ext cx="2449388" cy="613886"/>
              </a:xfrm>
              <a:prstGeom prst="rect">
                <a:avLst/>
              </a:prstGeom>
              <a:blipFill rotWithShape="1">
                <a:blip r:embed="rId38"/>
                <a:stretch>
                  <a:fillRect/>
                </a:stretch>
              </a:blipFill>
            </p:spPr>
            <p:txBody>
              <a:bodyPr/>
              <a:lstStyle/>
              <a:p>
                <a:r>
                  <a:rPr lang="es-ES_tradnl">
                    <a:noFill/>
                  </a:rPr>
                  <a:t> </a:t>
                </a:r>
              </a:p>
            </p:txBody>
          </p:sp>
        </mc:Fallback>
      </mc:AlternateContent>
      <p:pic>
        <p:nvPicPr>
          <p:cNvPr id="62" name="61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64096" y="5761028"/>
            <a:ext cx="803510" cy="465246"/>
          </a:xfrm>
          <a:prstGeom prst="rect">
            <a:avLst/>
          </a:prstGeom>
        </p:spPr>
      </p:pic>
      <p:pic>
        <p:nvPicPr>
          <p:cNvPr id="63" name="62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02216" y="6349433"/>
            <a:ext cx="803510" cy="465246"/>
          </a:xfrm>
          <a:prstGeom prst="rect">
            <a:avLst/>
          </a:prstGeom>
        </p:spPr>
      </p:pic>
      <p:sp>
        <p:nvSpPr>
          <p:cNvPr id="64" name="63 Redondear rectángulo de esquina del mismo lado"/>
          <p:cNvSpPr/>
          <p:nvPr/>
        </p:nvSpPr>
        <p:spPr>
          <a:xfrm>
            <a:off x="0" y="609600"/>
            <a:ext cx="3124200" cy="705166"/>
          </a:xfrm>
          <a:prstGeom prst="round2Same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t>ETAPA </a:t>
            </a:r>
            <a:r>
              <a:rPr lang="en-US" sz="2400" b="1" dirty="0"/>
              <a:t>1: </a:t>
            </a:r>
            <a:r>
              <a:rPr lang="en-US" sz="2400" b="1" dirty="0" smtClean="0"/>
              <a:t>   </a:t>
            </a:r>
            <a:r>
              <a:rPr lang="en-US" sz="2400" b="1" dirty="0" err="1" smtClean="0"/>
              <a:t>Detección</a:t>
            </a:r>
            <a:r>
              <a:rPr lang="en-US" sz="2400" b="1" dirty="0" smtClean="0"/>
              <a:t> </a:t>
            </a:r>
            <a:endParaRPr lang="es-ES_tradnl" sz="2400" dirty="0"/>
          </a:p>
        </p:txBody>
      </p:sp>
      <p:sp>
        <p:nvSpPr>
          <p:cNvPr id="65" name="1 Título"/>
          <p:cNvSpPr txBox="1">
            <a:spLocks/>
          </p:cNvSpPr>
          <p:nvPr/>
        </p:nvSpPr>
        <p:spPr>
          <a:xfrm>
            <a:off x="0" y="-76200"/>
            <a:ext cx="9143999" cy="685800"/>
          </a:xfrm>
          <a:prstGeom prst="rect">
            <a:avLst/>
          </a:prstGeom>
          <a:gradFill flip="none" rotWithShape="1">
            <a:gsLst>
              <a:gs pos="0">
                <a:srgbClr val="7030A0"/>
              </a:gs>
              <a:gs pos="39999">
                <a:schemeClr val="accent4">
                  <a:lumMod val="60000"/>
                  <a:lumOff val="40000"/>
                </a:schemeClr>
              </a:gs>
              <a:gs pos="59000">
                <a:srgbClr val="C4D6EB"/>
              </a:gs>
              <a:gs pos="97000">
                <a:schemeClr val="bg1"/>
              </a:gs>
              <a:gs pos="92917">
                <a:schemeClr val="bg1"/>
              </a:gs>
              <a:gs pos="67000">
                <a:srgbClr val="FFEBFA"/>
              </a:gs>
            </a:gsLst>
            <a:lin ang="10800000" scaled="1"/>
            <a:tileRect/>
          </a:gra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2400" b="1" dirty="0" smtClean="0">
                <a:solidFill>
                  <a:schemeClr val="tx1"/>
                </a:solidFill>
              </a:rPr>
              <a:t>                                                   </a:t>
            </a:r>
            <a:endParaRPr lang="en-US" sz="2400" b="1" dirty="0">
              <a:solidFill>
                <a:schemeClr val="tx1"/>
              </a:solidFill>
            </a:endParaRPr>
          </a:p>
        </p:txBody>
      </p:sp>
      <p:graphicFrame>
        <p:nvGraphicFramePr>
          <p:cNvPr id="66" name="65 Diagrama"/>
          <p:cNvGraphicFramePr/>
          <p:nvPr>
            <p:extLst>
              <p:ext uri="{D42A27DB-BD31-4B8C-83A1-F6EECF244321}">
                <p14:modId xmlns:p14="http://schemas.microsoft.com/office/powerpoint/2010/main" val="2994518708"/>
              </p:ext>
            </p:extLst>
          </p:nvPr>
        </p:nvGraphicFramePr>
        <p:xfrm>
          <a:off x="-1" y="0"/>
          <a:ext cx="4800600" cy="609601"/>
        </p:xfrm>
        <a:graphic>
          <a:graphicData uri="http://schemas.openxmlformats.org/drawingml/2006/diagram">
            <dgm:relIds xmlns:dgm="http://schemas.openxmlformats.org/drawingml/2006/diagram" xmlns:r="http://schemas.openxmlformats.org/officeDocument/2006/relationships" r:dm="rId39" r:lo="rId40" r:qs="rId41" r:cs="rId42"/>
          </a:graphicData>
        </a:graphic>
      </p:graphicFrame>
      <p:sp>
        <p:nvSpPr>
          <p:cNvPr id="67" name="66 Rectángulo redondeado"/>
          <p:cNvSpPr/>
          <p:nvPr/>
        </p:nvSpPr>
        <p:spPr>
          <a:xfrm>
            <a:off x="5638800" y="152400"/>
            <a:ext cx="2737757" cy="6096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lvl="0" algn="ctr"/>
            <a:r>
              <a:rPr lang="en-US" dirty="0" err="1" smtClean="0"/>
              <a:t>Descripcción</a:t>
            </a:r>
            <a:r>
              <a:rPr lang="en-US" dirty="0" smtClean="0"/>
              <a:t>  de </a:t>
            </a:r>
            <a:r>
              <a:rPr lang="en-US" dirty="0" err="1"/>
              <a:t>E</a:t>
            </a:r>
            <a:r>
              <a:rPr lang="en-US" dirty="0" err="1" smtClean="0"/>
              <a:t>tapas</a:t>
            </a:r>
            <a:endParaRPr lang="es-ES_tradnl" dirty="0"/>
          </a:p>
        </p:txBody>
      </p:sp>
    </p:spTree>
    <p:extLst>
      <p:ext uri="{BB962C8B-B14F-4D97-AF65-F5344CB8AC3E}">
        <p14:creationId xmlns:p14="http://schemas.microsoft.com/office/powerpoint/2010/main" val="247965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ctángulo"/>
          <p:cNvSpPr/>
          <p:nvPr/>
        </p:nvSpPr>
        <p:spPr>
          <a:xfrm rot="5400000">
            <a:off x="2379179" y="3929279"/>
            <a:ext cx="549542" cy="5307900"/>
          </a:xfrm>
          <a:prstGeom prst="rect">
            <a:avLst/>
          </a:prstGeom>
          <a:gradFill flip="none" rotWithShape="1">
            <a:gsLst>
              <a:gs pos="22000">
                <a:schemeClr val="bg1"/>
              </a:gs>
              <a:gs pos="43000">
                <a:srgbClr val="9CB86E"/>
              </a:gs>
              <a:gs pos="100000">
                <a:srgbClr val="156B13"/>
              </a:gs>
            </a:gsLst>
            <a:lin ang="16200000" scaled="1"/>
            <a:tileRect/>
          </a:gradFill>
          <a:effectLst>
            <a:outerShdw blurRad="40000" dist="23000" dir="5400000" rotWithShape="0">
              <a:srgbClr val="000000">
                <a:alpha val="35000"/>
              </a:srgbClr>
            </a:outerShdw>
            <a:softEdge rad="635000"/>
          </a:effectLst>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6" name="Picture 2" descr="https://encrypted-tbn1.gstatic.com/images?q=tbn:ANd9GcQqybFzRsQEapiVmCzOOsXzjnjDMj1qXdOWH2lj4SnHIEcBqkKiukjXJm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384658"/>
            <a:ext cx="1676399" cy="473342"/>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7" name="6 Rectángulo"/>
              <p:cNvSpPr/>
              <p:nvPr/>
            </p:nvSpPr>
            <p:spPr>
              <a:xfrm>
                <a:off x="1362224" y="4454278"/>
                <a:ext cx="71263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a:rPr>
                          </m:ctrlPr>
                        </m:sSubPr>
                        <m:e>
                          <m:r>
                            <m:rPr>
                              <m:sty m:val="p"/>
                            </m:rPr>
                            <a:rPr lang="es-ES" sz="1600">
                              <a:latin typeface="Cambria Math"/>
                            </a:rPr>
                            <m:t>ρ</m:t>
                          </m:r>
                        </m:e>
                        <m:sub>
                          <m:r>
                            <a:rPr lang="es-ES" sz="1600">
                              <a:latin typeface="Cambria Math"/>
                            </a:rPr>
                            <m:t>1</m:t>
                          </m:r>
                          <m:r>
                            <m:rPr>
                              <m:sty m:val="p"/>
                            </m:rPr>
                            <a:rPr lang="es-ES" sz="1600">
                              <a:latin typeface="Cambria Math"/>
                            </a:rPr>
                            <m:t>min</m:t>
                          </m:r>
                        </m:sub>
                      </m:sSub>
                    </m:oMath>
                  </m:oMathPara>
                </a14:m>
                <a:endParaRPr lang="en-US" sz="1600" dirty="0"/>
              </a:p>
            </p:txBody>
          </p:sp>
        </mc:Choice>
        <mc:Fallback xmlns="">
          <p:sp>
            <p:nvSpPr>
              <p:cNvPr id="7" name="6 Rectángulo"/>
              <p:cNvSpPr>
                <a:spLocks noRot="1" noChangeAspect="1" noMove="1" noResize="1" noEditPoints="1" noAdjustHandles="1" noChangeArrowheads="1" noChangeShapeType="1" noTextEdit="1"/>
              </p:cNvSpPr>
              <p:nvPr/>
            </p:nvSpPr>
            <p:spPr>
              <a:xfrm>
                <a:off x="1362224" y="4454278"/>
                <a:ext cx="712631" cy="338554"/>
              </a:xfrm>
              <a:prstGeom prst="rect">
                <a:avLst/>
              </a:prstGeom>
              <a:blipFill rotWithShape="1">
                <a:blip r:embed="rId4"/>
                <a:stretch>
                  <a:fillRect b="-3636"/>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1356325" y="4060580"/>
                <a:ext cx="755014"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a:rPr>
                          </m:ctrlPr>
                        </m:sSubPr>
                        <m:e>
                          <m:r>
                            <a:rPr lang="es-ES" sz="1600" i="1">
                              <a:latin typeface="Cambria Math"/>
                            </a:rPr>
                            <m:t>𝜌</m:t>
                          </m:r>
                        </m:e>
                        <m:sub>
                          <m:r>
                            <a:rPr lang="es-ES" sz="1600" i="1">
                              <a:latin typeface="Cambria Math"/>
                            </a:rPr>
                            <m:t>1</m:t>
                          </m:r>
                          <m:r>
                            <a:rPr lang="es-ES" sz="1600" i="1">
                              <a:latin typeface="Cambria Math"/>
                            </a:rPr>
                            <m:t>𝑚𝑎𝑥</m:t>
                          </m:r>
                        </m:sub>
                      </m:sSub>
                    </m:oMath>
                  </m:oMathPara>
                </a14:m>
                <a:endParaRPr lang="en-US" sz="1600" dirty="0"/>
              </a:p>
            </p:txBody>
          </p:sp>
        </mc:Choice>
        <mc:Fallback xmlns="">
          <p:sp>
            <p:nvSpPr>
              <p:cNvPr id="8" name="7 Rectángulo"/>
              <p:cNvSpPr>
                <a:spLocks noRot="1" noChangeAspect="1" noMove="1" noResize="1" noEditPoints="1" noAdjustHandles="1" noChangeArrowheads="1" noChangeShapeType="1" noTextEdit="1"/>
              </p:cNvSpPr>
              <p:nvPr/>
            </p:nvSpPr>
            <p:spPr>
              <a:xfrm>
                <a:off x="1356325" y="4060580"/>
                <a:ext cx="755014" cy="338554"/>
              </a:xfrm>
              <a:prstGeom prst="rect">
                <a:avLst/>
              </a:prstGeom>
              <a:blipFill rotWithShape="1">
                <a:blip r:embed="rId5"/>
                <a:stretch>
                  <a:fillRect b="-1786"/>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1387038" y="4828829"/>
                <a:ext cx="724301" cy="3786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m:rPr>
                              <m:sty m:val="p"/>
                            </m:rPr>
                            <a:rPr lang="es-ES">
                              <a:latin typeface="Cambria Math"/>
                            </a:rPr>
                            <m:t>ρ</m:t>
                          </m:r>
                        </m:e>
                        <m:sub>
                          <m:r>
                            <a:rPr lang="es-ES">
                              <a:latin typeface="Cambria Math"/>
                            </a:rPr>
                            <m:t>1_</m:t>
                          </m:r>
                          <m:r>
                            <m:rPr>
                              <m:sty m:val="p"/>
                            </m:rPr>
                            <a:rPr lang="es-ES">
                              <a:latin typeface="Cambria Math"/>
                            </a:rPr>
                            <m:t>ad</m:t>
                          </m:r>
                        </m:sub>
                      </m:sSub>
                    </m:oMath>
                  </m:oMathPara>
                </a14:m>
                <a:endParaRPr lang="en-US" dirty="0"/>
              </a:p>
            </p:txBody>
          </p:sp>
        </mc:Choice>
        <mc:Fallback xmlns="">
          <p:sp>
            <p:nvSpPr>
              <p:cNvPr id="10" name="9 Rectángulo"/>
              <p:cNvSpPr>
                <a:spLocks noRot="1" noChangeAspect="1" noMove="1" noResize="1" noEditPoints="1" noAdjustHandles="1" noChangeArrowheads="1" noChangeShapeType="1" noTextEdit="1"/>
              </p:cNvSpPr>
              <p:nvPr/>
            </p:nvSpPr>
            <p:spPr>
              <a:xfrm>
                <a:off x="1387038" y="4828829"/>
                <a:ext cx="724301" cy="378630"/>
              </a:xfrm>
              <a:prstGeom prst="rect">
                <a:avLst/>
              </a:prstGeom>
              <a:blipFill rotWithShape="1">
                <a:blip r:embed="rId6"/>
                <a:stretch>
                  <a:fillRect b="-4839"/>
                </a:stretch>
              </a:blipFill>
            </p:spPr>
            <p:txBody>
              <a:bodyPr/>
              <a:lstStyle/>
              <a:p>
                <a:r>
                  <a:rPr lang="es-ES_tradnl">
                    <a:noFill/>
                  </a:rPr>
                  <a:t> </a:t>
                </a:r>
              </a:p>
            </p:txBody>
          </p:sp>
        </mc:Fallback>
      </mc:AlternateContent>
      <p:pic>
        <p:nvPicPr>
          <p:cNvPr id="22" name="21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4496" y="4002945"/>
            <a:ext cx="902304" cy="492855"/>
          </a:xfrm>
          <a:prstGeom prst="rect">
            <a:avLst/>
          </a:prstGeom>
        </p:spPr>
      </p:pic>
      <p:pic>
        <p:nvPicPr>
          <p:cNvPr id="29" name="28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8212" y="4400085"/>
            <a:ext cx="858588" cy="527860"/>
          </a:xfrm>
          <a:prstGeom prst="rect">
            <a:avLst/>
          </a:prstGeom>
        </p:spPr>
      </p:pic>
      <p:pic>
        <p:nvPicPr>
          <p:cNvPr id="33" name="32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090" y="4818413"/>
            <a:ext cx="803510" cy="465246"/>
          </a:xfrm>
          <a:prstGeom prst="rect">
            <a:avLst/>
          </a:prstGeom>
        </p:spPr>
      </p:pic>
      <p:sp>
        <p:nvSpPr>
          <p:cNvPr id="23" name="22 Rectángulo redondeado"/>
          <p:cNvSpPr/>
          <p:nvPr/>
        </p:nvSpPr>
        <p:spPr>
          <a:xfrm>
            <a:off x="2629165" y="1358831"/>
            <a:ext cx="4310196" cy="4734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fontAlgn="base">
              <a:spcBef>
                <a:spcPct val="0"/>
              </a:spcBef>
              <a:spcAft>
                <a:spcPct val="0"/>
              </a:spcAft>
            </a:pPr>
            <a:r>
              <a:rPr lang="es-ES" b="1" i="1" dirty="0" smtClean="0">
                <a:solidFill>
                  <a:schemeClr val="tx1"/>
                </a:solidFill>
                <a:latin typeface="Times New Roman" pitchFamily="18" charset="0"/>
                <a:ea typeface="Times New Roman" pitchFamily="18" charset="0"/>
                <a:cs typeface="Times New Roman" pitchFamily="18" charset="0"/>
              </a:rPr>
              <a:t>  </a:t>
            </a:r>
            <a:r>
              <a:rPr lang="en-US" b="1" i="1" dirty="0" err="1" smtClean="0">
                <a:solidFill>
                  <a:schemeClr val="tx1"/>
                </a:solidFill>
                <a:latin typeface="Times New Roman" pitchFamily="18" charset="0"/>
                <a:ea typeface="Times New Roman" pitchFamily="18" charset="0"/>
                <a:cs typeface="Times New Roman" pitchFamily="18" charset="0"/>
              </a:rPr>
              <a:t>Procesador</a:t>
            </a:r>
            <a:r>
              <a:rPr lang="en-US" b="1" i="1" dirty="0" smtClean="0">
                <a:solidFill>
                  <a:schemeClr val="tx1"/>
                </a:solidFill>
                <a:latin typeface="Times New Roman" pitchFamily="18" charset="0"/>
                <a:ea typeface="Times New Roman" pitchFamily="18" charset="0"/>
                <a:cs typeface="Times New Roman" pitchFamily="18" charset="0"/>
              </a:rPr>
              <a:t> CFAR</a:t>
            </a:r>
            <a:endParaRPr lang="en-US" sz="1600" dirty="0">
              <a:solidFill>
                <a:schemeClr val="tx1"/>
              </a:solidFill>
              <a:latin typeface="Arial" pitchFamily="34" charset="0"/>
              <a:cs typeface="Arial" pitchFamily="34" charset="0"/>
            </a:endParaRPr>
          </a:p>
        </p:txBody>
      </p:sp>
      <p:sp>
        <p:nvSpPr>
          <p:cNvPr id="24" name="23 Rectángulo"/>
          <p:cNvSpPr/>
          <p:nvPr/>
        </p:nvSpPr>
        <p:spPr>
          <a:xfrm>
            <a:off x="45650" y="3660226"/>
            <a:ext cx="3284784" cy="2511974"/>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s-ES_tradnl"/>
          </a:p>
        </p:txBody>
      </p:sp>
      <p:graphicFrame>
        <p:nvGraphicFramePr>
          <p:cNvPr id="57" name="56 Diagrama"/>
          <p:cNvGraphicFramePr/>
          <p:nvPr>
            <p:extLst>
              <p:ext uri="{D42A27DB-BD31-4B8C-83A1-F6EECF244321}">
                <p14:modId xmlns:p14="http://schemas.microsoft.com/office/powerpoint/2010/main" val="4108239340"/>
              </p:ext>
            </p:extLst>
          </p:nvPr>
        </p:nvGraphicFramePr>
        <p:xfrm>
          <a:off x="-21840" y="38099"/>
          <a:ext cx="4800600" cy="6096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AlternateContent xmlns:mc="http://schemas.openxmlformats.org/markup-compatibility/2006" xmlns:a14="http://schemas.microsoft.com/office/drawing/2010/main">
        <mc:Choice Requires="a14">
          <p:sp>
            <p:nvSpPr>
              <p:cNvPr id="9" name="8 Rectángulo"/>
              <p:cNvSpPr/>
              <p:nvPr/>
            </p:nvSpPr>
            <p:spPr>
              <a:xfrm>
                <a:off x="1362224" y="3691248"/>
                <a:ext cx="46211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s-ES" i="1">
                              <a:latin typeface="Cambria Math"/>
                            </a:rPr>
                            <m:t>𝜌</m:t>
                          </m:r>
                        </m:e>
                        <m:sub>
                          <m:r>
                            <a:rPr lang="en-US" b="0" i="1" smtClean="0">
                              <a:latin typeface="Cambria Math"/>
                            </a:rPr>
                            <m:t>1</m:t>
                          </m:r>
                        </m:sub>
                      </m:sSub>
                    </m:oMath>
                  </m:oMathPara>
                </a14:m>
                <a:endParaRPr lang="es-ES_tradnl" dirty="0"/>
              </a:p>
            </p:txBody>
          </p:sp>
        </mc:Choice>
        <mc:Fallback xmlns="">
          <p:sp>
            <p:nvSpPr>
              <p:cNvPr id="9" name="8 Rectángulo"/>
              <p:cNvSpPr>
                <a:spLocks noRot="1" noChangeAspect="1" noMove="1" noResize="1" noEditPoints="1" noAdjustHandles="1" noChangeArrowheads="1" noChangeShapeType="1" noTextEdit="1"/>
              </p:cNvSpPr>
              <p:nvPr/>
            </p:nvSpPr>
            <p:spPr>
              <a:xfrm>
                <a:off x="1362224" y="3691248"/>
                <a:ext cx="462113" cy="369332"/>
              </a:xfrm>
              <a:prstGeom prst="rect">
                <a:avLst/>
              </a:prstGeom>
              <a:blipFill rotWithShape="1">
                <a:blip r:embed="rId13"/>
                <a:stretch>
                  <a:fillRect b="-6667"/>
                </a:stretch>
              </a:blipFill>
            </p:spPr>
            <p:txBody>
              <a:bodyPr/>
              <a:lstStyle/>
              <a:p>
                <a:r>
                  <a:rPr lang="es-ES_tradnl">
                    <a:noFill/>
                  </a:rPr>
                  <a:t> </a:t>
                </a:r>
              </a:p>
            </p:txBody>
          </p:sp>
        </mc:Fallback>
      </mc:AlternateContent>
      <p:pic>
        <p:nvPicPr>
          <p:cNvPr id="53" name="52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4496" y="3698145"/>
            <a:ext cx="902304" cy="492855"/>
          </a:xfrm>
          <a:prstGeom prst="rect">
            <a:avLst/>
          </a:prstGeom>
        </p:spPr>
      </p:pic>
      <mc:AlternateContent xmlns:mc="http://schemas.openxmlformats.org/markup-compatibility/2006" xmlns:a14="http://schemas.microsoft.com/office/drawing/2010/main">
        <mc:Choice Requires="a14">
          <p:sp>
            <p:nvSpPr>
              <p:cNvPr id="60" name="59 Rectángulo"/>
              <p:cNvSpPr/>
              <p:nvPr/>
            </p:nvSpPr>
            <p:spPr>
              <a:xfrm>
                <a:off x="1351804" y="5596774"/>
                <a:ext cx="945066" cy="3468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m:rPr>
                              <m:sty m:val="p"/>
                            </m:rPr>
                            <a:rPr lang="es-ES" sz="1600">
                              <a:latin typeface="Cambria Math"/>
                            </a:rPr>
                            <m:t>ρ</m:t>
                          </m:r>
                        </m:e>
                        <m:sub>
                          <m:r>
                            <a:rPr lang="es-ES" sz="1600">
                              <a:latin typeface="Cambria Math"/>
                            </a:rPr>
                            <m:t>1</m:t>
                          </m:r>
                          <m:r>
                            <m:rPr>
                              <m:sty m:val="p"/>
                            </m:rPr>
                            <a:rPr lang="es-ES" sz="1600">
                              <a:latin typeface="Cambria Math"/>
                            </a:rPr>
                            <m:t>min</m:t>
                          </m:r>
                          <m:r>
                            <a:rPr lang="en-US" sz="1600" b="0" i="0" smtClean="0">
                              <a:latin typeface="Cambria Math"/>
                            </a:rPr>
                            <m:t>_</m:t>
                          </m:r>
                          <m:r>
                            <m:rPr>
                              <m:sty m:val="p"/>
                            </m:rPr>
                            <a:rPr lang="en-US" sz="1600" b="0" i="0" smtClean="0">
                              <a:latin typeface="Cambria Math"/>
                            </a:rPr>
                            <m:t>ad</m:t>
                          </m:r>
                        </m:sub>
                      </m:sSub>
                    </m:oMath>
                  </m:oMathPara>
                </a14:m>
                <a:endParaRPr lang="en-US" sz="1600" dirty="0"/>
              </a:p>
            </p:txBody>
          </p:sp>
        </mc:Choice>
        <mc:Fallback xmlns="">
          <p:sp>
            <p:nvSpPr>
              <p:cNvPr id="60" name="59 Rectángulo"/>
              <p:cNvSpPr>
                <a:spLocks noRot="1" noChangeAspect="1" noMove="1" noResize="1" noEditPoints="1" noAdjustHandles="1" noChangeArrowheads="1" noChangeShapeType="1" noTextEdit="1"/>
              </p:cNvSpPr>
              <p:nvPr/>
            </p:nvSpPr>
            <p:spPr>
              <a:xfrm>
                <a:off x="1351804" y="5596774"/>
                <a:ext cx="945066" cy="346826"/>
              </a:xfrm>
              <a:prstGeom prst="rect">
                <a:avLst/>
              </a:prstGeom>
              <a:blipFill rotWithShape="1">
                <a:blip r:embed="rId14"/>
                <a:stretch>
                  <a:fillRect b="-1754"/>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61" name="60 Rectángulo"/>
              <p:cNvSpPr/>
              <p:nvPr/>
            </p:nvSpPr>
            <p:spPr>
              <a:xfrm>
                <a:off x="1355950" y="5255142"/>
                <a:ext cx="1019125" cy="3468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es-ES" sz="1600" i="1">
                              <a:latin typeface="Cambria Math"/>
                            </a:rPr>
                            <m:t>𝜌</m:t>
                          </m:r>
                        </m:e>
                        <m:sub>
                          <m:r>
                            <a:rPr lang="es-ES" sz="1600" i="1">
                              <a:latin typeface="Cambria Math"/>
                            </a:rPr>
                            <m:t>1</m:t>
                          </m:r>
                          <m:r>
                            <m:rPr>
                              <m:sty m:val="p"/>
                            </m:rPr>
                            <a:rPr lang="es-ES" sz="1600" i="0">
                              <a:latin typeface="Cambria Math"/>
                            </a:rPr>
                            <m:t>max</m:t>
                          </m:r>
                          <m:r>
                            <a:rPr lang="en-US" sz="1600" b="0" i="1" smtClean="0">
                              <a:latin typeface="Cambria Math"/>
                            </a:rPr>
                            <m:t>⁡_</m:t>
                          </m:r>
                          <m:r>
                            <a:rPr lang="en-US" sz="1600" b="0" i="1" smtClean="0">
                              <a:latin typeface="Cambria Math"/>
                            </a:rPr>
                            <m:t>𝑎𝑑</m:t>
                          </m:r>
                        </m:sub>
                      </m:sSub>
                    </m:oMath>
                  </m:oMathPara>
                </a14:m>
                <a:endParaRPr lang="en-US" sz="1600" dirty="0"/>
              </a:p>
            </p:txBody>
          </p:sp>
        </mc:Choice>
        <mc:Fallback xmlns="">
          <p:sp>
            <p:nvSpPr>
              <p:cNvPr id="61" name="60 Rectángulo"/>
              <p:cNvSpPr>
                <a:spLocks noRot="1" noChangeAspect="1" noMove="1" noResize="1" noEditPoints="1" noAdjustHandles="1" noChangeArrowheads="1" noChangeShapeType="1" noTextEdit="1"/>
              </p:cNvSpPr>
              <p:nvPr/>
            </p:nvSpPr>
            <p:spPr>
              <a:xfrm>
                <a:off x="1355950" y="5255142"/>
                <a:ext cx="1019125" cy="346826"/>
              </a:xfrm>
              <a:prstGeom prst="rect">
                <a:avLst/>
              </a:prstGeom>
              <a:blipFill rotWithShape="1">
                <a:blip r:embed="rId15"/>
                <a:stretch>
                  <a:fillRect b="-1754"/>
                </a:stretch>
              </a:blipFill>
            </p:spPr>
            <p:txBody>
              <a:bodyPr/>
              <a:lstStyle/>
              <a:p>
                <a:r>
                  <a:rPr lang="es-ES_tradnl">
                    <a:noFill/>
                  </a:rPr>
                  <a:t> </a:t>
                </a:r>
              </a:p>
            </p:txBody>
          </p:sp>
        </mc:Fallback>
      </mc:AlternateContent>
      <p:pic>
        <p:nvPicPr>
          <p:cNvPr id="62" name="61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090" y="5180237"/>
            <a:ext cx="803510" cy="465246"/>
          </a:xfrm>
          <a:prstGeom prst="rect">
            <a:avLst/>
          </a:prstGeom>
        </p:spPr>
      </p:pic>
      <p:pic>
        <p:nvPicPr>
          <p:cNvPr id="63" name="62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090" y="5554554"/>
            <a:ext cx="803510" cy="465246"/>
          </a:xfrm>
          <a:prstGeom prst="rect">
            <a:avLst/>
          </a:prstGeom>
        </p:spPr>
      </p:pic>
      <p:sp>
        <p:nvSpPr>
          <p:cNvPr id="64" name="63 Redondear rectángulo de esquina del mismo lado"/>
          <p:cNvSpPr/>
          <p:nvPr/>
        </p:nvSpPr>
        <p:spPr>
          <a:xfrm>
            <a:off x="0" y="609600"/>
            <a:ext cx="3124200" cy="705166"/>
          </a:xfrm>
          <a:prstGeom prst="round2Same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t>ETAPA </a:t>
            </a:r>
            <a:r>
              <a:rPr lang="en-US" sz="2400" b="1" dirty="0"/>
              <a:t>1: </a:t>
            </a:r>
            <a:r>
              <a:rPr lang="en-US" sz="2400" b="1" dirty="0" smtClean="0"/>
              <a:t>   </a:t>
            </a:r>
            <a:r>
              <a:rPr lang="en-US" sz="2400" b="1" dirty="0" err="1" smtClean="0"/>
              <a:t>Detección</a:t>
            </a:r>
            <a:r>
              <a:rPr lang="en-US" sz="2400" b="1" dirty="0" smtClean="0"/>
              <a:t> </a:t>
            </a:r>
            <a:endParaRPr lang="es-ES_tradnl" sz="2400" dirty="0"/>
          </a:p>
        </p:txBody>
      </p:sp>
      <p:sp>
        <p:nvSpPr>
          <p:cNvPr id="65" name="1 Título"/>
          <p:cNvSpPr txBox="1">
            <a:spLocks/>
          </p:cNvSpPr>
          <p:nvPr/>
        </p:nvSpPr>
        <p:spPr>
          <a:xfrm>
            <a:off x="0" y="-76200"/>
            <a:ext cx="9143999" cy="685800"/>
          </a:xfrm>
          <a:prstGeom prst="rect">
            <a:avLst/>
          </a:prstGeom>
          <a:gradFill flip="none" rotWithShape="1">
            <a:gsLst>
              <a:gs pos="0">
                <a:srgbClr val="7030A0"/>
              </a:gs>
              <a:gs pos="39999">
                <a:schemeClr val="accent4">
                  <a:lumMod val="60000"/>
                  <a:lumOff val="40000"/>
                </a:schemeClr>
              </a:gs>
              <a:gs pos="59000">
                <a:srgbClr val="C4D6EB"/>
              </a:gs>
              <a:gs pos="97000">
                <a:schemeClr val="bg1"/>
              </a:gs>
              <a:gs pos="92917">
                <a:schemeClr val="bg1"/>
              </a:gs>
              <a:gs pos="67000">
                <a:srgbClr val="FFEBFA"/>
              </a:gs>
            </a:gsLst>
            <a:lin ang="10800000" scaled="1"/>
            <a:tileRect/>
          </a:gra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2400" b="1" dirty="0" smtClean="0">
                <a:solidFill>
                  <a:schemeClr val="tx1"/>
                </a:solidFill>
              </a:rPr>
              <a:t>                                                   </a:t>
            </a:r>
            <a:endParaRPr lang="en-US" sz="2400" b="1" dirty="0">
              <a:solidFill>
                <a:schemeClr val="tx1"/>
              </a:solidFill>
            </a:endParaRPr>
          </a:p>
        </p:txBody>
      </p:sp>
      <p:graphicFrame>
        <p:nvGraphicFramePr>
          <p:cNvPr id="66" name="65 Diagrama"/>
          <p:cNvGraphicFramePr/>
          <p:nvPr>
            <p:extLst>
              <p:ext uri="{D42A27DB-BD31-4B8C-83A1-F6EECF244321}">
                <p14:modId xmlns:p14="http://schemas.microsoft.com/office/powerpoint/2010/main" val="2338117233"/>
              </p:ext>
            </p:extLst>
          </p:nvPr>
        </p:nvGraphicFramePr>
        <p:xfrm>
          <a:off x="-1" y="0"/>
          <a:ext cx="4800600" cy="609601"/>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67" name="66 Rectángulo redondeado"/>
          <p:cNvSpPr/>
          <p:nvPr/>
        </p:nvSpPr>
        <p:spPr>
          <a:xfrm>
            <a:off x="5638800" y="152400"/>
            <a:ext cx="2737757" cy="6096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lvl="0" algn="ctr"/>
            <a:r>
              <a:rPr lang="en-US" dirty="0" err="1" smtClean="0"/>
              <a:t>Descripcción</a:t>
            </a:r>
            <a:r>
              <a:rPr lang="en-US" dirty="0" smtClean="0"/>
              <a:t>  de </a:t>
            </a:r>
            <a:r>
              <a:rPr lang="en-US" dirty="0" err="1"/>
              <a:t>E</a:t>
            </a:r>
            <a:r>
              <a:rPr lang="en-US" dirty="0" err="1" smtClean="0"/>
              <a:t>tapas</a:t>
            </a:r>
            <a:endParaRPr lang="es-ES_tradnl" dirty="0"/>
          </a:p>
        </p:txBody>
      </p:sp>
      <p:pic>
        <p:nvPicPr>
          <p:cNvPr id="58" name="57 Imagen"/>
          <p:cNvPicPr/>
          <p:nvPr/>
        </p:nvPicPr>
        <p:blipFill>
          <a:blip r:embed="rId21"/>
          <a:stretch>
            <a:fillRect/>
          </a:stretch>
        </p:blipFill>
        <p:spPr>
          <a:xfrm>
            <a:off x="2133600" y="1877251"/>
            <a:ext cx="3962399" cy="2183329"/>
          </a:xfrm>
          <a:prstGeom prst="rect">
            <a:avLst/>
          </a:prstGeom>
        </p:spPr>
      </p:pic>
      <mc:AlternateContent xmlns:mc="http://schemas.openxmlformats.org/markup-compatibility/2006" xmlns:a14="http://schemas.microsoft.com/office/drawing/2010/main">
        <mc:Choice Requires="a14">
          <p:sp>
            <p:nvSpPr>
              <p:cNvPr id="59" name="58 Rectángulo"/>
              <p:cNvSpPr/>
              <p:nvPr/>
            </p:nvSpPr>
            <p:spPr>
              <a:xfrm>
                <a:off x="7612987" y="4420192"/>
                <a:ext cx="775149" cy="338554"/>
              </a:xfrm>
              <a:prstGeom prst="rect">
                <a:avLst/>
              </a:prstGeom>
            </p:spPr>
            <p:txBody>
              <a:bodyPr wrap="none">
                <a:spAutoFit/>
              </a:bodyPr>
              <a:lstStyle/>
              <a:p>
                <a:r>
                  <a:rPr lang="en-US" sz="1600" dirty="0" smtClean="0"/>
                  <a:t>C</a:t>
                </a:r>
                <a14:m>
                  <m:oMath xmlns:m="http://schemas.openxmlformats.org/officeDocument/2006/math">
                    <m:sSub>
                      <m:sSubPr>
                        <m:ctrlPr>
                          <a:rPr lang="en-US" sz="1600" i="1">
                            <a:latin typeface="Cambria Math"/>
                          </a:rPr>
                        </m:ctrlPr>
                      </m:sSubPr>
                      <m:e>
                        <m:r>
                          <m:rPr>
                            <m:sty m:val="p"/>
                          </m:rPr>
                          <a:rPr lang="es-ES" sz="1600">
                            <a:latin typeface="Cambria Math"/>
                          </a:rPr>
                          <m:t>ρ</m:t>
                        </m:r>
                      </m:e>
                      <m:sub>
                        <m:r>
                          <a:rPr lang="es-ES" sz="1600">
                            <a:latin typeface="Cambria Math"/>
                          </a:rPr>
                          <m:t>1</m:t>
                        </m:r>
                        <m:r>
                          <m:rPr>
                            <m:sty m:val="p"/>
                          </m:rPr>
                          <a:rPr lang="es-ES" sz="1600">
                            <a:latin typeface="Cambria Math"/>
                          </a:rPr>
                          <m:t>min</m:t>
                        </m:r>
                      </m:sub>
                    </m:sSub>
                  </m:oMath>
                </a14:m>
                <a:endParaRPr lang="en-US" sz="1600" dirty="0"/>
              </a:p>
            </p:txBody>
          </p:sp>
        </mc:Choice>
        <mc:Fallback xmlns="">
          <p:sp>
            <p:nvSpPr>
              <p:cNvPr id="59" name="58 Rectángulo"/>
              <p:cNvSpPr>
                <a:spLocks noRot="1" noChangeAspect="1" noMove="1" noResize="1" noEditPoints="1" noAdjustHandles="1" noChangeArrowheads="1" noChangeShapeType="1" noTextEdit="1"/>
              </p:cNvSpPr>
              <p:nvPr/>
            </p:nvSpPr>
            <p:spPr>
              <a:xfrm>
                <a:off x="7612987" y="4420192"/>
                <a:ext cx="775149" cy="338554"/>
              </a:xfrm>
              <a:prstGeom prst="rect">
                <a:avLst/>
              </a:prstGeom>
              <a:blipFill rotWithShape="1">
                <a:blip r:embed="rId22"/>
                <a:stretch>
                  <a:fillRect l="-4724" t="-5357" b="-21429"/>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68" name="67 Rectángulo"/>
              <p:cNvSpPr/>
              <p:nvPr/>
            </p:nvSpPr>
            <p:spPr>
              <a:xfrm>
                <a:off x="7607088" y="4026494"/>
                <a:ext cx="876843"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en-US" sz="1600" b="0" i="1" smtClean="0">
                              <a:latin typeface="Cambria Math"/>
                            </a:rPr>
                            <m:t>𝐶</m:t>
                          </m:r>
                          <m:r>
                            <a:rPr lang="es-ES" sz="1600" i="1">
                              <a:latin typeface="Cambria Math"/>
                            </a:rPr>
                            <m:t>𝜌</m:t>
                          </m:r>
                        </m:e>
                        <m:sub>
                          <m:r>
                            <a:rPr lang="es-ES" sz="1600" i="1">
                              <a:latin typeface="Cambria Math"/>
                            </a:rPr>
                            <m:t>1</m:t>
                          </m:r>
                          <m:r>
                            <a:rPr lang="es-ES" sz="1600" i="1">
                              <a:latin typeface="Cambria Math"/>
                            </a:rPr>
                            <m:t>𝑚𝑎𝑥</m:t>
                          </m:r>
                        </m:sub>
                      </m:sSub>
                    </m:oMath>
                  </m:oMathPara>
                </a14:m>
                <a:endParaRPr lang="en-US" sz="1600" dirty="0"/>
              </a:p>
            </p:txBody>
          </p:sp>
        </mc:Choice>
        <mc:Fallback xmlns="">
          <p:sp>
            <p:nvSpPr>
              <p:cNvPr id="68" name="67 Rectángulo"/>
              <p:cNvSpPr>
                <a:spLocks noRot="1" noChangeAspect="1" noMove="1" noResize="1" noEditPoints="1" noAdjustHandles="1" noChangeArrowheads="1" noChangeShapeType="1" noTextEdit="1"/>
              </p:cNvSpPr>
              <p:nvPr/>
            </p:nvSpPr>
            <p:spPr>
              <a:xfrm>
                <a:off x="7607088" y="4026494"/>
                <a:ext cx="876843" cy="338554"/>
              </a:xfrm>
              <a:prstGeom prst="rect">
                <a:avLst/>
              </a:prstGeom>
              <a:blipFill rotWithShape="1">
                <a:blip r:embed="rId23"/>
                <a:stretch>
                  <a:fillRect b="-3636"/>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69" name="68 Rectángulo"/>
              <p:cNvSpPr/>
              <p:nvPr/>
            </p:nvSpPr>
            <p:spPr>
              <a:xfrm>
                <a:off x="7637801" y="4794743"/>
                <a:ext cx="854145" cy="3786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m:rPr>
                              <m:sty m:val="p"/>
                            </m:rPr>
                            <a:rPr lang="en-US" b="0" i="0" smtClean="0">
                              <a:latin typeface="Cambria Math"/>
                            </a:rPr>
                            <m:t>C</m:t>
                          </m:r>
                          <m:r>
                            <m:rPr>
                              <m:sty m:val="p"/>
                            </m:rPr>
                            <a:rPr lang="es-ES">
                              <a:latin typeface="Cambria Math"/>
                            </a:rPr>
                            <m:t>ρ</m:t>
                          </m:r>
                        </m:e>
                        <m:sub>
                          <m:r>
                            <a:rPr lang="es-ES">
                              <a:latin typeface="Cambria Math"/>
                            </a:rPr>
                            <m:t>1_</m:t>
                          </m:r>
                          <m:r>
                            <m:rPr>
                              <m:sty m:val="p"/>
                            </m:rPr>
                            <a:rPr lang="es-ES">
                              <a:latin typeface="Cambria Math"/>
                            </a:rPr>
                            <m:t>ad</m:t>
                          </m:r>
                        </m:sub>
                      </m:sSub>
                    </m:oMath>
                  </m:oMathPara>
                </a14:m>
                <a:endParaRPr lang="en-US" dirty="0"/>
              </a:p>
            </p:txBody>
          </p:sp>
        </mc:Choice>
        <mc:Fallback xmlns="">
          <p:sp>
            <p:nvSpPr>
              <p:cNvPr id="69" name="68 Rectángulo"/>
              <p:cNvSpPr>
                <a:spLocks noRot="1" noChangeAspect="1" noMove="1" noResize="1" noEditPoints="1" noAdjustHandles="1" noChangeArrowheads="1" noChangeShapeType="1" noTextEdit="1"/>
              </p:cNvSpPr>
              <p:nvPr/>
            </p:nvSpPr>
            <p:spPr>
              <a:xfrm>
                <a:off x="7637801" y="4794743"/>
                <a:ext cx="854145" cy="378630"/>
              </a:xfrm>
              <a:prstGeom prst="rect">
                <a:avLst/>
              </a:prstGeom>
              <a:blipFill rotWithShape="1">
                <a:blip r:embed="rId24"/>
                <a:stretch>
                  <a:fillRect b="-4839"/>
                </a:stretch>
              </a:blipFill>
            </p:spPr>
            <p:txBody>
              <a:bodyPr/>
              <a:lstStyle/>
              <a:p>
                <a:r>
                  <a:rPr lang="es-ES_tradnl">
                    <a:noFill/>
                  </a:rPr>
                  <a:t> </a:t>
                </a:r>
              </a:p>
            </p:txBody>
          </p:sp>
        </mc:Fallback>
      </mc:AlternateContent>
      <p:pic>
        <p:nvPicPr>
          <p:cNvPr id="70" name="69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15259" y="3968859"/>
            <a:ext cx="902304" cy="492855"/>
          </a:xfrm>
          <a:prstGeom prst="rect">
            <a:avLst/>
          </a:prstGeom>
        </p:spPr>
      </p:pic>
      <p:pic>
        <p:nvPicPr>
          <p:cNvPr id="71" name="70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58975" y="4365999"/>
            <a:ext cx="858588" cy="527860"/>
          </a:xfrm>
          <a:prstGeom prst="rect">
            <a:avLst/>
          </a:prstGeom>
        </p:spPr>
      </p:pic>
      <p:pic>
        <p:nvPicPr>
          <p:cNvPr id="72" name="71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37853" y="4784327"/>
            <a:ext cx="803510" cy="465246"/>
          </a:xfrm>
          <a:prstGeom prst="rect">
            <a:avLst/>
          </a:prstGeom>
        </p:spPr>
      </p:pic>
      <mc:AlternateContent xmlns:mc="http://schemas.openxmlformats.org/markup-compatibility/2006" xmlns:a14="http://schemas.microsoft.com/office/drawing/2010/main">
        <mc:Choice Requires="a14">
          <p:sp>
            <p:nvSpPr>
              <p:cNvPr id="73" name="72 Rectángulo"/>
              <p:cNvSpPr/>
              <p:nvPr/>
            </p:nvSpPr>
            <p:spPr>
              <a:xfrm>
                <a:off x="7612987" y="3657162"/>
                <a:ext cx="61010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𝐶</m:t>
                      </m:r>
                      <m:sSub>
                        <m:sSubPr>
                          <m:ctrlPr>
                            <a:rPr lang="en-US" i="1" smtClean="0">
                              <a:latin typeface="Cambria Math"/>
                            </a:rPr>
                          </m:ctrlPr>
                        </m:sSubPr>
                        <m:e>
                          <m:r>
                            <a:rPr lang="es-ES" i="1">
                              <a:latin typeface="Cambria Math"/>
                            </a:rPr>
                            <m:t>𝜌</m:t>
                          </m:r>
                        </m:e>
                        <m:sub>
                          <m:r>
                            <a:rPr lang="en-US" b="0" i="1" smtClean="0">
                              <a:latin typeface="Cambria Math"/>
                            </a:rPr>
                            <m:t>1</m:t>
                          </m:r>
                        </m:sub>
                      </m:sSub>
                    </m:oMath>
                  </m:oMathPara>
                </a14:m>
                <a:endParaRPr lang="es-ES_tradnl" dirty="0"/>
              </a:p>
            </p:txBody>
          </p:sp>
        </mc:Choice>
        <mc:Fallback xmlns="">
          <p:sp>
            <p:nvSpPr>
              <p:cNvPr id="73" name="72 Rectángulo"/>
              <p:cNvSpPr>
                <a:spLocks noRot="1" noChangeAspect="1" noMove="1" noResize="1" noEditPoints="1" noAdjustHandles="1" noChangeArrowheads="1" noChangeShapeType="1" noTextEdit="1"/>
              </p:cNvSpPr>
              <p:nvPr/>
            </p:nvSpPr>
            <p:spPr>
              <a:xfrm>
                <a:off x="7612987" y="3657162"/>
                <a:ext cx="610103" cy="369332"/>
              </a:xfrm>
              <a:prstGeom prst="rect">
                <a:avLst/>
              </a:prstGeom>
              <a:blipFill rotWithShape="1">
                <a:blip r:embed="rId25"/>
                <a:stretch>
                  <a:fillRect b="-4918"/>
                </a:stretch>
              </a:blipFill>
            </p:spPr>
            <p:txBody>
              <a:bodyPr/>
              <a:lstStyle/>
              <a:p>
                <a:r>
                  <a:rPr lang="es-ES_tradnl">
                    <a:noFill/>
                  </a:rPr>
                  <a:t> </a:t>
                </a:r>
              </a:p>
            </p:txBody>
          </p:sp>
        </mc:Fallback>
      </mc:AlternateContent>
      <p:pic>
        <p:nvPicPr>
          <p:cNvPr id="74" name="73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15259" y="3664059"/>
            <a:ext cx="902304" cy="492855"/>
          </a:xfrm>
          <a:prstGeom prst="rect">
            <a:avLst/>
          </a:prstGeom>
        </p:spPr>
      </p:pic>
      <mc:AlternateContent xmlns:mc="http://schemas.openxmlformats.org/markup-compatibility/2006" xmlns:a14="http://schemas.microsoft.com/office/drawing/2010/main">
        <mc:Choice Requires="a14">
          <p:sp>
            <p:nvSpPr>
              <p:cNvPr id="75" name="74 Rectángulo"/>
              <p:cNvSpPr/>
              <p:nvPr/>
            </p:nvSpPr>
            <p:spPr>
              <a:xfrm>
                <a:off x="7602567" y="5562688"/>
                <a:ext cx="1060483" cy="3468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m:rPr>
                              <m:sty m:val="p"/>
                            </m:rPr>
                            <a:rPr lang="en-US" sz="1600" b="0" i="0" smtClean="0">
                              <a:latin typeface="Cambria Math"/>
                            </a:rPr>
                            <m:t>C</m:t>
                          </m:r>
                          <m:r>
                            <m:rPr>
                              <m:sty m:val="p"/>
                            </m:rPr>
                            <a:rPr lang="es-ES" sz="1600">
                              <a:latin typeface="Cambria Math"/>
                            </a:rPr>
                            <m:t>ρ</m:t>
                          </m:r>
                        </m:e>
                        <m:sub>
                          <m:r>
                            <a:rPr lang="es-ES" sz="1600">
                              <a:latin typeface="Cambria Math"/>
                            </a:rPr>
                            <m:t>1</m:t>
                          </m:r>
                          <m:r>
                            <m:rPr>
                              <m:sty m:val="p"/>
                            </m:rPr>
                            <a:rPr lang="es-ES" sz="1600">
                              <a:latin typeface="Cambria Math"/>
                            </a:rPr>
                            <m:t>min</m:t>
                          </m:r>
                          <m:r>
                            <a:rPr lang="en-US" sz="1600" b="0" i="0" smtClean="0">
                              <a:latin typeface="Cambria Math"/>
                            </a:rPr>
                            <m:t>_</m:t>
                          </m:r>
                          <m:r>
                            <m:rPr>
                              <m:sty m:val="p"/>
                            </m:rPr>
                            <a:rPr lang="en-US" sz="1600" b="0" i="0" smtClean="0">
                              <a:latin typeface="Cambria Math"/>
                            </a:rPr>
                            <m:t>ad</m:t>
                          </m:r>
                        </m:sub>
                      </m:sSub>
                    </m:oMath>
                  </m:oMathPara>
                </a14:m>
                <a:endParaRPr lang="en-US" sz="1600" dirty="0"/>
              </a:p>
            </p:txBody>
          </p:sp>
        </mc:Choice>
        <mc:Fallback xmlns="">
          <p:sp>
            <p:nvSpPr>
              <p:cNvPr id="75" name="74 Rectángulo"/>
              <p:cNvSpPr>
                <a:spLocks noRot="1" noChangeAspect="1" noMove="1" noResize="1" noEditPoints="1" noAdjustHandles="1" noChangeArrowheads="1" noChangeShapeType="1" noTextEdit="1"/>
              </p:cNvSpPr>
              <p:nvPr/>
            </p:nvSpPr>
            <p:spPr>
              <a:xfrm>
                <a:off x="7602567" y="5562688"/>
                <a:ext cx="1060483" cy="346826"/>
              </a:xfrm>
              <a:prstGeom prst="rect">
                <a:avLst/>
              </a:prstGeom>
              <a:blipFill rotWithShape="1">
                <a:blip r:embed="rId26"/>
                <a:stretch>
                  <a:fillRect b="-3571"/>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76" name="75 Rectángulo"/>
              <p:cNvSpPr/>
              <p:nvPr/>
            </p:nvSpPr>
            <p:spPr>
              <a:xfrm>
                <a:off x="7606713" y="5221056"/>
                <a:ext cx="1140953" cy="3468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en-US" sz="1600" b="0" i="1" smtClean="0">
                              <a:latin typeface="Cambria Math"/>
                            </a:rPr>
                            <m:t>𝐶</m:t>
                          </m:r>
                          <m:r>
                            <a:rPr lang="es-ES" sz="1600" i="1">
                              <a:latin typeface="Cambria Math"/>
                            </a:rPr>
                            <m:t>𝜌</m:t>
                          </m:r>
                        </m:e>
                        <m:sub>
                          <m:r>
                            <a:rPr lang="es-ES" sz="1600" i="1">
                              <a:latin typeface="Cambria Math"/>
                            </a:rPr>
                            <m:t>1</m:t>
                          </m:r>
                          <m:r>
                            <m:rPr>
                              <m:sty m:val="p"/>
                            </m:rPr>
                            <a:rPr lang="es-ES" sz="1600" i="0">
                              <a:latin typeface="Cambria Math"/>
                            </a:rPr>
                            <m:t>max</m:t>
                          </m:r>
                          <m:r>
                            <a:rPr lang="en-US" sz="1600" b="0" i="1" smtClean="0">
                              <a:latin typeface="Cambria Math"/>
                            </a:rPr>
                            <m:t>⁡_</m:t>
                          </m:r>
                          <m:r>
                            <a:rPr lang="en-US" sz="1600" b="0" i="1" smtClean="0">
                              <a:latin typeface="Cambria Math"/>
                            </a:rPr>
                            <m:t>𝑎𝑑</m:t>
                          </m:r>
                        </m:sub>
                      </m:sSub>
                    </m:oMath>
                  </m:oMathPara>
                </a14:m>
                <a:endParaRPr lang="en-US" sz="1600" dirty="0"/>
              </a:p>
            </p:txBody>
          </p:sp>
        </mc:Choice>
        <mc:Fallback xmlns="">
          <p:sp>
            <p:nvSpPr>
              <p:cNvPr id="76" name="75 Rectángulo"/>
              <p:cNvSpPr>
                <a:spLocks noRot="1" noChangeAspect="1" noMove="1" noResize="1" noEditPoints="1" noAdjustHandles="1" noChangeArrowheads="1" noChangeShapeType="1" noTextEdit="1"/>
              </p:cNvSpPr>
              <p:nvPr/>
            </p:nvSpPr>
            <p:spPr>
              <a:xfrm>
                <a:off x="7606713" y="5221056"/>
                <a:ext cx="1140953" cy="346826"/>
              </a:xfrm>
              <a:prstGeom prst="rect">
                <a:avLst/>
              </a:prstGeom>
              <a:blipFill rotWithShape="1">
                <a:blip r:embed="rId27"/>
                <a:stretch>
                  <a:fillRect b="-1754"/>
                </a:stretch>
              </a:blipFill>
            </p:spPr>
            <p:txBody>
              <a:bodyPr/>
              <a:lstStyle/>
              <a:p>
                <a:r>
                  <a:rPr lang="es-ES_tradnl">
                    <a:noFill/>
                  </a:rPr>
                  <a:t> </a:t>
                </a:r>
              </a:p>
            </p:txBody>
          </p:sp>
        </mc:Fallback>
      </mc:AlternateContent>
      <p:pic>
        <p:nvPicPr>
          <p:cNvPr id="77" name="76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37853" y="5146151"/>
            <a:ext cx="803510" cy="465246"/>
          </a:xfrm>
          <a:prstGeom prst="rect">
            <a:avLst/>
          </a:prstGeom>
        </p:spPr>
      </p:pic>
      <p:pic>
        <p:nvPicPr>
          <p:cNvPr id="78" name="7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37853" y="5520468"/>
            <a:ext cx="803510" cy="465246"/>
          </a:xfrm>
          <a:prstGeom prst="rect">
            <a:avLst/>
          </a:prstGeom>
        </p:spPr>
      </p:pic>
      <p:sp>
        <p:nvSpPr>
          <p:cNvPr id="79" name="78 Rectángulo"/>
          <p:cNvSpPr/>
          <p:nvPr/>
        </p:nvSpPr>
        <p:spPr>
          <a:xfrm>
            <a:off x="6095999" y="3762157"/>
            <a:ext cx="2863955" cy="2511974"/>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s-ES_tradnl"/>
          </a:p>
        </p:txBody>
      </p:sp>
    </p:spTree>
    <p:extLst>
      <p:ext uri="{BB962C8B-B14F-4D97-AF65-F5344CB8AC3E}">
        <p14:creationId xmlns:p14="http://schemas.microsoft.com/office/powerpoint/2010/main" val="1462950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ctángulo"/>
          <p:cNvSpPr/>
          <p:nvPr/>
        </p:nvSpPr>
        <p:spPr>
          <a:xfrm rot="5400000">
            <a:off x="4297229" y="2011229"/>
            <a:ext cx="549542" cy="9144000"/>
          </a:xfrm>
          <a:prstGeom prst="rect">
            <a:avLst/>
          </a:prstGeom>
          <a:gradFill flip="none" rotWithShape="1">
            <a:gsLst>
              <a:gs pos="22000">
                <a:schemeClr val="bg1"/>
              </a:gs>
              <a:gs pos="43000">
                <a:srgbClr val="9CB86E"/>
              </a:gs>
              <a:gs pos="100000">
                <a:srgbClr val="156B13"/>
              </a:gs>
            </a:gsLst>
            <a:lin ang="16200000" scaled="1"/>
            <a:tileRect/>
          </a:gradFill>
          <a:effectLst>
            <a:outerShdw blurRad="40000" dist="23000" dir="5400000" rotWithShape="0">
              <a:srgbClr val="000000">
                <a:alpha val="35000"/>
              </a:srgbClr>
            </a:outerShdw>
            <a:softEdge rad="635000"/>
          </a:effectLst>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6" name="Picture 2" descr="https://encrypted-tbn1.gstatic.com/images?q=tbn:ANd9GcQqybFzRsQEapiVmCzOOsXzjnjDMj1qXdOWH2lj4SnHIEcBqkKiukjXJm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384658"/>
            <a:ext cx="1676399" cy="473342"/>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3" name="32 Rectángulo"/>
          <p:cNvSpPr/>
          <p:nvPr/>
        </p:nvSpPr>
        <p:spPr>
          <a:xfrm>
            <a:off x="553401" y="2643805"/>
            <a:ext cx="685799" cy="39881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l-GR" sz="1400" dirty="0" smtClean="0"/>
              <a:t>ρ</a:t>
            </a:r>
            <a:r>
              <a:rPr lang="es-ES_tradnl" sz="1400" dirty="0" smtClean="0"/>
              <a:t>(1)</a:t>
            </a:r>
            <a:endParaRPr lang="es-ES_tradnl" sz="1400" dirty="0"/>
          </a:p>
        </p:txBody>
      </p:sp>
      <p:sp>
        <p:nvSpPr>
          <p:cNvPr id="34" name="33 Rectángulo"/>
          <p:cNvSpPr/>
          <p:nvPr/>
        </p:nvSpPr>
        <p:spPr>
          <a:xfrm>
            <a:off x="553401" y="3840859"/>
            <a:ext cx="781048" cy="39881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l-GR" sz="1400" dirty="0" smtClean="0"/>
              <a:t>ρ</a:t>
            </a:r>
            <a:r>
              <a:rPr lang="en-US" sz="1400" dirty="0" smtClean="0"/>
              <a:t>max</a:t>
            </a:r>
            <a:r>
              <a:rPr lang="es-ES_tradnl" sz="1400" dirty="0" smtClean="0"/>
              <a:t>(1)</a:t>
            </a:r>
            <a:endParaRPr lang="es-ES_tradnl" sz="1400" dirty="0"/>
          </a:p>
        </p:txBody>
      </p:sp>
      <p:sp>
        <p:nvSpPr>
          <p:cNvPr id="35" name="34 Rectángulo"/>
          <p:cNvSpPr/>
          <p:nvPr/>
        </p:nvSpPr>
        <p:spPr>
          <a:xfrm>
            <a:off x="539589" y="5116213"/>
            <a:ext cx="749300" cy="39881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l-GR" sz="1400" dirty="0" smtClean="0"/>
              <a:t>ρ</a:t>
            </a:r>
            <a:r>
              <a:rPr lang="en-US" sz="1400" dirty="0" smtClean="0"/>
              <a:t>min</a:t>
            </a:r>
            <a:r>
              <a:rPr lang="es-ES_tradnl" sz="1400" dirty="0" smtClean="0"/>
              <a:t>(1)</a:t>
            </a:r>
            <a:endParaRPr lang="es-ES_tradnl" sz="1400" dirty="0"/>
          </a:p>
        </p:txBody>
      </p:sp>
      <p:sp>
        <p:nvSpPr>
          <p:cNvPr id="30" name="29 Rectángulo"/>
          <p:cNvSpPr/>
          <p:nvPr/>
        </p:nvSpPr>
        <p:spPr>
          <a:xfrm>
            <a:off x="1305562" y="304800"/>
            <a:ext cx="3489640" cy="42083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b="1" dirty="0" smtClean="0"/>
              <a:t>NORMALIZACION EN LINEA</a:t>
            </a:r>
            <a:endParaRPr lang="es-ES_tradnl" sz="1600" b="1" dirty="0"/>
          </a:p>
        </p:txBody>
      </p:sp>
      <p:sp>
        <p:nvSpPr>
          <p:cNvPr id="36" name="35 Rectángulo"/>
          <p:cNvSpPr/>
          <p:nvPr/>
        </p:nvSpPr>
        <p:spPr>
          <a:xfrm>
            <a:off x="5087620" y="304801"/>
            <a:ext cx="3489640" cy="42083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b="1" dirty="0" smtClean="0"/>
              <a:t>NORMALIZACION ADAPTATIVA</a:t>
            </a:r>
            <a:endParaRPr lang="es-ES_tradnl" sz="1600" b="1" dirty="0"/>
          </a:p>
        </p:txBody>
      </p:sp>
      <p:sp>
        <p:nvSpPr>
          <p:cNvPr id="31" name="1 Título"/>
          <p:cNvSpPr txBox="1">
            <a:spLocks/>
          </p:cNvSpPr>
          <p:nvPr/>
        </p:nvSpPr>
        <p:spPr>
          <a:xfrm>
            <a:off x="0" y="-76200"/>
            <a:ext cx="9143999" cy="388988"/>
          </a:xfrm>
          <a:prstGeom prst="rect">
            <a:avLst/>
          </a:prstGeom>
          <a:gradFill flip="none" rotWithShape="1">
            <a:gsLst>
              <a:gs pos="0">
                <a:srgbClr val="7030A0"/>
              </a:gs>
              <a:gs pos="39999">
                <a:schemeClr val="accent4">
                  <a:lumMod val="60000"/>
                  <a:lumOff val="40000"/>
                </a:schemeClr>
              </a:gs>
              <a:gs pos="59000">
                <a:srgbClr val="C4D6EB"/>
              </a:gs>
              <a:gs pos="97000">
                <a:schemeClr val="bg1"/>
              </a:gs>
              <a:gs pos="92917">
                <a:schemeClr val="bg1"/>
              </a:gs>
              <a:gs pos="67000">
                <a:srgbClr val="FFEBFA"/>
              </a:gs>
            </a:gsLst>
            <a:lin ang="10800000" scaled="1"/>
            <a:tileRect/>
          </a:gra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2400" b="1" dirty="0" smtClean="0">
                <a:solidFill>
                  <a:schemeClr val="tx1"/>
                </a:solidFill>
              </a:rPr>
              <a:t>                                                           </a:t>
            </a:r>
            <a:endParaRPr lang="en-US" sz="2400" b="1" dirty="0">
              <a:solidFill>
                <a:schemeClr val="tx1"/>
              </a:solidFill>
            </a:endParaRPr>
          </a:p>
        </p:txBody>
      </p:sp>
      <p:graphicFrame>
        <p:nvGraphicFramePr>
          <p:cNvPr id="39" name="38 Diagrama"/>
          <p:cNvGraphicFramePr/>
          <p:nvPr>
            <p:extLst>
              <p:ext uri="{D42A27DB-BD31-4B8C-83A1-F6EECF244321}">
                <p14:modId xmlns:p14="http://schemas.microsoft.com/office/powerpoint/2010/main" val="2475977231"/>
              </p:ext>
            </p:extLst>
          </p:nvPr>
        </p:nvGraphicFramePr>
        <p:xfrm>
          <a:off x="-23648" y="-38101"/>
          <a:ext cx="4800600" cy="3429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1" name="40 Redondear rectángulo de esquina del mismo lado"/>
          <p:cNvSpPr/>
          <p:nvPr/>
        </p:nvSpPr>
        <p:spPr>
          <a:xfrm>
            <a:off x="-49072" y="381000"/>
            <a:ext cx="1139539" cy="723900"/>
          </a:xfrm>
          <a:prstGeom prst="round2Same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1600" b="1" dirty="0" smtClean="0"/>
              <a:t>ETAPA </a:t>
            </a:r>
            <a:r>
              <a:rPr lang="en-US" sz="1600" b="1" dirty="0"/>
              <a:t>1: </a:t>
            </a:r>
            <a:r>
              <a:rPr lang="en-US" sz="1600" b="1" dirty="0" smtClean="0"/>
              <a:t>   </a:t>
            </a:r>
            <a:r>
              <a:rPr lang="en-US" sz="1600" b="1" dirty="0" err="1" smtClean="0"/>
              <a:t>Detección</a:t>
            </a:r>
            <a:r>
              <a:rPr lang="en-US" sz="1600" b="1" dirty="0" smtClean="0"/>
              <a:t> </a:t>
            </a:r>
            <a:endParaRPr lang="es-ES_tradnl" sz="1600" dirty="0"/>
          </a:p>
        </p:txBody>
      </p:sp>
      <p:sp>
        <p:nvSpPr>
          <p:cNvPr id="42" name="41 Rectángulo"/>
          <p:cNvSpPr/>
          <p:nvPr/>
        </p:nvSpPr>
        <p:spPr>
          <a:xfrm>
            <a:off x="4486731" y="5462169"/>
            <a:ext cx="243113" cy="19940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c</a:t>
            </a:r>
            <a:endParaRPr lang="es-ES_tradnl" dirty="0"/>
          </a:p>
        </p:txBody>
      </p:sp>
      <p:sp>
        <p:nvSpPr>
          <p:cNvPr id="43" name="42 Rectángulo"/>
          <p:cNvSpPr/>
          <p:nvPr/>
        </p:nvSpPr>
        <p:spPr>
          <a:xfrm>
            <a:off x="8302174" y="3641453"/>
            <a:ext cx="304798" cy="19940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d</a:t>
            </a:r>
            <a:endParaRPr lang="es-ES_tradnl" dirty="0"/>
          </a:p>
        </p:txBody>
      </p:sp>
      <p:sp>
        <p:nvSpPr>
          <p:cNvPr id="45" name="44 Rectángulo"/>
          <p:cNvSpPr/>
          <p:nvPr/>
        </p:nvSpPr>
        <p:spPr>
          <a:xfrm>
            <a:off x="8254320" y="5564684"/>
            <a:ext cx="304798" cy="19940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f</a:t>
            </a:r>
            <a:endParaRPr lang="es-ES_tradnl" dirty="0"/>
          </a:p>
        </p:txBody>
      </p:sp>
      <p:sp>
        <p:nvSpPr>
          <p:cNvPr id="46" name="45 Rectángulo redondeado"/>
          <p:cNvSpPr/>
          <p:nvPr/>
        </p:nvSpPr>
        <p:spPr>
          <a:xfrm>
            <a:off x="5935737" y="-76200"/>
            <a:ext cx="2522464" cy="43901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lvl="0" algn="ctr"/>
            <a:r>
              <a:rPr lang="en-US" dirty="0" err="1" smtClean="0"/>
              <a:t>Descripción</a:t>
            </a:r>
            <a:r>
              <a:rPr lang="en-US" dirty="0" smtClean="0"/>
              <a:t> de  </a:t>
            </a:r>
            <a:r>
              <a:rPr lang="en-US" dirty="0" err="1"/>
              <a:t>E</a:t>
            </a:r>
            <a:r>
              <a:rPr lang="en-US" dirty="0" err="1" smtClean="0"/>
              <a:t>tapas</a:t>
            </a:r>
            <a:endParaRPr lang="es-ES_tradnl" dirty="0"/>
          </a:p>
        </p:txBody>
      </p:sp>
      <p:pic>
        <p:nvPicPr>
          <p:cNvPr id="51" name="0 Imagen"/>
          <p:cNvPicPr/>
          <p:nvPr/>
        </p:nvPicPr>
        <p:blipFill>
          <a:blip r:embed="rId9" cstate="print">
            <a:extLst>
              <a:ext uri="{28A0092B-C50C-407E-A947-70E740481C1C}">
                <a14:useLocalDpi xmlns:a14="http://schemas.microsoft.com/office/drawing/2010/main" val="0"/>
              </a:ext>
            </a:extLst>
          </a:blip>
          <a:stretch>
            <a:fillRect/>
          </a:stretch>
        </p:blipFill>
        <p:spPr>
          <a:xfrm>
            <a:off x="1422990" y="837949"/>
            <a:ext cx="3530009" cy="1371851"/>
          </a:xfrm>
          <a:prstGeom prst="rect">
            <a:avLst/>
          </a:prstGeom>
        </p:spPr>
      </p:pic>
      <p:pic>
        <p:nvPicPr>
          <p:cNvPr id="52" name="0 Imagen"/>
          <p:cNvPicPr/>
          <p:nvPr/>
        </p:nvPicPr>
        <p:blipFill>
          <a:blip r:embed="rId10" cstate="print">
            <a:extLst>
              <a:ext uri="{28A0092B-C50C-407E-A947-70E740481C1C}">
                <a14:useLocalDpi xmlns:a14="http://schemas.microsoft.com/office/drawing/2010/main" val="0"/>
              </a:ext>
            </a:extLst>
          </a:blip>
          <a:stretch>
            <a:fillRect/>
          </a:stretch>
        </p:blipFill>
        <p:spPr>
          <a:xfrm>
            <a:off x="1356070" y="2286000"/>
            <a:ext cx="3613768" cy="1143000"/>
          </a:xfrm>
          <a:prstGeom prst="rect">
            <a:avLst/>
          </a:prstGeom>
        </p:spPr>
      </p:pic>
      <p:pic>
        <p:nvPicPr>
          <p:cNvPr id="53" name="0 Imagen"/>
          <p:cNvPicPr/>
          <p:nvPr/>
        </p:nvPicPr>
        <p:blipFill>
          <a:blip r:embed="rId11" cstate="print">
            <a:extLst>
              <a:ext uri="{28A0092B-C50C-407E-A947-70E740481C1C}">
                <a14:useLocalDpi xmlns:a14="http://schemas.microsoft.com/office/drawing/2010/main" val="0"/>
              </a:ext>
            </a:extLst>
          </a:blip>
          <a:stretch>
            <a:fillRect/>
          </a:stretch>
        </p:blipFill>
        <p:spPr>
          <a:xfrm>
            <a:off x="1422991" y="3491948"/>
            <a:ext cx="3479926" cy="1189990"/>
          </a:xfrm>
          <a:prstGeom prst="rect">
            <a:avLst/>
          </a:prstGeom>
        </p:spPr>
      </p:pic>
      <p:pic>
        <p:nvPicPr>
          <p:cNvPr id="54" name="0 Imagen"/>
          <p:cNvPicPr/>
          <p:nvPr/>
        </p:nvPicPr>
        <p:blipFill>
          <a:blip r:embed="rId12" cstate="print">
            <a:extLst>
              <a:ext uri="{28A0092B-C50C-407E-A947-70E740481C1C}">
                <a14:useLocalDpi xmlns:a14="http://schemas.microsoft.com/office/drawing/2010/main" val="0"/>
              </a:ext>
            </a:extLst>
          </a:blip>
          <a:stretch>
            <a:fillRect/>
          </a:stretch>
        </p:blipFill>
        <p:spPr>
          <a:xfrm>
            <a:off x="5301614" y="3589746"/>
            <a:ext cx="3433443" cy="1191895"/>
          </a:xfrm>
          <a:prstGeom prst="rect">
            <a:avLst/>
          </a:prstGeom>
        </p:spPr>
      </p:pic>
      <p:pic>
        <p:nvPicPr>
          <p:cNvPr id="55" name="0 Imagen"/>
          <p:cNvPicPr/>
          <p:nvPr/>
        </p:nvPicPr>
        <p:blipFill>
          <a:blip r:embed="rId13" cstate="print">
            <a:extLst>
              <a:ext uri="{28A0092B-C50C-407E-A947-70E740481C1C}">
                <a14:useLocalDpi xmlns:a14="http://schemas.microsoft.com/office/drawing/2010/main" val="0"/>
              </a:ext>
            </a:extLst>
          </a:blip>
          <a:stretch>
            <a:fillRect/>
          </a:stretch>
        </p:blipFill>
        <p:spPr>
          <a:xfrm>
            <a:off x="5204545" y="2222500"/>
            <a:ext cx="3505200" cy="1206500"/>
          </a:xfrm>
          <a:prstGeom prst="rect">
            <a:avLst/>
          </a:prstGeom>
        </p:spPr>
      </p:pic>
      <p:pic>
        <p:nvPicPr>
          <p:cNvPr id="56" name="0 Imagen"/>
          <p:cNvPicPr/>
          <p:nvPr/>
        </p:nvPicPr>
        <p:blipFill>
          <a:blip r:embed="rId14" cstate="print">
            <a:extLst>
              <a:ext uri="{28A0092B-C50C-407E-A947-70E740481C1C}">
                <a14:useLocalDpi xmlns:a14="http://schemas.microsoft.com/office/drawing/2010/main" val="0"/>
              </a:ext>
            </a:extLst>
          </a:blip>
          <a:stretch>
            <a:fillRect/>
          </a:stretch>
        </p:blipFill>
        <p:spPr>
          <a:xfrm>
            <a:off x="1500963" y="4741218"/>
            <a:ext cx="3401954" cy="1278582"/>
          </a:xfrm>
          <a:prstGeom prst="rect">
            <a:avLst/>
          </a:prstGeom>
        </p:spPr>
      </p:pic>
      <p:pic>
        <p:nvPicPr>
          <p:cNvPr id="57" name="0 Imagen"/>
          <p:cNvPicPr/>
          <p:nvPr/>
        </p:nvPicPr>
        <p:blipFill>
          <a:blip r:embed="rId15" cstate="print">
            <a:extLst>
              <a:ext uri="{28A0092B-C50C-407E-A947-70E740481C1C}">
                <a14:useLocalDpi xmlns:a14="http://schemas.microsoft.com/office/drawing/2010/main" val="0"/>
              </a:ext>
            </a:extLst>
          </a:blip>
          <a:stretch>
            <a:fillRect/>
          </a:stretch>
        </p:blipFill>
        <p:spPr>
          <a:xfrm>
            <a:off x="5308440" y="4854575"/>
            <a:ext cx="3378360" cy="1241425"/>
          </a:xfrm>
          <a:prstGeom prst="rect">
            <a:avLst/>
          </a:prstGeom>
        </p:spPr>
      </p:pic>
      <p:pic>
        <p:nvPicPr>
          <p:cNvPr id="58" name="0 Imagen"/>
          <p:cNvPicPr/>
          <p:nvPr/>
        </p:nvPicPr>
        <p:blipFill>
          <a:blip r:embed="rId9" cstate="print">
            <a:extLst>
              <a:ext uri="{28A0092B-C50C-407E-A947-70E740481C1C}">
                <a14:useLocalDpi xmlns:a14="http://schemas.microsoft.com/office/drawing/2010/main" val="0"/>
              </a:ext>
            </a:extLst>
          </a:blip>
          <a:stretch>
            <a:fillRect/>
          </a:stretch>
        </p:blipFill>
        <p:spPr>
          <a:xfrm>
            <a:off x="5087620" y="837949"/>
            <a:ext cx="3647438" cy="1371851"/>
          </a:xfrm>
          <a:prstGeom prst="rect">
            <a:avLst/>
          </a:prstGeom>
        </p:spPr>
      </p:pic>
      <p:sp>
        <p:nvSpPr>
          <p:cNvPr id="3" name="2 Rectángulo"/>
          <p:cNvSpPr/>
          <p:nvPr/>
        </p:nvSpPr>
        <p:spPr>
          <a:xfrm>
            <a:off x="4562674" y="2356321"/>
            <a:ext cx="304798" cy="19940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1</a:t>
            </a:r>
            <a:endParaRPr lang="es-ES_tradnl" dirty="0"/>
          </a:p>
        </p:txBody>
      </p:sp>
      <p:sp>
        <p:nvSpPr>
          <p:cNvPr id="59" name="58 Rectángulo"/>
          <p:cNvSpPr/>
          <p:nvPr/>
        </p:nvSpPr>
        <p:spPr>
          <a:xfrm>
            <a:off x="4562674" y="3657068"/>
            <a:ext cx="304798" cy="19940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2</a:t>
            </a:r>
            <a:endParaRPr lang="es-ES_tradnl" dirty="0"/>
          </a:p>
        </p:txBody>
      </p:sp>
      <p:sp>
        <p:nvSpPr>
          <p:cNvPr id="60" name="59 Rectángulo"/>
          <p:cNvSpPr/>
          <p:nvPr/>
        </p:nvSpPr>
        <p:spPr>
          <a:xfrm>
            <a:off x="4577445" y="4858488"/>
            <a:ext cx="304798" cy="19940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3</a:t>
            </a:r>
            <a:endParaRPr lang="es-ES_tradnl" dirty="0"/>
          </a:p>
        </p:txBody>
      </p:sp>
      <p:sp>
        <p:nvSpPr>
          <p:cNvPr id="61" name="60 Rectángulo"/>
          <p:cNvSpPr/>
          <p:nvPr/>
        </p:nvSpPr>
        <p:spPr>
          <a:xfrm>
            <a:off x="8382002" y="2456024"/>
            <a:ext cx="304798" cy="19940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4</a:t>
            </a:r>
            <a:endParaRPr lang="es-ES_tradnl" dirty="0"/>
          </a:p>
        </p:txBody>
      </p:sp>
      <p:sp>
        <p:nvSpPr>
          <p:cNvPr id="62" name="61 Rectángulo"/>
          <p:cNvSpPr/>
          <p:nvPr/>
        </p:nvSpPr>
        <p:spPr>
          <a:xfrm>
            <a:off x="8404947" y="3741156"/>
            <a:ext cx="304798" cy="19940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5</a:t>
            </a:r>
            <a:endParaRPr lang="es-ES_tradnl" dirty="0"/>
          </a:p>
        </p:txBody>
      </p:sp>
      <p:sp>
        <p:nvSpPr>
          <p:cNvPr id="63" name="62 Rectángulo"/>
          <p:cNvSpPr/>
          <p:nvPr/>
        </p:nvSpPr>
        <p:spPr>
          <a:xfrm>
            <a:off x="8311034" y="4962104"/>
            <a:ext cx="304798" cy="19940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6</a:t>
            </a:r>
            <a:endParaRPr lang="es-ES_tradnl" dirty="0"/>
          </a:p>
        </p:txBody>
      </p:sp>
    </p:spTree>
    <p:extLst>
      <p:ext uri="{BB962C8B-B14F-4D97-AF65-F5344CB8AC3E}">
        <p14:creationId xmlns:p14="http://schemas.microsoft.com/office/powerpoint/2010/main" val="344110011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ctángulo"/>
          <p:cNvSpPr/>
          <p:nvPr/>
        </p:nvSpPr>
        <p:spPr>
          <a:xfrm rot="5400000">
            <a:off x="4297229" y="2011229"/>
            <a:ext cx="549542" cy="9144000"/>
          </a:xfrm>
          <a:prstGeom prst="rect">
            <a:avLst/>
          </a:prstGeom>
          <a:gradFill flip="none" rotWithShape="1">
            <a:gsLst>
              <a:gs pos="22000">
                <a:schemeClr val="bg1"/>
              </a:gs>
              <a:gs pos="43000">
                <a:srgbClr val="9CB86E"/>
              </a:gs>
              <a:gs pos="100000">
                <a:srgbClr val="156B13"/>
              </a:gs>
            </a:gsLst>
            <a:lin ang="16200000" scaled="1"/>
            <a:tileRect/>
          </a:gradFill>
          <a:effectLst>
            <a:outerShdw blurRad="40000" dist="23000" dir="5400000" rotWithShape="0">
              <a:srgbClr val="000000">
                <a:alpha val="35000"/>
              </a:srgbClr>
            </a:outerShdw>
            <a:softEdge rad="635000"/>
          </a:effectLst>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6" name="Picture 2" descr="https://encrypted-tbn1.gstatic.com/images?q=tbn:ANd9GcQqybFzRsQEapiVmCzOOsXzjnjDMj1qXdOWH2lj4SnHIEcBqkKiukjXJm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384658"/>
            <a:ext cx="1676399" cy="473342"/>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3" name="32 Rectángulo"/>
          <p:cNvSpPr/>
          <p:nvPr/>
        </p:nvSpPr>
        <p:spPr>
          <a:xfrm>
            <a:off x="404668" y="1798235"/>
            <a:ext cx="685799" cy="39881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dirty="0" smtClean="0"/>
              <a:t>C</a:t>
            </a:r>
            <a:r>
              <a:rPr lang="el-GR" sz="1400" dirty="0" smtClean="0"/>
              <a:t>ρ</a:t>
            </a:r>
            <a:r>
              <a:rPr lang="es-ES_tradnl" sz="1400" dirty="0" smtClean="0"/>
              <a:t>(1)</a:t>
            </a:r>
            <a:endParaRPr lang="es-ES_tradnl" sz="1400" dirty="0"/>
          </a:p>
        </p:txBody>
      </p:sp>
      <p:sp>
        <p:nvSpPr>
          <p:cNvPr id="34" name="33 Rectángulo"/>
          <p:cNvSpPr/>
          <p:nvPr/>
        </p:nvSpPr>
        <p:spPr>
          <a:xfrm>
            <a:off x="304800" y="3748087"/>
            <a:ext cx="970600" cy="39881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dirty="0" smtClean="0"/>
              <a:t>C</a:t>
            </a:r>
            <a:r>
              <a:rPr lang="el-GR" sz="1400" dirty="0" smtClean="0"/>
              <a:t>ρ</a:t>
            </a:r>
            <a:r>
              <a:rPr lang="en-US" sz="1400" dirty="0" smtClean="0"/>
              <a:t>max</a:t>
            </a:r>
            <a:r>
              <a:rPr lang="es-ES_tradnl" sz="1400" dirty="0" smtClean="0"/>
              <a:t>(1)</a:t>
            </a:r>
            <a:endParaRPr lang="es-ES_tradnl" sz="1400" dirty="0"/>
          </a:p>
        </p:txBody>
      </p:sp>
      <p:sp>
        <p:nvSpPr>
          <p:cNvPr id="35" name="34 Rectángulo"/>
          <p:cNvSpPr/>
          <p:nvPr/>
        </p:nvSpPr>
        <p:spPr>
          <a:xfrm>
            <a:off x="255522" y="5521622"/>
            <a:ext cx="984089" cy="39881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dirty="0" smtClean="0"/>
              <a:t>C</a:t>
            </a:r>
            <a:r>
              <a:rPr lang="el-GR" sz="1400" dirty="0" smtClean="0"/>
              <a:t>ρ</a:t>
            </a:r>
            <a:r>
              <a:rPr lang="en-US" sz="1400" dirty="0" smtClean="0"/>
              <a:t>min</a:t>
            </a:r>
            <a:r>
              <a:rPr lang="es-ES_tradnl" sz="1400" dirty="0" smtClean="0"/>
              <a:t>(1)</a:t>
            </a:r>
            <a:endParaRPr lang="es-ES_tradnl" sz="1400" dirty="0"/>
          </a:p>
        </p:txBody>
      </p:sp>
      <p:sp>
        <p:nvSpPr>
          <p:cNvPr id="30" name="29 Rectángulo"/>
          <p:cNvSpPr/>
          <p:nvPr/>
        </p:nvSpPr>
        <p:spPr>
          <a:xfrm>
            <a:off x="1305562" y="304800"/>
            <a:ext cx="3489640" cy="42083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b="1" dirty="0" smtClean="0"/>
              <a:t>CFAR de NORMALIZACION EN LINEA</a:t>
            </a:r>
            <a:endParaRPr lang="es-ES_tradnl" sz="1600" b="1" dirty="0"/>
          </a:p>
        </p:txBody>
      </p:sp>
      <p:sp>
        <p:nvSpPr>
          <p:cNvPr id="36" name="35 Rectángulo"/>
          <p:cNvSpPr/>
          <p:nvPr/>
        </p:nvSpPr>
        <p:spPr>
          <a:xfrm>
            <a:off x="5087620" y="304801"/>
            <a:ext cx="3489640" cy="42083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b="1" dirty="0" smtClean="0"/>
              <a:t>CFAR de NORMALIZACION ADAPTATIVA</a:t>
            </a:r>
            <a:endParaRPr lang="es-ES_tradnl" sz="1600" b="1" dirty="0"/>
          </a:p>
        </p:txBody>
      </p:sp>
      <p:sp>
        <p:nvSpPr>
          <p:cNvPr id="31" name="1 Título"/>
          <p:cNvSpPr txBox="1">
            <a:spLocks/>
          </p:cNvSpPr>
          <p:nvPr/>
        </p:nvSpPr>
        <p:spPr>
          <a:xfrm>
            <a:off x="0" y="-76200"/>
            <a:ext cx="9143999" cy="388988"/>
          </a:xfrm>
          <a:prstGeom prst="rect">
            <a:avLst/>
          </a:prstGeom>
          <a:gradFill flip="none" rotWithShape="1">
            <a:gsLst>
              <a:gs pos="0">
                <a:srgbClr val="7030A0"/>
              </a:gs>
              <a:gs pos="39999">
                <a:schemeClr val="accent4">
                  <a:lumMod val="60000"/>
                  <a:lumOff val="40000"/>
                </a:schemeClr>
              </a:gs>
              <a:gs pos="59000">
                <a:srgbClr val="C4D6EB"/>
              </a:gs>
              <a:gs pos="97000">
                <a:schemeClr val="bg1"/>
              </a:gs>
              <a:gs pos="92917">
                <a:schemeClr val="bg1"/>
              </a:gs>
              <a:gs pos="67000">
                <a:srgbClr val="FFEBFA"/>
              </a:gs>
            </a:gsLst>
            <a:lin ang="10800000" scaled="1"/>
            <a:tileRect/>
          </a:gra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2400" b="1" dirty="0" smtClean="0">
                <a:solidFill>
                  <a:schemeClr val="tx1"/>
                </a:solidFill>
              </a:rPr>
              <a:t>                                                           </a:t>
            </a:r>
            <a:endParaRPr lang="en-US" sz="2400" b="1" dirty="0">
              <a:solidFill>
                <a:schemeClr val="tx1"/>
              </a:solidFill>
            </a:endParaRPr>
          </a:p>
        </p:txBody>
      </p:sp>
      <p:graphicFrame>
        <p:nvGraphicFramePr>
          <p:cNvPr id="39" name="38 Diagrama"/>
          <p:cNvGraphicFramePr/>
          <p:nvPr>
            <p:extLst>
              <p:ext uri="{D42A27DB-BD31-4B8C-83A1-F6EECF244321}">
                <p14:modId xmlns:p14="http://schemas.microsoft.com/office/powerpoint/2010/main" val="2047738736"/>
              </p:ext>
            </p:extLst>
          </p:nvPr>
        </p:nvGraphicFramePr>
        <p:xfrm>
          <a:off x="-23648" y="-38101"/>
          <a:ext cx="4800600" cy="3429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1" name="40 Redondear rectángulo de esquina del mismo lado"/>
          <p:cNvSpPr/>
          <p:nvPr/>
        </p:nvSpPr>
        <p:spPr>
          <a:xfrm>
            <a:off x="-49072" y="381000"/>
            <a:ext cx="1139539" cy="723900"/>
          </a:xfrm>
          <a:prstGeom prst="round2Same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1600" b="1" dirty="0" smtClean="0"/>
              <a:t>ETAPA </a:t>
            </a:r>
            <a:r>
              <a:rPr lang="en-US" sz="1600" b="1" dirty="0"/>
              <a:t>1: </a:t>
            </a:r>
            <a:r>
              <a:rPr lang="en-US" sz="1600" b="1" dirty="0" smtClean="0"/>
              <a:t>   </a:t>
            </a:r>
            <a:r>
              <a:rPr lang="en-US" sz="1600" b="1" dirty="0" err="1" smtClean="0"/>
              <a:t>Detección</a:t>
            </a:r>
            <a:r>
              <a:rPr lang="en-US" sz="1600" b="1" dirty="0" smtClean="0"/>
              <a:t> </a:t>
            </a:r>
            <a:endParaRPr lang="es-ES_tradnl" sz="1600" dirty="0"/>
          </a:p>
        </p:txBody>
      </p:sp>
      <p:sp>
        <p:nvSpPr>
          <p:cNvPr id="46" name="45 Rectángulo redondeado"/>
          <p:cNvSpPr/>
          <p:nvPr/>
        </p:nvSpPr>
        <p:spPr>
          <a:xfrm>
            <a:off x="5935737" y="-76200"/>
            <a:ext cx="2522464" cy="43901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lvl="0" algn="ctr"/>
            <a:r>
              <a:rPr lang="en-US" dirty="0" err="1" smtClean="0"/>
              <a:t>Descripción</a:t>
            </a:r>
            <a:r>
              <a:rPr lang="en-US" dirty="0" smtClean="0"/>
              <a:t> de  </a:t>
            </a:r>
            <a:r>
              <a:rPr lang="en-US" dirty="0" err="1"/>
              <a:t>E</a:t>
            </a:r>
            <a:r>
              <a:rPr lang="en-US" dirty="0" err="1" smtClean="0"/>
              <a:t>tapas</a:t>
            </a:r>
            <a:endParaRPr lang="es-ES_tradnl" dirty="0"/>
          </a:p>
        </p:txBody>
      </p:sp>
      <p:sp>
        <p:nvSpPr>
          <p:cNvPr id="3" name="2 Rectángulo"/>
          <p:cNvSpPr/>
          <p:nvPr/>
        </p:nvSpPr>
        <p:spPr>
          <a:xfrm>
            <a:off x="4579344" y="1371600"/>
            <a:ext cx="304798" cy="19940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7</a:t>
            </a:r>
            <a:endParaRPr lang="es-ES_tradnl" dirty="0"/>
          </a:p>
        </p:txBody>
      </p:sp>
      <p:sp>
        <p:nvSpPr>
          <p:cNvPr id="60" name="59 Rectángulo"/>
          <p:cNvSpPr/>
          <p:nvPr/>
        </p:nvSpPr>
        <p:spPr>
          <a:xfrm>
            <a:off x="4577445" y="4858488"/>
            <a:ext cx="304798" cy="19940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9</a:t>
            </a:r>
            <a:endParaRPr lang="es-ES_tradnl" dirty="0"/>
          </a:p>
        </p:txBody>
      </p:sp>
      <p:sp>
        <p:nvSpPr>
          <p:cNvPr id="61" name="60 Rectángulo"/>
          <p:cNvSpPr/>
          <p:nvPr/>
        </p:nvSpPr>
        <p:spPr>
          <a:xfrm>
            <a:off x="8348661" y="1271897"/>
            <a:ext cx="457198" cy="19940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10</a:t>
            </a:r>
            <a:endParaRPr lang="es-ES_tradnl" dirty="0"/>
          </a:p>
        </p:txBody>
      </p:sp>
      <p:sp>
        <p:nvSpPr>
          <p:cNvPr id="63" name="62 Rectángulo"/>
          <p:cNvSpPr/>
          <p:nvPr/>
        </p:nvSpPr>
        <p:spPr>
          <a:xfrm>
            <a:off x="8389005" y="4962104"/>
            <a:ext cx="528166" cy="19940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12</a:t>
            </a:r>
            <a:endParaRPr lang="es-ES_tradnl" dirty="0"/>
          </a:p>
        </p:txBody>
      </p:sp>
      <p:sp>
        <p:nvSpPr>
          <p:cNvPr id="64" name="63 Rectángulo"/>
          <p:cNvSpPr/>
          <p:nvPr/>
        </p:nvSpPr>
        <p:spPr>
          <a:xfrm>
            <a:off x="8458201" y="3122428"/>
            <a:ext cx="457198" cy="19940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11</a:t>
            </a:r>
            <a:endParaRPr lang="es-ES_tradnl" dirty="0"/>
          </a:p>
        </p:txBody>
      </p:sp>
      <p:pic>
        <p:nvPicPr>
          <p:cNvPr id="65" name="0 Imagen"/>
          <p:cNvPicPr/>
          <p:nvPr/>
        </p:nvPicPr>
        <p:blipFill>
          <a:blip r:embed="rId9" cstate="print">
            <a:extLst>
              <a:ext uri="{28A0092B-C50C-407E-A947-70E740481C1C}">
                <a14:useLocalDpi xmlns:a14="http://schemas.microsoft.com/office/drawing/2010/main" val="0"/>
              </a:ext>
            </a:extLst>
          </a:blip>
          <a:stretch>
            <a:fillRect/>
          </a:stretch>
        </p:blipFill>
        <p:spPr>
          <a:xfrm>
            <a:off x="1390192" y="1104900"/>
            <a:ext cx="3172482" cy="1659890"/>
          </a:xfrm>
          <a:prstGeom prst="rect">
            <a:avLst/>
          </a:prstGeom>
        </p:spPr>
      </p:pic>
      <p:pic>
        <p:nvPicPr>
          <p:cNvPr id="66" name="0 Imagen"/>
          <p:cNvPicPr/>
          <p:nvPr/>
        </p:nvPicPr>
        <p:blipFill>
          <a:blip r:embed="rId10" cstate="print">
            <a:extLst>
              <a:ext uri="{28A0092B-C50C-407E-A947-70E740481C1C}">
                <a14:useLocalDpi xmlns:a14="http://schemas.microsoft.com/office/drawing/2010/main" val="0"/>
              </a:ext>
            </a:extLst>
          </a:blip>
          <a:stretch>
            <a:fillRect/>
          </a:stretch>
        </p:blipFill>
        <p:spPr>
          <a:xfrm>
            <a:off x="1424311" y="2949678"/>
            <a:ext cx="3155033" cy="1702048"/>
          </a:xfrm>
          <a:prstGeom prst="rect">
            <a:avLst/>
          </a:prstGeom>
        </p:spPr>
      </p:pic>
      <p:pic>
        <p:nvPicPr>
          <p:cNvPr id="67" name="0 Imagen"/>
          <p:cNvPicPr/>
          <p:nvPr/>
        </p:nvPicPr>
        <p:blipFill>
          <a:blip r:embed="rId11" cstate="print">
            <a:extLst>
              <a:ext uri="{28A0092B-C50C-407E-A947-70E740481C1C}">
                <a14:useLocalDpi xmlns:a14="http://schemas.microsoft.com/office/drawing/2010/main" val="0"/>
              </a:ext>
            </a:extLst>
          </a:blip>
          <a:stretch>
            <a:fillRect/>
          </a:stretch>
        </p:blipFill>
        <p:spPr>
          <a:xfrm>
            <a:off x="1378876" y="4830099"/>
            <a:ext cx="3155033" cy="1478360"/>
          </a:xfrm>
          <a:prstGeom prst="rect">
            <a:avLst/>
          </a:prstGeom>
        </p:spPr>
      </p:pic>
      <p:pic>
        <p:nvPicPr>
          <p:cNvPr id="68" name="0 Imagen"/>
          <p:cNvPicPr/>
          <p:nvPr/>
        </p:nvPicPr>
        <p:blipFill rotWithShape="1">
          <a:blip r:embed="rId12" cstate="print">
            <a:extLst>
              <a:ext uri="{28A0092B-C50C-407E-A947-70E740481C1C}">
                <a14:useLocalDpi xmlns:a14="http://schemas.microsoft.com/office/drawing/2010/main" val="0"/>
              </a:ext>
            </a:extLst>
          </a:blip>
          <a:srcRect l="3467" r="-1"/>
          <a:stretch/>
        </p:blipFill>
        <p:spPr bwMode="auto">
          <a:xfrm>
            <a:off x="5082304" y="1041244"/>
            <a:ext cx="3299698" cy="1614186"/>
          </a:xfrm>
          <a:prstGeom prst="rect">
            <a:avLst/>
          </a:prstGeom>
          <a:ln>
            <a:noFill/>
          </a:ln>
          <a:extLst>
            <a:ext uri="{53640926-AAD7-44D8-BBD7-CCE9431645EC}">
              <a14:shadowObscured xmlns:a14="http://schemas.microsoft.com/office/drawing/2010/main"/>
            </a:ext>
          </a:extLst>
        </p:spPr>
      </p:pic>
      <p:pic>
        <p:nvPicPr>
          <p:cNvPr id="69" name="0 Imagen"/>
          <p:cNvPicPr/>
          <p:nvPr/>
        </p:nvPicPr>
        <p:blipFill>
          <a:blip r:embed="rId13" cstate="print">
            <a:extLst>
              <a:ext uri="{28A0092B-C50C-407E-A947-70E740481C1C}">
                <a14:useLocalDpi xmlns:a14="http://schemas.microsoft.com/office/drawing/2010/main" val="0"/>
              </a:ext>
            </a:extLst>
          </a:blip>
          <a:stretch>
            <a:fillRect/>
          </a:stretch>
        </p:blipFill>
        <p:spPr>
          <a:xfrm>
            <a:off x="4947601" y="2949678"/>
            <a:ext cx="3434401" cy="1546121"/>
          </a:xfrm>
          <a:prstGeom prst="rect">
            <a:avLst/>
          </a:prstGeom>
        </p:spPr>
      </p:pic>
      <p:pic>
        <p:nvPicPr>
          <p:cNvPr id="70" name="0 Imagen"/>
          <p:cNvPicPr/>
          <p:nvPr/>
        </p:nvPicPr>
        <p:blipFill>
          <a:blip r:embed="rId14" cstate="print">
            <a:extLst>
              <a:ext uri="{28A0092B-C50C-407E-A947-70E740481C1C}">
                <a14:useLocalDpi xmlns:a14="http://schemas.microsoft.com/office/drawing/2010/main" val="0"/>
              </a:ext>
            </a:extLst>
          </a:blip>
          <a:stretch>
            <a:fillRect/>
          </a:stretch>
        </p:blipFill>
        <p:spPr>
          <a:xfrm>
            <a:off x="5104933" y="4651726"/>
            <a:ext cx="3355040" cy="1656732"/>
          </a:xfrm>
          <a:prstGeom prst="rect">
            <a:avLst/>
          </a:prstGeom>
        </p:spPr>
      </p:pic>
      <p:sp>
        <p:nvSpPr>
          <p:cNvPr id="59" name="58 Rectángulo"/>
          <p:cNvSpPr/>
          <p:nvPr/>
        </p:nvSpPr>
        <p:spPr>
          <a:xfrm>
            <a:off x="4642803" y="3124200"/>
            <a:ext cx="304798" cy="19940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8</a:t>
            </a:r>
            <a:endParaRPr lang="es-ES_tradnl" dirty="0"/>
          </a:p>
        </p:txBody>
      </p:sp>
    </p:spTree>
    <p:extLst>
      <p:ext uri="{BB962C8B-B14F-4D97-AF65-F5344CB8AC3E}">
        <p14:creationId xmlns:p14="http://schemas.microsoft.com/office/powerpoint/2010/main" val="33625466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44 Rectángulo"/>
          <p:cNvSpPr/>
          <p:nvPr/>
        </p:nvSpPr>
        <p:spPr>
          <a:xfrm>
            <a:off x="8610600" y="92342"/>
            <a:ext cx="381000" cy="627406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_tradnl"/>
          </a:p>
        </p:txBody>
      </p:sp>
      <p:sp>
        <p:nvSpPr>
          <p:cNvPr id="5" name="2 Rectángulo"/>
          <p:cNvSpPr/>
          <p:nvPr/>
        </p:nvSpPr>
        <p:spPr>
          <a:xfrm rot="5400000">
            <a:off x="4297229" y="2011229"/>
            <a:ext cx="549542" cy="9144000"/>
          </a:xfrm>
          <a:prstGeom prst="rect">
            <a:avLst/>
          </a:prstGeom>
          <a:gradFill flip="none" rotWithShape="1">
            <a:gsLst>
              <a:gs pos="22000">
                <a:schemeClr val="bg1"/>
              </a:gs>
              <a:gs pos="43000">
                <a:srgbClr val="9CB86E"/>
              </a:gs>
              <a:gs pos="100000">
                <a:srgbClr val="156B13"/>
              </a:gs>
            </a:gsLst>
            <a:lin ang="16200000" scaled="1"/>
            <a:tileRect/>
          </a:gradFill>
          <a:effectLst>
            <a:outerShdw blurRad="40000" dist="23000" dir="5400000" rotWithShape="0">
              <a:srgbClr val="000000">
                <a:alpha val="35000"/>
              </a:srgbClr>
            </a:outerShdw>
            <a:softEdge rad="635000"/>
          </a:effectLst>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6" name="Picture 2" descr="https://encrypted-tbn1.gstatic.com/images?q=tbn:ANd9GcQqybFzRsQEapiVmCzOOsXzjnjDMj1qXdOWH2lj4SnHIEcBqkKiukjXJm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384658"/>
            <a:ext cx="1676399" cy="473342"/>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9 Rectángulo"/>
          <p:cNvSpPr/>
          <p:nvPr/>
        </p:nvSpPr>
        <p:spPr>
          <a:xfrm>
            <a:off x="5457825" y="12682538"/>
            <a:ext cx="114300" cy="95250"/>
          </a:xfrm>
          <a:prstGeom prst="rect">
            <a:avLst/>
          </a:prstGeom>
          <a:solidFill>
            <a:srgbClr val="00B050"/>
          </a:solidFill>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8 Rectángulo"/>
          <p:cNvSpPr/>
          <p:nvPr/>
        </p:nvSpPr>
        <p:spPr>
          <a:xfrm>
            <a:off x="5457825" y="12496800"/>
            <a:ext cx="114300" cy="95250"/>
          </a:xfrm>
          <a:prstGeom prst="rect">
            <a:avLst/>
          </a:prstGeom>
          <a:solidFill>
            <a:srgbClr val="0070C0"/>
          </a:solidFill>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7 Rectángulo"/>
          <p:cNvSpPr/>
          <p:nvPr/>
        </p:nvSpPr>
        <p:spPr>
          <a:xfrm>
            <a:off x="5457825" y="12328525"/>
            <a:ext cx="114300" cy="95250"/>
          </a:xfrm>
          <a:prstGeom prst="rect">
            <a:avLst/>
          </a:prstGeom>
          <a:solidFill>
            <a:srgbClr val="7030A0"/>
          </a:solidFill>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1 Rectángulo"/>
          <p:cNvSpPr/>
          <p:nvPr/>
        </p:nvSpPr>
        <p:spPr>
          <a:xfrm>
            <a:off x="5457825" y="12163425"/>
            <a:ext cx="114300" cy="95250"/>
          </a:xfrm>
          <a:prstGeom prst="rect">
            <a:avLst/>
          </a:prstGeom>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1 Título"/>
          <p:cNvSpPr txBox="1">
            <a:spLocks/>
          </p:cNvSpPr>
          <p:nvPr/>
        </p:nvSpPr>
        <p:spPr>
          <a:xfrm>
            <a:off x="1" y="0"/>
            <a:ext cx="8458200" cy="685800"/>
          </a:xfrm>
          <a:prstGeom prst="rect">
            <a:avLst/>
          </a:prstGeom>
          <a:gradFill flip="none" rotWithShape="1">
            <a:gsLst>
              <a:gs pos="0">
                <a:srgbClr val="7030A0"/>
              </a:gs>
              <a:gs pos="39999">
                <a:schemeClr val="accent4">
                  <a:lumMod val="60000"/>
                  <a:lumOff val="40000"/>
                </a:schemeClr>
              </a:gs>
              <a:gs pos="59000">
                <a:srgbClr val="C4D6EB"/>
              </a:gs>
              <a:gs pos="97000">
                <a:schemeClr val="bg1"/>
              </a:gs>
              <a:gs pos="92917">
                <a:schemeClr val="bg1"/>
              </a:gs>
              <a:gs pos="67000">
                <a:srgbClr val="FFEBFA"/>
              </a:gs>
            </a:gsLst>
            <a:lin ang="10800000" scaled="1"/>
            <a:tileRect/>
          </a:gra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2400" b="1" dirty="0" smtClean="0">
                <a:solidFill>
                  <a:schemeClr val="tx1"/>
                </a:solidFill>
              </a:rPr>
              <a:t>                                                           </a:t>
            </a:r>
            <a:endParaRPr lang="en-US" sz="2400" b="1" dirty="0">
              <a:solidFill>
                <a:schemeClr val="tx1"/>
              </a:solidFill>
            </a:endParaRPr>
          </a:p>
        </p:txBody>
      </p:sp>
      <p:graphicFrame>
        <p:nvGraphicFramePr>
          <p:cNvPr id="39" name="38 Diagrama"/>
          <p:cNvGraphicFramePr/>
          <p:nvPr>
            <p:extLst>
              <p:ext uri="{D42A27DB-BD31-4B8C-83A1-F6EECF244321}">
                <p14:modId xmlns:p14="http://schemas.microsoft.com/office/powerpoint/2010/main" val="583225057"/>
              </p:ext>
            </p:extLst>
          </p:nvPr>
        </p:nvGraphicFramePr>
        <p:xfrm>
          <a:off x="-21840" y="38099"/>
          <a:ext cx="4800600" cy="6096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2" name="41 Rectángulo redondeado"/>
          <p:cNvSpPr/>
          <p:nvPr/>
        </p:nvSpPr>
        <p:spPr>
          <a:xfrm>
            <a:off x="5935737" y="76200"/>
            <a:ext cx="2522464" cy="6096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lvl="0" algn="ctr"/>
            <a:r>
              <a:rPr lang="en-US" dirty="0" err="1" smtClean="0"/>
              <a:t>Descripción</a:t>
            </a:r>
            <a:r>
              <a:rPr lang="en-US" dirty="0" smtClean="0"/>
              <a:t> de  </a:t>
            </a:r>
            <a:r>
              <a:rPr lang="en-US" dirty="0" err="1"/>
              <a:t>E</a:t>
            </a:r>
            <a:r>
              <a:rPr lang="en-US" dirty="0" err="1" smtClean="0"/>
              <a:t>tapas</a:t>
            </a:r>
            <a:endParaRPr lang="es-ES_tradnl" dirty="0"/>
          </a:p>
        </p:txBody>
      </p:sp>
      <p:sp>
        <p:nvSpPr>
          <p:cNvPr id="43" name="42 Redondear rectángulo de esquina del mismo lado"/>
          <p:cNvSpPr/>
          <p:nvPr/>
        </p:nvSpPr>
        <p:spPr>
          <a:xfrm>
            <a:off x="-72739" y="688428"/>
            <a:ext cx="3124200" cy="518356"/>
          </a:xfrm>
          <a:prstGeom prst="round2Same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t>EATAPA </a:t>
            </a:r>
            <a:r>
              <a:rPr lang="en-US" sz="2400" b="1" dirty="0"/>
              <a:t>1: </a:t>
            </a:r>
            <a:r>
              <a:rPr lang="en-US" sz="2400" b="1" dirty="0" smtClean="0"/>
              <a:t>   </a:t>
            </a:r>
            <a:r>
              <a:rPr lang="en-US" sz="2400" b="1" dirty="0" err="1" smtClean="0"/>
              <a:t>Deteccion</a:t>
            </a:r>
            <a:r>
              <a:rPr lang="en-US" sz="2400" b="1" dirty="0" smtClean="0"/>
              <a:t> </a:t>
            </a:r>
            <a:endParaRPr lang="es-ES_tradnl" sz="2400" dirty="0"/>
          </a:p>
        </p:txBody>
      </p:sp>
      <p:sp>
        <p:nvSpPr>
          <p:cNvPr id="46" name="45 Rectángulo"/>
          <p:cNvSpPr/>
          <p:nvPr/>
        </p:nvSpPr>
        <p:spPr>
          <a:xfrm>
            <a:off x="8801100" y="126732"/>
            <a:ext cx="342900" cy="618172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_tradnl"/>
          </a:p>
        </p:txBody>
      </p:sp>
      <p:sp>
        <p:nvSpPr>
          <p:cNvPr id="4" name="3 Elipse">
            <a:hlinkClick r:id="rId9" action="ppaction://hlinksldjump"/>
          </p:cNvPr>
          <p:cNvSpPr/>
          <p:nvPr/>
        </p:nvSpPr>
        <p:spPr>
          <a:xfrm>
            <a:off x="8382000" y="-41564"/>
            <a:ext cx="838200" cy="8382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_tradnl"/>
          </a:p>
        </p:txBody>
      </p:sp>
      <p:pic>
        <p:nvPicPr>
          <p:cNvPr id="47" name="0 Imagen"/>
          <p:cNvPicPr/>
          <p:nvPr/>
        </p:nvPicPr>
        <p:blipFill rotWithShape="1">
          <a:blip r:embed="rId10">
            <a:extLst>
              <a:ext uri="{28A0092B-C50C-407E-A947-70E740481C1C}">
                <a14:useLocalDpi xmlns:a14="http://schemas.microsoft.com/office/drawing/2010/main" val="0"/>
              </a:ext>
            </a:extLst>
          </a:blip>
          <a:srcRect r="7485"/>
          <a:stretch/>
        </p:blipFill>
        <p:spPr>
          <a:xfrm>
            <a:off x="3461" y="1371601"/>
            <a:ext cx="8530939" cy="3375342"/>
          </a:xfrm>
          <a:prstGeom prst="rect">
            <a:avLst/>
          </a:prstGeom>
        </p:spPr>
      </p:pic>
      <p:pic>
        <p:nvPicPr>
          <p:cNvPr id="27654"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8400" y="5022866"/>
            <a:ext cx="4419600" cy="90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32488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8610600" y="92342"/>
            <a:ext cx="381000" cy="627406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_tradnl"/>
          </a:p>
        </p:txBody>
      </p:sp>
      <p:sp>
        <p:nvSpPr>
          <p:cNvPr id="18" name="17 Rectángulo"/>
          <p:cNvSpPr/>
          <p:nvPr/>
        </p:nvSpPr>
        <p:spPr>
          <a:xfrm>
            <a:off x="8801100" y="126732"/>
            <a:ext cx="342900" cy="627406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_tradnl"/>
          </a:p>
        </p:txBody>
      </p:sp>
      <p:sp>
        <p:nvSpPr>
          <p:cNvPr id="5" name="2 Rectángulo"/>
          <p:cNvSpPr/>
          <p:nvPr/>
        </p:nvSpPr>
        <p:spPr>
          <a:xfrm rot="5400000">
            <a:off x="4297229" y="2011229"/>
            <a:ext cx="549542" cy="9144000"/>
          </a:xfrm>
          <a:prstGeom prst="rect">
            <a:avLst/>
          </a:prstGeom>
          <a:gradFill flip="none" rotWithShape="1">
            <a:gsLst>
              <a:gs pos="22000">
                <a:schemeClr val="bg1"/>
              </a:gs>
              <a:gs pos="43000">
                <a:srgbClr val="9CB86E"/>
              </a:gs>
              <a:gs pos="100000">
                <a:srgbClr val="156B13"/>
              </a:gs>
            </a:gsLst>
            <a:lin ang="16200000" scaled="1"/>
            <a:tileRect/>
          </a:gradFill>
          <a:effectLst>
            <a:outerShdw blurRad="40000" dist="23000" dir="5400000" rotWithShape="0">
              <a:srgbClr val="000000">
                <a:alpha val="35000"/>
              </a:srgbClr>
            </a:outerShdw>
            <a:softEdge rad="635000"/>
          </a:effectLst>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6" name="Picture 2" descr="https://encrypted-tbn1.gstatic.com/images?q=tbn:ANd9GcQqybFzRsQEapiVmCzOOsXzjnjDMj1qXdOWH2lj4SnHIEcBqkKiukjXJm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384658"/>
            <a:ext cx="1676399" cy="473342"/>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7 Diagrama"/>
          <p:cNvGraphicFramePr/>
          <p:nvPr>
            <p:extLst>
              <p:ext uri="{D42A27DB-BD31-4B8C-83A1-F6EECF244321}">
                <p14:modId xmlns:p14="http://schemas.microsoft.com/office/powerpoint/2010/main" val="1096183394"/>
              </p:ext>
            </p:extLst>
          </p:nvPr>
        </p:nvGraphicFramePr>
        <p:xfrm>
          <a:off x="1295400" y="1828800"/>
          <a:ext cx="6324600" cy="360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1 Título"/>
          <p:cNvSpPr txBox="1">
            <a:spLocks/>
          </p:cNvSpPr>
          <p:nvPr/>
        </p:nvSpPr>
        <p:spPr>
          <a:xfrm>
            <a:off x="0" y="-76201"/>
            <a:ext cx="9143999" cy="609601"/>
          </a:xfrm>
          <a:prstGeom prst="rect">
            <a:avLst/>
          </a:prstGeom>
          <a:gradFill flip="none" rotWithShape="1">
            <a:gsLst>
              <a:gs pos="0">
                <a:srgbClr val="7030A0"/>
              </a:gs>
              <a:gs pos="39999">
                <a:schemeClr val="accent4">
                  <a:lumMod val="60000"/>
                  <a:lumOff val="40000"/>
                </a:schemeClr>
              </a:gs>
              <a:gs pos="59000">
                <a:srgbClr val="C4D6EB"/>
              </a:gs>
              <a:gs pos="97000">
                <a:schemeClr val="bg1"/>
              </a:gs>
              <a:gs pos="92917">
                <a:schemeClr val="bg1"/>
              </a:gs>
              <a:gs pos="67000">
                <a:srgbClr val="FFEBFA"/>
              </a:gs>
            </a:gsLst>
            <a:lin ang="10800000" scaled="1"/>
            <a:tileRect/>
          </a:gra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2400" b="1" dirty="0" smtClean="0">
                <a:solidFill>
                  <a:schemeClr val="tx1"/>
                </a:solidFill>
              </a:rPr>
              <a:t>                                                           </a:t>
            </a:r>
            <a:endParaRPr lang="en-US" sz="2400" b="1" dirty="0">
              <a:solidFill>
                <a:schemeClr val="tx1"/>
              </a:solidFill>
            </a:endParaRPr>
          </a:p>
        </p:txBody>
      </p:sp>
      <p:sp>
        <p:nvSpPr>
          <p:cNvPr id="11" name="10 Rectángulo redondeado"/>
          <p:cNvSpPr/>
          <p:nvPr/>
        </p:nvSpPr>
        <p:spPr>
          <a:xfrm>
            <a:off x="5985640" y="-58016"/>
            <a:ext cx="3124200" cy="43901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lvl="0" algn="ctr"/>
            <a:r>
              <a:rPr lang="en-US" dirty="0"/>
              <a:t>Description of stages</a:t>
            </a:r>
            <a:endParaRPr lang="es-ES_tradnl" dirty="0"/>
          </a:p>
        </p:txBody>
      </p:sp>
      <p:sp>
        <p:nvSpPr>
          <p:cNvPr id="12" name="11 Redondear rectángulo de esquina del mismo lado"/>
          <p:cNvSpPr/>
          <p:nvPr/>
        </p:nvSpPr>
        <p:spPr>
          <a:xfrm>
            <a:off x="0" y="621424"/>
            <a:ext cx="5715000" cy="723900"/>
          </a:xfrm>
          <a:prstGeom prst="round2Same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800" b="1" dirty="0" smtClean="0">
                <a:solidFill>
                  <a:schemeClr val="bg1"/>
                </a:solidFill>
              </a:rPr>
              <a:t>ETAPA 2:    </a:t>
            </a:r>
            <a:r>
              <a:rPr lang="en-US" sz="2800" b="1" dirty="0" err="1" smtClean="0">
                <a:solidFill>
                  <a:schemeClr val="bg1"/>
                </a:solidFill>
              </a:rPr>
              <a:t>Caracterización</a:t>
            </a:r>
            <a:r>
              <a:rPr lang="en-US" sz="2800" b="1" dirty="0" smtClean="0">
                <a:solidFill>
                  <a:schemeClr val="bg1"/>
                </a:solidFill>
              </a:rPr>
              <a:t> </a:t>
            </a:r>
            <a:r>
              <a:rPr lang="en-US" sz="2800" b="1" dirty="0" err="1" smtClean="0">
                <a:solidFill>
                  <a:schemeClr val="bg1"/>
                </a:solidFill>
              </a:rPr>
              <a:t>Espectral</a:t>
            </a:r>
            <a:r>
              <a:rPr lang="en-US" sz="2800" b="1" dirty="0" smtClean="0">
                <a:solidFill>
                  <a:schemeClr val="bg1"/>
                </a:solidFill>
              </a:rPr>
              <a:t>  </a:t>
            </a:r>
            <a:endParaRPr lang="es-ES_tradnl" sz="2800" b="1" dirty="0">
              <a:solidFill>
                <a:schemeClr val="bg1"/>
              </a:solidFill>
            </a:endParaRPr>
          </a:p>
        </p:txBody>
      </p:sp>
      <p:grpSp>
        <p:nvGrpSpPr>
          <p:cNvPr id="13" name="12 Grupo"/>
          <p:cNvGrpSpPr/>
          <p:nvPr/>
        </p:nvGrpSpPr>
        <p:grpSpPr>
          <a:xfrm>
            <a:off x="-16332" y="-76200"/>
            <a:ext cx="4795911" cy="609601"/>
            <a:chOff x="0" y="0"/>
            <a:chExt cx="4795911" cy="609601"/>
          </a:xfrm>
          <a:scene3d>
            <a:camera prst="orthographicFront"/>
            <a:lightRig rig="flat" dir="t"/>
          </a:scene3d>
        </p:grpSpPr>
        <p:sp>
          <p:nvSpPr>
            <p:cNvPr id="14" name="13 Cheurón"/>
            <p:cNvSpPr/>
            <p:nvPr/>
          </p:nvSpPr>
          <p:spPr>
            <a:xfrm>
              <a:off x="0" y="0"/>
              <a:ext cx="4795911" cy="609601"/>
            </a:xfrm>
            <a:prstGeom prst="chevron">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5" name="Cheurón 4"/>
            <p:cNvSpPr/>
            <p:nvPr/>
          </p:nvSpPr>
          <p:spPr>
            <a:xfrm>
              <a:off x="304801" y="0"/>
              <a:ext cx="4186310" cy="60960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t>METHODOLOGY</a:t>
              </a:r>
              <a:endParaRPr lang="es-ES_tradnl" sz="2000" b="1" kern="1200" dirty="0"/>
            </a:p>
          </p:txBody>
        </p:sp>
      </p:grpSp>
    </p:spTree>
    <p:extLst>
      <p:ext uri="{BB962C8B-B14F-4D97-AF65-F5344CB8AC3E}">
        <p14:creationId xmlns:p14="http://schemas.microsoft.com/office/powerpoint/2010/main" val="5773454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2 Rectángulo"/>
          <p:cNvSpPr/>
          <p:nvPr/>
        </p:nvSpPr>
        <p:spPr>
          <a:xfrm rot="5400000">
            <a:off x="4003963" y="1717964"/>
            <a:ext cx="1136073" cy="9144000"/>
          </a:xfrm>
          <a:prstGeom prst="rect">
            <a:avLst/>
          </a:prstGeom>
          <a:gradFill flip="none" rotWithShape="1">
            <a:gsLst>
              <a:gs pos="22000">
                <a:schemeClr val="bg1"/>
              </a:gs>
              <a:gs pos="43000">
                <a:srgbClr val="9CB86E"/>
              </a:gs>
              <a:gs pos="100000">
                <a:srgbClr val="156B13"/>
              </a:gs>
            </a:gsLst>
            <a:lin ang="16200000" scaled="1"/>
            <a:tileRect/>
          </a:gradFill>
          <a:effectLst>
            <a:outerShdw blurRad="40000" dist="23000" dir="5400000" rotWithShape="0">
              <a:srgbClr val="000000">
                <a:alpha val="35000"/>
              </a:srgbClr>
            </a:outerShdw>
            <a:softEdge rad="635000"/>
          </a:effectLst>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7" name="16 Rectángulo"/>
          <p:cNvSpPr/>
          <p:nvPr/>
        </p:nvSpPr>
        <p:spPr>
          <a:xfrm>
            <a:off x="685800" y="990600"/>
            <a:ext cx="8458200" cy="2752484"/>
          </a:xfrm>
          <a:prstGeom prst="rect">
            <a:avLst/>
          </a:prstGeom>
          <a:gradFill>
            <a:gsLst>
              <a:gs pos="0">
                <a:srgbClr val="5E9EFF"/>
              </a:gs>
              <a:gs pos="39999">
                <a:srgbClr val="85C2FF"/>
              </a:gs>
              <a:gs pos="70000">
                <a:srgbClr val="C4D6EB"/>
              </a:gs>
              <a:gs pos="100000">
                <a:srgbClr val="FFEBFA"/>
              </a:gs>
            </a:gsLst>
            <a:lin ang="16200000" scaled="0"/>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11" name="Picture 2" descr="http://www.fondosni.com/images/2012-10-22/Fondo%20verde%20con%20blanco%20y%20otros-616009.jpg"/>
          <p:cNvPicPr>
            <a:picLocks noChangeAspect="1" noChangeArrowheads="1"/>
          </p:cNvPicPr>
          <p:nvPr/>
        </p:nvPicPr>
        <p:blipFill rotWithShape="1">
          <a:blip r:embed="rId3">
            <a:duotone>
              <a:prstClr val="black"/>
              <a:schemeClr val="accent5">
                <a:tint val="45000"/>
                <a:satMod val="400000"/>
              </a:schemeClr>
            </a:duotone>
            <a:extLst>
              <a:ext uri="{28A0092B-C50C-407E-A947-70E740481C1C}">
                <a14:useLocalDpi xmlns:a14="http://schemas.microsoft.com/office/drawing/2010/main" val="0"/>
              </a:ext>
            </a:extLst>
          </a:blip>
          <a:srcRect r="50000"/>
          <a:stretch/>
        </p:blipFill>
        <p:spPr bwMode="auto">
          <a:xfrm>
            <a:off x="0" y="932967"/>
            <a:ext cx="685800" cy="56202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encrypted-tbn1.gstatic.com/images?q=tbn:ANd9GcQqybFzRsQEapiVmCzOOsXzjnjDMj1qXdOWH2lj4SnHIEcBqkKiukjXJm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5767602"/>
            <a:ext cx="2514599" cy="101419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7" descr="http://www.ecuadorexplorer.com/wp-content/uploads/2013/03/Cotopaxi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7566" y="3689543"/>
            <a:ext cx="3119433" cy="202545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4" name="Picture 3" descr="E:\Imagen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5549" y="5729336"/>
            <a:ext cx="1050616" cy="52647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5" name="24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5549" y="6319488"/>
            <a:ext cx="1083565" cy="592120"/>
          </a:xfrm>
          <a:prstGeom prst="rect">
            <a:avLst/>
          </a:prstGeom>
        </p:spPr>
      </p:pic>
      <p:sp>
        <p:nvSpPr>
          <p:cNvPr id="2" name="1 Título"/>
          <p:cNvSpPr>
            <a:spLocks noGrp="1"/>
          </p:cNvSpPr>
          <p:nvPr>
            <p:ph type="ctrTitle"/>
          </p:nvPr>
        </p:nvSpPr>
        <p:spPr>
          <a:xfrm>
            <a:off x="838200" y="1143001"/>
            <a:ext cx="8035427" cy="2363868"/>
          </a:xfrm>
          <a:ln/>
        </p:spPr>
        <p:style>
          <a:lnRef idx="2">
            <a:schemeClr val="accent1"/>
          </a:lnRef>
          <a:fillRef idx="1">
            <a:schemeClr val="lt1"/>
          </a:fillRef>
          <a:effectRef idx="0">
            <a:schemeClr val="accent1"/>
          </a:effectRef>
          <a:fontRef idx="minor">
            <a:schemeClr val="dk1"/>
          </a:fontRef>
        </p:style>
        <p:txBody>
          <a:bodyPr>
            <a:normAutofit fontScale="90000"/>
          </a:bodyPr>
          <a:lstStyle/>
          <a:p>
            <a:r>
              <a:rPr lang="es-ES" sz="3100" b="1" dirty="0" smtClean="0"/>
              <a:t/>
            </a:r>
            <a:br>
              <a:rPr lang="es-ES" sz="3100" b="1" dirty="0" smtClean="0"/>
            </a:br>
            <a:r>
              <a:rPr lang="es-ES" sz="3100" b="1" dirty="0" smtClean="0"/>
              <a:t>Caracterización  </a:t>
            </a:r>
            <a:r>
              <a:rPr lang="es-ES" sz="3100" b="1" dirty="0"/>
              <a:t>de Señales Sísmicas del Volcán Cotopaxi </a:t>
            </a:r>
            <a:r>
              <a:rPr lang="es-ES" sz="3100" b="1" dirty="0" smtClean="0"/>
              <a:t>utilizando </a:t>
            </a:r>
            <a:r>
              <a:rPr lang="es-ES" sz="3100" b="1" dirty="0"/>
              <a:t>Estimadores Espectrales Clásicos  y de Máxima Entropía</a:t>
            </a:r>
            <a:r>
              <a:rPr lang="en-US" sz="3100" b="1" dirty="0" smtClean="0"/>
              <a:t/>
            </a:r>
            <a:br>
              <a:rPr lang="en-US" sz="3100" b="1" dirty="0" smtClean="0"/>
            </a:br>
            <a:r>
              <a:rPr lang="en-US" sz="2200" b="1" dirty="0"/>
              <a:t/>
            </a:r>
            <a:br>
              <a:rPr lang="en-US" sz="2200" b="1" dirty="0"/>
            </a:br>
            <a:endParaRPr lang="en-US" sz="2200" dirty="0"/>
          </a:p>
        </p:txBody>
      </p:sp>
      <p:pic>
        <p:nvPicPr>
          <p:cNvPr id="21"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3214" t="-769" r="-940" b="769"/>
          <a:stretch/>
        </p:blipFill>
        <p:spPr bwMode="auto">
          <a:xfrm>
            <a:off x="7010400" y="2366842"/>
            <a:ext cx="1728428" cy="105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www.fondosni.com/images/2012-10-22/Fondo%20verde%20con%20blanco%20y%20otros-616009.jpg"/>
          <p:cNvPicPr>
            <a:picLocks noChangeAspect="1" noChangeArrowheads="1"/>
          </p:cNvPicPr>
          <p:nvPr/>
        </p:nvPicPr>
        <p:blipFill rotWithShape="1">
          <a:blip r:embed="rId3">
            <a:duotone>
              <a:prstClr val="black"/>
              <a:schemeClr val="accent5">
                <a:tint val="45000"/>
                <a:satMod val="400000"/>
              </a:schemeClr>
            </a:duotone>
            <a:extLst>
              <a:ext uri="{28A0092B-C50C-407E-A947-70E740481C1C}">
                <a14:useLocalDpi xmlns:a14="http://schemas.microsoft.com/office/drawing/2010/main" val="0"/>
              </a:ext>
            </a:extLst>
          </a:blip>
          <a:srcRect r="50000"/>
          <a:stretch/>
        </p:blipFill>
        <p:spPr bwMode="auto">
          <a:xfrm rot="5400000">
            <a:off x="4481390" y="-3672009"/>
            <a:ext cx="181217" cy="9143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8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27 Rectángulo"/>
          <p:cNvSpPr/>
          <p:nvPr/>
        </p:nvSpPr>
        <p:spPr>
          <a:xfrm>
            <a:off x="8610600" y="92342"/>
            <a:ext cx="381000" cy="627406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_tradnl"/>
          </a:p>
        </p:txBody>
      </p:sp>
      <p:sp>
        <p:nvSpPr>
          <p:cNvPr id="29" name="28 Rectángulo"/>
          <p:cNvSpPr/>
          <p:nvPr/>
        </p:nvSpPr>
        <p:spPr>
          <a:xfrm>
            <a:off x="8801100" y="126732"/>
            <a:ext cx="342900" cy="627406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_tradnl"/>
          </a:p>
        </p:txBody>
      </p:sp>
      <p:sp>
        <p:nvSpPr>
          <p:cNvPr id="5" name="2 Rectángulo"/>
          <p:cNvSpPr/>
          <p:nvPr/>
        </p:nvSpPr>
        <p:spPr>
          <a:xfrm rot="5400000">
            <a:off x="4297229" y="2011229"/>
            <a:ext cx="549542" cy="9144000"/>
          </a:xfrm>
          <a:prstGeom prst="rect">
            <a:avLst/>
          </a:prstGeom>
          <a:gradFill flip="none" rotWithShape="1">
            <a:gsLst>
              <a:gs pos="22000">
                <a:schemeClr val="bg1"/>
              </a:gs>
              <a:gs pos="43000">
                <a:srgbClr val="9CB86E"/>
              </a:gs>
              <a:gs pos="100000">
                <a:srgbClr val="156B13"/>
              </a:gs>
            </a:gsLst>
            <a:lin ang="16200000" scaled="1"/>
            <a:tileRect/>
          </a:gradFill>
          <a:effectLst>
            <a:outerShdw blurRad="40000" dist="23000" dir="5400000" rotWithShape="0">
              <a:srgbClr val="000000">
                <a:alpha val="35000"/>
              </a:srgbClr>
            </a:outerShdw>
            <a:softEdge rad="635000"/>
          </a:effectLst>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6" name="Picture 2" descr="https://encrypted-tbn1.gstatic.com/images?q=tbn:ANd9GcQqybFzRsQEapiVmCzOOsXzjnjDMj1qXdOWH2lj4SnHIEcBqkKiukjXJm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384658"/>
            <a:ext cx="1676399" cy="473342"/>
          </a:xfrm>
          <a:prstGeom prst="rect">
            <a:avLst/>
          </a:prstGeom>
          <a:noFill/>
          <a:extLst>
            <a:ext uri="{909E8E84-426E-40DD-AFC4-6F175D3DCCD1}">
              <a14:hiddenFill xmlns:a14="http://schemas.microsoft.com/office/drawing/2010/main">
                <a:solidFill>
                  <a:srgbClr val="FFFFFF"/>
                </a:solidFill>
              </a14:hiddenFill>
            </a:ext>
          </a:extLst>
        </p:spPr>
      </p:pic>
      <p:sp>
        <p:nvSpPr>
          <p:cNvPr id="19" name="1 Título"/>
          <p:cNvSpPr txBox="1">
            <a:spLocks/>
          </p:cNvSpPr>
          <p:nvPr/>
        </p:nvSpPr>
        <p:spPr>
          <a:xfrm>
            <a:off x="0" y="-76200"/>
            <a:ext cx="9144000" cy="519545"/>
          </a:xfrm>
          <a:prstGeom prst="rect">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0800000" scaled="1"/>
            <a:tileRect/>
          </a:gra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800" dirty="0" err="1" smtClean="0">
                <a:solidFill>
                  <a:schemeClr val="tx1"/>
                </a:solidFill>
              </a:rPr>
              <a:t>Etapa</a:t>
            </a:r>
            <a:r>
              <a:rPr lang="en-US" sz="2800" dirty="0" smtClean="0">
                <a:solidFill>
                  <a:schemeClr val="tx1"/>
                </a:solidFill>
              </a:rPr>
              <a:t> 2 </a:t>
            </a:r>
            <a:r>
              <a:rPr lang="en-US" sz="2800" dirty="0" smtClean="0">
                <a:solidFill>
                  <a:schemeClr val="tx1"/>
                </a:solidFill>
                <a:sym typeface="Wingdings" pitchFamily="2" charset="2"/>
              </a:rPr>
              <a:t> </a:t>
            </a:r>
            <a:r>
              <a:rPr lang="en-US" sz="2800" dirty="0" err="1" smtClean="0">
                <a:solidFill>
                  <a:schemeClr val="tx1"/>
                </a:solidFill>
                <a:sym typeface="Wingdings" pitchFamily="2" charset="2"/>
              </a:rPr>
              <a:t>Caracterización</a:t>
            </a:r>
            <a:r>
              <a:rPr lang="en-US" sz="2800" dirty="0" smtClean="0">
                <a:solidFill>
                  <a:schemeClr val="tx1"/>
                </a:solidFill>
                <a:sym typeface="Wingdings" pitchFamily="2" charset="2"/>
              </a:rPr>
              <a:t> </a:t>
            </a:r>
            <a:r>
              <a:rPr lang="en-US" sz="2800" dirty="0" err="1" smtClean="0">
                <a:solidFill>
                  <a:schemeClr val="tx1"/>
                </a:solidFill>
                <a:sym typeface="Wingdings" pitchFamily="2" charset="2"/>
              </a:rPr>
              <a:t>Espectral</a:t>
            </a:r>
            <a:endParaRPr lang="en-US" sz="2800" dirty="0">
              <a:solidFill>
                <a:schemeClr val="tx1"/>
              </a:solidFill>
            </a:endParaRPr>
          </a:p>
        </p:txBody>
      </p:sp>
      <p:sp>
        <p:nvSpPr>
          <p:cNvPr id="38"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2" name="1 Rectángulo"/>
              <p:cNvSpPr/>
              <p:nvPr/>
            </p:nvSpPr>
            <p:spPr>
              <a:xfrm>
                <a:off x="1196157" y="2122613"/>
                <a:ext cx="5717550" cy="10273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a:rPr>
                          </m:ctrlPr>
                        </m:accPr>
                        <m:e>
                          <m:sSub>
                            <m:sSubPr>
                              <m:ctrlPr>
                                <a:rPr lang="en-US" i="1">
                                  <a:latin typeface="Cambria Math"/>
                                </a:rPr>
                              </m:ctrlPr>
                            </m:sSubPr>
                            <m:e>
                              <m:r>
                                <a:rPr lang="es-ES" i="1">
                                  <a:latin typeface="Cambria Math"/>
                                </a:rPr>
                                <m:t>𝑃</m:t>
                              </m:r>
                            </m:e>
                            <m:sub>
                              <m:r>
                                <a:rPr lang="es-ES" i="1">
                                  <a:latin typeface="Cambria Math"/>
                                </a:rPr>
                                <m:t>𝑥𝑥</m:t>
                              </m:r>
                            </m:sub>
                          </m:sSub>
                        </m:e>
                      </m:acc>
                      <m:d>
                        <m:dPr>
                          <m:ctrlPr>
                            <a:rPr lang="en-US" i="1">
                              <a:latin typeface="Cambria Math"/>
                            </a:rPr>
                          </m:ctrlPr>
                        </m:dPr>
                        <m:e>
                          <m:r>
                            <a:rPr lang="es-ES" i="1">
                              <a:latin typeface="Cambria Math"/>
                            </a:rPr>
                            <m:t>𝑓</m:t>
                          </m:r>
                        </m:e>
                      </m:d>
                      <m:r>
                        <a:rPr lang="es-ES" i="1">
                          <a:latin typeface="Cambria Math"/>
                        </a:rPr>
                        <m:t>=</m:t>
                      </m:r>
                      <m:f>
                        <m:fPr>
                          <m:ctrlPr>
                            <a:rPr lang="en-US" i="1">
                              <a:latin typeface="Cambria Math"/>
                            </a:rPr>
                          </m:ctrlPr>
                        </m:fPr>
                        <m:num>
                          <m:r>
                            <a:rPr lang="es-ES" i="1">
                              <a:latin typeface="Cambria Math"/>
                            </a:rPr>
                            <m:t>𝑇</m:t>
                          </m:r>
                        </m:num>
                        <m:den>
                          <m:r>
                            <a:rPr lang="es-ES" i="1">
                              <a:latin typeface="Cambria Math"/>
                            </a:rPr>
                            <m:t>𝑁</m:t>
                          </m:r>
                        </m:den>
                      </m:f>
                      <m:r>
                        <a:rPr lang="es-ES" i="1">
                          <a:latin typeface="Cambria Math"/>
                        </a:rPr>
                        <m:t>  </m:t>
                      </m:r>
                      <m:sSup>
                        <m:sSupPr>
                          <m:ctrlPr>
                            <a:rPr lang="en-US" i="1">
                              <a:latin typeface="Cambria Math"/>
                            </a:rPr>
                          </m:ctrlPr>
                        </m:sSupPr>
                        <m:e>
                          <m:d>
                            <m:dPr>
                              <m:begChr m:val="|"/>
                              <m:endChr m:val="|"/>
                              <m:ctrlPr>
                                <a:rPr lang="en-US" i="1">
                                  <a:latin typeface="Cambria Math"/>
                                </a:rPr>
                              </m:ctrlPr>
                            </m:dPr>
                            <m:e>
                              <m:nary>
                                <m:naryPr>
                                  <m:chr m:val="∑"/>
                                  <m:limLoc m:val="undOvr"/>
                                  <m:ctrlPr>
                                    <a:rPr lang="en-US" i="1">
                                      <a:latin typeface="Cambria Math"/>
                                    </a:rPr>
                                  </m:ctrlPr>
                                </m:naryPr>
                                <m:sub>
                                  <m:r>
                                    <a:rPr lang="es-ES" i="1">
                                      <a:latin typeface="Cambria Math"/>
                                    </a:rPr>
                                    <m:t>𝑛</m:t>
                                  </m:r>
                                  <m:r>
                                    <a:rPr lang="es-ES" i="1">
                                      <a:latin typeface="Cambria Math"/>
                                    </a:rPr>
                                    <m:t>=0</m:t>
                                  </m:r>
                                </m:sub>
                                <m:sup>
                                  <m:r>
                                    <a:rPr lang="es-ES" i="1">
                                      <a:latin typeface="Cambria Math"/>
                                    </a:rPr>
                                    <m:t>𝑁</m:t>
                                  </m:r>
                                  <m:r>
                                    <a:rPr lang="es-ES" i="1">
                                      <a:latin typeface="Cambria Math"/>
                                    </a:rPr>
                                    <m:t>−1</m:t>
                                  </m:r>
                                </m:sup>
                                <m:e>
                                  <m:sSub>
                                    <m:sSubPr>
                                      <m:ctrlPr>
                                        <a:rPr lang="en-US" i="1">
                                          <a:latin typeface="Cambria Math"/>
                                        </a:rPr>
                                      </m:ctrlPr>
                                    </m:sSubPr>
                                    <m:e>
                                      <m:r>
                                        <a:rPr lang="es-ES" i="1">
                                          <a:latin typeface="Cambria Math"/>
                                        </a:rPr>
                                        <m:t>𝑦</m:t>
                                      </m:r>
                                    </m:e>
                                    <m:sub>
                                      <m:r>
                                        <a:rPr lang="es-ES" i="1">
                                          <a:latin typeface="Cambria Math"/>
                                        </a:rPr>
                                        <m:t>𝑤</m:t>
                                      </m:r>
                                    </m:sub>
                                  </m:sSub>
                                  <m:d>
                                    <m:dPr>
                                      <m:begChr m:val="["/>
                                      <m:endChr m:val="]"/>
                                      <m:ctrlPr>
                                        <a:rPr lang="en-US" i="1">
                                          <a:latin typeface="Cambria Math"/>
                                        </a:rPr>
                                      </m:ctrlPr>
                                    </m:dPr>
                                    <m:e>
                                      <m:r>
                                        <a:rPr lang="es-ES" i="1">
                                          <a:latin typeface="Cambria Math"/>
                                        </a:rPr>
                                        <m:t>𝑛</m:t>
                                      </m:r>
                                    </m:e>
                                  </m:d>
                                  <m:r>
                                    <m:rPr>
                                      <m:sty m:val="p"/>
                                    </m:rPr>
                                    <a:rPr lang="es-ES">
                                      <a:latin typeface="Cambria Math"/>
                                    </a:rPr>
                                    <m:t>exp</m:t>
                                  </m:r>
                                  <m:r>
                                    <a:rPr lang="es-ES" i="1">
                                      <a:latin typeface="Cambria Math"/>
                                    </a:rPr>
                                    <m:t>(−</m:t>
                                  </m:r>
                                  <m:r>
                                    <a:rPr lang="es-ES" i="1">
                                      <a:latin typeface="Cambria Math"/>
                                    </a:rPr>
                                    <m:t>𝑗</m:t>
                                  </m:r>
                                  <m:r>
                                    <a:rPr lang="es-ES" i="1">
                                      <a:latin typeface="Cambria Math"/>
                                    </a:rPr>
                                    <m:t>2</m:t>
                                  </m:r>
                                  <m:r>
                                    <a:rPr lang="es-ES" i="1">
                                      <a:latin typeface="Cambria Math"/>
                                    </a:rPr>
                                    <m:t>𝜋</m:t>
                                  </m:r>
                                  <m:r>
                                    <a:rPr lang="es-ES" i="1">
                                      <a:latin typeface="Cambria Math"/>
                                    </a:rPr>
                                    <m:t>𝑓𝑛𝑇</m:t>
                                  </m:r>
                                  <m:r>
                                    <a:rPr lang="es-ES" i="1">
                                      <a:latin typeface="Cambria Math"/>
                                    </a:rPr>
                                    <m:t>)</m:t>
                                  </m:r>
                                </m:e>
                              </m:nary>
                            </m:e>
                          </m:d>
                        </m:e>
                        <m:sup>
                          <m:r>
                            <a:rPr lang="es-ES" i="1">
                              <a:latin typeface="Cambria Math"/>
                            </a:rPr>
                            <m:t>2</m:t>
                          </m:r>
                        </m:sup>
                      </m:sSup>
                    </m:oMath>
                  </m:oMathPara>
                </a14:m>
                <a:endParaRPr lang="en-US" dirty="0"/>
              </a:p>
            </p:txBody>
          </p:sp>
        </mc:Choice>
        <mc:Fallback xmlns="">
          <p:sp>
            <p:nvSpPr>
              <p:cNvPr id="2" name="1 Rectángulo"/>
              <p:cNvSpPr>
                <a:spLocks noRot="1" noChangeAspect="1" noMove="1" noResize="1" noEditPoints="1" noAdjustHandles="1" noChangeArrowheads="1" noChangeShapeType="1" noTextEdit="1"/>
              </p:cNvSpPr>
              <p:nvPr/>
            </p:nvSpPr>
            <p:spPr>
              <a:xfrm>
                <a:off x="1196157" y="2122613"/>
                <a:ext cx="5717550" cy="1027397"/>
              </a:xfrm>
              <a:prstGeom prst="rect">
                <a:avLst/>
              </a:prstGeom>
              <a:blipFill rotWithShape="1">
                <a:blip r:embed="rId4"/>
                <a:stretch>
                  <a:fillRect/>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4" name="3 Rectángulo"/>
              <p:cNvSpPr/>
              <p:nvPr/>
            </p:nvSpPr>
            <p:spPr>
              <a:xfrm>
                <a:off x="4779579" y="5352209"/>
                <a:ext cx="1426288" cy="333233"/>
              </a:xfrm>
              <a:prstGeom prst="rect">
                <a:avLst/>
              </a:prstGeom>
              <a:ln/>
            </p:spPr>
            <p:style>
              <a:lnRef idx="2">
                <a:schemeClr val="accent3"/>
              </a:lnRef>
              <a:fillRef idx="1">
                <a:schemeClr val="lt1"/>
              </a:fillRef>
              <a:effectRef idx="0">
                <a:schemeClr val="accent3"/>
              </a:effectRef>
              <a:fontRef idx="minor">
                <a:schemeClr val="dk1"/>
              </a:fontRef>
            </p:style>
            <p:txBody>
              <a:bodyPr wrap="none">
                <a:spAutoFit/>
              </a:bodyPr>
              <a:lstStyle/>
              <a:p>
                <a14:m>
                  <m:oMath xmlns:m="http://schemas.openxmlformats.org/officeDocument/2006/math">
                    <m:sSub>
                      <m:sSubPr>
                        <m:ctrlPr>
                          <a:rPr lang="en-US" sz="1600" i="1">
                            <a:latin typeface="Cambria Math"/>
                          </a:rPr>
                        </m:ctrlPr>
                      </m:sSubPr>
                      <m:e>
                        <m:r>
                          <a:rPr lang="es-ES" sz="1600" i="1">
                            <a:latin typeface="Cambria Math"/>
                          </a:rPr>
                          <m:t>𝑓</m:t>
                        </m:r>
                      </m:e>
                      <m:sub>
                        <m:r>
                          <a:rPr lang="es-ES" sz="1600" i="1">
                            <a:latin typeface="Cambria Math"/>
                          </a:rPr>
                          <m:t>𝑠</m:t>
                        </m:r>
                      </m:sub>
                    </m:sSub>
                    <m:r>
                      <a:rPr lang="es-ES" sz="1600" i="1">
                        <a:latin typeface="Cambria Math"/>
                      </a:rPr>
                      <m:t>=100 [</m:t>
                    </m:r>
                    <m:r>
                      <a:rPr lang="es-ES" sz="1600" i="1">
                        <a:latin typeface="Cambria Math"/>
                      </a:rPr>
                      <m:t>𝐻𝑧</m:t>
                    </m:r>
                    <m:r>
                      <a:rPr lang="es-ES" sz="1600" i="1">
                        <a:latin typeface="Cambria Math"/>
                      </a:rPr>
                      <m:t>]</m:t>
                    </m:r>
                  </m:oMath>
                </a14:m>
                <a:r>
                  <a:rPr lang="es-ES" sz="1200" dirty="0"/>
                  <a:t> </a:t>
                </a:r>
                <a:endParaRPr lang="en-US" sz="1200" dirty="0"/>
              </a:p>
            </p:txBody>
          </p:sp>
        </mc:Choice>
        <mc:Fallback xmlns="">
          <p:sp>
            <p:nvSpPr>
              <p:cNvPr id="4" name="3 Rectángulo"/>
              <p:cNvSpPr>
                <a:spLocks noRot="1" noChangeAspect="1" noMove="1" noResize="1" noEditPoints="1" noAdjustHandles="1" noChangeArrowheads="1" noChangeShapeType="1" noTextEdit="1"/>
              </p:cNvSpPr>
              <p:nvPr/>
            </p:nvSpPr>
            <p:spPr>
              <a:xfrm>
                <a:off x="4779579" y="5352209"/>
                <a:ext cx="1426288" cy="333233"/>
              </a:xfrm>
              <a:prstGeom prst="rect">
                <a:avLst/>
              </a:prstGeom>
              <a:blipFill rotWithShape="1">
                <a:blip r:embed="rId5"/>
                <a:stretch>
                  <a:fillRect b="-8475"/>
                </a:stretch>
              </a:blipFill>
              <a:ln/>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6596991" y="5060335"/>
                <a:ext cx="527709" cy="88088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a:rPr>
                          </m:ctrlPr>
                        </m:fPr>
                        <m:num>
                          <m:f>
                            <m:fPr>
                              <m:ctrlPr>
                                <a:rPr lang="en-US" sz="2000" i="1">
                                  <a:latin typeface="Cambria Math"/>
                                </a:rPr>
                              </m:ctrlPr>
                            </m:fPr>
                            <m:num>
                              <m:sSub>
                                <m:sSubPr>
                                  <m:ctrlPr>
                                    <a:rPr lang="en-US" sz="2000" i="1">
                                      <a:latin typeface="Cambria Math"/>
                                    </a:rPr>
                                  </m:ctrlPr>
                                </m:sSubPr>
                                <m:e>
                                  <m:r>
                                    <a:rPr lang="es-ES" sz="2000" i="1">
                                      <a:latin typeface="Cambria Math"/>
                                    </a:rPr>
                                    <m:t>𝑓</m:t>
                                  </m:r>
                                </m:e>
                                <m:sub>
                                  <m:r>
                                    <a:rPr lang="es-ES" sz="2000" i="1">
                                      <a:latin typeface="Cambria Math"/>
                                    </a:rPr>
                                    <m:t>𝑠</m:t>
                                  </m:r>
                                </m:sub>
                              </m:sSub>
                            </m:num>
                            <m:den>
                              <m:r>
                                <a:rPr lang="es-ES" sz="2000" i="1">
                                  <a:latin typeface="Cambria Math"/>
                                </a:rPr>
                                <m:t>2</m:t>
                              </m:r>
                            </m:den>
                          </m:f>
                        </m:num>
                        <m:den>
                          <m:r>
                            <a:rPr lang="es-ES" sz="2000" i="1">
                              <a:latin typeface="Cambria Math"/>
                            </a:rPr>
                            <m:t>16</m:t>
                          </m:r>
                        </m:den>
                      </m:f>
                    </m:oMath>
                  </m:oMathPara>
                </a14:m>
                <a:endParaRPr lang="en-US" sz="2000" dirty="0"/>
              </a:p>
            </p:txBody>
          </p:sp>
        </mc:Choice>
        <mc:Fallback xmlns="">
          <p:sp>
            <p:nvSpPr>
              <p:cNvPr id="7" name="6 Rectángulo"/>
              <p:cNvSpPr>
                <a:spLocks noRot="1" noChangeAspect="1" noMove="1" noResize="1" noEditPoints="1" noAdjustHandles="1" noChangeArrowheads="1" noChangeShapeType="1" noTextEdit="1"/>
              </p:cNvSpPr>
              <p:nvPr/>
            </p:nvSpPr>
            <p:spPr>
              <a:xfrm>
                <a:off x="6596991" y="5060335"/>
                <a:ext cx="527709" cy="880882"/>
              </a:xfrm>
              <a:prstGeom prst="rect">
                <a:avLst/>
              </a:prstGeom>
              <a:blipFill rotWithShape="1">
                <a:blip r:embed="rId6"/>
                <a:stretch>
                  <a:fillRect/>
                </a:stretch>
              </a:blipFill>
            </p:spPr>
            <p:txBody>
              <a:bodyPr/>
              <a:lstStyle/>
              <a:p>
                <a:r>
                  <a:rPr lang="es-ES_tradnl">
                    <a:noFill/>
                  </a:rPr>
                  <a:t> </a:t>
                </a:r>
              </a:p>
            </p:txBody>
          </p:sp>
        </mc:Fallback>
      </mc:AlternateContent>
      <p:sp>
        <p:nvSpPr>
          <p:cNvPr id="42" name="41 Rectángulo"/>
          <p:cNvSpPr/>
          <p:nvPr/>
        </p:nvSpPr>
        <p:spPr>
          <a:xfrm>
            <a:off x="3032416" y="1295400"/>
            <a:ext cx="2045031" cy="827213"/>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fontAlgn="base">
              <a:spcBef>
                <a:spcPct val="0"/>
              </a:spcBef>
              <a:spcAft>
                <a:spcPct val="0"/>
              </a:spcAft>
            </a:pPr>
            <a:r>
              <a:rPr lang="es-ES" b="1" i="1" dirty="0" smtClean="0">
                <a:solidFill>
                  <a:schemeClr val="tx1"/>
                </a:solidFill>
                <a:latin typeface="Times New Roman" pitchFamily="18" charset="0"/>
                <a:ea typeface="Times New Roman" pitchFamily="18" charset="0"/>
                <a:cs typeface="Times New Roman" pitchFamily="18" charset="0"/>
              </a:rPr>
              <a:t>Periodograma</a:t>
            </a:r>
            <a:endParaRPr lang="en-US" sz="1600" dirty="0">
              <a:solidFill>
                <a:schemeClr val="tx1"/>
              </a:solidFill>
              <a:latin typeface="Arial" pitchFamily="34" charset="0"/>
              <a:cs typeface="Arial" pitchFamily="34" charset="0"/>
            </a:endParaRPr>
          </a:p>
        </p:txBody>
      </p:sp>
      <p:sp>
        <p:nvSpPr>
          <p:cNvPr id="12" name="11 Rectángulo"/>
          <p:cNvSpPr/>
          <p:nvPr/>
        </p:nvSpPr>
        <p:spPr>
          <a:xfrm>
            <a:off x="2179417" y="3758045"/>
            <a:ext cx="2065323" cy="533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err="1" smtClean="0"/>
              <a:t>Suavizados</a:t>
            </a:r>
            <a:r>
              <a:rPr lang="en-US" dirty="0" smtClean="0"/>
              <a:t> </a:t>
            </a:r>
            <a:r>
              <a:rPr lang="en-US" dirty="0" err="1" smtClean="0"/>
              <a:t>falsos</a:t>
            </a:r>
            <a:endParaRPr lang="es-ES_tradnl" dirty="0"/>
          </a:p>
        </p:txBody>
      </p:sp>
      <p:sp>
        <p:nvSpPr>
          <p:cNvPr id="26" name="25 Rectángulo"/>
          <p:cNvSpPr/>
          <p:nvPr/>
        </p:nvSpPr>
        <p:spPr>
          <a:xfrm>
            <a:off x="4569371" y="3758045"/>
            <a:ext cx="1887921" cy="533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err="1" smtClean="0"/>
              <a:t>Picos</a:t>
            </a:r>
            <a:r>
              <a:rPr lang="en-US" dirty="0" smtClean="0"/>
              <a:t> </a:t>
            </a:r>
            <a:r>
              <a:rPr lang="en-US" dirty="0" err="1" smtClean="0"/>
              <a:t>falsos</a:t>
            </a:r>
            <a:endParaRPr lang="es-ES_tradnl" dirty="0"/>
          </a:p>
        </p:txBody>
      </p:sp>
      <p:sp>
        <p:nvSpPr>
          <p:cNvPr id="15" name="14 Rectángulo redondeado"/>
          <p:cNvSpPr/>
          <p:nvPr/>
        </p:nvSpPr>
        <p:spPr>
          <a:xfrm>
            <a:off x="5791200" y="-76200"/>
            <a:ext cx="2667000" cy="519545"/>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DESCRIPCIÓN DE ETAPAS  </a:t>
            </a:r>
            <a:endParaRPr lang="es-ES_tradnl" dirty="0"/>
          </a:p>
        </p:txBody>
      </p:sp>
      <p:sp>
        <p:nvSpPr>
          <p:cNvPr id="16" name="1 Título"/>
          <p:cNvSpPr txBox="1">
            <a:spLocks/>
          </p:cNvSpPr>
          <p:nvPr/>
        </p:nvSpPr>
        <p:spPr>
          <a:xfrm>
            <a:off x="0" y="-76201"/>
            <a:ext cx="9143999" cy="609601"/>
          </a:xfrm>
          <a:prstGeom prst="rect">
            <a:avLst/>
          </a:prstGeom>
          <a:gradFill flip="none" rotWithShape="1">
            <a:gsLst>
              <a:gs pos="0">
                <a:srgbClr val="7030A0"/>
              </a:gs>
              <a:gs pos="39999">
                <a:schemeClr val="accent4">
                  <a:lumMod val="60000"/>
                  <a:lumOff val="40000"/>
                </a:schemeClr>
              </a:gs>
              <a:gs pos="59000">
                <a:srgbClr val="C4D6EB"/>
              </a:gs>
              <a:gs pos="97000">
                <a:schemeClr val="bg1"/>
              </a:gs>
              <a:gs pos="92917">
                <a:schemeClr val="bg1"/>
              </a:gs>
              <a:gs pos="67000">
                <a:srgbClr val="FFEBFA"/>
              </a:gs>
            </a:gsLst>
            <a:lin ang="10800000" scaled="1"/>
            <a:tileRect/>
          </a:gra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2400" b="1" dirty="0" smtClean="0">
                <a:solidFill>
                  <a:schemeClr val="tx1"/>
                </a:solidFill>
              </a:rPr>
              <a:t>                                                           </a:t>
            </a:r>
            <a:endParaRPr lang="en-US" sz="2400" b="1" dirty="0">
              <a:solidFill>
                <a:schemeClr val="tx1"/>
              </a:solidFill>
            </a:endParaRPr>
          </a:p>
        </p:txBody>
      </p:sp>
      <p:grpSp>
        <p:nvGrpSpPr>
          <p:cNvPr id="21" name="20 Grupo"/>
          <p:cNvGrpSpPr/>
          <p:nvPr/>
        </p:nvGrpSpPr>
        <p:grpSpPr>
          <a:xfrm>
            <a:off x="-16332" y="-76200"/>
            <a:ext cx="4795911" cy="609601"/>
            <a:chOff x="0" y="0"/>
            <a:chExt cx="4795911" cy="609601"/>
          </a:xfrm>
          <a:scene3d>
            <a:camera prst="orthographicFront"/>
            <a:lightRig rig="flat" dir="t"/>
          </a:scene3d>
        </p:grpSpPr>
        <p:sp>
          <p:nvSpPr>
            <p:cNvPr id="22" name="21 Cheurón"/>
            <p:cNvSpPr/>
            <p:nvPr/>
          </p:nvSpPr>
          <p:spPr>
            <a:xfrm>
              <a:off x="0" y="0"/>
              <a:ext cx="4795911" cy="609601"/>
            </a:xfrm>
            <a:prstGeom prst="chevron">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3" name="Cheurón 4"/>
            <p:cNvSpPr/>
            <p:nvPr/>
          </p:nvSpPr>
          <p:spPr>
            <a:xfrm>
              <a:off x="304801" y="0"/>
              <a:ext cx="4186310" cy="60960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t>METODOLOGIA</a:t>
              </a:r>
              <a:endParaRPr lang="es-ES_tradnl" sz="2000" b="1" kern="1200" dirty="0"/>
            </a:p>
          </p:txBody>
        </p:sp>
      </p:grpSp>
      <p:sp>
        <p:nvSpPr>
          <p:cNvPr id="24" name="23 Redondear rectángulo de esquina del mismo lado"/>
          <p:cNvSpPr/>
          <p:nvPr/>
        </p:nvSpPr>
        <p:spPr>
          <a:xfrm>
            <a:off x="-76200" y="611510"/>
            <a:ext cx="4131132" cy="455290"/>
          </a:xfrm>
          <a:prstGeom prst="round2Same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000" b="1" dirty="0" smtClean="0">
                <a:solidFill>
                  <a:schemeClr val="bg1"/>
                </a:solidFill>
              </a:rPr>
              <a:t>ETAPA 2:   </a:t>
            </a:r>
            <a:r>
              <a:rPr lang="en-US" sz="2000" b="1" dirty="0" err="1" smtClean="0">
                <a:solidFill>
                  <a:schemeClr val="bg1"/>
                </a:solidFill>
              </a:rPr>
              <a:t>Caracterización</a:t>
            </a:r>
            <a:r>
              <a:rPr lang="en-US" sz="2000" b="1" dirty="0" smtClean="0">
                <a:solidFill>
                  <a:schemeClr val="bg1"/>
                </a:solidFill>
              </a:rPr>
              <a:t> </a:t>
            </a:r>
            <a:r>
              <a:rPr lang="en-US" sz="2000" b="1" dirty="0" err="1" smtClean="0">
                <a:solidFill>
                  <a:schemeClr val="bg1"/>
                </a:solidFill>
              </a:rPr>
              <a:t>Espectral</a:t>
            </a:r>
            <a:r>
              <a:rPr lang="en-US" sz="2000" b="1" dirty="0" smtClean="0">
                <a:solidFill>
                  <a:schemeClr val="bg1"/>
                </a:solidFill>
              </a:rPr>
              <a:t>  </a:t>
            </a:r>
            <a:endParaRPr lang="es-ES_tradnl" sz="2000" b="1" dirty="0">
              <a:solidFill>
                <a:schemeClr val="bg1"/>
              </a:solidFill>
            </a:endParaRPr>
          </a:p>
        </p:txBody>
      </p:sp>
      <p:sp>
        <p:nvSpPr>
          <p:cNvPr id="25" name="24 Rectángulo redondeado"/>
          <p:cNvSpPr/>
          <p:nvPr/>
        </p:nvSpPr>
        <p:spPr>
          <a:xfrm>
            <a:off x="5695347" y="-58016"/>
            <a:ext cx="2472560" cy="43901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lvl="0" algn="ctr"/>
            <a:r>
              <a:rPr lang="en-US" dirty="0" err="1" smtClean="0"/>
              <a:t>Descripción</a:t>
            </a:r>
            <a:r>
              <a:rPr lang="en-US" dirty="0" smtClean="0"/>
              <a:t> de </a:t>
            </a:r>
            <a:r>
              <a:rPr lang="en-US" dirty="0" err="1" smtClean="0"/>
              <a:t>Etapas</a:t>
            </a:r>
            <a:endParaRPr lang="es-ES_tradnl" dirty="0"/>
          </a:p>
        </p:txBody>
      </p:sp>
    </p:spTree>
    <p:extLst>
      <p:ext uri="{BB962C8B-B14F-4D97-AF65-F5344CB8AC3E}">
        <p14:creationId xmlns:p14="http://schemas.microsoft.com/office/powerpoint/2010/main" val="91852562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Rectángulo"/>
          <p:cNvSpPr/>
          <p:nvPr/>
        </p:nvSpPr>
        <p:spPr>
          <a:xfrm>
            <a:off x="8610600" y="-34390"/>
            <a:ext cx="381000" cy="6400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_tradnl"/>
          </a:p>
        </p:txBody>
      </p:sp>
      <p:sp>
        <p:nvSpPr>
          <p:cNvPr id="41" name="40 Rectángulo"/>
          <p:cNvSpPr/>
          <p:nvPr/>
        </p:nvSpPr>
        <p:spPr>
          <a:xfrm>
            <a:off x="8801100" y="0"/>
            <a:ext cx="342900" cy="6400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_tradnl"/>
          </a:p>
        </p:txBody>
      </p:sp>
      <p:sp>
        <p:nvSpPr>
          <p:cNvPr id="5" name="2 Rectángulo"/>
          <p:cNvSpPr/>
          <p:nvPr/>
        </p:nvSpPr>
        <p:spPr>
          <a:xfrm rot="5400000">
            <a:off x="4297229" y="2011229"/>
            <a:ext cx="549542" cy="9144000"/>
          </a:xfrm>
          <a:prstGeom prst="rect">
            <a:avLst/>
          </a:prstGeom>
          <a:gradFill flip="none" rotWithShape="1">
            <a:gsLst>
              <a:gs pos="22000">
                <a:schemeClr val="bg1"/>
              </a:gs>
              <a:gs pos="43000">
                <a:srgbClr val="9CB86E"/>
              </a:gs>
              <a:gs pos="100000">
                <a:srgbClr val="156B13"/>
              </a:gs>
            </a:gsLst>
            <a:lin ang="16200000" scaled="1"/>
            <a:tileRect/>
          </a:gradFill>
          <a:effectLst>
            <a:outerShdw blurRad="40000" dist="23000" dir="5400000" rotWithShape="0">
              <a:srgbClr val="000000">
                <a:alpha val="35000"/>
              </a:srgbClr>
            </a:outerShdw>
            <a:softEdge rad="635000"/>
          </a:effectLst>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6" name="Picture 2" descr="https://encrypted-tbn1.gstatic.com/images?q=tbn:ANd9GcQqybFzRsQEapiVmCzOOsXzjnjDMj1qXdOWH2lj4SnHIEcBqkKiukjXJm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384658"/>
            <a:ext cx="1676399" cy="473342"/>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27 Rectángulo"/>
          <p:cNvSpPr/>
          <p:nvPr/>
        </p:nvSpPr>
        <p:spPr>
          <a:xfrm>
            <a:off x="493637" y="1951399"/>
            <a:ext cx="1905001" cy="29538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err="1" smtClean="0"/>
              <a:t>Modelo</a:t>
            </a:r>
            <a:r>
              <a:rPr lang="en-US" sz="1600" dirty="0" smtClean="0"/>
              <a:t> </a:t>
            </a:r>
            <a:r>
              <a:rPr lang="en-US" sz="1600" dirty="0" err="1" smtClean="0"/>
              <a:t>Paramétrico</a:t>
            </a:r>
            <a:endParaRPr lang="es-ES_tradnl" sz="1600" dirty="0"/>
          </a:p>
        </p:txBody>
      </p:sp>
      <mc:AlternateContent xmlns:mc="http://schemas.openxmlformats.org/markup-compatibility/2006" xmlns:a14="http://schemas.microsoft.com/office/drawing/2010/main">
        <mc:Choice Requires="a14">
          <p:sp>
            <p:nvSpPr>
              <p:cNvPr id="14" name="13 Rectángulo"/>
              <p:cNvSpPr/>
              <p:nvPr/>
            </p:nvSpPr>
            <p:spPr>
              <a:xfrm>
                <a:off x="4240805" y="1066800"/>
                <a:ext cx="3379195" cy="686663"/>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a:rPr>
                          </m:ctrlPr>
                        </m:sSubPr>
                        <m:e>
                          <m:r>
                            <a:rPr lang="es-ES" sz="1600" i="1">
                              <a:latin typeface="Cambria Math"/>
                            </a:rPr>
                            <m:t>𝑆</m:t>
                          </m:r>
                        </m:e>
                        <m:sub>
                          <m:r>
                            <a:rPr lang="es-ES" sz="1600" i="1">
                              <a:latin typeface="Cambria Math"/>
                            </a:rPr>
                            <m:t>𝑀𝐸𝑀</m:t>
                          </m:r>
                        </m:sub>
                      </m:sSub>
                      <m:d>
                        <m:dPr>
                          <m:ctrlPr>
                            <a:rPr lang="en-US" sz="1600" i="1">
                              <a:latin typeface="Cambria Math"/>
                            </a:rPr>
                          </m:ctrlPr>
                        </m:dPr>
                        <m:e>
                          <m:r>
                            <a:rPr lang="es-ES" sz="1600" i="1">
                              <a:latin typeface="Cambria Math"/>
                            </a:rPr>
                            <m:t>𝑓</m:t>
                          </m:r>
                        </m:e>
                      </m:d>
                      <m:r>
                        <a:rPr lang="es-ES" sz="1600" i="1">
                          <a:latin typeface="Cambria Math"/>
                        </a:rPr>
                        <m:t>=</m:t>
                      </m:r>
                      <m:f>
                        <m:fPr>
                          <m:ctrlPr>
                            <a:rPr lang="en-US" sz="1600" i="1">
                              <a:latin typeface="Cambria Math"/>
                            </a:rPr>
                          </m:ctrlPr>
                        </m:fPr>
                        <m:num>
                          <m:r>
                            <a:rPr lang="es-ES" sz="1600" i="1">
                              <a:latin typeface="Cambria Math"/>
                            </a:rPr>
                            <m:t>1</m:t>
                          </m:r>
                        </m:num>
                        <m:den>
                          <m:sSup>
                            <m:sSupPr>
                              <m:ctrlPr>
                                <a:rPr lang="en-US" sz="1600" i="1">
                                  <a:latin typeface="Cambria Math"/>
                                </a:rPr>
                              </m:ctrlPr>
                            </m:sSupPr>
                            <m:e>
                              <m:d>
                                <m:dPr>
                                  <m:begChr m:val="|"/>
                                  <m:endChr m:val="|"/>
                                  <m:ctrlPr>
                                    <a:rPr lang="en-US" sz="1600" i="1">
                                      <a:latin typeface="Cambria Math"/>
                                    </a:rPr>
                                  </m:ctrlPr>
                                </m:dPr>
                                <m:e>
                                  <m:r>
                                    <a:rPr lang="es-ES" sz="1600" i="1">
                                      <a:latin typeface="Cambria Math"/>
                                    </a:rPr>
                                    <m:t>1+</m:t>
                                  </m:r>
                                  <m:nary>
                                    <m:naryPr>
                                      <m:chr m:val="∑"/>
                                      <m:limLoc m:val="undOvr"/>
                                      <m:ctrlPr>
                                        <a:rPr lang="en-US" sz="1600" i="1">
                                          <a:latin typeface="Cambria Math"/>
                                        </a:rPr>
                                      </m:ctrlPr>
                                    </m:naryPr>
                                    <m:sub>
                                      <m:r>
                                        <a:rPr lang="es-ES" sz="1600" i="1">
                                          <a:latin typeface="Cambria Math"/>
                                        </a:rPr>
                                        <m:t>𝑘</m:t>
                                      </m:r>
                                      <m:r>
                                        <a:rPr lang="es-ES" sz="1600" i="1">
                                          <a:latin typeface="Cambria Math"/>
                                        </a:rPr>
                                        <m:t>=1</m:t>
                                      </m:r>
                                    </m:sub>
                                    <m:sup>
                                      <m:r>
                                        <a:rPr lang="es-ES" sz="1600" i="1">
                                          <a:latin typeface="Cambria Math"/>
                                        </a:rPr>
                                        <m:t>𝑀</m:t>
                                      </m:r>
                                    </m:sup>
                                    <m:e>
                                      <m:sSub>
                                        <m:sSubPr>
                                          <m:ctrlPr>
                                            <a:rPr lang="en-US" sz="1600" i="1">
                                              <a:latin typeface="Cambria Math"/>
                                            </a:rPr>
                                          </m:ctrlPr>
                                        </m:sSubPr>
                                        <m:e>
                                          <m:r>
                                            <a:rPr lang="es-ES" sz="1600" i="1">
                                              <a:latin typeface="Cambria Math"/>
                                            </a:rPr>
                                            <m:t>𝑎</m:t>
                                          </m:r>
                                        </m:e>
                                        <m:sub>
                                          <m:r>
                                            <a:rPr lang="es-ES" sz="1600" i="1">
                                              <a:latin typeface="Cambria Math"/>
                                            </a:rPr>
                                            <m:t>𝑘</m:t>
                                          </m:r>
                                        </m:sub>
                                      </m:sSub>
                                      <m:r>
                                        <a:rPr lang="es-ES" sz="1600" i="1">
                                          <a:latin typeface="Cambria Math"/>
                                        </a:rPr>
                                        <m:t> </m:t>
                                      </m:r>
                                      <m:sSup>
                                        <m:sSupPr>
                                          <m:ctrlPr>
                                            <a:rPr lang="en-US" sz="1600" i="1">
                                              <a:latin typeface="Cambria Math"/>
                                            </a:rPr>
                                          </m:ctrlPr>
                                        </m:sSupPr>
                                        <m:e>
                                          <m:r>
                                            <a:rPr lang="es-ES" sz="1600" i="1">
                                              <a:latin typeface="Cambria Math"/>
                                            </a:rPr>
                                            <m:t>𝑒</m:t>
                                          </m:r>
                                        </m:e>
                                        <m:sup>
                                          <m:r>
                                            <a:rPr lang="es-ES" sz="1600" i="1">
                                              <a:latin typeface="Cambria Math"/>
                                            </a:rPr>
                                            <m:t>−</m:t>
                                          </m:r>
                                          <m:r>
                                            <a:rPr lang="es-ES" sz="1600" i="1">
                                              <a:latin typeface="Cambria Math"/>
                                            </a:rPr>
                                            <m:t>𝑗</m:t>
                                          </m:r>
                                          <m:r>
                                            <a:rPr lang="es-ES" sz="1600" i="1">
                                              <a:latin typeface="Cambria Math"/>
                                            </a:rPr>
                                            <m:t>2</m:t>
                                          </m:r>
                                          <m:r>
                                            <a:rPr lang="es-ES" sz="1600" i="1">
                                              <a:latin typeface="Cambria Math"/>
                                            </a:rPr>
                                            <m:t>𝜋</m:t>
                                          </m:r>
                                          <m:r>
                                            <a:rPr lang="es-ES" sz="1600" i="1">
                                              <a:latin typeface="Cambria Math"/>
                                            </a:rPr>
                                            <m:t>𝑓𝑘</m:t>
                                          </m:r>
                                          <m:r>
                                            <a:rPr lang="es-ES" sz="1600" i="1">
                                              <a:latin typeface="Cambria Math"/>
                                            </a:rPr>
                                            <m:t> </m:t>
                                          </m:r>
                                          <m:r>
                                            <a:rPr lang="es-ES" sz="1600" i="1">
                                              <a:latin typeface="Cambria Math"/>
                                            </a:rPr>
                                            <m:t>𝑇</m:t>
                                          </m:r>
                                        </m:sup>
                                      </m:sSup>
                                    </m:e>
                                  </m:nary>
                                </m:e>
                              </m:d>
                            </m:e>
                            <m:sup>
                              <m:r>
                                <a:rPr lang="es-ES" sz="1600" i="1">
                                  <a:latin typeface="Cambria Math"/>
                                </a:rPr>
                                <m:t>2</m:t>
                              </m:r>
                            </m:sup>
                          </m:sSup>
                        </m:den>
                      </m:f>
                    </m:oMath>
                  </m:oMathPara>
                </a14:m>
                <a:endParaRPr lang="en-US" sz="1600" dirty="0"/>
              </a:p>
            </p:txBody>
          </p:sp>
        </mc:Choice>
        <mc:Fallback xmlns="">
          <p:sp>
            <p:nvSpPr>
              <p:cNvPr id="14" name="13 Rectángulo"/>
              <p:cNvSpPr>
                <a:spLocks noRot="1" noChangeAspect="1" noMove="1" noResize="1" noEditPoints="1" noAdjustHandles="1" noChangeArrowheads="1" noChangeShapeType="1" noTextEdit="1"/>
              </p:cNvSpPr>
              <p:nvPr/>
            </p:nvSpPr>
            <p:spPr>
              <a:xfrm>
                <a:off x="4240805" y="1066800"/>
                <a:ext cx="3379195" cy="686663"/>
              </a:xfrm>
              <a:prstGeom prst="rect">
                <a:avLst/>
              </a:prstGeom>
              <a:blipFill rotWithShape="1">
                <a:blip r:embed="rId4"/>
                <a:stretch>
                  <a:fillRect/>
                </a:stretch>
              </a:blipFill>
            </p:spPr>
            <p:txBody>
              <a:bodyPr/>
              <a:lstStyle/>
              <a:p>
                <a:r>
                  <a:rPr lang="es-ES_tradnl">
                    <a:noFill/>
                  </a:rPr>
                  <a:t> </a:t>
                </a:r>
              </a:p>
            </p:txBody>
          </p:sp>
        </mc:Fallback>
      </mc:AlternateContent>
      <p:sp>
        <p:nvSpPr>
          <p:cNvPr id="15" name="14 Rectángulo"/>
          <p:cNvSpPr/>
          <p:nvPr/>
        </p:nvSpPr>
        <p:spPr>
          <a:xfrm>
            <a:off x="104092" y="1148151"/>
            <a:ext cx="3433940" cy="476917"/>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lvl="0" fontAlgn="base">
              <a:spcBef>
                <a:spcPct val="0"/>
              </a:spcBef>
              <a:spcAft>
                <a:spcPct val="0"/>
              </a:spcAft>
            </a:pPr>
            <a:r>
              <a:rPr lang="es-ES" b="1" i="1" dirty="0" smtClean="0">
                <a:solidFill>
                  <a:schemeClr val="tx1"/>
                </a:solidFill>
                <a:latin typeface="Times New Roman" pitchFamily="18" charset="0"/>
                <a:ea typeface="Times New Roman" pitchFamily="18" charset="0"/>
                <a:cs typeface="Times New Roman" pitchFamily="18" charset="0"/>
              </a:rPr>
              <a:t>Máxima Entropía de Burg</a:t>
            </a:r>
            <a:endParaRPr lang="en-US" sz="1600" dirty="0">
              <a:solidFill>
                <a:schemeClr val="tx1"/>
              </a:solidFill>
              <a:latin typeface="Arial" pitchFamily="34" charset="0"/>
              <a:cs typeface="Arial" pitchFamily="34" charset="0"/>
            </a:endParaRPr>
          </a:p>
        </p:txBody>
      </p:sp>
      <p:sp>
        <p:nvSpPr>
          <p:cNvPr id="18" name="17 Pentágono regular"/>
          <p:cNvSpPr/>
          <p:nvPr/>
        </p:nvSpPr>
        <p:spPr>
          <a:xfrm>
            <a:off x="4495800" y="2195131"/>
            <a:ext cx="2852890" cy="960120"/>
          </a:xfrm>
          <a:prstGeom prst="pentagon">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ES" sz="1400" dirty="0" smtClean="0"/>
              <a:t>Mejor Resolución </a:t>
            </a:r>
            <a:r>
              <a:rPr lang="es-ES" sz="1400" dirty="0" err="1" smtClean="0"/>
              <a:t>Frecuencial</a:t>
            </a:r>
            <a:endParaRPr lang="es-ES" sz="1400" dirty="0" smtClean="0"/>
          </a:p>
          <a:p>
            <a:pPr algn="ctr"/>
            <a:endParaRPr lang="en-US" sz="1400" dirty="0"/>
          </a:p>
        </p:txBody>
      </p:sp>
      <p:sp>
        <p:nvSpPr>
          <p:cNvPr id="21" name="20 Rectángulo"/>
          <p:cNvSpPr/>
          <p:nvPr/>
        </p:nvSpPr>
        <p:spPr>
          <a:xfrm>
            <a:off x="609599" y="2988921"/>
            <a:ext cx="2286001" cy="59273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err="1" smtClean="0"/>
              <a:t>Selección</a:t>
            </a:r>
            <a:r>
              <a:rPr lang="en-US" sz="1600" dirty="0" smtClean="0"/>
              <a:t> de </a:t>
            </a:r>
            <a:r>
              <a:rPr lang="en-US" sz="1600" dirty="0" err="1" smtClean="0"/>
              <a:t>orden</a:t>
            </a:r>
            <a:r>
              <a:rPr lang="en-US" sz="1600" dirty="0" smtClean="0"/>
              <a:t> del </a:t>
            </a:r>
            <a:r>
              <a:rPr lang="en-US" sz="1600" dirty="0" err="1" smtClean="0"/>
              <a:t>Modelo</a:t>
            </a:r>
            <a:endParaRPr lang="es-ES_tradnl" sz="1600" dirty="0"/>
          </a:p>
        </p:txBody>
      </p:sp>
      <p:sp>
        <p:nvSpPr>
          <p:cNvPr id="22" name="21 Rectángulo"/>
          <p:cNvSpPr/>
          <p:nvPr/>
        </p:nvSpPr>
        <p:spPr>
          <a:xfrm>
            <a:off x="1950811" y="2290117"/>
            <a:ext cx="1510786" cy="29538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_tradnl" sz="1600" dirty="0" smtClean="0"/>
              <a:t>Autoregresivo</a:t>
            </a:r>
            <a:endParaRPr lang="es-ES_tradnl" sz="1600" dirty="0"/>
          </a:p>
        </p:txBody>
      </p:sp>
      <p:pic>
        <p:nvPicPr>
          <p:cNvPr id="8" name="7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15" y="1980347"/>
            <a:ext cx="371475" cy="361950"/>
          </a:xfrm>
          <a:prstGeom prst="rect">
            <a:avLst/>
          </a:prstGeom>
        </p:spPr>
      </p:pic>
      <p:pic>
        <p:nvPicPr>
          <p:cNvPr id="25" name="24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200" y="3143250"/>
            <a:ext cx="371475" cy="361950"/>
          </a:xfrm>
          <a:prstGeom prst="rect">
            <a:avLst/>
          </a:prstGeom>
        </p:spPr>
      </p:pic>
      <p:cxnSp>
        <p:nvCxnSpPr>
          <p:cNvPr id="12" name="11 Conector angular"/>
          <p:cNvCxnSpPr>
            <a:stCxn id="28" idx="2"/>
            <a:endCxn id="22" idx="1"/>
          </p:cNvCxnSpPr>
          <p:nvPr/>
        </p:nvCxnSpPr>
        <p:spPr>
          <a:xfrm rot="16200000" flipH="1">
            <a:off x="1602962" y="2089961"/>
            <a:ext cx="191025" cy="50467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1 Título"/>
          <p:cNvSpPr txBox="1">
            <a:spLocks/>
          </p:cNvSpPr>
          <p:nvPr/>
        </p:nvSpPr>
        <p:spPr>
          <a:xfrm>
            <a:off x="0" y="-76201"/>
            <a:ext cx="8348315" cy="609601"/>
          </a:xfrm>
          <a:prstGeom prst="rect">
            <a:avLst/>
          </a:prstGeom>
          <a:gradFill flip="none" rotWithShape="1">
            <a:gsLst>
              <a:gs pos="0">
                <a:srgbClr val="7030A0"/>
              </a:gs>
              <a:gs pos="39999">
                <a:schemeClr val="accent4">
                  <a:lumMod val="60000"/>
                  <a:lumOff val="40000"/>
                </a:schemeClr>
              </a:gs>
              <a:gs pos="59000">
                <a:srgbClr val="C4D6EB"/>
              </a:gs>
              <a:gs pos="97000">
                <a:schemeClr val="bg1"/>
              </a:gs>
              <a:gs pos="92917">
                <a:schemeClr val="bg1"/>
              </a:gs>
              <a:gs pos="67000">
                <a:srgbClr val="FFEBFA"/>
              </a:gs>
            </a:gsLst>
            <a:lin ang="10800000" scaled="1"/>
            <a:tileRect/>
          </a:gra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2400" b="1" dirty="0" smtClean="0">
                <a:solidFill>
                  <a:schemeClr val="tx1"/>
                </a:solidFill>
              </a:rPr>
              <a:t>                                                           </a:t>
            </a:r>
            <a:endParaRPr lang="en-US" sz="2400" b="1" dirty="0">
              <a:solidFill>
                <a:schemeClr val="tx1"/>
              </a:solidFill>
            </a:endParaRPr>
          </a:p>
        </p:txBody>
      </p:sp>
      <p:sp>
        <p:nvSpPr>
          <p:cNvPr id="33" name="32 Rectángulo redondeado"/>
          <p:cNvSpPr/>
          <p:nvPr/>
        </p:nvSpPr>
        <p:spPr>
          <a:xfrm>
            <a:off x="5695347" y="-58016"/>
            <a:ext cx="2472560" cy="43901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lvl="0" algn="ctr"/>
            <a:r>
              <a:rPr lang="en-US" dirty="0" err="1" smtClean="0"/>
              <a:t>Descripción</a:t>
            </a:r>
            <a:r>
              <a:rPr lang="en-US" dirty="0" smtClean="0"/>
              <a:t> de </a:t>
            </a:r>
            <a:r>
              <a:rPr lang="en-US" dirty="0" err="1" smtClean="0"/>
              <a:t>Etapas</a:t>
            </a:r>
            <a:endParaRPr lang="es-ES_tradnl" dirty="0"/>
          </a:p>
        </p:txBody>
      </p:sp>
      <p:grpSp>
        <p:nvGrpSpPr>
          <p:cNvPr id="36" name="35 Grupo"/>
          <p:cNvGrpSpPr/>
          <p:nvPr/>
        </p:nvGrpSpPr>
        <p:grpSpPr>
          <a:xfrm>
            <a:off x="-16332" y="-76199"/>
            <a:ext cx="3795589" cy="533399"/>
            <a:chOff x="0" y="0"/>
            <a:chExt cx="4795911" cy="711200"/>
          </a:xfrm>
          <a:scene3d>
            <a:camera prst="orthographicFront"/>
            <a:lightRig rig="flat" dir="t"/>
          </a:scene3d>
        </p:grpSpPr>
        <p:sp>
          <p:nvSpPr>
            <p:cNvPr id="37" name="36 Cheurón"/>
            <p:cNvSpPr/>
            <p:nvPr/>
          </p:nvSpPr>
          <p:spPr>
            <a:xfrm>
              <a:off x="0" y="0"/>
              <a:ext cx="4795911" cy="609601"/>
            </a:xfrm>
            <a:prstGeom prst="chevron">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39" name="Cheurón 4"/>
            <p:cNvSpPr/>
            <p:nvPr/>
          </p:nvSpPr>
          <p:spPr>
            <a:xfrm>
              <a:off x="304801" y="101599"/>
              <a:ext cx="4186309" cy="60960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t>METODOLOGIA</a:t>
              </a:r>
              <a:endParaRPr lang="es-ES_tradnl" sz="2000" b="1" kern="1200" dirty="0"/>
            </a:p>
          </p:txBody>
        </p:sp>
      </p:grpSp>
      <p:pic>
        <p:nvPicPr>
          <p:cNvPr id="42" name="0 Imagen"/>
          <p:cNvPicPr/>
          <p:nvPr/>
        </p:nvPicPr>
        <p:blipFill rotWithShape="1">
          <a:blip r:embed="rId6" cstate="print">
            <a:extLst>
              <a:ext uri="{28A0092B-C50C-407E-A947-70E740481C1C}">
                <a14:useLocalDpi xmlns:a14="http://schemas.microsoft.com/office/drawing/2010/main" val="0"/>
              </a:ext>
            </a:extLst>
          </a:blip>
          <a:srcRect r="4016"/>
          <a:stretch/>
        </p:blipFill>
        <p:spPr bwMode="auto">
          <a:xfrm>
            <a:off x="7259" y="3634438"/>
            <a:ext cx="4166898" cy="2674020"/>
          </a:xfrm>
          <a:prstGeom prst="rect">
            <a:avLst/>
          </a:prstGeom>
          <a:ln>
            <a:noFill/>
          </a:ln>
          <a:extLst>
            <a:ext uri="{53640926-AAD7-44D8-BBD7-CCE9431645EC}">
              <a14:shadowObscured xmlns:a14="http://schemas.microsoft.com/office/drawing/2010/main"/>
            </a:ext>
          </a:extLst>
        </p:spPr>
      </p:pic>
      <p:pic>
        <p:nvPicPr>
          <p:cNvPr id="43" name="0 Imagen"/>
          <p:cNvPicPr/>
          <p:nvPr/>
        </p:nvPicPr>
        <p:blipFill rotWithShape="1">
          <a:blip r:embed="rId7" cstate="print">
            <a:extLst>
              <a:ext uri="{28A0092B-C50C-407E-A947-70E740481C1C}">
                <a14:useLocalDpi xmlns:a14="http://schemas.microsoft.com/office/drawing/2010/main" val="0"/>
              </a:ext>
            </a:extLst>
          </a:blip>
          <a:srcRect l="-1" r="4247"/>
          <a:stretch/>
        </p:blipFill>
        <p:spPr bwMode="auto">
          <a:xfrm>
            <a:off x="4388250" y="3634439"/>
            <a:ext cx="3993750" cy="2674020"/>
          </a:xfrm>
          <a:prstGeom prst="rect">
            <a:avLst/>
          </a:prstGeom>
          <a:ln>
            <a:noFill/>
          </a:ln>
          <a:extLst>
            <a:ext uri="{53640926-AAD7-44D8-BBD7-CCE9431645EC}">
              <a14:shadowObscured xmlns:a14="http://schemas.microsoft.com/office/drawing/2010/main"/>
            </a:ext>
          </a:extLst>
        </p:spPr>
      </p:pic>
      <p:sp>
        <p:nvSpPr>
          <p:cNvPr id="31" name="30 Redondear rectángulo de esquina del mismo lado"/>
          <p:cNvSpPr/>
          <p:nvPr/>
        </p:nvSpPr>
        <p:spPr>
          <a:xfrm>
            <a:off x="-76200" y="611510"/>
            <a:ext cx="4131132" cy="455290"/>
          </a:xfrm>
          <a:prstGeom prst="round2Same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000" b="1" dirty="0" smtClean="0">
                <a:solidFill>
                  <a:schemeClr val="bg1"/>
                </a:solidFill>
              </a:rPr>
              <a:t>ETAPA 2:   </a:t>
            </a:r>
            <a:r>
              <a:rPr lang="en-US" sz="2000" b="1" dirty="0" err="1" smtClean="0">
                <a:solidFill>
                  <a:schemeClr val="bg1"/>
                </a:solidFill>
              </a:rPr>
              <a:t>Caracterización</a:t>
            </a:r>
            <a:r>
              <a:rPr lang="en-US" sz="2000" b="1" dirty="0" smtClean="0">
                <a:solidFill>
                  <a:schemeClr val="bg1"/>
                </a:solidFill>
              </a:rPr>
              <a:t> </a:t>
            </a:r>
            <a:r>
              <a:rPr lang="en-US" sz="2000" b="1" dirty="0" err="1" smtClean="0">
                <a:solidFill>
                  <a:schemeClr val="bg1"/>
                </a:solidFill>
              </a:rPr>
              <a:t>Espectral</a:t>
            </a:r>
            <a:r>
              <a:rPr lang="en-US" sz="2000" b="1" dirty="0" smtClean="0">
                <a:solidFill>
                  <a:schemeClr val="bg1"/>
                </a:solidFill>
              </a:rPr>
              <a:t>  </a:t>
            </a:r>
            <a:endParaRPr lang="es-ES_tradnl" sz="2000" b="1" dirty="0">
              <a:solidFill>
                <a:schemeClr val="bg1"/>
              </a:solidFill>
            </a:endParaRPr>
          </a:p>
        </p:txBody>
      </p:sp>
      <p:cxnSp>
        <p:nvCxnSpPr>
          <p:cNvPr id="3" name="2 Conector recto de flecha"/>
          <p:cNvCxnSpPr/>
          <p:nvPr/>
        </p:nvCxnSpPr>
        <p:spPr>
          <a:xfrm>
            <a:off x="3538032" y="1386609"/>
            <a:ext cx="636125"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 name="9 Conector recto de flecha"/>
          <p:cNvCxnSpPr>
            <a:stCxn id="14" idx="2"/>
            <a:endCxn id="18" idx="0"/>
          </p:cNvCxnSpPr>
          <p:nvPr/>
        </p:nvCxnSpPr>
        <p:spPr>
          <a:xfrm flipH="1">
            <a:off x="5922245" y="1753463"/>
            <a:ext cx="8158" cy="44166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572489298"/>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ctángulo"/>
          <p:cNvSpPr/>
          <p:nvPr/>
        </p:nvSpPr>
        <p:spPr>
          <a:xfrm rot="5400000">
            <a:off x="4297229" y="2011229"/>
            <a:ext cx="549542" cy="9144000"/>
          </a:xfrm>
          <a:prstGeom prst="rect">
            <a:avLst/>
          </a:prstGeom>
          <a:gradFill flip="none" rotWithShape="1">
            <a:gsLst>
              <a:gs pos="22000">
                <a:schemeClr val="bg1"/>
              </a:gs>
              <a:gs pos="43000">
                <a:srgbClr val="9CB86E"/>
              </a:gs>
              <a:gs pos="100000">
                <a:srgbClr val="156B13"/>
              </a:gs>
            </a:gsLst>
            <a:lin ang="16200000" scaled="1"/>
            <a:tileRect/>
          </a:gradFill>
          <a:effectLst>
            <a:outerShdw blurRad="40000" dist="23000" dir="5400000" rotWithShape="0">
              <a:srgbClr val="000000">
                <a:alpha val="35000"/>
              </a:srgbClr>
            </a:outerShdw>
            <a:softEdge rad="635000"/>
          </a:effectLst>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6" name="Picture 2" descr="https://encrypted-tbn1.gstatic.com/images?q=tbn:ANd9GcQqybFzRsQEapiVmCzOOsXzjnjDMj1qXdOWH2lj4SnHIEcBqkKiukjXJm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384658"/>
            <a:ext cx="1676399" cy="473342"/>
          </a:xfrm>
          <a:prstGeom prst="rect">
            <a:avLst/>
          </a:prstGeom>
          <a:noFill/>
          <a:extLst>
            <a:ext uri="{909E8E84-426E-40DD-AFC4-6F175D3DCCD1}">
              <a14:hiddenFill xmlns:a14="http://schemas.microsoft.com/office/drawing/2010/main">
                <a:solidFill>
                  <a:srgbClr val="FFFFFF"/>
                </a:solidFill>
              </a14:hiddenFill>
            </a:ext>
          </a:extLst>
        </p:spPr>
      </p:pic>
      <p:sp>
        <p:nvSpPr>
          <p:cNvPr id="19" name="1 Título"/>
          <p:cNvSpPr txBox="1">
            <a:spLocks/>
          </p:cNvSpPr>
          <p:nvPr/>
        </p:nvSpPr>
        <p:spPr>
          <a:xfrm>
            <a:off x="0" y="-76200"/>
            <a:ext cx="9144000" cy="519545"/>
          </a:xfrm>
          <a:prstGeom prst="rect">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0800000" scaled="1"/>
            <a:tileRect/>
          </a:gra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800" dirty="0" err="1" smtClean="0">
                <a:solidFill>
                  <a:schemeClr val="tx1"/>
                </a:solidFill>
              </a:rPr>
              <a:t>Etapa</a:t>
            </a:r>
            <a:r>
              <a:rPr lang="en-US" sz="2800" dirty="0" smtClean="0">
                <a:solidFill>
                  <a:schemeClr val="tx1"/>
                </a:solidFill>
              </a:rPr>
              <a:t> 2 </a:t>
            </a:r>
            <a:r>
              <a:rPr lang="en-US" sz="2800" dirty="0" smtClean="0">
                <a:solidFill>
                  <a:schemeClr val="tx1"/>
                </a:solidFill>
                <a:sym typeface="Wingdings" pitchFamily="2" charset="2"/>
              </a:rPr>
              <a:t> </a:t>
            </a:r>
            <a:r>
              <a:rPr lang="en-US" sz="2800" dirty="0" err="1" smtClean="0">
                <a:solidFill>
                  <a:schemeClr val="tx1"/>
                </a:solidFill>
                <a:sym typeface="Wingdings" pitchFamily="2" charset="2"/>
              </a:rPr>
              <a:t>Caracterización</a:t>
            </a:r>
            <a:r>
              <a:rPr lang="en-US" sz="2800" dirty="0" smtClean="0">
                <a:solidFill>
                  <a:schemeClr val="tx1"/>
                </a:solidFill>
                <a:sym typeface="Wingdings" pitchFamily="2" charset="2"/>
              </a:rPr>
              <a:t> </a:t>
            </a:r>
            <a:r>
              <a:rPr lang="en-US" sz="2800" dirty="0" err="1" smtClean="0">
                <a:solidFill>
                  <a:schemeClr val="tx1"/>
                </a:solidFill>
                <a:sym typeface="Wingdings" pitchFamily="2" charset="2"/>
              </a:rPr>
              <a:t>Espectral</a:t>
            </a:r>
            <a:endParaRPr lang="en-US" sz="2800" dirty="0">
              <a:solidFill>
                <a:schemeClr val="tx1"/>
              </a:solidFill>
            </a:endParaRPr>
          </a:p>
        </p:txBody>
      </p:sp>
      <p:sp>
        <p:nvSpPr>
          <p:cNvPr id="38"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7 Elipse">
            <a:hlinkClick r:id="rId4" action="ppaction://hlinksldjump"/>
          </p:cNvPr>
          <p:cNvSpPr/>
          <p:nvPr/>
        </p:nvSpPr>
        <p:spPr>
          <a:xfrm>
            <a:off x="8188037" y="-61495"/>
            <a:ext cx="990600" cy="67109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_tradnl"/>
          </a:p>
        </p:txBody>
      </p:sp>
      <p:sp>
        <p:nvSpPr>
          <p:cNvPr id="10" name="9 Rectángulo redondeado"/>
          <p:cNvSpPr/>
          <p:nvPr/>
        </p:nvSpPr>
        <p:spPr>
          <a:xfrm>
            <a:off x="685800" y="828240"/>
            <a:ext cx="2590800" cy="619561"/>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PERIODOGRAMA </a:t>
            </a:r>
            <a:endParaRPr lang="es-ES_tradnl" dirty="0"/>
          </a:p>
        </p:txBody>
      </p:sp>
      <p:sp>
        <p:nvSpPr>
          <p:cNvPr id="11" name="10 Rectángulo redondeado"/>
          <p:cNvSpPr/>
          <p:nvPr/>
        </p:nvSpPr>
        <p:spPr>
          <a:xfrm>
            <a:off x="4546600" y="790295"/>
            <a:ext cx="2971800" cy="65750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smtClean="0"/>
              <a:t>MAXIMA ENTROPIA DE BURG </a:t>
            </a:r>
            <a:endParaRPr lang="es-ES_tradnl" sz="1600" dirty="0"/>
          </a:p>
        </p:txBody>
      </p:sp>
      <p:sp>
        <p:nvSpPr>
          <p:cNvPr id="12" name="1 Título"/>
          <p:cNvSpPr txBox="1">
            <a:spLocks/>
          </p:cNvSpPr>
          <p:nvPr/>
        </p:nvSpPr>
        <p:spPr>
          <a:xfrm>
            <a:off x="1" y="-76200"/>
            <a:ext cx="8077200" cy="519546"/>
          </a:xfrm>
          <a:prstGeom prst="rect">
            <a:avLst/>
          </a:prstGeom>
          <a:gradFill flip="none" rotWithShape="1">
            <a:gsLst>
              <a:gs pos="0">
                <a:srgbClr val="7030A0"/>
              </a:gs>
              <a:gs pos="39999">
                <a:schemeClr val="accent4">
                  <a:lumMod val="60000"/>
                  <a:lumOff val="40000"/>
                </a:schemeClr>
              </a:gs>
              <a:gs pos="59000">
                <a:srgbClr val="C4D6EB"/>
              </a:gs>
              <a:gs pos="97000">
                <a:schemeClr val="bg1"/>
              </a:gs>
              <a:gs pos="92917">
                <a:schemeClr val="bg1"/>
              </a:gs>
              <a:gs pos="67000">
                <a:srgbClr val="FFEBFA"/>
              </a:gs>
            </a:gsLst>
            <a:lin ang="10800000" scaled="1"/>
            <a:tileRect/>
          </a:gra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2400" b="1" dirty="0" smtClean="0">
                <a:solidFill>
                  <a:schemeClr val="tx1"/>
                </a:solidFill>
              </a:rPr>
              <a:t>                                                           </a:t>
            </a:r>
            <a:endParaRPr lang="en-US" sz="2400" b="1" dirty="0">
              <a:solidFill>
                <a:schemeClr val="tx1"/>
              </a:solidFill>
            </a:endParaRPr>
          </a:p>
        </p:txBody>
      </p:sp>
      <p:sp>
        <p:nvSpPr>
          <p:cNvPr id="13" name="12 Rectángulo redondeado"/>
          <p:cNvSpPr/>
          <p:nvPr/>
        </p:nvSpPr>
        <p:spPr>
          <a:xfrm>
            <a:off x="5410200" y="-1"/>
            <a:ext cx="2667001" cy="44334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lvl="0" algn="ctr"/>
            <a:r>
              <a:rPr lang="en-US" dirty="0" err="1" smtClean="0"/>
              <a:t>Descripción</a:t>
            </a:r>
            <a:r>
              <a:rPr lang="en-US" dirty="0" smtClean="0"/>
              <a:t> de </a:t>
            </a:r>
            <a:r>
              <a:rPr lang="en-US" dirty="0" err="1" smtClean="0"/>
              <a:t>etapas</a:t>
            </a:r>
            <a:endParaRPr lang="es-ES_tradnl" dirty="0"/>
          </a:p>
        </p:txBody>
      </p:sp>
      <p:sp>
        <p:nvSpPr>
          <p:cNvPr id="14" name="13 Redondear rectángulo de esquina del mismo lado"/>
          <p:cNvSpPr/>
          <p:nvPr/>
        </p:nvSpPr>
        <p:spPr>
          <a:xfrm>
            <a:off x="0" y="281321"/>
            <a:ext cx="4131132" cy="379090"/>
          </a:xfrm>
          <a:prstGeom prst="round2Same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000" b="1" dirty="0" smtClean="0">
                <a:solidFill>
                  <a:schemeClr val="bg1"/>
                </a:solidFill>
              </a:rPr>
              <a:t>ETAPA 2:   </a:t>
            </a:r>
            <a:r>
              <a:rPr lang="en-US" sz="2000" b="1" dirty="0" err="1" smtClean="0">
                <a:solidFill>
                  <a:schemeClr val="bg1"/>
                </a:solidFill>
              </a:rPr>
              <a:t>Caracterización</a:t>
            </a:r>
            <a:r>
              <a:rPr lang="en-US" sz="2000" b="1" dirty="0" smtClean="0">
                <a:solidFill>
                  <a:schemeClr val="bg1"/>
                </a:solidFill>
              </a:rPr>
              <a:t> </a:t>
            </a:r>
            <a:r>
              <a:rPr lang="en-US" sz="2000" b="1" dirty="0" err="1" smtClean="0">
                <a:solidFill>
                  <a:schemeClr val="bg1"/>
                </a:solidFill>
              </a:rPr>
              <a:t>Espectral</a:t>
            </a:r>
            <a:r>
              <a:rPr lang="en-US" sz="2000" b="1" dirty="0" smtClean="0">
                <a:solidFill>
                  <a:schemeClr val="bg1"/>
                </a:solidFill>
              </a:rPr>
              <a:t>  </a:t>
            </a:r>
            <a:endParaRPr lang="es-ES_tradnl" sz="2000" b="1" dirty="0">
              <a:solidFill>
                <a:schemeClr val="bg1"/>
              </a:solidFill>
            </a:endParaRPr>
          </a:p>
        </p:txBody>
      </p:sp>
      <p:grpSp>
        <p:nvGrpSpPr>
          <p:cNvPr id="15" name="14 Grupo"/>
          <p:cNvGrpSpPr/>
          <p:nvPr/>
        </p:nvGrpSpPr>
        <p:grpSpPr>
          <a:xfrm>
            <a:off x="-16332" y="-76199"/>
            <a:ext cx="4795911" cy="350252"/>
            <a:chOff x="0" y="0"/>
            <a:chExt cx="4795911" cy="609601"/>
          </a:xfrm>
          <a:scene3d>
            <a:camera prst="orthographicFront"/>
            <a:lightRig rig="flat" dir="t"/>
          </a:scene3d>
        </p:grpSpPr>
        <p:sp>
          <p:nvSpPr>
            <p:cNvPr id="16" name="15 Cheurón"/>
            <p:cNvSpPr/>
            <p:nvPr/>
          </p:nvSpPr>
          <p:spPr>
            <a:xfrm>
              <a:off x="0" y="0"/>
              <a:ext cx="4795911" cy="609601"/>
            </a:xfrm>
            <a:prstGeom prst="chevron">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8" name="Cheurón 4"/>
            <p:cNvSpPr/>
            <p:nvPr/>
          </p:nvSpPr>
          <p:spPr>
            <a:xfrm>
              <a:off x="304801" y="0"/>
              <a:ext cx="4186310" cy="60960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b="1" kern="1200" dirty="0" smtClean="0"/>
                <a:t>METODOLOGIA</a:t>
              </a:r>
              <a:endParaRPr lang="es-ES_tradnl" b="1" kern="1200" dirty="0"/>
            </a:p>
          </p:txBody>
        </p:sp>
      </p:grpSp>
      <p:pic>
        <p:nvPicPr>
          <p:cNvPr id="20" name="0 Imagen"/>
          <p:cNvPicPr/>
          <p:nvPr/>
        </p:nvPicPr>
        <p:blipFill>
          <a:blip r:embed="rId5" cstate="print">
            <a:extLst>
              <a:ext uri="{28A0092B-C50C-407E-A947-70E740481C1C}">
                <a14:useLocalDpi xmlns:a14="http://schemas.microsoft.com/office/drawing/2010/main" val="0"/>
              </a:ext>
            </a:extLst>
          </a:blip>
          <a:stretch>
            <a:fillRect/>
          </a:stretch>
        </p:blipFill>
        <p:spPr>
          <a:xfrm>
            <a:off x="1" y="1447801"/>
            <a:ext cx="8534399" cy="2375267"/>
          </a:xfrm>
          <a:prstGeom prst="rect">
            <a:avLst/>
          </a:prstGeom>
          <a:ln>
            <a:solidFill>
              <a:srgbClr val="00B0F0"/>
            </a:solidFill>
          </a:ln>
        </p:spPr>
      </p:pic>
      <p:pic>
        <p:nvPicPr>
          <p:cNvPr id="21" name="0 Imagen"/>
          <p:cNvPicPr/>
          <p:nvPr/>
        </p:nvPicPr>
        <p:blipFill>
          <a:blip r:embed="rId6">
            <a:extLst>
              <a:ext uri="{28A0092B-C50C-407E-A947-70E740481C1C}">
                <a14:useLocalDpi xmlns:a14="http://schemas.microsoft.com/office/drawing/2010/main" val="0"/>
              </a:ext>
            </a:extLst>
          </a:blip>
          <a:stretch>
            <a:fillRect/>
          </a:stretch>
        </p:blipFill>
        <p:spPr>
          <a:xfrm>
            <a:off x="288470" y="3823068"/>
            <a:ext cx="8245930" cy="2561590"/>
          </a:xfrm>
          <a:prstGeom prst="rect">
            <a:avLst/>
          </a:prstGeom>
        </p:spPr>
      </p:pic>
    </p:spTree>
    <p:extLst>
      <p:ext uri="{BB962C8B-B14F-4D97-AF65-F5344CB8AC3E}">
        <p14:creationId xmlns:p14="http://schemas.microsoft.com/office/powerpoint/2010/main" val="25546495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8610600" y="76200"/>
            <a:ext cx="381000" cy="627406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_tradnl"/>
          </a:p>
        </p:txBody>
      </p:sp>
      <p:sp>
        <p:nvSpPr>
          <p:cNvPr id="9" name="8 Rectángulo"/>
          <p:cNvSpPr/>
          <p:nvPr/>
        </p:nvSpPr>
        <p:spPr>
          <a:xfrm>
            <a:off x="8801100" y="110590"/>
            <a:ext cx="342900" cy="627406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_tradnl"/>
          </a:p>
        </p:txBody>
      </p:sp>
      <p:sp>
        <p:nvSpPr>
          <p:cNvPr id="2" name="1 Título"/>
          <p:cNvSpPr>
            <a:spLocks noGrp="1"/>
          </p:cNvSpPr>
          <p:nvPr>
            <p:ph type="title"/>
          </p:nvPr>
        </p:nvSpPr>
        <p:spPr>
          <a:xfrm>
            <a:off x="0" y="13855"/>
            <a:ext cx="9144000" cy="1129145"/>
          </a:xfrm>
          <a:gradFill flip="none" rotWithShape="1">
            <a:gsLst>
              <a:gs pos="0">
                <a:srgbClr val="5E9EFF"/>
              </a:gs>
              <a:gs pos="39999">
                <a:srgbClr val="85C2FF"/>
              </a:gs>
              <a:gs pos="59000">
                <a:srgbClr val="C4D6EB"/>
              </a:gs>
              <a:gs pos="97000">
                <a:schemeClr val="bg1"/>
              </a:gs>
              <a:gs pos="92917">
                <a:schemeClr val="bg1"/>
              </a:gs>
              <a:gs pos="67000">
                <a:srgbClr val="FFEBFA"/>
              </a:gs>
            </a:gsLst>
            <a:lin ang="10800000" scaled="1"/>
            <a:tileRect/>
          </a:gradFill>
          <a:ln>
            <a:noFill/>
          </a:ln>
        </p:spPr>
        <p:style>
          <a:lnRef idx="0">
            <a:schemeClr val="accent5"/>
          </a:lnRef>
          <a:fillRef idx="3">
            <a:schemeClr val="accent5"/>
          </a:fillRef>
          <a:effectRef idx="3">
            <a:schemeClr val="accent5"/>
          </a:effectRef>
          <a:fontRef idx="minor">
            <a:schemeClr val="lt1"/>
          </a:fontRef>
        </p:style>
        <p:txBody>
          <a:bodyPr>
            <a:normAutofit/>
          </a:bodyPr>
          <a:lstStyle/>
          <a:p>
            <a:pPr algn="l"/>
            <a:r>
              <a:rPr lang="en-US" sz="2800" dirty="0" smtClean="0">
                <a:solidFill>
                  <a:schemeClr val="tx1"/>
                </a:solidFill>
              </a:rPr>
              <a:t>Agenda</a:t>
            </a:r>
            <a:endParaRPr lang="en-US" sz="2800" dirty="0">
              <a:solidFill>
                <a:schemeClr val="tx1"/>
              </a:solidFill>
            </a:endParaRPr>
          </a:p>
        </p:txBody>
      </p:sp>
      <p:sp>
        <p:nvSpPr>
          <p:cNvPr id="5" name="2 Rectángulo"/>
          <p:cNvSpPr/>
          <p:nvPr/>
        </p:nvSpPr>
        <p:spPr>
          <a:xfrm rot="5400000">
            <a:off x="4297229" y="2011229"/>
            <a:ext cx="549542" cy="9144000"/>
          </a:xfrm>
          <a:prstGeom prst="rect">
            <a:avLst/>
          </a:prstGeom>
          <a:gradFill flip="none" rotWithShape="1">
            <a:gsLst>
              <a:gs pos="22000">
                <a:schemeClr val="bg1"/>
              </a:gs>
              <a:gs pos="43000">
                <a:srgbClr val="9CB86E"/>
              </a:gs>
              <a:gs pos="100000">
                <a:srgbClr val="156B13"/>
              </a:gs>
            </a:gsLst>
            <a:lin ang="16200000" scaled="1"/>
            <a:tileRect/>
          </a:gradFill>
          <a:effectLst>
            <a:outerShdw blurRad="40000" dist="23000" dir="5400000" rotWithShape="0">
              <a:srgbClr val="000000">
                <a:alpha val="35000"/>
              </a:srgbClr>
            </a:outerShdw>
            <a:softEdge rad="635000"/>
          </a:effectLst>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6" name="Picture 2" descr="https://encrypted-tbn1.gstatic.com/images?q=tbn:ANd9GcQqybFzRsQEapiVmCzOOsXzjnjDMj1qXdOWH2lj4SnHIEcBqkKiukjXJm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384658"/>
            <a:ext cx="1676399" cy="4733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Diagrama"/>
          <p:cNvGraphicFramePr/>
          <p:nvPr>
            <p:extLst>
              <p:ext uri="{D42A27DB-BD31-4B8C-83A1-F6EECF244321}">
                <p14:modId xmlns:p14="http://schemas.microsoft.com/office/powerpoint/2010/main" val="1379647578"/>
              </p:ext>
            </p:extLst>
          </p:nvPr>
        </p:nvGraphicFramePr>
        <p:xfrm>
          <a:off x="381000" y="1447800"/>
          <a:ext cx="7619999"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170" name="Picture 2" descr="http://master2000.net/recursos/fotos/55/Agenda1.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12756" y="0"/>
            <a:ext cx="1228724"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484381"/>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3" action="ppaction://hlinkfile"/>
          </p:cNvPr>
          <p:cNvPicPr>
            <a:picLocks noChangeAspect="1"/>
          </p:cNvPicPr>
          <p:nvPr/>
        </p:nvPicPr>
        <p:blipFill rotWithShape="1">
          <a:blip r:embed="rId4" cstate="print">
            <a:extLst>
              <a:ext uri="{28A0092B-C50C-407E-A947-70E740481C1C}">
                <a14:useLocalDpi xmlns:a14="http://schemas.microsoft.com/office/drawing/2010/main" val="0"/>
              </a:ext>
            </a:extLst>
          </a:blip>
          <a:srcRect l="4584"/>
          <a:stretch/>
        </p:blipFill>
        <p:spPr>
          <a:xfrm>
            <a:off x="-16332" y="450272"/>
            <a:ext cx="4740732" cy="4814455"/>
          </a:xfrm>
          <a:prstGeom prst="rect">
            <a:avLst/>
          </a:prstGeom>
        </p:spPr>
      </p:pic>
      <p:sp>
        <p:nvSpPr>
          <p:cNvPr id="5" name="2 Rectángulo"/>
          <p:cNvSpPr/>
          <p:nvPr/>
        </p:nvSpPr>
        <p:spPr>
          <a:xfrm rot="5400000">
            <a:off x="4335329" y="2049329"/>
            <a:ext cx="473342" cy="9144000"/>
          </a:xfrm>
          <a:prstGeom prst="rect">
            <a:avLst/>
          </a:prstGeom>
          <a:gradFill flip="none" rotWithShape="1">
            <a:gsLst>
              <a:gs pos="22000">
                <a:schemeClr val="bg1"/>
              </a:gs>
              <a:gs pos="43000">
                <a:srgbClr val="9CB86E"/>
              </a:gs>
              <a:gs pos="100000">
                <a:srgbClr val="156B13"/>
              </a:gs>
            </a:gsLst>
            <a:lin ang="16200000" scaled="1"/>
            <a:tileRect/>
          </a:gradFill>
          <a:effectLst>
            <a:outerShdw blurRad="40000" dist="23000" dir="5400000" rotWithShape="0">
              <a:srgbClr val="000000">
                <a:alpha val="35000"/>
              </a:srgbClr>
            </a:outerShdw>
            <a:softEdge rad="635000"/>
          </a:effectLst>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6" name="Picture 2" descr="https://encrypted-tbn1.gstatic.com/images?q=tbn:ANd9GcQqybFzRsQEapiVmCzOOsXzjnjDMj1qXdOWH2lj4SnHIEcBqkKiukjXJm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6384658"/>
            <a:ext cx="1676399" cy="473342"/>
          </a:xfrm>
          <a:prstGeom prst="rect">
            <a:avLst/>
          </a:prstGeom>
          <a:noFill/>
          <a:extLst>
            <a:ext uri="{909E8E84-426E-40DD-AFC4-6F175D3DCCD1}">
              <a14:hiddenFill xmlns:a14="http://schemas.microsoft.com/office/drawing/2010/main">
                <a:solidFill>
                  <a:srgbClr val="FFFFFF"/>
                </a:solidFill>
              </a14:hiddenFill>
            </a:ext>
          </a:extLst>
        </p:spPr>
      </p:pic>
      <p:sp>
        <p:nvSpPr>
          <p:cNvPr id="19" name="1 Título"/>
          <p:cNvSpPr txBox="1">
            <a:spLocks/>
          </p:cNvSpPr>
          <p:nvPr/>
        </p:nvSpPr>
        <p:spPr>
          <a:xfrm>
            <a:off x="0" y="-76200"/>
            <a:ext cx="8077201" cy="519545"/>
          </a:xfrm>
          <a:prstGeom prst="rect">
            <a:avLst/>
          </a:prstGeom>
          <a:gradFill flip="none" rotWithShape="1">
            <a:gsLst>
              <a:gs pos="0">
                <a:srgbClr val="5E9EFF"/>
              </a:gs>
              <a:gs pos="39999">
                <a:srgbClr val="85C2FF"/>
              </a:gs>
              <a:gs pos="70000">
                <a:srgbClr val="C4D6EB"/>
              </a:gs>
              <a:gs pos="100000">
                <a:srgbClr val="FFEBFA"/>
              </a:gs>
            </a:gsLst>
            <a:lin ang="0" scaled="1"/>
            <a:tileRect/>
          </a:gra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800" dirty="0" err="1" smtClean="0">
                <a:solidFill>
                  <a:schemeClr val="tx1"/>
                </a:solidFill>
              </a:rPr>
              <a:t>Etapa</a:t>
            </a:r>
            <a:r>
              <a:rPr lang="en-US" sz="2800" dirty="0" smtClean="0">
                <a:solidFill>
                  <a:schemeClr val="tx1"/>
                </a:solidFill>
              </a:rPr>
              <a:t> 3 </a:t>
            </a:r>
            <a:r>
              <a:rPr lang="en-US" sz="2800" dirty="0" smtClean="0">
                <a:solidFill>
                  <a:schemeClr val="tx1"/>
                </a:solidFill>
                <a:sym typeface="Wingdings" pitchFamily="2" charset="2"/>
              </a:rPr>
              <a:t> </a:t>
            </a:r>
            <a:r>
              <a:rPr lang="en-US" sz="2800" dirty="0" err="1" smtClean="0">
                <a:solidFill>
                  <a:schemeClr val="tx1"/>
                </a:solidFill>
                <a:sym typeface="Wingdings" pitchFamily="2" charset="2"/>
              </a:rPr>
              <a:t>Análisis</a:t>
            </a:r>
            <a:r>
              <a:rPr lang="en-US" sz="2800" dirty="0" smtClean="0">
                <a:solidFill>
                  <a:schemeClr val="tx1"/>
                </a:solidFill>
                <a:sym typeface="Wingdings" pitchFamily="2" charset="2"/>
              </a:rPr>
              <a:t> de </a:t>
            </a:r>
            <a:r>
              <a:rPr lang="en-US" sz="2800" dirty="0" err="1" smtClean="0">
                <a:solidFill>
                  <a:schemeClr val="tx1"/>
                </a:solidFill>
                <a:sym typeface="Wingdings" pitchFamily="2" charset="2"/>
              </a:rPr>
              <a:t>Resultados</a:t>
            </a:r>
            <a:endParaRPr lang="en-US" sz="2800" dirty="0">
              <a:solidFill>
                <a:schemeClr val="tx1"/>
              </a:solidFill>
            </a:endParaRPr>
          </a:p>
        </p:txBody>
      </p:sp>
      <p:sp>
        <p:nvSpPr>
          <p:cNvPr id="38"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2" name="41 Rectángulo"/>
          <p:cNvSpPr/>
          <p:nvPr/>
        </p:nvSpPr>
        <p:spPr>
          <a:xfrm>
            <a:off x="91833" y="1066799"/>
            <a:ext cx="1461748" cy="45719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lvl="0" fontAlgn="base">
              <a:spcBef>
                <a:spcPct val="0"/>
              </a:spcBef>
              <a:spcAft>
                <a:spcPct val="0"/>
              </a:spcAft>
            </a:pPr>
            <a:r>
              <a:rPr lang="es-ES" sz="4000" b="1" i="1" dirty="0" smtClean="0">
                <a:solidFill>
                  <a:schemeClr val="tx1"/>
                </a:solidFill>
                <a:latin typeface="Times New Roman" pitchFamily="18" charset="0"/>
                <a:ea typeface="Times New Roman" pitchFamily="18" charset="0"/>
                <a:cs typeface="Times New Roman" pitchFamily="18" charset="0"/>
              </a:rPr>
              <a:t>LP</a:t>
            </a:r>
            <a:endParaRPr lang="en-US" sz="4000" dirty="0">
              <a:solidFill>
                <a:schemeClr val="tx1"/>
              </a:solidFill>
              <a:latin typeface="Arial" pitchFamily="34" charset="0"/>
              <a:cs typeface="Arial" pitchFamily="34" charset="0"/>
            </a:endParaRPr>
          </a:p>
        </p:txBody>
      </p:sp>
      <p:sp>
        <p:nvSpPr>
          <p:cNvPr id="10" name="1 Título"/>
          <p:cNvSpPr txBox="1">
            <a:spLocks/>
          </p:cNvSpPr>
          <p:nvPr/>
        </p:nvSpPr>
        <p:spPr>
          <a:xfrm>
            <a:off x="0" y="-76201"/>
            <a:ext cx="9144000" cy="736611"/>
          </a:xfrm>
          <a:prstGeom prst="rect">
            <a:avLst/>
          </a:prstGeom>
          <a:gradFill flip="none" rotWithShape="1">
            <a:gsLst>
              <a:gs pos="0">
                <a:schemeClr val="tx2">
                  <a:lumMod val="75000"/>
                </a:schemeClr>
              </a:gs>
              <a:gs pos="39999">
                <a:schemeClr val="accent5">
                  <a:lumMod val="60000"/>
                  <a:lumOff val="40000"/>
                </a:schemeClr>
              </a:gs>
              <a:gs pos="59000">
                <a:srgbClr val="C4D6EB"/>
              </a:gs>
              <a:gs pos="97000">
                <a:schemeClr val="bg1"/>
              </a:gs>
              <a:gs pos="92917">
                <a:schemeClr val="bg1"/>
              </a:gs>
              <a:gs pos="67000">
                <a:srgbClr val="FFEBFA"/>
              </a:gs>
            </a:gsLst>
            <a:lin ang="10800000" scaled="1"/>
            <a:tileRect/>
          </a:gra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2400" b="1" dirty="0" smtClean="0">
                <a:solidFill>
                  <a:schemeClr val="tx1"/>
                </a:solidFill>
              </a:rPr>
              <a:t>                                                           </a:t>
            </a:r>
            <a:endParaRPr lang="en-US" sz="2400" b="1" dirty="0">
              <a:solidFill>
                <a:schemeClr val="tx1"/>
              </a:solidFill>
            </a:endParaRPr>
          </a:p>
        </p:txBody>
      </p:sp>
      <p:grpSp>
        <p:nvGrpSpPr>
          <p:cNvPr id="12" name="11 Grupo"/>
          <p:cNvGrpSpPr/>
          <p:nvPr/>
        </p:nvGrpSpPr>
        <p:grpSpPr>
          <a:xfrm>
            <a:off x="-16332" y="-76199"/>
            <a:ext cx="4795911" cy="547066"/>
            <a:chOff x="0" y="0"/>
            <a:chExt cx="4795911" cy="609601"/>
          </a:xfrm>
          <a:scene3d>
            <a:camera prst="orthographicFront"/>
            <a:lightRig rig="flat" dir="t"/>
          </a:scene3d>
        </p:grpSpPr>
        <p:sp>
          <p:nvSpPr>
            <p:cNvPr id="13" name="12 Cheurón"/>
            <p:cNvSpPr/>
            <p:nvPr/>
          </p:nvSpPr>
          <p:spPr>
            <a:xfrm>
              <a:off x="0" y="0"/>
              <a:ext cx="4795911" cy="609601"/>
            </a:xfrm>
            <a:prstGeom prst="chevron">
              <a:avLst/>
            </a:prstGeom>
          </p:spPr>
          <p:style>
            <a:lnRef idx="0">
              <a:schemeClr val="accent1"/>
            </a:lnRef>
            <a:fillRef idx="3">
              <a:schemeClr val="accent1"/>
            </a:fillRef>
            <a:effectRef idx="3">
              <a:schemeClr val="accent1"/>
            </a:effectRef>
            <a:fontRef idx="minor">
              <a:schemeClr val="lt1"/>
            </a:fontRef>
          </p:style>
        </p:sp>
        <p:sp>
          <p:nvSpPr>
            <p:cNvPr id="14" name="Cheurón 4"/>
            <p:cNvSpPr/>
            <p:nvPr/>
          </p:nvSpPr>
          <p:spPr>
            <a:xfrm>
              <a:off x="304801" y="0"/>
              <a:ext cx="4186310" cy="609601"/>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b="1" kern="1200" dirty="0" smtClean="0"/>
                <a:t>RESULTS</a:t>
              </a:r>
              <a:endParaRPr lang="es-ES_tradnl" b="1" kern="1200" dirty="0"/>
            </a:p>
          </p:txBody>
        </p:sp>
      </p:grpSp>
      <p:graphicFrame>
        <p:nvGraphicFramePr>
          <p:cNvPr id="3" name="2 Tabla"/>
          <p:cNvGraphicFramePr>
            <a:graphicFrameLocks noGrp="1"/>
          </p:cNvGraphicFramePr>
          <p:nvPr>
            <p:extLst>
              <p:ext uri="{D42A27DB-BD31-4B8C-83A1-F6EECF244321}">
                <p14:modId xmlns:p14="http://schemas.microsoft.com/office/powerpoint/2010/main" val="4198352408"/>
              </p:ext>
            </p:extLst>
          </p:nvPr>
        </p:nvGraphicFramePr>
        <p:xfrm>
          <a:off x="809171" y="5301167"/>
          <a:ext cx="7351177" cy="1112520"/>
        </p:xfrm>
        <a:graphic>
          <a:graphicData uri="http://schemas.openxmlformats.org/drawingml/2006/table">
            <a:tbl>
              <a:tblPr firstRow="1" firstCol="1" lastCol="1" bandRow="1" bandCol="1">
                <a:tableStyleId>{E8B1032C-EA38-4F05-BA0D-38AFFFC7BED3}</a:tableStyleId>
              </a:tblPr>
              <a:tblGrid>
                <a:gridCol w="3936301"/>
                <a:gridCol w="3414876"/>
              </a:tblGrid>
              <a:tr h="370840">
                <a:tc>
                  <a:txBody>
                    <a:bodyPr/>
                    <a:lstStyle/>
                    <a:p>
                      <a:r>
                        <a:rPr lang="es-ES_tradnl" sz="1600" dirty="0" smtClean="0"/>
                        <a:t>Duración</a:t>
                      </a:r>
                      <a:endParaRPr lang="es-ES_tradnl" sz="1600" dirty="0"/>
                    </a:p>
                  </a:txBody>
                  <a:tcPr>
                    <a:solidFill>
                      <a:schemeClr val="accent6">
                        <a:lumMod val="60000"/>
                        <a:lumOff val="40000"/>
                      </a:schemeClr>
                    </a:solidFill>
                  </a:tcPr>
                </a:tc>
                <a:tc>
                  <a:txBody>
                    <a:bodyPr/>
                    <a:lstStyle/>
                    <a:p>
                      <a:r>
                        <a:rPr lang="es-ES_tradnl" sz="1600" b="0" dirty="0" err="1" smtClean="0"/>
                        <a:t>Between</a:t>
                      </a:r>
                      <a:r>
                        <a:rPr lang="es-ES_tradnl" sz="1600" b="0" dirty="0" smtClean="0"/>
                        <a:t> 25 and  80 </a:t>
                      </a:r>
                      <a:r>
                        <a:rPr lang="es-ES_tradnl" sz="1600" b="0" dirty="0" err="1" smtClean="0"/>
                        <a:t>second</a:t>
                      </a:r>
                      <a:endParaRPr lang="es-ES_tradnl" sz="1600" b="0" dirty="0"/>
                    </a:p>
                  </a:txBody>
                  <a:tcPr>
                    <a:solidFill>
                      <a:schemeClr val="accent6">
                        <a:lumMod val="20000"/>
                        <a:lumOff val="80000"/>
                      </a:schemeClr>
                    </a:solidFill>
                  </a:tcPr>
                </a:tc>
              </a:tr>
              <a:tr h="370840">
                <a:tc>
                  <a:txBody>
                    <a:bodyPr/>
                    <a:lstStyle/>
                    <a:p>
                      <a:r>
                        <a:rPr lang="es-ES_tradnl" sz="1600" dirty="0" smtClean="0"/>
                        <a:t>Rango de contenido Espectral</a:t>
                      </a:r>
                      <a:endParaRPr lang="es-ES_tradnl" sz="1600" dirty="0"/>
                    </a:p>
                  </a:txBody>
                  <a:tcPr>
                    <a:solidFill>
                      <a:schemeClr val="accent6">
                        <a:lumMod val="60000"/>
                        <a:lumOff val="40000"/>
                      </a:schemeClr>
                    </a:solidFill>
                  </a:tcPr>
                </a:tc>
                <a:tc>
                  <a:txBody>
                    <a:bodyPr/>
                    <a:lstStyle/>
                    <a:p>
                      <a:r>
                        <a:rPr lang="en-US" sz="1600" b="0" dirty="0" smtClean="0"/>
                        <a:t>&lt;10      HZ</a:t>
                      </a:r>
                      <a:endParaRPr lang="es-ES_tradnl" sz="1600" b="0" dirty="0"/>
                    </a:p>
                  </a:txBody>
                  <a:tcPr>
                    <a:solidFill>
                      <a:schemeClr val="accent6">
                        <a:lumMod val="20000"/>
                        <a:lumOff val="80000"/>
                      </a:schemeClr>
                    </a:solidFill>
                  </a:tcPr>
                </a:tc>
              </a:tr>
              <a:tr h="370840">
                <a:tc>
                  <a:txBody>
                    <a:bodyPr/>
                    <a:lstStyle/>
                    <a:p>
                      <a:r>
                        <a:rPr lang="en-US" sz="1600" dirty="0" err="1" smtClean="0"/>
                        <a:t>Frecuencia</a:t>
                      </a:r>
                      <a:r>
                        <a:rPr lang="en-US" sz="1600" baseline="0" dirty="0" smtClean="0"/>
                        <a:t> de </a:t>
                      </a:r>
                      <a:r>
                        <a:rPr lang="en-US" sz="1600" baseline="0" dirty="0" err="1" smtClean="0"/>
                        <a:t>pico</a:t>
                      </a:r>
                      <a:r>
                        <a:rPr lang="en-US" sz="1600" baseline="0" dirty="0" smtClean="0"/>
                        <a:t>  DSP</a:t>
                      </a:r>
                      <a:endParaRPr lang="es-ES_tradnl" sz="1600" dirty="0"/>
                    </a:p>
                  </a:txBody>
                  <a:tcPr>
                    <a:solidFill>
                      <a:schemeClr val="accent6">
                        <a:lumMod val="60000"/>
                        <a:lumOff val="40000"/>
                      </a:schemeClr>
                    </a:solidFill>
                  </a:tcPr>
                </a:tc>
                <a:tc>
                  <a:txBody>
                    <a:bodyPr/>
                    <a:lstStyle/>
                    <a:p>
                      <a:r>
                        <a:rPr lang="en-US" sz="1600" b="0" dirty="0" smtClean="0"/>
                        <a:t>3.125  </a:t>
                      </a:r>
                      <a:r>
                        <a:rPr lang="en-US" sz="1600" b="0" baseline="0" dirty="0" smtClean="0"/>
                        <a:t> </a:t>
                      </a:r>
                      <a:r>
                        <a:rPr lang="en-US" sz="1600" b="0" dirty="0" smtClean="0"/>
                        <a:t>Hz</a:t>
                      </a:r>
                      <a:endParaRPr lang="es-ES_tradnl" sz="1600" b="0" dirty="0"/>
                    </a:p>
                  </a:txBody>
                  <a:tcPr>
                    <a:solidFill>
                      <a:schemeClr val="accent6">
                        <a:lumMod val="20000"/>
                        <a:lumOff val="80000"/>
                      </a:schemeClr>
                    </a:solidFill>
                  </a:tcPr>
                </a:tc>
              </a:tr>
            </a:tbl>
          </a:graphicData>
        </a:graphic>
      </p:graphicFrame>
      <p:pic>
        <p:nvPicPr>
          <p:cNvPr id="16" name="0 Imagen"/>
          <p:cNvPicPr/>
          <p:nvPr/>
        </p:nvPicPr>
        <p:blipFill rotWithShape="1">
          <a:blip r:embed="rId6" cstate="print">
            <a:extLst>
              <a:ext uri="{28A0092B-C50C-407E-A947-70E740481C1C}">
                <a14:useLocalDpi xmlns:a14="http://schemas.microsoft.com/office/drawing/2010/main" val="0"/>
              </a:ext>
            </a:extLst>
          </a:blip>
          <a:srcRect l="50498" r="6313"/>
          <a:stretch/>
        </p:blipFill>
        <p:spPr bwMode="auto">
          <a:xfrm>
            <a:off x="4724400" y="695046"/>
            <a:ext cx="4419600" cy="4191003"/>
          </a:xfrm>
          <a:prstGeom prst="rect">
            <a:avLst/>
          </a:prstGeom>
          <a:ln>
            <a:solidFill>
              <a:schemeClr val="tx1"/>
            </a:solidFill>
          </a:ln>
          <a:extLst>
            <a:ext uri="{53640926-AAD7-44D8-BBD7-CCE9431645EC}">
              <a14:shadowObscured xmlns:a14="http://schemas.microsoft.com/office/drawing/2010/main"/>
            </a:ext>
          </a:extLst>
        </p:spPr>
      </p:pic>
      <p:sp>
        <p:nvSpPr>
          <p:cNvPr id="18" name="17 Redondear rectángulo de esquina del mismo lado"/>
          <p:cNvSpPr/>
          <p:nvPr/>
        </p:nvSpPr>
        <p:spPr>
          <a:xfrm>
            <a:off x="-16332" y="537698"/>
            <a:ext cx="4131132" cy="379090"/>
          </a:xfrm>
          <a:prstGeom prst="round2SameRect">
            <a:avLst/>
          </a:prstGeom>
        </p:spPr>
        <p:style>
          <a:lnRef idx="1">
            <a:schemeClr val="accent5"/>
          </a:lnRef>
          <a:fillRef idx="3">
            <a:schemeClr val="accent5"/>
          </a:fillRef>
          <a:effectRef idx="2">
            <a:schemeClr val="accent5"/>
          </a:effectRef>
          <a:fontRef idx="minor">
            <a:schemeClr val="lt1"/>
          </a:fontRef>
        </p:style>
        <p:txBody>
          <a:bodyPr rtlCol="0" anchor="ctr"/>
          <a:lstStyle/>
          <a:p>
            <a:r>
              <a:rPr lang="en-US" sz="2000" b="1" dirty="0" smtClean="0">
                <a:solidFill>
                  <a:schemeClr val="bg1"/>
                </a:solidFill>
              </a:rPr>
              <a:t>ETAPA </a:t>
            </a:r>
            <a:r>
              <a:rPr lang="en-US" sz="2000" b="1" dirty="0">
                <a:solidFill>
                  <a:schemeClr val="bg1"/>
                </a:solidFill>
              </a:rPr>
              <a:t>3</a:t>
            </a:r>
            <a:r>
              <a:rPr lang="en-US" sz="2000" b="1" dirty="0" smtClean="0">
                <a:solidFill>
                  <a:schemeClr val="bg1"/>
                </a:solidFill>
              </a:rPr>
              <a:t>:    ANALISIS DE RESULTADOS</a:t>
            </a:r>
            <a:endParaRPr lang="es-ES_tradnl" sz="2000" b="1" dirty="0">
              <a:solidFill>
                <a:schemeClr val="bg1"/>
              </a:solidFill>
            </a:endParaRPr>
          </a:p>
        </p:txBody>
      </p:sp>
    </p:spTree>
    <p:extLst>
      <p:ext uri="{BB962C8B-B14F-4D97-AF65-F5344CB8AC3E}">
        <p14:creationId xmlns:p14="http://schemas.microsoft.com/office/powerpoint/2010/main" val="32647257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rotWithShape="1">
          <a:blip r:embed="rId3" cstate="print">
            <a:extLst>
              <a:ext uri="{28A0092B-C50C-407E-A947-70E740481C1C}">
                <a14:useLocalDpi xmlns:a14="http://schemas.microsoft.com/office/drawing/2010/main" val="0"/>
              </a:ext>
            </a:extLst>
          </a:blip>
          <a:srcRect l="6655" t="2956"/>
          <a:stretch/>
        </p:blipFill>
        <p:spPr>
          <a:xfrm>
            <a:off x="-76200" y="962958"/>
            <a:ext cx="5263488" cy="4371042"/>
          </a:xfrm>
          <a:prstGeom prst="rect">
            <a:avLst/>
          </a:prstGeom>
        </p:spPr>
      </p:pic>
      <p:sp>
        <p:nvSpPr>
          <p:cNvPr id="5" name="2 Rectángulo"/>
          <p:cNvSpPr/>
          <p:nvPr/>
        </p:nvSpPr>
        <p:spPr>
          <a:xfrm rot="5400000">
            <a:off x="4335329" y="2049329"/>
            <a:ext cx="473342" cy="9144000"/>
          </a:xfrm>
          <a:prstGeom prst="rect">
            <a:avLst/>
          </a:prstGeom>
          <a:gradFill flip="none" rotWithShape="1">
            <a:gsLst>
              <a:gs pos="22000">
                <a:schemeClr val="bg1"/>
              </a:gs>
              <a:gs pos="43000">
                <a:srgbClr val="9CB86E"/>
              </a:gs>
              <a:gs pos="100000">
                <a:srgbClr val="156B13"/>
              </a:gs>
            </a:gsLst>
            <a:lin ang="16200000" scaled="1"/>
            <a:tileRect/>
          </a:gradFill>
          <a:effectLst>
            <a:outerShdw blurRad="40000" dist="23000" dir="5400000" rotWithShape="0">
              <a:srgbClr val="000000">
                <a:alpha val="35000"/>
              </a:srgbClr>
            </a:outerShdw>
            <a:softEdge rad="635000"/>
          </a:effectLst>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6" name="Picture 2" descr="https://encrypted-tbn1.gstatic.com/images?q=tbn:ANd9GcQqybFzRsQEapiVmCzOOsXzjnjDMj1qXdOWH2lj4SnHIEcBqkKiukjXJm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6384658"/>
            <a:ext cx="1676399" cy="473342"/>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15 Rectángulo"/>
          <p:cNvSpPr/>
          <p:nvPr/>
        </p:nvSpPr>
        <p:spPr>
          <a:xfrm>
            <a:off x="107326" y="1066800"/>
            <a:ext cx="1461748" cy="457199"/>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lvl="0" fontAlgn="base">
              <a:spcBef>
                <a:spcPct val="0"/>
              </a:spcBef>
              <a:spcAft>
                <a:spcPct val="0"/>
              </a:spcAft>
            </a:pPr>
            <a:r>
              <a:rPr lang="es-ES" sz="4000" b="1" i="1" dirty="0" smtClean="0">
                <a:solidFill>
                  <a:schemeClr val="tx1"/>
                </a:solidFill>
                <a:latin typeface="Times New Roman" pitchFamily="18" charset="0"/>
                <a:ea typeface="Times New Roman" pitchFamily="18" charset="0"/>
                <a:cs typeface="Times New Roman" pitchFamily="18" charset="0"/>
              </a:rPr>
              <a:t>VT</a:t>
            </a:r>
            <a:endParaRPr lang="en-US" sz="4000" dirty="0">
              <a:solidFill>
                <a:schemeClr val="tx1"/>
              </a:solidFill>
              <a:latin typeface="Arial" pitchFamily="34" charset="0"/>
              <a:cs typeface="Arial" pitchFamily="34" charset="0"/>
            </a:endParaRPr>
          </a:p>
        </p:txBody>
      </p:sp>
      <p:sp>
        <p:nvSpPr>
          <p:cNvPr id="10" name="1 Título"/>
          <p:cNvSpPr txBox="1">
            <a:spLocks/>
          </p:cNvSpPr>
          <p:nvPr/>
        </p:nvSpPr>
        <p:spPr>
          <a:xfrm>
            <a:off x="0" y="-76201"/>
            <a:ext cx="9067800" cy="736611"/>
          </a:xfrm>
          <a:prstGeom prst="rect">
            <a:avLst/>
          </a:prstGeom>
          <a:gradFill flip="none" rotWithShape="1">
            <a:gsLst>
              <a:gs pos="0">
                <a:schemeClr val="tx2">
                  <a:lumMod val="75000"/>
                </a:schemeClr>
              </a:gs>
              <a:gs pos="39999">
                <a:schemeClr val="accent5">
                  <a:lumMod val="60000"/>
                  <a:lumOff val="40000"/>
                </a:schemeClr>
              </a:gs>
              <a:gs pos="59000">
                <a:srgbClr val="C4D6EB"/>
              </a:gs>
              <a:gs pos="97000">
                <a:schemeClr val="bg1"/>
              </a:gs>
              <a:gs pos="92917">
                <a:schemeClr val="bg1"/>
              </a:gs>
              <a:gs pos="67000">
                <a:srgbClr val="FFEBFA"/>
              </a:gs>
            </a:gsLst>
            <a:lin ang="10800000" scaled="1"/>
            <a:tileRect/>
          </a:gra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2400" b="1" dirty="0" smtClean="0">
                <a:solidFill>
                  <a:schemeClr val="tx1"/>
                </a:solidFill>
              </a:rPr>
              <a:t>                                                           </a:t>
            </a:r>
            <a:endParaRPr lang="en-US" sz="2400" b="1" dirty="0">
              <a:solidFill>
                <a:schemeClr val="tx1"/>
              </a:solidFill>
            </a:endParaRPr>
          </a:p>
        </p:txBody>
      </p:sp>
      <p:grpSp>
        <p:nvGrpSpPr>
          <p:cNvPr id="12" name="11 Grupo"/>
          <p:cNvGrpSpPr/>
          <p:nvPr/>
        </p:nvGrpSpPr>
        <p:grpSpPr>
          <a:xfrm>
            <a:off x="-16332" y="-76199"/>
            <a:ext cx="4795911" cy="547066"/>
            <a:chOff x="0" y="0"/>
            <a:chExt cx="4795911" cy="609601"/>
          </a:xfrm>
          <a:scene3d>
            <a:camera prst="orthographicFront"/>
            <a:lightRig rig="flat" dir="t"/>
          </a:scene3d>
        </p:grpSpPr>
        <p:sp>
          <p:nvSpPr>
            <p:cNvPr id="13" name="12 Cheurón"/>
            <p:cNvSpPr/>
            <p:nvPr/>
          </p:nvSpPr>
          <p:spPr>
            <a:xfrm>
              <a:off x="0" y="0"/>
              <a:ext cx="4795911" cy="609601"/>
            </a:xfrm>
            <a:prstGeom prst="chevron">
              <a:avLst/>
            </a:prstGeom>
          </p:spPr>
          <p:style>
            <a:lnRef idx="0">
              <a:schemeClr val="accent1"/>
            </a:lnRef>
            <a:fillRef idx="3">
              <a:schemeClr val="accent1"/>
            </a:fillRef>
            <a:effectRef idx="3">
              <a:schemeClr val="accent1"/>
            </a:effectRef>
            <a:fontRef idx="minor">
              <a:schemeClr val="lt1"/>
            </a:fontRef>
          </p:style>
        </p:sp>
        <p:sp>
          <p:nvSpPr>
            <p:cNvPr id="14" name="Cheurón 4"/>
            <p:cNvSpPr/>
            <p:nvPr/>
          </p:nvSpPr>
          <p:spPr>
            <a:xfrm>
              <a:off x="304801" y="0"/>
              <a:ext cx="4186310" cy="609601"/>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b="1" kern="1200" dirty="0" smtClean="0"/>
                <a:t>RESULTS</a:t>
              </a:r>
              <a:endParaRPr lang="es-ES_tradnl" b="1" kern="1200" dirty="0"/>
            </a:p>
          </p:txBody>
        </p:sp>
      </p:grpSp>
      <p:graphicFrame>
        <p:nvGraphicFramePr>
          <p:cNvPr id="18" name="17 Tabla"/>
          <p:cNvGraphicFramePr>
            <a:graphicFrameLocks noGrp="1"/>
          </p:cNvGraphicFramePr>
          <p:nvPr>
            <p:extLst>
              <p:ext uri="{D42A27DB-BD31-4B8C-83A1-F6EECF244321}">
                <p14:modId xmlns:p14="http://schemas.microsoft.com/office/powerpoint/2010/main" val="1479880911"/>
              </p:ext>
            </p:extLst>
          </p:nvPr>
        </p:nvGraphicFramePr>
        <p:xfrm>
          <a:off x="896411" y="5105400"/>
          <a:ext cx="7351177" cy="1112520"/>
        </p:xfrm>
        <a:graphic>
          <a:graphicData uri="http://schemas.openxmlformats.org/drawingml/2006/table">
            <a:tbl>
              <a:tblPr firstRow="1" firstCol="1" lastCol="1" bandRow="1" bandCol="1">
                <a:tableStyleId>{8799B23B-EC83-4686-B30A-512413B5E67A}</a:tableStyleId>
              </a:tblPr>
              <a:tblGrid>
                <a:gridCol w="3936301"/>
                <a:gridCol w="3414876"/>
              </a:tblGrid>
              <a:tr h="370840">
                <a:tc>
                  <a:txBody>
                    <a:bodyPr/>
                    <a:lstStyle/>
                    <a:p>
                      <a:r>
                        <a:rPr lang="es-ES_tradnl" sz="1600" dirty="0" smtClean="0"/>
                        <a:t>Duración</a:t>
                      </a:r>
                      <a:endParaRPr lang="es-ES_tradnl" sz="1600" dirty="0"/>
                    </a:p>
                  </a:txBody>
                  <a:tcPr>
                    <a:solidFill>
                      <a:srgbClr val="81F913"/>
                    </a:solidFill>
                  </a:tcPr>
                </a:tc>
                <a:tc>
                  <a:txBody>
                    <a:bodyPr/>
                    <a:lstStyle/>
                    <a:p>
                      <a:r>
                        <a:rPr lang="es-ES_tradnl" sz="1600" dirty="0" err="1" smtClean="0"/>
                        <a:t>Between</a:t>
                      </a:r>
                      <a:r>
                        <a:rPr lang="es-ES_tradnl" sz="1600" dirty="0" smtClean="0"/>
                        <a:t> 20 and  40 </a:t>
                      </a:r>
                      <a:r>
                        <a:rPr lang="es-ES_tradnl" sz="1600" dirty="0" err="1" smtClean="0"/>
                        <a:t>second</a:t>
                      </a:r>
                      <a:endParaRPr lang="es-ES_tradnl" sz="1600" b="0" dirty="0"/>
                    </a:p>
                  </a:txBody>
                  <a:tcPr>
                    <a:solidFill>
                      <a:schemeClr val="accent3">
                        <a:lumMod val="60000"/>
                        <a:lumOff val="40000"/>
                      </a:schemeClr>
                    </a:solidFill>
                  </a:tcPr>
                </a:tc>
              </a:tr>
              <a:tr h="370840">
                <a:tc>
                  <a:txBody>
                    <a:bodyPr/>
                    <a:lstStyle/>
                    <a:p>
                      <a:r>
                        <a:rPr lang="es-ES_tradnl" sz="1600" dirty="0" smtClean="0"/>
                        <a:t>Rango de contenido Espectral</a:t>
                      </a:r>
                      <a:endParaRPr lang="es-ES_tradnl" sz="1600" dirty="0"/>
                    </a:p>
                  </a:txBody>
                  <a:tcPr>
                    <a:solidFill>
                      <a:srgbClr val="81F913"/>
                    </a:solidFill>
                  </a:tcPr>
                </a:tc>
                <a:tc>
                  <a:txBody>
                    <a:bodyPr/>
                    <a:lstStyle/>
                    <a:p>
                      <a:r>
                        <a:rPr lang="en-US" sz="1600" dirty="0" smtClean="0"/>
                        <a:t>&lt;20      HZ</a:t>
                      </a:r>
                      <a:endParaRPr lang="es-ES_tradnl" sz="1600" b="0" dirty="0"/>
                    </a:p>
                  </a:txBody>
                  <a:tcPr>
                    <a:solidFill>
                      <a:schemeClr val="accent3">
                        <a:lumMod val="60000"/>
                        <a:lumOff val="40000"/>
                      </a:schemeClr>
                    </a:solidFill>
                  </a:tcPr>
                </a:tc>
              </a:tr>
              <a:tr h="370840">
                <a:tc>
                  <a:txBody>
                    <a:bodyPr/>
                    <a:lstStyle/>
                    <a:p>
                      <a:r>
                        <a:rPr lang="en-US" sz="1600" dirty="0" err="1" smtClean="0"/>
                        <a:t>Frecuencia</a:t>
                      </a:r>
                      <a:r>
                        <a:rPr lang="en-US" sz="1600" baseline="0" dirty="0" smtClean="0"/>
                        <a:t> de </a:t>
                      </a:r>
                      <a:r>
                        <a:rPr lang="en-US" sz="1600" baseline="0" dirty="0" err="1" smtClean="0"/>
                        <a:t>pico</a:t>
                      </a:r>
                      <a:r>
                        <a:rPr lang="en-US" sz="1600" baseline="0" dirty="0" smtClean="0"/>
                        <a:t>  DSP</a:t>
                      </a:r>
                      <a:endParaRPr lang="es-ES_tradnl" sz="1600" dirty="0"/>
                    </a:p>
                  </a:txBody>
                  <a:tcPr>
                    <a:solidFill>
                      <a:srgbClr val="81F913"/>
                    </a:solidFill>
                  </a:tcPr>
                </a:tc>
                <a:tc>
                  <a:txBody>
                    <a:bodyPr/>
                    <a:lstStyle/>
                    <a:p>
                      <a:r>
                        <a:rPr lang="en-US" sz="1600" dirty="0" smtClean="0"/>
                        <a:t>~6  </a:t>
                      </a:r>
                      <a:r>
                        <a:rPr lang="en-US" sz="1600" baseline="0" dirty="0" smtClean="0"/>
                        <a:t> </a:t>
                      </a:r>
                      <a:r>
                        <a:rPr lang="en-US" sz="1600" dirty="0" smtClean="0"/>
                        <a:t>Hz</a:t>
                      </a:r>
                      <a:endParaRPr lang="es-ES_tradnl" sz="1600" b="0" dirty="0"/>
                    </a:p>
                  </a:txBody>
                  <a:tcPr>
                    <a:solidFill>
                      <a:schemeClr val="accent3">
                        <a:lumMod val="60000"/>
                        <a:lumOff val="40000"/>
                      </a:schemeClr>
                    </a:solidFill>
                  </a:tcPr>
                </a:tc>
              </a:tr>
            </a:tbl>
          </a:graphicData>
        </a:graphic>
      </p:graphicFrame>
      <p:pic>
        <p:nvPicPr>
          <p:cNvPr id="19" name="0 Imagen"/>
          <p:cNvPicPr/>
          <p:nvPr/>
        </p:nvPicPr>
        <p:blipFill rotWithShape="1">
          <a:blip r:embed="rId5" cstate="print">
            <a:extLst>
              <a:ext uri="{28A0092B-C50C-407E-A947-70E740481C1C}">
                <a14:useLocalDpi xmlns:a14="http://schemas.microsoft.com/office/drawing/2010/main" val="0"/>
              </a:ext>
            </a:extLst>
          </a:blip>
          <a:srcRect l="51374" r="6923"/>
          <a:stretch/>
        </p:blipFill>
        <p:spPr bwMode="auto">
          <a:xfrm>
            <a:off x="5115791" y="1066800"/>
            <a:ext cx="3952009" cy="3718322"/>
          </a:xfrm>
          <a:prstGeom prst="rect">
            <a:avLst/>
          </a:prstGeom>
          <a:ln w="9525" cap="flat" cmpd="sng" algn="ctr">
            <a:solidFill>
              <a:schemeClr val="tx1"/>
            </a:solidFill>
            <a:prstDash val="solid"/>
            <a:round/>
            <a:headEnd type="none" w="med" len="med"/>
            <a:tailEnd type="none" w="med" len="med"/>
          </a:ln>
          <a:extLst>
            <a:ext uri="{53640926-AAD7-44D8-BBD7-CCE9431645EC}">
              <a14:shadowObscured xmlns:a14="http://schemas.microsoft.com/office/drawing/2010/main"/>
            </a:ext>
          </a:extLst>
        </p:spPr>
      </p:pic>
      <p:sp>
        <p:nvSpPr>
          <p:cNvPr id="20" name="19 Redondear rectángulo de esquina del mismo lado"/>
          <p:cNvSpPr/>
          <p:nvPr/>
        </p:nvSpPr>
        <p:spPr>
          <a:xfrm>
            <a:off x="-16332" y="537698"/>
            <a:ext cx="4131132" cy="379090"/>
          </a:xfrm>
          <a:prstGeom prst="round2SameRect">
            <a:avLst/>
          </a:prstGeom>
        </p:spPr>
        <p:style>
          <a:lnRef idx="1">
            <a:schemeClr val="accent5"/>
          </a:lnRef>
          <a:fillRef idx="3">
            <a:schemeClr val="accent5"/>
          </a:fillRef>
          <a:effectRef idx="2">
            <a:schemeClr val="accent5"/>
          </a:effectRef>
          <a:fontRef idx="minor">
            <a:schemeClr val="lt1"/>
          </a:fontRef>
        </p:style>
        <p:txBody>
          <a:bodyPr rtlCol="0" anchor="ctr"/>
          <a:lstStyle/>
          <a:p>
            <a:r>
              <a:rPr lang="en-US" sz="2000" b="1" dirty="0" smtClean="0">
                <a:solidFill>
                  <a:schemeClr val="bg1"/>
                </a:solidFill>
              </a:rPr>
              <a:t>ETAPA </a:t>
            </a:r>
            <a:r>
              <a:rPr lang="en-US" sz="2000" b="1" dirty="0">
                <a:solidFill>
                  <a:schemeClr val="bg1"/>
                </a:solidFill>
              </a:rPr>
              <a:t>3</a:t>
            </a:r>
            <a:r>
              <a:rPr lang="en-US" sz="2000" b="1" dirty="0" smtClean="0">
                <a:solidFill>
                  <a:schemeClr val="bg1"/>
                </a:solidFill>
              </a:rPr>
              <a:t>:    ANALISIS DE RESULTADOS</a:t>
            </a:r>
            <a:endParaRPr lang="es-ES_tradnl" sz="2000" b="1" dirty="0">
              <a:solidFill>
                <a:schemeClr val="bg1"/>
              </a:solidFill>
            </a:endParaRPr>
          </a:p>
        </p:txBody>
      </p:sp>
    </p:spTree>
    <p:extLst>
      <p:ext uri="{BB962C8B-B14F-4D97-AF65-F5344CB8AC3E}">
        <p14:creationId xmlns:p14="http://schemas.microsoft.com/office/powerpoint/2010/main" val="39225798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Rectángulo"/>
          <p:cNvSpPr/>
          <p:nvPr/>
        </p:nvSpPr>
        <p:spPr>
          <a:xfrm>
            <a:off x="8610600" y="92342"/>
            <a:ext cx="381000" cy="627406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_tradnl"/>
          </a:p>
        </p:txBody>
      </p:sp>
      <p:sp>
        <p:nvSpPr>
          <p:cNvPr id="19" name="18 Rectángulo"/>
          <p:cNvSpPr/>
          <p:nvPr/>
        </p:nvSpPr>
        <p:spPr>
          <a:xfrm>
            <a:off x="8801100" y="126732"/>
            <a:ext cx="342900" cy="627406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_tradnl"/>
          </a:p>
        </p:txBody>
      </p:sp>
      <p:pic>
        <p:nvPicPr>
          <p:cNvPr id="4" name="0 Imagen"/>
          <p:cNvPicPr/>
          <p:nvPr/>
        </p:nvPicPr>
        <p:blipFill rotWithShape="1">
          <a:blip r:embed="rId3" cstate="print">
            <a:extLst>
              <a:ext uri="{28A0092B-C50C-407E-A947-70E740481C1C}">
                <a14:useLocalDpi xmlns:a14="http://schemas.microsoft.com/office/drawing/2010/main" val="0"/>
              </a:ext>
            </a:extLst>
          </a:blip>
          <a:srcRect l="50498" r="6313"/>
          <a:stretch/>
        </p:blipFill>
        <p:spPr bwMode="auto">
          <a:xfrm>
            <a:off x="7257" y="1752597"/>
            <a:ext cx="4564743" cy="4191003"/>
          </a:xfrm>
          <a:prstGeom prst="rect">
            <a:avLst/>
          </a:prstGeom>
          <a:ln>
            <a:solidFill>
              <a:schemeClr val="tx1"/>
            </a:solidFill>
          </a:ln>
          <a:extLst>
            <a:ext uri="{53640926-AAD7-44D8-BBD7-CCE9431645EC}">
              <a14:shadowObscured xmlns:a14="http://schemas.microsoft.com/office/drawing/2010/main"/>
            </a:ext>
          </a:extLst>
        </p:spPr>
      </p:pic>
      <p:pic>
        <p:nvPicPr>
          <p:cNvPr id="5" name="0 Imagen"/>
          <p:cNvPicPr/>
          <p:nvPr/>
        </p:nvPicPr>
        <p:blipFill rotWithShape="1">
          <a:blip r:embed="rId4" cstate="print">
            <a:extLst>
              <a:ext uri="{28A0092B-C50C-407E-A947-70E740481C1C}">
                <a14:useLocalDpi xmlns:a14="http://schemas.microsoft.com/office/drawing/2010/main" val="0"/>
              </a:ext>
            </a:extLst>
          </a:blip>
          <a:srcRect l="51374" r="6923"/>
          <a:stretch/>
        </p:blipFill>
        <p:spPr bwMode="auto">
          <a:xfrm>
            <a:off x="4572000" y="1752597"/>
            <a:ext cx="4229100" cy="4191003"/>
          </a:xfrm>
          <a:prstGeom prst="rect">
            <a:avLst/>
          </a:prstGeom>
          <a:ln w="9525" cap="flat" cmpd="sng" algn="ctr">
            <a:solidFill>
              <a:schemeClr val="tx1"/>
            </a:solidFill>
            <a:prstDash val="solid"/>
            <a:round/>
            <a:headEnd type="none" w="med" len="med"/>
            <a:tailEnd type="none" w="med" len="med"/>
          </a:ln>
          <a:extLst>
            <a:ext uri="{53640926-AAD7-44D8-BBD7-CCE9431645EC}">
              <a14:shadowObscured xmlns:a14="http://schemas.microsoft.com/office/drawing/2010/main"/>
            </a:ext>
          </a:extLst>
        </p:spPr>
      </p:pic>
      <p:sp>
        <p:nvSpPr>
          <p:cNvPr id="6" name="2 Rectángulo"/>
          <p:cNvSpPr/>
          <p:nvPr/>
        </p:nvSpPr>
        <p:spPr>
          <a:xfrm rot="5400000">
            <a:off x="4335329" y="2049329"/>
            <a:ext cx="473342" cy="9144000"/>
          </a:xfrm>
          <a:prstGeom prst="rect">
            <a:avLst/>
          </a:prstGeom>
          <a:gradFill flip="none" rotWithShape="1">
            <a:gsLst>
              <a:gs pos="22000">
                <a:schemeClr val="bg1"/>
              </a:gs>
              <a:gs pos="43000">
                <a:srgbClr val="9CB86E"/>
              </a:gs>
              <a:gs pos="100000">
                <a:srgbClr val="156B13"/>
              </a:gs>
            </a:gsLst>
            <a:lin ang="16200000" scaled="1"/>
            <a:tileRect/>
          </a:gradFill>
          <a:effectLst>
            <a:outerShdw blurRad="40000" dist="23000" dir="5400000" rotWithShape="0">
              <a:srgbClr val="000000">
                <a:alpha val="35000"/>
              </a:srgbClr>
            </a:outerShdw>
            <a:softEdge rad="635000"/>
          </a:effectLst>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7" name="Picture 2" descr="https://encrypted-tbn1.gstatic.com/images?q=tbn:ANd9GcQqybFzRsQEapiVmCzOOsXzjnjDMj1qXdOWH2lj4SnHIEcBqkKiukjXJm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6384658"/>
            <a:ext cx="1676399" cy="473342"/>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91833" y="1066799"/>
            <a:ext cx="1461748" cy="45719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lvl="0" fontAlgn="base">
              <a:spcBef>
                <a:spcPct val="0"/>
              </a:spcBef>
              <a:spcAft>
                <a:spcPct val="0"/>
              </a:spcAft>
            </a:pPr>
            <a:r>
              <a:rPr lang="es-ES" sz="4000" b="1" i="1" dirty="0" smtClean="0">
                <a:solidFill>
                  <a:schemeClr val="tx1"/>
                </a:solidFill>
                <a:latin typeface="Times New Roman" pitchFamily="18" charset="0"/>
                <a:ea typeface="Times New Roman" pitchFamily="18" charset="0"/>
                <a:cs typeface="Times New Roman" pitchFamily="18" charset="0"/>
              </a:rPr>
              <a:t>LP</a:t>
            </a:r>
            <a:endParaRPr lang="en-US" sz="4000" dirty="0">
              <a:solidFill>
                <a:schemeClr val="tx1"/>
              </a:solidFill>
              <a:latin typeface="Arial" pitchFamily="34" charset="0"/>
              <a:cs typeface="Arial" pitchFamily="34" charset="0"/>
            </a:endParaRPr>
          </a:p>
        </p:txBody>
      </p:sp>
      <p:sp>
        <p:nvSpPr>
          <p:cNvPr id="10" name="1 Título"/>
          <p:cNvSpPr txBox="1">
            <a:spLocks/>
          </p:cNvSpPr>
          <p:nvPr/>
        </p:nvSpPr>
        <p:spPr>
          <a:xfrm>
            <a:off x="0" y="-76201"/>
            <a:ext cx="9144000" cy="736611"/>
          </a:xfrm>
          <a:prstGeom prst="rect">
            <a:avLst/>
          </a:prstGeom>
          <a:gradFill flip="none" rotWithShape="1">
            <a:gsLst>
              <a:gs pos="0">
                <a:schemeClr val="tx2">
                  <a:lumMod val="75000"/>
                </a:schemeClr>
              </a:gs>
              <a:gs pos="39999">
                <a:schemeClr val="accent5">
                  <a:lumMod val="60000"/>
                  <a:lumOff val="40000"/>
                </a:schemeClr>
              </a:gs>
              <a:gs pos="59000">
                <a:srgbClr val="C4D6EB"/>
              </a:gs>
              <a:gs pos="97000">
                <a:schemeClr val="bg1"/>
              </a:gs>
              <a:gs pos="92917">
                <a:schemeClr val="bg1"/>
              </a:gs>
              <a:gs pos="67000">
                <a:srgbClr val="FFEBFA"/>
              </a:gs>
            </a:gsLst>
            <a:lin ang="10800000" scaled="1"/>
            <a:tileRect/>
          </a:gra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2400" b="1" dirty="0" smtClean="0">
                <a:solidFill>
                  <a:schemeClr val="tx1"/>
                </a:solidFill>
              </a:rPr>
              <a:t>                                                           </a:t>
            </a:r>
            <a:endParaRPr lang="en-US" sz="2400" b="1" dirty="0">
              <a:solidFill>
                <a:schemeClr val="tx1"/>
              </a:solidFill>
            </a:endParaRPr>
          </a:p>
        </p:txBody>
      </p:sp>
      <p:grpSp>
        <p:nvGrpSpPr>
          <p:cNvPr id="11" name="10 Grupo"/>
          <p:cNvGrpSpPr/>
          <p:nvPr/>
        </p:nvGrpSpPr>
        <p:grpSpPr>
          <a:xfrm>
            <a:off x="-16332" y="-76199"/>
            <a:ext cx="4795911" cy="547066"/>
            <a:chOff x="0" y="0"/>
            <a:chExt cx="4795911" cy="609601"/>
          </a:xfrm>
          <a:scene3d>
            <a:camera prst="orthographicFront"/>
            <a:lightRig rig="flat" dir="t"/>
          </a:scene3d>
        </p:grpSpPr>
        <p:sp>
          <p:nvSpPr>
            <p:cNvPr id="12" name="11 Cheurón"/>
            <p:cNvSpPr/>
            <p:nvPr/>
          </p:nvSpPr>
          <p:spPr>
            <a:xfrm>
              <a:off x="0" y="0"/>
              <a:ext cx="4795911" cy="609601"/>
            </a:xfrm>
            <a:prstGeom prst="chevron">
              <a:avLst/>
            </a:prstGeom>
          </p:spPr>
          <p:style>
            <a:lnRef idx="0">
              <a:schemeClr val="accent1"/>
            </a:lnRef>
            <a:fillRef idx="3">
              <a:schemeClr val="accent1"/>
            </a:fillRef>
            <a:effectRef idx="3">
              <a:schemeClr val="accent1"/>
            </a:effectRef>
            <a:fontRef idx="minor">
              <a:schemeClr val="lt1"/>
            </a:fontRef>
          </p:style>
        </p:sp>
        <p:sp>
          <p:nvSpPr>
            <p:cNvPr id="13" name="Cheurón 4"/>
            <p:cNvSpPr/>
            <p:nvPr/>
          </p:nvSpPr>
          <p:spPr>
            <a:xfrm>
              <a:off x="304801" y="0"/>
              <a:ext cx="4186310" cy="609601"/>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b="1" kern="1200" dirty="0" smtClean="0"/>
                <a:t>RESULTS</a:t>
              </a:r>
              <a:endParaRPr lang="es-ES_tradnl" b="1" kern="1200" dirty="0"/>
            </a:p>
          </p:txBody>
        </p:sp>
      </p:grpSp>
      <p:sp>
        <p:nvSpPr>
          <p:cNvPr id="15" name="14 Rectángulo"/>
          <p:cNvSpPr/>
          <p:nvPr/>
        </p:nvSpPr>
        <p:spPr>
          <a:xfrm>
            <a:off x="5528596" y="1219200"/>
            <a:ext cx="1461748" cy="457199"/>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lvl="0" fontAlgn="base">
              <a:spcBef>
                <a:spcPct val="0"/>
              </a:spcBef>
              <a:spcAft>
                <a:spcPct val="0"/>
              </a:spcAft>
            </a:pPr>
            <a:r>
              <a:rPr lang="es-ES" sz="4000" b="1" i="1" dirty="0" smtClean="0">
                <a:solidFill>
                  <a:schemeClr val="tx1"/>
                </a:solidFill>
                <a:latin typeface="Times New Roman" pitchFamily="18" charset="0"/>
                <a:ea typeface="Times New Roman" pitchFamily="18" charset="0"/>
                <a:cs typeface="Times New Roman" pitchFamily="18" charset="0"/>
              </a:rPr>
              <a:t>VT</a:t>
            </a:r>
            <a:endParaRPr lang="en-US" sz="4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1750738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813916"/>
            <a:ext cx="9144000" cy="4367684"/>
          </a:xfrm>
          <a:prstGeom prst="rect">
            <a:avLst/>
          </a:prstGeom>
        </p:spPr>
      </p:pic>
      <p:sp>
        <p:nvSpPr>
          <p:cNvPr id="5" name="2 Rectángulo"/>
          <p:cNvSpPr/>
          <p:nvPr/>
        </p:nvSpPr>
        <p:spPr>
          <a:xfrm rot="5400000">
            <a:off x="4335329" y="2049329"/>
            <a:ext cx="473342" cy="9144000"/>
          </a:xfrm>
          <a:prstGeom prst="rect">
            <a:avLst/>
          </a:prstGeom>
          <a:gradFill flip="none" rotWithShape="1">
            <a:gsLst>
              <a:gs pos="22000">
                <a:schemeClr val="bg1"/>
              </a:gs>
              <a:gs pos="43000">
                <a:srgbClr val="9CB86E"/>
              </a:gs>
              <a:gs pos="100000">
                <a:srgbClr val="156B13"/>
              </a:gs>
            </a:gsLst>
            <a:lin ang="16200000" scaled="1"/>
            <a:tileRect/>
          </a:gradFill>
          <a:effectLst>
            <a:outerShdw blurRad="40000" dist="23000" dir="5400000" rotWithShape="0">
              <a:srgbClr val="000000">
                <a:alpha val="35000"/>
              </a:srgbClr>
            </a:outerShdw>
            <a:softEdge rad="635000"/>
          </a:effectLst>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6" name="Picture 2" descr="https://encrypted-tbn1.gstatic.com/images?q=tbn:ANd9GcQqybFzRsQEapiVmCzOOsXzjnjDMj1qXdOWH2lj4SnHIEcBqkKiukjXJm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6384658"/>
            <a:ext cx="1676399" cy="47334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fondosni.com/images/2012-10-22/Fondo%20verde%20con%20blanco%20y%20otros-616009.jpg"/>
          <p:cNvPicPr>
            <a:picLocks noChangeAspect="1" noChangeArrowheads="1"/>
          </p:cNvPicPr>
          <p:nvPr/>
        </p:nvPicPr>
        <p:blipFill rotWithShape="1">
          <a:blip r:embed="rId5">
            <a:extLst>
              <a:ext uri="{28A0092B-C50C-407E-A947-70E740481C1C}">
                <a14:useLocalDpi xmlns:a14="http://schemas.microsoft.com/office/drawing/2010/main" val="0"/>
              </a:ext>
            </a:extLst>
          </a:blip>
          <a:srcRect r="50000"/>
          <a:stretch/>
        </p:blipFill>
        <p:spPr bwMode="auto">
          <a:xfrm>
            <a:off x="8458200" y="-76200"/>
            <a:ext cx="685800" cy="6425633"/>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15 Rectángulo"/>
          <p:cNvSpPr/>
          <p:nvPr/>
        </p:nvSpPr>
        <p:spPr>
          <a:xfrm>
            <a:off x="16325" y="945817"/>
            <a:ext cx="2472293" cy="60959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lvl="0" fontAlgn="base">
              <a:spcBef>
                <a:spcPct val="0"/>
              </a:spcBef>
              <a:spcAft>
                <a:spcPct val="0"/>
              </a:spcAft>
            </a:pPr>
            <a:r>
              <a:rPr lang="es-ES" sz="2400" b="1" i="1" dirty="0" smtClean="0">
                <a:solidFill>
                  <a:schemeClr val="tx1"/>
                </a:solidFill>
                <a:latin typeface="Times New Roman" pitchFamily="18" charset="0"/>
                <a:cs typeface="Times New Roman" pitchFamily="18" charset="0"/>
              </a:rPr>
              <a:t>Rayos , Otros</a:t>
            </a:r>
            <a:endParaRPr lang="en-US" sz="2400" dirty="0">
              <a:solidFill>
                <a:schemeClr val="tx1"/>
              </a:solidFill>
              <a:latin typeface="Arial" pitchFamily="34" charset="0"/>
              <a:cs typeface="Arial" pitchFamily="34" charset="0"/>
            </a:endParaRPr>
          </a:p>
        </p:txBody>
      </p:sp>
      <p:sp>
        <p:nvSpPr>
          <p:cNvPr id="10" name="1 Título"/>
          <p:cNvSpPr txBox="1">
            <a:spLocks/>
          </p:cNvSpPr>
          <p:nvPr/>
        </p:nvSpPr>
        <p:spPr>
          <a:xfrm>
            <a:off x="0" y="-76201"/>
            <a:ext cx="8437417" cy="736611"/>
          </a:xfrm>
          <a:prstGeom prst="rect">
            <a:avLst/>
          </a:prstGeom>
          <a:gradFill flip="none" rotWithShape="1">
            <a:gsLst>
              <a:gs pos="0">
                <a:schemeClr val="tx2">
                  <a:lumMod val="75000"/>
                </a:schemeClr>
              </a:gs>
              <a:gs pos="39999">
                <a:schemeClr val="accent5">
                  <a:lumMod val="60000"/>
                  <a:lumOff val="40000"/>
                </a:schemeClr>
              </a:gs>
              <a:gs pos="59000">
                <a:srgbClr val="C4D6EB"/>
              </a:gs>
              <a:gs pos="97000">
                <a:schemeClr val="bg1"/>
              </a:gs>
              <a:gs pos="92917">
                <a:schemeClr val="bg1"/>
              </a:gs>
              <a:gs pos="67000">
                <a:srgbClr val="FFEBFA"/>
              </a:gs>
            </a:gsLst>
            <a:lin ang="10800000" scaled="1"/>
            <a:tileRect/>
          </a:gra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2400" b="1" dirty="0" smtClean="0">
                <a:solidFill>
                  <a:schemeClr val="tx1"/>
                </a:solidFill>
              </a:rPr>
              <a:t>                                                           </a:t>
            </a:r>
            <a:endParaRPr lang="en-US" sz="2400" b="1" dirty="0">
              <a:solidFill>
                <a:schemeClr val="tx1"/>
              </a:solidFill>
            </a:endParaRPr>
          </a:p>
        </p:txBody>
      </p:sp>
      <p:grpSp>
        <p:nvGrpSpPr>
          <p:cNvPr id="12" name="11 Grupo"/>
          <p:cNvGrpSpPr/>
          <p:nvPr/>
        </p:nvGrpSpPr>
        <p:grpSpPr>
          <a:xfrm>
            <a:off x="-16332" y="-76199"/>
            <a:ext cx="4795911" cy="547066"/>
            <a:chOff x="0" y="0"/>
            <a:chExt cx="4795911" cy="609601"/>
          </a:xfrm>
          <a:scene3d>
            <a:camera prst="orthographicFront"/>
            <a:lightRig rig="flat" dir="t"/>
          </a:scene3d>
        </p:grpSpPr>
        <p:sp>
          <p:nvSpPr>
            <p:cNvPr id="13" name="12 Cheurón"/>
            <p:cNvSpPr/>
            <p:nvPr/>
          </p:nvSpPr>
          <p:spPr>
            <a:xfrm>
              <a:off x="0" y="0"/>
              <a:ext cx="4795911" cy="609601"/>
            </a:xfrm>
            <a:prstGeom prst="chevron">
              <a:avLst/>
            </a:prstGeom>
          </p:spPr>
          <p:style>
            <a:lnRef idx="0">
              <a:schemeClr val="accent1"/>
            </a:lnRef>
            <a:fillRef idx="3">
              <a:schemeClr val="accent1"/>
            </a:fillRef>
            <a:effectRef idx="3">
              <a:schemeClr val="accent1"/>
            </a:effectRef>
            <a:fontRef idx="minor">
              <a:schemeClr val="lt1"/>
            </a:fontRef>
          </p:style>
        </p:sp>
        <p:sp>
          <p:nvSpPr>
            <p:cNvPr id="14" name="Cheurón 4"/>
            <p:cNvSpPr/>
            <p:nvPr/>
          </p:nvSpPr>
          <p:spPr>
            <a:xfrm>
              <a:off x="304801" y="0"/>
              <a:ext cx="4186310" cy="609601"/>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b="1" kern="1200" dirty="0" smtClean="0"/>
                <a:t>RESULTADOS</a:t>
              </a:r>
              <a:endParaRPr lang="es-ES_tradnl" b="1" kern="1200" dirty="0"/>
            </a:p>
          </p:txBody>
        </p:sp>
      </p:grpSp>
      <p:sp>
        <p:nvSpPr>
          <p:cNvPr id="15" name="14 Redondear rectángulo de esquina del mismo lado"/>
          <p:cNvSpPr/>
          <p:nvPr/>
        </p:nvSpPr>
        <p:spPr>
          <a:xfrm>
            <a:off x="-16332" y="537698"/>
            <a:ext cx="4131132" cy="379090"/>
          </a:xfrm>
          <a:prstGeom prst="round2SameRect">
            <a:avLst/>
          </a:prstGeom>
        </p:spPr>
        <p:style>
          <a:lnRef idx="1">
            <a:schemeClr val="accent5"/>
          </a:lnRef>
          <a:fillRef idx="3">
            <a:schemeClr val="accent5"/>
          </a:fillRef>
          <a:effectRef idx="2">
            <a:schemeClr val="accent5"/>
          </a:effectRef>
          <a:fontRef idx="minor">
            <a:schemeClr val="lt1"/>
          </a:fontRef>
        </p:style>
        <p:txBody>
          <a:bodyPr rtlCol="0" anchor="ctr"/>
          <a:lstStyle/>
          <a:p>
            <a:r>
              <a:rPr lang="en-US" sz="2000" b="1" dirty="0" smtClean="0">
                <a:solidFill>
                  <a:schemeClr val="bg1"/>
                </a:solidFill>
              </a:rPr>
              <a:t>ETAPA </a:t>
            </a:r>
            <a:r>
              <a:rPr lang="en-US" sz="2000" b="1" dirty="0">
                <a:solidFill>
                  <a:schemeClr val="bg1"/>
                </a:solidFill>
              </a:rPr>
              <a:t>3</a:t>
            </a:r>
            <a:r>
              <a:rPr lang="en-US" sz="2000" b="1" dirty="0" smtClean="0">
                <a:solidFill>
                  <a:schemeClr val="bg1"/>
                </a:solidFill>
              </a:rPr>
              <a:t>:    ANALISIS DE RESULTADOS</a:t>
            </a:r>
            <a:endParaRPr lang="es-ES_tradnl" sz="2000" b="1" dirty="0">
              <a:solidFill>
                <a:schemeClr val="bg1"/>
              </a:solidFill>
            </a:endParaRPr>
          </a:p>
        </p:txBody>
      </p:sp>
      <p:graphicFrame>
        <p:nvGraphicFramePr>
          <p:cNvPr id="18" name="17 Tabla"/>
          <p:cNvGraphicFramePr>
            <a:graphicFrameLocks noGrp="1"/>
          </p:cNvGraphicFramePr>
          <p:nvPr>
            <p:extLst>
              <p:ext uri="{D42A27DB-BD31-4B8C-83A1-F6EECF244321}">
                <p14:modId xmlns:p14="http://schemas.microsoft.com/office/powerpoint/2010/main" val="2880578364"/>
              </p:ext>
            </p:extLst>
          </p:nvPr>
        </p:nvGraphicFramePr>
        <p:xfrm>
          <a:off x="1252471" y="5063858"/>
          <a:ext cx="6443729" cy="1112520"/>
        </p:xfrm>
        <a:graphic>
          <a:graphicData uri="http://schemas.openxmlformats.org/drawingml/2006/table">
            <a:tbl>
              <a:tblPr firstRow="1" firstCol="1" lastCol="1" bandRow="1" bandCol="1">
                <a:tableStyleId>{8799B23B-EC83-4686-B30A-512413B5E67A}</a:tableStyleId>
              </a:tblPr>
              <a:tblGrid>
                <a:gridCol w="3752045"/>
                <a:gridCol w="2691684"/>
              </a:tblGrid>
              <a:tr h="370840">
                <a:tc>
                  <a:txBody>
                    <a:bodyPr/>
                    <a:lstStyle/>
                    <a:p>
                      <a:r>
                        <a:rPr lang="es-ES_tradnl" sz="1600" dirty="0" smtClean="0"/>
                        <a:t>Duración </a:t>
                      </a:r>
                      <a:endParaRPr lang="es-ES_tradnl" sz="1600" dirty="0"/>
                    </a:p>
                  </a:txBody>
                  <a:tcPr>
                    <a:solidFill>
                      <a:srgbClr val="00B0F0"/>
                    </a:solidFill>
                  </a:tcPr>
                </a:tc>
                <a:tc>
                  <a:txBody>
                    <a:bodyPr/>
                    <a:lstStyle/>
                    <a:p>
                      <a:r>
                        <a:rPr lang="es-ES_tradnl" sz="1600" dirty="0" smtClean="0"/>
                        <a:t>&lt;20 </a:t>
                      </a:r>
                      <a:r>
                        <a:rPr lang="es-ES_tradnl" sz="1600" dirty="0" err="1" smtClean="0"/>
                        <a:t>second</a:t>
                      </a:r>
                      <a:endParaRPr lang="es-ES_tradnl" sz="1600" b="0" dirty="0"/>
                    </a:p>
                  </a:txBody>
                  <a:tcPr>
                    <a:solidFill>
                      <a:schemeClr val="accent5">
                        <a:lumMod val="40000"/>
                        <a:lumOff val="60000"/>
                      </a:schemeClr>
                    </a:solidFill>
                  </a:tcPr>
                </a:tc>
              </a:tr>
              <a:tr h="370840">
                <a:tc>
                  <a:txBody>
                    <a:bodyPr/>
                    <a:lstStyle/>
                    <a:p>
                      <a:r>
                        <a:rPr lang="es-ES_tradnl" sz="1600" dirty="0" smtClean="0"/>
                        <a:t>Rango de contenido Espectral</a:t>
                      </a:r>
                      <a:endParaRPr lang="es-ES_tradnl" sz="1600" dirty="0"/>
                    </a:p>
                  </a:txBody>
                  <a:tcPr>
                    <a:solidFill>
                      <a:srgbClr val="00B0F0"/>
                    </a:solidFill>
                  </a:tcPr>
                </a:tc>
                <a:tc>
                  <a:txBody>
                    <a:bodyPr/>
                    <a:lstStyle/>
                    <a:p>
                      <a:r>
                        <a:rPr lang="en-US" sz="1600" dirty="0" smtClean="0"/>
                        <a:t>15 &lt;</a:t>
                      </a:r>
                      <a:r>
                        <a:rPr lang="en-US" sz="1600" baseline="0" dirty="0" smtClean="0"/>
                        <a:t> r   </a:t>
                      </a:r>
                      <a:r>
                        <a:rPr lang="en-US" sz="1600" dirty="0" smtClean="0"/>
                        <a:t>&lt;35      HZ</a:t>
                      </a:r>
                      <a:endParaRPr lang="es-ES_tradnl" sz="1600" b="0" dirty="0"/>
                    </a:p>
                  </a:txBody>
                  <a:tcPr>
                    <a:solidFill>
                      <a:schemeClr val="accent5">
                        <a:lumMod val="40000"/>
                        <a:lumOff val="60000"/>
                      </a:schemeClr>
                    </a:solidFill>
                  </a:tcPr>
                </a:tc>
              </a:tr>
              <a:tr h="370840">
                <a:tc>
                  <a:txBody>
                    <a:bodyPr/>
                    <a:lstStyle/>
                    <a:p>
                      <a:r>
                        <a:rPr lang="en-US" sz="1600" dirty="0" err="1" smtClean="0"/>
                        <a:t>Frecuencia</a:t>
                      </a:r>
                      <a:r>
                        <a:rPr lang="en-US" sz="1600" baseline="0" dirty="0" smtClean="0"/>
                        <a:t> de </a:t>
                      </a:r>
                      <a:r>
                        <a:rPr lang="en-US" sz="1600" baseline="0" dirty="0" err="1" smtClean="0"/>
                        <a:t>pico</a:t>
                      </a:r>
                      <a:r>
                        <a:rPr lang="en-US" sz="1600" baseline="0" dirty="0" smtClean="0"/>
                        <a:t>  DSP</a:t>
                      </a:r>
                      <a:endParaRPr lang="es-ES_tradnl" sz="1600" dirty="0"/>
                    </a:p>
                  </a:txBody>
                  <a:tcPr>
                    <a:solidFill>
                      <a:srgbClr val="00B0F0"/>
                    </a:solidFill>
                  </a:tcPr>
                </a:tc>
                <a:tc>
                  <a:txBody>
                    <a:bodyPr/>
                    <a:lstStyle/>
                    <a:p>
                      <a:r>
                        <a:rPr lang="en-US" sz="1600" dirty="0" smtClean="0"/>
                        <a:t>~25  </a:t>
                      </a:r>
                      <a:r>
                        <a:rPr lang="en-US" sz="1600" baseline="0" dirty="0" smtClean="0"/>
                        <a:t> </a:t>
                      </a:r>
                      <a:r>
                        <a:rPr lang="en-US" sz="1600" dirty="0" smtClean="0"/>
                        <a:t>Hz</a:t>
                      </a:r>
                      <a:endParaRPr lang="es-ES_tradnl" sz="1600" b="0" dirty="0"/>
                    </a:p>
                  </a:txBody>
                  <a:tcPr>
                    <a:solidFill>
                      <a:schemeClr val="accent5">
                        <a:lumMod val="40000"/>
                        <a:lumOff val="60000"/>
                      </a:schemeClr>
                    </a:solidFill>
                  </a:tcPr>
                </a:tc>
              </a:tr>
            </a:tbl>
          </a:graphicData>
        </a:graphic>
      </p:graphicFrame>
    </p:spTree>
    <p:extLst>
      <p:ext uri="{BB962C8B-B14F-4D97-AF65-F5344CB8AC3E}">
        <p14:creationId xmlns:p14="http://schemas.microsoft.com/office/powerpoint/2010/main" val="35879044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3855"/>
            <a:ext cx="9144000" cy="1129145"/>
          </a:xfrm>
          <a:gradFill flip="none" rotWithShape="1">
            <a:gsLst>
              <a:gs pos="0">
                <a:srgbClr val="5E9EFF"/>
              </a:gs>
              <a:gs pos="39999">
                <a:srgbClr val="85C2FF"/>
              </a:gs>
              <a:gs pos="59000">
                <a:srgbClr val="C4D6EB"/>
              </a:gs>
              <a:gs pos="97000">
                <a:schemeClr val="bg1"/>
              </a:gs>
              <a:gs pos="92917">
                <a:schemeClr val="bg1"/>
              </a:gs>
              <a:gs pos="67000">
                <a:srgbClr val="FFEBFA"/>
              </a:gs>
            </a:gsLst>
            <a:lin ang="10800000" scaled="1"/>
            <a:tileRect/>
          </a:gradFill>
          <a:ln>
            <a:noFill/>
          </a:ln>
        </p:spPr>
        <p:style>
          <a:lnRef idx="0">
            <a:schemeClr val="accent5"/>
          </a:lnRef>
          <a:fillRef idx="3">
            <a:schemeClr val="accent5"/>
          </a:fillRef>
          <a:effectRef idx="3">
            <a:schemeClr val="accent5"/>
          </a:effectRef>
          <a:fontRef idx="minor">
            <a:schemeClr val="lt1"/>
          </a:fontRef>
        </p:style>
        <p:txBody>
          <a:bodyPr>
            <a:normAutofit/>
          </a:bodyPr>
          <a:lstStyle/>
          <a:p>
            <a:pPr algn="l"/>
            <a:r>
              <a:rPr lang="en-US" sz="2800" dirty="0" smtClean="0">
                <a:solidFill>
                  <a:schemeClr val="tx1"/>
                </a:solidFill>
              </a:rPr>
              <a:t>Agenda</a:t>
            </a:r>
            <a:endParaRPr lang="en-US" sz="2800" dirty="0">
              <a:solidFill>
                <a:schemeClr val="tx1"/>
              </a:solidFill>
            </a:endParaRPr>
          </a:p>
        </p:txBody>
      </p:sp>
      <p:sp>
        <p:nvSpPr>
          <p:cNvPr id="5" name="2 Rectángulo"/>
          <p:cNvSpPr/>
          <p:nvPr/>
        </p:nvSpPr>
        <p:spPr>
          <a:xfrm rot="5400000">
            <a:off x="4297229" y="2011229"/>
            <a:ext cx="549542" cy="9144000"/>
          </a:xfrm>
          <a:prstGeom prst="rect">
            <a:avLst/>
          </a:prstGeom>
          <a:gradFill flip="none" rotWithShape="1">
            <a:gsLst>
              <a:gs pos="22000">
                <a:schemeClr val="bg1"/>
              </a:gs>
              <a:gs pos="43000">
                <a:srgbClr val="9CB86E"/>
              </a:gs>
              <a:gs pos="100000">
                <a:srgbClr val="156B13"/>
              </a:gs>
            </a:gsLst>
            <a:lin ang="16200000" scaled="1"/>
            <a:tileRect/>
          </a:gradFill>
          <a:effectLst>
            <a:outerShdw blurRad="40000" dist="23000" dir="5400000" rotWithShape="0">
              <a:srgbClr val="000000">
                <a:alpha val="35000"/>
              </a:srgbClr>
            </a:outerShdw>
            <a:softEdge rad="635000"/>
          </a:effectLst>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6" name="Picture 2" descr="https://encrypted-tbn1.gstatic.com/images?q=tbn:ANd9GcQqybFzRsQEapiVmCzOOsXzjnjDMj1qXdOWH2lj4SnHIEcBqkKiukjXJm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384658"/>
            <a:ext cx="1676399" cy="4733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fondosni.com/images/2012-10-22/Fondo%20verde%20con%20blanco%20y%20otros-616009.jpg"/>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a:stretch/>
        </p:blipFill>
        <p:spPr bwMode="auto">
          <a:xfrm>
            <a:off x="8458200" y="0"/>
            <a:ext cx="685800" cy="63494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Diagrama"/>
          <p:cNvGraphicFramePr/>
          <p:nvPr>
            <p:extLst>
              <p:ext uri="{D42A27DB-BD31-4B8C-83A1-F6EECF244321}">
                <p14:modId xmlns:p14="http://schemas.microsoft.com/office/powerpoint/2010/main" val="2845623603"/>
              </p:ext>
            </p:extLst>
          </p:nvPr>
        </p:nvGraphicFramePr>
        <p:xfrm>
          <a:off x="381000" y="1447800"/>
          <a:ext cx="7619999"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170" name="Picture 2" descr="http://master2000.net/recursos/fotos/55/Agenda1.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12756" y="0"/>
            <a:ext cx="1228724"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06993"/>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Rectángulo"/>
          <p:cNvSpPr/>
          <p:nvPr/>
        </p:nvSpPr>
        <p:spPr>
          <a:xfrm>
            <a:off x="8610600" y="92342"/>
            <a:ext cx="381000" cy="627406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_tradnl"/>
          </a:p>
        </p:txBody>
      </p:sp>
      <p:sp>
        <p:nvSpPr>
          <p:cNvPr id="27" name="26 Rectángulo"/>
          <p:cNvSpPr/>
          <p:nvPr/>
        </p:nvSpPr>
        <p:spPr>
          <a:xfrm>
            <a:off x="8801100" y="126732"/>
            <a:ext cx="342900" cy="627406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_tradnl"/>
          </a:p>
        </p:txBody>
      </p:sp>
      <p:sp>
        <p:nvSpPr>
          <p:cNvPr id="5" name="2 Rectángulo"/>
          <p:cNvSpPr/>
          <p:nvPr/>
        </p:nvSpPr>
        <p:spPr>
          <a:xfrm rot="5400000">
            <a:off x="4335329" y="2049329"/>
            <a:ext cx="473342" cy="9144000"/>
          </a:xfrm>
          <a:prstGeom prst="rect">
            <a:avLst/>
          </a:prstGeom>
          <a:gradFill flip="none" rotWithShape="1">
            <a:gsLst>
              <a:gs pos="22000">
                <a:schemeClr val="bg1"/>
              </a:gs>
              <a:gs pos="43000">
                <a:srgbClr val="9CB86E"/>
              </a:gs>
              <a:gs pos="100000">
                <a:srgbClr val="156B13"/>
              </a:gs>
            </a:gsLst>
            <a:lin ang="16200000" scaled="1"/>
            <a:tileRect/>
          </a:gradFill>
          <a:effectLst>
            <a:outerShdw blurRad="40000" dist="23000" dir="5400000" rotWithShape="0">
              <a:srgbClr val="000000">
                <a:alpha val="35000"/>
              </a:srgbClr>
            </a:outerShdw>
            <a:softEdge rad="635000"/>
          </a:effectLst>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6" name="Picture 2" descr="https://encrypted-tbn1.gstatic.com/images?q=tbn:ANd9GcQqybFzRsQEapiVmCzOOsXzjnjDMj1qXdOWH2lj4SnHIEcBqkKiukjXJm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384658"/>
            <a:ext cx="1676399" cy="473342"/>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15 Rectángulo"/>
          <p:cNvSpPr/>
          <p:nvPr/>
        </p:nvSpPr>
        <p:spPr>
          <a:xfrm>
            <a:off x="214651" y="609601"/>
            <a:ext cx="2147549" cy="60959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lvl="0" fontAlgn="base">
              <a:spcBef>
                <a:spcPct val="0"/>
              </a:spcBef>
              <a:spcAft>
                <a:spcPct val="0"/>
              </a:spcAft>
            </a:pPr>
            <a:r>
              <a:rPr lang="en-US" sz="2400" dirty="0" err="1" smtClean="0">
                <a:solidFill>
                  <a:schemeClr val="tx1"/>
                </a:solidFill>
                <a:latin typeface="Arial" pitchFamily="34" charset="0"/>
                <a:cs typeface="Arial" pitchFamily="34" charset="0"/>
              </a:rPr>
              <a:t>Conclusiones</a:t>
            </a:r>
            <a:endParaRPr lang="en-US" sz="2400" dirty="0">
              <a:solidFill>
                <a:schemeClr val="tx1"/>
              </a:solidFill>
              <a:latin typeface="Arial" pitchFamily="34" charset="0"/>
              <a:cs typeface="Arial" pitchFamily="34" charset="0"/>
            </a:endParaRPr>
          </a:p>
        </p:txBody>
      </p:sp>
      <p:sp>
        <p:nvSpPr>
          <p:cNvPr id="12" name="11 Rectángulo"/>
          <p:cNvSpPr/>
          <p:nvPr/>
        </p:nvSpPr>
        <p:spPr>
          <a:xfrm>
            <a:off x="665114" y="3219271"/>
            <a:ext cx="7391400" cy="1200329"/>
          </a:xfrm>
          <a:prstGeom prst="rect">
            <a:avLst/>
          </a:prstGeom>
        </p:spPr>
        <p:txBody>
          <a:bodyPr wrap="square">
            <a:spAutoFit/>
          </a:bodyPr>
          <a:lstStyle/>
          <a:p>
            <a:pPr algn="just"/>
            <a:r>
              <a:rPr lang="es-ES_tradnl" dirty="0" smtClean="0"/>
              <a:t>Los procesadores propuesto para la detección permite  determinar </a:t>
            </a:r>
            <a:r>
              <a:rPr lang="es-ES_tradnl" dirty="0"/>
              <a:t>la ubicación en el tiempo donde los eventos de interés se llevan a cabo, maximizando la probabilidad de detección y manteniendo una tasa de falsa alarma constante.</a:t>
            </a:r>
          </a:p>
        </p:txBody>
      </p:sp>
      <p:sp>
        <p:nvSpPr>
          <p:cNvPr id="2" name="1 Pentágono"/>
          <p:cNvSpPr/>
          <p:nvPr/>
        </p:nvSpPr>
        <p:spPr>
          <a:xfrm>
            <a:off x="41565" y="1676399"/>
            <a:ext cx="623549" cy="644605"/>
          </a:xfrm>
          <a:prstGeom prst="homePlat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_tradnl"/>
          </a:p>
        </p:txBody>
      </p:sp>
      <p:sp>
        <p:nvSpPr>
          <p:cNvPr id="14" name="13 Pentágono"/>
          <p:cNvSpPr/>
          <p:nvPr/>
        </p:nvSpPr>
        <p:spPr>
          <a:xfrm>
            <a:off x="6977" y="3546395"/>
            <a:ext cx="623549" cy="644605"/>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_tradnl"/>
          </a:p>
        </p:txBody>
      </p:sp>
      <p:sp>
        <p:nvSpPr>
          <p:cNvPr id="4" name="3 Rectángulo"/>
          <p:cNvSpPr/>
          <p:nvPr/>
        </p:nvSpPr>
        <p:spPr>
          <a:xfrm>
            <a:off x="772462" y="1446818"/>
            <a:ext cx="7176703" cy="1477328"/>
          </a:xfrm>
          <a:prstGeom prst="rect">
            <a:avLst/>
          </a:prstGeom>
        </p:spPr>
        <p:txBody>
          <a:bodyPr wrap="square">
            <a:spAutoFit/>
          </a:bodyPr>
          <a:lstStyle/>
          <a:p>
            <a:r>
              <a:rPr lang="es-ES" dirty="0" smtClean="0"/>
              <a:t>Mediante los </a:t>
            </a:r>
            <a:r>
              <a:rPr lang="es-ES" dirty="0"/>
              <a:t>8 procesadores de mejor desempeño se consigue maximizar la presencia de un evento de interés y minimizar la ausencia de este, determinando que la detección propuesta, ampliamente usada en aplicaciones de sistemas de radar, presenta buenos resultados en la detección de eventos sismo-volcánicos.</a:t>
            </a:r>
            <a:endParaRPr lang="es-ES_tradnl" dirty="0"/>
          </a:p>
        </p:txBody>
      </p:sp>
      <p:sp>
        <p:nvSpPr>
          <p:cNvPr id="20" name="1 Título"/>
          <p:cNvSpPr txBox="1">
            <a:spLocks/>
          </p:cNvSpPr>
          <p:nvPr/>
        </p:nvSpPr>
        <p:spPr>
          <a:xfrm>
            <a:off x="0" y="-76201"/>
            <a:ext cx="9144000" cy="736611"/>
          </a:xfrm>
          <a:prstGeom prst="rect">
            <a:avLst/>
          </a:prstGeom>
          <a:gradFill flip="none" rotWithShape="1">
            <a:gsLst>
              <a:gs pos="0">
                <a:schemeClr val="tx2">
                  <a:lumMod val="75000"/>
                </a:schemeClr>
              </a:gs>
              <a:gs pos="39999">
                <a:schemeClr val="accent5">
                  <a:lumMod val="60000"/>
                  <a:lumOff val="40000"/>
                </a:schemeClr>
              </a:gs>
              <a:gs pos="59000">
                <a:srgbClr val="C4D6EB"/>
              </a:gs>
              <a:gs pos="97000">
                <a:schemeClr val="bg1"/>
              </a:gs>
              <a:gs pos="92917">
                <a:schemeClr val="bg1"/>
              </a:gs>
              <a:gs pos="67000">
                <a:srgbClr val="FFEBFA"/>
              </a:gs>
            </a:gsLst>
            <a:lin ang="10800000" scaled="1"/>
            <a:tileRect/>
          </a:gra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2400" b="1" dirty="0" smtClean="0">
                <a:solidFill>
                  <a:schemeClr val="tx1"/>
                </a:solidFill>
              </a:rPr>
              <a:t>                                                           </a:t>
            </a:r>
            <a:endParaRPr lang="en-US" sz="2400" b="1" dirty="0">
              <a:solidFill>
                <a:schemeClr val="tx1"/>
              </a:solidFill>
            </a:endParaRPr>
          </a:p>
        </p:txBody>
      </p:sp>
      <p:grpSp>
        <p:nvGrpSpPr>
          <p:cNvPr id="21" name="20 Grupo"/>
          <p:cNvGrpSpPr/>
          <p:nvPr/>
        </p:nvGrpSpPr>
        <p:grpSpPr>
          <a:xfrm>
            <a:off x="-16332" y="-76199"/>
            <a:ext cx="4795911" cy="547066"/>
            <a:chOff x="0" y="0"/>
            <a:chExt cx="4795911" cy="609601"/>
          </a:xfrm>
          <a:scene3d>
            <a:camera prst="orthographicFront"/>
            <a:lightRig rig="flat" dir="t"/>
          </a:scene3d>
        </p:grpSpPr>
        <p:sp>
          <p:nvSpPr>
            <p:cNvPr id="22" name="21 Cheurón"/>
            <p:cNvSpPr/>
            <p:nvPr/>
          </p:nvSpPr>
          <p:spPr>
            <a:xfrm>
              <a:off x="0" y="0"/>
              <a:ext cx="4795911" cy="609601"/>
            </a:xfrm>
            <a:prstGeom prst="chevron">
              <a:avLst/>
            </a:prstGeom>
          </p:spPr>
          <p:style>
            <a:lnRef idx="0">
              <a:schemeClr val="accent1"/>
            </a:lnRef>
            <a:fillRef idx="3">
              <a:schemeClr val="accent1"/>
            </a:fillRef>
            <a:effectRef idx="3">
              <a:schemeClr val="accent1"/>
            </a:effectRef>
            <a:fontRef idx="minor">
              <a:schemeClr val="lt1"/>
            </a:fontRef>
          </p:style>
        </p:sp>
        <p:sp>
          <p:nvSpPr>
            <p:cNvPr id="23" name="Cheurón 4"/>
            <p:cNvSpPr/>
            <p:nvPr/>
          </p:nvSpPr>
          <p:spPr>
            <a:xfrm>
              <a:off x="304801" y="0"/>
              <a:ext cx="4186310" cy="609601"/>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b="1" kern="1200" dirty="0" smtClean="0"/>
                <a:t>CONCLUSIONS AND FUTURE WORKS</a:t>
              </a:r>
              <a:endParaRPr lang="es-ES_tradnl" b="1" kern="1200" dirty="0"/>
            </a:p>
          </p:txBody>
        </p:sp>
      </p:grpSp>
      <p:sp>
        <p:nvSpPr>
          <p:cNvPr id="24" name="23 Pentágono"/>
          <p:cNvSpPr/>
          <p:nvPr/>
        </p:nvSpPr>
        <p:spPr>
          <a:xfrm>
            <a:off x="55515" y="5105400"/>
            <a:ext cx="623549" cy="644605"/>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_tradnl"/>
          </a:p>
        </p:txBody>
      </p:sp>
      <p:sp>
        <p:nvSpPr>
          <p:cNvPr id="25" name="24 Rectángulo"/>
          <p:cNvSpPr/>
          <p:nvPr/>
        </p:nvSpPr>
        <p:spPr>
          <a:xfrm>
            <a:off x="748145" y="4827537"/>
            <a:ext cx="7391400" cy="1477328"/>
          </a:xfrm>
          <a:prstGeom prst="rect">
            <a:avLst/>
          </a:prstGeom>
        </p:spPr>
        <p:txBody>
          <a:bodyPr wrap="square">
            <a:spAutoFit/>
          </a:bodyPr>
          <a:lstStyle/>
          <a:p>
            <a:pPr algn="just"/>
            <a:r>
              <a:rPr lang="es-ES" dirty="0"/>
              <a:t>Bajo el análisis espectral autoregresivo se consiguen características del contenido </a:t>
            </a:r>
            <a:r>
              <a:rPr lang="es-ES" dirty="0" smtClean="0"/>
              <a:t>espectral</a:t>
            </a:r>
            <a:r>
              <a:rPr lang="es-ES" dirty="0"/>
              <a:t> </a:t>
            </a:r>
            <a:r>
              <a:rPr lang="es-ES" dirty="0" smtClean="0"/>
              <a:t>que nos han permitido diferenciar entre eventos del tipo LP, VT u otros. </a:t>
            </a:r>
            <a:r>
              <a:rPr lang="es-ES" dirty="0"/>
              <a:t>Se consigue similares resultados con el método del periodograma, sin embargo mediante el método de máxima entropía de Burg se consigue una mejor resolución</a:t>
            </a:r>
            <a:endParaRPr lang="es-ES_tradnl" dirty="0"/>
          </a:p>
        </p:txBody>
      </p:sp>
    </p:spTree>
    <p:extLst>
      <p:ext uri="{BB962C8B-B14F-4D97-AF65-F5344CB8AC3E}">
        <p14:creationId xmlns:p14="http://schemas.microsoft.com/office/powerpoint/2010/main" val="131894178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76200"/>
            <a:ext cx="9144000" cy="1129145"/>
          </a:xfrm>
          <a:gradFill flip="none" rotWithShape="1">
            <a:gsLst>
              <a:gs pos="0">
                <a:srgbClr val="5E9EFF"/>
              </a:gs>
              <a:gs pos="39999">
                <a:srgbClr val="85C2FF"/>
              </a:gs>
              <a:gs pos="59000">
                <a:srgbClr val="C4D6EB"/>
              </a:gs>
              <a:gs pos="97000">
                <a:schemeClr val="bg1"/>
              </a:gs>
              <a:gs pos="92917">
                <a:schemeClr val="bg1"/>
              </a:gs>
              <a:gs pos="67000">
                <a:srgbClr val="FFEBFA"/>
              </a:gs>
            </a:gsLst>
            <a:lin ang="10800000" scaled="1"/>
            <a:tileRect/>
          </a:gradFill>
          <a:ln>
            <a:noFill/>
          </a:ln>
        </p:spPr>
        <p:style>
          <a:lnRef idx="0">
            <a:schemeClr val="accent5"/>
          </a:lnRef>
          <a:fillRef idx="3">
            <a:schemeClr val="accent5"/>
          </a:fillRef>
          <a:effectRef idx="3">
            <a:schemeClr val="accent5"/>
          </a:effectRef>
          <a:fontRef idx="minor">
            <a:schemeClr val="lt1"/>
          </a:fontRef>
        </p:style>
        <p:txBody>
          <a:bodyPr>
            <a:normAutofit/>
          </a:bodyPr>
          <a:lstStyle/>
          <a:p>
            <a:pPr algn="l"/>
            <a:r>
              <a:rPr lang="en-US" sz="2800" dirty="0" smtClean="0">
                <a:solidFill>
                  <a:schemeClr val="tx1"/>
                </a:solidFill>
              </a:rPr>
              <a:t>Agenda</a:t>
            </a:r>
            <a:endParaRPr lang="en-US" sz="2800" dirty="0">
              <a:solidFill>
                <a:schemeClr val="tx1"/>
              </a:solidFill>
            </a:endParaRPr>
          </a:p>
        </p:txBody>
      </p:sp>
      <p:sp>
        <p:nvSpPr>
          <p:cNvPr id="5" name="2 Rectángulo"/>
          <p:cNvSpPr/>
          <p:nvPr/>
        </p:nvSpPr>
        <p:spPr>
          <a:xfrm>
            <a:off x="19051" y="5937966"/>
            <a:ext cx="4267199" cy="920034"/>
          </a:xfrm>
          <a:prstGeom prst="rect">
            <a:avLst/>
          </a:prstGeom>
          <a:gradFill>
            <a:gsLst>
              <a:gs pos="70000">
                <a:srgbClr val="90B166"/>
              </a:gs>
              <a:gs pos="47000">
                <a:schemeClr val="bg1"/>
              </a:gs>
              <a:gs pos="66000">
                <a:srgbClr val="9CB86E"/>
              </a:gs>
              <a:gs pos="80000">
                <a:srgbClr val="87AC60"/>
              </a:gs>
              <a:gs pos="100000">
                <a:srgbClr val="156B13"/>
              </a:gs>
            </a:gsLst>
            <a:lin ang="16200000" scaled="1"/>
          </a:gradFill>
          <a:effectLst>
            <a:outerShdw blurRad="40000" dist="23000" dir="5400000" rotWithShape="0">
              <a:srgbClr val="000000">
                <a:alpha val="35000"/>
              </a:srgbClr>
            </a:outerShdw>
            <a:softEdge rad="635000"/>
          </a:effectLst>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6" name="Picture 2" descr="https://encrypted-tbn1.gstatic.com/images?q=tbn:ANd9GcQqybFzRsQEapiVmCzOOsXzjnjDMj1qXdOWH2lj4SnHIEcBqkKiukjXJm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384658"/>
            <a:ext cx="1676399" cy="47334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master2000.net/recursos/fotos/55/Agenda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2756" y="0"/>
            <a:ext cx="1228724" cy="1066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7 Diagrama"/>
          <p:cNvGraphicFramePr/>
          <p:nvPr>
            <p:extLst>
              <p:ext uri="{D42A27DB-BD31-4B8C-83A1-F6EECF244321}">
                <p14:modId xmlns:p14="http://schemas.microsoft.com/office/powerpoint/2010/main" val="2069243960"/>
              </p:ext>
            </p:extLst>
          </p:nvPr>
        </p:nvGraphicFramePr>
        <p:xfrm>
          <a:off x="381000" y="1447800"/>
          <a:ext cx="7619999"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6496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DC430B1D-E7A8-41FF-B3F3-652934EDC8A5}"/>
                                            </p:graphicEl>
                                          </p:spTgt>
                                        </p:tgtEl>
                                        <p:attrNameLst>
                                          <p:attrName>style.visibility</p:attrName>
                                        </p:attrNameLst>
                                      </p:cBhvr>
                                      <p:to>
                                        <p:strVal val="visible"/>
                                      </p:to>
                                    </p:set>
                                    <p:animEffect transition="in" filter="fade">
                                      <p:cBhvr>
                                        <p:cTn id="7" dur="1000"/>
                                        <p:tgtEl>
                                          <p:spTgt spid="8">
                                            <p:graphicEl>
                                              <a:dgm id="{DC430B1D-E7A8-41FF-B3F3-652934EDC8A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AFDA7F39-EDF7-4E8D-BE28-0B1825B697F3}"/>
                                            </p:graphicEl>
                                          </p:spTgt>
                                        </p:tgtEl>
                                        <p:attrNameLst>
                                          <p:attrName>style.visibility</p:attrName>
                                        </p:attrNameLst>
                                      </p:cBhvr>
                                      <p:to>
                                        <p:strVal val="visible"/>
                                      </p:to>
                                    </p:set>
                                    <p:animEffect transition="in" filter="fade">
                                      <p:cBhvr>
                                        <p:cTn id="12" dur="1000"/>
                                        <p:tgtEl>
                                          <p:spTgt spid="8">
                                            <p:graphicEl>
                                              <a:dgm id="{AFDA7F39-EDF7-4E8D-BE28-0B1825B697F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9C614EC1-DBF9-40D8-8BEE-D4B8FF9782C3}"/>
                                            </p:graphicEl>
                                          </p:spTgt>
                                        </p:tgtEl>
                                        <p:attrNameLst>
                                          <p:attrName>style.visibility</p:attrName>
                                        </p:attrNameLst>
                                      </p:cBhvr>
                                      <p:to>
                                        <p:strVal val="visible"/>
                                      </p:to>
                                    </p:set>
                                    <p:animEffect transition="in" filter="fade">
                                      <p:cBhvr>
                                        <p:cTn id="17" dur="1000"/>
                                        <p:tgtEl>
                                          <p:spTgt spid="8">
                                            <p:graphicEl>
                                              <a:dgm id="{9C614EC1-DBF9-40D8-8BEE-D4B8FF9782C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365E8E8E-1803-4EF4-98AD-2BA31D4EF0CB}"/>
                                            </p:graphicEl>
                                          </p:spTgt>
                                        </p:tgtEl>
                                        <p:attrNameLst>
                                          <p:attrName>style.visibility</p:attrName>
                                        </p:attrNameLst>
                                      </p:cBhvr>
                                      <p:to>
                                        <p:strVal val="visible"/>
                                      </p:to>
                                    </p:set>
                                    <p:animEffect transition="in" filter="fade">
                                      <p:cBhvr>
                                        <p:cTn id="22" dur="1000"/>
                                        <p:tgtEl>
                                          <p:spTgt spid="8">
                                            <p:graphicEl>
                                              <a:dgm id="{365E8E8E-1803-4EF4-98AD-2BA31D4EF0C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CCB5369A-9EAE-4372-A9D4-2024BBD3ABBD}"/>
                                            </p:graphicEl>
                                          </p:spTgt>
                                        </p:tgtEl>
                                        <p:attrNameLst>
                                          <p:attrName>style.visibility</p:attrName>
                                        </p:attrNameLst>
                                      </p:cBhvr>
                                      <p:to>
                                        <p:strVal val="visible"/>
                                      </p:to>
                                    </p:set>
                                    <p:animEffect transition="in" filter="fade">
                                      <p:cBhvr>
                                        <p:cTn id="27" dur="1000"/>
                                        <p:tgtEl>
                                          <p:spTgt spid="8">
                                            <p:graphicEl>
                                              <a:dgm id="{CCB5369A-9EAE-4372-A9D4-2024BBD3ABB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Rectángulo"/>
          <p:cNvSpPr/>
          <p:nvPr/>
        </p:nvSpPr>
        <p:spPr>
          <a:xfrm>
            <a:off x="8610600" y="92342"/>
            <a:ext cx="381000" cy="627406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_tradnl"/>
          </a:p>
        </p:txBody>
      </p:sp>
      <p:sp>
        <p:nvSpPr>
          <p:cNvPr id="22" name="21 Rectángulo"/>
          <p:cNvSpPr/>
          <p:nvPr/>
        </p:nvSpPr>
        <p:spPr>
          <a:xfrm>
            <a:off x="8801100" y="126732"/>
            <a:ext cx="342900" cy="627406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_tradnl"/>
          </a:p>
        </p:txBody>
      </p:sp>
      <p:sp>
        <p:nvSpPr>
          <p:cNvPr id="5" name="2 Rectángulo"/>
          <p:cNvSpPr/>
          <p:nvPr/>
        </p:nvSpPr>
        <p:spPr>
          <a:xfrm rot="5400000">
            <a:off x="4335329" y="2049329"/>
            <a:ext cx="473342" cy="9144000"/>
          </a:xfrm>
          <a:prstGeom prst="rect">
            <a:avLst/>
          </a:prstGeom>
          <a:gradFill flip="none" rotWithShape="1">
            <a:gsLst>
              <a:gs pos="22000">
                <a:schemeClr val="bg1"/>
              </a:gs>
              <a:gs pos="43000">
                <a:srgbClr val="9CB86E"/>
              </a:gs>
              <a:gs pos="100000">
                <a:srgbClr val="156B13"/>
              </a:gs>
            </a:gsLst>
            <a:lin ang="16200000" scaled="1"/>
            <a:tileRect/>
          </a:gradFill>
          <a:effectLst>
            <a:outerShdw blurRad="40000" dist="23000" dir="5400000" rotWithShape="0">
              <a:srgbClr val="000000">
                <a:alpha val="35000"/>
              </a:srgbClr>
            </a:outerShdw>
            <a:softEdge rad="635000"/>
          </a:effectLst>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6" name="Picture 2" descr="https://encrypted-tbn1.gstatic.com/images?q=tbn:ANd9GcQqybFzRsQEapiVmCzOOsXzjnjDMj1qXdOWH2lj4SnHIEcBqkKiukjXJm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384658"/>
            <a:ext cx="1676399" cy="473342"/>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15 Rectángulo"/>
          <p:cNvSpPr/>
          <p:nvPr/>
        </p:nvSpPr>
        <p:spPr>
          <a:xfrm>
            <a:off x="214651" y="609601"/>
            <a:ext cx="2223749" cy="60959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lvl="0" fontAlgn="base">
              <a:spcBef>
                <a:spcPct val="0"/>
              </a:spcBef>
              <a:spcAft>
                <a:spcPct val="0"/>
              </a:spcAft>
            </a:pPr>
            <a:r>
              <a:rPr lang="en-US" sz="2000" dirty="0" err="1" smtClean="0">
                <a:solidFill>
                  <a:schemeClr val="tx1"/>
                </a:solidFill>
                <a:latin typeface="Arial" pitchFamily="34" charset="0"/>
                <a:cs typeface="Arial" pitchFamily="34" charset="0"/>
              </a:rPr>
              <a:t>Trabajos</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Futuros</a:t>
            </a:r>
            <a:endParaRPr lang="en-US" sz="2000" dirty="0">
              <a:solidFill>
                <a:schemeClr val="tx1"/>
              </a:solidFill>
              <a:latin typeface="Arial" pitchFamily="34" charset="0"/>
              <a:cs typeface="Arial" pitchFamily="34" charset="0"/>
            </a:endParaRPr>
          </a:p>
        </p:txBody>
      </p:sp>
      <p:sp>
        <p:nvSpPr>
          <p:cNvPr id="8" name="7 Rectángulo"/>
          <p:cNvSpPr/>
          <p:nvPr/>
        </p:nvSpPr>
        <p:spPr>
          <a:xfrm>
            <a:off x="533400" y="1524000"/>
            <a:ext cx="7391400" cy="1200329"/>
          </a:xfrm>
          <a:prstGeom prst="rect">
            <a:avLst/>
          </a:prstGeom>
        </p:spPr>
        <p:txBody>
          <a:bodyPr wrap="square">
            <a:spAutoFit/>
          </a:bodyPr>
          <a:lstStyle/>
          <a:p>
            <a:pPr algn="just"/>
            <a:r>
              <a:rPr lang="es-ES_tradnl" dirty="0"/>
              <a:t>Determinación automática de la presencia de eventos mediante técnicas de  detección adaptativa, definiendo de manera experimental el mapa de </a:t>
            </a:r>
            <a:r>
              <a:rPr lang="es-ES_tradnl" dirty="0" err="1"/>
              <a:t>clutter</a:t>
            </a:r>
            <a:r>
              <a:rPr lang="es-ES_tradnl" dirty="0"/>
              <a:t> (concepto similar al utilizado en radar) de la zona donde opera la red de geófonos que adquiere los registros sísmicos en diferentes épocas del año </a:t>
            </a:r>
            <a:r>
              <a:rPr lang="es-ES_tradnl" dirty="0" smtClean="0"/>
              <a:t>.</a:t>
            </a:r>
            <a:endParaRPr lang="es-ES_tradnl" dirty="0"/>
          </a:p>
        </p:txBody>
      </p:sp>
      <p:sp>
        <p:nvSpPr>
          <p:cNvPr id="9" name="8 Rectángulo"/>
          <p:cNvSpPr/>
          <p:nvPr/>
        </p:nvSpPr>
        <p:spPr>
          <a:xfrm>
            <a:off x="636657" y="2971800"/>
            <a:ext cx="7184886" cy="1200329"/>
          </a:xfrm>
          <a:prstGeom prst="rect">
            <a:avLst/>
          </a:prstGeom>
        </p:spPr>
        <p:txBody>
          <a:bodyPr wrap="square">
            <a:spAutoFit/>
          </a:bodyPr>
          <a:lstStyle/>
          <a:p>
            <a:pPr algn="just"/>
            <a:r>
              <a:rPr lang="es-ES_tradnl" dirty="0" smtClean="0"/>
              <a:t>Mejora </a:t>
            </a:r>
            <a:r>
              <a:rPr lang="es-ES_tradnl" dirty="0"/>
              <a:t>de la tasa de falsa alarma en la detección de eventos mediante  el uso del procesador de la razón de verosimilitud  o procesador </a:t>
            </a:r>
            <a:r>
              <a:rPr lang="es-ES_tradnl" dirty="0" smtClean="0"/>
              <a:t>Bayesiano que detecta un proceso gaussiano de interés  en la presencia de ruido blanco y ruido colorido  gaussiano </a:t>
            </a:r>
            <a:endParaRPr lang="es-ES_tradnl" dirty="0"/>
          </a:p>
        </p:txBody>
      </p:sp>
      <p:sp>
        <p:nvSpPr>
          <p:cNvPr id="11" name="10 Pentágono"/>
          <p:cNvSpPr/>
          <p:nvPr/>
        </p:nvSpPr>
        <p:spPr>
          <a:xfrm>
            <a:off x="41565" y="1524000"/>
            <a:ext cx="623549" cy="644605"/>
          </a:xfrm>
          <a:prstGeom prst="homePlat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_tradnl"/>
          </a:p>
        </p:txBody>
      </p:sp>
      <p:sp>
        <p:nvSpPr>
          <p:cNvPr id="12" name="11 Pentágono"/>
          <p:cNvSpPr/>
          <p:nvPr/>
        </p:nvSpPr>
        <p:spPr>
          <a:xfrm>
            <a:off x="6977" y="2860595"/>
            <a:ext cx="623549" cy="644605"/>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_tradnl"/>
          </a:p>
        </p:txBody>
      </p:sp>
      <p:sp>
        <p:nvSpPr>
          <p:cNvPr id="15" name="1 Título"/>
          <p:cNvSpPr txBox="1">
            <a:spLocks/>
          </p:cNvSpPr>
          <p:nvPr/>
        </p:nvSpPr>
        <p:spPr>
          <a:xfrm>
            <a:off x="0" y="-76201"/>
            <a:ext cx="9144000" cy="736611"/>
          </a:xfrm>
          <a:prstGeom prst="rect">
            <a:avLst/>
          </a:prstGeom>
          <a:gradFill flip="none" rotWithShape="1">
            <a:gsLst>
              <a:gs pos="0">
                <a:schemeClr val="tx2">
                  <a:lumMod val="75000"/>
                </a:schemeClr>
              </a:gs>
              <a:gs pos="39999">
                <a:schemeClr val="accent5">
                  <a:lumMod val="60000"/>
                  <a:lumOff val="40000"/>
                </a:schemeClr>
              </a:gs>
              <a:gs pos="59000">
                <a:srgbClr val="C4D6EB"/>
              </a:gs>
              <a:gs pos="97000">
                <a:schemeClr val="bg1"/>
              </a:gs>
              <a:gs pos="92917">
                <a:schemeClr val="bg1"/>
              </a:gs>
              <a:gs pos="67000">
                <a:srgbClr val="FFEBFA"/>
              </a:gs>
            </a:gsLst>
            <a:lin ang="10800000" scaled="1"/>
            <a:tileRect/>
          </a:gra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sz="2400" b="1" dirty="0" smtClean="0">
                <a:solidFill>
                  <a:schemeClr val="tx1"/>
                </a:solidFill>
              </a:rPr>
              <a:t>                                                           </a:t>
            </a:r>
            <a:endParaRPr lang="en-US" sz="2400" b="1" dirty="0">
              <a:solidFill>
                <a:schemeClr val="tx1"/>
              </a:solidFill>
            </a:endParaRPr>
          </a:p>
        </p:txBody>
      </p:sp>
      <p:grpSp>
        <p:nvGrpSpPr>
          <p:cNvPr id="18" name="17 Grupo"/>
          <p:cNvGrpSpPr/>
          <p:nvPr/>
        </p:nvGrpSpPr>
        <p:grpSpPr>
          <a:xfrm>
            <a:off x="-16332" y="-76199"/>
            <a:ext cx="4795911" cy="547066"/>
            <a:chOff x="0" y="0"/>
            <a:chExt cx="4795911" cy="609601"/>
          </a:xfrm>
          <a:scene3d>
            <a:camera prst="orthographicFront"/>
            <a:lightRig rig="flat" dir="t"/>
          </a:scene3d>
        </p:grpSpPr>
        <p:sp>
          <p:nvSpPr>
            <p:cNvPr id="20" name="19 Cheurón"/>
            <p:cNvSpPr/>
            <p:nvPr/>
          </p:nvSpPr>
          <p:spPr>
            <a:xfrm>
              <a:off x="0" y="0"/>
              <a:ext cx="4795911" cy="609601"/>
            </a:xfrm>
            <a:prstGeom prst="chevron">
              <a:avLst/>
            </a:prstGeom>
          </p:spPr>
          <p:style>
            <a:lnRef idx="0">
              <a:schemeClr val="accent1"/>
            </a:lnRef>
            <a:fillRef idx="3">
              <a:schemeClr val="accent1"/>
            </a:fillRef>
            <a:effectRef idx="3">
              <a:schemeClr val="accent1"/>
            </a:effectRef>
            <a:fontRef idx="minor">
              <a:schemeClr val="lt1"/>
            </a:fontRef>
          </p:style>
        </p:sp>
        <p:sp>
          <p:nvSpPr>
            <p:cNvPr id="21" name="Cheurón 4"/>
            <p:cNvSpPr/>
            <p:nvPr/>
          </p:nvSpPr>
          <p:spPr>
            <a:xfrm>
              <a:off x="304801" y="0"/>
              <a:ext cx="4186310" cy="609601"/>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b="1" kern="1200" dirty="0" smtClean="0"/>
                <a:t>CONCLUSIONES AND TRABAJOS FUTUROS</a:t>
              </a:r>
              <a:endParaRPr lang="es-ES_tradnl" b="1" kern="1200" dirty="0"/>
            </a:p>
          </p:txBody>
        </p:sp>
      </p:grpSp>
    </p:spTree>
    <p:extLst>
      <p:ext uri="{BB962C8B-B14F-4D97-AF65-F5344CB8AC3E}">
        <p14:creationId xmlns:p14="http://schemas.microsoft.com/office/powerpoint/2010/main" val="259760554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9029700" y="126732"/>
            <a:ext cx="114300" cy="627406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_tradnl"/>
          </a:p>
        </p:txBody>
      </p:sp>
      <p:sp>
        <p:nvSpPr>
          <p:cNvPr id="9" name="8 Rectángulo"/>
          <p:cNvSpPr/>
          <p:nvPr/>
        </p:nvSpPr>
        <p:spPr>
          <a:xfrm>
            <a:off x="8877300" y="92342"/>
            <a:ext cx="114300" cy="627406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_tradnl"/>
          </a:p>
        </p:txBody>
      </p:sp>
      <p:sp>
        <p:nvSpPr>
          <p:cNvPr id="2" name="1 Título"/>
          <p:cNvSpPr>
            <a:spLocks noGrp="1"/>
          </p:cNvSpPr>
          <p:nvPr>
            <p:ph type="title"/>
          </p:nvPr>
        </p:nvSpPr>
        <p:spPr>
          <a:xfrm>
            <a:off x="0" y="13855"/>
            <a:ext cx="9144000" cy="1129145"/>
          </a:xfrm>
          <a:gradFill flip="none" rotWithShape="1">
            <a:gsLst>
              <a:gs pos="0">
                <a:srgbClr val="5E9EFF"/>
              </a:gs>
              <a:gs pos="39999">
                <a:srgbClr val="85C2FF"/>
              </a:gs>
              <a:gs pos="59000">
                <a:srgbClr val="C4D6EB"/>
              </a:gs>
              <a:gs pos="97000">
                <a:schemeClr val="bg1"/>
              </a:gs>
              <a:gs pos="92917">
                <a:schemeClr val="bg1"/>
              </a:gs>
              <a:gs pos="67000">
                <a:srgbClr val="FFEBFA"/>
              </a:gs>
            </a:gsLst>
            <a:lin ang="10800000" scaled="1"/>
            <a:tileRect/>
          </a:gradFill>
          <a:ln>
            <a:noFill/>
          </a:ln>
        </p:spPr>
        <p:style>
          <a:lnRef idx="0">
            <a:schemeClr val="accent5"/>
          </a:lnRef>
          <a:fillRef idx="3">
            <a:schemeClr val="accent5"/>
          </a:fillRef>
          <a:effectRef idx="3">
            <a:schemeClr val="accent5"/>
          </a:effectRef>
          <a:fontRef idx="minor">
            <a:schemeClr val="lt1"/>
          </a:fontRef>
        </p:style>
        <p:txBody>
          <a:bodyPr>
            <a:normAutofit/>
          </a:bodyPr>
          <a:lstStyle/>
          <a:p>
            <a:pPr algn="l"/>
            <a:r>
              <a:rPr lang="en-US" sz="2800" dirty="0" smtClean="0">
                <a:solidFill>
                  <a:schemeClr val="tx1"/>
                </a:solidFill>
              </a:rPr>
              <a:t>Agenda</a:t>
            </a:r>
            <a:endParaRPr lang="en-US" sz="2800" dirty="0">
              <a:solidFill>
                <a:schemeClr val="tx1"/>
              </a:solidFill>
            </a:endParaRPr>
          </a:p>
        </p:txBody>
      </p:sp>
      <p:sp>
        <p:nvSpPr>
          <p:cNvPr id="5" name="2 Rectángulo"/>
          <p:cNvSpPr/>
          <p:nvPr/>
        </p:nvSpPr>
        <p:spPr>
          <a:xfrm rot="5400000">
            <a:off x="4297229" y="2011229"/>
            <a:ext cx="549542" cy="9144000"/>
          </a:xfrm>
          <a:prstGeom prst="rect">
            <a:avLst/>
          </a:prstGeom>
          <a:gradFill flip="none" rotWithShape="1">
            <a:gsLst>
              <a:gs pos="22000">
                <a:schemeClr val="bg1"/>
              </a:gs>
              <a:gs pos="43000">
                <a:srgbClr val="9CB86E"/>
              </a:gs>
              <a:gs pos="100000">
                <a:srgbClr val="156B13"/>
              </a:gs>
            </a:gsLst>
            <a:lin ang="16200000" scaled="1"/>
            <a:tileRect/>
          </a:gradFill>
          <a:effectLst>
            <a:outerShdw blurRad="40000" dist="23000" dir="5400000" rotWithShape="0">
              <a:srgbClr val="000000">
                <a:alpha val="35000"/>
              </a:srgbClr>
            </a:outerShdw>
            <a:softEdge rad="635000"/>
          </a:effectLst>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6" name="Picture 2" descr="https://encrypted-tbn1.gstatic.com/images?q=tbn:ANd9GcQqybFzRsQEapiVmCzOOsXzjnjDMj1qXdOWH2lj4SnHIEcBqkKiukjXJm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384658"/>
            <a:ext cx="1676399" cy="4733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Diagrama"/>
          <p:cNvGraphicFramePr/>
          <p:nvPr>
            <p:extLst>
              <p:ext uri="{D42A27DB-BD31-4B8C-83A1-F6EECF244321}">
                <p14:modId xmlns:p14="http://schemas.microsoft.com/office/powerpoint/2010/main" val="2973693437"/>
              </p:ext>
            </p:extLst>
          </p:nvPr>
        </p:nvGraphicFramePr>
        <p:xfrm>
          <a:off x="381000" y="1447800"/>
          <a:ext cx="7619999"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170" name="Picture 2" descr="http://master2000.net/recursos/fotos/55/Agenda1.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12756" y="0"/>
            <a:ext cx="1228724"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2308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23 Rectángulo"/>
          <p:cNvSpPr/>
          <p:nvPr/>
        </p:nvSpPr>
        <p:spPr>
          <a:xfrm>
            <a:off x="9029700" y="126732"/>
            <a:ext cx="114300" cy="627406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_tradnl"/>
          </a:p>
        </p:txBody>
      </p:sp>
      <p:sp>
        <p:nvSpPr>
          <p:cNvPr id="25" name="24 Rectángulo"/>
          <p:cNvSpPr/>
          <p:nvPr/>
        </p:nvSpPr>
        <p:spPr>
          <a:xfrm>
            <a:off x="8877300" y="92342"/>
            <a:ext cx="114300" cy="627406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_tradnl"/>
          </a:p>
        </p:txBody>
      </p:sp>
      <p:pic>
        <p:nvPicPr>
          <p:cNvPr id="21508" name="Picture 4" descr="http://d2tq98mqfjyz2l.cloudfront.net/image_cache/1323637147669455.jpg"/>
          <p:cNvPicPr>
            <a:picLocks noChangeAspect="1" noChangeArrowheads="1"/>
          </p:cNvPicPr>
          <p:nvPr/>
        </p:nvPicPr>
        <p:blipFill rotWithShape="1">
          <a:blip r:embed="rId3">
            <a:extLst>
              <a:ext uri="{28A0092B-C50C-407E-A947-70E740481C1C}">
                <a14:useLocalDpi xmlns:a14="http://schemas.microsoft.com/office/drawing/2010/main" val="0"/>
              </a:ext>
            </a:extLst>
          </a:blip>
          <a:srcRect t="4849" r="7795"/>
          <a:stretch/>
        </p:blipFill>
        <p:spPr bwMode="auto">
          <a:xfrm>
            <a:off x="-6927" y="533400"/>
            <a:ext cx="3359727" cy="3262745"/>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0" y="-76200"/>
            <a:ext cx="9144000" cy="609600"/>
          </a:xfrm>
          <a:gradFill flip="none" rotWithShape="1">
            <a:gsLst>
              <a:gs pos="0">
                <a:srgbClr val="5E9EFF"/>
              </a:gs>
              <a:gs pos="39999">
                <a:srgbClr val="85C2FF"/>
              </a:gs>
              <a:gs pos="70000">
                <a:srgbClr val="C4D6EB"/>
              </a:gs>
              <a:gs pos="100000">
                <a:srgbClr val="FFEBFA"/>
              </a:gs>
            </a:gsLst>
            <a:lin ang="0" scaled="1"/>
            <a:tileRect/>
          </a:gradFill>
          <a:ln>
            <a:noFill/>
          </a:ln>
        </p:spPr>
        <p:style>
          <a:lnRef idx="0">
            <a:schemeClr val="accent5"/>
          </a:lnRef>
          <a:fillRef idx="3">
            <a:schemeClr val="accent5"/>
          </a:fillRef>
          <a:effectRef idx="3">
            <a:schemeClr val="accent5"/>
          </a:effectRef>
          <a:fontRef idx="minor">
            <a:schemeClr val="lt1"/>
          </a:fontRef>
        </p:style>
        <p:txBody>
          <a:bodyPr>
            <a:normAutofit/>
          </a:bodyPr>
          <a:lstStyle/>
          <a:p>
            <a:pPr algn="l"/>
            <a:r>
              <a:rPr lang="en-US" sz="2800" dirty="0" err="1" smtClean="0">
                <a:solidFill>
                  <a:schemeClr val="tx1"/>
                </a:solidFill>
              </a:rPr>
              <a:t>Impacto</a:t>
            </a:r>
            <a:r>
              <a:rPr lang="en-US" sz="2800" dirty="0" smtClean="0">
                <a:solidFill>
                  <a:schemeClr val="tx1"/>
                </a:solidFill>
              </a:rPr>
              <a:t> y </a:t>
            </a:r>
            <a:r>
              <a:rPr lang="en-US" sz="2800" dirty="0" err="1" smtClean="0">
                <a:solidFill>
                  <a:schemeClr val="tx1"/>
                </a:solidFill>
              </a:rPr>
              <a:t>beneficiarios</a:t>
            </a:r>
            <a:endParaRPr lang="en-US" sz="2800" dirty="0">
              <a:solidFill>
                <a:schemeClr val="tx1"/>
              </a:solidFill>
            </a:endParaRPr>
          </a:p>
        </p:txBody>
      </p:sp>
      <p:sp>
        <p:nvSpPr>
          <p:cNvPr id="5" name="2 Rectángulo"/>
          <p:cNvSpPr/>
          <p:nvPr/>
        </p:nvSpPr>
        <p:spPr>
          <a:xfrm rot="5400000">
            <a:off x="4297230" y="2090337"/>
            <a:ext cx="549542" cy="9144000"/>
          </a:xfrm>
          <a:prstGeom prst="rect">
            <a:avLst/>
          </a:prstGeom>
          <a:gradFill flip="none" rotWithShape="1">
            <a:gsLst>
              <a:gs pos="22000">
                <a:schemeClr val="bg1"/>
              </a:gs>
              <a:gs pos="43000">
                <a:srgbClr val="9CB86E"/>
              </a:gs>
              <a:gs pos="100000">
                <a:srgbClr val="156B13"/>
              </a:gs>
            </a:gsLst>
            <a:lin ang="16200000" scaled="1"/>
            <a:tileRect/>
          </a:gradFill>
          <a:effectLst>
            <a:outerShdw blurRad="40000" dist="23000" dir="5400000" rotWithShape="0">
              <a:srgbClr val="000000">
                <a:alpha val="35000"/>
              </a:srgbClr>
            </a:outerShdw>
            <a:softEdge rad="635000"/>
          </a:effectLst>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6" name="Picture 2" descr="https://encrypted-tbn1.gstatic.com/images?q=tbn:ANd9GcQqybFzRsQEapiVmCzOOsXzjnjDMj1qXdOWH2lj4SnHIEcBqkKiukjXJm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6384658"/>
            <a:ext cx="1676399" cy="473342"/>
          </a:xfrm>
          <a:prstGeom prst="rect">
            <a:avLst/>
          </a:prstGeom>
          <a:noFill/>
          <a:extLst>
            <a:ext uri="{909E8E84-426E-40DD-AFC4-6F175D3DCCD1}">
              <a14:hiddenFill xmlns:a14="http://schemas.microsoft.com/office/drawing/2010/main">
                <a:solidFill>
                  <a:srgbClr val="FFFFFF"/>
                </a:solidFill>
              </a14:hiddenFill>
            </a:ext>
          </a:extLst>
        </p:spPr>
      </p:pic>
      <p:sp>
        <p:nvSpPr>
          <p:cNvPr id="23" name="22 Rectángulo redondeado"/>
          <p:cNvSpPr/>
          <p:nvPr/>
        </p:nvSpPr>
        <p:spPr>
          <a:xfrm>
            <a:off x="990600" y="1905000"/>
            <a:ext cx="2105891" cy="711484"/>
          </a:xfrm>
          <a:prstGeom prst="roundRect">
            <a:avLst/>
          </a:prstGeom>
          <a:solidFill>
            <a:srgbClr val="81F913"/>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chemeClr val="tx1"/>
                </a:solidFill>
              </a:rPr>
              <a:t>BENEFICIARIOS</a:t>
            </a:r>
            <a:endParaRPr lang="es-ES_tradnl" sz="2000" b="1" dirty="0">
              <a:solidFill>
                <a:schemeClr val="tx1"/>
              </a:solidFill>
            </a:endParaRPr>
          </a:p>
        </p:txBody>
      </p:sp>
      <p:sp>
        <p:nvSpPr>
          <p:cNvPr id="3" name="Rectangle 5"/>
          <p:cNvSpPr>
            <a:spLocks noChangeArrowheads="1"/>
          </p:cNvSpPr>
          <p:nvPr/>
        </p:nvSpPr>
        <p:spPr bwMode="auto">
          <a:xfrm>
            <a:off x="4800600" y="609600"/>
            <a:ext cx="3429000" cy="4678595"/>
          </a:xfrm>
          <a:prstGeom prst="rect">
            <a:avLst/>
          </a:prstGeom>
          <a:gradFill rotWithShape="0">
            <a:gsLst>
              <a:gs pos="0">
                <a:srgbClr val="E1E1E1"/>
              </a:gs>
              <a:gs pos="50000">
                <a:srgbClr val="F5F5F5"/>
              </a:gs>
              <a:gs pos="100000">
                <a:srgbClr val="E1E1E1"/>
              </a:gs>
            </a:gsLst>
            <a:lin ang="18900000" scaled="1"/>
          </a:gradFill>
          <a:ln w="12700" algn="ctr">
            <a:solidFill>
              <a:srgbClr val="E1E1E1"/>
            </a:solidFill>
            <a:miter lim="800000"/>
            <a:headEnd/>
            <a:tailEnd/>
          </a:ln>
          <a:effectLst>
            <a:outerShdw dist="28398" dir="3806097" algn="ctr" rotWithShape="0">
              <a:srgbClr val="666666">
                <a:alpha val="50000"/>
              </a:srgbClr>
            </a:outerShdw>
          </a:effectLst>
        </p:spPr>
        <p:txBody>
          <a:bodyPr vert="horz" wrap="square" lIns="36576" tIns="36576" rIns="36576" bIns="36576" numCol="1" anchor="t" anchorCtr="0" compatLnSpc="1">
            <a:prstTxWarp prst="textNoShape">
              <a:avLst/>
            </a:prstTxWarp>
          </a:bodyPr>
          <a:lstStyle/>
          <a:p>
            <a:endParaRPr lang="es-ES_tradnl"/>
          </a:p>
        </p:txBody>
      </p:sp>
      <p:sp>
        <p:nvSpPr>
          <p:cNvPr id="4" name="Rectangle 6"/>
          <p:cNvSpPr>
            <a:spLocks noChangeArrowheads="1"/>
          </p:cNvSpPr>
          <p:nvPr/>
        </p:nvSpPr>
        <p:spPr bwMode="auto">
          <a:xfrm>
            <a:off x="54720" y="3444998"/>
            <a:ext cx="2725836" cy="1919447"/>
          </a:xfrm>
          <a:prstGeom prst="rect">
            <a:avLst/>
          </a:prstGeom>
          <a:gradFill rotWithShape="0">
            <a:gsLst>
              <a:gs pos="0">
                <a:srgbClr val="E1E1E1"/>
              </a:gs>
              <a:gs pos="50000">
                <a:srgbClr val="F5F5F5"/>
              </a:gs>
              <a:gs pos="100000">
                <a:srgbClr val="E1E1E1"/>
              </a:gs>
            </a:gsLst>
            <a:lin ang="18900000" scaled="1"/>
          </a:gradFill>
          <a:ln w="12700" algn="ctr">
            <a:solidFill>
              <a:srgbClr val="E1E1E1"/>
            </a:solidFill>
            <a:miter lim="800000"/>
            <a:headEnd/>
            <a:tailEnd/>
          </a:ln>
          <a:effectLst>
            <a:outerShdw dist="28398" dir="3806097" algn="ctr" rotWithShape="0">
              <a:srgbClr val="666666">
                <a:alpha val="50000"/>
              </a:srgbClr>
            </a:outerShdw>
          </a:effectLst>
        </p:spPr>
        <p:txBody>
          <a:bodyPr vert="horz" wrap="square" lIns="36576" tIns="36576" rIns="36576" bIns="36576" numCol="1" anchor="t" anchorCtr="0" compatLnSpc="1">
            <a:prstTxWarp prst="textNoShape">
              <a:avLst/>
            </a:prstTxWarp>
          </a:bodyPr>
          <a:lstStyle/>
          <a:p>
            <a:endParaRPr lang="es-ES_tradnl"/>
          </a:p>
        </p:txBody>
      </p:sp>
      <p:pic>
        <p:nvPicPr>
          <p:cNvPr id="2151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937" y="3500999"/>
            <a:ext cx="787827" cy="499597"/>
          </a:xfrm>
          <a:prstGeom prst="rect">
            <a:avLst/>
          </a:prstGeom>
          <a:noFill/>
          <a:ln>
            <a:noFill/>
          </a:ln>
          <a:effectLst/>
          <a:extLst>
            <a:ext uri="{909E8E84-426E-40DD-AFC4-6F175D3DCCD1}">
              <a14:hiddenFill xmlns:a14="http://schemas.microsoft.com/office/drawing/2010/main">
                <a:solidFill>
                  <a:srgbClr val="0066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Rectangle 8"/>
          <p:cNvSpPr>
            <a:spLocks noChangeArrowheads="1"/>
          </p:cNvSpPr>
          <p:nvPr/>
        </p:nvSpPr>
        <p:spPr bwMode="auto">
          <a:xfrm>
            <a:off x="228600" y="4101539"/>
            <a:ext cx="2223543" cy="851461"/>
          </a:xfrm>
          <a:prstGeom prst="rect">
            <a:avLst/>
          </a:prstGeom>
          <a:gradFill rotWithShape="0">
            <a:gsLst>
              <a:gs pos="0">
                <a:srgbClr val="FFFFFF"/>
              </a:gs>
              <a:gs pos="100000">
                <a:srgbClr val="EBEBEB"/>
              </a:gs>
            </a:gsLst>
            <a:lin ang="5400000" scaled="1"/>
          </a:gradFill>
          <a:ln w="12700" algn="ctr">
            <a:solidFill>
              <a:srgbClr val="E1E1E1"/>
            </a:solidFill>
            <a:miter lim="800000"/>
            <a:headEnd/>
            <a:tailEnd/>
          </a:ln>
          <a:effectLst>
            <a:outerShdw dist="28398" dir="3806097" algn="ctr" rotWithShape="0">
              <a:srgbClr val="666666">
                <a:alpha val="50000"/>
              </a:srgbClr>
            </a:outerShdw>
          </a:effectLst>
        </p:spPr>
        <p:txBody>
          <a:bodyPr vert="horz" wrap="square" lIns="91440" tIns="91440" rIns="91440" bIns="9144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EC" sz="1400" b="0" i="0" u="none" strike="noStrike" cap="none" normalizeH="0" baseline="0" dirty="0" smtClean="0">
                <a:ln>
                  <a:noFill/>
                </a:ln>
                <a:solidFill>
                  <a:srgbClr val="000000"/>
                </a:solidFill>
                <a:effectLst/>
                <a:latin typeface="Calibri" pitchFamily="34" charset="0"/>
                <a:cs typeface="Arial" pitchFamily="34" charset="0"/>
              </a:rPr>
              <a:t>Optimizando  y disminuyendo el análisis visual actual</a:t>
            </a:r>
            <a:endParaRPr kumimoji="0" lang="es-ES_tradn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513" name="Picture 9"/>
          <p:cNvPicPr>
            <a:picLocks noChangeAspect="1" noChangeArrowheads="1"/>
          </p:cNvPicPr>
          <p:nvPr/>
        </p:nvPicPr>
        <p:blipFill>
          <a:blip r:embed="rId6">
            <a:extLst>
              <a:ext uri="{28A0092B-C50C-407E-A947-70E740481C1C}">
                <a14:useLocalDpi xmlns:a14="http://schemas.microsoft.com/office/drawing/2010/main" val="0"/>
              </a:ext>
            </a:extLst>
          </a:blip>
          <a:srcRect l="7460" t="5469" r="4564" b="6381"/>
          <a:stretch>
            <a:fillRect/>
          </a:stretch>
        </p:blipFill>
        <p:spPr bwMode="auto">
          <a:xfrm>
            <a:off x="4948122" y="1814167"/>
            <a:ext cx="3129077" cy="1936767"/>
          </a:xfrm>
          <a:prstGeom prst="rect">
            <a:avLst/>
          </a:prstGeom>
          <a:noFill/>
          <a:ln>
            <a:noFill/>
          </a:ln>
          <a:effectLst/>
          <a:extLst>
            <a:ext uri="{909E8E84-426E-40DD-AFC4-6F175D3DCCD1}">
              <a14:hiddenFill xmlns:a14="http://schemas.microsoft.com/office/drawing/2010/main">
                <a:solidFill>
                  <a:srgbClr val="0066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151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95369" y="891227"/>
            <a:ext cx="2857717" cy="663169"/>
          </a:xfrm>
          <a:prstGeom prst="rect">
            <a:avLst/>
          </a:prstGeom>
          <a:noFill/>
          <a:ln>
            <a:noFill/>
          </a:ln>
          <a:effectLst/>
          <a:extLst>
            <a:ext uri="{909E8E84-426E-40DD-AFC4-6F175D3DCCD1}">
              <a14:hiddenFill xmlns:a14="http://schemas.microsoft.com/office/drawing/2010/main">
                <a:solidFill>
                  <a:srgbClr val="0066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151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7618" y="3992797"/>
            <a:ext cx="1203866" cy="956428"/>
          </a:xfrm>
          <a:prstGeom prst="rect">
            <a:avLst/>
          </a:prstGeom>
          <a:noFill/>
          <a:ln>
            <a:noFill/>
          </a:ln>
          <a:effectLst/>
          <a:extLst>
            <a:ext uri="{909E8E84-426E-40DD-AFC4-6F175D3DCCD1}">
              <a14:hiddenFill xmlns:a14="http://schemas.microsoft.com/office/drawing/2010/main">
                <a:solidFill>
                  <a:srgbClr val="0066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1517" name="Picture 13" descr="ECU-911-logo-e1385426903556"/>
          <p:cNvPicPr>
            <a:picLocks noChangeAspect="1" noChangeArrowheads="1"/>
          </p:cNvPicPr>
          <p:nvPr/>
        </p:nvPicPr>
        <p:blipFill>
          <a:blip r:embed="rId9">
            <a:extLst>
              <a:ext uri="{28A0092B-C50C-407E-A947-70E740481C1C}">
                <a14:useLocalDpi xmlns:a14="http://schemas.microsoft.com/office/drawing/2010/main" val="0"/>
              </a:ext>
            </a:extLst>
          </a:blip>
          <a:srcRect l="14546" t="9367" r="27414" b="35710"/>
          <a:stretch>
            <a:fillRect/>
          </a:stretch>
        </p:blipFill>
        <p:spPr bwMode="auto">
          <a:xfrm>
            <a:off x="4948122" y="3992796"/>
            <a:ext cx="1576105" cy="1021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28398" dir="1593903" algn="ctr" rotWithShape="0">
                    <a:srgbClr val="808080"/>
                  </a:outerShdw>
                </a:effectLst>
              </a14:hiddenEffects>
            </a:ext>
          </a:extLst>
        </p:spPr>
      </p:pic>
      <p:sp>
        <p:nvSpPr>
          <p:cNvPr id="11" name="Text Box 14"/>
          <p:cNvSpPr txBox="1">
            <a:spLocks noChangeArrowheads="1"/>
          </p:cNvSpPr>
          <p:nvPr/>
        </p:nvSpPr>
        <p:spPr bwMode="auto">
          <a:xfrm>
            <a:off x="3359727" y="3701573"/>
            <a:ext cx="1271371" cy="496852"/>
          </a:xfrm>
          <a:prstGeom prst="rect">
            <a:avLst/>
          </a:prstGeom>
          <a:solidFill>
            <a:srgbClr val="CCCCCC"/>
          </a:solidFill>
          <a:ln w="38100" algn="ctr">
            <a:solidFill>
              <a:srgbClr val="F3F3F3"/>
            </a:solidFill>
            <a:miter lim="800000"/>
            <a:headEnd/>
            <a:tailEnd/>
          </a:ln>
          <a:effectLst>
            <a:outerShdw dist="28398" dir="3806097" algn="ctr" rotWithShape="0">
              <a:srgbClr val="666666">
                <a:alpha val="50000"/>
              </a:srgbClr>
            </a:outerShdw>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pitchFamily="34" charset="0"/>
                <a:cs typeface="Arial" pitchFamily="34" charset="0"/>
              </a:rPr>
              <a:t>Colaborando</a:t>
            </a:r>
            <a:r>
              <a:rPr kumimoji="0" lang="en-US" sz="1400" b="0" i="0" u="none" strike="noStrike" cap="none" normalizeH="0" baseline="0" dirty="0" smtClean="0">
                <a:ln>
                  <a:noFill/>
                </a:ln>
                <a:solidFill>
                  <a:srgbClr val="000000"/>
                </a:solidFill>
                <a:effectLst/>
                <a:latin typeface="Calibri" pitchFamily="34" charset="0"/>
                <a:cs typeface="Arial" pitchFamily="34" charset="0"/>
              </a:rPr>
              <a:t> </a:t>
            </a:r>
            <a:endParaRPr kumimoji="0" lang="es-ES_tradnl" sz="1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1519" name="AutoShape 15"/>
          <p:cNvCxnSpPr>
            <a:cxnSpLocks noChangeShapeType="1"/>
            <a:endCxn id="11" idx="1"/>
          </p:cNvCxnSpPr>
          <p:nvPr/>
        </p:nvCxnSpPr>
        <p:spPr bwMode="auto">
          <a:xfrm flipV="1">
            <a:off x="2780556" y="3949999"/>
            <a:ext cx="579171" cy="577270"/>
          </a:xfrm>
          <a:prstGeom prst="bentConnector3">
            <a:avLst>
              <a:gd name="adj1" fmla="val 50000"/>
            </a:avLst>
          </a:prstGeom>
          <a:noFill/>
          <a:ln w="9525">
            <a:solidFill>
              <a:srgbClr val="00B05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1" name="Rectangle 16"/>
          <p:cNvSpPr>
            <a:spLocks noChangeArrowheads="1"/>
          </p:cNvSpPr>
          <p:nvPr/>
        </p:nvSpPr>
        <p:spPr bwMode="auto">
          <a:xfrm>
            <a:off x="5182790" y="2732080"/>
            <a:ext cx="2770296" cy="574916"/>
          </a:xfrm>
          <a:prstGeom prst="rect">
            <a:avLst/>
          </a:prstGeom>
          <a:gradFill rotWithShape="0">
            <a:gsLst>
              <a:gs pos="0">
                <a:srgbClr val="FFFFFF"/>
              </a:gs>
              <a:gs pos="100000">
                <a:srgbClr val="EBEBEB"/>
              </a:gs>
            </a:gsLst>
            <a:lin ang="5400000" scaled="1"/>
          </a:gradFill>
          <a:ln w="12700" algn="ctr">
            <a:solidFill>
              <a:srgbClr val="E1E1E1"/>
            </a:solidFill>
            <a:miter lim="800000"/>
            <a:headEnd/>
            <a:tailEnd/>
          </a:ln>
          <a:effectLst>
            <a:outerShdw dist="28398" dir="3806097" algn="ctr" rotWithShape="0">
              <a:srgbClr val="666666">
                <a:alpha val="50000"/>
              </a:srgbClr>
            </a:outerShdw>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dirty="0" smtClean="0">
                <a:ln>
                  <a:noFill/>
                </a:ln>
                <a:solidFill>
                  <a:srgbClr val="000000"/>
                </a:solidFill>
                <a:effectLst/>
                <a:latin typeface="Calibri" pitchFamily="34" charset="0"/>
                <a:cs typeface="Arial" pitchFamily="34" charset="0"/>
              </a:rPr>
              <a:t>Soluciones Integrales para la seguridad </a:t>
            </a:r>
            <a:endParaRPr kumimoji="0" lang="es-ES_tradnl"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2" name="Picture 4" descr="http://www.ivoox.com/canales/8DEFENSORIA_DEL_PUEBLO_EN_ECUADORg.jpg"/>
          <p:cNvPicPr>
            <a:picLocks noChangeAspect="1" noChangeArrowheads="1"/>
          </p:cNvPicPr>
          <p:nvPr/>
        </p:nvPicPr>
        <p:blipFill rotWithShape="1">
          <a:blip r:embed="rId10">
            <a:extLst>
              <a:ext uri="{28A0092B-C50C-407E-A947-70E740481C1C}">
                <a14:useLocalDpi xmlns:a14="http://schemas.microsoft.com/office/drawing/2010/main" val="0"/>
              </a:ext>
            </a:extLst>
          </a:blip>
          <a:srcRect t="14511" r="63589" b="18012"/>
          <a:stretch/>
        </p:blipFill>
        <p:spPr bwMode="auto">
          <a:xfrm>
            <a:off x="3415269" y="4313177"/>
            <a:ext cx="1351863" cy="1081489"/>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2043545" y="5689366"/>
            <a:ext cx="1792383" cy="67704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lvl="0"/>
            <a:r>
              <a:rPr lang="en-US" dirty="0" err="1">
                <a:solidFill>
                  <a:schemeClr val="tx1"/>
                </a:solidFill>
              </a:rPr>
              <a:t>Intercambio</a:t>
            </a:r>
            <a:r>
              <a:rPr lang="en-US" dirty="0">
                <a:solidFill>
                  <a:schemeClr val="tx1"/>
                </a:solidFill>
              </a:rPr>
              <a:t> de </a:t>
            </a:r>
            <a:r>
              <a:rPr lang="en-US" dirty="0" err="1" smtClean="0">
                <a:solidFill>
                  <a:schemeClr val="tx1"/>
                </a:solidFill>
              </a:rPr>
              <a:t>conocimientos</a:t>
            </a:r>
            <a:endParaRPr lang="es-ES_tradnl" dirty="0">
              <a:solidFill>
                <a:schemeClr val="tx1"/>
              </a:solidFill>
            </a:endParaRPr>
          </a:p>
        </p:txBody>
      </p:sp>
      <p:sp>
        <p:nvSpPr>
          <p:cNvPr id="52" name="51 Rectángulo"/>
          <p:cNvSpPr/>
          <p:nvPr/>
        </p:nvSpPr>
        <p:spPr>
          <a:xfrm>
            <a:off x="4003695" y="5682959"/>
            <a:ext cx="2320905" cy="68345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marL="61913" lvl="1" indent="63500" algn="just"/>
            <a:r>
              <a:rPr lang="en-US" sz="1600" b="1" dirty="0" err="1" smtClean="0">
                <a:solidFill>
                  <a:schemeClr val="tx1"/>
                </a:solidFill>
              </a:rPr>
              <a:t>Nuevas</a:t>
            </a:r>
            <a:r>
              <a:rPr lang="en-US" sz="1600" b="1" dirty="0" smtClean="0">
                <a:solidFill>
                  <a:schemeClr val="tx1"/>
                </a:solidFill>
              </a:rPr>
              <a:t> </a:t>
            </a:r>
            <a:r>
              <a:rPr lang="en-US" sz="1600" b="1" dirty="0" err="1">
                <a:solidFill>
                  <a:schemeClr val="tx1"/>
                </a:solidFill>
              </a:rPr>
              <a:t>expectativas</a:t>
            </a:r>
            <a:r>
              <a:rPr lang="en-US" sz="1600" b="1" dirty="0">
                <a:solidFill>
                  <a:schemeClr val="tx1"/>
                </a:solidFill>
              </a:rPr>
              <a:t> de </a:t>
            </a:r>
            <a:r>
              <a:rPr lang="en-US" sz="1600" b="1" dirty="0" err="1" smtClean="0">
                <a:solidFill>
                  <a:schemeClr val="tx1"/>
                </a:solidFill>
              </a:rPr>
              <a:t>investigaciones</a:t>
            </a:r>
            <a:endParaRPr lang="es-ES_tradnl" dirty="0"/>
          </a:p>
        </p:txBody>
      </p:sp>
      <p:sp>
        <p:nvSpPr>
          <p:cNvPr id="53" name="52 Rectángulo"/>
          <p:cNvSpPr/>
          <p:nvPr/>
        </p:nvSpPr>
        <p:spPr>
          <a:xfrm>
            <a:off x="6442095" y="5682958"/>
            <a:ext cx="2320905" cy="68345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lvl="1"/>
            <a:r>
              <a:rPr lang="en-US" sz="1600" b="1" dirty="0" err="1" smtClean="0">
                <a:solidFill>
                  <a:schemeClr val="tx1"/>
                </a:solidFill>
              </a:rPr>
              <a:t>Independencia</a:t>
            </a:r>
            <a:r>
              <a:rPr lang="en-US" sz="1600" b="1" dirty="0" smtClean="0">
                <a:solidFill>
                  <a:schemeClr val="tx1"/>
                </a:solidFill>
              </a:rPr>
              <a:t> </a:t>
            </a:r>
            <a:r>
              <a:rPr lang="en-US" sz="1600" b="1" dirty="0" err="1" smtClean="0">
                <a:solidFill>
                  <a:schemeClr val="tx1"/>
                </a:solidFill>
              </a:rPr>
              <a:t>cognitiva</a:t>
            </a:r>
            <a:endParaRPr lang="es-ES_tradnl" dirty="0"/>
          </a:p>
        </p:txBody>
      </p:sp>
    </p:spTree>
    <p:extLst>
      <p:ext uri="{BB962C8B-B14F-4D97-AF65-F5344CB8AC3E}">
        <p14:creationId xmlns:p14="http://schemas.microsoft.com/office/powerpoint/2010/main" val="4247738953"/>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400" fill="hold">
                                          <p:stCondLst>
                                            <p:cond delay="0"/>
                                          </p:stCondLst>
                                        </p:cTn>
                                        <p:tgtEl>
                                          <p:spTgt spid="21508"/>
                                        </p:tgtEl>
                                        <p:attrNameLst>
                                          <p:attrName>r</p:attrName>
                                        </p:attrNameLst>
                                      </p:cBhvr>
                                    </p:animRot>
                                    <p:animRot by="-240000">
                                      <p:cBhvr>
                                        <p:cTn id="7" dur="800" fill="hold">
                                          <p:stCondLst>
                                            <p:cond delay="800"/>
                                          </p:stCondLst>
                                        </p:cTn>
                                        <p:tgtEl>
                                          <p:spTgt spid="21508"/>
                                        </p:tgtEl>
                                        <p:attrNameLst>
                                          <p:attrName>r</p:attrName>
                                        </p:attrNameLst>
                                      </p:cBhvr>
                                    </p:animRot>
                                    <p:animRot by="240000">
                                      <p:cBhvr>
                                        <p:cTn id="8" dur="800" fill="hold">
                                          <p:stCondLst>
                                            <p:cond delay="1600"/>
                                          </p:stCondLst>
                                        </p:cTn>
                                        <p:tgtEl>
                                          <p:spTgt spid="21508"/>
                                        </p:tgtEl>
                                        <p:attrNameLst>
                                          <p:attrName>r</p:attrName>
                                        </p:attrNameLst>
                                      </p:cBhvr>
                                    </p:animRot>
                                    <p:animRot by="-240000">
                                      <p:cBhvr>
                                        <p:cTn id="9" dur="800" fill="hold">
                                          <p:stCondLst>
                                            <p:cond delay="2400"/>
                                          </p:stCondLst>
                                        </p:cTn>
                                        <p:tgtEl>
                                          <p:spTgt spid="21508"/>
                                        </p:tgtEl>
                                        <p:attrNameLst>
                                          <p:attrName>r</p:attrName>
                                        </p:attrNameLst>
                                      </p:cBhvr>
                                    </p:animRot>
                                    <p:animRot by="120000">
                                      <p:cBhvr>
                                        <p:cTn id="10" dur="800" fill="hold">
                                          <p:stCondLst>
                                            <p:cond delay="3200"/>
                                          </p:stCondLst>
                                        </p:cTn>
                                        <p:tgtEl>
                                          <p:spTgt spid="2150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0" presetClass="path" presetSubtype="0" accel="50000" decel="50000" fill="hold" grpId="0" nodeType="clickEffect">
                                  <p:stCondLst>
                                    <p:cond delay="0"/>
                                  </p:stCondLst>
                                  <p:childTnLst>
                                    <p:animMotion origin="layout" path="M -0.35 0.00439 C -0.34601 -0.01459 -0.34028 -0.03264 -0.32917 -0.03264 C -0.3165 -0.03264 -0.31216 -0.01459 -0.30799 0.00439 C -0.30243 0.02546 -0.29827 0.04629 -0.28421 0.04629 C -0.27153 0.04629 -0.26737 0.02546 -0.26181 0.00439 C -0.25938 -0.01459 -0.25365 -0.03264 -0.24098 -0.03264 C -0.22969 -0.03264 -0.22414 -0.01459 -0.2198 0.00439 C -0.21563 0.02546 -0.21007 0.04629 -0.1974 0.04629 C -0.18473 0.04629 -0.175 0.00439 -0.175 0.00463 C -0.17101 -0.01459 -0.1665 -0.03264 -0.15417 -0.03264 C -0.1415 -0.03264 -0.13716 -0.01459 -0.13299 0.00439 C -0.12743 0.02546 -0.12344 0.04629 -0.10921 0.04629 C -0.09653 0.04629 -0.09254 0.02546 -0.08837 0.00439 C -0.08264 -0.01459 -0.07865 -0.03264 -0.06598 -0.03264 C -0.05469 -0.03264 -0.04914 -0.01459 -0.0448 0.00439 C -0.04063 0.02546 -0.03507 0.04629 -0.0224 0.04629 C -0.00973 0.04629 -0.00573 0.02546 4.44444E-6 0.00439 " pathEditMode="relative" rAng="0" ptsTypes="fffffffffffffffff">
                                      <p:cBhvr>
                                        <p:cTn id="14" dur="2000" fill="hold"/>
                                        <p:tgtEl>
                                          <p:spTgt spid="11"/>
                                        </p:tgtEl>
                                        <p:attrNameLst>
                                          <p:attrName>ppt_x</p:attrName>
                                          <p:attrName>ppt_y</p:attrName>
                                        </p:attrNameLst>
                                      </p:cBhvr>
                                      <p:rCtr x="17500" y="231"/>
                                    </p:animMotion>
                                  </p:childTnLst>
                                </p:cTn>
                              </p:par>
                            </p:childTnLst>
                          </p:cTn>
                        </p:par>
                        <p:par>
                          <p:cTn id="15" fill="hold">
                            <p:stCondLst>
                              <p:cond delay="2000"/>
                            </p:stCondLst>
                            <p:childTnLst>
                              <p:par>
                                <p:cTn id="16" presetID="8" presetClass="emph" presetSubtype="0" fill="hold" nodeType="afterEffect">
                                  <p:stCondLst>
                                    <p:cond delay="0"/>
                                  </p:stCondLst>
                                  <p:childTnLst>
                                    <p:animRot by="21600000">
                                      <p:cBhvr>
                                        <p:cTn id="17" dur="2000" fill="hold"/>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9029700" y="34390"/>
            <a:ext cx="114300" cy="627406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_tradnl"/>
          </a:p>
        </p:txBody>
      </p:sp>
      <p:sp>
        <p:nvSpPr>
          <p:cNvPr id="9" name="8 Rectángulo"/>
          <p:cNvSpPr/>
          <p:nvPr/>
        </p:nvSpPr>
        <p:spPr>
          <a:xfrm>
            <a:off x="8877300" y="0"/>
            <a:ext cx="114300" cy="627406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_tradnl"/>
          </a:p>
        </p:txBody>
      </p:sp>
      <p:sp>
        <p:nvSpPr>
          <p:cNvPr id="5" name="2 Rectángulo"/>
          <p:cNvSpPr/>
          <p:nvPr/>
        </p:nvSpPr>
        <p:spPr>
          <a:xfrm rot="5400000">
            <a:off x="3962400" y="1676400"/>
            <a:ext cx="1219200" cy="9144000"/>
          </a:xfrm>
          <a:prstGeom prst="rect">
            <a:avLst/>
          </a:prstGeom>
          <a:gradFill flip="none" rotWithShape="1">
            <a:gsLst>
              <a:gs pos="32000">
                <a:schemeClr val="bg1"/>
              </a:gs>
              <a:gs pos="59000">
                <a:srgbClr val="9CB86E"/>
              </a:gs>
              <a:gs pos="100000">
                <a:srgbClr val="156B13"/>
              </a:gs>
            </a:gsLst>
            <a:lin ang="16200000" scaled="1"/>
            <a:tileRect/>
          </a:gradFill>
          <a:effectLst>
            <a:outerShdw blurRad="40000" dist="23000" dir="5400000" rotWithShape="0">
              <a:srgbClr val="000000">
                <a:alpha val="35000"/>
              </a:srgbClr>
            </a:outerShdw>
            <a:softEdge rad="635000"/>
          </a:effectLst>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6" name="Picture 2" descr="https://encrypted-tbn1.gstatic.com/images?q=tbn:ANd9GcQqybFzRsQEapiVmCzOOsXzjnjDMj1qXdOWH2lj4SnHIEcBqkKiukjXJm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638800"/>
            <a:ext cx="2940551" cy="1219200"/>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253" y="3733800"/>
            <a:ext cx="2400299" cy="1412960"/>
          </a:xfrm>
          <a:prstGeom prst="snip2SameRect">
            <a:avLst>
              <a:gd name="adj1" fmla="val 44489"/>
              <a:gd name="adj2" fmla="val 14573"/>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2057400" y="1197624"/>
            <a:ext cx="5803398" cy="1938992"/>
          </a:xfrm>
          <a:prstGeom prst="rect">
            <a:avLst/>
          </a:prstGeom>
          <a:noFill/>
        </p:spPr>
        <p:txBody>
          <a:bodyPr wrap="square" rtlCol="0">
            <a:spAutoFit/>
          </a:bodyPr>
          <a:lstStyle/>
          <a:p>
            <a:r>
              <a:rPr lang="en-US" sz="12000" dirty="0" smtClean="0">
                <a:latin typeface="Brush Script MT" pitchFamily="66" charset="0"/>
              </a:rPr>
              <a:t>Gracias</a:t>
            </a:r>
            <a:endParaRPr lang="es-ES_tradnl" sz="12000" dirty="0">
              <a:latin typeface="Brush Script MT" pitchFamily="66" charset="0"/>
            </a:endParaRPr>
          </a:p>
        </p:txBody>
      </p:sp>
    </p:spTree>
    <p:extLst>
      <p:ext uri="{BB962C8B-B14F-4D97-AF65-F5344CB8AC3E}">
        <p14:creationId xmlns:p14="http://schemas.microsoft.com/office/powerpoint/2010/main" val="40194367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3855"/>
            <a:ext cx="9144000" cy="1205345"/>
          </a:xfrm>
          <a:gradFill flip="none" rotWithShape="1">
            <a:gsLst>
              <a:gs pos="0">
                <a:srgbClr val="7030A0"/>
              </a:gs>
              <a:gs pos="39999">
                <a:schemeClr val="accent4">
                  <a:lumMod val="60000"/>
                  <a:lumOff val="40000"/>
                </a:schemeClr>
              </a:gs>
              <a:gs pos="59000">
                <a:srgbClr val="C4D6EB"/>
              </a:gs>
              <a:gs pos="97000">
                <a:schemeClr val="bg1"/>
              </a:gs>
              <a:gs pos="92917">
                <a:schemeClr val="bg1"/>
              </a:gs>
              <a:gs pos="67000">
                <a:srgbClr val="FFEBFA"/>
              </a:gs>
            </a:gsLst>
            <a:lin ang="10800000" scaled="1"/>
            <a:tileRect/>
          </a:gradFill>
          <a:ln>
            <a:noFill/>
          </a:ln>
        </p:spPr>
        <p:style>
          <a:lnRef idx="0">
            <a:schemeClr val="accent5"/>
          </a:lnRef>
          <a:fillRef idx="3">
            <a:schemeClr val="accent5"/>
          </a:fillRef>
          <a:effectRef idx="3">
            <a:schemeClr val="accent5"/>
          </a:effectRef>
          <a:fontRef idx="minor">
            <a:schemeClr val="lt1"/>
          </a:fontRef>
        </p:style>
        <p:txBody>
          <a:bodyPr>
            <a:normAutofit/>
          </a:bodyPr>
          <a:lstStyle/>
          <a:p>
            <a:pPr algn="l"/>
            <a:r>
              <a:rPr lang="en-US" sz="2800" dirty="0" smtClean="0">
                <a:solidFill>
                  <a:schemeClr val="tx1"/>
                </a:solidFill>
              </a:rPr>
              <a:t>Agenda</a:t>
            </a:r>
            <a:endParaRPr lang="en-US" sz="2800" dirty="0">
              <a:solidFill>
                <a:schemeClr val="tx1"/>
              </a:solidFill>
            </a:endParaRPr>
          </a:p>
        </p:txBody>
      </p:sp>
      <p:sp>
        <p:nvSpPr>
          <p:cNvPr id="5" name="2 Rectángulo"/>
          <p:cNvSpPr/>
          <p:nvPr/>
        </p:nvSpPr>
        <p:spPr>
          <a:xfrm rot="5400000">
            <a:off x="4297229" y="2011229"/>
            <a:ext cx="549542" cy="9144000"/>
          </a:xfrm>
          <a:prstGeom prst="rect">
            <a:avLst/>
          </a:prstGeom>
          <a:gradFill flip="none" rotWithShape="1">
            <a:gsLst>
              <a:gs pos="22000">
                <a:schemeClr val="bg1"/>
              </a:gs>
              <a:gs pos="43000">
                <a:srgbClr val="9CB86E"/>
              </a:gs>
              <a:gs pos="100000">
                <a:srgbClr val="156B13"/>
              </a:gs>
            </a:gsLst>
            <a:lin ang="16200000" scaled="1"/>
            <a:tileRect/>
          </a:gradFill>
          <a:effectLst>
            <a:outerShdw blurRad="40000" dist="23000" dir="5400000" rotWithShape="0">
              <a:srgbClr val="000000">
                <a:alpha val="35000"/>
              </a:srgbClr>
            </a:outerShdw>
            <a:softEdge rad="635000"/>
          </a:effectLst>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6" name="Picture 2" descr="https://encrypted-tbn1.gstatic.com/images?q=tbn:ANd9GcQqybFzRsQEapiVmCzOOsXzjnjDMj1qXdOWH2lj4SnHIEcBqkKiukjXJm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384658"/>
            <a:ext cx="1676399" cy="4733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Diagrama"/>
          <p:cNvGraphicFramePr/>
          <p:nvPr>
            <p:extLst>
              <p:ext uri="{D42A27DB-BD31-4B8C-83A1-F6EECF244321}">
                <p14:modId xmlns:p14="http://schemas.microsoft.com/office/powerpoint/2010/main" val="3381569971"/>
              </p:ext>
            </p:extLst>
          </p:nvPr>
        </p:nvGraphicFramePr>
        <p:xfrm>
          <a:off x="381000" y="1447800"/>
          <a:ext cx="7619999"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170" name="Picture 2" descr="http://master2000.net/recursos/fotos/55/Agenda1.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12756" y="0"/>
            <a:ext cx="1228724"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378960"/>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ctángulo"/>
          <p:cNvSpPr/>
          <p:nvPr/>
        </p:nvSpPr>
        <p:spPr>
          <a:xfrm rot="5400000">
            <a:off x="4348706" y="2095500"/>
            <a:ext cx="381000" cy="9144000"/>
          </a:xfrm>
          <a:prstGeom prst="rect">
            <a:avLst/>
          </a:prstGeom>
          <a:gradFill flip="none" rotWithShape="1">
            <a:gsLst>
              <a:gs pos="22000">
                <a:schemeClr val="bg1"/>
              </a:gs>
              <a:gs pos="43000">
                <a:srgbClr val="9CB86E"/>
              </a:gs>
              <a:gs pos="100000">
                <a:srgbClr val="156B13"/>
              </a:gs>
            </a:gsLst>
            <a:lin ang="16200000" scaled="1"/>
            <a:tileRect/>
          </a:gradFill>
          <a:effectLst>
            <a:outerShdw blurRad="40000" dist="23000" dir="5400000" rotWithShape="0">
              <a:srgbClr val="000000">
                <a:alpha val="35000"/>
              </a:srgbClr>
            </a:outerShdw>
            <a:softEdge rad="635000"/>
          </a:effectLst>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6" name="Picture 2" descr="https://encrypted-tbn1.gstatic.com/images?q=tbn:ANd9GcQqybFzRsQEapiVmCzOOsXzjnjDMj1qXdOWH2lj4SnHIEcBqkKiukjXJm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6477000"/>
            <a:ext cx="1262724" cy="381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7" descr="http://www.ecuadorexplorer.com/wp-content/uploads/2013/03/Cotopaxi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4412464"/>
            <a:ext cx="2033051" cy="137873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2" name="11 Diagrama"/>
          <p:cNvGraphicFramePr/>
          <p:nvPr>
            <p:extLst>
              <p:ext uri="{D42A27DB-BD31-4B8C-83A1-F6EECF244321}">
                <p14:modId xmlns:p14="http://schemas.microsoft.com/office/powerpoint/2010/main" val="811452150"/>
              </p:ext>
            </p:extLst>
          </p:nvPr>
        </p:nvGraphicFramePr>
        <p:xfrm>
          <a:off x="3171454" y="4156595"/>
          <a:ext cx="6248400" cy="18540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6" name="25 Flecha derecha"/>
          <p:cNvSpPr/>
          <p:nvPr/>
        </p:nvSpPr>
        <p:spPr>
          <a:xfrm>
            <a:off x="1609990" y="4952205"/>
            <a:ext cx="748166" cy="292102"/>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_tradnl"/>
          </a:p>
        </p:txBody>
      </p:sp>
      <p:sp>
        <p:nvSpPr>
          <p:cNvPr id="18" name="1 Título"/>
          <p:cNvSpPr txBox="1">
            <a:spLocks/>
          </p:cNvSpPr>
          <p:nvPr/>
        </p:nvSpPr>
        <p:spPr>
          <a:xfrm>
            <a:off x="1" y="1"/>
            <a:ext cx="9111205" cy="685800"/>
          </a:xfrm>
          <a:prstGeom prst="rect">
            <a:avLst/>
          </a:prstGeom>
          <a:gradFill flip="none" rotWithShape="1">
            <a:gsLst>
              <a:gs pos="0">
                <a:srgbClr val="7030A0"/>
              </a:gs>
              <a:gs pos="39999">
                <a:schemeClr val="accent4">
                  <a:lumMod val="60000"/>
                  <a:lumOff val="40000"/>
                </a:schemeClr>
              </a:gs>
              <a:gs pos="59000">
                <a:srgbClr val="C4D6EB"/>
              </a:gs>
              <a:gs pos="97000">
                <a:schemeClr val="bg1"/>
              </a:gs>
              <a:gs pos="92917">
                <a:schemeClr val="bg1"/>
              </a:gs>
              <a:gs pos="67000">
                <a:srgbClr val="FFEBFA"/>
              </a:gs>
            </a:gsLst>
            <a:lin ang="10800000" scaled="1"/>
            <a:tileRect/>
          </a:gra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800" dirty="0" smtClean="0">
                <a:solidFill>
                  <a:schemeClr val="tx1"/>
                </a:solidFill>
              </a:rPr>
              <a:t>  </a:t>
            </a:r>
            <a:endParaRPr lang="en-US" sz="2800" dirty="0">
              <a:solidFill>
                <a:schemeClr val="tx1"/>
              </a:solidFill>
            </a:endParaRPr>
          </a:p>
        </p:txBody>
      </p:sp>
      <p:graphicFrame>
        <p:nvGraphicFramePr>
          <p:cNvPr id="4" name="3 Diagrama"/>
          <p:cNvGraphicFramePr/>
          <p:nvPr>
            <p:extLst>
              <p:ext uri="{D42A27DB-BD31-4B8C-83A1-F6EECF244321}">
                <p14:modId xmlns:p14="http://schemas.microsoft.com/office/powerpoint/2010/main" val="3568518956"/>
              </p:ext>
            </p:extLst>
          </p:nvPr>
        </p:nvGraphicFramePr>
        <p:xfrm>
          <a:off x="0" y="76200"/>
          <a:ext cx="4800600" cy="60960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5364" name="Picture 4" descr="http://alexanderballera.com/wp-content/uploads/2013/12/herramientas_0812.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57400" y="914400"/>
            <a:ext cx="30480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525" y="1600200"/>
            <a:ext cx="1783292"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Rectángulo"/>
          <p:cNvSpPr/>
          <p:nvPr/>
        </p:nvSpPr>
        <p:spPr>
          <a:xfrm>
            <a:off x="2584404" y="1866900"/>
            <a:ext cx="2064317"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err="1" smtClean="0"/>
              <a:t>Permite</a:t>
            </a:r>
            <a:r>
              <a:rPr lang="en-US" dirty="0" smtClean="0"/>
              <a:t> el </a:t>
            </a:r>
            <a:r>
              <a:rPr lang="en-US" dirty="0" err="1" smtClean="0"/>
              <a:t>estudio</a:t>
            </a:r>
            <a:endParaRPr lang="es-ES_tradnl" dirty="0"/>
          </a:p>
        </p:txBody>
      </p:sp>
      <p:sp>
        <p:nvSpPr>
          <p:cNvPr id="27" name="26 Flecha derecha"/>
          <p:cNvSpPr/>
          <p:nvPr/>
        </p:nvSpPr>
        <p:spPr>
          <a:xfrm>
            <a:off x="2029978" y="1803399"/>
            <a:ext cx="389467" cy="292102"/>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_tradnl"/>
          </a:p>
        </p:txBody>
      </p:sp>
      <p:sp>
        <p:nvSpPr>
          <p:cNvPr id="28" name="27 Flecha derecha"/>
          <p:cNvSpPr/>
          <p:nvPr/>
        </p:nvSpPr>
        <p:spPr>
          <a:xfrm>
            <a:off x="5110419" y="1971671"/>
            <a:ext cx="575734" cy="277288"/>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_tradnl"/>
          </a:p>
        </p:txBody>
      </p:sp>
      <p:sp>
        <p:nvSpPr>
          <p:cNvPr id="29" name="28 Rectángulo"/>
          <p:cNvSpPr/>
          <p:nvPr/>
        </p:nvSpPr>
        <p:spPr>
          <a:xfrm>
            <a:off x="-32794" y="2922760"/>
            <a:ext cx="9176794" cy="65864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smtClean="0"/>
              <a:t>Cotopaxi</a:t>
            </a:r>
            <a:endParaRPr lang="es-ES_tradnl" sz="2800" dirty="0"/>
          </a:p>
        </p:txBody>
      </p:sp>
      <p:sp>
        <p:nvSpPr>
          <p:cNvPr id="19" name="18 Rectángulo"/>
          <p:cNvSpPr/>
          <p:nvPr/>
        </p:nvSpPr>
        <p:spPr>
          <a:xfrm>
            <a:off x="6030327" y="1752600"/>
            <a:ext cx="2381279" cy="7874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err="1" smtClean="0"/>
              <a:t>Patrones</a:t>
            </a:r>
            <a:r>
              <a:rPr lang="en-US" dirty="0" smtClean="0"/>
              <a:t> de </a:t>
            </a:r>
            <a:r>
              <a:rPr lang="en-US" dirty="0" err="1" smtClean="0"/>
              <a:t>comportamientos</a:t>
            </a:r>
            <a:r>
              <a:rPr lang="en-US" dirty="0" smtClean="0"/>
              <a:t> </a:t>
            </a:r>
            <a:r>
              <a:rPr lang="en-US" dirty="0" err="1" smtClean="0"/>
              <a:t>volcánicos</a:t>
            </a:r>
            <a:endParaRPr lang="en-US" dirty="0"/>
          </a:p>
        </p:txBody>
      </p:sp>
      <p:sp>
        <p:nvSpPr>
          <p:cNvPr id="31" name="30 Rectángulo"/>
          <p:cNvSpPr/>
          <p:nvPr/>
        </p:nvSpPr>
        <p:spPr>
          <a:xfrm>
            <a:off x="5686153" y="762000"/>
            <a:ext cx="1067044" cy="78105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dirty="0" smtClean="0"/>
              <a:t>En </a:t>
            </a:r>
            <a:r>
              <a:rPr lang="en-US" sz="1600" dirty="0" err="1" smtClean="0"/>
              <a:t>etapas</a:t>
            </a:r>
            <a:r>
              <a:rPr lang="en-US" sz="1600" dirty="0" smtClean="0"/>
              <a:t> de </a:t>
            </a:r>
            <a:r>
              <a:rPr lang="en-US" sz="1600" dirty="0" err="1" smtClean="0"/>
              <a:t>Erupción</a:t>
            </a:r>
            <a:endParaRPr lang="en-US" sz="1600" dirty="0"/>
          </a:p>
        </p:txBody>
      </p:sp>
      <p:sp>
        <p:nvSpPr>
          <p:cNvPr id="32" name="31 Rectángulo"/>
          <p:cNvSpPr/>
          <p:nvPr/>
        </p:nvSpPr>
        <p:spPr>
          <a:xfrm>
            <a:off x="6934200" y="762000"/>
            <a:ext cx="1477407" cy="77258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dirty="0" smtClean="0"/>
              <a:t>En </a:t>
            </a:r>
            <a:r>
              <a:rPr lang="en-US" sz="1600" dirty="0" err="1" smtClean="0"/>
              <a:t>cambios</a:t>
            </a:r>
            <a:r>
              <a:rPr lang="en-US" sz="1600" dirty="0" smtClean="0"/>
              <a:t> de </a:t>
            </a:r>
            <a:r>
              <a:rPr lang="en-US" sz="1600" dirty="0" err="1" smtClean="0"/>
              <a:t>actividad</a:t>
            </a:r>
            <a:r>
              <a:rPr lang="en-US" sz="1600" dirty="0" smtClean="0"/>
              <a:t> </a:t>
            </a:r>
            <a:r>
              <a:rPr lang="en-US" sz="1600" dirty="0" err="1" smtClean="0"/>
              <a:t>sísmica</a:t>
            </a:r>
            <a:endParaRPr lang="en-US" sz="1600" dirty="0"/>
          </a:p>
        </p:txBody>
      </p:sp>
      <p:sp>
        <p:nvSpPr>
          <p:cNvPr id="21" name="20 Elipse"/>
          <p:cNvSpPr/>
          <p:nvPr/>
        </p:nvSpPr>
        <p:spPr>
          <a:xfrm>
            <a:off x="6581803" y="1314454"/>
            <a:ext cx="276197" cy="253998"/>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S_tradnl"/>
          </a:p>
        </p:txBody>
      </p:sp>
      <p:sp>
        <p:nvSpPr>
          <p:cNvPr id="35" name="34 Elipse"/>
          <p:cNvSpPr/>
          <p:nvPr/>
        </p:nvSpPr>
        <p:spPr>
          <a:xfrm>
            <a:off x="6886603" y="1314454"/>
            <a:ext cx="276197" cy="253998"/>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S_tradnl"/>
          </a:p>
        </p:txBody>
      </p:sp>
      <p:pic>
        <p:nvPicPr>
          <p:cNvPr id="30" name="Picture 2" descr="http://4.bp.blogspot.com/-3D3GrOfbGuM/Tf-Rwux7SUI/AAAAAAAABJU/sQRpNedWnDk/s400/_41699730_060529mapa_java1.gif"/>
          <p:cNvPicPr>
            <a:picLocks noChangeAspect="1" noChangeArrowheads="1"/>
          </p:cNvPicPr>
          <p:nvPr/>
        </p:nvPicPr>
        <p:blipFill rotWithShape="1">
          <a:blip r:embed="rId17">
            <a:extLst>
              <a:ext uri="{28A0092B-C50C-407E-A947-70E740481C1C}">
                <a14:useLocalDpi xmlns:a14="http://schemas.microsoft.com/office/drawing/2010/main" val="0"/>
              </a:ext>
            </a:extLst>
          </a:blip>
          <a:srcRect t="5770"/>
          <a:stretch/>
        </p:blipFill>
        <p:spPr bwMode="auto">
          <a:xfrm>
            <a:off x="2507380" y="3961249"/>
            <a:ext cx="2540471" cy="184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9201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Elipse"/>
          <p:cNvSpPr/>
          <p:nvPr/>
        </p:nvSpPr>
        <p:spPr>
          <a:xfrm>
            <a:off x="914400" y="1219200"/>
            <a:ext cx="6705600" cy="3810000"/>
          </a:xfrm>
          <a:prstGeom prst="ellipse">
            <a:avLst/>
          </a:prstGeom>
          <a:solidFill>
            <a:schemeClr val="accent5">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_tradnl"/>
          </a:p>
        </p:txBody>
      </p:sp>
      <p:sp>
        <p:nvSpPr>
          <p:cNvPr id="5" name="2 Rectángulo"/>
          <p:cNvSpPr/>
          <p:nvPr/>
        </p:nvSpPr>
        <p:spPr>
          <a:xfrm rot="5400000">
            <a:off x="4264435" y="2011229"/>
            <a:ext cx="549542" cy="9144000"/>
          </a:xfrm>
          <a:prstGeom prst="rect">
            <a:avLst/>
          </a:prstGeom>
          <a:gradFill flip="none" rotWithShape="1">
            <a:gsLst>
              <a:gs pos="22000">
                <a:schemeClr val="bg1"/>
              </a:gs>
              <a:gs pos="43000">
                <a:srgbClr val="9CB86E"/>
              </a:gs>
              <a:gs pos="100000">
                <a:srgbClr val="156B13"/>
              </a:gs>
            </a:gsLst>
            <a:lin ang="16200000" scaled="1"/>
            <a:tileRect/>
          </a:gradFill>
          <a:effectLst>
            <a:outerShdw blurRad="40000" dist="23000" dir="5400000" rotWithShape="0">
              <a:srgbClr val="000000">
                <a:alpha val="35000"/>
              </a:srgbClr>
            </a:outerShdw>
            <a:softEdge rad="635000"/>
          </a:effectLst>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6" name="Picture 2" descr="https://encrypted-tbn1.gstatic.com/images?q=tbn:ANd9GcQqybFzRsQEapiVmCzOOsXzjnjDMj1qXdOWH2lj4SnHIEcBqkKiukjXJm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384658"/>
            <a:ext cx="1676399" cy="4733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13 Diagrama"/>
          <p:cNvGraphicFramePr/>
          <p:nvPr>
            <p:extLst>
              <p:ext uri="{D42A27DB-BD31-4B8C-83A1-F6EECF244321}">
                <p14:modId xmlns:p14="http://schemas.microsoft.com/office/powerpoint/2010/main" val="3487709001"/>
              </p:ext>
            </p:extLst>
          </p:nvPr>
        </p:nvGraphicFramePr>
        <p:xfrm>
          <a:off x="1306122" y="1656972"/>
          <a:ext cx="5589978" cy="32198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16 Elipse"/>
          <p:cNvSpPr/>
          <p:nvPr/>
        </p:nvSpPr>
        <p:spPr>
          <a:xfrm>
            <a:off x="5391150" y="4876800"/>
            <a:ext cx="2286000" cy="130118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 </a:t>
            </a:r>
            <a:r>
              <a:rPr lang="en-US" dirty="0"/>
              <a:t>Seismic and Volcanic Activity</a:t>
            </a:r>
            <a:endParaRPr lang="es-ES_tradnl" dirty="0"/>
          </a:p>
        </p:txBody>
      </p:sp>
      <p:sp>
        <p:nvSpPr>
          <p:cNvPr id="28" name="27 Elipse"/>
          <p:cNvSpPr/>
          <p:nvPr/>
        </p:nvSpPr>
        <p:spPr>
          <a:xfrm>
            <a:off x="1619250" y="4952133"/>
            <a:ext cx="1752600" cy="1088758"/>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VT</a:t>
            </a:r>
            <a:endParaRPr lang="es-ES_tradnl" dirty="0"/>
          </a:p>
        </p:txBody>
      </p:sp>
      <p:sp>
        <p:nvSpPr>
          <p:cNvPr id="18" name="17 Más"/>
          <p:cNvSpPr/>
          <p:nvPr/>
        </p:nvSpPr>
        <p:spPr>
          <a:xfrm>
            <a:off x="609600" y="4952133"/>
            <a:ext cx="990600" cy="887279"/>
          </a:xfrm>
          <a:prstGeom prst="mathPlu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S_tradnl"/>
          </a:p>
        </p:txBody>
      </p:sp>
      <p:sp>
        <p:nvSpPr>
          <p:cNvPr id="30" name="29 Más"/>
          <p:cNvSpPr/>
          <p:nvPr/>
        </p:nvSpPr>
        <p:spPr>
          <a:xfrm>
            <a:off x="4514850" y="5022998"/>
            <a:ext cx="876300" cy="947027"/>
          </a:xfrm>
          <a:prstGeom prst="mathPlu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_tradnl"/>
          </a:p>
        </p:txBody>
      </p:sp>
      <p:sp>
        <p:nvSpPr>
          <p:cNvPr id="20" name="19 Flecha derecha"/>
          <p:cNvSpPr/>
          <p:nvPr/>
        </p:nvSpPr>
        <p:spPr>
          <a:xfrm>
            <a:off x="3733800" y="5273108"/>
            <a:ext cx="533400" cy="566304"/>
          </a:xfrm>
          <a:prstGeom prst="rightArrow">
            <a:avLst/>
          </a:prstGeom>
          <a:ln w="76200"/>
        </p:spPr>
        <p:style>
          <a:lnRef idx="2">
            <a:schemeClr val="accent5"/>
          </a:lnRef>
          <a:fillRef idx="1">
            <a:schemeClr val="lt1"/>
          </a:fillRef>
          <a:effectRef idx="0">
            <a:schemeClr val="accent5"/>
          </a:effectRef>
          <a:fontRef idx="minor">
            <a:schemeClr val="dk1"/>
          </a:fontRef>
        </p:style>
        <p:txBody>
          <a:bodyPr rtlCol="0" anchor="ctr"/>
          <a:lstStyle/>
          <a:p>
            <a:pPr algn="ctr"/>
            <a:endParaRPr lang="es-ES_tradnl"/>
          </a:p>
        </p:txBody>
      </p:sp>
      <p:pic>
        <p:nvPicPr>
          <p:cNvPr id="13" name="Picture 107" descr="http://www.ecuadorexplorer.com/wp-content/uploads/2013/03/Cotopaxi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52800" y="2772280"/>
            <a:ext cx="1752600" cy="10992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1 Título"/>
          <p:cNvSpPr txBox="1">
            <a:spLocks/>
          </p:cNvSpPr>
          <p:nvPr/>
        </p:nvSpPr>
        <p:spPr>
          <a:xfrm>
            <a:off x="1" y="1"/>
            <a:ext cx="8458199" cy="685800"/>
          </a:xfrm>
          <a:prstGeom prst="rect">
            <a:avLst/>
          </a:prstGeom>
          <a:gradFill flip="none" rotWithShape="1">
            <a:gsLst>
              <a:gs pos="0">
                <a:srgbClr val="7030A0"/>
              </a:gs>
              <a:gs pos="39999">
                <a:schemeClr val="accent4">
                  <a:lumMod val="60000"/>
                  <a:lumOff val="40000"/>
                </a:schemeClr>
              </a:gs>
              <a:gs pos="59000">
                <a:srgbClr val="C4D6EB"/>
              </a:gs>
              <a:gs pos="97000">
                <a:schemeClr val="bg1"/>
              </a:gs>
              <a:gs pos="92917">
                <a:schemeClr val="bg1"/>
              </a:gs>
              <a:gs pos="67000">
                <a:srgbClr val="FFEBFA"/>
              </a:gs>
            </a:gsLst>
            <a:lin ang="10800000" scaled="1"/>
            <a:tileRect/>
          </a:gra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800" dirty="0" smtClean="0">
                <a:solidFill>
                  <a:schemeClr val="tx1"/>
                </a:solidFill>
              </a:rPr>
              <a:t>  </a:t>
            </a:r>
            <a:endParaRPr lang="en-US" sz="2800" dirty="0">
              <a:solidFill>
                <a:schemeClr val="tx1"/>
              </a:solidFill>
            </a:endParaRPr>
          </a:p>
        </p:txBody>
      </p:sp>
      <p:graphicFrame>
        <p:nvGraphicFramePr>
          <p:cNvPr id="19" name="18 Diagrama"/>
          <p:cNvGraphicFramePr/>
          <p:nvPr>
            <p:extLst>
              <p:ext uri="{D42A27DB-BD31-4B8C-83A1-F6EECF244321}">
                <p14:modId xmlns:p14="http://schemas.microsoft.com/office/powerpoint/2010/main" val="1537172564"/>
              </p:ext>
            </p:extLst>
          </p:nvPr>
        </p:nvGraphicFramePr>
        <p:xfrm>
          <a:off x="0" y="76200"/>
          <a:ext cx="4800600" cy="60960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 name="1 Elipse"/>
          <p:cNvSpPr/>
          <p:nvPr/>
        </p:nvSpPr>
        <p:spPr>
          <a:xfrm>
            <a:off x="3429000" y="1447800"/>
            <a:ext cx="1504950" cy="1143000"/>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20 Elipse"/>
          <p:cNvSpPr/>
          <p:nvPr/>
        </p:nvSpPr>
        <p:spPr>
          <a:xfrm>
            <a:off x="5410200" y="2590800"/>
            <a:ext cx="1504950" cy="1143000"/>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2497863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ctángulo"/>
          <p:cNvSpPr/>
          <p:nvPr/>
        </p:nvSpPr>
        <p:spPr>
          <a:xfrm rot="5400000">
            <a:off x="4264435" y="2011229"/>
            <a:ext cx="549542" cy="9144000"/>
          </a:xfrm>
          <a:prstGeom prst="rect">
            <a:avLst/>
          </a:prstGeom>
          <a:gradFill flip="none" rotWithShape="1">
            <a:gsLst>
              <a:gs pos="22000">
                <a:schemeClr val="bg1"/>
              </a:gs>
              <a:gs pos="43000">
                <a:srgbClr val="9CB86E"/>
              </a:gs>
              <a:gs pos="100000">
                <a:srgbClr val="156B13"/>
              </a:gs>
            </a:gsLst>
            <a:lin ang="16200000" scaled="1"/>
            <a:tileRect/>
          </a:gradFill>
          <a:effectLst>
            <a:outerShdw blurRad="40000" dist="23000" dir="5400000" rotWithShape="0">
              <a:srgbClr val="000000">
                <a:alpha val="35000"/>
              </a:srgbClr>
            </a:outerShdw>
            <a:softEdge rad="635000"/>
          </a:effectLst>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6" name="Picture 2" descr="https://encrypted-tbn1.gstatic.com/images?q=tbn:ANd9GcQqybFzRsQEapiVmCzOOsXzjnjDMj1qXdOWH2lj4SnHIEcBqkKiukjXJm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384658"/>
            <a:ext cx="1676399" cy="473342"/>
          </a:xfrm>
          <a:prstGeom prst="rect">
            <a:avLst/>
          </a:prstGeom>
          <a:noFill/>
          <a:extLst>
            <a:ext uri="{909E8E84-426E-40DD-AFC4-6F175D3DCCD1}">
              <a14:hiddenFill xmlns:a14="http://schemas.microsoft.com/office/drawing/2010/main">
                <a:solidFill>
                  <a:srgbClr val="FFFFFF"/>
                </a:solidFill>
              </a14:hiddenFill>
            </a:ext>
          </a:extLst>
        </p:spPr>
      </p:pic>
      <p:sp>
        <p:nvSpPr>
          <p:cNvPr id="16" name="1 Título"/>
          <p:cNvSpPr txBox="1">
            <a:spLocks/>
          </p:cNvSpPr>
          <p:nvPr/>
        </p:nvSpPr>
        <p:spPr>
          <a:xfrm>
            <a:off x="1" y="1"/>
            <a:ext cx="8458199" cy="685800"/>
          </a:xfrm>
          <a:prstGeom prst="rect">
            <a:avLst/>
          </a:prstGeom>
          <a:gradFill flip="none" rotWithShape="1">
            <a:gsLst>
              <a:gs pos="0">
                <a:srgbClr val="7030A0"/>
              </a:gs>
              <a:gs pos="39999">
                <a:schemeClr val="accent4">
                  <a:lumMod val="60000"/>
                  <a:lumOff val="40000"/>
                </a:schemeClr>
              </a:gs>
              <a:gs pos="59000">
                <a:srgbClr val="C4D6EB"/>
              </a:gs>
              <a:gs pos="97000">
                <a:schemeClr val="bg1"/>
              </a:gs>
              <a:gs pos="92917">
                <a:schemeClr val="bg1"/>
              </a:gs>
              <a:gs pos="67000">
                <a:srgbClr val="FFEBFA"/>
              </a:gs>
            </a:gsLst>
            <a:lin ang="10800000" scaled="1"/>
            <a:tileRect/>
          </a:gra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800" dirty="0" smtClean="0">
                <a:solidFill>
                  <a:schemeClr val="tx1"/>
                </a:solidFill>
              </a:rPr>
              <a:t>  </a:t>
            </a:r>
            <a:endParaRPr lang="en-US" sz="2800" dirty="0">
              <a:solidFill>
                <a:schemeClr val="tx1"/>
              </a:solidFill>
            </a:endParaRPr>
          </a:p>
        </p:txBody>
      </p:sp>
      <p:graphicFrame>
        <p:nvGraphicFramePr>
          <p:cNvPr id="19" name="18 Diagrama"/>
          <p:cNvGraphicFramePr/>
          <p:nvPr>
            <p:extLst>
              <p:ext uri="{D42A27DB-BD31-4B8C-83A1-F6EECF244321}">
                <p14:modId xmlns:p14="http://schemas.microsoft.com/office/powerpoint/2010/main" val="1469144768"/>
              </p:ext>
            </p:extLst>
          </p:nvPr>
        </p:nvGraphicFramePr>
        <p:xfrm>
          <a:off x="0" y="76200"/>
          <a:ext cx="4800600" cy="6096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20 Elipse"/>
          <p:cNvSpPr/>
          <p:nvPr/>
        </p:nvSpPr>
        <p:spPr>
          <a:xfrm>
            <a:off x="2209800" y="1155704"/>
            <a:ext cx="762000" cy="6858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LP</a:t>
            </a:r>
            <a:endParaRPr lang="es-ES_tradnl" dirty="0"/>
          </a:p>
        </p:txBody>
      </p:sp>
      <p:sp>
        <p:nvSpPr>
          <p:cNvPr id="23" name="22 Elipse"/>
          <p:cNvSpPr/>
          <p:nvPr/>
        </p:nvSpPr>
        <p:spPr>
          <a:xfrm>
            <a:off x="5207000" y="1099457"/>
            <a:ext cx="762000" cy="6858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dirty="0" smtClean="0"/>
              <a:t>TRE</a:t>
            </a:r>
            <a:endParaRPr lang="es-ES_tradnl" sz="1600" dirty="0"/>
          </a:p>
        </p:txBody>
      </p:sp>
      <p:cxnSp>
        <p:nvCxnSpPr>
          <p:cNvPr id="27" name="26 Conector recto"/>
          <p:cNvCxnSpPr/>
          <p:nvPr/>
        </p:nvCxnSpPr>
        <p:spPr>
          <a:xfrm>
            <a:off x="152400" y="1905000"/>
            <a:ext cx="815340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23 Explosión 2"/>
          <p:cNvSpPr/>
          <p:nvPr/>
        </p:nvSpPr>
        <p:spPr>
          <a:xfrm>
            <a:off x="6600371" y="1212853"/>
            <a:ext cx="1676400" cy="1085851"/>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Ruido</a:t>
            </a:r>
            <a:endParaRPr lang="es-ES_tradnl" sz="1600" dirty="0">
              <a:solidFill>
                <a:schemeClr val="tx1"/>
              </a:solidFill>
            </a:endParaRPr>
          </a:p>
        </p:txBody>
      </p:sp>
      <p:sp>
        <p:nvSpPr>
          <p:cNvPr id="29" name="28 Abrir llave"/>
          <p:cNvSpPr/>
          <p:nvPr/>
        </p:nvSpPr>
        <p:spPr>
          <a:xfrm rot="16200000">
            <a:off x="3867150" y="-973359"/>
            <a:ext cx="495300" cy="7010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22" name="21 Elipse"/>
          <p:cNvSpPr/>
          <p:nvPr/>
        </p:nvSpPr>
        <p:spPr>
          <a:xfrm>
            <a:off x="3886200" y="1558476"/>
            <a:ext cx="762000" cy="685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600" dirty="0" smtClean="0"/>
              <a:t>HYB</a:t>
            </a:r>
            <a:endParaRPr lang="es-ES_tradnl" sz="1600" dirty="0"/>
          </a:p>
        </p:txBody>
      </p:sp>
      <p:sp>
        <p:nvSpPr>
          <p:cNvPr id="2" name="1 Elipse"/>
          <p:cNvSpPr/>
          <p:nvPr/>
        </p:nvSpPr>
        <p:spPr>
          <a:xfrm>
            <a:off x="609600" y="1554847"/>
            <a:ext cx="762000" cy="6858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VT</a:t>
            </a:r>
            <a:endParaRPr lang="es-ES_tradnl" dirty="0"/>
          </a:p>
        </p:txBody>
      </p:sp>
      <p:pic>
        <p:nvPicPr>
          <p:cNvPr id="32" name="31 Imagen"/>
          <p:cNvPicPr>
            <a:picLocks noChangeAspect="1"/>
          </p:cNvPicPr>
          <p:nvPr/>
        </p:nvPicPr>
        <p:blipFill rotWithShape="1">
          <a:blip r:embed="rId9" cstate="print">
            <a:extLst>
              <a:ext uri="{28A0092B-C50C-407E-A947-70E740481C1C}">
                <a14:useLocalDpi xmlns:a14="http://schemas.microsoft.com/office/drawing/2010/main" val="0"/>
              </a:ext>
            </a:extLst>
          </a:blip>
          <a:srcRect l="14544" t="24225" r="10575" b="18771"/>
          <a:stretch/>
        </p:blipFill>
        <p:spPr>
          <a:xfrm>
            <a:off x="685800" y="3174716"/>
            <a:ext cx="7467600" cy="1550589"/>
          </a:xfrm>
          <a:prstGeom prst="rect">
            <a:avLst/>
          </a:prstGeom>
        </p:spPr>
      </p:pic>
      <p:cxnSp>
        <p:nvCxnSpPr>
          <p:cNvPr id="4" name="3 Conector recto de flecha"/>
          <p:cNvCxnSpPr/>
          <p:nvPr/>
        </p:nvCxnSpPr>
        <p:spPr>
          <a:xfrm>
            <a:off x="685800" y="4725305"/>
            <a:ext cx="7772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flipV="1">
            <a:off x="685800" y="3048000"/>
            <a:ext cx="0" cy="16773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3289300" y="4876800"/>
            <a:ext cx="1249906" cy="369332"/>
          </a:xfrm>
          <a:prstGeom prst="rect">
            <a:avLst/>
          </a:prstGeom>
          <a:noFill/>
        </p:spPr>
        <p:txBody>
          <a:bodyPr wrap="square" rtlCol="0">
            <a:spAutoFit/>
          </a:bodyPr>
          <a:lstStyle/>
          <a:p>
            <a:r>
              <a:rPr lang="en-US" dirty="0" err="1" smtClean="0"/>
              <a:t>Tiempo</a:t>
            </a:r>
            <a:r>
              <a:rPr lang="en-US" dirty="0" smtClean="0"/>
              <a:t> [s]</a:t>
            </a:r>
            <a:endParaRPr lang="es-ES_tradnl" dirty="0"/>
          </a:p>
        </p:txBody>
      </p:sp>
      <p:sp>
        <p:nvSpPr>
          <p:cNvPr id="25" name="24 CuadroTexto"/>
          <p:cNvSpPr txBox="1"/>
          <p:nvPr/>
        </p:nvSpPr>
        <p:spPr>
          <a:xfrm rot="16200000">
            <a:off x="-829645" y="3638031"/>
            <a:ext cx="2356758" cy="369332"/>
          </a:xfrm>
          <a:prstGeom prst="rect">
            <a:avLst/>
          </a:prstGeom>
          <a:noFill/>
        </p:spPr>
        <p:txBody>
          <a:bodyPr wrap="square" rtlCol="0">
            <a:spAutoFit/>
          </a:bodyPr>
          <a:lstStyle/>
          <a:p>
            <a:r>
              <a:rPr lang="en-US" dirty="0" err="1" smtClean="0"/>
              <a:t>Amplitud</a:t>
            </a:r>
            <a:r>
              <a:rPr lang="en-US" dirty="0" smtClean="0"/>
              <a:t> [</a:t>
            </a:r>
            <a:r>
              <a:rPr lang="en-US" dirty="0" err="1" smtClean="0"/>
              <a:t>cuentas</a:t>
            </a:r>
            <a:r>
              <a:rPr lang="en-US" dirty="0" smtClean="0"/>
              <a:t>]</a:t>
            </a:r>
            <a:endParaRPr lang="es-ES_tradnl" dirty="0"/>
          </a:p>
        </p:txBody>
      </p:sp>
      <p:sp>
        <p:nvSpPr>
          <p:cNvPr id="3" name="AutoShape 2" descr="http://st.gdefon.com/wallpapers_original/wallpapers/12162_zelenyj_belyj_potok_1600x1200_(www.GdeFon.ru).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sp>
        <p:nvSpPr>
          <p:cNvPr id="8" name="AutoShape 4" descr="http://st.gdefon.com/wallpapers_original/wallpapers/12162_zelenyj_belyj_potok_1600x1200_(www.GdeFon.ru).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spTree>
    <p:extLst>
      <p:ext uri="{BB962C8B-B14F-4D97-AF65-F5344CB8AC3E}">
        <p14:creationId xmlns:p14="http://schemas.microsoft.com/office/powerpoint/2010/main" val="13129364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3855"/>
            <a:ext cx="9144000" cy="1129145"/>
          </a:xfrm>
          <a:gradFill flip="none" rotWithShape="1">
            <a:gsLst>
              <a:gs pos="0">
                <a:srgbClr val="5E9EFF"/>
              </a:gs>
              <a:gs pos="39999">
                <a:srgbClr val="85C2FF"/>
              </a:gs>
              <a:gs pos="59000">
                <a:srgbClr val="C4D6EB"/>
              </a:gs>
              <a:gs pos="97000">
                <a:schemeClr val="bg1"/>
              </a:gs>
              <a:gs pos="92917">
                <a:schemeClr val="bg1"/>
              </a:gs>
              <a:gs pos="67000">
                <a:srgbClr val="FFEBFA"/>
              </a:gs>
            </a:gsLst>
            <a:lin ang="10800000" scaled="1"/>
            <a:tileRect/>
          </a:gradFill>
          <a:ln>
            <a:noFill/>
          </a:ln>
        </p:spPr>
        <p:style>
          <a:lnRef idx="0">
            <a:schemeClr val="accent5"/>
          </a:lnRef>
          <a:fillRef idx="3">
            <a:schemeClr val="accent5"/>
          </a:fillRef>
          <a:effectRef idx="3">
            <a:schemeClr val="accent5"/>
          </a:effectRef>
          <a:fontRef idx="minor">
            <a:schemeClr val="lt1"/>
          </a:fontRef>
        </p:style>
        <p:txBody>
          <a:bodyPr>
            <a:normAutofit/>
          </a:bodyPr>
          <a:lstStyle/>
          <a:p>
            <a:pPr algn="l"/>
            <a:r>
              <a:rPr lang="en-US" sz="2800" dirty="0" smtClean="0">
                <a:solidFill>
                  <a:schemeClr val="tx1"/>
                </a:solidFill>
              </a:rPr>
              <a:t>Agenda</a:t>
            </a:r>
            <a:endParaRPr lang="en-US" sz="2800" dirty="0">
              <a:solidFill>
                <a:schemeClr val="tx1"/>
              </a:solidFill>
            </a:endParaRPr>
          </a:p>
        </p:txBody>
      </p:sp>
      <p:sp>
        <p:nvSpPr>
          <p:cNvPr id="5" name="2 Rectángulo"/>
          <p:cNvSpPr/>
          <p:nvPr/>
        </p:nvSpPr>
        <p:spPr>
          <a:xfrm rot="5400000">
            <a:off x="4297229" y="2011229"/>
            <a:ext cx="549542" cy="9144000"/>
          </a:xfrm>
          <a:prstGeom prst="rect">
            <a:avLst/>
          </a:prstGeom>
          <a:gradFill flip="none" rotWithShape="1">
            <a:gsLst>
              <a:gs pos="22000">
                <a:schemeClr val="bg1"/>
              </a:gs>
              <a:gs pos="43000">
                <a:srgbClr val="9CB86E"/>
              </a:gs>
              <a:gs pos="100000">
                <a:srgbClr val="156B13"/>
              </a:gs>
            </a:gsLst>
            <a:lin ang="16200000" scaled="1"/>
            <a:tileRect/>
          </a:gradFill>
          <a:effectLst>
            <a:outerShdw blurRad="40000" dist="23000" dir="5400000" rotWithShape="0">
              <a:srgbClr val="000000">
                <a:alpha val="35000"/>
              </a:srgbClr>
            </a:outerShdw>
            <a:softEdge rad="635000"/>
          </a:effectLst>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6" name="Picture 2" descr="https://encrypted-tbn1.gstatic.com/images?q=tbn:ANd9GcQqybFzRsQEapiVmCzOOsXzjnjDMj1qXdOWH2lj4SnHIEcBqkKiukjXJm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384658"/>
            <a:ext cx="1676399" cy="4733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Diagrama"/>
          <p:cNvGraphicFramePr/>
          <p:nvPr>
            <p:extLst>
              <p:ext uri="{D42A27DB-BD31-4B8C-83A1-F6EECF244321}">
                <p14:modId xmlns:p14="http://schemas.microsoft.com/office/powerpoint/2010/main" val="940671701"/>
              </p:ext>
            </p:extLst>
          </p:nvPr>
        </p:nvGraphicFramePr>
        <p:xfrm>
          <a:off x="381000" y="1447800"/>
          <a:ext cx="7619999"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170" name="Picture 2" descr="http://master2000.net/recursos/fotos/55/Agenda1.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12756" y="0"/>
            <a:ext cx="1228724"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955648"/>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ctángulo"/>
          <p:cNvSpPr/>
          <p:nvPr/>
        </p:nvSpPr>
        <p:spPr>
          <a:xfrm rot="5400000">
            <a:off x="4264435" y="2011229"/>
            <a:ext cx="549542" cy="9144000"/>
          </a:xfrm>
          <a:prstGeom prst="rect">
            <a:avLst/>
          </a:prstGeom>
          <a:gradFill flip="none" rotWithShape="1">
            <a:gsLst>
              <a:gs pos="22000">
                <a:schemeClr val="bg1"/>
              </a:gs>
              <a:gs pos="43000">
                <a:srgbClr val="9CB86E"/>
              </a:gs>
              <a:gs pos="100000">
                <a:srgbClr val="156B13"/>
              </a:gs>
            </a:gsLst>
            <a:lin ang="16200000" scaled="1"/>
            <a:tileRect/>
          </a:gradFill>
          <a:effectLst>
            <a:outerShdw blurRad="40000" dist="23000" dir="5400000" rotWithShape="0">
              <a:srgbClr val="000000">
                <a:alpha val="35000"/>
              </a:srgbClr>
            </a:outerShdw>
            <a:softEdge rad="635000"/>
          </a:effectLst>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6" name="Picture 2" descr="https://encrypted-tbn1.gstatic.com/images?q=tbn:ANd9GcQqybFzRsQEapiVmCzOOsXzjnjDMj1qXdOWH2lj4SnHIEcBqkKiukjXJm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384658"/>
            <a:ext cx="1676399" cy="473342"/>
          </a:xfrm>
          <a:prstGeom prst="rect">
            <a:avLst/>
          </a:prstGeom>
          <a:noFill/>
          <a:extLst>
            <a:ext uri="{909E8E84-426E-40DD-AFC4-6F175D3DCCD1}">
              <a14:hiddenFill xmlns:a14="http://schemas.microsoft.com/office/drawing/2010/main">
                <a:solidFill>
                  <a:srgbClr val="FFFFFF"/>
                </a:solidFill>
              </a14:hiddenFill>
            </a:ext>
          </a:extLst>
        </p:spPr>
      </p:pic>
      <p:sp>
        <p:nvSpPr>
          <p:cNvPr id="23" name="1 Título"/>
          <p:cNvSpPr txBox="1">
            <a:spLocks/>
          </p:cNvSpPr>
          <p:nvPr/>
        </p:nvSpPr>
        <p:spPr>
          <a:xfrm>
            <a:off x="1" y="1"/>
            <a:ext cx="8839199" cy="685800"/>
          </a:xfrm>
          <a:prstGeom prst="rect">
            <a:avLst/>
          </a:prstGeom>
          <a:gradFill flip="none" rotWithShape="1">
            <a:gsLst>
              <a:gs pos="0">
                <a:srgbClr val="7030A0"/>
              </a:gs>
              <a:gs pos="39999">
                <a:schemeClr val="accent4">
                  <a:lumMod val="60000"/>
                  <a:lumOff val="40000"/>
                </a:schemeClr>
              </a:gs>
              <a:gs pos="59000">
                <a:srgbClr val="C4D6EB"/>
              </a:gs>
              <a:gs pos="97000">
                <a:schemeClr val="bg1"/>
              </a:gs>
              <a:gs pos="92917">
                <a:schemeClr val="bg1"/>
              </a:gs>
              <a:gs pos="67000">
                <a:srgbClr val="FFEBFA"/>
              </a:gs>
            </a:gsLst>
            <a:lin ang="10800000" scaled="1"/>
            <a:tileRect/>
          </a:gra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2800" dirty="0" smtClean="0">
                <a:solidFill>
                  <a:schemeClr val="tx1"/>
                </a:solidFill>
              </a:rPr>
              <a:t>  </a:t>
            </a:r>
            <a:endParaRPr lang="en-US" sz="2800" dirty="0">
              <a:solidFill>
                <a:schemeClr val="tx1"/>
              </a:solidFill>
            </a:endParaRPr>
          </a:p>
        </p:txBody>
      </p:sp>
      <p:graphicFrame>
        <p:nvGraphicFramePr>
          <p:cNvPr id="24" name="23 Diagrama"/>
          <p:cNvGraphicFramePr/>
          <p:nvPr>
            <p:extLst>
              <p:ext uri="{D42A27DB-BD31-4B8C-83A1-F6EECF244321}">
                <p14:modId xmlns:p14="http://schemas.microsoft.com/office/powerpoint/2010/main" val="3430105556"/>
              </p:ext>
            </p:extLst>
          </p:nvPr>
        </p:nvGraphicFramePr>
        <p:xfrm>
          <a:off x="0" y="76200"/>
          <a:ext cx="4800600" cy="6096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2 Rectángulo redondeado"/>
          <p:cNvSpPr/>
          <p:nvPr/>
        </p:nvSpPr>
        <p:spPr>
          <a:xfrm>
            <a:off x="5943600" y="228600"/>
            <a:ext cx="2933700" cy="6096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t>PROPUESTA </a:t>
            </a:r>
            <a:endParaRPr lang="es-ES_tradnl" dirty="0"/>
          </a:p>
        </p:txBody>
      </p:sp>
      <p:graphicFrame>
        <p:nvGraphicFramePr>
          <p:cNvPr id="36" name="35 Diagrama"/>
          <p:cNvGraphicFramePr/>
          <p:nvPr>
            <p:extLst>
              <p:ext uri="{D42A27DB-BD31-4B8C-83A1-F6EECF244321}">
                <p14:modId xmlns:p14="http://schemas.microsoft.com/office/powerpoint/2010/main" val="3311992990"/>
              </p:ext>
            </p:extLst>
          </p:nvPr>
        </p:nvGraphicFramePr>
        <p:xfrm>
          <a:off x="2343150" y="2286000"/>
          <a:ext cx="3295650" cy="250981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7" name="36 Rectángulo"/>
          <p:cNvSpPr/>
          <p:nvPr/>
        </p:nvSpPr>
        <p:spPr>
          <a:xfrm>
            <a:off x="76200" y="2748982"/>
            <a:ext cx="1447800" cy="122583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err="1" smtClean="0"/>
              <a:t>Sistema</a:t>
            </a:r>
            <a:r>
              <a:rPr lang="en-US" sz="1600" dirty="0" smtClean="0"/>
              <a:t> de </a:t>
            </a:r>
            <a:r>
              <a:rPr lang="en-US" sz="1600" dirty="0" err="1" smtClean="0"/>
              <a:t>Monitorización</a:t>
            </a:r>
            <a:r>
              <a:rPr lang="en-US" sz="1600" dirty="0" smtClean="0"/>
              <a:t> (WSN)</a:t>
            </a:r>
            <a:endParaRPr lang="es-ES_tradnl" sz="1600" dirty="0"/>
          </a:p>
        </p:txBody>
      </p:sp>
      <p:sp>
        <p:nvSpPr>
          <p:cNvPr id="38" name="37 CuadroTexto"/>
          <p:cNvSpPr txBox="1"/>
          <p:nvPr/>
        </p:nvSpPr>
        <p:spPr>
          <a:xfrm>
            <a:off x="1352550" y="2834876"/>
            <a:ext cx="990600" cy="523220"/>
          </a:xfrm>
          <a:prstGeom prst="rect">
            <a:avLst/>
          </a:prstGeom>
          <a:noFill/>
        </p:spPr>
        <p:txBody>
          <a:bodyPr wrap="square" rtlCol="0">
            <a:spAutoFit/>
          </a:bodyPr>
          <a:lstStyle/>
          <a:p>
            <a:pPr algn="ctr"/>
            <a:r>
              <a:rPr lang="en-US" sz="1400" dirty="0" err="1" smtClean="0"/>
              <a:t>Datos</a:t>
            </a:r>
            <a:r>
              <a:rPr lang="en-US" sz="1400" dirty="0"/>
              <a:t>  </a:t>
            </a:r>
            <a:r>
              <a:rPr lang="en-US" sz="1400" dirty="0" err="1" smtClean="0"/>
              <a:t>brutos</a:t>
            </a:r>
            <a:endParaRPr lang="es-ES_tradnl" sz="1400" dirty="0"/>
          </a:p>
        </p:txBody>
      </p:sp>
      <p:sp>
        <p:nvSpPr>
          <p:cNvPr id="39" name="38 Rectángulo"/>
          <p:cNvSpPr/>
          <p:nvPr/>
        </p:nvSpPr>
        <p:spPr>
          <a:xfrm>
            <a:off x="6477000" y="2713942"/>
            <a:ext cx="1181100" cy="1612785"/>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EWBS</a:t>
            </a:r>
          </a:p>
          <a:p>
            <a:pPr algn="ctr"/>
            <a:r>
              <a:rPr lang="en-US" dirty="0" smtClean="0"/>
              <a:t>(Early warning Broadcast System)</a:t>
            </a:r>
            <a:endParaRPr lang="es-ES_tradnl" dirty="0"/>
          </a:p>
        </p:txBody>
      </p:sp>
      <p:sp>
        <p:nvSpPr>
          <p:cNvPr id="40" name="39 CuadroTexto"/>
          <p:cNvSpPr txBox="1"/>
          <p:nvPr/>
        </p:nvSpPr>
        <p:spPr>
          <a:xfrm>
            <a:off x="5562600" y="2834876"/>
            <a:ext cx="990600" cy="523220"/>
          </a:xfrm>
          <a:prstGeom prst="rect">
            <a:avLst/>
          </a:prstGeom>
          <a:noFill/>
        </p:spPr>
        <p:txBody>
          <a:bodyPr wrap="square" rtlCol="0">
            <a:spAutoFit/>
          </a:bodyPr>
          <a:lstStyle/>
          <a:p>
            <a:pPr algn="ctr"/>
            <a:r>
              <a:rPr lang="en-US" sz="1400" dirty="0" err="1" smtClean="0"/>
              <a:t>Reglas</a:t>
            </a:r>
            <a:r>
              <a:rPr lang="en-US" sz="1400" dirty="0" smtClean="0"/>
              <a:t> de </a:t>
            </a:r>
            <a:r>
              <a:rPr lang="en-US" sz="1400" dirty="0" err="1" smtClean="0"/>
              <a:t>decisión</a:t>
            </a:r>
            <a:endParaRPr lang="es-ES_tradnl" sz="1400" dirty="0"/>
          </a:p>
        </p:txBody>
      </p:sp>
      <p:sp>
        <p:nvSpPr>
          <p:cNvPr id="41" name="40 CuadroTexto"/>
          <p:cNvSpPr txBox="1"/>
          <p:nvPr/>
        </p:nvSpPr>
        <p:spPr>
          <a:xfrm>
            <a:off x="7458075" y="2895600"/>
            <a:ext cx="1381125" cy="5232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800" dirty="0" err="1" smtClean="0"/>
              <a:t>Alerta</a:t>
            </a:r>
            <a:endParaRPr lang="es-ES_tradnl" sz="2800" dirty="0"/>
          </a:p>
        </p:txBody>
      </p:sp>
      <p:cxnSp>
        <p:nvCxnSpPr>
          <p:cNvPr id="42" name="41 Conector recto de flecha"/>
          <p:cNvCxnSpPr/>
          <p:nvPr/>
        </p:nvCxnSpPr>
        <p:spPr>
          <a:xfrm>
            <a:off x="1524000" y="3520334"/>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42 Conector recto de flecha"/>
          <p:cNvCxnSpPr/>
          <p:nvPr/>
        </p:nvCxnSpPr>
        <p:spPr>
          <a:xfrm>
            <a:off x="5562600" y="3520334"/>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p:nvPr/>
        </p:nvCxnSpPr>
        <p:spPr>
          <a:xfrm>
            <a:off x="7658100" y="3520334"/>
            <a:ext cx="1219200" cy="0"/>
          </a:xfrm>
          <a:prstGeom prst="straightConnector1">
            <a:avLst/>
          </a:prstGeom>
          <a:ln w="76200">
            <a:tailEnd type="arrow"/>
          </a:ln>
        </p:spPr>
        <p:style>
          <a:lnRef idx="3">
            <a:schemeClr val="accent6"/>
          </a:lnRef>
          <a:fillRef idx="0">
            <a:schemeClr val="accent6"/>
          </a:fillRef>
          <a:effectRef idx="2">
            <a:schemeClr val="accent6"/>
          </a:effectRef>
          <a:fontRef idx="minor">
            <a:schemeClr val="tx1"/>
          </a:fontRef>
        </p:style>
      </p:cxnSp>
      <p:sp>
        <p:nvSpPr>
          <p:cNvPr id="45" name="44 Rectángulo redondeado"/>
          <p:cNvSpPr/>
          <p:nvPr/>
        </p:nvSpPr>
        <p:spPr>
          <a:xfrm>
            <a:off x="2209800" y="2713942"/>
            <a:ext cx="1828800" cy="1781858"/>
          </a:xfrm>
          <a:prstGeom prst="round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_tradnl"/>
          </a:p>
        </p:txBody>
      </p:sp>
      <p:sp>
        <p:nvSpPr>
          <p:cNvPr id="46" name="45 Estrella de 5 puntas"/>
          <p:cNvSpPr/>
          <p:nvPr/>
        </p:nvSpPr>
        <p:spPr>
          <a:xfrm>
            <a:off x="2938462" y="4155277"/>
            <a:ext cx="371475" cy="342900"/>
          </a:xfrm>
          <a:prstGeom prst="star5">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768756320"/>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500"/>
                                  </p:stCondLst>
                                  <p:childTnLst>
                                    <p:animRot by="21600000">
                                      <p:cBhvr>
                                        <p:cTn id="6" dur="2250" fill="hold"/>
                                        <p:tgtEl>
                                          <p:spTgt spid="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9764</TotalTime>
  <Words>2660</Words>
  <Application>Microsoft Office PowerPoint</Application>
  <PresentationFormat>Presentación en pantalla (4:3)</PresentationFormat>
  <Paragraphs>383</Paragraphs>
  <Slides>33</Slides>
  <Notes>32</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33</vt:i4>
      </vt:variant>
    </vt:vector>
  </HeadingPairs>
  <TitlesOfParts>
    <vt:vector size="36" baseType="lpstr">
      <vt:lpstr>Tema de Office</vt:lpstr>
      <vt:lpstr>Visio</vt:lpstr>
      <vt:lpstr>CorelDRAW</vt:lpstr>
      <vt:lpstr>Presentación de PowerPoint</vt:lpstr>
      <vt:lpstr> Caracterización  de Señales Sísmicas del Volcán Cotopaxi utilizando Estimadores Espectrales Clásicos  y de Máxima Entropía  </vt:lpstr>
      <vt:lpstr>Agenda</vt:lpstr>
      <vt:lpstr>Agenda</vt:lpstr>
      <vt:lpstr>Presentación de PowerPoint</vt:lpstr>
      <vt:lpstr>Presentación de PowerPoint</vt:lpstr>
      <vt:lpstr>Presentación de PowerPoint</vt:lpstr>
      <vt:lpstr>Agenda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Agenda</vt:lpstr>
      <vt:lpstr>Presentación de PowerPoint</vt:lpstr>
      <vt:lpstr>Presentación de PowerPoint</vt:lpstr>
      <vt:lpstr>Presentación de PowerPoint</vt:lpstr>
      <vt:lpstr>Presentación de PowerPoint</vt:lpstr>
      <vt:lpstr>Agenda</vt:lpstr>
      <vt:lpstr>Presentación de PowerPoint</vt:lpstr>
      <vt:lpstr>Presentación de PowerPoint</vt:lpstr>
      <vt:lpstr>Agenda</vt:lpstr>
      <vt:lpstr>Impacto y beneficiarios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cp:lastModifiedBy>
  <cp:revision>428</cp:revision>
  <dcterms:created xsi:type="dcterms:W3CDTF">2014-07-06T20:55:17Z</dcterms:created>
  <dcterms:modified xsi:type="dcterms:W3CDTF">2015-05-11T15:22:21Z</dcterms:modified>
</cp:coreProperties>
</file>