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4" r:id="rId3"/>
    <p:sldId id="259" r:id="rId4"/>
    <p:sldId id="260" r:id="rId5"/>
    <p:sldId id="263" r:id="rId6"/>
    <p:sldId id="265" r:id="rId7"/>
    <p:sldId id="266" r:id="rId8"/>
    <p:sldId id="282" r:id="rId9"/>
    <p:sldId id="288" r:id="rId10"/>
    <p:sldId id="289" r:id="rId11"/>
    <p:sldId id="290" r:id="rId12"/>
    <p:sldId id="291" r:id="rId13"/>
    <p:sldId id="296" r:id="rId14"/>
    <p:sldId id="297" r:id="rId15"/>
    <p:sldId id="286" r:id="rId16"/>
    <p:sldId id="298" r:id="rId17"/>
    <p:sldId id="284" r:id="rId18"/>
    <p:sldId id="293" r:id="rId19"/>
    <p:sldId id="271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AppData\Roaming\Microsoft\Excel\TABULACIONresul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cuments\marcia\documentos%20tesis\CAPITULOS%20TESIS\TABULACION%20EXPECTATIV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cuments\marcia\documentos%20tesis\CAPITULOS%20TESIS\TABULACIONresu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EDADES EN PORCENTAJES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Hoja1!$B$7:$B$11</c:f>
              <c:strCache>
                <c:ptCount val="5"/>
                <c:pt idx="0">
                  <c:v>18-22</c:v>
                </c:pt>
                <c:pt idx="1">
                  <c:v>23-27</c:v>
                </c:pt>
                <c:pt idx="2">
                  <c:v>28-32</c:v>
                </c:pt>
                <c:pt idx="3">
                  <c:v>33-37</c:v>
                </c:pt>
                <c:pt idx="4">
                  <c:v>38 en adelante</c:v>
                </c:pt>
              </c:strCache>
            </c:strRef>
          </c:cat>
          <c:val>
            <c:numRef>
              <c:f>Hoja1!$D$7:$D$11</c:f>
              <c:numCache>
                <c:formatCode>0.0%</c:formatCode>
                <c:ptCount val="5"/>
                <c:pt idx="0">
                  <c:v>0.47899999999999998</c:v>
                </c:pt>
                <c:pt idx="1">
                  <c:v>0.28299999999999997</c:v>
                </c:pt>
                <c:pt idx="2">
                  <c:v>0.125</c:v>
                </c:pt>
                <c:pt idx="3">
                  <c:v>6.3E-2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0718720"/>
        <c:axId val="40720256"/>
      </c:barChart>
      <c:catAx>
        <c:axId val="4071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720256"/>
        <c:crosses val="autoZero"/>
        <c:auto val="1"/>
        <c:lblAlgn val="ctr"/>
        <c:lblOffset val="100"/>
        <c:noMultiLvlLbl val="0"/>
      </c:catAx>
      <c:valAx>
        <c:axId val="407202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4071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Hoja7!$D$1</c:f>
              <c:strCache>
                <c:ptCount val="1"/>
                <c:pt idx="0">
                  <c:v>NIVEL DE CALIDAD( P-E)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Hoja7!$A$2:$A$6</c:f>
              <c:strCache>
                <c:ptCount val="5"/>
                <c:pt idx="0">
                  <c:v>CONFIABILIDAD</c:v>
                </c:pt>
                <c:pt idx="1">
                  <c:v>TANGIBILIDAD</c:v>
                </c:pt>
                <c:pt idx="2">
                  <c:v>CAPACIDAD DE RESPUESTA</c:v>
                </c:pt>
                <c:pt idx="3">
                  <c:v>SEGURIDAD</c:v>
                </c:pt>
                <c:pt idx="4">
                  <c:v>EMPATÍA</c:v>
                </c:pt>
              </c:strCache>
            </c:strRef>
          </c:cat>
          <c:val>
            <c:numRef>
              <c:f>Hoja7!$D$2:$D$6</c:f>
              <c:numCache>
                <c:formatCode>General</c:formatCode>
                <c:ptCount val="5"/>
                <c:pt idx="0">
                  <c:v>-1.29</c:v>
                </c:pt>
                <c:pt idx="1">
                  <c:v>-1.2700000000000005</c:v>
                </c:pt>
                <c:pt idx="2">
                  <c:v>-1.2599999999999998</c:v>
                </c:pt>
                <c:pt idx="3">
                  <c:v>-1.1200000000000001</c:v>
                </c:pt>
                <c:pt idx="4">
                  <c:v>-1.1399999999999997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165312"/>
        <c:axId val="97740672"/>
      </c:lineChart>
      <c:catAx>
        <c:axId val="9716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40672"/>
        <c:crosses val="autoZero"/>
        <c:auto val="1"/>
        <c:lblAlgn val="ctr"/>
        <c:lblOffset val="100"/>
        <c:noMultiLvlLbl val="0"/>
      </c:catAx>
      <c:valAx>
        <c:axId val="9774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6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GÉNERO EN PORCENTAJE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Hoja1!$B$30:$B$31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Hoja1!$D$30:$D$31</c:f>
              <c:numCache>
                <c:formatCode>0.00%</c:formatCode>
                <c:ptCount val="2"/>
                <c:pt idx="0">
                  <c:v>0.69399999999999995</c:v>
                </c:pt>
                <c:pt idx="1">
                  <c:v>0.29799999999999999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6896896"/>
        <c:axId val="96898432"/>
      </c:barChart>
      <c:catAx>
        <c:axId val="96896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6898432"/>
        <c:crosses val="autoZero"/>
        <c:auto val="1"/>
        <c:lblAlgn val="ctr"/>
        <c:lblOffset val="100"/>
        <c:noMultiLvlLbl val="0"/>
      </c:catAx>
      <c:valAx>
        <c:axId val="9689843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689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EN PORCENTAJES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Hoja1!$B$46:$B$49</c:f>
              <c:strCache>
                <c:ptCount val="4"/>
                <c:pt idx="0">
                  <c:v>100-200</c:v>
                </c:pt>
                <c:pt idx="1">
                  <c:v>201-300</c:v>
                </c:pt>
                <c:pt idx="2">
                  <c:v>301-400</c:v>
                </c:pt>
                <c:pt idx="3">
                  <c:v>MAS DE 400</c:v>
                </c:pt>
              </c:strCache>
            </c:strRef>
          </c:cat>
          <c:val>
            <c:numRef>
              <c:f>Hoja1!$D$46:$D$49</c:f>
              <c:numCache>
                <c:formatCode>0.00%</c:formatCode>
                <c:ptCount val="4"/>
                <c:pt idx="0">
                  <c:v>0.318</c:v>
                </c:pt>
                <c:pt idx="1">
                  <c:v>9.9000000000000005E-2</c:v>
                </c:pt>
                <c:pt idx="2">
                  <c:v>0.25600000000000001</c:v>
                </c:pt>
                <c:pt idx="3">
                  <c:v>0.318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7202560"/>
        <c:axId val="97204096"/>
      </c:barChart>
      <c:catAx>
        <c:axId val="97202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204096"/>
        <c:crosses val="autoZero"/>
        <c:auto val="1"/>
        <c:lblAlgn val="ctr"/>
        <c:lblOffset val="100"/>
        <c:noMultiLvlLbl val="0"/>
      </c:catAx>
      <c:valAx>
        <c:axId val="97204096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720256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TIPO DE COLEGIO EN PORCENTAJE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Hoja1!$B$58:$B$60</c:f>
              <c:strCache>
                <c:ptCount val="3"/>
                <c:pt idx="0">
                  <c:v>FISCAL</c:v>
                </c:pt>
                <c:pt idx="1">
                  <c:v>PARTICULAR</c:v>
                </c:pt>
                <c:pt idx="2">
                  <c:v>FISCOMISIONAL</c:v>
                </c:pt>
              </c:strCache>
            </c:strRef>
          </c:cat>
          <c:val>
            <c:numRef>
              <c:f>Hoja1!$E$58:$E$60</c:f>
              <c:numCache>
                <c:formatCode>0.00%</c:formatCode>
                <c:ptCount val="3"/>
                <c:pt idx="0">
                  <c:v>0.625</c:v>
                </c:pt>
                <c:pt idx="1">
                  <c:v>0.308</c:v>
                </c:pt>
                <c:pt idx="2">
                  <c:v>6.7000000000000004E-2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7245056"/>
        <c:axId val="97246592"/>
      </c:barChart>
      <c:catAx>
        <c:axId val="97245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97246592"/>
        <c:crosses val="autoZero"/>
        <c:auto val="1"/>
        <c:lblAlgn val="ctr"/>
        <c:lblOffset val="100"/>
        <c:noMultiLvlLbl val="0"/>
      </c:catAx>
      <c:valAx>
        <c:axId val="9724659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724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OCUPACIÓN EN PORCENTAJE</a:t>
            </a:r>
          </a:p>
        </c:rich>
      </c:tx>
      <c:layout>
        <c:manualLayout>
          <c:xMode val="edge"/>
          <c:yMode val="edge"/>
          <c:x val="0.31782633420822398"/>
          <c:y val="1.388888888888888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Hoja1!$B$68:$B$72</c:f>
              <c:strCache>
                <c:ptCount val="5"/>
                <c:pt idx="0">
                  <c:v>SOLO ESTUDIAR</c:v>
                </c:pt>
                <c:pt idx="1">
                  <c:v>EMPLEADO PRIVADO</c:v>
                </c:pt>
                <c:pt idx="2">
                  <c:v>EMPLEADO PUBLICO</c:v>
                </c:pt>
                <c:pt idx="3">
                  <c:v>NEGOCIO PROPIO</c:v>
                </c:pt>
                <c:pt idx="4">
                  <c:v>AMA DE CASA</c:v>
                </c:pt>
              </c:strCache>
            </c:strRef>
          </c:cat>
          <c:val>
            <c:numRef>
              <c:f>Hoja1!$E$68:$E$72</c:f>
              <c:numCache>
                <c:formatCode>0.00%</c:formatCode>
                <c:ptCount val="5"/>
                <c:pt idx="0">
                  <c:v>0.30399999999999999</c:v>
                </c:pt>
                <c:pt idx="1">
                  <c:v>0.42499999999999999</c:v>
                </c:pt>
                <c:pt idx="2">
                  <c:v>0.16300000000000001</c:v>
                </c:pt>
                <c:pt idx="3">
                  <c:v>8.3000000000000004E-2</c:v>
                </c:pt>
                <c:pt idx="4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6960896"/>
        <c:axId val="96962432"/>
      </c:barChart>
      <c:catAx>
        <c:axId val="96960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6962432"/>
        <c:crosses val="autoZero"/>
        <c:auto val="1"/>
        <c:lblAlgn val="ctr"/>
        <c:lblOffset val="100"/>
        <c:noMultiLvlLbl val="0"/>
      </c:catAx>
      <c:valAx>
        <c:axId val="9696243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696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LUGAR DE RESIDENCIA</a:t>
            </a:r>
            <a:r>
              <a:rPr lang="en-US" baseline="0"/>
              <a:t> EN PORCENTAJE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Hoja1!$B$80:$B$83</c:f>
              <c:strCache>
                <c:ptCount val="4"/>
                <c:pt idx="0">
                  <c:v>NORTE</c:v>
                </c:pt>
                <c:pt idx="1">
                  <c:v>SUR</c:v>
                </c:pt>
                <c:pt idx="2">
                  <c:v>VALLES</c:v>
                </c:pt>
                <c:pt idx="3">
                  <c:v>OTRA CIUDAD</c:v>
                </c:pt>
              </c:strCache>
            </c:strRef>
          </c:cat>
          <c:val>
            <c:numRef>
              <c:f>Hoja1!$E$80:$E$83</c:f>
              <c:numCache>
                <c:formatCode>0.00%</c:formatCode>
                <c:ptCount val="4"/>
                <c:pt idx="0">
                  <c:v>0.188</c:v>
                </c:pt>
                <c:pt idx="1">
                  <c:v>0.28299999999999997</c:v>
                </c:pt>
                <c:pt idx="2">
                  <c:v>0.23799999999999999</c:v>
                </c:pt>
                <c:pt idx="3">
                  <c:v>0.29199999999999998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6982912"/>
        <c:axId val="96984448"/>
      </c:barChart>
      <c:catAx>
        <c:axId val="9698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96984448"/>
        <c:crosses val="autoZero"/>
        <c:auto val="1"/>
        <c:lblAlgn val="ctr"/>
        <c:lblOffset val="100"/>
        <c:noMultiLvlLbl val="0"/>
      </c:catAx>
      <c:valAx>
        <c:axId val="96984448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698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CARRERA EN PORCENTAJE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Hoja1!$B$94:$B$96</c:f>
              <c:strCache>
                <c:ptCount val="3"/>
                <c:pt idx="0">
                  <c:v>MARKETING</c:v>
                </c:pt>
                <c:pt idx="1">
                  <c:v>FINANZAS</c:v>
                </c:pt>
                <c:pt idx="2">
                  <c:v>COMERCIAL</c:v>
                </c:pt>
              </c:strCache>
            </c:strRef>
          </c:cat>
          <c:val>
            <c:numRef>
              <c:f>Hoja1!$E$94:$E$96</c:f>
              <c:numCache>
                <c:formatCode>0.00%</c:formatCode>
                <c:ptCount val="3"/>
                <c:pt idx="0">
                  <c:v>0.13300000000000001</c:v>
                </c:pt>
                <c:pt idx="1">
                  <c:v>0.51700000000000002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7026432"/>
        <c:axId val="97027968"/>
      </c:barChart>
      <c:catAx>
        <c:axId val="97026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97027968"/>
        <c:crosses val="autoZero"/>
        <c:auto val="1"/>
        <c:lblAlgn val="ctr"/>
        <c:lblOffset val="100"/>
        <c:noMultiLvlLbl val="0"/>
      </c:catAx>
      <c:valAx>
        <c:axId val="97027968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9702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Nivel de calidad (P-E)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'resulatados calidad'!$C$23:$C$27</c:f>
              <c:strCache>
                <c:ptCount val="5"/>
                <c:pt idx="0">
                  <c:v>CONFIABILIDAD</c:v>
                </c:pt>
                <c:pt idx="1">
                  <c:v>TANGIBILIDAD</c:v>
                </c:pt>
                <c:pt idx="2">
                  <c:v>CAPACIDAD DE RESPUESTA</c:v>
                </c:pt>
                <c:pt idx="3">
                  <c:v>SEGURIDAD</c:v>
                </c:pt>
                <c:pt idx="4">
                  <c:v>EMPATÍA</c:v>
                </c:pt>
              </c:strCache>
            </c:strRef>
          </c:cat>
          <c:val>
            <c:numRef>
              <c:f>'resulatados calidad'!$F$23:$F$27</c:f>
              <c:numCache>
                <c:formatCode>General</c:formatCode>
                <c:ptCount val="5"/>
                <c:pt idx="0">
                  <c:v>-1.1800000000000006</c:v>
                </c:pt>
                <c:pt idx="1">
                  <c:v>-1.1299999999999999</c:v>
                </c:pt>
                <c:pt idx="2">
                  <c:v>-1.17</c:v>
                </c:pt>
                <c:pt idx="3">
                  <c:v>-1.1000000000000005</c:v>
                </c:pt>
                <c:pt idx="4">
                  <c:v>-1.0999999999999996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073024"/>
        <c:axId val="97100544"/>
      </c:lineChart>
      <c:catAx>
        <c:axId val="9707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00544"/>
        <c:crosses val="autoZero"/>
        <c:auto val="1"/>
        <c:lblAlgn val="ctr"/>
        <c:lblOffset val="100"/>
        <c:noMultiLvlLbl val="0"/>
      </c:catAx>
      <c:valAx>
        <c:axId val="9710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7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DIMENSIONES DEL CENTRO DE APOYO SANGOLQUÍ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Hoja6!$A$47:$A$51</c:f>
              <c:strCache>
                <c:ptCount val="5"/>
                <c:pt idx="0">
                  <c:v>CONFIABILIDAD</c:v>
                </c:pt>
                <c:pt idx="1">
                  <c:v>TANGIBILIDAD</c:v>
                </c:pt>
                <c:pt idx="2">
                  <c:v>CAPACIDAD DE RESPUESTA</c:v>
                </c:pt>
                <c:pt idx="3">
                  <c:v>SEGURIDAD</c:v>
                </c:pt>
                <c:pt idx="4">
                  <c:v>EMPATIA</c:v>
                </c:pt>
              </c:strCache>
            </c:strRef>
          </c:cat>
          <c:val>
            <c:numRef>
              <c:f>Hoja6!$B$47:$B$51</c:f>
              <c:numCache>
                <c:formatCode>General</c:formatCode>
                <c:ptCount val="5"/>
                <c:pt idx="0">
                  <c:v>4.03</c:v>
                </c:pt>
                <c:pt idx="1">
                  <c:v>4.55</c:v>
                </c:pt>
                <c:pt idx="2">
                  <c:v>4.2</c:v>
                </c:pt>
                <c:pt idx="3">
                  <c:v>4.62</c:v>
                </c:pt>
                <c:pt idx="4">
                  <c:v>4.1900000000000004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97149312"/>
        <c:axId val="97152000"/>
      </c:barChart>
      <c:catAx>
        <c:axId val="971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52000"/>
        <c:crosses val="autoZero"/>
        <c:auto val="1"/>
        <c:lblAlgn val="ctr"/>
        <c:lblOffset val="100"/>
        <c:noMultiLvlLbl val="0"/>
      </c:catAx>
      <c:valAx>
        <c:axId val="97152000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4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39607-7823-41B0-96EF-BCE82C0F0B76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</dgm:pt>
    <dgm:pt modelId="{4D4E6C7A-163F-46B2-A2B2-E43C7E5ACC64}">
      <dgm:prSet phldrT="[Texto]" custT="1"/>
      <dgm:spPr/>
      <dgm:t>
        <a:bodyPr/>
        <a:lstStyle/>
        <a:p>
          <a:r>
            <a:rPr lang="es-ES" sz="1400" dirty="0" smtClean="0"/>
            <a:t>El sistema de educación a distancia en la ESPE fue creado el 17 de Diciembre de 1987</a:t>
          </a:r>
          <a:endParaRPr lang="en-US" sz="1400" dirty="0"/>
        </a:p>
      </dgm:t>
    </dgm:pt>
    <dgm:pt modelId="{ADAC23B6-232A-46F8-8D61-695C16C3ECEB}" type="parTrans" cxnId="{AEB915C7-7955-4447-AFA6-AEB6C8CC7A51}">
      <dgm:prSet/>
      <dgm:spPr/>
      <dgm:t>
        <a:bodyPr/>
        <a:lstStyle/>
        <a:p>
          <a:endParaRPr lang="en-US"/>
        </a:p>
      </dgm:t>
    </dgm:pt>
    <dgm:pt modelId="{C91E325E-B832-4CC2-B852-0FFF71CEB3DA}" type="sibTrans" cxnId="{AEB915C7-7955-4447-AFA6-AEB6C8CC7A51}">
      <dgm:prSet/>
      <dgm:spPr/>
      <dgm:t>
        <a:bodyPr/>
        <a:lstStyle/>
        <a:p>
          <a:endParaRPr lang="en-US"/>
        </a:p>
      </dgm:t>
    </dgm:pt>
    <dgm:pt modelId="{23080B9C-D1A4-46FD-BFE0-3BB2B162A7DF}">
      <dgm:prSet phldrT="[Texto]"/>
      <dgm:spPr/>
      <dgm:t>
        <a:bodyPr/>
        <a:lstStyle/>
        <a:p>
          <a:r>
            <a:rPr lang="es-EC" dirty="0" smtClean="0"/>
            <a:t>Mejorar la calidad de la educación</a:t>
          </a:r>
          <a:endParaRPr lang="en-US" dirty="0"/>
        </a:p>
      </dgm:t>
    </dgm:pt>
    <dgm:pt modelId="{D0F07C77-F302-436B-82E9-8691A2781C7F}" type="parTrans" cxnId="{30B1F036-8C84-4FEF-A5AF-879DA3C5CDE2}">
      <dgm:prSet/>
      <dgm:spPr/>
      <dgm:t>
        <a:bodyPr/>
        <a:lstStyle/>
        <a:p>
          <a:endParaRPr lang="en-US"/>
        </a:p>
      </dgm:t>
    </dgm:pt>
    <dgm:pt modelId="{88B073EE-00F4-47BE-85B7-CF4D7B22D922}" type="sibTrans" cxnId="{30B1F036-8C84-4FEF-A5AF-879DA3C5CDE2}">
      <dgm:prSet/>
      <dgm:spPr/>
      <dgm:t>
        <a:bodyPr/>
        <a:lstStyle/>
        <a:p>
          <a:endParaRPr lang="en-US"/>
        </a:p>
      </dgm:t>
    </dgm:pt>
    <dgm:pt modelId="{E7243373-589A-49C6-A337-F9C588D98469}">
      <dgm:prSet phldrT="[Texto]"/>
      <dgm:spPr/>
      <dgm:t>
        <a:bodyPr/>
        <a:lstStyle/>
        <a:p>
          <a:r>
            <a:rPr lang="es-EC" dirty="0" smtClean="0"/>
            <a:t>El CONEA evaluó el desempeño</a:t>
          </a:r>
          <a:endParaRPr lang="en-US" dirty="0"/>
        </a:p>
      </dgm:t>
    </dgm:pt>
    <dgm:pt modelId="{F855C2AD-15A9-4219-B4E6-77C1DF8106AD}" type="parTrans" cxnId="{38AE4DEB-287B-4534-91FB-BBBFF1231EDA}">
      <dgm:prSet/>
      <dgm:spPr/>
      <dgm:t>
        <a:bodyPr/>
        <a:lstStyle/>
        <a:p>
          <a:endParaRPr lang="en-US"/>
        </a:p>
      </dgm:t>
    </dgm:pt>
    <dgm:pt modelId="{588A6A5D-C6C6-44DD-BE25-46291156EC7D}" type="sibTrans" cxnId="{38AE4DEB-287B-4534-91FB-BBBFF1231EDA}">
      <dgm:prSet/>
      <dgm:spPr/>
      <dgm:t>
        <a:bodyPr/>
        <a:lstStyle/>
        <a:p>
          <a:endParaRPr lang="en-US"/>
        </a:p>
      </dgm:t>
    </dgm:pt>
    <dgm:pt modelId="{3A5C7D30-22ED-4202-BE90-C0CE46239B89}">
      <dgm:prSet/>
      <dgm:spPr/>
      <dgm:t>
        <a:bodyPr/>
        <a:lstStyle/>
        <a:p>
          <a:r>
            <a:rPr lang="es-EC" dirty="0" smtClean="0"/>
            <a:t>La calidad de la educación es un pilar básico de desarrollo</a:t>
          </a:r>
          <a:endParaRPr lang="en-US" dirty="0"/>
        </a:p>
      </dgm:t>
    </dgm:pt>
    <dgm:pt modelId="{E1926679-6B34-4C1A-9307-3FB894FCB034}" type="parTrans" cxnId="{6D5C0CA1-FC34-45C4-9586-263A2D9F5CA6}">
      <dgm:prSet/>
      <dgm:spPr/>
      <dgm:t>
        <a:bodyPr/>
        <a:lstStyle/>
        <a:p>
          <a:endParaRPr lang="en-US"/>
        </a:p>
      </dgm:t>
    </dgm:pt>
    <dgm:pt modelId="{9DE94F85-A544-4CEB-858B-BB78E49A088A}" type="sibTrans" cxnId="{6D5C0CA1-FC34-45C4-9586-263A2D9F5CA6}">
      <dgm:prSet/>
      <dgm:spPr/>
      <dgm:t>
        <a:bodyPr/>
        <a:lstStyle/>
        <a:p>
          <a:endParaRPr lang="en-US"/>
        </a:p>
      </dgm:t>
    </dgm:pt>
    <dgm:pt modelId="{EA5E3E20-A572-4EAB-864F-E8AE7B446D5D}" type="pres">
      <dgm:prSet presAssocID="{4E039607-7823-41B0-96EF-BCE82C0F0B7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21DD25B-CA66-4458-A04D-B455C48CEF95}" type="pres">
      <dgm:prSet presAssocID="{4E039607-7823-41B0-96EF-BCE82C0F0B76}" presName="children" presStyleCnt="0"/>
      <dgm:spPr/>
    </dgm:pt>
    <dgm:pt modelId="{CDE575B4-5A37-4D90-BB07-EDDC6B51D868}" type="pres">
      <dgm:prSet presAssocID="{4E039607-7823-41B0-96EF-BCE82C0F0B76}" presName="childPlaceholder" presStyleCnt="0"/>
      <dgm:spPr/>
    </dgm:pt>
    <dgm:pt modelId="{AFD69625-575F-4A31-86B1-1A8A96178F06}" type="pres">
      <dgm:prSet presAssocID="{4E039607-7823-41B0-96EF-BCE82C0F0B76}" presName="circle" presStyleCnt="0"/>
      <dgm:spPr/>
    </dgm:pt>
    <dgm:pt modelId="{BA1C2025-BCB9-4B81-B324-EE416B0D8858}" type="pres">
      <dgm:prSet presAssocID="{4E039607-7823-41B0-96EF-BCE82C0F0B7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09C02-842E-4FA1-B4D5-84422498B78F}" type="pres">
      <dgm:prSet presAssocID="{4E039607-7823-41B0-96EF-BCE82C0F0B7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39AC1-9515-4F0B-AC54-994F14AD2F7F}" type="pres">
      <dgm:prSet presAssocID="{4E039607-7823-41B0-96EF-BCE82C0F0B7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8EB68-932D-422F-9EDB-084BF7241472}" type="pres">
      <dgm:prSet presAssocID="{4E039607-7823-41B0-96EF-BCE82C0F0B7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7F2A3-83C8-444B-AB2A-810B32EAC80E}" type="pres">
      <dgm:prSet presAssocID="{4E039607-7823-41B0-96EF-BCE82C0F0B76}" presName="quadrantPlaceholder" presStyleCnt="0"/>
      <dgm:spPr/>
    </dgm:pt>
    <dgm:pt modelId="{C2C3F5C7-7802-482F-A43A-1EFAAC43B07F}" type="pres">
      <dgm:prSet presAssocID="{4E039607-7823-41B0-96EF-BCE82C0F0B76}" presName="center1" presStyleLbl="fgShp" presStyleIdx="0" presStyleCnt="2"/>
      <dgm:spPr/>
    </dgm:pt>
    <dgm:pt modelId="{5976EE76-0351-469B-8967-4B0B1D7D75AB}" type="pres">
      <dgm:prSet presAssocID="{4E039607-7823-41B0-96EF-BCE82C0F0B76}" presName="center2" presStyleLbl="fgShp" presStyleIdx="1" presStyleCnt="2"/>
      <dgm:spPr/>
    </dgm:pt>
  </dgm:ptLst>
  <dgm:cxnLst>
    <dgm:cxn modelId="{A63F06D6-0056-4334-891C-128BAC5191E3}" type="presOf" srcId="{4D4E6C7A-163F-46B2-A2B2-E43C7E5ACC64}" destId="{BA1C2025-BCB9-4B81-B324-EE416B0D8858}" srcOrd="0" destOrd="0" presId="urn:microsoft.com/office/officeart/2005/8/layout/cycle4"/>
    <dgm:cxn modelId="{30B1F036-8C84-4FEF-A5AF-879DA3C5CDE2}" srcId="{4E039607-7823-41B0-96EF-BCE82C0F0B76}" destId="{23080B9C-D1A4-46FD-BFE0-3BB2B162A7DF}" srcOrd="1" destOrd="0" parTransId="{D0F07C77-F302-436B-82E9-8691A2781C7F}" sibTransId="{88B073EE-00F4-47BE-85B7-CF4D7B22D922}"/>
    <dgm:cxn modelId="{38AE4DEB-287B-4534-91FB-BBBFF1231EDA}" srcId="{4E039607-7823-41B0-96EF-BCE82C0F0B76}" destId="{E7243373-589A-49C6-A337-F9C588D98469}" srcOrd="2" destOrd="0" parTransId="{F855C2AD-15A9-4219-B4E6-77C1DF8106AD}" sibTransId="{588A6A5D-C6C6-44DD-BE25-46291156EC7D}"/>
    <dgm:cxn modelId="{C1FEEF15-2113-499F-9870-50FAAC278766}" type="presOf" srcId="{23080B9C-D1A4-46FD-BFE0-3BB2B162A7DF}" destId="{B3209C02-842E-4FA1-B4D5-84422498B78F}" srcOrd="0" destOrd="0" presId="urn:microsoft.com/office/officeart/2005/8/layout/cycle4"/>
    <dgm:cxn modelId="{AEB915C7-7955-4447-AFA6-AEB6C8CC7A51}" srcId="{4E039607-7823-41B0-96EF-BCE82C0F0B76}" destId="{4D4E6C7A-163F-46B2-A2B2-E43C7E5ACC64}" srcOrd="0" destOrd="0" parTransId="{ADAC23B6-232A-46F8-8D61-695C16C3ECEB}" sibTransId="{C91E325E-B832-4CC2-B852-0FFF71CEB3DA}"/>
    <dgm:cxn modelId="{1C42924F-528A-4E9A-BC97-C4B762727B76}" type="presOf" srcId="{3A5C7D30-22ED-4202-BE90-C0CE46239B89}" destId="{F3F8EB68-932D-422F-9EDB-084BF7241472}" srcOrd="0" destOrd="0" presId="urn:microsoft.com/office/officeart/2005/8/layout/cycle4"/>
    <dgm:cxn modelId="{1F847077-CAAC-408F-9B66-0F48C477DD63}" type="presOf" srcId="{4E039607-7823-41B0-96EF-BCE82C0F0B76}" destId="{EA5E3E20-A572-4EAB-864F-E8AE7B446D5D}" srcOrd="0" destOrd="0" presId="urn:microsoft.com/office/officeart/2005/8/layout/cycle4"/>
    <dgm:cxn modelId="{6D5C0CA1-FC34-45C4-9586-263A2D9F5CA6}" srcId="{4E039607-7823-41B0-96EF-BCE82C0F0B76}" destId="{3A5C7D30-22ED-4202-BE90-C0CE46239B89}" srcOrd="3" destOrd="0" parTransId="{E1926679-6B34-4C1A-9307-3FB894FCB034}" sibTransId="{9DE94F85-A544-4CEB-858B-BB78E49A088A}"/>
    <dgm:cxn modelId="{85E4E0D4-5AFD-464D-AA02-131C4FAE0F0D}" type="presOf" srcId="{E7243373-589A-49C6-A337-F9C588D98469}" destId="{24439AC1-9515-4F0B-AC54-994F14AD2F7F}" srcOrd="0" destOrd="0" presId="urn:microsoft.com/office/officeart/2005/8/layout/cycle4"/>
    <dgm:cxn modelId="{81062937-7D0A-432C-92ED-A0F3A5473F99}" type="presParOf" srcId="{EA5E3E20-A572-4EAB-864F-E8AE7B446D5D}" destId="{C21DD25B-CA66-4458-A04D-B455C48CEF95}" srcOrd="0" destOrd="0" presId="urn:microsoft.com/office/officeart/2005/8/layout/cycle4"/>
    <dgm:cxn modelId="{91695B3F-C3AA-47B3-B10F-4DAEF25D6D72}" type="presParOf" srcId="{C21DD25B-CA66-4458-A04D-B455C48CEF95}" destId="{CDE575B4-5A37-4D90-BB07-EDDC6B51D868}" srcOrd="0" destOrd="0" presId="urn:microsoft.com/office/officeart/2005/8/layout/cycle4"/>
    <dgm:cxn modelId="{D1EA9E0F-A678-4E9B-B736-01251F3579C0}" type="presParOf" srcId="{EA5E3E20-A572-4EAB-864F-E8AE7B446D5D}" destId="{AFD69625-575F-4A31-86B1-1A8A96178F06}" srcOrd="1" destOrd="0" presId="urn:microsoft.com/office/officeart/2005/8/layout/cycle4"/>
    <dgm:cxn modelId="{1556FDAA-9359-4DDE-B077-70E0D533B824}" type="presParOf" srcId="{AFD69625-575F-4A31-86B1-1A8A96178F06}" destId="{BA1C2025-BCB9-4B81-B324-EE416B0D8858}" srcOrd="0" destOrd="0" presId="urn:microsoft.com/office/officeart/2005/8/layout/cycle4"/>
    <dgm:cxn modelId="{427FC81D-CE68-48F4-B018-6A51219776A6}" type="presParOf" srcId="{AFD69625-575F-4A31-86B1-1A8A96178F06}" destId="{B3209C02-842E-4FA1-B4D5-84422498B78F}" srcOrd="1" destOrd="0" presId="urn:microsoft.com/office/officeart/2005/8/layout/cycle4"/>
    <dgm:cxn modelId="{D65C839C-6BE5-4EBD-AC28-1932A08307DB}" type="presParOf" srcId="{AFD69625-575F-4A31-86B1-1A8A96178F06}" destId="{24439AC1-9515-4F0B-AC54-994F14AD2F7F}" srcOrd="2" destOrd="0" presId="urn:microsoft.com/office/officeart/2005/8/layout/cycle4"/>
    <dgm:cxn modelId="{65255B03-64CF-4697-B231-14FC52C7AB68}" type="presParOf" srcId="{AFD69625-575F-4A31-86B1-1A8A96178F06}" destId="{F3F8EB68-932D-422F-9EDB-084BF7241472}" srcOrd="3" destOrd="0" presId="urn:microsoft.com/office/officeart/2005/8/layout/cycle4"/>
    <dgm:cxn modelId="{18FCEA7D-A5A1-45A9-BFD8-FD1E2A1ACC40}" type="presParOf" srcId="{AFD69625-575F-4A31-86B1-1A8A96178F06}" destId="{F087F2A3-83C8-444B-AB2A-810B32EAC80E}" srcOrd="4" destOrd="0" presId="urn:microsoft.com/office/officeart/2005/8/layout/cycle4"/>
    <dgm:cxn modelId="{FAE03C27-3AB3-4E1B-99E1-E1FEBB4E5656}" type="presParOf" srcId="{EA5E3E20-A572-4EAB-864F-E8AE7B446D5D}" destId="{C2C3F5C7-7802-482F-A43A-1EFAAC43B07F}" srcOrd="2" destOrd="0" presId="urn:microsoft.com/office/officeart/2005/8/layout/cycle4"/>
    <dgm:cxn modelId="{6933F8CC-B80E-47B4-B963-12EE8D2FD2DB}" type="presParOf" srcId="{EA5E3E20-A572-4EAB-864F-E8AE7B446D5D}" destId="{5976EE76-0351-469B-8967-4B0B1D7D75A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8BD9E-20B9-46CA-B3F0-57504290C08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11FDA3-9A58-47E6-8FED-4C9FD3B5A5D0}">
      <dgm:prSet phldrT="[Texto]" custT="1"/>
      <dgm:spPr/>
      <dgm:t>
        <a:bodyPr/>
        <a:lstStyle/>
        <a:p>
          <a:r>
            <a:rPr lang="es-ES" sz="1400" dirty="0" smtClean="0"/>
            <a:t>El entorno en las universidades influencia directamente en la motivación, fidelidad que tienen los estudiantes</a:t>
          </a:r>
          <a:endParaRPr lang="en-US" sz="1400" dirty="0"/>
        </a:p>
      </dgm:t>
    </dgm:pt>
    <dgm:pt modelId="{ECDCD80F-6005-49D7-8B9A-70D8B32AB4D4}" type="parTrans" cxnId="{62CAD9E6-F49C-4408-A52D-C1B92B6C336A}">
      <dgm:prSet/>
      <dgm:spPr/>
      <dgm:t>
        <a:bodyPr/>
        <a:lstStyle/>
        <a:p>
          <a:endParaRPr lang="en-US" sz="1400"/>
        </a:p>
      </dgm:t>
    </dgm:pt>
    <dgm:pt modelId="{8376BB73-6AEE-4B29-87AA-0C277009F0EF}" type="sibTrans" cxnId="{62CAD9E6-F49C-4408-A52D-C1B92B6C336A}">
      <dgm:prSet/>
      <dgm:spPr/>
      <dgm:t>
        <a:bodyPr/>
        <a:lstStyle/>
        <a:p>
          <a:endParaRPr lang="en-US" sz="1400"/>
        </a:p>
      </dgm:t>
    </dgm:pt>
    <dgm:pt modelId="{84D616E6-5397-4894-8C3A-6E4EFB4B7348}">
      <dgm:prSet phldrT="[Texto]" custT="1"/>
      <dgm:spPr/>
      <dgm:t>
        <a:bodyPr/>
        <a:lstStyle/>
        <a:p>
          <a:r>
            <a:rPr lang="es-ES" sz="1400" dirty="0" smtClean="0"/>
            <a:t>Las universidades del Ecuador no llegan a ocupar ninguno de los 100 primeros puestos.</a:t>
          </a:r>
          <a:endParaRPr lang="en-US" sz="1400" dirty="0"/>
        </a:p>
      </dgm:t>
    </dgm:pt>
    <dgm:pt modelId="{4F6DB410-A490-425F-A7F3-3535E3D50560}" type="parTrans" cxnId="{F701C0EA-C094-4067-A034-6E5389ECD936}">
      <dgm:prSet/>
      <dgm:spPr/>
      <dgm:t>
        <a:bodyPr/>
        <a:lstStyle/>
        <a:p>
          <a:endParaRPr lang="en-US" sz="1400"/>
        </a:p>
      </dgm:t>
    </dgm:pt>
    <dgm:pt modelId="{55B21E08-00FC-4824-AEDB-3E506382A205}" type="sibTrans" cxnId="{F701C0EA-C094-4067-A034-6E5389ECD936}">
      <dgm:prSet/>
      <dgm:spPr/>
      <dgm:t>
        <a:bodyPr/>
        <a:lstStyle/>
        <a:p>
          <a:endParaRPr lang="en-US" sz="1400"/>
        </a:p>
      </dgm:t>
    </dgm:pt>
    <dgm:pt modelId="{B4594229-268E-4D2D-A770-BDBE8A3BD21C}">
      <dgm:prSet phldrT="[Texto]" custT="1"/>
      <dgm:spPr/>
      <dgm:t>
        <a:bodyPr/>
        <a:lstStyle/>
        <a:p>
          <a:r>
            <a:rPr lang="es-ES" sz="1400" dirty="0" smtClean="0"/>
            <a:t>Mejorar la calidad educativa y sobrepasar las expectativas de los estudiantes</a:t>
          </a:r>
          <a:endParaRPr lang="en-US" sz="1400" dirty="0"/>
        </a:p>
      </dgm:t>
    </dgm:pt>
    <dgm:pt modelId="{C0E23A21-D5E9-41DE-AA42-04264D381FF7}" type="parTrans" cxnId="{BD3A2EA2-7AAB-4DB3-8AB5-2F316DDB7F02}">
      <dgm:prSet/>
      <dgm:spPr/>
      <dgm:t>
        <a:bodyPr/>
        <a:lstStyle/>
        <a:p>
          <a:endParaRPr lang="en-US" sz="1400"/>
        </a:p>
      </dgm:t>
    </dgm:pt>
    <dgm:pt modelId="{664D1991-7120-4435-95C0-1265E41F3BBF}" type="sibTrans" cxnId="{BD3A2EA2-7AAB-4DB3-8AB5-2F316DDB7F02}">
      <dgm:prSet/>
      <dgm:spPr/>
      <dgm:t>
        <a:bodyPr/>
        <a:lstStyle/>
        <a:p>
          <a:endParaRPr lang="en-US" sz="1400"/>
        </a:p>
      </dgm:t>
    </dgm:pt>
    <dgm:pt modelId="{A260227B-CEEE-4428-AF0C-EC7C961EACA7}">
      <dgm:prSet phldrT="[Texto]" custT="1"/>
      <dgm:spPr/>
      <dgm:t>
        <a:bodyPr/>
        <a:lstStyle/>
        <a:p>
          <a:r>
            <a:rPr lang="es-ES" sz="1400" dirty="0" smtClean="0"/>
            <a:t>Existe cada vez mayor competencia laboral, debido a la internacionalización de la oferta académica. </a:t>
          </a:r>
          <a:endParaRPr lang="en-US" sz="1400" dirty="0"/>
        </a:p>
      </dgm:t>
    </dgm:pt>
    <dgm:pt modelId="{EC521CBD-5767-4576-8B8E-5F550E441A34}" type="parTrans" cxnId="{8322FB37-CE6C-4290-A50B-A441CA395D0F}">
      <dgm:prSet/>
      <dgm:spPr/>
      <dgm:t>
        <a:bodyPr/>
        <a:lstStyle/>
        <a:p>
          <a:endParaRPr lang="en-US" sz="1400"/>
        </a:p>
      </dgm:t>
    </dgm:pt>
    <dgm:pt modelId="{2CCB6A22-130F-4DF2-8180-AF9A5C036F57}" type="sibTrans" cxnId="{8322FB37-CE6C-4290-A50B-A441CA395D0F}">
      <dgm:prSet/>
      <dgm:spPr/>
      <dgm:t>
        <a:bodyPr/>
        <a:lstStyle/>
        <a:p>
          <a:endParaRPr lang="en-US" sz="1400"/>
        </a:p>
      </dgm:t>
    </dgm:pt>
    <dgm:pt modelId="{4F61422C-8A24-49CA-92F4-96A3E3C21B16}">
      <dgm:prSet phldrT="[Texto]" custT="1"/>
      <dgm:spPr/>
      <dgm:t>
        <a:bodyPr/>
        <a:lstStyle/>
        <a:p>
          <a:r>
            <a:rPr lang="es-ES" sz="1400" dirty="0" smtClean="0"/>
            <a:t>La Universidad establece la entrega de una educación de calidad basada en estándares que ayudan al desarrollo de la sociedad.</a:t>
          </a:r>
          <a:endParaRPr lang="en-US" sz="1400" dirty="0"/>
        </a:p>
      </dgm:t>
    </dgm:pt>
    <dgm:pt modelId="{0D39822A-030B-4A79-A36B-3E631B018DB3}" type="parTrans" cxnId="{61A9D648-46AC-47FA-8C01-DD7F67BFD86E}">
      <dgm:prSet/>
      <dgm:spPr/>
      <dgm:t>
        <a:bodyPr/>
        <a:lstStyle/>
        <a:p>
          <a:endParaRPr lang="en-US" sz="1400"/>
        </a:p>
      </dgm:t>
    </dgm:pt>
    <dgm:pt modelId="{0676383C-C3C8-4EB2-B152-075813324E82}" type="sibTrans" cxnId="{61A9D648-46AC-47FA-8C01-DD7F67BFD86E}">
      <dgm:prSet/>
      <dgm:spPr/>
      <dgm:t>
        <a:bodyPr/>
        <a:lstStyle/>
        <a:p>
          <a:endParaRPr lang="en-US" sz="1400"/>
        </a:p>
      </dgm:t>
    </dgm:pt>
    <dgm:pt modelId="{12F06199-78A1-4A68-8C54-6D4E6D71E518}" type="pres">
      <dgm:prSet presAssocID="{6298BD9E-20B9-46CA-B3F0-57504290C0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368AAD-0F63-455D-B8D4-D4B2E7A940F1}" type="pres">
      <dgm:prSet presAssocID="{7D11FDA3-9A58-47E6-8FED-4C9FD3B5A5D0}" presName="parentLin" presStyleCnt="0"/>
      <dgm:spPr/>
    </dgm:pt>
    <dgm:pt modelId="{ED6A0B3F-B8F9-4B9E-B8EE-8BDF5E18A49F}" type="pres">
      <dgm:prSet presAssocID="{7D11FDA3-9A58-47E6-8FED-4C9FD3B5A5D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FBF0063-996C-46F2-85A8-994A1929B8C6}" type="pres">
      <dgm:prSet presAssocID="{7D11FDA3-9A58-47E6-8FED-4C9FD3B5A5D0}" presName="parentText" presStyleLbl="node1" presStyleIdx="0" presStyleCnt="5" custScaleX="102995" custScaleY="171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3F3D9-F138-42B8-B0BA-0AEF3AAB0D2A}" type="pres">
      <dgm:prSet presAssocID="{7D11FDA3-9A58-47E6-8FED-4C9FD3B5A5D0}" presName="negativeSpace" presStyleCnt="0"/>
      <dgm:spPr/>
    </dgm:pt>
    <dgm:pt modelId="{87471E22-4AB9-44E3-9446-4FDD83943176}" type="pres">
      <dgm:prSet presAssocID="{7D11FDA3-9A58-47E6-8FED-4C9FD3B5A5D0}" presName="childText" presStyleLbl="conFgAcc1" presStyleIdx="0" presStyleCnt="5">
        <dgm:presLayoutVars>
          <dgm:bulletEnabled val="1"/>
        </dgm:presLayoutVars>
      </dgm:prSet>
      <dgm:spPr/>
    </dgm:pt>
    <dgm:pt modelId="{B9CBF3D6-BE3A-443D-BDD3-F817A5FCED71}" type="pres">
      <dgm:prSet presAssocID="{8376BB73-6AEE-4B29-87AA-0C277009F0EF}" presName="spaceBetweenRectangles" presStyleCnt="0"/>
      <dgm:spPr/>
    </dgm:pt>
    <dgm:pt modelId="{E4B24D45-37B5-41D2-A11F-A5DF78E268B5}" type="pres">
      <dgm:prSet presAssocID="{A260227B-CEEE-4428-AF0C-EC7C961EACA7}" presName="parentLin" presStyleCnt="0"/>
      <dgm:spPr/>
    </dgm:pt>
    <dgm:pt modelId="{E2003E88-B770-461A-A660-EA4138512CA8}" type="pres">
      <dgm:prSet presAssocID="{A260227B-CEEE-4428-AF0C-EC7C961EACA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519AC9A-BCA0-4065-BC6C-4A238CD8FC2B}" type="pres">
      <dgm:prSet presAssocID="{A260227B-CEEE-4428-AF0C-EC7C961EACA7}" presName="parentText" presStyleLbl="node1" presStyleIdx="1" presStyleCnt="5" custScaleX="102995" custScaleY="1537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7B8BC-ADC3-4D0B-BE41-E66A76745DE2}" type="pres">
      <dgm:prSet presAssocID="{A260227B-CEEE-4428-AF0C-EC7C961EACA7}" presName="negativeSpace" presStyleCnt="0"/>
      <dgm:spPr/>
    </dgm:pt>
    <dgm:pt modelId="{7034B8EA-F32C-4E25-9A59-9917DA358F01}" type="pres">
      <dgm:prSet presAssocID="{A260227B-CEEE-4428-AF0C-EC7C961EACA7}" presName="childText" presStyleLbl="conFgAcc1" presStyleIdx="1" presStyleCnt="5">
        <dgm:presLayoutVars>
          <dgm:bulletEnabled val="1"/>
        </dgm:presLayoutVars>
      </dgm:prSet>
      <dgm:spPr/>
    </dgm:pt>
    <dgm:pt modelId="{1176F757-8BF1-4277-8FD2-2AED5C24C5BA}" type="pres">
      <dgm:prSet presAssocID="{2CCB6A22-130F-4DF2-8180-AF9A5C036F57}" presName="spaceBetweenRectangles" presStyleCnt="0"/>
      <dgm:spPr/>
    </dgm:pt>
    <dgm:pt modelId="{825DA8FC-5097-4629-BB35-A415FEBCA4BF}" type="pres">
      <dgm:prSet presAssocID="{84D616E6-5397-4894-8C3A-6E4EFB4B7348}" presName="parentLin" presStyleCnt="0"/>
      <dgm:spPr/>
    </dgm:pt>
    <dgm:pt modelId="{6B4B08D0-35B4-448B-8272-6C6A17894718}" type="pres">
      <dgm:prSet presAssocID="{84D616E6-5397-4894-8C3A-6E4EFB4B7348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C43E044-2C8E-42FC-B7BC-3BD911EBF80D}" type="pres">
      <dgm:prSet presAssocID="{84D616E6-5397-4894-8C3A-6E4EFB4B7348}" presName="parentText" presStyleLbl="node1" presStyleIdx="2" presStyleCnt="5" custScaleX="102995" custScaleY="1179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6F0C4-DE06-4344-95CE-CDF55FB2FCC9}" type="pres">
      <dgm:prSet presAssocID="{84D616E6-5397-4894-8C3A-6E4EFB4B7348}" presName="negativeSpace" presStyleCnt="0"/>
      <dgm:spPr/>
    </dgm:pt>
    <dgm:pt modelId="{33682425-8EE8-4537-9F37-8B17602B869F}" type="pres">
      <dgm:prSet presAssocID="{84D616E6-5397-4894-8C3A-6E4EFB4B7348}" presName="childText" presStyleLbl="conFgAcc1" presStyleIdx="2" presStyleCnt="5">
        <dgm:presLayoutVars>
          <dgm:bulletEnabled val="1"/>
        </dgm:presLayoutVars>
      </dgm:prSet>
      <dgm:spPr/>
    </dgm:pt>
    <dgm:pt modelId="{C2D4931F-6FC2-41D0-B798-19FCEE887972}" type="pres">
      <dgm:prSet presAssocID="{55B21E08-00FC-4824-AEDB-3E506382A205}" presName="spaceBetweenRectangles" presStyleCnt="0"/>
      <dgm:spPr/>
    </dgm:pt>
    <dgm:pt modelId="{9D91D4EF-45BE-497C-B2B4-534793BFCFC5}" type="pres">
      <dgm:prSet presAssocID="{B4594229-268E-4D2D-A770-BDBE8A3BD21C}" presName="parentLin" presStyleCnt="0"/>
      <dgm:spPr/>
    </dgm:pt>
    <dgm:pt modelId="{A03153B5-4D59-4979-B8DE-5644EFE3D458}" type="pres">
      <dgm:prSet presAssocID="{B4594229-268E-4D2D-A770-BDBE8A3BD21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DAC1696F-445A-42B7-B36D-10B6B2B97C5D}" type="pres">
      <dgm:prSet presAssocID="{B4594229-268E-4D2D-A770-BDBE8A3BD21C}" presName="parentText" presStyleLbl="node1" presStyleIdx="3" presStyleCnt="5" custScaleX="102995" custScaleY="1504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BFD2A-4D67-41F5-80C9-90EE97BD4103}" type="pres">
      <dgm:prSet presAssocID="{B4594229-268E-4D2D-A770-BDBE8A3BD21C}" presName="negativeSpace" presStyleCnt="0"/>
      <dgm:spPr/>
    </dgm:pt>
    <dgm:pt modelId="{D625652D-62AD-43AD-8C3A-14E340146FF7}" type="pres">
      <dgm:prSet presAssocID="{B4594229-268E-4D2D-A770-BDBE8A3BD21C}" presName="childText" presStyleLbl="conFgAcc1" presStyleIdx="3" presStyleCnt="5">
        <dgm:presLayoutVars>
          <dgm:bulletEnabled val="1"/>
        </dgm:presLayoutVars>
      </dgm:prSet>
      <dgm:spPr/>
    </dgm:pt>
    <dgm:pt modelId="{0107DE3D-C517-46E9-8BBE-E3DB1573726E}" type="pres">
      <dgm:prSet presAssocID="{664D1991-7120-4435-95C0-1265E41F3BBF}" presName="spaceBetweenRectangles" presStyleCnt="0"/>
      <dgm:spPr/>
    </dgm:pt>
    <dgm:pt modelId="{772221CF-F963-4941-AA2D-5638F1ED2B26}" type="pres">
      <dgm:prSet presAssocID="{4F61422C-8A24-49CA-92F4-96A3E3C21B16}" presName="parentLin" presStyleCnt="0"/>
      <dgm:spPr/>
    </dgm:pt>
    <dgm:pt modelId="{60B5A7FD-CE85-4854-B5B9-EE85C137CF01}" type="pres">
      <dgm:prSet presAssocID="{4F61422C-8A24-49CA-92F4-96A3E3C21B16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30FA6913-3FC5-4CB5-A3C7-9507F1FD04C9}" type="pres">
      <dgm:prSet presAssocID="{4F61422C-8A24-49CA-92F4-96A3E3C21B16}" presName="parentText" presStyleLbl="node1" presStyleIdx="4" presStyleCnt="5" custScaleY="1449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2BEA1-3D1D-4649-B023-306EC19951BA}" type="pres">
      <dgm:prSet presAssocID="{4F61422C-8A24-49CA-92F4-96A3E3C21B16}" presName="negativeSpace" presStyleCnt="0"/>
      <dgm:spPr/>
    </dgm:pt>
    <dgm:pt modelId="{D7BDAEBB-1A40-4EEB-878B-52970B1C6324}" type="pres">
      <dgm:prSet presAssocID="{4F61422C-8A24-49CA-92F4-96A3E3C21B1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08DE9C4-8873-4064-81E7-851471EDCA8D}" type="presOf" srcId="{7D11FDA3-9A58-47E6-8FED-4C9FD3B5A5D0}" destId="{3FBF0063-996C-46F2-85A8-994A1929B8C6}" srcOrd="1" destOrd="0" presId="urn:microsoft.com/office/officeart/2005/8/layout/list1"/>
    <dgm:cxn modelId="{6781CB08-3A31-4E12-84C3-3F0D7CA59106}" type="presOf" srcId="{84D616E6-5397-4894-8C3A-6E4EFB4B7348}" destId="{AC43E044-2C8E-42FC-B7BC-3BD911EBF80D}" srcOrd="1" destOrd="0" presId="urn:microsoft.com/office/officeart/2005/8/layout/list1"/>
    <dgm:cxn modelId="{7FD2E726-FD6B-44E8-B89D-375619696EDA}" type="presOf" srcId="{4F61422C-8A24-49CA-92F4-96A3E3C21B16}" destId="{30FA6913-3FC5-4CB5-A3C7-9507F1FD04C9}" srcOrd="1" destOrd="0" presId="urn:microsoft.com/office/officeart/2005/8/layout/list1"/>
    <dgm:cxn modelId="{8322FB37-CE6C-4290-A50B-A441CA395D0F}" srcId="{6298BD9E-20B9-46CA-B3F0-57504290C081}" destId="{A260227B-CEEE-4428-AF0C-EC7C961EACA7}" srcOrd="1" destOrd="0" parTransId="{EC521CBD-5767-4576-8B8E-5F550E441A34}" sibTransId="{2CCB6A22-130F-4DF2-8180-AF9A5C036F57}"/>
    <dgm:cxn modelId="{7AA537D1-5139-4407-A295-025C2A4B6E10}" type="presOf" srcId="{4F61422C-8A24-49CA-92F4-96A3E3C21B16}" destId="{60B5A7FD-CE85-4854-B5B9-EE85C137CF01}" srcOrd="0" destOrd="0" presId="urn:microsoft.com/office/officeart/2005/8/layout/list1"/>
    <dgm:cxn modelId="{AD9981D8-A0AC-4716-BE02-DF48C4840B15}" type="presOf" srcId="{B4594229-268E-4D2D-A770-BDBE8A3BD21C}" destId="{DAC1696F-445A-42B7-B36D-10B6B2B97C5D}" srcOrd="1" destOrd="0" presId="urn:microsoft.com/office/officeart/2005/8/layout/list1"/>
    <dgm:cxn modelId="{F57B98F6-8DEF-4E32-8C1A-48443D35C814}" type="presOf" srcId="{7D11FDA3-9A58-47E6-8FED-4C9FD3B5A5D0}" destId="{ED6A0B3F-B8F9-4B9E-B8EE-8BDF5E18A49F}" srcOrd="0" destOrd="0" presId="urn:microsoft.com/office/officeart/2005/8/layout/list1"/>
    <dgm:cxn modelId="{B4A7A3E9-CF88-4954-AA2F-443CEC0BA8B4}" type="presOf" srcId="{A260227B-CEEE-4428-AF0C-EC7C961EACA7}" destId="{6519AC9A-BCA0-4065-BC6C-4A238CD8FC2B}" srcOrd="1" destOrd="0" presId="urn:microsoft.com/office/officeart/2005/8/layout/list1"/>
    <dgm:cxn modelId="{61A9D648-46AC-47FA-8C01-DD7F67BFD86E}" srcId="{6298BD9E-20B9-46CA-B3F0-57504290C081}" destId="{4F61422C-8A24-49CA-92F4-96A3E3C21B16}" srcOrd="4" destOrd="0" parTransId="{0D39822A-030B-4A79-A36B-3E631B018DB3}" sibTransId="{0676383C-C3C8-4EB2-B152-075813324E82}"/>
    <dgm:cxn modelId="{F228B6E6-786D-403A-B2D2-E5D79CDABC37}" type="presOf" srcId="{84D616E6-5397-4894-8C3A-6E4EFB4B7348}" destId="{6B4B08D0-35B4-448B-8272-6C6A17894718}" srcOrd="0" destOrd="0" presId="urn:microsoft.com/office/officeart/2005/8/layout/list1"/>
    <dgm:cxn modelId="{BD3A2EA2-7AAB-4DB3-8AB5-2F316DDB7F02}" srcId="{6298BD9E-20B9-46CA-B3F0-57504290C081}" destId="{B4594229-268E-4D2D-A770-BDBE8A3BD21C}" srcOrd="3" destOrd="0" parTransId="{C0E23A21-D5E9-41DE-AA42-04264D381FF7}" sibTransId="{664D1991-7120-4435-95C0-1265E41F3BBF}"/>
    <dgm:cxn modelId="{62CAD9E6-F49C-4408-A52D-C1B92B6C336A}" srcId="{6298BD9E-20B9-46CA-B3F0-57504290C081}" destId="{7D11FDA3-9A58-47E6-8FED-4C9FD3B5A5D0}" srcOrd="0" destOrd="0" parTransId="{ECDCD80F-6005-49D7-8B9A-70D8B32AB4D4}" sibTransId="{8376BB73-6AEE-4B29-87AA-0C277009F0EF}"/>
    <dgm:cxn modelId="{6525E305-365A-4178-89E0-0F9B8954A8AB}" type="presOf" srcId="{B4594229-268E-4D2D-A770-BDBE8A3BD21C}" destId="{A03153B5-4D59-4979-B8DE-5644EFE3D458}" srcOrd="0" destOrd="0" presId="urn:microsoft.com/office/officeart/2005/8/layout/list1"/>
    <dgm:cxn modelId="{8F4C1770-C8E4-4E7F-95E4-85FCEBF7AF85}" type="presOf" srcId="{A260227B-CEEE-4428-AF0C-EC7C961EACA7}" destId="{E2003E88-B770-461A-A660-EA4138512CA8}" srcOrd="0" destOrd="0" presId="urn:microsoft.com/office/officeart/2005/8/layout/list1"/>
    <dgm:cxn modelId="{F701C0EA-C094-4067-A034-6E5389ECD936}" srcId="{6298BD9E-20B9-46CA-B3F0-57504290C081}" destId="{84D616E6-5397-4894-8C3A-6E4EFB4B7348}" srcOrd="2" destOrd="0" parTransId="{4F6DB410-A490-425F-A7F3-3535E3D50560}" sibTransId="{55B21E08-00FC-4824-AEDB-3E506382A205}"/>
    <dgm:cxn modelId="{91972C07-609C-446A-8845-758CE13D5AFE}" type="presOf" srcId="{6298BD9E-20B9-46CA-B3F0-57504290C081}" destId="{12F06199-78A1-4A68-8C54-6D4E6D71E518}" srcOrd="0" destOrd="0" presId="urn:microsoft.com/office/officeart/2005/8/layout/list1"/>
    <dgm:cxn modelId="{82ED40F9-E8F8-4A97-B9FF-68F7EC7D7428}" type="presParOf" srcId="{12F06199-78A1-4A68-8C54-6D4E6D71E518}" destId="{0B368AAD-0F63-455D-B8D4-D4B2E7A940F1}" srcOrd="0" destOrd="0" presId="urn:microsoft.com/office/officeart/2005/8/layout/list1"/>
    <dgm:cxn modelId="{7EB207A0-7A13-486E-99A0-64E22B0C3B34}" type="presParOf" srcId="{0B368AAD-0F63-455D-B8D4-D4B2E7A940F1}" destId="{ED6A0B3F-B8F9-4B9E-B8EE-8BDF5E18A49F}" srcOrd="0" destOrd="0" presId="urn:microsoft.com/office/officeart/2005/8/layout/list1"/>
    <dgm:cxn modelId="{F335581D-BEB5-4A06-A29D-66EFBD88D76E}" type="presParOf" srcId="{0B368AAD-0F63-455D-B8D4-D4B2E7A940F1}" destId="{3FBF0063-996C-46F2-85A8-994A1929B8C6}" srcOrd="1" destOrd="0" presId="urn:microsoft.com/office/officeart/2005/8/layout/list1"/>
    <dgm:cxn modelId="{3B3C2731-22D3-417A-982C-02E780843E9A}" type="presParOf" srcId="{12F06199-78A1-4A68-8C54-6D4E6D71E518}" destId="{53A3F3D9-F138-42B8-B0BA-0AEF3AAB0D2A}" srcOrd="1" destOrd="0" presId="urn:microsoft.com/office/officeart/2005/8/layout/list1"/>
    <dgm:cxn modelId="{F37962D3-F808-47E5-8327-F2276A7066DF}" type="presParOf" srcId="{12F06199-78A1-4A68-8C54-6D4E6D71E518}" destId="{87471E22-4AB9-44E3-9446-4FDD83943176}" srcOrd="2" destOrd="0" presId="urn:microsoft.com/office/officeart/2005/8/layout/list1"/>
    <dgm:cxn modelId="{E5DBA6FB-8EB4-42A8-8674-CFBB2F82D3BB}" type="presParOf" srcId="{12F06199-78A1-4A68-8C54-6D4E6D71E518}" destId="{B9CBF3D6-BE3A-443D-BDD3-F817A5FCED71}" srcOrd="3" destOrd="0" presId="urn:microsoft.com/office/officeart/2005/8/layout/list1"/>
    <dgm:cxn modelId="{7D7F821B-F14F-4A53-A5BC-39AC5B5BA33A}" type="presParOf" srcId="{12F06199-78A1-4A68-8C54-6D4E6D71E518}" destId="{E4B24D45-37B5-41D2-A11F-A5DF78E268B5}" srcOrd="4" destOrd="0" presId="urn:microsoft.com/office/officeart/2005/8/layout/list1"/>
    <dgm:cxn modelId="{E2077BB2-FD15-40D3-8B7D-6D4B2C407B3F}" type="presParOf" srcId="{E4B24D45-37B5-41D2-A11F-A5DF78E268B5}" destId="{E2003E88-B770-461A-A660-EA4138512CA8}" srcOrd="0" destOrd="0" presId="urn:microsoft.com/office/officeart/2005/8/layout/list1"/>
    <dgm:cxn modelId="{34985312-D0EB-4568-8D97-E79CBC1A88B0}" type="presParOf" srcId="{E4B24D45-37B5-41D2-A11F-A5DF78E268B5}" destId="{6519AC9A-BCA0-4065-BC6C-4A238CD8FC2B}" srcOrd="1" destOrd="0" presId="urn:microsoft.com/office/officeart/2005/8/layout/list1"/>
    <dgm:cxn modelId="{84668273-8B21-4A39-8B46-A63EB0C08953}" type="presParOf" srcId="{12F06199-78A1-4A68-8C54-6D4E6D71E518}" destId="{B277B8BC-ADC3-4D0B-BE41-E66A76745DE2}" srcOrd="5" destOrd="0" presId="urn:microsoft.com/office/officeart/2005/8/layout/list1"/>
    <dgm:cxn modelId="{BB428F85-AE7E-49E0-9155-BFC8594C8FB8}" type="presParOf" srcId="{12F06199-78A1-4A68-8C54-6D4E6D71E518}" destId="{7034B8EA-F32C-4E25-9A59-9917DA358F01}" srcOrd="6" destOrd="0" presId="urn:microsoft.com/office/officeart/2005/8/layout/list1"/>
    <dgm:cxn modelId="{E9DE4D6D-0FE4-4B4D-A0DF-4C558D9E08E7}" type="presParOf" srcId="{12F06199-78A1-4A68-8C54-6D4E6D71E518}" destId="{1176F757-8BF1-4277-8FD2-2AED5C24C5BA}" srcOrd="7" destOrd="0" presId="urn:microsoft.com/office/officeart/2005/8/layout/list1"/>
    <dgm:cxn modelId="{B2DEA8BC-440C-4D3F-92C3-8BFEEE257810}" type="presParOf" srcId="{12F06199-78A1-4A68-8C54-6D4E6D71E518}" destId="{825DA8FC-5097-4629-BB35-A415FEBCA4BF}" srcOrd="8" destOrd="0" presId="urn:microsoft.com/office/officeart/2005/8/layout/list1"/>
    <dgm:cxn modelId="{AF983BFD-CAD3-4814-A43B-10D610B990D0}" type="presParOf" srcId="{825DA8FC-5097-4629-BB35-A415FEBCA4BF}" destId="{6B4B08D0-35B4-448B-8272-6C6A17894718}" srcOrd="0" destOrd="0" presId="urn:microsoft.com/office/officeart/2005/8/layout/list1"/>
    <dgm:cxn modelId="{907C7B45-0EC5-4368-86AB-E43448EC8B33}" type="presParOf" srcId="{825DA8FC-5097-4629-BB35-A415FEBCA4BF}" destId="{AC43E044-2C8E-42FC-B7BC-3BD911EBF80D}" srcOrd="1" destOrd="0" presId="urn:microsoft.com/office/officeart/2005/8/layout/list1"/>
    <dgm:cxn modelId="{1584EBA2-D51B-4B1D-BA4D-6941DDB20C05}" type="presParOf" srcId="{12F06199-78A1-4A68-8C54-6D4E6D71E518}" destId="{E7D6F0C4-DE06-4344-95CE-CDF55FB2FCC9}" srcOrd="9" destOrd="0" presId="urn:microsoft.com/office/officeart/2005/8/layout/list1"/>
    <dgm:cxn modelId="{D3584C76-FE38-44E1-A6B4-1AE338E37467}" type="presParOf" srcId="{12F06199-78A1-4A68-8C54-6D4E6D71E518}" destId="{33682425-8EE8-4537-9F37-8B17602B869F}" srcOrd="10" destOrd="0" presId="urn:microsoft.com/office/officeart/2005/8/layout/list1"/>
    <dgm:cxn modelId="{2E51CD3F-C8FE-4311-9A1C-CC9F8A704F53}" type="presParOf" srcId="{12F06199-78A1-4A68-8C54-6D4E6D71E518}" destId="{C2D4931F-6FC2-41D0-B798-19FCEE887972}" srcOrd="11" destOrd="0" presId="urn:microsoft.com/office/officeart/2005/8/layout/list1"/>
    <dgm:cxn modelId="{63DE90A5-68B6-4086-9F3A-8BB69517D003}" type="presParOf" srcId="{12F06199-78A1-4A68-8C54-6D4E6D71E518}" destId="{9D91D4EF-45BE-497C-B2B4-534793BFCFC5}" srcOrd="12" destOrd="0" presId="urn:microsoft.com/office/officeart/2005/8/layout/list1"/>
    <dgm:cxn modelId="{CCBC49B5-B79D-4A5F-9583-DC9923C634D4}" type="presParOf" srcId="{9D91D4EF-45BE-497C-B2B4-534793BFCFC5}" destId="{A03153B5-4D59-4979-B8DE-5644EFE3D458}" srcOrd="0" destOrd="0" presId="urn:microsoft.com/office/officeart/2005/8/layout/list1"/>
    <dgm:cxn modelId="{66635206-9F53-41BD-B3E2-2EFE69D94F69}" type="presParOf" srcId="{9D91D4EF-45BE-497C-B2B4-534793BFCFC5}" destId="{DAC1696F-445A-42B7-B36D-10B6B2B97C5D}" srcOrd="1" destOrd="0" presId="urn:microsoft.com/office/officeart/2005/8/layout/list1"/>
    <dgm:cxn modelId="{96E2CAE9-124B-4497-B4B1-3C2D06E247C8}" type="presParOf" srcId="{12F06199-78A1-4A68-8C54-6D4E6D71E518}" destId="{E53BFD2A-4D67-41F5-80C9-90EE97BD4103}" srcOrd="13" destOrd="0" presId="urn:microsoft.com/office/officeart/2005/8/layout/list1"/>
    <dgm:cxn modelId="{EBFA0897-C682-43D4-9EC8-22324E107764}" type="presParOf" srcId="{12F06199-78A1-4A68-8C54-6D4E6D71E518}" destId="{D625652D-62AD-43AD-8C3A-14E340146FF7}" srcOrd="14" destOrd="0" presId="urn:microsoft.com/office/officeart/2005/8/layout/list1"/>
    <dgm:cxn modelId="{9601B806-C5EC-4A0C-A8DD-D855D1B383C6}" type="presParOf" srcId="{12F06199-78A1-4A68-8C54-6D4E6D71E518}" destId="{0107DE3D-C517-46E9-8BBE-E3DB1573726E}" srcOrd="15" destOrd="0" presId="urn:microsoft.com/office/officeart/2005/8/layout/list1"/>
    <dgm:cxn modelId="{640C1545-B025-44DD-A823-FDFC7F7F3019}" type="presParOf" srcId="{12F06199-78A1-4A68-8C54-6D4E6D71E518}" destId="{772221CF-F963-4941-AA2D-5638F1ED2B26}" srcOrd="16" destOrd="0" presId="urn:microsoft.com/office/officeart/2005/8/layout/list1"/>
    <dgm:cxn modelId="{64411B3F-095B-4A42-9743-020C8D1C303F}" type="presParOf" srcId="{772221CF-F963-4941-AA2D-5638F1ED2B26}" destId="{60B5A7FD-CE85-4854-B5B9-EE85C137CF01}" srcOrd="0" destOrd="0" presId="urn:microsoft.com/office/officeart/2005/8/layout/list1"/>
    <dgm:cxn modelId="{44DB2B23-D184-40DC-8AF0-137C46DA0422}" type="presParOf" srcId="{772221CF-F963-4941-AA2D-5638F1ED2B26}" destId="{30FA6913-3FC5-4CB5-A3C7-9507F1FD04C9}" srcOrd="1" destOrd="0" presId="urn:microsoft.com/office/officeart/2005/8/layout/list1"/>
    <dgm:cxn modelId="{480A210B-4AF1-4BAA-8B30-9517FAC70412}" type="presParOf" srcId="{12F06199-78A1-4A68-8C54-6D4E6D71E518}" destId="{FEE2BEA1-3D1D-4649-B023-306EC19951BA}" srcOrd="17" destOrd="0" presId="urn:microsoft.com/office/officeart/2005/8/layout/list1"/>
    <dgm:cxn modelId="{6F0F7DB5-F815-4EDD-953A-60C36BE89F08}" type="presParOf" srcId="{12F06199-78A1-4A68-8C54-6D4E6D71E518}" destId="{D7BDAEBB-1A40-4EEB-878B-52970B1C632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C4F05-0BD1-48DF-9EEE-B5E35D31DC2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E977F76-C59C-4018-8A23-6AEF0A3AF3CC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Por </a:t>
          </a:r>
          <a:r>
            <a:rPr lang="es-ES_tradnl" dirty="0" err="1" smtClean="0">
              <a:solidFill>
                <a:schemeClr val="tx1"/>
              </a:solidFill>
            </a:rPr>
            <a:t>Parasuraman</a:t>
          </a:r>
          <a:r>
            <a:rPr lang="es-ES_tradnl" dirty="0" smtClean="0">
              <a:solidFill>
                <a:schemeClr val="tx1"/>
              </a:solidFill>
            </a:rPr>
            <a:t>, </a:t>
          </a:r>
          <a:r>
            <a:rPr lang="es-ES_tradnl" dirty="0" err="1" smtClean="0">
              <a:solidFill>
                <a:schemeClr val="tx1"/>
              </a:solidFill>
            </a:rPr>
            <a:t>Zeitham</a:t>
          </a:r>
          <a:r>
            <a:rPr lang="es-ES_tradnl" dirty="0" smtClean="0">
              <a:solidFill>
                <a:schemeClr val="tx1"/>
              </a:solidFill>
            </a:rPr>
            <a:t> y Berry (1985)</a:t>
          </a:r>
          <a:endParaRPr lang="en-US" dirty="0"/>
        </a:p>
      </dgm:t>
    </dgm:pt>
    <dgm:pt modelId="{9AF5BBD6-E7FD-46BD-9795-548FC7F6A03B}" type="parTrans" cxnId="{EFB84D99-21C5-4BC7-B567-68CFD65E9981}">
      <dgm:prSet/>
      <dgm:spPr/>
      <dgm:t>
        <a:bodyPr/>
        <a:lstStyle/>
        <a:p>
          <a:endParaRPr lang="en-US"/>
        </a:p>
      </dgm:t>
    </dgm:pt>
    <dgm:pt modelId="{6AA60830-708B-4E41-88AB-76DE57D139EA}" type="sibTrans" cxnId="{EFB84D99-21C5-4BC7-B567-68CFD65E9981}">
      <dgm:prSet/>
      <dgm:spPr/>
      <dgm:t>
        <a:bodyPr/>
        <a:lstStyle/>
        <a:p>
          <a:endParaRPr lang="en-US"/>
        </a:p>
      </dgm:t>
    </dgm:pt>
    <dgm:pt modelId="{CF7E0889-4699-4936-BA60-DBDCCE14A6E4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Es un instrumento representado por un cuestionario,  para medir la calidad de un servicio</a:t>
          </a:r>
          <a:endParaRPr lang="en-US" dirty="0"/>
        </a:p>
      </dgm:t>
    </dgm:pt>
    <dgm:pt modelId="{F3E87F7F-1BF1-4EFC-AF1E-AA6888DE8F99}" type="parTrans" cxnId="{3771EA25-7C47-4151-B91A-9ADA52A5F86E}">
      <dgm:prSet/>
      <dgm:spPr/>
      <dgm:t>
        <a:bodyPr/>
        <a:lstStyle/>
        <a:p>
          <a:endParaRPr lang="en-US"/>
        </a:p>
      </dgm:t>
    </dgm:pt>
    <dgm:pt modelId="{2E7261B7-C26A-44A9-8FCB-204BBE9F69BC}" type="sibTrans" cxnId="{3771EA25-7C47-4151-B91A-9ADA52A5F86E}">
      <dgm:prSet/>
      <dgm:spPr/>
      <dgm:t>
        <a:bodyPr/>
        <a:lstStyle/>
        <a:p>
          <a:endParaRPr lang="en-US"/>
        </a:p>
      </dgm:t>
    </dgm:pt>
    <dgm:pt modelId="{DE7A08A8-1042-4BDF-AA29-2C18CAFEECFA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Representa la diferencia entre las percepciones y expectativas de los clientes </a:t>
          </a:r>
          <a:endParaRPr lang="en-US" dirty="0"/>
        </a:p>
      </dgm:t>
    </dgm:pt>
    <dgm:pt modelId="{8634E1FF-F772-44A6-A414-EB26884A37AF}" type="parTrans" cxnId="{9A0E78DE-5EB6-4A4F-91C0-D810B7BF40AD}">
      <dgm:prSet/>
      <dgm:spPr/>
      <dgm:t>
        <a:bodyPr/>
        <a:lstStyle/>
        <a:p>
          <a:endParaRPr lang="en-US"/>
        </a:p>
      </dgm:t>
    </dgm:pt>
    <dgm:pt modelId="{C6B1585E-EFD4-4090-9712-C80313EB55C2}" type="sibTrans" cxnId="{9A0E78DE-5EB6-4A4F-91C0-D810B7BF40AD}">
      <dgm:prSet/>
      <dgm:spPr/>
      <dgm:t>
        <a:bodyPr/>
        <a:lstStyle/>
        <a:p>
          <a:endParaRPr lang="en-US"/>
        </a:p>
      </dgm:t>
    </dgm:pt>
    <dgm:pt modelId="{2AA50731-FED4-40B8-865C-174001E46D18}" type="pres">
      <dgm:prSet presAssocID="{DC4C4F05-0BD1-48DF-9EEE-B5E35D31DC21}" presName="linearFlow" presStyleCnt="0">
        <dgm:presLayoutVars>
          <dgm:resizeHandles val="exact"/>
        </dgm:presLayoutVars>
      </dgm:prSet>
      <dgm:spPr/>
    </dgm:pt>
    <dgm:pt modelId="{7990604E-EE07-4AF9-861A-1A0BF4BA7ECC}" type="pres">
      <dgm:prSet presAssocID="{5E977F76-C59C-4018-8A23-6AEF0A3AF3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04E84-9ACE-434B-9C84-EE53EB67CFF4}" type="pres">
      <dgm:prSet presAssocID="{6AA60830-708B-4E41-88AB-76DE57D139E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041F426-C75F-4702-969B-35FB263FB0EE}" type="pres">
      <dgm:prSet presAssocID="{6AA60830-708B-4E41-88AB-76DE57D139E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060D0E1-A9A7-4ACC-9356-6FB9E4BE440A}" type="pres">
      <dgm:prSet presAssocID="{CF7E0889-4699-4936-BA60-DBDCCE14A6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6B65A-1DAE-478D-ABD3-3237181F2905}" type="pres">
      <dgm:prSet presAssocID="{2E7261B7-C26A-44A9-8FCB-204BBE9F69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D12BD0E-F627-40D0-BBAA-BD9D2B783B0A}" type="pres">
      <dgm:prSet presAssocID="{2E7261B7-C26A-44A9-8FCB-204BBE9F69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43BF27E-A4AF-4C72-8ECD-B04B1D9A8DA6}" type="pres">
      <dgm:prSet presAssocID="{DE7A08A8-1042-4BDF-AA29-2C18CAFEEC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AB230B-B414-4022-BD5D-8D45D48AE5FC}" type="presOf" srcId="{DE7A08A8-1042-4BDF-AA29-2C18CAFEECFA}" destId="{243BF27E-A4AF-4C72-8ECD-B04B1D9A8DA6}" srcOrd="0" destOrd="0" presId="urn:microsoft.com/office/officeart/2005/8/layout/process2"/>
    <dgm:cxn modelId="{36983078-1960-467C-A6C0-465A9BC3A572}" type="presOf" srcId="{2E7261B7-C26A-44A9-8FCB-204BBE9F69BC}" destId="{E686B65A-1DAE-478D-ABD3-3237181F2905}" srcOrd="0" destOrd="0" presId="urn:microsoft.com/office/officeart/2005/8/layout/process2"/>
    <dgm:cxn modelId="{9A0E78DE-5EB6-4A4F-91C0-D810B7BF40AD}" srcId="{DC4C4F05-0BD1-48DF-9EEE-B5E35D31DC21}" destId="{DE7A08A8-1042-4BDF-AA29-2C18CAFEECFA}" srcOrd="2" destOrd="0" parTransId="{8634E1FF-F772-44A6-A414-EB26884A37AF}" sibTransId="{C6B1585E-EFD4-4090-9712-C80313EB55C2}"/>
    <dgm:cxn modelId="{3771EA25-7C47-4151-B91A-9ADA52A5F86E}" srcId="{DC4C4F05-0BD1-48DF-9EEE-B5E35D31DC21}" destId="{CF7E0889-4699-4936-BA60-DBDCCE14A6E4}" srcOrd="1" destOrd="0" parTransId="{F3E87F7F-1BF1-4EFC-AF1E-AA6888DE8F99}" sibTransId="{2E7261B7-C26A-44A9-8FCB-204BBE9F69BC}"/>
    <dgm:cxn modelId="{6A517688-D66B-4208-97D4-E92967ECC995}" type="presOf" srcId="{CF7E0889-4699-4936-BA60-DBDCCE14A6E4}" destId="{2060D0E1-A9A7-4ACC-9356-6FB9E4BE440A}" srcOrd="0" destOrd="0" presId="urn:microsoft.com/office/officeart/2005/8/layout/process2"/>
    <dgm:cxn modelId="{8DD01684-026C-47F7-B837-64D1A4E893E5}" type="presOf" srcId="{DC4C4F05-0BD1-48DF-9EEE-B5E35D31DC21}" destId="{2AA50731-FED4-40B8-865C-174001E46D18}" srcOrd="0" destOrd="0" presId="urn:microsoft.com/office/officeart/2005/8/layout/process2"/>
    <dgm:cxn modelId="{78C1300D-974B-432A-B88C-396B624B15FA}" type="presOf" srcId="{6AA60830-708B-4E41-88AB-76DE57D139EA}" destId="{B041F426-C75F-4702-969B-35FB263FB0EE}" srcOrd="1" destOrd="0" presId="urn:microsoft.com/office/officeart/2005/8/layout/process2"/>
    <dgm:cxn modelId="{EFB84D99-21C5-4BC7-B567-68CFD65E9981}" srcId="{DC4C4F05-0BD1-48DF-9EEE-B5E35D31DC21}" destId="{5E977F76-C59C-4018-8A23-6AEF0A3AF3CC}" srcOrd="0" destOrd="0" parTransId="{9AF5BBD6-E7FD-46BD-9795-548FC7F6A03B}" sibTransId="{6AA60830-708B-4E41-88AB-76DE57D139EA}"/>
    <dgm:cxn modelId="{67C08DD4-01BC-4F72-9C11-0E2E2912546B}" type="presOf" srcId="{6AA60830-708B-4E41-88AB-76DE57D139EA}" destId="{D9004E84-9ACE-434B-9C84-EE53EB67CFF4}" srcOrd="0" destOrd="0" presId="urn:microsoft.com/office/officeart/2005/8/layout/process2"/>
    <dgm:cxn modelId="{C5CD16FF-55A0-4640-BE61-D152D0126561}" type="presOf" srcId="{2E7261B7-C26A-44A9-8FCB-204BBE9F69BC}" destId="{BD12BD0E-F627-40D0-BBAA-BD9D2B783B0A}" srcOrd="1" destOrd="0" presId="urn:microsoft.com/office/officeart/2005/8/layout/process2"/>
    <dgm:cxn modelId="{3BD2D199-3C9A-4289-911A-0181B5747BC8}" type="presOf" srcId="{5E977F76-C59C-4018-8A23-6AEF0A3AF3CC}" destId="{7990604E-EE07-4AF9-861A-1A0BF4BA7ECC}" srcOrd="0" destOrd="0" presId="urn:microsoft.com/office/officeart/2005/8/layout/process2"/>
    <dgm:cxn modelId="{C047C511-4D62-407C-B6F3-0654A94D4D14}" type="presParOf" srcId="{2AA50731-FED4-40B8-865C-174001E46D18}" destId="{7990604E-EE07-4AF9-861A-1A0BF4BA7ECC}" srcOrd="0" destOrd="0" presId="urn:microsoft.com/office/officeart/2005/8/layout/process2"/>
    <dgm:cxn modelId="{24B89B7D-C2BD-4C54-847F-4F2C7F5D7185}" type="presParOf" srcId="{2AA50731-FED4-40B8-865C-174001E46D18}" destId="{D9004E84-9ACE-434B-9C84-EE53EB67CFF4}" srcOrd="1" destOrd="0" presId="urn:microsoft.com/office/officeart/2005/8/layout/process2"/>
    <dgm:cxn modelId="{EA829E86-626C-45FD-9078-B2AE98795D3D}" type="presParOf" srcId="{D9004E84-9ACE-434B-9C84-EE53EB67CFF4}" destId="{B041F426-C75F-4702-969B-35FB263FB0EE}" srcOrd="0" destOrd="0" presId="urn:microsoft.com/office/officeart/2005/8/layout/process2"/>
    <dgm:cxn modelId="{1B66EF27-0ADD-428D-8527-AE36F2F073C6}" type="presParOf" srcId="{2AA50731-FED4-40B8-865C-174001E46D18}" destId="{2060D0E1-A9A7-4ACC-9356-6FB9E4BE440A}" srcOrd="2" destOrd="0" presId="urn:microsoft.com/office/officeart/2005/8/layout/process2"/>
    <dgm:cxn modelId="{B24E3A1F-4543-4858-B0FB-08DB901D9600}" type="presParOf" srcId="{2AA50731-FED4-40B8-865C-174001E46D18}" destId="{E686B65A-1DAE-478D-ABD3-3237181F2905}" srcOrd="3" destOrd="0" presId="urn:microsoft.com/office/officeart/2005/8/layout/process2"/>
    <dgm:cxn modelId="{100F98BF-82FF-4F17-AD47-66C137BBA9B2}" type="presParOf" srcId="{E686B65A-1DAE-478D-ABD3-3237181F2905}" destId="{BD12BD0E-F627-40D0-BBAA-BD9D2B783B0A}" srcOrd="0" destOrd="0" presId="urn:microsoft.com/office/officeart/2005/8/layout/process2"/>
    <dgm:cxn modelId="{F6952952-EBD9-4C7A-9BF2-0808F5935B8F}" type="presParOf" srcId="{2AA50731-FED4-40B8-865C-174001E46D18}" destId="{243BF27E-A4AF-4C72-8ECD-B04B1D9A8DA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AAAF58-BEF2-4EAF-8C9A-ECB5556C187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7BB83-45D4-4DC1-8C0F-869FEA7173B3}">
      <dgm:prSet phldrT="[Texto]"/>
      <dgm:spPr/>
      <dgm:t>
        <a:bodyPr/>
        <a:lstStyle/>
        <a:p>
          <a:r>
            <a:rPr lang="es-EC" dirty="0" smtClean="0"/>
            <a:t>Población Objetivo</a:t>
          </a:r>
          <a:endParaRPr lang="en-US" dirty="0"/>
        </a:p>
      </dgm:t>
    </dgm:pt>
    <dgm:pt modelId="{03574301-4C2B-4AF8-8C42-578266C2D650}" type="parTrans" cxnId="{58C54EE4-8FE3-450B-9FCB-DBBCC4AA1496}">
      <dgm:prSet/>
      <dgm:spPr/>
      <dgm:t>
        <a:bodyPr/>
        <a:lstStyle/>
        <a:p>
          <a:endParaRPr lang="en-US"/>
        </a:p>
      </dgm:t>
    </dgm:pt>
    <dgm:pt modelId="{0B5B3EE5-03CD-40CE-B4C0-76FC0808988C}" type="sibTrans" cxnId="{58C54EE4-8FE3-450B-9FCB-DBBCC4AA1496}">
      <dgm:prSet/>
      <dgm:spPr/>
      <dgm:t>
        <a:bodyPr/>
        <a:lstStyle/>
        <a:p>
          <a:endParaRPr lang="en-US"/>
        </a:p>
      </dgm:t>
    </dgm:pt>
    <dgm:pt modelId="{1958E90A-0F07-4EDB-8BE0-4C437974DC5E}">
      <dgm:prSet phldrT="[Texto]" custT="1"/>
      <dgm:spPr/>
      <dgm:t>
        <a:bodyPr/>
        <a:lstStyle/>
        <a:p>
          <a:r>
            <a:rPr lang="es-EC" sz="1200" dirty="0" smtClean="0"/>
            <a:t>Todos los estudiantes de educación a distancia del departamento  de ciencias económicas administrativas y de comercio </a:t>
          </a:r>
          <a:endParaRPr lang="en-US" sz="1200" dirty="0"/>
        </a:p>
      </dgm:t>
    </dgm:pt>
    <dgm:pt modelId="{69EDE8B0-3863-480A-A0D4-F0AB30ED1D55}" type="parTrans" cxnId="{37CB3D01-5DBE-4131-B23F-7966B6258C50}">
      <dgm:prSet/>
      <dgm:spPr/>
      <dgm:t>
        <a:bodyPr/>
        <a:lstStyle/>
        <a:p>
          <a:endParaRPr lang="en-US"/>
        </a:p>
      </dgm:t>
    </dgm:pt>
    <dgm:pt modelId="{8B159D34-6EAB-4FFC-9181-46143CB0C510}" type="sibTrans" cxnId="{37CB3D01-5DBE-4131-B23F-7966B6258C50}">
      <dgm:prSet/>
      <dgm:spPr/>
      <dgm:t>
        <a:bodyPr/>
        <a:lstStyle/>
        <a:p>
          <a:endParaRPr lang="en-US"/>
        </a:p>
      </dgm:t>
    </dgm:pt>
    <dgm:pt modelId="{9FAC5D5C-3BC7-4201-B582-15F6BD5926A0}">
      <dgm:prSet phldrT="[Texto]"/>
      <dgm:spPr/>
      <dgm:t>
        <a:bodyPr/>
        <a:lstStyle/>
        <a:p>
          <a:r>
            <a:rPr lang="es-EC" dirty="0" smtClean="0"/>
            <a:t>Técnica de muestreo</a:t>
          </a:r>
          <a:endParaRPr lang="en-US" dirty="0"/>
        </a:p>
      </dgm:t>
    </dgm:pt>
    <dgm:pt modelId="{2761D7CA-E855-4E77-97DC-A71ECAD4A601}" type="parTrans" cxnId="{FFC7985B-A1CC-4ED8-A3A1-E50D27555729}">
      <dgm:prSet/>
      <dgm:spPr/>
      <dgm:t>
        <a:bodyPr/>
        <a:lstStyle/>
        <a:p>
          <a:endParaRPr lang="en-US"/>
        </a:p>
      </dgm:t>
    </dgm:pt>
    <dgm:pt modelId="{EB44E451-1E82-456F-A4FB-DB330D89546C}" type="sibTrans" cxnId="{FFC7985B-A1CC-4ED8-A3A1-E50D27555729}">
      <dgm:prSet/>
      <dgm:spPr/>
      <dgm:t>
        <a:bodyPr/>
        <a:lstStyle/>
        <a:p>
          <a:endParaRPr lang="en-US"/>
        </a:p>
      </dgm:t>
    </dgm:pt>
    <dgm:pt modelId="{3C43EA0A-10FB-4C42-9286-E096B5C93B1B}">
      <dgm:prSet phldrT="[Texto]" custT="1"/>
      <dgm:spPr/>
      <dgm:t>
        <a:bodyPr/>
        <a:lstStyle/>
        <a:p>
          <a:r>
            <a:rPr lang="es-EC" sz="1200" dirty="0" smtClean="0"/>
            <a:t>Muestreo aleatorio estratificado</a:t>
          </a:r>
          <a:endParaRPr lang="en-US" sz="1200" dirty="0"/>
        </a:p>
      </dgm:t>
    </dgm:pt>
    <dgm:pt modelId="{9FCC8DC5-62AE-4EAB-B11C-95EA0AF01A3E}" type="parTrans" cxnId="{00576E13-8F99-4660-B5A7-B5C57227E1A0}">
      <dgm:prSet/>
      <dgm:spPr/>
      <dgm:t>
        <a:bodyPr/>
        <a:lstStyle/>
        <a:p>
          <a:endParaRPr lang="en-US"/>
        </a:p>
      </dgm:t>
    </dgm:pt>
    <dgm:pt modelId="{C0EBFDAF-2161-4471-98D9-CD755C996065}" type="sibTrans" cxnId="{00576E13-8F99-4660-B5A7-B5C57227E1A0}">
      <dgm:prSet/>
      <dgm:spPr/>
      <dgm:t>
        <a:bodyPr/>
        <a:lstStyle/>
        <a:p>
          <a:endParaRPr lang="en-US"/>
        </a:p>
      </dgm:t>
    </dgm:pt>
    <dgm:pt modelId="{2151D7B6-EBD1-4153-8CC2-ED7AAE82D664}">
      <dgm:prSet phldrT="[Texto]"/>
      <dgm:spPr/>
      <dgm:t>
        <a:bodyPr/>
        <a:lstStyle/>
        <a:p>
          <a:r>
            <a:rPr lang="es-EC" dirty="0" smtClean="0"/>
            <a:t>Problema</a:t>
          </a:r>
          <a:endParaRPr lang="en-US" dirty="0"/>
        </a:p>
      </dgm:t>
    </dgm:pt>
    <dgm:pt modelId="{F0245FAD-BCFA-4528-9778-27FA355F4A24}" type="parTrans" cxnId="{B9B738D0-1A57-42E9-9546-746B85FF55F5}">
      <dgm:prSet/>
      <dgm:spPr/>
      <dgm:t>
        <a:bodyPr/>
        <a:lstStyle/>
        <a:p>
          <a:endParaRPr lang="en-US"/>
        </a:p>
      </dgm:t>
    </dgm:pt>
    <dgm:pt modelId="{6496D74C-9701-4FF6-8E31-62B0918416C4}" type="sibTrans" cxnId="{B9B738D0-1A57-42E9-9546-746B85FF55F5}">
      <dgm:prSet/>
      <dgm:spPr/>
      <dgm:t>
        <a:bodyPr/>
        <a:lstStyle/>
        <a:p>
          <a:endParaRPr lang="en-US"/>
        </a:p>
      </dgm:t>
    </dgm:pt>
    <dgm:pt modelId="{779DD96D-74A2-4D74-9FD8-85A354EAEA4E}">
      <dgm:prSet phldrT="[Texto]" custT="1"/>
      <dgm:spPr/>
      <dgm:t>
        <a:bodyPr/>
        <a:lstStyle/>
        <a:p>
          <a:r>
            <a:rPr lang="es-ES" sz="1200" b="0" dirty="0" smtClean="0"/>
            <a:t>Actualmente no existe mecanismo para medir la calidad del servicio que se entrega a los estudiantes </a:t>
          </a:r>
          <a:endParaRPr lang="en-US" sz="1200" b="0" dirty="0"/>
        </a:p>
      </dgm:t>
    </dgm:pt>
    <dgm:pt modelId="{D0FB97FB-B4EE-4565-8CF0-55ECDFED8943}" type="parTrans" cxnId="{D872A938-EC31-42F7-B4B1-02D2CF6C7EA8}">
      <dgm:prSet/>
      <dgm:spPr/>
      <dgm:t>
        <a:bodyPr/>
        <a:lstStyle/>
        <a:p>
          <a:endParaRPr lang="en-US"/>
        </a:p>
      </dgm:t>
    </dgm:pt>
    <dgm:pt modelId="{28835265-D0EE-4337-B39A-7C9FDD23744C}" type="sibTrans" cxnId="{D872A938-EC31-42F7-B4B1-02D2CF6C7EA8}">
      <dgm:prSet/>
      <dgm:spPr/>
      <dgm:t>
        <a:bodyPr/>
        <a:lstStyle/>
        <a:p>
          <a:endParaRPr lang="en-US"/>
        </a:p>
      </dgm:t>
    </dgm:pt>
    <dgm:pt modelId="{6E3E1447-263F-4F0C-AFB0-B8DB266E2EEE}">
      <dgm:prSet phldrT="[Texto]" custT="1"/>
      <dgm:spPr/>
      <dgm:t>
        <a:bodyPr/>
        <a:lstStyle/>
        <a:p>
          <a:r>
            <a:rPr lang="es-EC" sz="1200" dirty="0" smtClean="0"/>
            <a:t>Muestreo aleatorio simple </a:t>
          </a:r>
          <a:endParaRPr lang="en-US" sz="1200" dirty="0"/>
        </a:p>
      </dgm:t>
    </dgm:pt>
    <dgm:pt modelId="{671B1B72-8B94-442D-95C7-BE78DD42C9CA}" type="parTrans" cxnId="{898C69F0-CA54-4F3D-B565-19B3A39F2446}">
      <dgm:prSet/>
      <dgm:spPr/>
      <dgm:t>
        <a:bodyPr/>
        <a:lstStyle/>
        <a:p>
          <a:endParaRPr lang="en-US"/>
        </a:p>
      </dgm:t>
    </dgm:pt>
    <dgm:pt modelId="{1DD6D6F9-74DC-4DF4-8C61-AC4CDCC0146C}" type="sibTrans" cxnId="{898C69F0-CA54-4F3D-B565-19B3A39F2446}">
      <dgm:prSet/>
      <dgm:spPr/>
      <dgm:t>
        <a:bodyPr/>
        <a:lstStyle/>
        <a:p>
          <a:endParaRPr lang="en-US"/>
        </a:p>
      </dgm:t>
    </dgm:pt>
    <dgm:pt modelId="{B5933CB5-CF5F-4EB6-8749-E990D592121F}">
      <dgm:prSet/>
      <dgm:spPr/>
      <dgm:t>
        <a:bodyPr/>
        <a:lstStyle/>
        <a:p>
          <a:r>
            <a:rPr lang="es-EC" dirty="0" smtClean="0"/>
            <a:t>Objetivos de la investigación </a:t>
          </a:r>
          <a:endParaRPr lang="en-US" dirty="0"/>
        </a:p>
      </dgm:t>
    </dgm:pt>
    <dgm:pt modelId="{3A5110A6-5444-4FA8-83D1-2B9BA28125FC}" type="parTrans" cxnId="{257F8FC3-FE1E-4A9D-84A2-61127376169F}">
      <dgm:prSet/>
      <dgm:spPr/>
      <dgm:t>
        <a:bodyPr/>
        <a:lstStyle/>
        <a:p>
          <a:endParaRPr lang="en-US"/>
        </a:p>
      </dgm:t>
    </dgm:pt>
    <dgm:pt modelId="{7AAA0B67-8D52-4B13-817C-1679F9F7E76F}" type="sibTrans" cxnId="{257F8FC3-FE1E-4A9D-84A2-61127376169F}">
      <dgm:prSet/>
      <dgm:spPr/>
      <dgm:t>
        <a:bodyPr/>
        <a:lstStyle/>
        <a:p>
          <a:endParaRPr lang="en-US"/>
        </a:p>
      </dgm:t>
    </dgm:pt>
    <dgm:pt modelId="{CDC6B44A-14EC-457F-B961-9100E558DA1A}" type="pres">
      <dgm:prSet presAssocID="{38AAAF58-BEF2-4EAF-8C9A-ECB5556C187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23EE9A-804F-473C-B175-01B981CFD6F0}" type="pres">
      <dgm:prSet presAssocID="{38AAAF58-BEF2-4EAF-8C9A-ECB5556C1870}" presName="children" presStyleCnt="0"/>
      <dgm:spPr/>
    </dgm:pt>
    <dgm:pt modelId="{18E4C11B-8676-41C2-9812-96DEC29BA343}" type="pres">
      <dgm:prSet presAssocID="{38AAAF58-BEF2-4EAF-8C9A-ECB5556C1870}" presName="child1group" presStyleCnt="0"/>
      <dgm:spPr/>
    </dgm:pt>
    <dgm:pt modelId="{6DC3059C-C3D9-40E0-A5DA-8E0D455EE469}" type="pres">
      <dgm:prSet presAssocID="{38AAAF58-BEF2-4EAF-8C9A-ECB5556C1870}" presName="child1" presStyleLbl="bgAcc1" presStyleIdx="0" presStyleCnt="3" custScaleX="116697" custScaleY="99333"/>
      <dgm:spPr/>
      <dgm:t>
        <a:bodyPr/>
        <a:lstStyle/>
        <a:p>
          <a:endParaRPr lang="en-US"/>
        </a:p>
      </dgm:t>
    </dgm:pt>
    <dgm:pt modelId="{F7A03B12-9B70-4B1C-BEF3-391A9334EF07}" type="pres">
      <dgm:prSet presAssocID="{38AAAF58-BEF2-4EAF-8C9A-ECB5556C1870}" presName="child1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73526-9D64-4D05-A164-F9C884421A04}" type="pres">
      <dgm:prSet presAssocID="{38AAAF58-BEF2-4EAF-8C9A-ECB5556C1870}" presName="child2group" presStyleCnt="0"/>
      <dgm:spPr/>
    </dgm:pt>
    <dgm:pt modelId="{A82611EE-8B0C-4B87-A7C4-CDEFA94D6685}" type="pres">
      <dgm:prSet presAssocID="{38AAAF58-BEF2-4EAF-8C9A-ECB5556C1870}" presName="child2" presStyleLbl="bgAcc1" presStyleIdx="1" presStyleCnt="3"/>
      <dgm:spPr/>
      <dgm:t>
        <a:bodyPr/>
        <a:lstStyle/>
        <a:p>
          <a:endParaRPr lang="en-US"/>
        </a:p>
      </dgm:t>
    </dgm:pt>
    <dgm:pt modelId="{B606E30C-26D1-4B9E-B2E2-2E7177C9E71A}" type="pres">
      <dgm:prSet presAssocID="{38AAAF58-BEF2-4EAF-8C9A-ECB5556C1870}" presName="child2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CD70F-D709-48BC-B789-A68594F54081}" type="pres">
      <dgm:prSet presAssocID="{38AAAF58-BEF2-4EAF-8C9A-ECB5556C1870}" presName="child3group" presStyleCnt="0"/>
      <dgm:spPr/>
    </dgm:pt>
    <dgm:pt modelId="{271F2DD2-34A2-4637-84F7-D17B068FE6FC}" type="pres">
      <dgm:prSet presAssocID="{38AAAF58-BEF2-4EAF-8C9A-ECB5556C1870}" presName="child3" presStyleLbl="bgAcc1" presStyleIdx="2" presStyleCnt="3"/>
      <dgm:spPr/>
      <dgm:t>
        <a:bodyPr/>
        <a:lstStyle/>
        <a:p>
          <a:endParaRPr lang="en-US"/>
        </a:p>
      </dgm:t>
    </dgm:pt>
    <dgm:pt modelId="{0365D544-0B8C-48ED-94F0-292E162B0802}" type="pres">
      <dgm:prSet presAssocID="{38AAAF58-BEF2-4EAF-8C9A-ECB5556C1870}" presName="child3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7F46C-CC4A-43D4-8D7E-CBF21D6CE57E}" type="pres">
      <dgm:prSet presAssocID="{38AAAF58-BEF2-4EAF-8C9A-ECB5556C1870}" presName="childPlaceholder" presStyleCnt="0"/>
      <dgm:spPr/>
    </dgm:pt>
    <dgm:pt modelId="{B256E8FD-92FB-491F-81F2-7EE2A2B04BB6}" type="pres">
      <dgm:prSet presAssocID="{38AAAF58-BEF2-4EAF-8C9A-ECB5556C1870}" presName="circle" presStyleCnt="0"/>
      <dgm:spPr/>
    </dgm:pt>
    <dgm:pt modelId="{34A5E75D-68F4-4B9E-89C2-5C7BA670F00F}" type="pres">
      <dgm:prSet presAssocID="{38AAAF58-BEF2-4EAF-8C9A-ECB5556C187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415EF-5012-4609-8497-2B26A108000E}" type="pres">
      <dgm:prSet presAssocID="{38AAAF58-BEF2-4EAF-8C9A-ECB5556C187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9042D-1873-4A27-BB7A-38CB140842F6}" type="pres">
      <dgm:prSet presAssocID="{38AAAF58-BEF2-4EAF-8C9A-ECB5556C187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ACA62-AC9D-48C7-96E1-62492343A609}" type="pres">
      <dgm:prSet presAssocID="{38AAAF58-BEF2-4EAF-8C9A-ECB5556C187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FA0B5-1E58-45F4-873D-36A2A13E00B7}" type="pres">
      <dgm:prSet presAssocID="{38AAAF58-BEF2-4EAF-8C9A-ECB5556C1870}" presName="quadrantPlaceholder" presStyleCnt="0"/>
      <dgm:spPr/>
    </dgm:pt>
    <dgm:pt modelId="{149752F1-DA53-4899-9724-921B9516B823}" type="pres">
      <dgm:prSet presAssocID="{38AAAF58-BEF2-4EAF-8C9A-ECB5556C1870}" presName="center1" presStyleLbl="fgShp" presStyleIdx="0" presStyleCnt="2"/>
      <dgm:spPr/>
    </dgm:pt>
    <dgm:pt modelId="{81E7566A-677D-4BAC-9C6F-AF585E93858F}" type="pres">
      <dgm:prSet presAssocID="{38AAAF58-BEF2-4EAF-8C9A-ECB5556C1870}" presName="center2" presStyleLbl="fgShp" presStyleIdx="1" presStyleCnt="2"/>
      <dgm:spPr/>
    </dgm:pt>
  </dgm:ptLst>
  <dgm:cxnLst>
    <dgm:cxn modelId="{2DE10C21-3A90-497D-9461-7F75CE4EFF12}" type="presOf" srcId="{6E3E1447-263F-4F0C-AFB0-B8DB266E2EEE}" destId="{A82611EE-8B0C-4B87-A7C4-CDEFA94D6685}" srcOrd="0" destOrd="1" presId="urn:microsoft.com/office/officeart/2005/8/layout/cycle4"/>
    <dgm:cxn modelId="{FFC7985B-A1CC-4ED8-A3A1-E50D27555729}" srcId="{38AAAF58-BEF2-4EAF-8C9A-ECB5556C1870}" destId="{9FAC5D5C-3BC7-4201-B582-15F6BD5926A0}" srcOrd="1" destOrd="0" parTransId="{2761D7CA-E855-4E77-97DC-A71ECAD4A601}" sibTransId="{EB44E451-1E82-456F-A4FB-DB330D89546C}"/>
    <dgm:cxn modelId="{2AC57836-7FAD-44E5-BB98-7F286C644F24}" type="presOf" srcId="{3C43EA0A-10FB-4C42-9286-E096B5C93B1B}" destId="{B606E30C-26D1-4B9E-B2E2-2E7177C9E71A}" srcOrd="1" destOrd="0" presId="urn:microsoft.com/office/officeart/2005/8/layout/cycle4"/>
    <dgm:cxn modelId="{E4F28A4F-46EA-4BE7-AD54-4B22C1042C5C}" type="presOf" srcId="{6E3E1447-263F-4F0C-AFB0-B8DB266E2EEE}" destId="{B606E30C-26D1-4B9E-B2E2-2E7177C9E71A}" srcOrd="1" destOrd="1" presId="urn:microsoft.com/office/officeart/2005/8/layout/cycle4"/>
    <dgm:cxn modelId="{DA623E24-5304-4071-A712-93B257355230}" type="presOf" srcId="{38AAAF58-BEF2-4EAF-8C9A-ECB5556C1870}" destId="{CDC6B44A-14EC-457F-B961-9100E558DA1A}" srcOrd="0" destOrd="0" presId="urn:microsoft.com/office/officeart/2005/8/layout/cycle4"/>
    <dgm:cxn modelId="{EEBDBD6C-1362-45F6-A6DB-08DE63C70235}" type="presOf" srcId="{779DD96D-74A2-4D74-9FD8-85A354EAEA4E}" destId="{0365D544-0B8C-48ED-94F0-292E162B0802}" srcOrd="1" destOrd="0" presId="urn:microsoft.com/office/officeart/2005/8/layout/cycle4"/>
    <dgm:cxn modelId="{D872A938-EC31-42F7-B4B1-02D2CF6C7EA8}" srcId="{2151D7B6-EBD1-4153-8CC2-ED7AAE82D664}" destId="{779DD96D-74A2-4D74-9FD8-85A354EAEA4E}" srcOrd="0" destOrd="0" parTransId="{D0FB97FB-B4EE-4565-8CF0-55ECDFED8943}" sibTransId="{28835265-D0EE-4337-B39A-7C9FDD23744C}"/>
    <dgm:cxn modelId="{37CB3D01-5DBE-4131-B23F-7966B6258C50}" srcId="{2DB7BB83-45D4-4DC1-8C0F-869FEA7173B3}" destId="{1958E90A-0F07-4EDB-8BE0-4C437974DC5E}" srcOrd="0" destOrd="0" parTransId="{69EDE8B0-3863-480A-A0D4-F0AB30ED1D55}" sibTransId="{8B159D34-6EAB-4FFC-9181-46143CB0C510}"/>
    <dgm:cxn modelId="{00576E13-8F99-4660-B5A7-B5C57227E1A0}" srcId="{9FAC5D5C-3BC7-4201-B582-15F6BD5926A0}" destId="{3C43EA0A-10FB-4C42-9286-E096B5C93B1B}" srcOrd="0" destOrd="0" parTransId="{9FCC8DC5-62AE-4EAB-B11C-95EA0AF01A3E}" sibTransId="{C0EBFDAF-2161-4471-98D9-CD755C996065}"/>
    <dgm:cxn modelId="{11B0C61C-78E1-40CC-890D-FF2262A1FB05}" type="presOf" srcId="{779DD96D-74A2-4D74-9FD8-85A354EAEA4E}" destId="{271F2DD2-34A2-4637-84F7-D17B068FE6FC}" srcOrd="0" destOrd="0" presId="urn:microsoft.com/office/officeart/2005/8/layout/cycle4"/>
    <dgm:cxn modelId="{802A6ADC-4E99-4ED5-8A81-56BBBC41A89F}" type="presOf" srcId="{3C43EA0A-10FB-4C42-9286-E096B5C93B1B}" destId="{A82611EE-8B0C-4B87-A7C4-CDEFA94D6685}" srcOrd="0" destOrd="0" presId="urn:microsoft.com/office/officeart/2005/8/layout/cycle4"/>
    <dgm:cxn modelId="{58C54EE4-8FE3-450B-9FCB-DBBCC4AA1496}" srcId="{38AAAF58-BEF2-4EAF-8C9A-ECB5556C1870}" destId="{2DB7BB83-45D4-4DC1-8C0F-869FEA7173B3}" srcOrd="0" destOrd="0" parTransId="{03574301-4C2B-4AF8-8C42-578266C2D650}" sibTransId="{0B5B3EE5-03CD-40CE-B4C0-76FC0808988C}"/>
    <dgm:cxn modelId="{B9B738D0-1A57-42E9-9546-746B85FF55F5}" srcId="{38AAAF58-BEF2-4EAF-8C9A-ECB5556C1870}" destId="{2151D7B6-EBD1-4153-8CC2-ED7AAE82D664}" srcOrd="2" destOrd="0" parTransId="{F0245FAD-BCFA-4528-9778-27FA355F4A24}" sibTransId="{6496D74C-9701-4FF6-8E31-62B0918416C4}"/>
    <dgm:cxn modelId="{6E76485B-6F6D-4B94-AB00-6DE326BF1E40}" type="presOf" srcId="{2151D7B6-EBD1-4153-8CC2-ED7AAE82D664}" destId="{E2D9042D-1873-4A27-BB7A-38CB140842F6}" srcOrd="0" destOrd="0" presId="urn:microsoft.com/office/officeart/2005/8/layout/cycle4"/>
    <dgm:cxn modelId="{43D470E5-12E8-4120-86C5-A6C1024AF683}" type="presOf" srcId="{2DB7BB83-45D4-4DC1-8C0F-869FEA7173B3}" destId="{34A5E75D-68F4-4B9E-89C2-5C7BA670F00F}" srcOrd="0" destOrd="0" presId="urn:microsoft.com/office/officeart/2005/8/layout/cycle4"/>
    <dgm:cxn modelId="{9F3FDF0B-B105-466D-B006-0F7A79BC982A}" type="presOf" srcId="{9FAC5D5C-3BC7-4201-B582-15F6BD5926A0}" destId="{571415EF-5012-4609-8497-2B26A108000E}" srcOrd="0" destOrd="0" presId="urn:microsoft.com/office/officeart/2005/8/layout/cycle4"/>
    <dgm:cxn modelId="{898C69F0-CA54-4F3D-B565-19B3A39F2446}" srcId="{9FAC5D5C-3BC7-4201-B582-15F6BD5926A0}" destId="{6E3E1447-263F-4F0C-AFB0-B8DB266E2EEE}" srcOrd="1" destOrd="0" parTransId="{671B1B72-8B94-442D-95C7-BE78DD42C9CA}" sibTransId="{1DD6D6F9-74DC-4DF4-8C61-AC4CDCC0146C}"/>
    <dgm:cxn modelId="{DF1E317A-A3BF-4C5E-A9A8-5AAE673E582B}" type="presOf" srcId="{1958E90A-0F07-4EDB-8BE0-4C437974DC5E}" destId="{6DC3059C-C3D9-40E0-A5DA-8E0D455EE469}" srcOrd="0" destOrd="0" presId="urn:microsoft.com/office/officeart/2005/8/layout/cycle4"/>
    <dgm:cxn modelId="{0B412A30-C66B-4C0D-AC4F-3DAFDBDCBED7}" type="presOf" srcId="{B5933CB5-CF5F-4EB6-8749-E990D592121F}" destId="{C73ACA62-AC9D-48C7-96E1-62492343A609}" srcOrd="0" destOrd="0" presId="urn:microsoft.com/office/officeart/2005/8/layout/cycle4"/>
    <dgm:cxn modelId="{257F8FC3-FE1E-4A9D-84A2-61127376169F}" srcId="{38AAAF58-BEF2-4EAF-8C9A-ECB5556C1870}" destId="{B5933CB5-CF5F-4EB6-8749-E990D592121F}" srcOrd="3" destOrd="0" parTransId="{3A5110A6-5444-4FA8-83D1-2B9BA28125FC}" sibTransId="{7AAA0B67-8D52-4B13-817C-1679F9F7E76F}"/>
    <dgm:cxn modelId="{09881F4F-33A4-414A-AB10-9E07E4CD9BD4}" type="presOf" srcId="{1958E90A-0F07-4EDB-8BE0-4C437974DC5E}" destId="{F7A03B12-9B70-4B1C-BEF3-391A9334EF07}" srcOrd="1" destOrd="0" presId="urn:microsoft.com/office/officeart/2005/8/layout/cycle4"/>
    <dgm:cxn modelId="{7FED6E02-9EEA-4F90-B465-5F1F084E9A4F}" type="presParOf" srcId="{CDC6B44A-14EC-457F-B961-9100E558DA1A}" destId="{CE23EE9A-804F-473C-B175-01B981CFD6F0}" srcOrd="0" destOrd="0" presId="urn:microsoft.com/office/officeart/2005/8/layout/cycle4"/>
    <dgm:cxn modelId="{9159563B-D5B9-4B01-85EE-D5E331354E27}" type="presParOf" srcId="{CE23EE9A-804F-473C-B175-01B981CFD6F0}" destId="{18E4C11B-8676-41C2-9812-96DEC29BA343}" srcOrd="0" destOrd="0" presId="urn:microsoft.com/office/officeart/2005/8/layout/cycle4"/>
    <dgm:cxn modelId="{A8D0053C-03C8-4BD3-B76F-465617B9E51F}" type="presParOf" srcId="{18E4C11B-8676-41C2-9812-96DEC29BA343}" destId="{6DC3059C-C3D9-40E0-A5DA-8E0D455EE469}" srcOrd="0" destOrd="0" presId="urn:microsoft.com/office/officeart/2005/8/layout/cycle4"/>
    <dgm:cxn modelId="{483398B3-5ADA-4B74-BF84-83957E8C6232}" type="presParOf" srcId="{18E4C11B-8676-41C2-9812-96DEC29BA343}" destId="{F7A03B12-9B70-4B1C-BEF3-391A9334EF07}" srcOrd="1" destOrd="0" presId="urn:microsoft.com/office/officeart/2005/8/layout/cycle4"/>
    <dgm:cxn modelId="{3EA31918-0C52-4542-98B9-D90D7A942A5D}" type="presParOf" srcId="{CE23EE9A-804F-473C-B175-01B981CFD6F0}" destId="{AE773526-9D64-4D05-A164-F9C884421A04}" srcOrd="1" destOrd="0" presId="urn:microsoft.com/office/officeart/2005/8/layout/cycle4"/>
    <dgm:cxn modelId="{18B19B47-F5F3-4559-A989-2DBFB9612E1B}" type="presParOf" srcId="{AE773526-9D64-4D05-A164-F9C884421A04}" destId="{A82611EE-8B0C-4B87-A7C4-CDEFA94D6685}" srcOrd="0" destOrd="0" presId="urn:microsoft.com/office/officeart/2005/8/layout/cycle4"/>
    <dgm:cxn modelId="{E66BC05B-6EDD-4328-8DAE-9EA61B1A8E58}" type="presParOf" srcId="{AE773526-9D64-4D05-A164-F9C884421A04}" destId="{B606E30C-26D1-4B9E-B2E2-2E7177C9E71A}" srcOrd="1" destOrd="0" presId="urn:microsoft.com/office/officeart/2005/8/layout/cycle4"/>
    <dgm:cxn modelId="{F7DD8D1B-B762-4186-8273-DF600A3E5937}" type="presParOf" srcId="{CE23EE9A-804F-473C-B175-01B981CFD6F0}" destId="{B3DCD70F-D709-48BC-B789-A68594F54081}" srcOrd="2" destOrd="0" presId="urn:microsoft.com/office/officeart/2005/8/layout/cycle4"/>
    <dgm:cxn modelId="{97873406-2B2D-4A24-B6AF-09FB3BA09A5D}" type="presParOf" srcId="{B3DCD70F-D709-48BC-B789-A68594F54081}" destId="{271F2DD2-34A2-4637-84F7-D17B068FE6FC}" srcOrd="0" destOrd="0" presId="urn:microsoft.com/office/officeart/2005/8/layout/cycle4"/>
    <dgm:cxn modelId="{E3287731-D192-4E70-A075-EE9265512B2B}" type="presParOf" srcId="{B3DCD70F-D709-48BC-B789-A68594F54081}" destId="{0365D544-0B8C-48ED-94F0-292E162B0802}" srcOrd="1" destOrd="0" presId="urn:microsoft.com/office/officeart/2005/8/layout/cycle4"/>
    <dgm:cxn modelId="{1FCA2EBD-92F6-47B8-A260-E61BD6A570D9}" type="presParOf" srcId="{CE23EE9A-804F-473C-B175-01B981CFD6F0}" destId="{F197F46C-CC4A-43D4-8D7E-CBF21D6CE57E}" srcOrd="3" destOrd="0" presId="urn:microsoft.com/office/officeart/2005/8/layout/cycle4"/>
    <dgm:cxn modelId="{B5224367-702B-4307-A590-7C10BDF9EFD0}" type="presParOf" srcId="{CDC6B44A-14EC-457F-B961-9100E558DA1A}" destId="{B256E8FD-92FB-491F-81F2-7EE2A2B04BB6}" srcOrd="1" destOrd="0" presId="urn:microsoft.com/office/officeart/2005/8/layout/cycle4"/>
    <dgm:cxn modelId="{27725E63-5F39-468C-BC62-AFBDB2B5776C}" type="presParOf" srcId="{B256E8FD-92FB-491F-81F2-7EE2A2B04BB6}" destId="{34A5E75D-68F4-4B9E-89C2-5C7BA670F00F}" srcOrd="0" destOrd="0" presId="urn:microsoft.com/office/officeart/2005/8/layout/cycle4"/>
    <dgm:cxn modelId="{2E3BAC92-71C0-45FC-883A-69657A78C88F}" type="presParOf" srcId="{B256E8FD-92FB-491F-81F2-7EE2A2B04BB6}" destId="{571415EF-5012-4609-8497-2B26A108000E}" srcOrd="1" destOrd="0" presId="urn:microsoft.com/office/officeart/2005/8/layout/cycle4"/>
    <dgm:cxn modelId="{54EBB811-9E3D-4116-8C33-A5B1C9E01738}" type="presParOf" srcId="{B256E8FD-92FB-491F-81F2-7EE2A2B04BB6}" destId="{E2D9042D-1873-4A27-BB7A-38CB140842F6}" srcOrd="2" destOrd="0" presId="urn:microsoft.com/office/officeart/2005/8/layout/cycle4"/>
    <dgm:cxn modelId="{8354CA92-6626-46DD-A796-F33E73880C76}" type="presParOf" srcId="{B256E8FD-92FB-491F-81F2-7EE2A2B04BB6}" destId="{C73ACA62-AC9D-48C7-96E1-62492343A609}" srcOrd="3" destOrd="0" presId="urn:microsoft.com/office/officeart/2005/8/layout/cycle4"/>
    <dgm:cxn modelId="{D52D6DE2-01FB-47C9-803F-736482CE9FFD}" type="presParOf" srcId="{B256E8FD-92FB-491F-81F2-7EE2A2B04BB6}" destId="{4F5FA0B5-1E58-45F4-873D-36A2A13E00B7}" srcOrd="4" destOrd="0" presId="urn:microsoft.com/office/officeart/2005/8/layout/cycle4"/>
    <dgm:cxn modelId="{9EC71F02-8BB9-49FA-ADFD-13B6B0ACB32D}" type="presParOf" srcId="{CDC6B44A-14EC-457F-B961-9100E558DA1A}" destId="{149752F1-DA53-4899-9724-921B9516B823}" srcOrd="2" destOrd="0" presId="urn:microsoft.com/office/officeart/2005/8/layout/cycle4"/>
    <dgm:cxn modelId="{FC4DC9FB-1A6D-4559-8B81-B4D8F59DB8FB}" type="presParOf" srcId="{CDC6B44A-14EC-457F-B961-9100E558DA1A}" destId="{81E7566A-677D-4BAC-9C6F-AF585E93858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1F4BD-B9D0-450A-9A30-7380CAA863F5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E00605-9E3F-4E6D-87CB-C6D1F41903DF}">
      <dgm:prSet phldrT="[Texto]" custT="1"/>
      <dgm:spPr/>
      <dgm:t>
        <a:bodyPr/>
        <a:lstStyle/>
        <a:p>
          <a:r>
            <a:rPr lang="es-ES" sz="1400" b="1" dirty="0" smtClean="0"/>
            <a:t>Medir el grado de satisfacción y percepción del servicio que se oferta a los estudiantes de educación a distancia del departamento  por medio del modelo SERQUAL</a:t>
          </a:r>
          <a:endParaRPr lang="en-US" sz="1400" b="1" dirty="0"/>
        </a:p>
      </dgm:t>
    </dgm:pt>
    <dgm:pt modelId="{8E3C3BDA-8C43-4FE4-8EB3-18222A560DE6}" type="parTrans" cxnId="{7B9E0C02-3EDF-48CF-806A-3B3C4200DD22}">
      <dgm:prSet/>
      <dgm:spPr/>
      <dgm:t>
        <a:bodyPr/>
        <a:lstStyle/>
        <a:p>
          <a:endParaRPr lang="en-US"/>
        </a:p>
      </dgm:t>
    </dgm:pt>
    <dgm:pt modelId="{3856B7E3-49B1-41DD-AC86-BF53C61C9591}" type="sibTrans" cxnId="{7B9E0C02-3EDF-48CF-806A-3B3C4200DD22}">
      <dgm:prSet/>
      <dgm:spPr/>
      <dgm:t>
        <a:bodyPr/>
        <a:lstStyle/>
        <a:p>
          <a:endParaRPr lang="en-US"/>
        </a:p>
      </dgm:t>
    </dgm:pt>
    <dgm:pt modelId="{23B1B41D-39D7-45F7-833F-106659FB7733}">
      <dgm:prSet phldrT="[Texto]"/>
      <dgm:spPr/>
      <dgm:t>
        <a:bodyPr/>
        <a:lstStyle/>
        <a:p>
          <a:r>
            <a:rPr lang="es-EC" dirty="0" smtClean="0"/>
            <a:t>Determinar las características socioeconómicas, demográficas y el comportamiento</a:t>
          </a:r>
          <a:endParaRPr lang="en-US" dirty="0"/>
        </a:p>
      </dgm:t>
    </dgm:pt>
    <dgm:pt modelId="{235BFB86-1A89-41BC-AC41-3FE637EB8AFA}" type="parTrans" cxnId="{92CF42FD-0463-44A3-839B-542BEA5742D1}">
      <dgm:prSet/>
      <dgm:spPr/>
      <dgm:t>
        <a:bodyPr/>
        <a:lstStyle/>
        <a:p>
          <a:endParaRPr lang="en-US"/>
        </a:p>
      </dgm:t>
    </dgm:pt>
    <dgm:pt modelId="{7704019A-533D-4A96-8D09-26CA85BE4EA2}" type="sibTrans" cxnId="{92CF42FD-0463-44A3-839B-542BEA5742D1}">
      <dgm:prSet/>
      <dgm:spPr/>
      <dgm:t>
        <a:bodyPr/>
        <a:lstStyle/>
        <a:p>
          <a:endParaRPr lang="en-US"/>
        </a:p>
      </dgm:t>
    </dgm:pt>
    <dgm:pt modelId="{1D63DA1A-38C6-4395-A091-EAFD5824FCD6}">
      <dgm:prSet phldrT="[Texto]"/>
      <dgm:spPr/>
      <dgm:t>
        <a:bodyPr/>
        <a:lstStyle/>
        <a:p>
          <a:r>
            <a:rPr lang="es-EC" dirty="0" smtClean="0"/>
            <a:t>Medir los niveles de satisfacción</a:t>
          </a:r>
          <a:endParaRPr lang="en-US" dirty="0"/>
        </a:p>
      </dgm:t>
    </dgm:pt>
    <dgm:pt modelId="{CEB78BC9-5CD5-443C-BDB3-A4DD43666209}" type="parTrans" cxnId="{59B26E0F-8EAE-4E54-9708-5323D9F40612}">
      <dgm:prSet/>
      <dgm:spPr/>
      <dgm:t>
        <a:bodyPr/>
        <a:lstStyle/>
        <a:p>
          <a:endParaRPr lang="en-US"/>
        </a:p>
      </dgm:t>
    </dgm:pt>
    <dgm:pt modelId="{30F0A41A-B920-463A-9798-DCAEB1563FE4}" type="sibTrans" cxnId="{59B26E0F-8EAE-4E54-9708-5323D9F40612}">
      <dgm:prSet/>
      <dgm:spPr/>
      <dgm:t>
        <a:bodyPr/>
        <a:lstStyle/>
        <a:p>
          <a:endParaRPr lang="en-US"/>
        </a:p>
      </dgm:t>
    </dgm:pt>
    <dgm:pt modelId="{7B7F7BDB-690F-4D6C-BA3A-952D160F573A}">
      <dgm:prSet phldrT="[Texto]"/>
      <dgm:spPr/>
      <dgm:t>
        <a:bodyPr/>
        <a:lstStyle/>
        <a:p>
          <a:r>
            <a:rPr lang="es-EC" dirty="0" smtClean="0"/>
            <a:t>Establecer la percepción</a:t>
          </a:r>
          <a:endParaRPr lang="en-US" dirty="0"/>
        </a:p>
      </dgm:t>
    </dgm:pt>
    <dgm:pt modelId="{93E56E85-D40A-4C05-98C9-BED338756AD6}" type="parTrans" cxnId="{ADA90E7D-5DA5-4C99-A0AF-5F4D84BCD1A4}">
      <dgm:prSet/>
      <dgm:spPr/>
      <dgm:t>
        <a:bodyPr/>
        <a:lstStyle/>
        <a:p>
          <a:endParaRPr lang="en-US"/>
        </a:p>
      </dgm:t>
    </dgm:pt>
    <dgm:pt modelId="{5CCB6734-B774-4318-A4A2-055E8ED00166}" type="sibTrans" cxnId="{ADA90E7D-5DA5-4C99-A0AF-5F4D84BCD1A4}">
      <dgm:prSet/>
      <dgm:spPr/>
      <dgm:t>
        <a:bodyPr/>
        <a:lstStyle/>
        <a:p>
          <a:endParaRPr lang="en-US"/>
        </a:p>
      </dgm:t>
    </dgm:pt>
    <dgm:pt modelId="{DA8478A8-43DB-4A47-9110-B8E2F4DCB3C3}" type="pres">
      <dgm:prSet presAssocID="{7891F4BD-B9D0-450A-9A30-7380CAA863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BBFFA4-1759-4C83-958E-CC7F12160410}" type="pres">
      <dgm:prSet presAssocID="{A5E00605-9E3F-4E6D-87CB-C6D1F41903DF}" presName="centerShape" presStyleLbl="node0" presStyleIdx="0" presStyleCnt="1" custScaleX="147044" custScaleY="139217"/>
      <dgm:spPr/>
      <dgm:t>
        <a:bodyPr/>
        <a:lstStyle/>
        <a:p>
          <a:endParaRPr lang="en-US"/>
        </a:p>
      </dgm:t>
    </dgm:pt>
    <dgm:pt modelId="{CC34A14A-F2D0-4E17-A4AC-A5B0A492B593}" type="pres">
      <dgm:prSet presAssocID="{23B1B41D-39D7-45F7-833F-106659FB7733}" presName="node" presStyleLbl="node1" presStyleIdx="0" presStyleCnt="3" custScaleX="160209" custScaleY="113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31949-8151-4AC6-9A20-32E8FC79ABE0}" type="pres">
      <dgm:prSet presAssocID="{23B1B41D-39D7-45F7-833F-106659FB7733}" presName="dummy" presStyleCnt="0"/>
      <dgm:spPr/>
    </dgm:pt>
    <dgm:pt modelId="{8F4FC3A2-C548-425E-9D77-BD0289D9471B}" type="pres">
      <dgm:prSet presAssocID="{7704019A-533D-4A96-8D09-26CA85BE4EA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6B250EE-6AD2-4C5F-AA27-82630BAC1881}" type="pres">
      <dgm:prSet presAssocID="{1D63DA1A-38C6-4395-A091-EAFD5824FCD6}" presName="node" presStyleLbl="node1" presStyleIdx="1" presStyleCnt="3" custScaleX="147026" custScaleY="133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FFA56-D56F-4FEC-B5BA-8760ACDACB43}" type="pres">
      <dgm:prSet presAssocID="{1D63DA1A-38C6-4395-A091-EAFD5824FCD6}" presName="dummy" presStyleCnt="0"/>
      <dgm:spPr/>
    </dgm:pt>
    <dgm:pt modelId="{F6238CDA-3BB4-4B59-A4AA-638A65D3D054}" type="pres">
      <dgm:prSet presAssocID="{30F0A41A-B920-463A-9798-DCAEB1563FE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5D8B7A7-A835-484B-BB82-CFDDF6716A60}" type="pres">
      <dgm:prSet presAssocID="{7B7F7BDB-690F-4D6C-BA3A-952D160F573A}" presName="node" presStyleLbl="node1" presStyleIdx="2" presStyleCnt="3" custScaleX="142288" custScaleY="108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99103-DF31-4FB8-A8E3-B3E9C75C4A33}" type="pres">
      <dgm:prSet presAssocID="{7B7F7BDB-690F-4D6C-BA3A-952D160F573A}" presName="dummy" presStyleCnt="0"/>
      <dgm:spPr/>
    </dgm:pt>
    <dgm:pt modelId="{1CE86FDE-3DA4-418D-85C4-1E04529649FE}" type="pres">
      <dgm:prSet presAssocID="{5CCB6734-B774-4318-A4A2-055E8ED00166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8EE023E-915C-4F58-AA81-6467AF66C91D}" type="presOf" srcId="{A5E00605-9E3F-4E6D-87CB-C6D1F41903DF}" destId="{F0BBFFA4-1759-4C83-958E-CC7F12160410}" srcOrd="0" destOrd="0" presId="urn:microsoft.com/office/officeart/2005/8/layout/radial6"/>
    <dgm:cxn modelId="{2547BBB4-9BAE-4225-8F00-C28EA962C7AA}" type="presOf" srcId="{7891F4BD-B9D0-450A-9A30-7380CAA863F5}" destId="{DA8478A8-43DB-4A47-9110-B8E2F4DCB3C3}" srcOrd="0" destOrd="0" presId="urn:microsoft.com/office/officeart/2005/8/layout/radial6"/>
    <dgm:cxn modelId="{59B26E0F-8EAE-4E54-9708-5323D9F40612}" srcId="{A5E00605-9E3F-4E6D-87CB-C6D1F41903DF}" destId="{1D63DA1A-38C6-4395-A091-EAFD5824FCD6}" srcOrd="1" destOrd="0" parTransId="{CEB78BC9-5CD5-443C-BDB3-A4DD43666209}" sibTransId="{30F0A41A-B920-463A-9798-DCAEB1563FE4}"/>
    <dgm:cxn modelId="{7B9E0C02-3EDF-48CF-806A-3B3C4200DD22}" srcId="{7891F4BD-B9D0-450A-9A30-7380CAA863F5}" destId="{A5E00605-9E3F-4E6D-87CB-C6D1F41903DF}" srcOrd="0" destOrd="0" parTransId="{8E3C3BDA-8C43-4FE4-8EB3-18222A560DE6}" sibTransId="{3856B7E3-49B1-41DD-AC86-BF53C61C9591}"/>
    <dgm:cxn modelId="{4BD18380-3E2B-4CD0-B587-F25F3B5A2E2F}" type="presOf" srcId="{23B1B41D-39D7-45F7-833F-106659FB7733}" destId="{CC34A14A-F2D0-4E17-A4AC-A5B0A492B593}" srcOrd="0" destOrd="0" presId="urn:microsoft.com/office/officeart/2005/8/layout/radial6"/>
    <dgm:cxn modelId="{AEEE0D0B-8427-473A-8CCB-23881378C025}" type="presOf" srcId="{5CCB6734-B774-4318-A4A2-055E8ED00166}" destId="{1CE86FDE-3DA4-418D-85C4-1E04529649FE}" srcOrd="0" destOrd="0" presId="urn:microsoft.com/office/officeart/2005/8/layout/radial6"/>
    <dgm:cxn modelId="{5E496930-DD65-4833-8834-FAC74F0A3422}" type="presOf" srcId="{30F0A41A-B920-463A-9798-DCAEB1563FE4}" destId="{F6238CDA-3BB4-4B59-A4AA-638A65D3D054}" srcOrd="0" destOrd="0" presId="urn:microsoft.com/office/officeart/2005/8/layout/radial6"/>
    <dgm:cxn modelId="{70D869E0-EB1F-424B-944A-1C3758829D8E}" type="presOf" srcId="{7B7F7BDB-690F-4D6C-BA3A-952D160F573A}" destId="{45D8B7A7-A835-484B-BB82-CFDDF6716A60}" srcOrd="0" destOrd="0" presId="urn:microsoft.com/office/officeart/2005/8/layout/radial6"/>
    <dgm:cxn modelId="{BF887BB7-B3C0-4891-9AD4-D833CFDE5E76}" type="presOf" srcId="{1D63DA1A-38C6-4395-A091-EAFD5824FCD6}" destId="{B6B250EE-6AD2-4C5F-AA27-82630BAC1881}" srcOrd="0" destOrd="0" presId="urn:microsoft.com/office/officeart/2005/8/layout/radial6"/>
    <dgm:cxn modelId="{ADA90E7D-5DA5-4C99-A0AF-5F4D84BCD1A4}" srcId="{A5E00605-9E3F-4E6D-87CB-C6D1F41903DF}" destId="{7B7F7BDB-690F-4D6C-BA3A-952D160F573A}" srcOrd="2" destOrd="0" parTransId="{93E56E85-D40A-4C05-98C9-BED338756AD6}" sibTransId="{5CCB6734-B774-4318-A4A2-055E8ED00166}"/>
    <dgm:cxn modelId="{92CF42FD-0463-44A3-839B-542BEA5742D1}" srcId="{A5E00605-9E3F-4E6D-87CB-C6D1F41903DF}" destId="{23B1B41D-39D7-45F7-833F-106659FB7733}" srcOrd="0" destOrd="0" parTransId="{235BFB86-1A89-41BC-AC41-3FE637EB8AFA}" sibTransId="{7704019A-533D-4A96-8D09-26CA85BE4EA2}"/>
    <dgm:cxn modelId="{9E6CE3FC-1346-404B-9A56-F12AC66F67A7}" type="presOf" srcId="{7704019A-533D-4A96-8D09-26CA85BE4EA2}" destId="{8F4FC3A2-C548-425E-9D77-BD0289D9471B}" srcOrd="0" destOrd="0" presId="urn:microsoft.com/office/officeart/2005/8/layout/radial6"/>
    <dgm:cxn modelId="{2EB3FD77-7BC5-439F-B49C-ED214AA67CE7}" type="presParOf" srcId="{DA8478A8-43DB-4A47-9110-B8E2F4DCB3C3}" destId="{F0BBFFA4-1759-4C83-958E-CC7F12160410}" srcOrd="0" destOrd="0" presId="urn:microsoft.com/office/officeart/2005/8/layout/radial6"/>
    <dgm:cxn modelId="{32A11AB6-C41A-448B-B874-37C64779BF21}" type="presParOf" srcId="{DA8478A8-43DB-4A47-9110-B8E2F4DCB3C3}" destId="{CC34A14A-F2D0-4E17-A4AC-A5B0A492B593}" srcOrd="1" destOrd="0" presId="urn:microsoft.com/office/officeart/2005/8/layout/radial6"/>
    <dgm:cxn modelId="{74A9B954-A4C1-4080-8092-946E2A464F16}" type="presParOf" srcId="{DA8478A8-43DB-4A47-9110-B8E2F4DCB3C3}" destId="{2E131949-8151-4AC6-9A20-32E8FC79ABE0}" srcOrd="2" destOrd="0" presId="urn:microsoft.com/office/officeart/2005/8/layout/radial6"/>
    <dgm:cxn modelId="{D8E04BC5-AF47-4864-BD55-E958EE178447}" type="presParOf" srcId="{DA8478A8-43DB-4A47-9110-B8E2F4DCB3C3}" destId="{8F4FC3A2-C548-425E-9D77-BD0289D9471B}" srcOrd="3" destOrd="0" presId="urn:microsoft.com/office/officeart/2005/8/layout/radial6"/>
    <dgm:cxn modelId="{3A2FDBB3-49C7-4A98-B8BB-ACF523224376}" type="presParOf" srcId="{DA8478A8-43DB-4A47-9110-B8E2F4DCB3C3}" destId="{B6B250EE-6AD2-4C5F-AA27-82630BAC1881}" srcOrd="4" destOrd="0" presId="urn:microsoft.com/office/officeart/2005/8/layout/radial6"/>
    <dgm:cxn modelId="{D1D2081A-DBE6-469B-AFE1-2761DB915478}" type="presParOf" srcId="{DA8478A8-43DB-4A47-9110-B8E2F4DCB3C3}" destId="{5AAFFA56-D56F-4FEC-B5BA-8760ACDACB43}" srcOrd="5" destOrd="0" presId="urn:microsoft.com/office/officeart/2005/8/layout/radial6"/>
    <dgm:cxn modelId="{CE9DB8C3-3A86-4C50-B435-ED4A2241D7AC}" type="presParOf" srcId="{DA8478A8-43DB-4A47-9110-B8E2F4DCB3C3}" destId="{F6238CDA-3BB4-4B59-A4AA-638A65D3D054}" srcOrd="6" destOrd="0" presId="urn:microsoft.com/office/officeart/2005/8/layout/radial6"/>
    <dgm:cxn modelId="{6557A45F-8537-4B43-8A80-761A226A822C}" type="presParOf" srcId="{DA8478A8-43DB-4A47-9110-B8E2F4DCB3C3}" destId="{45D8B7A7-A835-484B-BB82-CFDDF6716A60}" srcOrd="7" destOrd="0" presId="urn:microsoft.com/office/officeart/2005/8/layout/radial6"/>
    <dgm:cxn modelId="{131AE3C3-203A-4E18-AB17-4B87935C2C24}" type="presParOf" srcId="{DA8478A8-43DB-4A47-9110-B8E2F4DCB3C3}" destId="{C0C99103-DF31-4FB8-A8E3-B3E9C75C4A33}" srcOrd="8" destOrd="0" presId="urn:microsoft.com/office/officeart/2005/8/layout/radial6"/>
    <dgm:cxn modelId="{7E4903B7-EB25-428A-BD26-EDCD0F61BDC0}" type="presParOf" srcId="{DA8478A8-43DB-4A47-9110-B8E2F4DCB3C3}" destId="{1CE86FDE-3DA4-418D-85C4-1E04529649F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8F3F6A-9DDE-4DCF-8213-38A3821C1DC9}" type="doc">
      <dgm:prSet loTypeId="urn:microsoft.com/office/officeart/2005/8/layout/vList4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EA4DBE5-53C6-4051-8685-4AAEE4DF4D7E}">
      <dgm:prSet phldrT="[Texto]"/>
      <dgm:spPr/>
      <dgm:t>
        <a:bodyPr/>
        <a:lstStyle/>
        <a:p>
          <a:r>
            <a:rPr lang="es-EC" dirty="0" smtClean="0"/>
            <a:t>Confiabilidad</a:t>
          </a:r>
          <a:endParaRPr lang="en-US" dirty="0"/>
        </a:p>
      </dgm:t>
    </dgm:pt>
    <dgm:pt modelId="{2B0F2BD0-672B-4650-8F82-BC08C3DEFCE2}" type="parTrans" cxnId="{AD255D67-6ACF-4BBE-8F52-8EE3956E0F84}">
      <dgm:prSet/>
      <dgm:spPr/>
      <dgm:t>
        <a:bodyPr/>
        <a:lstStyle/>
        <a:p>
          <a:endParaRPr lang="en-US"/>
        </a:p>
      </dgm:t>
    </dgm:pt>
    <dgm:pt modelId="{53729EBB-B150-48A0-8819-68CA948E6F1E}" type="sibTrans" cxnId="{AD255D67-6ACF-4BBE-8F52-8EE3956E0F84}">
      <dgm:prSet/>
      <dgm:spPr/>
      <dgm:t>
        <a:bodyPr/>
        <a:lstStyle/>
        <a:p>
          <a:endParaRPr lang="en-US"/>
        </a:p>
      </dgm:t>
    </dgm:pt>
    <dgm:pt modelId="{93191B72-A853-4B45-A611-CD425E5ACB76}">
      <dgm:prSet phldrT="[Texto]"/>
      <dgm:spPr/>
      <dgm:t>
        <a:bodyPr/>
        <a:lstStyle/>
        <a:p>
          <a:r>
            <a:rPr lang="es-EC" dirty="0" smtClean="0"/>
            <a:t>Chat en línea</a:t>
          </a:r>
          <a:endParaRPr lang="en-US" dirty="0"/>
        </a:p>
      </dgm:t>
    </dgm:pt>
    <dgm:pt modelId="{ABAAEB3D-30F3-4E91-AB9B-BC90A56365BF}" type="parTrans" cxnId="{8FAC374A-6B0D-450E-8446-5B8F1FA6174D}">
      <dgm:prSet/>
      <dgm:spPr/>
      <dgm:t>
        <a:bodyPr/>
        <a:lstStyle/>
        <a:p>
          <a:endParaRPr lang="en-US"/>
        </a:p>
      </dgm:t>
    </dgm:pt>
    <dgm:pt modelId="{409EFE87-FDF3-432F-B696-B2F91E6EE1B0}" type="sibTrans" cxnId="{8FAC374A-6B0D-450E-8446-5B8F1FA6174D}">
      <dgm:prSet/>
      <dgm:spPr/>
      <dgm:t>
        <a:bodyPr/>
        <a:lstStyle/>
        <a:p>
          <a:endParaRPr lang="en-US"/>
        </a:p>
      </dgm:t>
    </dgm:pt>
    <dgm:pt modelId="{AC1D2B9C-7B46-4699-9072-606F84B44397}">
      <dgm:prSet phldrT="[Texto]"/>
      <dgm:spPr/>
      <dgm:t>
        <a:bodyPr/>
        <a:lstStyle/>
        <a:p>
          <a:r>
            <a:rPr lang="es-EC" dirty="0" smtClean="0"/>
            <a:t>Mayor incursión en las redes sociales</a:t>
          </a:r>
          <a:endParaRPr lang="en-US" dirty="0"/>
        </a:p>
      </dgm:t>
    </dgm:pt>
    <dgm:pt modelId="{3AA36C55-CE64-4ED9-925A-722E64CEA093}" type="parTrans" cxnId="{0635BF13-A662-4859-B43A-8955C73AC346}">
      <dgm:prSet/>
      <dgm:spPr/>
      <dgm:t>
        <a:bodyPr/>
        <a:lstStyle/>
        <a:p>
          <a:endParaRPr lang="en-US"/>
        </a:p>
      </dgm:t>
    </dgm:pt>
    <dgm:pt modelId="{FC98E85F-91E3-41B9-9CC8-3D23D834571C}" type="sibTrans" cxnId="{0635BF13-A662-4859-B43A-8955C73AC346}">
      <dgm:prSet/>
      <dgm:spPr/>
      <dgm:t>
        <a:bodyPr/>
        <a:lstStyle/>
        <a:p>
          <a:endParaRPr lang="en-US"/>
        </a:p>
      </dgm:t>
    </dgm:pt>
    <dgm:pt modelId="{9FF72EC9-8718-4598-94E7-A0C75A3C475B}">
      <dgm:prSet phldrT="[Texto]"/>
      <dgm:spPr/>
      <dgm:t>
        <a:bodyPr/>
        <a:lstStyle/>
        <a:p>
          <a:r>
            <a:rPr lang="es-EC" dirty="0" smtClean="0"/>
            <a:t>Tangibilidad</a:t>
          </a:r>
          <a:endParaRPr lang="en-US" dirty="0"/>
        </a:p>
      </dgm:t>
    </dgm:pt>
    <dgm:pt modelId="{A5E1597B-196F-4156-B372-6CF2371967E9}" type="parTrans" cxnId="{12BD5C4E-386A-48AB-8CD8-B138A93224A1}">
      <dgm:prSet/>
      <dgm:spPr/>
      <dgm:t>
        <a:bodyPr/>
        <a:lstStyle/>
        <a:p>
          <a:endParaRPr lang="en-US"/>
        </a:p>
      </dgm:t>
    </dgm:pt>
    <dgm:pt modelId="{DE9FA978-A46E-4CDF-B02F-1F0C3498FBC2}" type="sibTrans" cxnId="{12BD5C4E-386A-48AB-8CD8-B138A93224A1}">
      <dgm:prSet/>
      <dgm:spPr/>
      <dgm:t>
        <a:bodyPr/>
        <a:lstStyle/>
        <a:p>
          <a:endParaRPr lang="en-US"/>
        </a:p>
      </dgm:t>
    </dgm:pt>
    <dgm:pt modelId="{0B1C8262-14BD-4985-B94C-DB1E77261212}">
      <dgm:prSet phldrT="[Texto]"/>
      <dgm:spPr/>
      <dgm:t>
        <a:bodyPr/>
        <a:lstStyle/>
        <a:p>
          <a:r>
            <a:rPr lang="es-EC" dirty="0" smtClean="0"/>
            <a:t>Mejorar el potencial del servidor</a:t>
          </a:r>
          <a:endParaRPr lang="en-US" dirty="0"/>
        </a:p>
      </dgm:t>
    </dgm:pt>
    <dgm:pt modelId="{B5FBCC89-A0D6-40D8-BB16-90523007D541}" type="parTrans" cxnId="{A6FD1474-86D9-45EC-BC26-907023B5F78B}">
      <dgm:prSet/>
      <dgm:spPr/>
      <dgm:t>
        <a:bodyPr/>
        <a:lstStyle/>
        <a:p>
          <a:endParaRPr lang="en-US"/>
        </a:p>
      </dgm:t>
    </dgm:pt>
    <dgm:pt modelId="{257F9A8C-8F02-4E94-A201-5B4C176675D3}" type="sibTrans" cxnId="{A6FD1474-86D9-45EC-BC26-907023B5F78B}">
      <dgm:prSet/>
      <dgm:spPr/>
      <dgm:t>
        <a:bodyPr/>
        <a:lstStyle/>
        <a:p>
          <a:endParaRPr lang="en-US"/>
        </a:p>
      </dgm:t>
    </dgm:pt>
    <dgm:pt modelId="{01051EA9-C0F9-4248-A8F4-BB9CA7B04A82}">
      <dgm:prSet phldrT="[Texto]"/>
      <dgm:spPr/>
      <dgm:t>
        <a:bodyPr/>
        <a:lstStyle/>
        <a:p>
          <a:r>
            <a:rPr lang="es-EC" dirty="0" smtClean="0"/>
            <a:t>Creación de un aplicación móvil</a:t>
          </a:r>
          <a:endParaRPr lang="en-US" dirty="0"/>
        </a:p>
      </dgm:t>
    </dgm:pt>
    <dgm:pt modelId="{83B88649-ADEB-47AD-8BAA-B0E2033124AB}" type="parTrans" cxnId="{E0565068-F9A5-4C9A-8DE2-878F9ABFAFAE}">
      <dgm:prSet/>
      <dgm:spPr/>
      <dgm:t>
        <a:bodyPr/>
        <a:lstStyle/>
        <a:p>
          <a:endParaRPr lang="en-US"/>
        </a:p>
      </dgm:t>
    </dgm:pt>
    <dgm:pt modelId="{3FC7305D-6DE9-4579-8E3A-C52F6147E21D}" type="sibTrans" cxnId="{E0565068-F9A5-4C9A-8DE2-878F9ABFAFAE}">
      <dgm:prSet/>
      <dgm:spPr/>
      <dgm:t>
        <a:bodyPr/>
        <a:lstStyle/>
        <a:p>
          <a:endParaRPr lang="en-US"/>
        </a:p>
      </dgm:t>
    </dgm:pt>
    <dgm:pt modelId="{181BB06C-4D8E-4BD3-9EAD-48742DE72C40}">
      <dgm:prSet phldrT="[Texto]"/>
      <dgm:spPr/>
      <dgm:t>
        <a:bodyPr/>
        <a:lstStyle/>
        <a:p>
          <a:r>
            <a:rPr lang="es-EC" dirty="0" smtClean="0"/>
            <a:t>Capacidad de respuesta</a:t>
          </a:r>
          <a:endParaRPr lang="en-US" dirty="0"/>
        </a:p>
      </dgm:t>
    </dgm:pt>
    <dgm:pt modelId="{636BA841-6509-43FD-A112-09097CF2384F}" type="parTrans" cxnId="{B2A124E2-A412-4E46-B721-0D95305B6B8D}">
      <dgm:prSet/>
      <dgm:spPr/>
      <dgm:t>
        <a:bodyPr/>
        <a:lstStyle/>
        <a:p>
          <a:endParaRPr lang="en-US"/>
        </a:p>
      </dgm:t>
    </dgm:pt>
    <dgm:pt modelId="{D906EAB4-34A5-461A-97F3-FBBDBCA6D4C1}" type="sibTrans" cxnId="{B2A124E2-A412-4E46-B721-0D95305B6B8D}">
      <dgm:prSet/>
      <dgm:spPr/>
      <dgm:t>
        <a:bodyPr/>
        <a:lstStyle/>
        <a:p>
          <a:endParaRPr lang="en-US"/>
        </a:p>
      </dgm:t>
    </dgm:pt>
    <dgm:pt modelId="{CF6E39F9-3F85-4E42-BF99-E227A0D63A0D}">
      <dgm:prSet phldrT="[Texto]"/>
      <dgm:spPr/>
      <dgm:t>
        <a:bodyPr/>
        <a:lstStyle/>
        <a:p>
          <a:r>
            <a:rPr lang="es-EC" dirty="0" smtClean="0"/>
            <a:t>Establecer informativos de horarios de atención para estudiantes</a:t>
          </a:r>
          <a:endParaRPr lang="en-US" dirty="0"/>
        </a:p>
      </dgm:t>
    </dgm:pt>
    <dgm:pt modelId="{29C3814E-692D-4750-BA8F-DDA1A2352180}" type="parTrans" cxnId="{1B66F4C8-1418-4FB5-89D7-220B1A985E76}">
      <dgm:prSet/>
      <dgm:spPr/>
      <dgm:t>
        <a:bodyPr/>
        <a:lstStyle/>
        <a:p>
          <a:endParaRPr lang="en-US"/>
        </a:p>
      </dgm:t>
    </dgm:pt>
    <dgm:pt modelId="{0EB93026-7F6E-4B82-B78B-62F61FC488EE}" type="sibTrans" cxnId="{1B66F4C8-1418-4FB5-89D7-220B1A985E76}">
      <dgm:prSet/>
      <dgm:spPr/>
      <dgm:t>
        <a:bodyPr/>
        <a:lstStyle/>
        <a:p>
          <a:endParaRPr lang="en-US"/>
        </a:p>
      </dgm:t>
    </dgm:pt>
    <dgm:pt modelId="{6B4B71AA-7EAF-4995-9812-F1D6DAFFB1CB}">
      <dgm:prSet phldrT="[Texto]"/>
      <dgm:spPr/>
      <dgm:t>
        <a:bodyPr/>
        <a:lstStyle/>
        <a:p>
          <a:r>
            <a:rPr lang="es-EC" dirty="0" smtClean="0"/>
            <a:t>Mejorar la actitud de los directores de carrera y docentes</a:t>
          </a:r>
          <a:endParaRPr lang="en-US" dirty="0"/>
        </a:p>
      </dgm:t>
    </dgm:pt>
    <dgm:pt modelId="{C59ADD50-DBD0-4402-9B8E-0DFBF731A838}" type="parTrans" cxnId="{41617CB3-A34B-4FC4-895E-9571910DAC26}">
      <dgm:prSet/>
      <dgm:spPr/>
      <dgm:t>
        <a:bodyPr/>
        <a:lstStyle/>
        <a:p>
          <a:endParaRPr lang="en-US"/>
        </a:p>
      </dgm:t>
    </dgm:pt>
    <dgm:pt modelId="{B72D2C08-1A20-42F5-8D2C-7D332D61F3B9}" type="sibTrans" cxnId="{41617CB3-A34B-4FC4-895E-9571910DAC26}">
      <dgm:prSet/>
      <dgm:spPr/>
      <dgm:t>
        <a:bodyPr/>
        <a:lstStyle/>
        <a:p>
          <a:endParaRPr lang="en-US"/>
        </a:p>
      </dgm:t>
    </dgm:pt>
    <dgm:pt modelId="{A96010B8-08D9-4156-8030-E45012D97F9D}">
      <dgm:prSet phldrT="[Texto]"/>
      <dgm:spPr/>
      <dgm:t>
        <a:bodyPr/>
        <a:lstStyle/>
        <a:p>
          <a:r>
            <a:rPr lang="es-EC" dirty="0" smtClean="0"/>
            <a:t>Renovación y mantenimiento de equipos</a:t>
          </a:r>
          <a:endParaRPr lang="en-US" dirty="0"/>
        </a:p>
      </dgm:t>
    </dgm:pt>
    <dgm:pt modelId="{31B6EB88-DB93-46D6-AB58-A0689959C543}" type="parTrans" cxnId="{5819339E-38E9-41F8-B8D5-020E17467381}">
      <dgm:prSet/>
      <dgm:spPr/>
      <dgm:t>
        <a:bodyPr/>
        <a:lstStyle/>
        <a:p>
          <a:endParaRPr lang="en-US"/>
        </a:p>
      </dgm:t>
    </dgm:pt>
    <dgm:pt modelId="{ECBB25E7-B7A6-4FFE-A339-D49ECED3D98D}" type="sibTrans" cxnId="{5819339E-38E9-41F8-B8D5-020E17467381}">
      <dgm:prSet/>
      <dgm:spPr/>
      <dgm:t>
        <a:bodyPr/>
        <a:lstStyle/>
        <a:p>
          <a:endParaRPr lang="en-US"/>
        </a:p>
      </dgm:t>
    </dgm:pt>
    <dgm:pt modelId="{40AA760C-4435-45AE-A69D-2A8253D1B3AB}">
      <dgm:prSet phldrT="[Texto]"/>
      <dgm:spPr/>
      <dgm:t>
        <a:bodyPr/>
        <a:lstStyle/>
        <a:p>
          <a:r>
            <a:rPr lang="es-EC" dirty="0" smtClean="0"/>
            <a:t>Mejorar la infraestructura de  los demás centros de apoyo.</a:t>
          </a:r>
          <a:endParaRPr lang="en-US" dirty="0"/>
        </a:p>
      </dgm:t>
    </dgm:pt>
    <dgm:pt modelId="{1F3D6DAA-6946-4E8D-9F32-9B3B68E06F0F}" type="parTrans" cxnId="{5D358E9A-3D79-4E2D-A6C5-824AA5B2986B}">
      <dgm:prSet/>
      <dgm:spPr/>
      <dgm:t>
        <a:bodyPr/>
        <a:lstStyle/>
        <a:p>
          <a:endParaRPr lang="en-US"/>
        </a:p>
      </dgm:t>
    </dgm:pt>
    <dgm:pt modelId="{DC44FEB3-C1B2-4EC7-96B7-924E3DC2DEB5}" type="sibTrans" cxnId="{5D358E9A-3D79-4E2D-A6C5-824AA5B2986B}">
      <dgm:prSet/>
      <dgm:spPr/>
      <dgm:t>
        <a:bodyPr/>
        <a:lstStyle/>
        <a:p>
          <a:endParaRPr lang="en-US"/>
        </a:p>
      </dgm:t>
    </dgm:pt>
    <dgm:pt modelId="{66DC1668-6C5F-4582-9D73-834F34CA7CE2}">
      <dgm:prSet phldrT="[Texto]"/>
      <dgm:spPr/>
      <dgm:t>
        <a:bodyPr/>
        <a:lstStyle/>
        <a:p>
          <a:r>
            <a:rPr lang="es-EC" dirty="0" smtClean="0"/>
            <a:t>Establecer en  cada  centro de apoyo al menos un docente para impartir las materias más complejas.</a:t>
          </a:r>
          <a:endParaRPr lang="en-US" dirty="0"/>
        </a:p>
      </dgm:t>
    </dgm:pt>
    <dgm:pt modelId="{8F938B49-3B14-4660-83BA-2F96C01B4967}" type="parTrans" cxnId="{8BE1AB84-EEE4-419B-A379-7501982099EF}">
      <dgm:prSet/>
      <dgm:spPr/>
      <dgm:t>
        <a:bodyPr/>
        <a:lstStyle/>
        <a:p>
          <a:endParaRPr lang="en-US"/>
        </a:p>
      </dgm:t>
    </dgm:pt>
    <dgm:pt modelId="{93C86794-B097-4049-95D3-BD508782D8E9}" type="sibTrans" cxnId="{8BE1AB84-EEE4-419B-A379-7501982099EF}">
      <dgm:prSet/>
      <dgm:spPr/>
      <dgm:t>
        <a:bodyPr/>
        <a:lstStyle/>
        <a:p>
          <a:endParaRPr lang="en-US"/>
        </a:p>
      </dgm:t>
    </dgm:pt>
    <dgm:pt modelId="{C066D7ED-E423-41A7-A267-B4E05C68F06D}">
      <dgm:prSet phldrT="[Texto]"/>
      <dgm:spPr/>
      <dgm:t>
        <a:bodyPr/>
        <a:lstStyle/>
        <a:p>
          <a:r>
            <a:rPr lang="es-EC" dirty="0" smtClean="0"/>
            <a:t>Docentes preparados en la metodología de enseñanza hacia el alumno</a:t>
          </a:r>
          <a:endParaRPr lang="en-US" dirty="0"/>
        </a:p>
      </dgm:t>
    </dgm:pt>
    <dgm:pt modelId="{A02FC598-BAF5-4037-A75A-BC66B601F2AB}" type="parTrans" cxnId="{12DAE4B2-29EC-4BA3-B369-EA3B1EED7A1D}">
      <dgm:prSet/>
      <dgm:spPr/>
      <dgm:t>
        <a:bodyPr/>
        <a:lstStyle/>
        <a:p>
          <a:endParaRPr lang="en-US"/>
        </a:p>
      </dgm:t>
    </dgm:pt>
    <dgm:pt modelId="{9946AF78-171B-4D17-AAF4-A9EDC9ADA795}" type="sibTrans" cxnId="{12DAE4B2-29EC-4BA3-B369-EA3B1EED7A1D}">
      <dgm:prSet/>
      <dgm:spPr/>
      <dgm:t>
        <a:bodyPr/>
        <a:lstStyle/>
        <a:p>
          <a:endParaRPr lang="en-US"/>
        </a:p>
      </dgm:t>
    </dgm:pt>
    <dgm:pt modelId="{3DFFABB4-A7BF-49FC-84D1-9BA720A06AC3}">
      <dgm:prSet phldrT="[Texto]"/>
      <dgm:spPr/>
      <dgm:t>
        <a:bodyPr/>
        <a:lstStyle/>
        <a:p>
          <a:r>
            <a:rPr lang="es-EC" dirty="0" smtClean="0"/>
            <a:t>Aulas específicas en Sangolqui para la modalidad de educación a distancia con equipos computacionales. </a:t>
          </a:r>
          <a:endParaRPr lang="en-US" dirty="0"/>
        </a:p>
      </dgm:t>
    </dgm:pt>
    <dgm:pt modelId="{727D5915-4504-42EA-BFBA-B15C6A3C593E}" type="parTrans" cxnId="{5C405453-89D6-4957-89CA-91D40752D193}">
      <dgm:prSet/>
      <dgm:spPr/>
      <dgm:t>
        <a:bodyPr/>
        <a:lstStyle/>
        <a:p>
          <a:endParaRPr lang="en-US"/>
        </a:p>
      </dgm:t>
    </dgm:pt>
    <dgm:pt modelId="{21EA8D4E-F3AD-48CB-AA71-1A2F44A3D29E}" type="sibTrans" cxnId="{5C405453-89D6-4957-89CA-91D40752D193}">
      <dgm:prSet/>
      <dgm:spPr/>
      <dgm:t>
        <a:bodyPr/>
        <a:lstStyle/>
        <a:p>
          <a:endParaRPr lang="en-US"/>
        </a:p>
      </dgm:t>
    </dgm:pt>
    <dgm:pt modelId="{5F006CA7-D05A-45DE-AA42-90A82E62D20D}">
      <dgm:prSet phldrT="[Texto]"/>
      <dgm:spPr/>
      <dgm:t>
        <a:bodyPr/>
        <a:lstStyle/>
        <a:p>
          <a:endParaRPr lang="en-US" dirty="0"/>
        </a:p>
      </dgm:t>
    </dgm:pt>
    <dgm:pt modelId="{349ED943-C4CA-4178-AD30-E0296D6CD4AA}" type="parTrans" cxnId="{F8628B87-46FE-43D7-B3D0-B5131EA1F52B}">
      <dgm:prSet/>
      <dgm:spPr/>
      <dgm:t>
        <a:bodyPr/>
        <a:lstStyle/>
        <a:p>
          <a:endParaRPr lang="en-US"/>
        </a:p>
      </dgm:t>
    </dgm:pt>
    <dgm:pt modelId="{379D40AA-4F3F-499A-BB38-9029F21D30FB}" type="sibTrans" cxnId="{F8628B87-46FE-43D7-B3D0-B5131EA1F52B}">
      <dgm:prSet/>
      <dgm:spPr/>
      <dgm:t>
        <a:bodyPr/>
        <a:lstStyle/>
        <a:p>
          <a:endParaRPr lang="en-US"/>
        </a:p>
      </dgm:t>
    </dgm:pt>
    <dgm:pt modelId="{998A1B08-FC44-4B2F-ACBA-9AF01325EBF3}" type="pres">
      <dgm:prSet presAssocID="{E98F3F6A-9DDE-4DCF-8213-38A3821C1DC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5C984-B979-48E0-A119-983CBE0004C2}" type="pres">
      <dgm:prSet presAssocID="{DEA4DBE5-53C6-4051-8685-4AAEE4DF4D7E}" presName="comp" presStyleCnt="0"/>
      <dgm:spPr/>
    </dgm:pt>
    <dgm:pt modelId="{4D7BC28F-F49B-489D-B368-CF11D931EC6B}" type="pres">
      <dgm:prSet presAssocID="{DEA4DBE5-53C6-4051-8685-4AAEE4DF4D7E}" presName="box" presStyleLbl="node1" presStyleIdx="0" presStyleCnt="3"/>
      <dgm:spPr/>
      <dgm:t>
        <a:bodyPr/>
        <a:lstStyle/>
        <a:p>
          <a:endParaRPr lang="en-US"/>
        </a:p>
      </dgm:t>
    </dgm:pt>
    <dgm:pt modelId="{4EBD5E1A-CA22-40AF-A78A-7E0813253CC7}" type="pres">
      <dgm:prSet presAssocID="{DEA4DBE5-53C6-4051-8685-4AAEE4DF4D7E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n-US"/>
        </a:p>
      </dgm:t>
    </dgm:pt>
    <dgm:pt modelId="{42510F45-B9BC-4862-A893-95AF371938EC}" type="pres">
      <dgm:prSet presAssocID="{DEA4DBE5-53C6-4051-8685-4AAEE4DF4D7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EE180-D84D-45EF-970E-D202DCE34E2C}" type="pres">
      <dgm:prSet presAssocID="{53729EBB-B150-48A0-8819-68CA948E6F1E}" presName="spacer" presStyleCnt="0"/>
      <dgm:spPr/>
    </dgm:pt>
    <dgm:pt modelId="{B07DEB75-65C9-4033-88CB-F283D82D13BB}" type="pres">
      <dgm:prSet presAssocID="{9FF72EC9-8718-4598-94E7-A0C75A3C475B}" presName="comp" presStyleCnt="0"/>
      <dgm:spPr/>
    </dgm:pt>
    <dgm:pt modelId="{220F1790-916B-47F6-BEB9-AFDD243DA236}" type="pres">
      <dgm:prSet presAssocID="{9FF72EC9-8718-4598-94E7-A0C75A3C475B}" presName="box" presStyleLbl="node1" presStyleIdx="1" presStyleCnt="3"/>
      <dgm:spPr/>
      <dgm:t>
        <a:bodyPr/>
        <a:lstStyle/>
        <a:p>
          <a:endParaRPr lang="en-US"/>
        </a:p>
      </dgm:t>
    </dgm:pt>
    <dgm:pt modelId="{EF84613B-33D4-4CD2-B023-3E110637EE05}" type="pres">
      <dgm:prSet presAssocID="{9FF72EC9-8718-4598-94E7-A0C75A3C475B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CDED4706-396D-4963-911E-CCDDB9A5E444}" type="pres">
      <dgm:prSet presAssocID="{9FF72EC9-8718-4598-94E7-A0C75A3C475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45C74-6F43-4A2D-B875-FF83C58AAACF}" type="pres">
      <dgm:prSet presAssocID="{DE9FA978-A46E-4CDF-B02F-1F0C3498FBC2}" presName="spacer" presStyleCnt="0"/>
      <dgm:spPr/>
    </dgm:pt>
    <dgm:pt modelId="{5F80343B-6DC1-4AC9-B5F0-CB9C5D8AB719}" type="pres">
      <dgm:prSet presAssocID="{181BB06C-4D8E-4BD3-9EAD-48742DE72C40}" presName="comp" presStyleCnt="0"/>
      <dgm:spPr/>
    </dgm:pt>
    <dgm:pt modelId="{C5339749-4C46-4F79-9AAB-66234DBCB9E0}" type="pres">
      <dgm:prSet presAssocID="{181BB06C-4D8E-4BD3-9EAD-48742DE72C40}" presName="box" presStyleLbl="node1" presStyleIdx="2" presStyleCnt="3"/>
      <dgm:spPr/>
      <dgm:t>
        <a:bodyPr/>
        <a:lstStyle/>
        <a:p>
          <a:endParaRPr lang="en-US"/>
        </a:p>
      </dgm:t>
    </dgm:pt>
    <dgm:pt modelId="{E69E976C-E952-4AF7-9316-F8CD971B5405}" type="pres">
      <dgm:prSet presAssocID="{181BB06C-4D8E-4BD3-9EAD-48742DE72C40}" presName="img" presStyleLbl="fgImgPlace1" presStyleIdx="2" presStyleCnt="3" custScaleX="97879" custScaleY="10083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en-US"/>
        </a:p>
      </dgm:t>
    </dgm:pt>
    <dgm:pt modelId="{627BF231-98B3-4C38-ADFB-0E59C36E173E}" type="pres">
      <dgm:prSet presAssocID="{181BB06C-4D8E-4BD3-9EAD-48742DE72C4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C5AD4-FE80-432A-AC82-DA998BA2899A}" type="presOf" srcId="{66DC1668-6C5F-4582-9D73-834F34CA7CE2}" destId="{C5339749-4C46-4F79-9AAB-66234DBCB9E0}" srcOrd="0" destOrd="2" presId="urn:microsoft.com/office/officeart/2005/8/layout/vList4"/>
    <dgm:cxn modelId="{F8628B87-46FE-43D7-B3D0-B5131EA1F52B}" srcId="{9FF72EC9-8718-4598-94E7-A0C75A3C475B}" destId="{5F006CA7-D05A-45DE-AA42-90A82E62D20D}" srcOrd="5" destOrd="0" parTransId="{349ED943-C4CA-4178-AD30-E0296D6CD4AA}" sibTransId="{379D40AA-4F3F-499A-BB38-9029F21D30FB}"/>
    <dgm:cxn modelId="{C4907757-AC76-4363-8408-D1CDF5849DF4}" type="presOf" srcId="{9FF72EC9-8718-4598-94E7-A0C75A3C475B}" destId="{220F1790-916B-47F6-BEB9-AFDD243DA236}" srcOrd="0" destOrd="0" presId="urn:microsoft.com/office/officeart/2005/8/layout/vList4"/>
    <dgm:cxn modelId="{5573F986-FF5B-4B54-9BB5-C66C22D929A4}" type="presOf" srcId="{6B4B71AA-7EAF-4995-9812-F1D6DAFFB1CB}" destId="{C5339749-4C46-4F79-9AAB-66234DBCB9E0}" srcOrd="0" destOrd="3" presId="urn:microsoft.com/office/officeart/2005/8/layout/vList4"/>
    <dgm:cxn modelId="{B456E8F8-AAE0-4009-9B6A-DCFE3261C809}" type="presOf" srcId="{9FF72EC9-8718-4598-94E7-A0C75A3C475B}" destId="{CDED4706-396D-4963-911E-CCDDB9A5E444}" srcOrd="1" destOrd="0" presId="urn:microsoft.com/office/officeart/2005/8/layout/vList4"/>
    <dgm:cxn modelId="{D6FADAF8-A536-4869-A30F-6E683284D800}" type="presOf" srcId="{A96010B8-08D9-4156-8030-E45012D97F9D}" destId="{220F1790-916B-47F6-BEB9-AFDD243DA236}" srcOrd="0" destOrd="3" presId="urn:microsoft.com/office/officeart/2005/8/layout/vList4"/>
    <dgm:cxn modelId="{C2E3AD79-A343-4DC9-875D-E651292E6A1D}" type="presOf" srcId="{DEA4DBE5-53C6-4051-8685-4AAEE4DF4D7E}" destId="{4D7BC28F-F49B-489D-B368-CF11D931EC6B}" srcOrd="0" destOrd="0" presId="urn:microsoft.com/office/officeart/2005/8/layout/vList4"/>
    <dgm:cxn modelId="{12DAE4B2-29EC-4BA3-B369-EA3B1EED7A1D}" srcId="{181BB06C-4D8E-4BD3-9EAD-48742DE72C40}" destId="{C066D7ED-E423-41A7-A267-B4E05C68F06D}" srcOrd="3" destOrd="0" parTransId="{A02FC598-BAF5-4037-A75A-BC66B601F2AB}" sibTransId="{9946AF78-171B-4D17-AAF4-A9EDC9ADA795}"/>
    <dgm:cxn modelId="{AD255D67-6ACF-4BBE-8F52-8EE3956E0F84}" srcId="{E98F3F6A-9DDE-4DCF-8213-38A3821C1DC9}" destId="{DEA4DBE5-53C6-4051-8685-4AAEE4DF4D7E}" srcOrd="0" destOrd="0" parTransId="{2B0F2BD0-672B-4650-8F82-BC08C3DEFCE2}" sibTransId="{53729EBB-B150-48A0-8819-68CA948E6F1E}"/>
    <dgm:cxn modelId="{B62F01B8-A1D3-4787-A908-0E9E5A592345}" type="presOf" srcId="{181BB06C-4D8E-4BD3-9EAD-48742DE72C40}" destId="{C5339749-4C46-4F79-9AAB-66234DBCB9E0}" srcOrd="0" destOrd="0" presId="urn:microsoft.com/office/officeart/2005/8/layout/vList4"/>
    <dgm:cxn modelId="{96CF21E4-11F3-4C30-BF3C-6767C88C8775}" type="presOf" srcId="{5F006CA7-D05A-45DE-AA42-90A82E62D20D}" destId="{CDED4706-396D-4963-911E-CCDDB9A5E444}" srcOrd="1" destOrd="6" presId="urn:microsoft.com/office/officeart/2005/8/layout/vList4"/>
    <dgm:cxn modelId="{591DED70-1EEC-4B34-8DC3-4DC6EE7623B8}" type="presOf" srcId="{C066D7ED-E423-41A7-A267-B4E05C68F06D}" destId="{C5339749-4C46-4F79-9AAB-66234DBCB9E0}" srcOrd="0" destOrd="4" presId="urn:microsoft.com/office/officeart/2005/8/layout/vList4"/>
    <dgm:cxn modelId="{309E8FB5-5DB9-4D44-87C1-79C430AA7081}" type="presOf" srcId="{6B4B71AA-7EAF-4995-9812-F1D6DAFFB1CB}" destId="{627BF231-98B3-4C38-ADFB-0E59C36E173E}" srcOrd="1" destOrd="3" presId="urn:microsoft.com/office/officeart/2005/8/layout/vList4"/>
    <dgm:cxn modelId="{0CCFFBA6-6DAE-40D4-83FC-5C87DDC3F4ED}" type="presOf" srcId="{CF6E39F9-3F85-4E42-BF99-E227A0D63A0D}" destId="{C5339749-4C46-4F79-9AAB-66234DBCB9E0}" srcOrd="0" destOrd="1" presId="urn:microsoft.com/office/officeart/2005/8/layout/vList4"/>
    <dgm:cxn modelId="{87EB0107-C5DC-456F-92B9-B29657B92595}" type="presOf" srcId="{01051EA9-C0F9-4248-A8F4-BB9CA7B04A82}" destId="{220F1790-916B-47F6-BEB9-AFDD243DA236}" srcOrd="0" destOrd="2" presId="urn:microsoft.com/office/officeart/2005/8/layout/vList4"/>
    <dgm:cxn modelId="{610E7AAA-35D4-4547-9879-25B190735B06}" type="presOf" srcId="{A96010B8-08D9-4156-8030-E45012D97F9D}" destId="{CDED4706-396D-4963-911E-CCDDB9A5E444}" srcOrd="1" destOrd="3" presId="urn:microsoft.com/office/officeart/2005/8/layout/vList4"/>
    <dgm:cxn modelId="{0635BF13-A662-4859-B43A-8955C73AC346}" srcId="{DEA4DBE5-53C6-4051-8685-4AAEE4DF4D7E}" destId="{AC1D2B9C-7B46-4699-9072-606F84B44397}" srcOrd="1" destOrd="0" parTransId="{3AA36C55-CE64-4ED9-925A-722E64CEA093}" sibTransId="{FC98E85F-91E3-41B9-9CC8-3D23D834571C}"/>
    <dgm:cxn modelId="{AB9E734C-608E-4F50-9735-4B88D4ECEADC}" type="presOf" srcId="{E98F3F6A-9DDE-4DCF-8213-38A3821C1DC9}" destId="{998A1B08-FC44-4B2F-ACBA-9AF01325EBF3}" srcOrd="0" destOrd="0" presId="urn:microsoft.com/office/officeart/2005/8/layout/vList4"/>
    <dgm:cxn modelId="{B2B963D3-6183-4D3A-ADC7-5072AC7E6FA9}" type="presOf" srcId="{C066D7ED-E423-41A7-A267-B4E05C68F06D}" destId="{627BF231-98B3-4C38-ADFB-0E59C36E173E}" srcOrd="1" destOrd="4" presId="urn:microsoft.com/office/officeart/2005/8/layout/vList4"/>
    <dgm:cxn modelId="{8BE1AB84-EEE4-419B-A379-7501982099EF}" srcId="{181BB06C-4D8E-4BD3-9EAD-48742DE72C40}" destId="{66DC1668-6C5F-4582-9D73-834F34CA7CE2}" srcOrd="1" destOrd="0" parTransId="{8F938B49-3B14-4660-83BA-2F96C01B4967}" sibTransId="{93C86794-B097-4049-95D3-BD508782D8E9}"/>
    <dgm:cxn modelId="{3BCB019C-E44C-4218-AC7C-B7C21CCE40B6}" type="presOf" srcId="{01051EA9-C0F9-4248-A8F4-BB9CA7B04A82}" destId="{CDED4706-396D-4963-911E-CCDDB9A5E444}" srcOrd="1" destOrd="2" presId="urn:microsoft.com/office/officeart/2005/8/layout/vList4"/>
    <dgm:cxn modelId="{5C405453-89D6-4957-89CA-91D40752D193}" srcId="{9FF72EC9-8718-4598-94E7-A0C75A3C475B}" destId="{3DFFABB4-A7BF-49FC-84D1-9BA720A06AC3}" srcOrd="4" destOrd="0" parTransId="{727D5915-4504-42EA-BFBA-B15C6A3C593E}" sibTransId="{21EA8D4E-F3AD-48CB-AA71-1A2F44A3D29E}"/>
    <dgm:cxn modelId="{84F2CD88-FBF7-491C-8154-C4C150D9A36B}" type="presOf" srcId="{CF6E39F9-3F85-4E42-BF99-E227A0D63A0D}" destId="{627BF231-98B3-4C38-ADFB-0E59C36E173E}" srcOrd="1" destOrd="1" presId="urn:microsoft.com/office/officeart/2005/8/layout/vList4"/>
    <dgm:cxn modelId="{5904D9DD-4B94-4C72-84E1-68D5453EABDD}" type="presOf" srcId="{5F006CA7-D05A-45DE-AA42-90A82E62D20D}" destId="{220F1790-916B-47F6-BEB9-AFDD243DA236}" srcOrd="0" destOrd="6" presId="urn:microsoft.com/office/officeart/2005/8/layout/vList4"/>
    <dgm:cxn modelId="{077A80C4-6D9B-402B-8BF1-A325509E446E}" type="presOf" srcId="{40AA760C-4435-45AE-A69D-2A8253D1B3AB}" destId="{220F1790-916B-47F6-BEB9-AFDD243DA236}" srcOrd="0" destOrd="4" presId="urn:microsoft.com/office/officeart/2005/8/layout/vList4"/>
    <dgm:cxn modelId="{78550873-EE0E-4D04-B814-67E8F501F7FF}" type="presOf" srcId="{3DFFABB4-A7BF-49FC-84D1-9BA720A06AC3}" destId="{220F1790-916B-47F6-BEB9-AFDD243DA236}" srcOrd="0" destOrd="5" presId="urn:microsoft.com/office/officeart/2005/8/layout/vList4"/>
    <dgm:cxn modelId="{1B66F4C8-1418-4FB5-89D7-220B1A985E76}" srcId="{181BB06C-4D8E-4BD3-9EAD-48742DE72C40}" destId="{CF6E39F9-3F85-4E42-BF99-E227A0D63A0D}" srcOrd="0" destOrd="0" parTransId="{29C3814E-692D-4750-BA8F-DDA1A2352180}" sibTransId="{0EB93026-7F6E-4B82-B78B-62F61FC488EE}"/>
    <dgm:cxn modelId="{C7C625A8-C161-4CD3-A44C-1BAF5D3F0794}" type="presOf" srcId="{40AA760C-4435-45AE-A69D-2A8253D1B3AB}" destId="{CDED4706-396D-4963-911E-CCDDB9A5E444}" srcOrd="1" destOrd="4" presId="urn:microsoft.com/office/officeart/2005/8/layout/vList4"/>
    <dgm:cxn modelId="{12BD5C4E-386A-48AB-8CD8-B138A93224A1}" srcId="{E98F3F6A-9DDE-4DCF-8213-38A3821C1DC9}" destId="{9FF72EC9-8718-4598-94E7-A0C75A3C475B}" srcOrd="1" destOrd="0" parTransId="{A5E1597B-196F-4156-B372-6CF2371967E9}" sibTransId="{DE9FA978-A46E-4CDF-B02F-1F0C3498FBC2}"/>
    <dgm:cxn modelId="{B2A124E2-A412-4E46-B721-0D95305B6B8D}" srcId="{E98F3F6A-9DDE-4DCF-8213-38A3821C1DC9}" destId="{181BB06C-4D8E-4BD3-9EAD-48742DE72C40}" srcOrd="2" destOrd="0" parTransId="{636BA841-6509-43FD-A112-09097CF2384F}" sibTransId="{D906EAB4-34A5-461A-97F3-FBBDBCA6D4C1}"/>
    <dgm:cxn modelId="{245651CE-AB0E-481F-9EF3-AA8B6AFF9F7E}" type="presOf" srcId="{AC1D2B9C-7B46-4699-9072-606F84B44397}" destId="{4D7BC28F-F49B-489D-B368-CF11D931EC6B}" srcOrd="0" destOrd="2" presId="urn:microsoft.com/office/officeart/2005/8/layout/vList4"/>
    <dgm:cxn modelId="{B08B92CF-BE45-4AC9-B97A-95F9288F30B0}" type="presOf" srcId="{93191B72-A853-4B45-A611-CD425E5ACB76}" destId="{4D7BC28F-F49B-489D-B368-CF11D931EC6B}" srcOrd="0" destOrd="1" presId="urn:microsoft.com/office/officeart/2005/8/layout/vList4"/>
    <dgm:cxn modelId="{8FAC374A-6B0D-450E-8446-5B8F1FA6174D}" srcId="{DEA4DBE5-53C6-4051-8685-4AAEE4DF4D7E}" destId="{93191B72-A853-4B45-A611-CD425E5ACB76}" srcOrd="0" destOrd="0" parTransId="{ABAAEB3D-30F3-4E91-AB9B-BC90A56365BF}" sibTransId="{409EFE87-FDF3-432F-B696-B2F91E6EE1B0}"/>
    <dgm:cxn modelId="{5D358E9A-3D79-4E2D-A6C5-824AA5B2986B}" srcId="{9FF72EC9-8718-4598-94E7-A0C75A3C475B}" destId="{40AA760C-4435-45AE-A69D-2A8253D1B3AB}" srcOrd="3" destOrd="0" parTransId="{1F3D6DAA-6946-4E8D-9F32-9B3B68E06F0F}" sibTransId="{DC44FEB3-C1B2-4EC7-96B7-924E3DC2DEB5}"/>
    <dgm:cxn modelId="{7F9FC4CE-E3BC-4876-BC0A-DD8A10105895}" type="presOf" srcId="{3DFFABB4-A7BF-49FC-84D1-9BA720A06AC3}" destId="{CDED4706-396D-4963-911E-CCDDB9A5E444}" srcOrd="1" destOrd="5" presId="urn:microsoft.com/office/officeart/2005/8/layout/vList4"/>
    <dgm:cxn modelId="{41617CB3-A34B-4FC4-895E-9571910DAC26}" srcId="{181BB06C-4D8E-4BD3-9EAD-48742DE72C40}" destId="{6B4B71AA-7EAF-4995-9812-F1D6DAFFB1CB}" srcOrd="2" destOrd="0" parTransId="{C59ADD50-DBD0-4402-9B8E-0DFBF731A838}" sibTransId="{B72D2C08-1A20-42F5-8D2C-7D332D61F3B9}"/>
    <dgm:cxn modelId="{E0565068-F9A5-4C9A-8DE2-878F9ABFAFAE}" srcId="{9FF72EC9-8718-4598-94E7-A0C75A3C475B}" destId="{01051EA9-C0F9-4248-A8F4-BB9CA7B04A82}" srcOrd="1" destOrd="0" parTransId="{83B88649-ADEB-47AD-8BAA-B0E2033124AB}" sibTransId="{3FC7305D-6DE9-4579-8E3A-C52F6147E21D}"/>
    <dgm:cxn modelId="{5D610C10-20C2-4D27-B32A-57EFE6EBD89F}" type="presOf" srcId="{AC1D2B9C-7B46-4699-9072-606F84B44397}" destId="{42510F45-B9BC-4862-A893-95AF371938EC}" srcOrd="1" destOrd="2" presId="urn:microsoft.com/office/officeart/2005/8/layout/vList4"/>
    <dgm:cxn modelId="{5AF5BA7B-7103-4447-8987-DED7E900DE2C}" type="presOf" srcId="{0B1C8262-14BD-4985-B94C-DB1E77261212}" destId="{220F1790-916B-47F6-BEB9-AFDD243DA236}" srcOrd="0" destOrd="1" presId="urn:microsoft.com/office/officeart/2005/8/layout/vList4"/>
    <dgm:cxn modelId="{5819339E-38E9-41F8-B8D5-020E17467381}" srcId="{9FF72EC9-8718-4598-94E7-A0C75A3C475B}" destId="{A96010B8-08D9-4156-8030-E45012D97F9D}" srcOrd="2" destOrd="0" parTransId="{31B6EB88-DB93-46D6-AB58-A0689959C543}" sibTransId="{ECBB25E7-B7A6-4FFE-A339-D49ECED3D98D}"/>
    <dgm:cxn modelId="{9623C5FD-8B33-4021-8D12-599F521AB20B}" type="presOf" srcId="{DEA4DBE5-53C6-4051-8685-4AAEE4DF4D7E}" destId="{42510F45-B9BC-4862-A893-95AF371938EC}" srcOrd="1" destOrd="0" presId="urn:microsoft.com/office/officeart/2005/8/layout/vList4"/>
    <dgm:cxn modelId="{4A85B62B-E2FD-4756-B293-935618337696}" type="presOf" srcId="{181BB06C-4D8E-4BD3-9EAD-48742DE72C40}" destId="{627BF231-98B3-4C38-ADFB-0E59C36E173E}" srcOrd="1" destOrd="0" presId="urn:microsoft.com/office/officeart/2005/8/layout/vList4"/>
    <dgm:cxn modelId="{A6FD1474-86D9-45EC-BC26-907023B5F78B}" srcId="{9FF72EC9-8718-4598-94E7-A0C75A3C475B}" destId="{0B1C8262-14BD-4985-B94C-DB1E77261212}" srcOrd="0" destOrd="0" parTransId="{B5FBCC89-A0D6-40D8-BB16-90523007D541}" sibTransId="{257F9A8C-8F02-4E94-A201-5B4C176675D3}"/>
    <dgm:cxn modelId="{A853CDAC-849F-4457-AFA1-F28F251A989D}" type="presOf" srcId="{0B1C8262-14BD-4985-B94C-DB1E77261212}" destId="{CDED4706-396D-4963-911E-CCDDB9A5E444}" srcOrd="1" destOrd="1" presId="urn:microsoft.com/office/officeart/2005/8/layout/vList4"/>
    <dgm:cxn modelId="{7FF03552-41EE-46BA-B8EF-78FBAE1BDE52}" type="presOf" srcId="{66DC1668-6C5F-4582-9D73-834F34CA7CE2}" destId="{627BF231-98B3-4C38-ADFB-0E59C36E173E}" srcOrd="1" destOrd="2" presId="urn:microsoft.com/office/officeart/2005/8/layout/vList4"/>
    <dgm:cxn modelId="{14F31BCF-4EE5-41CC-95C7-98A6E316DE2E}" type="presOf" srcId="{93191B72-A853-4B45-A611-CD425E5ACB76}" destId="{42510F45-B9BC-4862-A893-95AF371938EC}" srcOrd="1" destOrd="1" presId="urn:microsoft.com/office/officeart/2005/8/layout/vList4"/>
    <dgm:cxn modelId="{EF623646-9B15-417C-8DAD-76705B83B67E}" type="presParOf" srcId="{998A1B08-FC44-4B2F-ACBA-9AF01325EBF3}" destId="{4E15C984-B979-48E0-A119-983CBE0004C2}" srcOrd="0" destOrd="0" presId="urn:microsoft.com/office/officeart/2005/8/layout/vList4"/>
    <dgm:cxn modelId="{1AC97A37-66F0-40E9-A7E3-611620881012}" type="presParOf" srcId="{4E15C984-B979-48E0-A119-983CBE0004C2}" destId="{4D7BC28F-F49B-489D-B368-CF11D931EC6B}" srcOrd="0" destOrd="0" presId="urn:microsoft.com/office/officeart/2005/8/layout/vList4"/>
    <dgm:cxn modelId="{B0DADD7D-2F57-4E67-B286-508655CACFDB}" type="presParOf" srcId="{4E15C984-B979-48E0-A119-983CBE0004C2}" destId="{4EBD5E1A-CA22-40AF-A78A-7E0813253CC7}" srcOrd="1" destOrd="0" presId="urn:microsoft.com/office/officeart/2005/8/layout/vList4"/>
    <dgm:cxn modelId="{0A986DD1-8A38-4981-87CD-A861E8D6CE20}" type="presParOf" srcId="{4E15C984-B979-48E0-A119-983CBE0004C2}" destId="{42510F45-B9BC-4862-A893-95AF371938EC}" srcOrd="2" destOrd="0" presId="urn:microsoft.com/office/officeart/2005/8/layout/vList4"/>
    <dgm:cxn modelId="{7619FA73-56C2-4178-A9CC-DBC902316C2D}" type="presParOf" srcId="{998A1B08-FC44-4B2F-ACBA-9AF01325EBF3}" destId="{996EE180-D84D-45EF-970E-D202DCE34E2C}" srcOrd="1" destOrd="0" presId="urn:microsoft.com/office/officeart/2005/8/layout/vList4"/>
    <dgm:cxn modelId="{BFD30A5C-D148-4689-908E-3D3FE45F8792}" type="presParOf" srcId="{998A1B08-FC44-4B2F-ACBA-9AF01325EBF3}" destId="{B07DEB75-65C9-4033-88CB-F283D82D13BB}" srcOrd="2" destOrd="0" presId="urn:microsoft.com/office/officeart/2005/8/layout/vList4"/>
    <dgm:cxn modelId="{7B028766-8253-4B4C-8A5E-7CF620438DF7}" type="presParOf" srcId="{B07DEB75-65C9-4033-88CB-F283D82D13BB}" destId="{220F1790-916B-47F6-BEB9-AFDD243DA236}" srcOrd="0" destOrd="0" presId="urn:microsoft.com/office/officeart/2005/8/layout/vList4"/>
    <dgm:cxn modelId="{A194FF50-DA5E-4437-BB07-7A7D51CD4289}" type="presParOf" srcId="{B07DEB75-65C9-4033-88CB-F283D82D13BB}" destId="{EF84613B-33D4-4CD2-B023-3E110637EE05}" srcOrd="1" destOrd="0" presId="urn:microsoft.com/office/officeart/2005/8/layout/vList4"/>
    <dgm:cxn modelId="{02C7004F-1D1D-486D-B11E-F2C5968A0E00}" type="presParOf" srcId="{B07DEB75-65C9-4033-88CB-F283D82D13BB}" destId="{CDED4706-396D-4963-911E-CCDDB9A5E444}" srcOrd="2" destOrd="0" presId="urn:microsoft.com/office/officeart/2005/8/layout/vList4"/>
    <dgm:cxn modelId="{7D0F90D4-581B-482B-975D-E0E7827A3931}" type="presParOf" srcId="{998A1B08-FC44-4B2F-ACBA-9AF01325EBF3}" destId="{7A845C74-6F43-4A2D-B875-FF83C58AAACF}" srcOrd="3" destOrd="0" presId="urn:microsoft.com/office/officeart/2005/8/layout/vList4"/>
    <dgm:cxn modelId="{DB49AC54-D3F2-4AFE-BFF8-16F0BEF2972E}" type="presParOf" srcId="{998A1B08-FC44-4B2F-ACBA-9AF01325EBF3}" destId="{5F80343B-6DC1-4AC9-B5F0-CB9C5D8AB719}" srcOrd="4" destOrd="0" presId="urn:microsoft.com/office/officeart/2005/8/layout/vList4"/>
    <dgm:cxn modelId="{CB221AEB-E8D0-4A9F-8B9F-2E48C78B7F1E}" type="presParOf" srcId="{5F80343B-6DC1-4AC9-B5F0-CB9C5D8AB719}" destId="{C5339749-4C46-4F79-9AAB-66234DBCB9E0}" srcOrd="0" destOrd="0" presId="urn:microsoft.com/office/officeart/2005/8/layout/vList4"/>
    <dgm:cxn modelId="{D7DA7FC5-2779-41A7-B049-1FE5FF059EBA}" type="presParOf" srcId="{5F80343B-6DC1-4AC9-B5F0-CB9C5D8AB719}" destId="{E69E976C-E952-4AF7-9316-F8CD971B5405}" srcOrd="1" destOrd="0" presId="urn:microsoft.com/office/officeart/2005/8/layout/vList4"/>
    <dgm:cxn modelId="{5751850B-D77F-46E4-96B1-DB77A3409F52}" type="presParOf" srcId="{5F80343B-6DC1-4AC9-B5F0-CB9C5D8AB719}" destId="{627BF231-98B3-4C38-ADFB-0E59C36E173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0690F4-2C67-4C9A-A09B-7F57F1B9E02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E0AF15A9-2D00-4BC6-BA22-8950F644D513}">
      <dgm:prSet phldrT="[Texto]" custT="1"/>
      <dgm:spPr/>
      <dgm:t>
        <a:bodyPr/>
        <a:lstStyle/>
        <a:p>
          <a:r>
            <a:rPr lang="es-ES" sz="1800" dirty="0" smtClean="0"/>
            <a:t>En el centro de apoyo </a:t>
          </a:r>
          <a:r>
            <a:rPr lang="es-ES" sz="1800" dirty="0" err="1" smtClean="0"/>
            <a:t>Sangolquí</a:t>
          </a:r>
          <a:r>
            <a:rPr lang="es-ES" sz="1800" dirty="0" smtClean="0"/>
            <a:t> se tiene mayor insatisfacción por parte de los estudiantes de colegios particulares</a:t>
          </a:r>
          <a:endParaRPr lang="es-EC" sz="1800" dirty="0"/>
        </a:p>
      </dgm:t>
    </dgm:pt>
    <dgm:pt modelId="{EC4798A0-BE5F-41C1-9AD1-85C9A80B7A4D}" type="parTrans" cxnId="{91775B55-FD92-4474-81A1-CC7644F8A4BA}">
      <dgm:prSet/>
      <dgm:spPr/>
      <dgm:t>
        <a:bodyPr/>
        <a:lstStyle/>
        <a:p>
          <a:endParaRPr lang="es-EC" sz="2000"/>
        </a:p>
      </dgm:t>
    </dgm:pt>
    <dgm:pt modelId="{B66940B8-862C-4627-81C4-56FD5C401789}" type="sibTrans" cxnId="{91775B55-FD92-4474-81A1-CC7644F8A4BA}">
      <dgm:prSet/>
      <dgm:spPr/>
      <dgm:t>
        <a:bodyPr/>
        <a:lstStyle/>
        <a:p>
          <a:endParaRPr lang="es-EC" sz="2000"/>
        </a:p>
      </dgm:t>
    </dgm:pt>
    <dgm:pt modelId="{7E080056-3DE9-4DCB-85B0-34A7199D83C5}">
      <dgm:prSet phldrT="[Texto]" custT="1"/>
      <dgm:spPr/>
      <dgm:t>
        <a:bodyPr/>
        <a:lstStyle/>
        <a:p>
          <a:r>
            <a:rPr lang="es-ES" sz="1800" dirty="0" smtClean="0"/>
            <a:t>En todas las dimensiones y subdimensiones se pudo obtener que existe una brecha de calidad del servicio.</a:t>
          </a:r>
          <a:endParaRPr lang="es-EC" sz="1800" dirty="0"/>
        </a:p>
      </dgm:t>
    </dgm:pt>
    <dgm:pt modelId="{A368C421-FCFA-48DE-8B4E-8E095000EB29}" type="parTrans" cxnId="{B496BE3D-925A-4582-B188-5F184C9F8E2F}">
      <dgm:prSet/>
      <dgm:spPr/>
      <dgm:t>
        <a:bodyPr/>
        <a:lstStyle/>
        <a:p>
          <a:endParaRPr lang="es-EC" sz="2000"/>
        </a:p>
      </dgm:t>
    </dgm:pt>
    <dgm:pt modelId="{D381631B-04CD-4135-8C85-1553AFE72AB5}" type="sibTrans" cxnId="{B496BE3D-925A-4582-B188-5F184C9F8E2F}">
      <dgm:prSet/>
      <dgm:spPr/>
      <dgm:t>
        <a:bodyPr/>
        <a:lstStyle/>
        <a:p>
          <a:endParaRPr lang="es-EC" sz="2000"/>
        </a:p>
      </dgm:t>
    </dgm:pt>
    <dgm:pt modelId="{837EEAB1-E9CC-4470-B5BA-EE67263BA445}">
      <dgm:prSet phldrT="[Texto]" custT="1"/>
      <dgm:spPr/>
      <dgm:t>
        <a:bodyPr/>
        <a:lstStyle/>
        <a:p>
          <a:r>
            <a:rPr lang="es-ES" sz="1800" dirty="0" smtClean="0"/>
            <a:t>Los aspectos con mayor brecha del servicio son la información, equipos, atención y preocupación por los problemas de los estudiantes.</a:t>
          </a:r>
          <a:endParaRPr lang="es-EC" sz="1800" dirty="0"/>
        </a:p>
      </dgm:t>
    </dgm:pt>
    <dgm:pt modelId="{AAAB73E1-2ABC-4EB5-8DA6-2FCA5F79DE7E}" type="parTrans" cxnId="{5B0BD3FC-BB48-49FD-A78C-D61F2DF1AE16}">
      <dgm:prSet/>
      <dgm:spPr/>
      <dgm:t>
        <a:bodyPr/>
        <a:lstStyle/>
        <a:p>
          <a:endParaRPr lang="es-EC" sz="2000"/>
        </a:p>
      </dgm:t>
    </dgm:pt>
    <dgm:pt modelId="{1A27CED3-CE50-42E7-9056-5C2E28863BC4}" type="sibTrans" cxnId="{5B0BD3FC-BB48-49FD-A78C-D61F2DF1AE16}">
      <dgm:prSet/>
      <dgm:spPr/>
      <dgm:t>
        <a:bodyPr/>
        <a:lstStyle/>
        <a:p>
          <a:endParaRPr lang="es-EC" sz="2000"/>
        </a:p>
      </dgm:t>
    </dgm:pt>
    <dgm:pt modelId="{045AAAA5-30B4-4B20-821D-CCC3E01224A3}">
      <dgm:prSet phldrT="[Texto]" custT="1"/>
      <dgm:spPr/>
      <dgm:t>
        <a:bodyPr/>
        <a:lstStyle/>
        <a:p>
          <a:r>
            <a:rPr lang="es-ES" sz="1800" dirty="0" smtClean="0"/>
            <a:t>La carrera de finanzas es la que menor satisfacción tienen del servicio en general.</a:t>
          </a:r>
          <a:endParaRPr lang="es-EC" sz="1800" dirty="0"/>
        </a:p>
      </dgm:t>
    </dgm:pt>
    <dgm:pt modelId="{33D50B4B-3A91-45B6-B0EA-387926B674EE}" type="parTrans" cxnId="{4E3C6828-A48E-44CF-B295-26BFECC6AADB}">
      <dgm:prSet/>
      <dgm:spPr/>
      <dgm:t>
        <a:bodyPr/>
        <a:lstStyle/>
        <a:p>
          <a:endParaRPr lang="es-EC" sz="2000"/>
        </a:p>
      </dgm:t>
    </dgm:pt>
    <dgm:pt modelId="{D96C79AA-DE87-4ADB-B202-C10F06B9EB21}" type="sibTrans" cxnId="{4E3C6828-A48E-44CF-B295-26BFECC6AADB}">
      <dgm:prSet/>
      <dgm:spPr/>
      <dgm:t>
        <a:bodyPr/>
        <a:lstStyle/>
        <a:p>
          <a:endParaRPr lang="es-EC" sz="2000"/>
        </a:p>
      </dgm:t>
    </dgm:pt>
    <dgm:pt modelId="{D338510C-FBA3-4E13-8481-83A36330FD5E}" type="pres">
      <dgm:prSet presAssocID="{A90690F4-2C67-4C9A-A09B-7F57F1B9E0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7A17AA8-3091-4122-90DE-F79DE35F7309}" type="pres">
      <dgm:prSet presAssocID="{E0AF15A9-2D00-4BC6-BA22-8950F644D513}" presName="node" presStyleLbl="node1" presStyleIdx="0" presStyleCnt="4" custScaleX="38728" custScaleY="34997" custLinFactNeighborX="69120" custLinFactNeighborY="1400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607C11-BB19-4BA9-B69A-56E696293780}" type="pres">
      <dgm:prSet presAssocID="{B66940B8-862C-4627-81C4-56FD5C401789}" presName="sibTrans" presStyleCnt="0"/>
      <dgm:spPr/>
    </dgm:pt>
    <dgm:pt modelId="{E44055B3-6124-422E-B2FD-E03E176338E9}" type="pres">
      <dgm:prSet presAssocID="{7E080056-3DE9-4DCB-85B0-34A7199D83C5}" presName="node" presStyleLbl="node1" presStyleIdx="1" presStyleCnt="4" custScaleX="31014" custScaleY="36227" custLinFactNeighborX="-29292" custLinFactNeighborY="139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9176EB-11F5-489E-86CD-162D7F9C70B0}" type="pres">
      <dgm:prSet presAssocID="{D381631B-04CD-4135-8C85-1553AFE72AB5}" presName="sibTrans" presStyleCnt="0"/>
      <dgm:spPr/>
    </dgm:pt>
    <dgm:pt modelId="{1580ED27-E4E4-44B8-A3A2-A0FDF5420CA5}" type="pres">
      <dgm:prSet presAssocID="{837EEAB1-E9CC-4470-B5BA-EE67263BA445}" presName="node" presStyleLbl="node1" presStyleIdx="2" presStyleCnt="4" custScaleX="35609" custScaleY="35089" custLinFactNeighborX="-3218" custLinFactNeighborY="245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85402E-358C-41FF-A965-E8273B1ECB5A}" type="pres">
      <dgm:prSet presAssocID="{1A27CED3-CE50-42E7-9056-5C2E28863BC4}" presName="sibTrans" presStyleCnt="0"/>
      <dgm:spPr/>
    </dgm:pt>
    <dgm:pt modelId="{80962111-CBA4-4434-B75A-4C5B2F6BB8E9}" type="pres">
      <dgm:prSet presAssocID="{045AAAA5-30B4-4B20-821D-CCC3E01224A3}" presName="node" presStyleLbl="node1" presStyleIdx="3" presStyleCnt="4" custScaleX="39057" custScaleY="36804" custLinFactNeighborX="3246" custLinFactNeighborY="168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FC807DD-17EB-4AF8-B31E-ABCD36984807}" type="presOf" srcId="{837EEAB1-E9CC-4470-B5BA-EE67263BA445}" destId="{1580ED27-E4E4-44B8-A3A2-A0FDF5420CA5}" srcOrd="0" destOrd="0" presId="urn:microsoft.com/office/officeart/2005/8/layout/default"/>
    <dgm:cxn modelId="{5B0BD3FC-BB48-49FD-A78C-D61F2DF1AE16}" srcId="{A90690F4-2C67-4C9A-A09B-7F57F1B9E02C}" destId="{837EEAB1-E9CC-4470-B5BA-EE67263BA445}" srcOrd="2" destOrd="0" parTransId="{AAAB73E1-2ABC-4EB5-8DA6-2FCA5F79DE7E}" sibTransId="{1A27CED3-CE50-42E7-9056-5C2E28863BC4}"/>
    <dgm:cxn modelId="{5D88B1A6-BD40-4113-B5B9-1039670314A3}" type="presOf" srcId="{7E080056-3DE9-4DCB-85B0-34A7199D83C5}" destId="{E44055B3-6124-422E-B2FD-E03E176338E9}" srcOrd="0" destOrd="0" presId="urn:microsoft.com/office/officeart/2005/8/layout/default"/>
    <dgm:cxn modelId="{E0D4C59D-F22D-40C9-9BE4-090AB289161B}" type="presOf" srcId="{A90690F4-2C67-4C9A-A09B-7F57F1B9E02C}" destId="{D338510C-FBA3-4E13-8481-83A36330FD5E}" srcOrd="0" destOrd="0" presId="urn:microsoft.com/office/officeart/2005/8/layout/default"/>
    <dgm:cxn modelId="{820451F9-0BC5-49E8-9D44-368342AF33C5}" type="presOf" srcId="{E0AF15A9-2D00-4BC6-BA22-8950F644D513}" destId="{07A17AA8-3091-4122-90DE-F79DE35F7309}" srcOrd="0" destOrd="0" presId="urn:microsoft.com/office/officeart/2005/8/layout/default"/>
    <dgm:cxn modelId="{B496BE3D-925A-4582-B188-5F184C9F8E2F}" srcId="{A90690F4-2C67-4C9A-A09B-7F57F1B9E02C}" destId="{7E080056-3DE9-4DCB-85B0-34A7199D83C5}" srcOrd="1" destOrd="0" parTransId="{A368C421-FCFA-48DE-8B4E-8E095000EB29}" sibTransId="{D381631B-04CD-4135-8C85-1553AFE72AB5}"/>
    <dgm:cxn modelId="{91775B55-FD92-4474-81A1-CC7644F8A4BA}" srcId="{A90690F4-2C67-4C9A-A09B-7F57F1B9E02C}" destId="{E0AF15A9-2D00-4BC6-BA22-8950F644D513}" srcOrd="0" destOrd="0" parTransId="{EC4798A0-BE5F-41C1-9AD1-85C9A80B7A4D}" sibTransId="{B66940B8-862C-4627-81C4-56FD5C401789}"/>
    <dgm:cxn modelId="{6CB0D8AB-8730-459B-B31B-C4D95BAB400C}" type="presOf" srcId="{045AAAA5-30B4-4B20-821D-CCC3E01224A3}" destId="{80962111-CBA4-4434-B75A-4C5B2F6BB8E9}" srcOrd="0" destOrd="0" presId="urn:microsoft.com/office/officeart/2005/8/layout/default"/>
    <dgm:cxn modelId="{4E3C6828-A48E-44CF-B295-26BFECC6AADB}" srcId="{A90690F4-2C67-4C9A-A09B-7F57F1B9E02C}" destId="{045AAAA5-30B4-4B20-821D-CCC3E01224A3}" srcOrd="3" destOrd="0" parTransId="{33D50B4B-3A91-45B6-B0EA-387926B674EE}" sibTransId="{D96C79AA-DE87-4ADB-B202-C10F06B9EB21}"/>
    <dgm:cxn modelId="{804B90FF-E70F-4BCA-A864-8EFBDA930753}" type="presParOf" srcId="{D338510C-FBA3-4E13-8481-83A36330FD5E}" destId="{07A17AA8-3091-4122-90DE-F79DE35F7309}" srcOrd="0" destOrd="0" presId="urn:microsoft.com/office/officeart/2005/8/layout/default"/>
    <dgm:cxn modelId="{35D907A1-1918-44B6-8DF3-58D10226DE01}" type="presParOf" srcId="{D338510C-FBA3-4E13-8481-83A36330FD5E}" destId="{52607C11-BB19-4BA9-B69A-56E696293780}" srcOrd="1" destOrd="0" presId="urn:microsoft.com/office/officeart/2005/8/layout/default"/>
    <dgm:cxn modelId="{49DDD367-CC10-4FE6-A4C4-5DD9B4CECC50}" type="presParOf" srcId="{D338510C-FBA3-4E13-8481-83A36330FD5E}" destId="{E44055B3-6124-422E-B2FD-E03E176338E9}" srcOrd="2" destOrd="0" presId="urn:microsoft.com/office/officeart/2005/8/layout/default"/>
    <dgm:cxn modelId="{BFBED226-7F08-44D1-B11C-9D67B4062982}" type="presParOf" srcId="{D338510C-FBA3-4E13-8481-83A36330FD5E}" destId="{279176EB-11F5-489E-86CD-162D7F9C70B0}" srcOrd="3" destOrd="0" presId="urn:microsoft.com/office/officeart/2005/8/layout/default"/>
    <dgm:cxn modelId="{89C97133-47E0-4343-B32A-EE689DC0125F}" type="presParOf" srcId="{D338510C-FBA3-4E13-8481-83A36330FD5E}" destId="{1580ED27-E4E4-44B8-A3A2-A0FDF5420CA5}" srcOrd="4" destOrd="0" presId="urn:microsoft.com/office/officeart/2005/8/layout/default"/>
    <dgm:cxn modelId="{E3DA3E7C-569A-434B-BE9B-48E6FC517774}" type="presParOf" srcId="{D338510C-FBA3-4E13-8481-83A36330FD5E}" destId="{8F85402E-358C-41FF-A965-E8273B1ECB5A}" srcOrd="5" destOrd="0" presId="urn:microsoft.com/office/officeart/2005/8/layout/default"/>
    <dgm:cxn modelId="{6A9EF8EE-BD7C-47BA-9465-858AB07D6C5B}" type="presParOf" srcId="{D338510C-FBA3-4E13-8481-83A36330FD5E}" destId="{80962111-CBA4-4434-B75A-4C5B2F6BB8E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0690F4-2C67-4C9A-A09B-7F57F1B9E02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7E080056-3DE9-4DCB-85B0-34A7199D83C5}">
      <dgm:prSet phldrT="[Texto]" custT="1"/>
      <dgm:spPr/>
      <dgm:t>
        <a:bodyPr/>
        <a:lstStyle/>
        <a:p>
          <a:r>
            <a:rPr lang="es-EC" sz="1800" dirty="0" smtClean="0"/>
            <a:t>las dimensiones con mayor brecha son la confiabilidad, tangibilidad y capacidad de respuesta con una mayor brecha en el centro de apoyo Sangolqui.</a:t>
          </a:r>
          <a:endParaRPr lang="es-EC" sz="1800" dirty="0"/>
        </a:p>
      </dgm:t>
    </dgm:pt>
    <dgm:pt modelId="{A368C421-FCFA-48DE-8B4E-8E095000EB29}" type="parTrans" cxnId="{B496BE3D-925A-4582-B188-5F184C9F8E2F}">
      <dgm:prSet/>
      <dgm:spPr/>
      <dgm:t>
        <a:bodyPr/>
        <a:lstStyle/>
        <a:p>
          <a:endParaRPr lang="es-EC" sz="2000"/>
        </a:p>
      </dgm:t>
    </dgm:pt>
    <dgm:pt modelId="{D381631B-04CD-4135-8C85-1553AFE72AB5}" type="sibTrans" cxnId="{B496BE3D-925A-4582-B188-5F184C9F8E2F}">
      <dgm:prSet/>
      <dgm:spPr/>
      <dgm:t>
        <a:bodyPr/>
        <a:lstStyle/>
        <a:p>
          <a:endParaRPr lang="es-EC" sz="2000"/>
        </a:p>
      </dgm:t>
    </dgm:pt>
    <dgm:pt modelId="{BD487A3E-9ED1-40E4-9150-4A21C48B2B5B}">
      <dgm:prSet phldrT="[Texto]"/>
      <dgm:spPr/>
      <dgm:t>
        <a:bodyPr/>
        <a:lstStyle/>
        <a:p>
          <a:r>
            <a:rPr lang="es-ES" dirty="0" smtClean="0"/>
            <a:t>Los estudiantes requieren de dos aspectos principales a mejorar uno de ellos es mayor información y el otro es la oportuna solución a los problemas.</a:t>
          </a:r>
          <a:endParaRPr lang="es-EC" dirty="0"/>
        </a:p>
      </dgm:t>
    </dgm:pt>
    <dgm:pt modelId="{7816D74D-7175-410F-B8FE-AA8D446CB419}" type="parTrans" cxnId="{E4DAD686-6323-4E41-A621-9891983A0868}">
      <dgm:prSet/>
      <dgm:spPr/>
      <dgm:t>
        <a:bodyPr/>
        <a:lstStyle/>
        <a:p>
          <a:endParaRPr lang="en-US"/>
        </a:p>
      </dgm:t>
    </dgm:pt>
    <dgm:pt modelId="{191F5333-BE19-404D-817E-11281BF669E1}" type="sibTrans" cxnId="{E4DAD686-6323-4E41-A621-9891983A0868}">
      <dgm:prSet/>
      <dgm:spPr/>
      <dgm:t>
        <a:bodyPr/>
        <a:lstStyle/>
        <a:p>
          <a:endParaRPr lang="en-US"/>
        </a:p>
      </dgm:t>
    </dgm:pt>
    <dgm:pt modelId="{D338510C-FBA3-4E13-8481-83A36330FD5E}" type="pres">
      <dgm:prSet presAssocID="{A90690F4-2C67-4C9A-A09B-7F57F1B9E0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44055B3-6124-422E-B2FD-E03E176338E9}" type="pres">
      <dgm:prSet presAssocID="{7E080056-3DE9-4DCB-85B0-34A7199D83C5}" presName="node" presStyleLbl="node1" presStyleIdx="0" presStyleCnt="2" custScaleX="47724" custScaleY="34540" custLinFactNeighborX="-3920" custLinFactNeighborY="-348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9176EB-11F5-489E-86CD-162D7F9C70B0}" type="pres">
      <dgm:prSet presAssocID="{D381631B-04CD-4135-8C85-1553AFE72AB5}" presName="sibTrans" presStyleCnt="0"/>
      <dgm:spPr/>
    </dgm:pt>
    <dgm:pt modelId="{E29B028F-D511-4DC6-A7E8-D41F974C60C8}" type="pres">
      <dgm:prSet presAssocID="{BD487A3E-9ED1-40E4-9150-4A21C48B2B5B}" presName="node" presStyleLbl="node1" presStyleIdx="1" presStyleCnt="2" custScaleX="44892" custScaleY="29293" custLinFactNeighborX="-4686" custLinFactNeighborY="-20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37A2ED-4C36-4523-8E19-03A418916CD0}" type="presOf" srcId="{BD487A3E-9ED1-40E4-9150-4A21C48B2B5B}" destId="{E29B028F-D511-4DC6-A7E8-D41F974C60C8}" srcOrd="0" destOrd="0" presId="urn:microsoft.com/office/officeart/2005/8/layout/default"/>
    <dgm:cxn modelId="{E4DAD686-6323-4E41-A621-9891983A0868}" srcId="{A90690F4-2C67-4C9A-A09B-7F57F1B9E02C}" destId="{BD487A3E-9ED1-40E4-9150-4A21C48B2B5B}" srcOrd="1" destOrd="0" parTransId="{7816D74D-7175-410F-B8FE-AA8D446CB419}" sibTransId="{191F5333-BE19-404D-817E-11281BF669E1}"/>
    <dgm:cxn modelId="{9553C282-51DC-4274-B178-10F018553F1D}" type="presOf" srcId="{A90690F4-2C67-4C9A-A09B-7F57F1B9E02C}" destId="{D338510C-FBA3-4E13-8481-83A36330FD5E}" srcOrd="0" destOrd="0" presId="urn:microsoft.com/office/officeart/2005/8/layout/default"/>
    <dgm:cxn modelId="{1B1E5589-4093-4530-88B6-9E32A0473489}" type="presOf" srcId="{7E080056-3DE9-4DCB-85B0-34A7199D83C5}" destId="{E44055B3-6124-422E-B2FD-E03E176338E9}" srcOrd="0" destOrd="0" presId="urn:microsoft.com/office/officeart/2005/8/layout/default"/>
    <dgm:cxn modelId="{B496BE3D-925A-4582-B188-5F184C9F8E2F}" srcId="{A90690F4-2C67-4C9A-A09B-7F57F1B9E02C}" destId="{7E080056-3DE9-4DCB-85B0-34A7199D83C5}" srcOrd="0" destOrd="0" parTransId="{A368C421-FCFA-48DE-8B4E-8E095000EB29}" sibTransId="{D381631B-04CD-4135-8C85-1553AFE72AB5}"/>
    <dgm:cxn modelId="{8E5939EE-03DD-46E5-9B30-258CF7C11728}" type="presParOf" srcId="{D338510C-FBA3-4E13-8481-83A36330FD5E}" destId="{E44055B3-6124-422E-B2FD-E03E176338E9}" srcOrd="0" destOrd="0" presId="urn:microsoft.com/office/officeart/2005/8/layout/default"/>
    <dgm:cxn modelId="{E98E4EC8-6CD8-4C3D-AE27-724E1C741EBE}" type="presParOf" srcId="{D338510C-FBA3-4E13-8481-83A36330FD5E}" destId="{279176EB-11F5-489E-86CD-162D7F9C70B0}" srcOrd="1" destOrd="0" presId="urn:microsoft.com/office/officeart/2005/8/layout/default"/>
    <dgm:cxn modelId="{B3D3877C-5910-4498-9ACE-589178BD2D80}" type="presParOf" srcId="{D338510C-FBA3-4E13-8481-83A36330FD5E}" destId="{E29B028F-D511-4DC6-A7E8-D41F974C60C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6D2FAC-DF96-493C-B725-5315B8896992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</dgm:pt>
    <dgm:pt modelId="{12D09B02-544E-403A-8F1F-994B916A471F}">
      <dgm:prSet phldrT="[Texto]"/>
      <dgm:spPr/>
      <dgm:t>
        <a:bodyPr/>
        <a:lstStyle/>
        <a:p>
          <a:r>
            <a:rPr lang="es-ES" dirty="0" smtClean="0"/>
            <a:t>Otorgar mayor información ya sea por redes sociales, en la página web de la universidad o en la plataforma virtual entre otras.</a:t>
          </a:r>
          <a:endParaRPr lang="es-EC" dirty="0"/>
        </a:p>
      </dgm:t>
    </dgm:pt>
    <dgm:pt modelId="{EFD50FC5-77C0-4445-AFA1-BA26A4F8A3D5}" type="parTrans" cxnId="{FD80C682-9796-47C0-988D-E094D82AC42A}">
      <dgm:prSet/>
      <dgm:spPr/>
      <dgm:t>
        <a:bodyPr/>
        <a:lstStyle/>
        <a:p>
          <a:endParaRPr lang="es-EC"/>
        </a:p>
      </dgm:t>
    </dgm:pt>
    <dgm:pt modelId="{EE46C4B9-3192-4B30-9EDA-E909B773ABDB}" type="sibTrans" cxnId="{FD80C682-9796-47C0-988D-E094D82AC42A}">
      <dgm:prSet/>
      <dgm:spPr/>
      <dgm:t>
        <a:bodyPr/>
        <a:lstStyle/>
        <a:p>
          <a:endParaRPr lang="es-EC"/>
        </a:p>
      </dgm:t>
    </dgm:pt>
    <dgm:pt modelId="{45C03FC5-C239-4454-9B29-D414CD520928}">
      <dgm:prSet phldrT="[Texto]"/>
      <dgm:spPr/>
      <dgm:t>
        <a:bodyPr/>
        <a:lstStyle/>
        <a:p>
          <a:r>
            <a:rPr lang="es-ES" dirty="0" smtClean="0"/>
            <a:t>Renovar los equipos tecnológicos de la universidad además de realizar un correcto mantenimiento de los mismos ya que este aspecto está generando menor satisfacción en la dimensión de Tangibilidad</a:t>
          </a:r>
          <a:endParaRPr lang="es-EC" dirty="0"/>
        </a:p>
      </dgm:t>
    </dgm:pt>
    <dgm:pt modelId="{283CEB47-87FD-4833-BCC5-7AFEB61B57A3}" type="parTrans" cxnId="{6E2D2A77-93CB-47D0-81BF-2A0456469A67}">
      <dgm:prSet/>
      <dgm:spPr/>
      <dgm:t>
        <a:bodyPr/>
        <a:lstStyle/>
        <a:p>
          <a:endParaRPr lang="es-EC"/>
        </a:p>
      </dgm:t>
    </dgm:pt>
    <dgm:pt modelId="{464CBB8B-19FC-4D5D-A4FA-1C1EA2F89556}" type="sibTrans" cxnId="{6E2D2A77-93CB-47D0-81BF-2A0456469A67}">
      <dgm:prSet/>
      <dgm:spPr/>
      <dgm:t>
        <a:bodyPr/>
        <a:lstStyle/>
        <a:p>
          <a:endParaRPr lang="es-EC"/>
        </a:p>
      </dgm:t>
    </dgm:pt>
    <dgm:pt modelId="{B35159EB-728F-4340-AC6F-BDF201A0DBFD}">
      <dgm:prSet phldrT="[Texto]"/>
      <dgm:spPr/>
      <dgm:t>
        <a:bodyPr/>
        <a:lstStyle/>
        <a:p>
          <a:r>
            <a:rPr lang="es-ES" dirty="0" smtClean="0"/>
            <a:t>Informar de los logros, metas cumplidas e involucrar a los estudiantes en los procesos de mejora</a:t>
          </a:r>
          <a:endParaRPr lang="es-EC" dirty="0"/>
        </a:p>
      </dgm:t>
    </dgm:pt>
    <dgm:pt modelId="{9D8F0D72-6561-4F3B-B99D-061575684C2F}" type="parTrans" cxnId="{37F3D5F7-2535-444B-91CB-1C244D09E4A1}">
      <dgm:prSet/>
      <dgm:spPr/>
      <dgm:t>
        <a:bodyPr/>
        <a:lstStyle/>
        <a:p>
          <a:endParaRPr lang="es-EC"/>
        </a:p>
      </dgm:t>
    </dgm:pt>
    <dgm:pt modelId="{11644E83-3753-45AD-A109-4834FC750E46}" type="sibTrans" cxnId="{37F3D5F7-2535-444B-91CB-1C244D09E4A1}">
      <dgm:prSet/>
      <dgm:spPr/>
      <dgm:t>
        <a:bodyPr/>
        <a:lstStyle/>
        <a:p>
          <a:endParaRPr lang="es-EC"/>
        </a:p>
      </dgm:t>
    </dgm:pt>
    <dgm:pt modelId="{9AA74A03-B04F-4307-88B0-59872CE8BD99}">
      <dgm:prSet phldrT="[Texto]"/>
      <dgm:spPr/>
      <dgm:t>
        <a:bodyPr/>
        <a:lstStyle/>
        <a:p>
          <a:r>
            <a:rPr lang="es-ES" dirty="0" smtClean="0"/>
            <a:t>Evaluar de forma individual a los estudiantes de la carrera de finanzas para poder obtener información de aspectos específicos en los que se encuentran insatisfechos </a:t>
          </a:r>
          <a:endParaRPr lang="es-EC" dirty="0"/>
        </a:p>
      </dgm:t>
    </dgm:pt>
    <dgm:pt modelId="{7EA7A482-495C-4127-9144-4014640E934B}" type="parTrans" cxnId="{83A9051D-0956-43BC-836D-A46F279C7C76}">
      <dgm:prSet/>
      <dgm:spPr/>
      <dgm:t>
        <a:bodyPr/>
        <a:lstStyle/>
        <a:p>
          <a:endParaRPr lang="es-EC"/>
        </a:p>
      </dgm:t>
    </dgm:pt>
    <dgm:pt modelId="{1095616B-3859-4F79-9AF8-03CD17BF05A6}" type="sibTrans" cxnId="{83A9051D-0956-43BC-836D-A46F279C7C76}">
      <dgm:prSet/>
      <dgm:spPr/>
      <dgm:t>
        <a:bodyPr/>
        <a:lstStyle/>
        <a:p>
          <a:endParaRPr lang="es-EC"/>
        </a:p>
      </dgm:t>
    </dgm:pt>
    <dgm:pt modelId="{D2A86FA9-6F40-4E12-8F61-536F33786350}" type="pres">
      <dgm:prSet presAssocID="{0E6D2FAC-DF96-493C-B725-5315B8896992}" presName="diagram" presStyleCnt="0">
        <dgm:presLayoutVars>
          <dgm:dir/>
          <dgm:resizeHandles val="exact"/>
        </dgm:presLayoutVars>
      </dgm:prSet>
      <dgm:spPr/>
    </dgm:pt>
    <dgm:pt modelId="{2DEB6DBF-EE3F-42A4-BAF7-DCA47847B5A3}" type="pres">
      <dgm:prSet presAssocID="{12D09B02-544E-403A-8F1F-994B916A47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CC7F1C-5147-43DB-BA41-92DF249E1CA5}" type="pres">
      <dgm:prSet presAssocID="{EE46C4B9-3192-4B30-9EDA-E909B773ABDB}" presName="sibTrans" presStyleCnt="0"/>
      <dgm:spPr/>
    </dgm:pt>
    <dgm:pt modelId="{DD530020-82F9-414E-90BF-D707138F4268}" type="pres">
      <dgm:prSet presAssocID="{45C03FC5-C239-4454-9B29-D414CD5209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484391-8FFF-479D-AC20-969BBF050D40}" type="pres">
      <dgm:prSet presAssocID="{464CBB8B-19FC-4D5D-A4FA-1C1EA2F89556}" presName="sibTrans" presStyleCnt="0"/>
      <dgm:spPr/>
    </dgm:pt>
    <dgm:pt modelId="{A135D19C-6C9F-4111-966C-C572BB0331B7}" type="pres">
      <dgm:prSet presAssocID="{B35159EB-728F-4340-AC6F-BDF201A0DB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09203A8-0A7E-4D0A-914E-5296D3A799C8}" type="pres">
      <dgm:prSet presAssocID="{11644E83-3753-45AD-A109-4834FC750E46}" presName="sibTrans" presStyleCnt="0"/>
      <dgm:spPr/>
    </dgm:pt>
    <dgm:pt modelId="{7EB2C5F4-4056-4127-87FD-8BF595CE89FD}" type="pres">
      <dgm:prSet presAssocID="{9AA74A03-B04F-4307-88B0-59872CE8BD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3A9051D-0956-43BC-836D-A46F279C7C76}" srcId="{0E6D2FAC-DF96-493C-B725-5315B8896992}" destId="{9AA74A03-B04F-4307-88B0-59872CE8BD99}" srcOrd="3" destOrd="0" parTransId="{7EA7A482-495C-4127-9144-4014640E934B}" sibTransId="{1095616B-3859-4F79-9AF8-03CD17BF05A6}"/>
    <dgm:cxn modelId="{C7683C86-5EFC-445C-B53A-25D85F3FC725}" type="presOf" srcId="{0E6D2FAC-DF96-493C-B725-5315B8896992}" destId="{D2A86FA9-6F40-4E12-8F61-536F33786350}" srcOrd="0" destOrd="0" presId="urn:microsoft.com/office/officeart/2005/8/layout/default"/>
    <dgm:cxn modelId="{FD80C682-9796-47C0-988D-E094D82AC42A}" srcId="{0E6D2FAC-DF96-493C-B725-5315B8896992}" destId="{12D09B02-544E-403A-8F1F-994B916A471F}" srcOrd="0" destOrd="0" parTransId="{EFD50FC5-77C0-4445-AFA1-BA26A4F8A3D5}" sibTransId="{EE46C4B9-3192-4B30-9EDA-E909B773ABDB}"/>
    <dgm:cxn modelId="{37F3D5F7-2535-444B-91CB-1C244D09E4A1}" srcId="{0E6D2FAC-DF96-493C-B725-5315B8896992}" destId="{B35159EB-728F-4340-AC6F-BDF201A0DBFD}" srcOrd="2" destOrd="0" parTransId="{9D8F0D72-6561-4F3B-B99D-061575684C2F}" sibTransId="{11644E83-3753-45AD-A109-4834FC750E46}"/>
    <dgm:cxn modelId="{E8D83D13-9EBC-425B-9369-35B5ACED71E9}" type="presOf" srcId="{B35159EB-728F-4340-AC6F-BDF201A0DBFD}" destId="{A135D19C-6C9F-4111-966C-C572BB0331B7}" srcOrd="0" destOrd="0" presId="urn:microsoft.com/office/officeart/2005/8/layout/default"/>
    <dgm:cxn modelId="{6E2D2A77-93CB-47D0-81BF-2A0456469A67}" srcId="{0E6D2FAC-DF96-493C-B725-5315B8896992}" destId="{45C03FC5-C239-4454-9B29-D414CD520928}" srcOrd="1" destOrd="0" parTransId="{283CEB47-87FD-4833-BCC5-7AFEB61B57A3}" sibTransId="{464CBB8B-19FC-4D5D-A4FA-1C1EA2F89556}"/>
    <dgm:cxn modelId="{C250166C-3157-4724-8BEB-04048C0F5712}" type="presOf" srcId="{12D09B02-544E-403A-8F1F-994B916A471F}" destId="{2DEB6DBF-EE3F-42A4-BAF7-DCA47847B5A3}" srcOrd="0" destOrd="0" presId="urn:microsoft.com/office/officeart/2005/8/layout/default"/>
    <dgm:cxn modelId="{8A697BD4-E1A4-48FE-AA15-9C9D4B0BFF8D}" type="presOf" srcId="{45C03FC5-C239-4454-9B29-D414CD520928}" destId="{DD530020-82F9-414E-90BF-D707138F4268}" srcOrd="0" destOrd="0" presId="urn:microsoft.com/office/officeart/2005/8/layout/default"/>
    <dgm:cxn modelId="{2CDB64E8-D758-48F7-8D70-A477EF023EF4}" type="presOf" srcId="{9AA74A03-B04F-4307-88B0-59872CE8BD99}" destId="{7EB2C5F4-4056-4127-87FD-8BF595CE89FD}" srcOrd="0" destOrd="0" presId="urn:microsoft.com/office/officeart/2005/8/layout/default"/>
    <dgm:cxn modelId="{6EF1E2AF-5800-4005-BB85-D615BDC587FE}" type="presParOf" srcId="{D2A86FA9-6F40-4E12-8F61-536F33786350}" destId="{2DEB6DBF-EE3F-42A4-BAF7-DCA47847B5A3}" srcOrd="0" destOrd="0" presId="urn:microsoft.com/office/officeart/2005/8/layout/default"/>
    <dgm:cxn modelId="{49A19F65-53C9-4583-99C9-0A5D8BA77580}" type="presParOf" srcId="{D2A86FA9-6F40-4E12-8F61-536F33786350}" destId="{87CC7F1C-5147-43DB-BA41-92DF249E1CA5}" srcOrd="1" destOrd="0" presId="urn:microsoft.com/office/officeart/2005/8/layout/default"/>
    <dgm:cxn modelId="{992B5013-AEED-441C-B413-031933E3A437}" type="presParOf" srcId="{D2A86FA9-6F40-4E12-8F61-536F33786350}" destId="{DD530020-82F9-414E-90BF-D707138F4268}" srcOrd="2" destOrd="0" presId="urn:microsoft.com/office/officeart/2005/8/layout/default"/>
    <dgm:cxn modelId="{A74FCB66-5A0B-4910-8D91-6F5BAB416849}" type="presParOf" srcId="{D2A86FA9-6F40-4E12-8F61-536F33786350}" destId="{C9484391-8FFF-479D-AC20-969BBF050D40}" srcOrd="3" destOrd="0" presId="urn:microsoft.com/office/officeart/2005/8/layout/default"/>
    <dgm:cxn modelId="{35D4002B-5128-4DA3-8DA7-27D459DDC098}" type="presParOf" srcId="{D2A86FA9-6F40-4E12-8F61-536F33786350}" destId="{A135D19C-6C9F-4111-966C-C572BB0331B7}" srcOrd="4" destOrd="0" presId="urn:microsoft.com/office/officeart/2005/8/layout/default"/>
    <dgm:cxn modelId="{668C6D83-607A-4F61-8462-09C8FE372E26}" type="presParOf" srcId="{D2A86FA9-6F40-4E12-8F61-536F33786350}" destId="{C09203A8-0A7E-4D0A-914E-5296D3A799C8}" srcOrd="5" destOrd="0" presId="urn:microsoft.com/office/officeart/2005/8/layout/default"/>
    <dgm:cxn modelId="{330BC907-8088-491C-B733-69624A7216CB}" type="presParOf" srcId="{D2A86FA9-6F40-4E12-8F61-536F33786350}" destId="{7EB2C5F4-4056-4127-87FD-8BF595CE89F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C2025-BCB9-4B81-B324-EE416B0D8858}">
      <dsp:nvSpPr>
        <dsp:cNvPr id="0" name=""/>
        <dsp:cNvSpPr/>
      </dsp:nvSpPr>
      <dsp:spPr>
        <a:xfrm>
          <a:off x="1551359" y="251271"/>
          <a:ext cx="1908778" cy="1908778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El sistema de educación a distancia en la ESPE fue creado el 17 de Diciembre de 1987</a:t>
          </a:r>
          <a:endParaRPr lang="en-US" sz="1400" kern="1200" dirty="0"/>
        </a:p>
      </dsp:txBody>
      <dsp:txXfrm>
        <a:off x="2110427" y="810339"/>
        <a:ext cx="1349710" cy="1349710"/>
      </dsp:txXfrm>
    </dsp:sp>
    <dsp:sp modelId="{B3209C02-842E-4FA1-B4D5-84422498B78F}">
      <dsp:nvSpPr>
        <dsp:cNvPr id="0" name=""/>
        <dsp:cNvSpPr/>
      </dsp:nvSpPr>
      <dsp:spPr>
        <a:xfrm rot="5400000">
          <a:off x="3548302" y="251271"/>
          <a:ext cx="1908778" cy="1908778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Mejorar la calidad de la educación</a:t>
          </a:r>
          <a:endParaRPr lang="en-US" sz="1600" kern="1200" dirty="0"/>
        </a:p>
      </dsp:txBody>
      <dsp:txXfrm rot="-5400000">
        <a:off x="3548302" y="810339"/>
        <a:ext cx="1349710" cy="1349710"/>
      </dsp:txXfrm>
    </dsp:sp>
    <dsp:sp modelId="{24439AC1-9515-4F0B-AC54-994F14AD2F7F}">
      <dsp:nvSpPr>
        <dsp:cNvPr id="0" name=""/>
        <dsp:cNvSpPr/>
      </dsp:nvSpPr>
      <dsp:spPr>
        <a:xfrm rot="10800000">
          <a:off x="3548302" y="2248214"/>
          <a:ext cx="1908778" cy="1908778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El CONEA evaluó el desempeño</a:t>
          </a:r>
          <a:endParaRPr lang="en-US" sz="1600" kern="1200" dirty="0"/>
        </a:p>
      </dsp:txBody>
      <dsp:txXfrm rot="10800000">
        <a:off x="3548302" y="2248214"/>
        <a:ext cx="1349710" cy="1349710"/>
      </dsp:txXfrm>
    </dsp:sp>
    <dsp:sp modelId="{F3F8EB68-932D-422F-9EDB-084BF7241472}">
      <dsp:nvSpPr>
        <dsp:cNvPr id="0" name=""/>
        <dsp:cNvSpPr/>
      </dsp:nvSpPr>
      <dsp:spPr>
        <a:xfrm rot="16200000">
          <a:off x="1551359" y="2248214"/>
          <a:ext cx="1908778" cy="1908778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La calidad de la educación es un pilar básico de desarrollo</a:t>
          </a:r>
          <a:endParaRPr lang="en-US" sz="1600" kern="1200" dirty="0"/>
        </a:p>
      </dsp:txBody>
      <dsp:txXfrm rot="5400000">
        <a:off x="2110427" y="2248214"/>
        <a:ext cx="1349710" cy="1349710"/>
      </dsp:txXfrm>
    </dsp:sp>
    <dsp:sp modelId="{C2C3F5C7-7802-482F-A43A-1EFAAC43B07F}">
      <dsp:nvSpPr>
        <dsp:cNvPr id="0" name=""/>
        <dsp:cNvSpPr/>
      </dsp:nvSpPr>
      <dsp:spPr>
        <a:xfrm>
          <a:off x="3174702" y="1807388"/>
          <a:ext cx="659035" cy="57307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6EE76-0351-469B-8967-4B0B1D7D75AB}">
      <dsp:nvSpPr>
        <dsp:cNvPr id="0" name=""/>
        <dsp:cNvSpPr/>
      </dsp:nvSpPr>
      <dsp:spPr>
        <a:xfrm rot="10800000">
          <a:off x="3174702" y="2027801"/>
          <a:ext cx="659035" cy="57307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71E22-4AB9-44E3-9446-4FDD83943176}">
      <dsp:nvSpPr>
        <dsp:cNvPr id="0" name=""/>
        <dsp:cNvSpPr/>
      </dsp:nvSpPr>
      <dsp:spPr>
        <a:xfrm>
          <a:off x="0" y="653704"/>
          <a:ext cx="69127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F0063-996C-46F2-85A8-994A1929B8C6}">
      <dsp:nvSpPr>
        <dsp:cNvPr id="0" name=""/>
        <dsp:cNvSpPr/>
      </dsp:nvSpPr>
      <dsp:spPr>
        <a:xfrm>
          <a:off x="345638" y="81710"/>
          <a:ext cx="4983863" cy="8081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El entorno en las universidades influencia directamente en la motivación, fidelidad que tienen los estudiantes</a:t>
          </a:r>
          <a:endParaRPr lang="en-US" sz="1400" kern="1200" dirty="0"/>
        </a:p>
      </dsp:txBody>
      <dsp:txXfrm>
        <a:off x="385089" y="121161"/>
        <a:ext cx="4904961" cy="729251"/>
      </dsp:txXfrm>
    </dsp:sp>
    <dsp:sp modelId="{7034B8EA-F32C-4E25-9A59-9917DA358F01}">
      <dsp:nvSpPr>
        <dsp:cNvPr id="0" name=""/>
        <dsp:cNvSpPr/>
      </dsp:nvSpPr>
      <dsp:spPr>
        <a:xfrm>
          <a:off x="0" y="1633416"/>
          <a:ext cx="69127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3839592"/>
              <a:satOff val="-17647"/>
              <a:lumOff val="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9AC9A-BCA0-4065-BC6C-4A238CD8FC2B}">
      <dsp:nvSpPr>
        <dsp:cNvPr id="0" name=""/>
        <dsp:cNvSpPr/>
      </dsp:nvSpPr>
      <dsp:spPr>
        <a:xfrm>
          <a:off x="345638" y="1143304"/>
          <a:ext cx="4983863" cy="726272"/>
        </a:xfrm>
        <a:prstGeom prst="roundRect">
          <a:avLst/>
        </a:prstGeom>
        <a:solidFill>
          <a:schemeClr val="accent3">
            <a:hueOff val="3839592"/>
            <a:satOff val="-17647"/>
            <a:lumOff val="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Existe cada vez mayor competencia laboral, debido a la internacionalización de la oferta académica. </a:t>
          </a:r>
          <a:endParaRPr lang="en-US" sz="1400" kern="1200" dirty="0"/>
        </a:p>
      </dsp:txBody>
      <dsp:txXfrm>
        <a:off x="381092" y="1178758"/>
        <a:ext cx="4912955" cy="655364"/>
      </dsp:txXfrm>
    </dsp:sp>
    <dsp:sp modelId="{33682425-8EE8-4537-9F37-8B17602B869F}">
      <dsp:nvSpPr>
        <dsp:cNvPr id="0" name=""/>
        <dsp:cNvSpPr/>
      </dsp:nvSpPr>
      <dsp:spPr>
        <a:xfrm>
          <a:off x="0" y="2443830"/>
          <a:ext cx="69127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7679183"/>
              <a:satOff val="-35294"/>
              <a:lumOff val="8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3E044-2C8E-42FC-B7BC-3BD911EBF80D}">
      <dsp:nvSpPr>
        <dsp:cNvPr id="0" name=""/>
        <dsp:cNvSpPr/>
      </dsp:nvSpPr>
      <dsp:spPr>
        <a:xfrm>
          <a:off x="345638" y="2123016"/>
          <a:ext cx="4983863" cy="556973"/>
        </a:xfrm>
        <a:prstGeom prst="roundRect">
          <a:avLst/>
        </a:prstGeom>
        <a:solidFill>
          <a:schemeClr val="accent3">
            <a:hueOff val="7679183"/>
            <a:satOff val="-35294"/>
            <a:lumOff val="8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Las universidades del Ecuador no llegan a ocupar ninguno de los 100 primeros puestos.</a:t>
          </a:r>
          <a:endParaRPr lang="en-US" sz="1400" kern="1200" dirty="0"/>
        </a:p>
      </dsp:txBody>
      <dsp:txXfrm>
        <a:off x="372827" y="2150205"/>
        <a:ext cx="4929485" cy="502595"/>
      </dsp:txXfrm>
    </dsp:sp>
    <dsp:sp modelId="{D625652D-62AD-43AD-8C3A-14E340146FF7}">
      <dsp:nvSpPr>
        <dsp:cNvPr id="0" name=""/>
        <dsp:cNvSpPr/>
      </dsp:nvSpPr>
      <dsp:spPr>
        <a:xfrm>
          <a:off x="0" y="3407856"/>
          <a:ext cx="69127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1518775"/>
              <a:satOff val="-52941"/>
              <a:lumOff val="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1696F-445A-42B7-B36D-10B6B2B97C5D}">
      <dsp:nvSpPr>
        <dsp:cNvPr id="0" name=""/>
        <dsp:cNvSpPr/>
      </dsp:nvSpPr>
      <dsp:spPr>
        <a:xfrm>
          <a:off x="345638" y="2933430"/>
          <a:ext cx="4983863" cy="710586"/>
        </a:xfrm>
        <a:prstGeom prst="roundRect">
          <a:avLst/>
        </a:prstGeom>
        <a:solidFill>
          <a:schemeClr val="accent3">
            <a:hueOff val="11518775"/>
            <a:satOff val="-52941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Mejorar la calidad educativa y sobrepasar las expectativas de los estudiantes</a:t>
          </a:r>
          <a:endParaRPr lang="en-US" sz="1400" kern="1200" dirty="0"/>
        </a:p>
      </dsp:txBody>
      <dsp:txXfrm>
        <a:off x="380326" y="2968118"/>
        <a:ext cx="4914487" cy="641210"/>
      </dsp:txXfrm>
    </dsp:sp>
    <dsp:sp modelId="{D7BDAEBB-1A40-4EEB-878B-52970B1C6324}">
      <dsp:nvSpPr>
        <dsp:cNvPr id="0" name=""/>
        <dsp:cNvSpPr/>
      </dsp:nvSpPr>
      <dsp:spPr>
        <a:xfrm>
          <a:off x="0" y="4346099"/>
          <a:ext cx="691276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5358367"/>
              <a:satOff val="-70588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A6913-3FC5-4CB5-A3C7-9507F1FD04C9}">
      <dsp:nvSpPr>
        <dsp:cNvPr id="0" name=""/>
        <dsp:cNvSpPr/>
      </dsp:nvSpPr>
      <dsp:spPr>
        <a:xfrm>
          <a:off x="345638" y="3897456"/>
          <a:ext cx="4838937" cy="684802"/>
        </a:xfrm>
        <a:prstGeom prst="roundRect">
          <a:avLst/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Universidad establece la entrega de una educación de calidad basada en estándares que ayudan al desarrollo de la sociedad.</a:t>
          </a:r>
          <a:endParaRPr lang="en-US" sz="1400" kern="1200" dirty="0"/>
        </a:p>
      </dsp:txBody>
      <dsp:txXfrm>
        <a:off x="379067" y="3930885"/>
        <a:ext cx="4772079" cy="6179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0604E-EE07-4AF9-861A-1A0BF4BA7ECC}">
      <dsp:nvSpPr>
        <dsp:cNvPr id="0" name=""/>
        <dsp:cNvSpPr/>
      </dsp:nvSpPr>
      <dsp:spPr>
        <a:xfrm>
          <a:off x="706406" y="0"/>
          <a:ext cx="2931330" cy="86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>
              <a:solidFill>
                <a:schemeClr val="tx1"/>
              </a:solidFill>
            </a:rPr>
            <a:t>Por </a:t>
          </a:r>
          <a:r>
            <a:rPr lang="es-ES_tradnl" sz="1700" kern="1200" dirty="0" err="1" smtClean="0">
              <a:solidFill>
                <a:schemeClr val="tx1"/>
              </a:solidFill>
            </a:rPr>
            <a:t>Parasuraman</a:t>
          </a:r>
          <a:r>
            <a:rPr lang="es-ES_tradnl" sz="1700" kern="1200" dirty="0" smtClean="0">
              <a:solidFill>
                <a:schemeClr val="tx1"/>
              </a:solidFill>
            </a:rPr>
            <a:t>, </a:t>
          </a:r>
          <a:r>
            <a:rPr lang="es-ES_tradnl" sz="1700" kern="1200" dirty="0" err="1" smtClean="0">
              <a:solidFill>
                <a:schemeClr val="tx1"/>
              </a:solidFill>
            </a:rPr>
            <a:t>Zeitham</a:t>
          </a:r>
          <a:r>
            <a:rPr lang="es-ES_tradnl" sz="1700" kern="1200" dirty="0" smtClean="0">
              <a:solidFill>
                <a:schemeClr val="tx1"/>
              </a:solidFill>
            </a:rPr>
            <a:t> y Berry (1985)</a:t>
          </a:r>
          <a:endParaRPr lang="en-US" sz="1700" kern="1200" dirty="0"/>
        </a:p>
      </dsp:txBody>
      <dsp:txXfrm>
        <a:off x="731830" y="25424"/>
        <a:ext cx="2880482" cy="817192"/>
      </dsp:txXfrm>
    </dsp:sp>
    <dsp:sp modelId="{D9004E84-9ACE-434B-9C84-EE53EB67CFF4}">
      <dsp:nvSpPr>
        <dsp:cNvPr id="0" name=""/>
        <dsp:cNvSpPr/>
      </dsp:nvSpPr>
      <dsp:spPr>
        <a:xfrm rot="5400000">
          <a:off x="2009314" y="889740"/>
          <a:ext cx="325515" cy="39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054887" y="922291"/>
        <a:ext cx="234370" cy="227861"/>
      </dsp:txXfrm>
    </dsp:sp>
    <dsp:sp modelId="{2060D0E1-A9A7-4ACC-9356-6FB9E4BE440A}">
      <dsp:nvSpPr>
        <dsp:cNvPr id="0" name=""/>
        <dsp:cNvSpPr/>
      </dsp:nvSpPr>
      <dsp:spPr>
        <a:xfrm>
          <a:off x="706406" y="1302059"/>
          <a:ext cx="2931330" cy="86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>
              <a:solidFill>
                <a:schemeClr val="tx1"/>
              </a:solidFill>
            </a:rPr>
            <a:t>Es un instrumento representado por un cuestionario,  para medir la calidad de un servicio</a:t>
          </a:r>
          <a:endParaRPr lang="en-US" sz="1700" kern="1200" dirty="0"/>
        </a:p>
      </dsp:txBody>
      <dsp:txXfrm>
        <a:off x="731830" y="1327483"/>
        <a:ext cx="2880482" cy="817192"/>
      </dsp:txXfrm>
    </dsp:sp>
    <dsp:sp modelId="{E686B65A-1DAE-478D-ABD3-3237181F2905}">
      <dsp:nvSpPr>
        <dsp:cNvPr id="0" name=""/>
        <dsp:cNvSpPr/>
      </dsp:nvSpPr>
      <dsp:spPr>
        <a:xfrm rot="5400000">
          <a:off x="2009314" y="2191801"/>
          <a:ext cx="325515" cy="39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054887" y="2224352"/>
        <a:ext cx="234370" cy="227861"/>
      </dsp:txXfrm>
    </dsp:sp>
    <dsp:sp modelId="{243BF27E-A4AF-4C72-8ECD-B04B1D9A8DA6}">
      <dsp:nvSpPr>
        <dsp:cNvPr id="0" name=""/>
        <dsp:cNvSpPr/>
      </dsp:nvSpPr>
      <dsp:spPr>
        <a:xfrm>
          <a:off x="706406" y="2604120"/>
          <a:ext cx="2931330" cy="86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>
              <a:solidFill>
                <a:schemeClr val="tx1"/>
              </a:solidFill>
            </a:rPr>
            <a:t>Representa la diferencia entre las percepciones y expectativas de los clientes </a:t>
          </a:r>
          <a:endParaRPr lang="en-US" sz="1700" kern="1200" dirty="0"/>
        </a:p>
      </dsp:txBody>
      <dsp:txXfrm>
        <a:off x="731830" y="2629544"/>
        <a:ext cx="2880482" cy="817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F2DD2-34A2-4637-84F7-D17B068FE6FC}">
      <dsp:nvSpPr>
        <dsp:cNvPr id="0" name=""/>
        <dsp:cNvSpPr/>
      </dsp:nvSpPr>
      <dsp:spPr>
        <a:xfrm>
          <a:off x="3987273" y="2896192"/>
          <a:ext cx="2103998" cy="136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0" kern="1200" dirty="0" smtClean="0"/>
            <a:t>Actualmente no existe mecanismo para medir la calidad del servicio que se entrega a los estudiantes </a:t>
          </a:r>
          <a:endParaRPr lang="en-US" sz="1200" b="0" kern="1200" dirty="0"/>
        </a:p>
      </dsp:txBody>
      <dsp:txXfrm>
        <a:off x="4648411" y="3266859"/>
        <a:ext cx="1412920" cy="962307"/>
      </dsp:txXfrm>
    </dsp:sp>
    <dsp:sp modelId="{A82611EE-8B0C-4B87-A7C4-CDEFA94D6685}">
      <dsp:nvSpPr>
        <dsp:cNvPr id="0" name=""/>
        <dsp:cNvSpPr/>
      </dsp:nvSpPr>
      <dsp:spPr>
        <a:xfrm>
          <a:off x="3987273" y="0"/>
          <a:ext cx="2103998" cy="1362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Muestreo aleatorio estratificado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Muestreo aleatorio simple </a:t>
          </a:r>
          <a:endParaRPr lang="en-US" sz="1200" kern="1200" dirty="0"/>
        </a:p>
      </dsp:txBody>
      <dsp:txXfrm>
        <a:off x="4648411" y="29939"/>
        <a:ext cx="1412920" cy="962307"/>
      </dsp:txXfrm>
    </dsp:sp>
    <dsp:sp modelId="{6DC3059C-C3D9-40E0-A5DA-8E0D455EE469}">
      <dsp:nvSpPr>
        <dsp:cNvPr id="0" name=""/>
        <dsp:cNvSpPr/>
      </dsp:nvSpPr>
      <dsp:spPr>
        <a:xfrm>
          <a:off x="378781" y="4545"/>
          <a:ext cx="2455302" cy="1353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Todos los estudiantes de educación a distancia del departamento  de ciencias económicas administrativas y de comercio </a:t>
          </a:r>
          <a:endParaRPr lang="en-US" sz="1200" kern="1200" dirty="0"/>
        </a:p>
      </dsp:txBody>
      <dsp:txXfrm>
        <a:off x="408520" y="34284"/>
        <a:ext cx="1659234" cy="955889"/>
      </dsp:txXfrm>
    </dsp:sp>
    <dsp:sp modelId="{34A5E75D-68F4-4B9E-89C2-5C7BA670F00F}">
      <dsp:nvSpPr>
        <dsp:cNvPr id="0" name=""/>
        <dsp:cNvSpPr/>
      </dsp:nvSpPr>
      <dsp:spPr>
        <a:xfrm>
          <a:off x="1348242" y="242769"/>
          <a:ext cx="1844192" cy="18441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Población Objetivo</a:t>
          </a:r>
          <a:endParaRPr lang="en-US" sz="1500" kern="1200" dirty="0"/>
        </a:p>
      </dsp:txBody>
      <dsp:txXfrm>
        <a:off x="1888393" y="782920"/>
        <a:ext cx="1304041" cy="1304041"/>
      </dsp:txXfrm>
    </dsp:sp>
    <dsp:sp modelId="{571415EF-5012-4609-8497-2B26A108000E}">
      <dsp:nvSpPr>
        <dsp:cNvPr id="0" name=""/>
        <dsp:cNvSpPr/>
      </dsp:nvSpPr>
      <dsp:spPr>
        <a:xfrm rot="5400000">
          <a:off x="3277617" y="242769"/>
          <a:ext cx="1844192" cy="18441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Técnica de muestreo</a:t>
          </a:r>
          <a:endParaRPr lang="en-US" sz="1500" kern="1200" dirty="0"/>
        </a:p>
      </dsp:txBody>
      <dsp:txXfrm rot="-5400000">
        <a:off x="3277617" y="782920"/>
        <a:ext cx="1304041" cy="1304041"/>
      </dsp:txXfrm>
    </dsp:sp>
    <dsp:sp modelId="{E2D9042D-1873-4A27-BB7A-38CB140842F6}">
      <dsp:nvSpPr>
        <dsp:cNvPr id="0" name=""/>
        <dsp:cNvSpPr/>
      </dsp:nvSpPr>
      <dsp:spPr>
        <a:xfrm rot="10800000">
          <a:off x="3277617" y="2172144"/>
          <a:ext cx="1844192" cy="18441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Problema</a:t>
          </a:r>
          <a:endParaRPr lang="en-US" sz="1500" kern="1200" dirty="0"/>
        </a:p>
      </dsp:txBody>
      <dsp:txXfrm rot="10800000">
        <a:off x="3277617" y="2172144"/>
        <a:ext cx="1304041" cy="1304041"/>
      </dsp:txXfrm>
    </dsp:sp>
    <dsp:sp modelId="{C73ACA62-AC9D-48C7-96E1-62492343A609}">
      <dsp:nvSpPr>
        <dsp:cNvPr id="0" name=""/>
        <dsp:cNvSpPr/>
      </dsp:nvSpPr>
      <dsp:spPr>
        <a:xfrm rot="16200000">
          <a:off x="1348242" y="2172144"/>
          <a:ext cx="1844192" cy="18441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Objetivos de la investigación </a:t>
          </a:r>
          <a:endParaRPr lang="en-US" sz="1500" kern="1200" dirty="0"/>
        </a:p>
      </dsp:txBody>
      <dsp:txXfrm rot="5400000">
        <a:off x="1888393" y="2172144"/>
        <a:ext cx="1304041" cy="1304041"/>
      </dsp:txXfrm>
    </dsp:sp>
    <dsp:sp modelId="{149752F1-DA53-4899-9724-921B9516B823}">
      <dsp:nvSpPr>
        <dsp:cNvPr id="0" name=""/>
        <dsp:cNvSpPr/>
      </dsp:nvSpPr>
      <dsp:spPr>
        <a:xfrm>
          <a:off x="2916658" y="1746233"/>
          <a:ext cx="636736" cy="553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7566A-677D-4BAC-9C6F-AF585E93858F}">
      <dsp:nvSpPr>
        <dsp:cNvPr id="0" name=""/>
        <dsp:cNvSpPr/>
      </dsp:nvSpPr>
      <dsp:spPr>
        <a:xfrm rot="10800000">
          <a:off x="2916658" y="1959188"/>
          <a:ext cx="636736" cy="553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86FDE-3DA4-418D-85C4-1E04529649FE}">
      <dsp:nvSpPr>
        <dsp:cNvPr id="0" name=""/>
        <dsp:cNvSpPr/>
      </dsp:nvSpPr>
      <dsp:spPr>
        <a:xfrm>
          <a:off x="1801096" y="603474"/>
          <a:ext cx="3755640" cy="3755640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solidFill>
          <a:schemeClr val="accent2">
            <a:hueOff val="-8315896"/>
            <a:satOff val="59322"/>
            <a:lumOff val="-10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38CDA-3BB4-4B59-A4AA-638A65D3D054}">
      <dsp:nvSpPr>
        <dsp:cNvPr id="0" name=""/>
        <dsp:cNvSpPr/>
      </dsp:nvSpPr>
      <dsp:spPr>
        <a:xfrm>
          <a:off x="1801096" y="603474"/>
          <a:ext cx="3755640" cy="3755640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solidFill>
          <a:schemeClr val="accent2">
            <a:hueOff val="-4157948"/>
            <a:satOff val="29661"/>
            <a:lumOff val="-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FC3A2-C548-425E-9D77-BD0289D9471B}">
      <dsp:nvSpPr>
        <dsp:cNvPr id="0" name=""/>
        <dsp:cNvSpPr/>
      </dsp:nvSpPr>
      <dsp:spPr>
        <a:xfrm>
          <a:off x="1801096" y="603474"/>
          <a:ext cx="3755640" cy="3755640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BFFA4-1759-4C83-958E-CC7F12160410}">
      <dsp:nvSpPr>
        <dsp:cNvPr id="0" name=""/>
        <dsp:cNvSpPr/>
      </dsp:nvSpPr>
      <dsp:spPr>
        <a:xfrm>
          <a:off x="2408750" y="1278738"/>
          <a:ext cx="2540332" cy="2405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Medir el grado de satisfacción y percepción del servicio que se oferta a los estudiantes de educación a distancia del departamento  por medio del modelo SERQUAL</a:t>
          </a:r>
          <a:endParaRPr lang="en-US" sz="1400" b="1" kern="1200" dirty="0"/>
        </a:p>
      </dsp:txBody>
      <dsp:txXfrm>
        <a:off x="2780773" y="1630958"/>
        <a:ext cx="1796286" cy="1700672"/>
      </dsp:txXfrm>
    </dsp:sp>
    <dsp:sp modelId="{CC34A14A-F2D0-4E17-A4AC-A5B0A492B593}">
      <dsp:nvSpPr>
        <dsp:cNvPr id="0" name=""/>
        <dsp:cNvSpPr/>
      </dsp:nvSpPr>
      <dsp:spPr>
        <a:xfrm>
          <a:off x="2710196" y="-38692"/>
          <a:ext cx="1937439" cy="13714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Determinar las características socioeconómicas, demográficas y el comportamiento</a:t>
          </a:r>
          <a:endParaRPr lang="en-US" sz="1400" kern="1200" dirty="0"/>
        </a:p>
      </dsp:txBody>
      <dsp:txXfrm>
        <a:off x="2993927" y="162146"/>
        <a:ext cx="1369977" cy="969729"/>
      </dsp:txXfrm>
    </dsp:sp>
    <dsp:sp modelId="{B6B250EE-6AD2-4C5F-AA27-82630BAC1881}">
      <dsp:nvSpPr>
        <dsp:cNvPr id="0" name=""/>
        <dsp:cNvSpPr/>
      </dsp:nvSpPr>
      <dsp:spPr>
        <a:xfrm>
          <a:off x="4378446" y="2594057"/>
          <a:ext cx="1778014" cy="1608758"/>
        </a:xfrm>
        <a:prstGeom prst="ellipse">
          <a:avLst/>
        </a:prstGeom>
        <a:solidFill>
          <a:schemeClr val="accent2">
            <a:hueOff val="-4157948"/>
            <a:satOff val="29661"/>
            <a:lumOff val="-50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Medir los niveles de satisfacción</a:t>
          </a:r>
          <a:endParaRPr lang="en-US" sz="1400" kern="1200" dirty="0"/>
        </a:p>
      </dsp:txBody>
      <dsp:txXfrm>
        <a:off x="4638830" y="2829654"/>
        <a:ext cx="1257246" cy="1137564"/>
      </dsp:txXfrm>
    </dsp:sp>
    <dsp:sp modelId="{45D8B7A7-A835-484B-BB82-CFDDF6716A60}">
      <dsp:nvSpPr>
        <dsp:cNvPr id="0" name=""/>
        <dsp:cNvSpPr/>
      </dsp:nvSpPr>
      <dsp:spPr>
        <a:xfrm>
          <a:off x="1230020" y="2744031"/>
          <a:ext cx="1720717" cy="1308810"/>
        </a:xfrm>
        <a:prstGeom prst="ellipse">
          <a:avLst/>
        </a:prstGeom>
        <a:solidFill>
          <a:schemeClr val="accent2">
            <a:hueOff val="-8315896"/>
            <a:satOff val="59322"/>
            <a:lumOff val="-10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Establecer la percepción</a:t>
          </a:r>
          <a:endParaRPr lang="en-US" sz="1400" kern="1200" dirty="0"/>
        </a:p>
      </dsp:txBody>
      <dsp:txXfrm>
        <a:off x="1482013" y="2935702"/>
        <a:ext cx="1216731" cy="925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3" y="6248208"/>
            <a:ext cx="5573483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2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C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400C04-C41B-4D37-BC7D-AD54F61657A3}" type="datetimeFigureOut">
              <a:rPr lang="es-EC" smtClean="0"/>
              <a:t>12/05/2015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E1F02F-16BF-406F-89FB-C0611356817B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0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hyperlink" Target="http://4.bp.blogspot.com/-FWSLZL6u-CI/TeGFLJtJJnI/AAAAAAAABOY/9xhxC8JZyqc/s1600/modelo-evaluacion-cliente-Servqual.JPG" TargetMode="External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7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400" y="332656"/>
            <a:ext cx="585065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19272" y="1988840"/>
            <a:ext cx="82291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CIENCIAS ECONÓMICAS, ADMINISTRATIVAS Y DE COMERCIO</a:t>
            </a:r>
          </a:p>
          <a:p>
            <a:pPr algn="ctr"/>
            <a:endParaRPr lang="es-EC" sz="1600" dirty="0"/>
          </a:p>
          <a:p>
            <a:pPr algn="ctr"/>
            <a:endParaRPr lang="es-EC" sz="1600" b="1" dirty="0" smtClean="0"/>
          </a:p>
          <a:p>
            <a:pPr algn="ctr"/>
            <a:r>
              <a:rPr lang="es-EC" sz="1600" b="1" dirty="0" smtClean="0"/>
              <a:t>INGENIERÍA EN MERCADOTECNIA</a:t>
            </a:r>
          </a:p>
          <a:p>
            <a:pPr algn="ctr"/>
            <a:endParaRPr lang="es-EC" sz="1600" dirty="0"/>
          </a:p>
          <a:p>
            <a:pPr algn="ctr"/>
            <a:r>
              <a:rPr lang="es-EC" sz="1600" b="1" dirty="0" smtClean="0"/>
              <a:t>TEMA</a:t>
            </a:r>
            <a:r>
              <a:rPr lang="es-EC" sz="1600" b="1" dirty="0" smtClean="0"/>
              <a:t>:</a:t>
            </a:r>
            <a:r>
              <a:rPr lang="es-ES" sz="1600" dirty="0" smtClean="0"/>
              <a:t>“</a:t>
            </a:r>
            <a:r>
              <a:rPr lang="es-ES" sz="1600" dirty="0"/>
              <a:t>MEDICIÓN DE LA CALIDAD DEL SERVICIO DE EDUCACIÓN A DISTANCIA DE LAS CARRERAS DEL DEPARTAMENTO DE CIENCIAS ECONÓMICAS ADMINISTRATIVAS Y DE COMERCIO APLICANDO EL MODELO SERVQUAL</a:t>
            </a:r>
            <a:r>
              <a:rPr lang="es-ES" sz="1600" dirty="0" smtClean="0"/>
              <a:t>”</a:t>
            </a:r>
          </a:p>
          <a:p>
            <a:pPr algn="ctr"/>
            <a:endParaRPr lang="es-EC" sz="1600" dirty="0"/>
          </a:p>
          <a:p>
            <a:pPr algn="ctr"/>
            <a:r>
              <a:rPr lang="es-EC" sz="1400" b="1" dirty="0" smtClean="0"/>
              <a:t>AUTORA:</a:t>
            </a:r>
            <a:r>
              <a:rPr lang="es-EC" sz="1400" dirty="0" smtClean="0"/>
              <a:t> MUÑOZ AGUIRRE, MARCIA VALERIA</a:t>
            </a:r>
          </a:p>
          <a:p>
            <a:pPr algn="ctr"/>
            <a:endParaRPr lang="es-EC" sz="1400" dirty="0"/>
          </a:p>
          <a:p>
            <a:pPr algn="ctr"/>
            <a:r>
              <a:rPr lang="es-EC" sz="1400" b="1" dirty="0" smtClean="0"/>
              <a:t>DIRECTOR: </a:t>
            </a:r>
            <a:r>
              <a:rPr lang="es-EC" sz="1400" dirty="0" smtClean="0"/>
              <a:t>ING. POZO, EDISON</a:t>
            </a:r>
          </a:p>
          <a:p>
            <a:pPr algn="ctr"/>
            <a:r>
              <a:rPr lang="es-EC" sz="1400" b="1" dirty="0" smtClean="0"/>
              <a:t>CODIRECTOR: </a:t>
            </a:r>
            <a:r>
              <a:rPr lang="es-EC" sz="1400" dirty="0" smtClean="0"/>
              <a:t>ING. PINEDA, ROSARIO</a:t>
            </a:r>
          </a:p>
          <a:p>
            <a:pPr algn="ctr"/>
            <a:endParaRPr lang="es-EC" sz="1400" dirty="0"/>
          </a:p>
          <a:p>
            <a:pPr algn="ctr"/>
            <a:r>
              <a:rPr lang="es-EC" sz="1400" dirty="0" smtClean="0"/>
              <a:t>SANGOLQUÍ, MARZO 2015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8465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30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Análisis </a:t>
            </a:r>
            <a:r>
              <a:rPr lang="es-EC" b="1" dirty="0" err="1" smtClean="0"/>
              <a:t>Univariado</a:t>
            </a:r>
            <a:endParaRPr lang="es-EC" b="1" dirty="0"/>
          </a:p>
        </p:txBody>
      </p:sp>
      <p:graphicFrame>
        <p:nvGraphicFramePr>
          <p:cNvPr id="8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580002"/>
              </p:ext>
            </p:extLst>
          </p:nvPr>
        </p:nvGraphicFramePr>
        <p:xfrm>
          <a:off x="28851" y="1700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591593"/>
              </p:ext>
            </p:extLst>
          </p:nvPr>
        </p:nvGraphicFramePr>
        <p:xfrm>
          <a:off x="4356230" y="17728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15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30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Análisis </a:t>
            </a:r>
            <a:r>
              <a:rPr lang="es-EC" b="1" dirty="0" err="1" smtClean="0"/>
              <a:t>Univariado</a:t>
            </a:r>
            <a:endParaRPr lang="es-EC" b="1" dirty="0"/>
          </a:p>
        </p:txBody>
      </p:sp>
      <p:graphicFrame>
        <p:nvGraphicFramePr>
          <p:cNvPr id="6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93177"/>
              </p:ext>
            </p:extLst>
          </p:nvPr>
        </p:nvGraphicFramePr>
        <p:xfrm>
          <a:off x="107504" y="1700808"/>
          <a:ext cx="4680520" cy="282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879590"/>
              </p:ext>
            </p:extLst>
          </p:nvPr>
        </p:nvGraphicFramePr>
        <p:xfrm>
          <a:off x="4536504" y="15567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50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30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Análisis </a:t>
            </a:r>
            <a:r>
              <a:rPr lang="es-EC" b="1" dirty="0" err="1" smtClean="0"/>
              <a:t>Univariado</a:t>
            </a:r>
            <a:endParaRPr lang="es-EC" b="1" dirty="0"/>
          </a:p>
        </p:txBody>
      </p:sp>
      <p:graphicFrame>
        <p:nvGraphicFramePr>
          <p:cNvPr id="5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140366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3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Elementos de cada dimensión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65144"/>
              </p:ext>
            </p:extLst>
          </p:nvPr>
        </p:nvGraphicFramePr>
        <p:xfrm>
          <a:off x="971600" y="1484784"/>
          <a:ext cx="7200801" cy="51231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72208"/>
                <a:gridCol w="2736304"/>
                <a:gridCol w="2592289"/>
              </a:tblGrid>
              <a:tr h="30624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CONFIABILIDAD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INFORMACIÓN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Desarrollo de actividades relacionadas con la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Proceso de matriculas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Proceso de evaluación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22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CUMPLIMIENTO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Requermientos del director de carrera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Requerimientos de docentes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306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Requerimientos de la secretaria del departamento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306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Requermientos de la unidad de educación a distancia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TANGIBILIDAD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INSTALACIONES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Instalaciones de baños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Instalaciones Aulas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218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Instalaciones de iluminación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218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Instalaciones de laboratorios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45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Instalaciones del departamento de ciencias económicas, administrativas y de comercio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LIMPIEZA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Baños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Aulas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Laboratorios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45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Departamento de ciencias Económicas, administrativas y de comercio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306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EQUIPOS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Equipos de computación de la universidad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Plataforma virtual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15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Biblioteca Universitaria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  <a:tr h="45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CALIDAD EN LOS MATERIALES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Libros y el material teórico designado para la elaboración de actividades </a:t>
                      </a:r>
                      <a:r>
                        <a:rPr lang="es-ES" sz="1100" u="none" strike="noStrike" dirty="0" smtClean="0">
                          <a:effectLst/>
                        </a:rPr>
                        <a:t>académicas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71" marR="7771" marT="777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2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68053"/>
              </p:ext>
            </p:extLst>
          </p:nvPr>
        </p:nvGraphicFramePr>
        <p:xfrm>
          <a:off x="25585" y="620688"/>
          <a:ext cx="4104456" cy="523341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50991"/>
                <a:gridCol w="1685313"/>
                <a:gridCol w="1368152"/>
              </a:tblGrid>
              <a:tr h="366542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CAPACIDAD DE RESPUESTA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ORGANIZACIÓN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Organización en las matriculas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1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Organización en los tramites realizados con el director de su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4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ATENCIÓN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Organización en los tramites con el abogado de la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1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Organización en los examenes presenciales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1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Disposición a ser atendido por el director de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1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Disposición a ser atendido por sus docentes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4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Disposición a ser atendido por la secretaria del departamento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ACTITUD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Actitud del director de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7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Actitud de docentes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4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RESPUESTA OPORTUNA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Satisfacción por las respuestas recibidas del departamento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7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Director de carrera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7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Docentes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00201"/>
              </p:ext>
            </p:extLst>
          </p:nvPr>
        </p:nvGraphicFramePr>
        <p:xfrm>
          <a:off x="4355976" y="620688"/>
          <a:ext cx="4608513" cy="521723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36171"/>
                <a:gridCol w="1536171"/>
                <a:gridCol w="1536171"/>
              </a:tblGrid>
              <a:tr h="5017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SEGURIDAD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CONFIANZA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Trato amable y cordial por parte del director de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4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Trato amable y cordial por parte de docentes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86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EMPATÍA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HORARIOS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Horarios de examenes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Plazo de entrega de guías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4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Plazo de entrega de actividades interactivas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Horarios de tutorías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PROBLEMAS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Preocupación por los requerimientos en el departamento.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Interés y dedicación a los requerimientos por parte de los directores de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Interés y dedicación a los requerimientos por parte del abogado de la carrera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4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Interés y dedicación a los requerimientos por parte de docentes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ATENCIÓN ADECUADA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El </a:t>
                      </a:r>
                      <a:r>
                        <a:rPr lang="en-US" sz="1100" u="none" strike="noStrike" dirty="0" err="1">
                          <a:effectLst/>
                        </a:rPr>
                        <a:t>servicio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es</a:t>
                      </a:r>
                      <a:r>
                        <a:rPr lang="en-US" sz="1100" u="none" strike="noStrike" dirty="0">
                          <a:effectLst/>
                        </a:rPr>
                        <a:t> adecuado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Resultados por subdimensiones </a:t>
            </a:r>
            <a:endParaRPr lang="es-EC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77792"/>
              </p:ext>
            </p:extLst>
          </p:nvPr>
        </p:nvGraphicFramePr>
        <p:xfrm>
          <a:off x="467544" y="1556792"/>
          <a:ext cx="8352929" cy="518457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29041"/>
                <a:gridCol w="1815375"/>
                <a:gridCol w="1409519"/>
                <a:gridCol w="1182769"/>
                <a:gridCol w="1265400"/>
                <a:gridCol w="750825"/>
              </a:tblGrid>
              <a:tr h="382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DIMENSIÓN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PERSEPCIONES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CALIFICACIÓN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EXPECTATIVAS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CALIFICACIÓN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BRECHA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CONFIABILIDAD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Información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4,11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Información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5,47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-1,36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Cumplimiento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4,16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Cumplimiento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5,16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TANGIBILIDAD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Instalaciones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4,76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Instalaciones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5,89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-1,13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Limpieza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Limpieza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5,84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-1,16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Equipos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4,63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Equipos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5,95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-1,32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569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Calidad en los materiales</a:t>
                      </a:r>
                      <a:endParaRPr lang="en-US" sz="1200" b="1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4,64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Calidad en los materiales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5,58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-0,94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CAPACIDAD DE RESPUESTA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Organización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Organización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5,32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-1,15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Atención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4,27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Atención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5,47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Actitud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4,41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Actitud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5,58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-1,17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Respuesta oportuna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Respuesta</a:t>
                      </a: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oportuna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5,47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-1,17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SEGURIDAD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Confianza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Confianza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5,74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-1,1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1952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EMPATÍA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Horarios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4,34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Horarios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5,47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-1,13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Preocupación de problemas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Problemas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5,47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-1,47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Atención</a:t>
                      </a:r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personal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4,21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Atención personal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5,11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-0,9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  <a:tr h="38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Atención adecuada</a:t>
                      </a:r>
                      <a:endParaRPr lang="en-US" sz="1200" b="1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4,33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Atención adecuada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5,26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-0,93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7811" marR="7811" marT="781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9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Resultados dimensiones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95338"/>
              </p:ext>
            </p:extLst>
          </p:nvPr>
        </p:nvGraphicFramePr>
        <p:xfrm>
          <a:off x="899592" y="1412776"/>
          <a:ext cx="6768752" cy="21657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59301"/>
                <a:gridCol w="1478418"/>
                <a:gridCol w="1487877"/>
                <a:gridCol w="1343156"/>
              </a:tblGrid>
              <a:tr h="718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DIMENSIONES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EXPECTATIVAS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PERSEPCIONES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NIVEL DE CALIDAD( P-E)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CONFIABILIDAD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5,32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4,14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-1,18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TANGIBILIDAD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5,82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4,69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-1,13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5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CAPACIDAD DE RESPUESTA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5,46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4,29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-1,17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SEGURIDAD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5,74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4,64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-1,1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EMPATÍA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5,33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4,23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-1,1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68910177"/>
              </p:ext>
            </p:extLst>
          </p:nvPr>
        </p:nvGraphicFramePr>
        <p:xfrm>
          <a:off x="1187624" y="3689342"/>
          <a:ext cx="5270748" cy="292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74939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8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/>
              <a:t>Resultados centro de apoyo Sangolquí</a:t>
            </a:r>
            <a:endParaRPr lang="es-EC" b="1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908695067"/>
              </p:ext>
            </p:extLst>
          </p:nvPr>
        </p:nvGraphicFramePr>
        <p:xfrm>
          <a:off x="1691680" y="1916832"/>
          <a:ext cx="56166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4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Resultados Sangolquí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86284"/>
              </p:ext>
            </p:extLst>
          </p:nvPr>
        </p:nvGraphicFramePr>
        <p:xfrm>
          <a:off x="539552" y="1484784"/>
          <a:ext cx="6984775" cy="237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1656184"/>
                <a:gridCol w="1584176"/>
                <a:gridCol w="1224135"/>
              </a:tblGrid>
              <a:tr h="1043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DIMENSIONES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EXPECTATIVAS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PERSEPCIONES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DE CALIDAD( P-E)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CONFIABILIDAD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-1,29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TANGIBILIDAD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-1,27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CAPACIDAD DE RESPUESTA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-1,26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SEGURIDAD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-1,12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EMPATÍA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-1,14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776677673"/>
              </p:ext>
            </p:extLst>
          </p:nvPr>
        </p:nvGraphicFramePr>
        <p:xfrm>
          <a:off x="755576" y="3962656"/>
          <a:ext cx="5244524" cy="289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74939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Propuestas de mejora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35978765"/>
              </p:ext>
            </p:extLst>
          </p:nvPr>
        </p:nvGraphicFramePr>
        <p:xfrm>
          <a:off x="1524000" y="1397000"/>
          <a:ext cx="708044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9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CONTENIDO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>
                <a:hlinkClick r:id="rId2" action="ppaction://hlinksldjump"/>
              </a:rPr>
              <a:t>INTRODUCCIÓN</a:t>
            </a:r>
            <a:endParaRPr lang="es-EC" dirty="0" smtClean="0"/>
          </a:p>
          <a:p>
            <a:r>
              <a:rPr lang="es-EC" dirty="0" smtClean="0">
                <a:hlinkClick r:id="rId3" action="ppaction://hlinksldjump"/>
              </a:rPr>
              <a:t>PLANTEAMIENTO DEL PROBLEMA</a:t>
            </a:r>
            <a:endParaRPr lang="es-EC" dirty="0" smtClean="0"/>
          </a:p>
          <a:p>
            <a:r>
              <a:rPr lang="es-EC" dirty="0" smtClean="0">
                <a:hlinkClick r:id="rId4" action="ppaction://hlinksldjump"/>
              </a:rPr>
              <a:t>MODELO SERVQUAL</a:t>
            </a:r>
            <a:endParaRPr lang="es-EC" dirty="0" smtClean="0"/>
          </a:p>
          <a:p>
            <a:r>
              <a:rPr lang="es-EC" dirty="0" smtClean="0">
                <a:hlinkClick r:id="rId5" action="ppaction://hlinksldjump"/>
              </a:rPr>
              <a:t>MARCO METÓDOLOGICO</a:t>
            </a:r>
            <a:endParaRPr lang="es-EC" dirty="0" smtClean="0"/>
          </a:p>
          <a:p>
            <a:r>
              <a:rPr lang="es-EC" dirty="0" smtClean="0">
                <a:hlinkClick r:id="rId6" action="ppaction://hlinksldjump"/>
              </a:rPr>
              <a:t>OBJETIVOS DE LA INVESTIGACIÓN</a:t>
            </a:r>
            <a:endParaRPr lang="es-EC" dirty="0" smtClean="0"/>
          </a:p>
          <a:p>
            <a:r>
              <a:rPr lang="es-EC" dirty="0" smtClean="0">
                <a:hlinkClick r:id="rId7" action="ppaction://hlinksldjump"/>
              </a:rPr>
              <a:t>TECNICA O INSTRUMENTO DE LA INVESTIGACIÓN</a:t>
            </a:r>
            <a:endParaRPr lang="es-EC" dirty="0" smtClean="0"/>
          </a:p>
          <a:p>
            <a:r>
              <a:rPr lang="es-EC" dirty="0" smtClean="0">
                <a:hlinkClick r:id="rId8" action="ppaction://hlinksldjump"/>
              </a:rPr>
              <a:t>ANALISIS UNIVARIADO</a:t>
            </a:r>
            <a:endParaRPr lang="es-EC" dirty="0" smtClean="0"/>
          </a:p>
          <a:p>
            <a:r>
              <a:rPr lang="es-EC" dirty="0" smtClean="0">
                <a:hlinkClick r:id="rId9" action="ppaction://hlinksldjump"/>
              </a:rPr>
              <a:t>RESULTADOS MODELO SERVQUAL</a:t>
            </a:r>
            <a:endParaRPr lang="es-EC" dirty="0" smtClean="0"/>
          </a:p>
          <a:p>
            <a:r>
              <a:rPr lang="es-EC" dirty="0" smtClean="0">
                <a:hlinkClick r:id="rId10" action="ppaction://hlinksldjump"/>
              </a:rPr>
              <a:t>PROPUESTAS</a:t>
            </a:r>
            <a:endParaRPr lang="es-EC" dirty="0" smtClean="0"/>
          </a:p>
          <a:p>
            <a:r>
              <a:rPr lang="es-EC" dirty="0" smtClean="0">
                <a:hlinkClick r:id="rId11" action="ppaction://hlinksldjump"/>
              </a:rPr>
              <a:t>CONCLUCIONES</a:t>
            </a:r>
            <a:endParaRPr lang="es-EC" dirty="0" smtClean="0"/>
          </a:p>
          <a:p>
            <a:r>
              <a:rPr lang="es-EC" dirty="0" smtClean="0">
                <a:hlinkClick r:id="rId12" action="ppaction://hlinksldjump"/>
              </a:rPr>
              <a:t>RECOMENDACIONES</a:t>
            </a:r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Conclusiones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55965423"/>
              </p:ext>
            </p:extLst>
          </p:nvPr>
        </p:nvGraphicFramePr>
        <p:xfrm>
          <a:off x="395536" y="908720"/>
          <a:ext cx="8280920" cy="479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395536" y="1700808"/>
            <a:ext cx="2304256" cy="1800200"/>
            <a:chOff x="209956" y="315"/>
            <a:chExt cx="3267569" cy="1960541"/>
          </a:xfrm>
        </p:grpSpPr>
        <p:sp>
          <p:nvSpPr>
            <p:cNvPr id="8" name="7 Rectángulo"/>
            <p:cNvSpPr/>
            <p:nvPr/>
          </p:nvSpPr>
          <p:spPr>
            <a:xfrm>
              <a:off x="209956" y="315"/>
              <a:ext cx="3267569" cy="196054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209956" y="315"/>
              <a:ext cx="3267569" cy="1960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800" kern="1200" dirty="0" smtClean="0"/>
                <a:t>La mayor parte de estudiantes provienen de un colegio fiscal, y mas de la mitad de estos trabajan</a:t>
              </a:r>
              <a:endParaRPr lang="es-EC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79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2775" y="61913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Conclusiones</a:t>
            </a:r>
            <a:endParaRPr lang="es-EC" b="1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055924127"/>
              </p:ext>
            </p:extLst>
          </p:nvPr>
        </p:nvGraphicFramePr>
        <p:xfrm>
          <a:off x="962599" y="1628800"/>
          <a:ext cx="7281809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5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733256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Recomendaciones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942614755"/>
              </p:ext>
            </p:extLst>
          </p:nvPr>
        </p:nvGraphicFramePr>
        <p:xfrm>
          <a:off x="-540568" y="1700808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2" name="Picture 2" descr="http://api.ning.com/files/vxDwjst1bpMThYVhw9fKytwf8I8LKydEN2zOwygA0BFRB3x6go0Q2PjITjGS9huChGI9NgL7cJNvsy033kStAvmdgRITcAxH/lecturer_w450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/>
          <a:stretch/>
        </p:blipFill>
        <p:spPr bwMode="auto">
          <a:xfrm>
            <a:off x="6800589" y="2234030"/>
            <a:ext cx="234341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1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EC" sz="8800" b="1" dirty="0" smtClean="0"/>
              <a:t>Muchas Gracias</a:t>
            </a:r>
            <a:endParaRPr lang="es-EC" sz="8800" b="1" dirty="0"/>
          </a:p>
        </p:txBody>
      </p:sp>
      <p:pic>
        <p:nvPicPr>
          <p:cNvPr id="5122" name="Picture 2" descr="http://t3.gstatic.com/images?q=tbn:ANd9GcSKN1tN8H-ZlSITYA3hcR1km75_Qr7uSkj6EnF8nS8Xausg2lMF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768">
            <a:off x="1828244" y="2766460"/>
            <a:ext cx="3528392" cy="37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0615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Introducción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958682857"/>
              </p:ext>
            </p:extLst>
          </p:nvPr>
        </p:nvGraphicFramePr>
        <p:xfrm>
          <a:off x="1524000" y="1397000"/>
          <a:ext cx="700844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2276475" cy="200977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74986" y="397773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dirty="0" smtClean="0"/>
              <a:t>Académico</a:t>
            </a:r>
          </a:p>
          <a:p>
            <a:pPr marL="285750" indent="-285750">
              <a:buFontTx/>
              <a:buChar char="-"/>
            </a:pPr>
            <a:r>
              <a:rPr lang="es-EC" dirty="0" smtClean="0"/>
              <a:t>Democrático</a:t>
            </a:r>
          </a:p>
          <a:p>
            <a:pPr marL="285750" indent="-285750">
              <a:buFontTx/>
              <a:buChar char="-"/>
            </a:pPr>
            <a:r>
              <a:rPr lang="es-EC" dirty="0" smtClean="0"/>
              <a:t>Tecnológico</a:t>
            </a:r>
          </a:p>
          <a:p>
            <a:pPr marL="285750" indent="-285750">
              <a:buFontTx/>
              <a:buChar char="-"/>
            </a:pPr>
            <a:r>
              <a:rPr lang="es-EC" dirty="0" smtClean="0"/>
              <a:t>Investigación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6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22589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Planteamiento del problema</a:t>
            </a:r>
            <a:endParaRPr lang="es-EC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49449669"/>
              </p:ext>
            </p:extLst>
          </p:nvPr>
        </p:nvGraphicFramePr>
        <p:xfrm>
          <a:off x="251520" y="1138765"/>
          <a:ext cx="6912768" cy="483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526" y="764704"/>
            <a:ext cx="262347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Modelo </a:t>
            </a:r>
            <a:r>
              <a:rPr lang="es-EC" b="1" dirty="0" err="1" smtClean="0"/>
              <a:t>Servqual</a:t>
            </a:r>
            <a:endParaRPr lang="es-EC" b="1" dirty="0"/>
          </a:p>
        </p:txBody>
      </p:sp>
      <p:pic>
        <p:nvPicPr>
          <p:cNvPr id="6" name="5 Imagen" descr="modelo clásico de evaluación de clientes, en el que se basa el método SERVQUAL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06365"/>
            <a:ext cx="5281186" cy="249476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97914984"/>
              </p:ext>
            </p:extLst>
          </p:nvPr>
        </p:nvGraphicFramePr>
        <p:xfrm>
          <a:off x="-468560" y="2456556"/>
          <a:ext cx="4344144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615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50168"/>
            <a:ext cx="9144000" cy="558552"/>
          </a:xfrm>
        </p:spPr>
        <p:txBody>
          <a:bodyPr>
            <a:noAutofit/>
          </a:bodyPr>
          <a:lstStyle/>
          <a:p>
            <a:pPr algn="ctr"/>
            <a:r>
              <a:rPr lang="es-EC" sz="2600" b="1" dirty="0" smtClean="0"/>
              <a:t>Marco Metodológico </a:t>
            </a:r>
            <a:endParaRPr lang="es-EC" sz="2600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54335704"/>
              </p:ext>
            </p:extLst>
          </p:nvPr>
        </p:nvGraphicFramePr>
        <p:xfrm>
          <a:off x="1630338" y="1700808"/>
          <a:ext cx="6470053" cy="425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62136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/>
              <a:t>Objetivos de la investigación</a:t>
            </a:r>
            <a:endParaRPr lang="es-EC" sz="32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75782769"/>
              </p:ext>
            </p:extLst>
          </p:nvPr>
        </p:nvGraphicFramePr>
        <p:xfrm>
          <a:off x="1524000" y="1397000"/>
          <a:ext cx="7386482" cy="456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26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Técnica o instrumento</a:t>
            </a:r>
            <a:endParaRPr lang="es-EC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5890"/>
            <a:ext cx="2466975" cy="184785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92" y="2170384"/>
            <a:ext cx="2809875" cy="1628775"/>
          </a:xfrm>
          <a:prstGeom prst="rect">
            <a:avLst/>
          </a:prstGeom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96238"/>
              </p:ext>
            </p:extLst>
          </p:nvPr>
        </p:nvGraphicFramePr>
        <p:xfrm>
          <a:off x="1526047" y="4005064"/>
          <a:ext cx="6934385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864"/>
                <a:gridCol w="122134"/>
                <a:gridCol w="819451"/>
                <a:gridCol w="1049690"/>
                <a:gridCol w="1171823"/>
                <a:gridCol w="917315"/>
                <a:gridCol w="856923"/>
                <a:gridCol w="948185"/>
              </a:tblGrid>
              <a:tr h="511467">
                <a:tc gridSpan="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TABLA DE RESPUESTAS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5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227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Totalmente Insatisfactorio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Bastante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Ni Satisfactorio ni Insatisfactorio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Bastante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Satisfactorio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Totalmente Satisfactorio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30" y="5959914"/>
            <a:ext cx="2466274" cy="6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6213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Análisis </a:t>
            </a:r>
            <a:r>
              <a:rPr lang="es-EC" b="1" dirty="0" err="1" smtClean="0"/>
              <a:t>Univariado</a:t>
            </a:r>
            <a:endParaRPr lang="es-EC" b="1" dirty="0"/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207324"/>
              </p:ext>
            </p:extLst>
          </p:nvPr>
        </p:nvGraphicFramePr>
        <p:xfrm>
          <a:off x="1547664" y="1484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805431"/>
              </p:ext>
            </p:extLst>
          </p:nvPr>
        </p:nvGraphicFramePr>
        <p:xfrm>
          <a:off x="1547664" y="40838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70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Tesis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2889</TotalTime>
  <Words>1256</Words>
  <Application>Microsoft Office PowerPoint</Application>
  <PresentationFormat>Presentación en pantalla (4:3)</PresentationFormat>
  <Paragraphs>325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Intermedio</vt:lpstr>
      <vt:lpstr>Presentación de PowerPoint</vt:lpstr>
      <vt:lpstr>CONTENIDO</vt:lpstr>
      <vt:lpstr>Introducción</vt:lpstr>
      <vt:lpstr>Planteamiento del problema</vt:lpstr>
      <vt:lpstr>Modelo Servqual</vt:lpstr>
      <vt:lpstr>Marco Metodológico </vt:lpstr>
      <vt:lpstr>Objetivos de la investigación</vt:lpstr>
      <vt:lpstr>Técnica o instrumento</vt:lpstr>
      <vt:lpstr>Análisis Univariado</vt:lpstr>
      <vt:lpstr>Análisis Univariado</vt:lpstr>
      <vt:lpstr>Análisis Univariado</vt:lpstr>
      <vt:lpstr>Análisis Univariado</vt:lpstr>
      <vt:lpstr>Elementos de cada dimensión</vt:lpstr>
      <vt:lpstr>Presentación de PowerPoint</vt:lpstr>
      <vt:lpstr>Resultados por subdimensiones </vt:lpstr>
      <vt:lpstr>Resultados dimensiones</vt:lpstr>
      <vt:lpstr>Resultados centro de apoyo Sangolquí</vt:lpstr>
      <vt:lpstr>Resultados Sangolquí</vt:lpstr>
      <vt:lpstr>Propuestas de mejora</vt:lpstr>
      <vt:lpstr>Conclusiones</vt:lpstr>
      <vt:lpstr>Conclusiones</vt:lpstr>
      <vt:lpstr>Recomendaciones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Usuario</cp:lastModifiedBy>
  <cp:revision>131</cp:revision>
  <dcterms:created xsi:type="dcterms:W3CDTF">2014-02-18T22:29:55Z</dcterms:created>
  <dcterms:modified xsi:type="dcterms:W3CDTF">2015-05-13T04:51:43Z</dcterms:modified>
</cp:coreProperties>
</file>