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sldIdLst>
    <p:sldId id="256" r:id="rId2"/>
    <p:sldId id="257" r:id="rId3"/>
    <p:sldId id="260" r:id="rId4"/>
    <p:sldId id="261" r:id="rId5"/>
    <p:sldId id="258" r:id="rId6"/>
    <p:sldId id="266" r:id="rId7"/>
    <p:sldId id="268" r:id="rId8"/>
    <p:sldId id="269" r:id="rId9"/>
    <p:sldId id="270" r:id="rId10"/>
    <p:sldId id="267" r:id="rId11"/>
    <p:sldId id="279" r:id="rId12"/>
    <p:sldId id="280" r:id="rId13"/>
    <p:sldId id="281" r:id="rId14"/>
    <p:sldId id="259" r:id="rId15"/>
    <p:sldId id="271" r:id="rId16"/>
    <p:sldId id="282" r:id="rId17"/>
    <p:sldId id="283" r:id="rId18"/>
    <p:sldId id="284" r:id="rId19"/>
    <p:sldId id="288" r:id="rId20"/>
    <p:sldId id="287" r:id="rId21"/>
    <p:sldId id="289" r:id="rId22"/>
    <p:sldId id="278" r:id="rId23"/>
    <p:sldId id="277" r:id="rId24"/>
    <p:sldId id="290" r:id="rId25"/>
    <p:sldId id="291" r:id="rId26"/>
    <p:sldId id="292" r:id="rId27"/>
    <p:sldId id="293" r:id="rId28"/>
    <p:sldId id="295" r:id="rId29"/>
    <p:sldId id="294" r:id="rId30"/>
    <p:sldId id="273" r:id="rId31"/>
    <p:sldId id="272" r:id="rId32"/>
    <p:sldId id="275" r:id="rId33"/>
    <p:sldId id="262" r:id="rId34"/>
    <p:sldId id="263" r:id="rId35"/>
    <p:sldId id="264" r:id="rId36"/>
    <p:sldId id="265" r:id="rId37"/>
    <p:sldId id="276" r:id="rId3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00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image" Target="../media/image38.jpg"/></Relationships>
</file>

<file path=ppt/diagrams/_rels/data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image" Target="../media/image41.jpg"/></Relationships>
</file>

<file path=ppt/diagrams/_rels/drawing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image" Target="../media/image38.jpg"/></Relationships>
</file>

<file path=ppt/diagrams/_rels/drawing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image" Target="../media/image41.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7AA5A7-268D-4D2A-86BE-9E7BFD887A48}"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es-EC"/>
        </a:p>
      </dgm:t>
    </dgm:pt>
    <dgm:pt modelId="{5F7F487B-B2FC-4DD3-8B5D-7CDD15916812}">
      <dgm:prSet phldrT="[Texto]"/>
      <dgm:spPr>
        <a:solidFill>
          <a:srgbClr val="FF9900"/>
        </a:solidFill>
      </dgm:spPr>
      <dgm:t>
        <a:bodyPr/>
        <a:lstStyle/>
        <a:p>
          <a:r>
            <a:rPr lang="es-EC" dirty="0" smtClean="0"/>
            <a:t>ACTUAR</a:t>
          </a:r>
        </a:p>
      </dgm:t>
    </dgm:pt>
    <dgm:pt modelId="{E4F64784-75CD-431A-A4E9-ACE9B222CE54}" type="parTrans" cxnId="{1B5CD0C9-CFF1-4434-A87C-788A944B86EB}">
      <dgm:prSet/>
      <dgm:spPr/>
      <dgm:t>
        <a:bodyPr/>
        <a:lstStyle/>
        <a:p>
          <a:endParaRPr lang="es-EC"/>
        </a:p>
      </dgm:t>
    </dgm:pt>
    <dgm:pt modelId="{57FD4F89-2B09-46A2-86F7-2C79C7E97EFE}" type="sibTrans" cxnId="{1B5CD0C9-CFF1-4434-A87C-788A944B86EB}">
      <dgm:prSet/>
      <dgm:spPr/>
      <dgm:t>
        <a:bodyPr/>
        <a:lstStyle/>
        <a:p>
          <a:endParaRPr lang="es-EC"/>
        </a:p>
      </dgm:t>
    </dgm:pt>
    <dgm:pt modelId="{8F11AC8A-B28B-471A-AC33-F8DFCBFBACE1}">
      <dgm:prSet phldrT="[Texto]" custT="1"/>
      <dgm:spPr>
        <a:ln>
          <a:solidFill>
            <a:schemeClr val="accent2"/>
          </a:solidFill>
        </a:ln>
      </dgm:spPr>
      <dgm:t>
        <a:bodyPr/>
        <a:lstStyle/>
        <a:p>
          <a:pPr algn="l"/>
          <a:r>
            <a:rPr lang="es-EC" sz="1200" dirty="0" smtClean="0"/>
            <a:t>Tratamiento de no conformidades</a:t>
          </a:r>
          <a:endParaRPr lang="es-EC" sz="1200" dirty="0"/>
        </a:p>
      </dgm:t>
    </dgm:pt>
    <dgm:pt modelId="{3CEA5400-C67F-44FF-82E6-D61CF8ED789B}" type="parTrans" cxnId="{09333D1E-88B1-4A63-95CE-681EE8DA9DFD}">
      <dgm:prSet/>
      <dgm:spPr/>
      <dgm:t>
        <a:bodyPr/>
        <a:lstStyle/>
        <a:p>
          <a:endParaRPr lang="es-EC"/>
        </a:p>
      </dgm:t>
    </dgm:pt>
    <dgm:pt modelId="{8D6BC8F0-61FD-4012-9F00-FA1B658AFD9E}" type="sibTrans" cxnId="{09333D1E-88B1-4A63-95CE-681EE8DA9DFD}">
      <dgm:prSet/>
      <dgm:spPr/>
      <dgm:t>
        <a:bodyPr/>
        <a:lstStyle/>
        <a:p>
          <a:endParaRPr lang="es-EC"/>
        </a:p>
      </dgm:t>
    </dgm:pt>
    <dgm:pt modelId="{F96A9901-62AA-4ADE-92C3-89E91CF6202B}">
      <dgm:prSet phldrT="[Texto]"/>
      <dgm:spPr>
        <a:solidFill>
          <a:schemeClr val="accent1"/>
        </a:solidFill>
      </dgm:spPr>
      <dgm:t>
        <a:bodyPr/>
        <a:lstStyle/>
        <a:p>
          <a:r>
            <a:rPr lang="es-EC" dirty="0" smtClean="0"/>
            <a:t>PLANIFICAR</a:t>
          </a:r>
          <a:endParaRPr lang="es-EC" dirty="0"/>
        </a:p>
      </dgm:t>
    </dgm:pt>
    <dgm:pt modelId="{5416C378-CC75-4B95-B486-5988E1FC2A70}" type="parTrans" cxnId="{D7FDDBC1-1CF5-4CCE-8860-E873EFB0A9FC}">
      <dgm:prSet/>
      <dgm:spPr/>
      <dgm:t>
        <a:bodyPr/>
        <a:lstStyle/>
        <a:p>
          <a:endParaRPr lang="es-EC"/>
        </a:p>
      </dgm:t>
    </dgm:pt>
    <dgm:pt modelId="{E51825CC-6765-40E1-B8B8-F556A2C23CE7}" type="sibTrans" cxnId="{D7FDDBC1-1CF5-4CCE-8860-E873EFB0A9FC}">
      <dgm:prSet/>
      <dgm:spPr/>
      <dgm:t>
        <a:bodyPr/>
        <a:lstStyle/>
        <a:p>
          <a:endParaRPr lang="es-EC"/>
        </a:p>
      </dgm:t>
    </dgm:pt>
    <dgm:pt modelId="{FCFE7CAF-6927-4E3A-8B60-9C5447A28AFF}">
      <dgm:prSet phldrT="[Texto]" custT="1"/>
      <dgm:spPr>
        <a:ln>
          <a:solidFill>
            <a:schemeClr val="accent2"/>
          </a:solidFill>
        </a:ln>
      </dgm:spPr>
      <dgm:t>
        <a:bodyPr/>
        <a:lstStyle/>
        <a:p>
          <a:r>
            <a:rPr lang="es-EC" sz="1200" dirty="0" smtClean="0"/>
            <a:t>Definir el alcance del SGSI</a:t>
          </a:r>
          <a:endParaRPr lang="es-EC" sz="1200" dirty="0"/>
        </a:p>
      </dgm:t>
    </dgm:pt>
    <dgm:pt modelId="{908F4AC6-5DFA-445F-8F9D-64101F71FE33}" type="parTrans" cxnId="{B43684B8-A18B-4EB5-82BB-AA2724370F68}">
      <dgm:prSet/>
      <dgm:spPr/>
      <dgm:t>
        <a:bodyPr/>
        <a:lstStyle/>
        <a:p>
          <a:endParaRPr lang="es-EC"/>
        </a:p>
      </dgm:t>
    </dgm:pt>
    <dgm:pt modelId="{2D4FCCB5-74A5-421D-882F-E74CA4A6C828}" type="sibTrans" cxnId="{B43684B8-A18B-4EB5-82BB-AA2724370F68}">
      <dgm:prSet/>
      <dgm:spPr/>
      <dgm:t>
        <a:bodyPr/>
        <a:lstStyle/>
        <a:p>
          <a:endParaRPr lang="es-EC"/>
        </a:p>
      </dgm:t>
    </dgm:pt>
    <dgm:pt modelId="{6C05F792-D150-4937-BAE7-8431A8BEAED6}">
      <dgm:prSet phldrT="[Texto]"/>
      <dgm:spPr>
        <a:solidFill>
          <a:srgbClr val="0000CC"/>
        </a:solidFill>
      </dgm:spPr>
      <dgm:t>
        <a:bodyPr/>
        <a:lstStyle/>
        <a:p>
          <a:r>
            <a:rPr lang="es-EC" dirty="0" smtClean="0"/>
            <a:t>HACER</a:t>
          </a:r>
          <a:endParaRPr lang="es-EC" dirty="0"/>
        </a:p>
      </dgm:t>
    </dgm:pt>
    <dgm:pt modelId="{ADC7E736-3666-4E22-9D94-97E95E9091B7}" type="parTrans" cxnId="{7BA9FC53-D913-4B62-A524-FED54EFD59E0}">
      <dgm:prSet/>
      <dgm:spPr/>
      <dgm:t>
        <a:bodyPr/>
        <a:lstStyle/>
        <a:p>
          <a:endParaRPr lang="es-EC"/>
        </a:p>
      </dgm:t>
    </dgm:pt>
    <dgm:pt modelId="{E293281C-05EE-499A-BD56-AF7D10380799}" type="sibTrans" cxnId="{7BA9FC53-D913-4B62-A524-FED54EFD59E0}">
      <dgm:prSet/>
      <dgm:spPr/>
      <dgm:t>
        <a:bodyPr/>
        <a:lstStyle/>
        <a:p>
          <a:endParaRPr lang="es-EC"/>
        </a:p>
      </dgm:t>
    </dgm:pt>
    <dgm:pt modelId="{A6B742B6-679C-4E08-B6A8-A5A80E2C6FA3}">
      <dgm:prSet phldrT="[Texto]"/>
      <dgm:spPr>
        <a:solidFill>
          <a:srgbClr val="7030A0"/>
        </a:solidFill>
      </dgm:spPr>
      <dgm:t>
        <a:bodyPr/>
        <a:lstStyle/>
        <a:p>
          <a:r>
            <a:rPr lang="es-EC" dirty="0" smtClean="0"/>
            <a:t>VERIFICAR</a:t>
          </a:r>
          <a:endParaRPr lang="es-EC" dirty="0"/>
        </a:p>
      </dgm:t>
    </dgm:pt>
    <dgm:pt modelId="{FBAB491C-84A6-40E6-975F-37903522165F}" type="parTrans" cxnId="{B82F528D-FA22-4289-A9F7-303C6696A8CD}">
      <dgm:prSet/>
      <dgm:spPr/>
      <dgm:t>
        <a:bodyPr/>
        <a:lstStyle/>
        <a:p>
          <a:endParaRPr lang="es-EC"/>
        </a:p>
      </dgm:t>
    </dgm:pt>
    <dgm:pt modelId="{6AE72269-39F3-40B5-94CF-2E0414960C0E}" type="sibTrans" cxnId="{B82F528D-FA22-4289-A9F7-303C6696A8CD}">
      <dgm:prSet/>
      <dgm:spPr/>
      <dgm:t>
        <a:bodyPr/>
        <a:lstStyle/>
        <a:p>
          <a:endParaRPr lang="es-EC"/>
        </a:p>
      </dgm:t>
    </dgm:pt>
    <dgm:pt modelId="{0BF3C466-ACB3-4CCF-B826-3BBB717EDE63}">
      <dgm:prSet phldrT="[Texto]" custT="1"/>
      <dgm:spPr>
        <a:ln>
          <a:solidFill>
            <a:schemeClr val="accent2"/>
          </a:solidFill>
        </a:ln>
      </dgm:spPr>
      <dgm:t>
        <a:bodyPr/>
        <a:lstStyle/>
        <a:p>
          <a:r>
            <a:rPr lang="es-EC" sz="1200" dirty="0" smtClean="0"/>
            <a:t>Medición de resultados</a:t>
          </a:r>
          <a:endParaRPr lang="es-EC" sz="1200" dirty="0"/>
        </a:p>
      </dgm:t>
    </dgm:pt>
    <dgm:pt modelId="{2E36C1B0-9C90-4A54-9733-91E307ED9493}" type="parTrans" cxnId="{3E2ADDCE-E0DC-4B36-A29D-BD414E8424E3}">
      <dgm:prSet/>
      <dgm:spPr/>
      <dgm:t>
        <a:bodyPr/>
        <a:lstStyle/>
        <a:p>
          <a:endParaRPr lang="es-EC"/>
        </a:p>
      </dgm:t>
    </dgm:pt>
    <dgm:pt modelId="{A8F1528B-E8A4-4F15-8C35-DDD707159E9E}" type="sibTrans" cxnId="{3E2ADDCE-E0DC-4B36-A29D-BD414E8424E3}">
      <dgm:prSet/>
      <dgm:spPr/>
      <dgm:t>
        <a:bodyPr/>
        <a:lstStyle/>
        <a:p>
          <a:endParaRPr lang="es-EC"/>
        </a:p>
      </dgm:t>
    </dgm:pt>
    <dgm:pt modelId="{FF0D7152-B978-4919-8B4D-FCA18547DC17}">
      <dgm:prSet custT="1"/>
      <dgm:spPr>
        <a:ln>
          <a:solidFill>
            <a:schemeClr val="accent2"/>
          </a:solidFill>
        </a:ln>
      </dgm:spPr>
      <dgm:t>
        <a:bodyPr/>
        <a:lstStyle/>
        <a:p>
          <a:pPr algn="l"/>
          <a:r>
            <a:rPr lang="es-EC" sz="1200" dirty="0" smtClean="0"/>
            <a:t>Acciones correctivas y preventivas</a:t>
          </a:r>
          <a:endParaRPr lang="es-EC" sz="1200" dirty="0"/>
        </a:p>
      </dgm:t>
    </dgm:pt>
    <dgm:pt modelId="{BCA1AA40-0BB2-407A-94AB-A48478331099}" type="parTrans" cxnId="{03D98D04-3D18-48C0-AB4D-2ED97A67F9E9}">
      <dgm:prSet/>
      <dgm:spPr/>
      <dgm:t>
        <a:bodyPr/>
        <a:lstStyle/>
        <a:p>
          <a:endParaRPr lang="es-EC"/>
        </a:p>
      </dgm:t>
    </dgm:pt>
    <dgm:pt modelId="{191081E8-7F53-4CF5-B5CF-E4DF713F5CB3}" type="sibTrans" cxnId="{03D98D04-3D18-48C0-AB4D-2ED97A67F9E9}">
      <dgm:prSet/>
      <dgm:spPr/>
      <dgm:t>
        <a:bodyPr/>
        <a:lstStyle/>
        <a:p>
          <a:endParaRPr lang="es-EC"/>
        </a:p>
      </dgm:t>
    </dgm:pt>
    <dgm:pt modelId="{38D46EF7-E1B4-437D-96E5-72C580CDB77C}">
      <dgm:prSet custT="1"/>
      <dgm:spPr>
        <a:ln>
          <a:solidFill>
            <a:schemeClr val="accent2"/>
          </a:solidFill>
        </a:ln>
      </dgm:spPr>
      <dgm:t>
        <a:bodyPr/>
        <a:lstStyle/>
        <a:p>
          <a:r>
            <a:rPr lang="es-EC" sz="1200" dirty="0" smtClean="0"/>
            <a:t>Identificar, analizar y evaluar los riesgos y sus posibles tratamientos</a:t>
          </a:r>
          <a:endParaRPr lang="es-EC" sz="1200" dirty="0"/>
        </a:p>
      </dgm:t>
    </dgm:pt>
    <dgm:pt modelId="{C85A6E08-71D9-4ED4-BDD3-4650178DA501}" type="parTrans" cxnId="{A1BFF7C5-634C-4F81-A6A8-6A194F736FCB}">
      <dgm:prSet/>
      <dgm:spPr/>
      <dgm:t>
        <a:bodyPr/>
        <a:lstStyle/>
        <a:p>
          <a:endParaRPr lang="es-EC"/>
        </a:p>
      </dgm:t>
    </dgm:pt>
    <dgm:pt modelId="{320B89E6-F47D-4DF1-8980-F8642F0CB4DF}" type="sibTrans" cxnId="{A1BFF7C5-634C-4F81-A6A8-6A194F736FCB}">
      <dgm:prSet/>
      <dgm:spPr/>
      <dgm:t>
        <a:bodyPr/>
        <a:lstStyle/>
        <a:p>
          <a:endParaRPr lang="es-EC"/>
        </a:p>
      </dgm:t>
    </dgm:pt>
    <dgm:pt modelId="{1978E87C-8FDF-41A4-954F-C0B51215758B}">
      <dgm:prSet custT="1"/>
      <dgm:spPr>
        <a:ln>
          <a:solidFill>
            <a:schemeClr val="accent2"/>
          </a:solidFill>
        </a:ln>
      </dgm:spPr>
      <dgm:t>
        <a:bodyPr/>
        <a:lstStyle/>
        <a:p>
          <a:r>
            <a:rPr lang="es-EC" sz="1200" dirty="0" smtClean="0"/>
            <a:t>Definir Políticas de Seguridad</a:t>
          </a:r>
          <a:endParaRPr lang="es-EC" sz="1200" dirty="0"/>
        </a:p>
      </dgm:t>
    </dgm:pt>
    <dgm:pt modelId="{BEFE3B28-797A-4614-8270-9105A892437A}" type="parTrans" cxnId="{C506A18D-8096-4EFF-8BC9-2E2D5BEF4049}">
      <dgm:prSet/>
      <dgm:spPr/>
      <dgm:t>
        <a:bodyPr/>
        <a:lstStyle/>
        <a:p>
          <a:endParaRPr lang="es-EC"/>
        </a:p>
      </dgm:t>
    </dgm:pt>
    <dgm:pt modelId="{B0EB1270-3830-4837-9804-93F1AD60427E}" type="sibTrans" cxnId="{C506A18D-8096-4EFF-8BC9-2E2D5BEF4049}">
      <dgm:prSet/>
      <dgm:spPr/>
      <dgm:t>
        <a:bodyPr/>
        <a:lstStyle/>
        <a:p>
          <a:endParaRPr lang="es-EC"/>
        </a:p>
      </dgm:t>
    </dgm:pt>
    <dgm:pt modelId="{42BF9B03-2BD5-4358-A9C2-0057A829B06F}">
      <dgm:prSet custT="1"/>
      <dgm:spPr>
        <a:ln>
          <a:solidFill>
            <a:schemeClr val="accent2"/>
          </a:solidFill>
        </a:ln>
      </dgm:spPr>
      <dgm:t>
        <a:bodyPr/>
        <a:lstStyle/>
        <a:p>
          <a:r>
            <a:rPr lang="es-EC" sz="1200" dirty="0" smtClean="0"/>
            <a:t>Gestionar los recursos asignados</a:t>
          </a:r>
          <a:endParaRPr lang="es-EC" sz="1200" dirty="0"/>
        </a:p>
      </dgm:t>
    </dgm:pt>
    <dgm:pt modelId="{12F7FC07-F795-43CA-B400-8B446DA8AF67}" type="parTrans" cxnId="{A0E0D7CC-5898-407E-98E7-1B03D0100FAF}">
      <dgm:prSet/>
      <dgm:spPr/>
      <dgm:t>
        <a:bodyPr/>
        <a:lstStyle/>
        <a:p>
          <a:endParaRPr lang="es-EC"/>
        </a:p>
      </dgm:t>
    </dgm:pt>
    <dgm:pt modelId="{3DFC2259-C4EF-4A8C-A7C0-C70C48714B58}" type="sibTrans" cxnId="{A0E0D7CC-5898-407E-98E7-1B03D0100FAF}">
      <dgm:prSet/>
      <dgm:spPr/>
      <dgm:t>
        <a:bodyPr/>
        <a:lstStyle/>
        <a:p>
          <a:endParaRPr lang="es-EC"/>
        </a:p>
      </dgm:t>
    </dgm:pt>
    <dgm:pt modelId="{9EF3F290-8D65-4E46-A11B-872D86E1F210}">
      <dgm:prSet custT="1"/>
      <dgm:spPr>
        <a:ln>
          <a:solidFill>
            <a:schemeClr val="accent2"/>
          </a:solidFill>
        </a:ln>
      </dgm:spPr>
      <dgm:t>
        <a:bodyPr/>
        <a:lstStyle/>
        <a:p>
          <a:r>
            <a:rPr lang="es-EC" sz="1200" dirty="0" smtClean="0"/>
            <a:t>Análisis de tendencias</a:t>
          </a:r>
          <a:endParaRPr lang="es-EC" sz="1200" dirty="0"/>
        </a:p>
      </dgm:t>
    </dgm:pt>
    <dgm:pt modelId="{9D88A68B-3D7C-447A-BF39-3946705C4801}" type="parTrans" cxnId="{9F37ABA6-694E-450A-AA1C-7FD4F68F3D18}">
      <dgm:prSet/>
      <dgm:spPr/>
      <dgm:t>
        <a:bodyPr/>
        <a:lstStyle/>
        <a:p>
          <a:endParaRPr lang="es-EC"/>
        </a:p>
      </dgm:t>
    </dgm:pt>
    <dgm:pt modelId="{BCC5945E-983D-46F6-906F-447CDFE6E763}" type="sibTrans" cxnId="{9F37ABA6-694E-450A-AA1C-7FD4F68F3D18}">
      <dgm:prSet/>
      <dgm:spPr/>
      <dgm:t>
        <a:bodyPr/>
        <a:lstStyle/>
        <a:p>
          <a:endParaRPr lang="es-EC"/>
        </a:p>
      </dgm:t>
    </dgm:pt>
    <dgm:pt modelId="{CB7E60F6-9AAF-4F7C-A88E-281F9DC29FD5}">
      <dgm:prSet custT="1"/>
      <dgm:spPr>
        <a:ln>
          <a:solidFill>
            <a:schemeClr val="accent2"/>
          </a:solidFill>
        </a:ln>
      </dgm:spPr>
      <dgm:t>
        <a:bodyPr/>
        <a:lstStyle/>
        <a:p>
          <a:r>
            <a:rPr lang="es-EC" sz="1200" dirty="0" smtClean="0"/>
            <a:t>Auditoría interna</a:t>
          </a:r>
          <a:endParaRPr lang="es-EC" sz="1200" dirty="0"/>
        </a:p>
      </dgm:t>
    </dgm:pt>
    <dgm:pt modelId="{844B9606-0B67-4305-98F6-199D072290D0}" type="parTrans" cxnId="{90D8F360-19D6-4B6C-9B53-A5749CAF7940}">
      <dgm:prSet/>
      <dgm:spPr/>
      <dgm:t>
        <a:bodyPr/>
        <a:lstStyle/>
        <a:p>
          <a:endParaRPr lang="es-EC"/>
        </a:p>
      </dgm:t>
    </dgm:pt>
    <dgm:pt modelId="{A478AFB7-1235-47AC-8EA4-5DAB50707196}" type="sibTrans" cxnId="{90D8F360-19D6-4B6C-9B53-A5749CAF7940}">
      <dgm:prSet/>
      <dgm:spPr/>
      <dgm:t>
        <a:bodyPr/>
        <a:lstStyle/>
        <a:p>
          <a:endParaRPr lang="es-EC"/>
        </a:p>
      </dgm:t>
    </dgm:pt>
    <dgm:pt modelId="{A87A251F-2267-425B-B4F2-5A0720A3F853}">
      <dgm:prSet custT="1"/>
      <dgm:spPr>
        <a:ln>
          <a:solidFill>
            <a:schemeClr val="accent2"/>
          </a:solidFill>
        </a:ln>
      </dgm:spPr>
      <dgm:t>
        <a:bodyPr/>
        <a:lstStyle/>
        <a:p>
          <a:r>
            <a:rPr lang="es-EC" sz="1200" dirty="0" smtClean="0"/>
            <a:t>Revisión gerencial</a:t>
          </a:r>
          <a:endParaRPr lang="es-EC" sz="1200" dirty="0"/>
        </a:p>
      </dgm:t>
    </dgm:pt>
    <dgm:pt modelId="{7E441554-C424-40D9-A573-A6A8D34BF84C}" type="parTrans" cxnId="{0D5E9EC4-5721-4E36-95F2-8EDD1B5D322D}">
      <dgm:prSet/>
      <dgm:spPr/>
      <dgm:t>
        <a:bodyPr/>
        <a:lstStyle/>
        <a:p>
          <a:endParaRPr lang="es-EC"/>
        </a:p>
      </dgm:t>
    </dgm:pt>
    <dgm:pt modelId="{4F81F226-CAEE-4B8B-9BB8-891E7B830EBF}" type="sibTrans" cxnId="{0D5E9EC4-5721-4E36-95F2-8EDD1B5D322D}">
      <dgm:prSet/>
      <dgm:spPr/>
      <dgm:t>
        <a:bodyPr/>
        <a:lstStyle/>
        <a:p>
          <a:endParaRPr lang="es-EC"/>
        </a:p>
      </dgm:t>
    </dgm:pt>
    <dgm:pt modelId="{14318A6E-DDD6-4920-A9F5-EF4649A7716F}">
      <dgm:prSet phldrT="[Texto]" custT="1"/>
      <dgm:spPr>
        <a:ln>
          <a:solidFill>
            <a:schemeClr val="accent2"/>
          </a:solidFill>
        </a:ln>
      </dgm:spPr>
      <dgm:t>
        <a:bodyPr/>
        <a:lstStyle/>
        <a:p>
          <a:r>
            <a:rPr lang="es-EC" sz="1200" dirty="0" smtClean="0"/>
            <a:t>Definir e implantar el plan para el tratamiento de riesgos</a:t>
          </a:r>
          <a:endParaRPr lang="es-EC" sz="1200" dirty="0"/>
        </a:p>
      </dgm:t>
    </dgm:pt>
    <dgm:pt modelId="{8D6DE08C-38CB-4BEC-BEAC-98C1989AD7CE}" type="parTrans" cxnId="{17E8F71E-E5A3-4684-95F8-128B19CF73A6}">
      <dgm:prSet/>
      <dgm:spPr/>
      <dgm:t>
        <a:bodyPr/>
        <a:lstStyle/>
        <a:p>
          <a:endParaRPr lang="es-EC"/>
        </a:p>
      </dgm:t>
    </dgm:pt>
    <dgm:pt modelId="{9C702290-2DBB-4669-80B5-4551B3CDE43D}" type="sibTrans" cxnId="{17E8F71E-E5A3-4684-95F8-128B19CF73A6}">
      <dgm:prSet/>
      <dgm:spPr/>
      <dgm:t>
        <a:bodyPr/>
        <a:lstStyle/>
        <a:p>
          <a:endParaRPr lang="es-EC"/>
        </a:p>
      </dgm:t>
    </dgm:pt>
    <dgm:pt modelId="{BCAE2412-4498-4C69-A979-8FF7CA16FF54}">
      <dgm:prSet phldrT="[Texto]" custT="1"/>
      <dgm:spPr>
        <a:ln>
          <a:solidFill>
            <a:schemeClr val="accent2"/>
          </a:solidFill>
        </a:ln>
      </dgm:spPr>
      <dgm:t>
        <a:bodyPr/>
        <a:lstStyle/>
        <a:p>
          <a:r>
            <a:rPr lang="es-EC" sz="1200" dirty="0" smtClean="0"/>
            <a:t>Implementar políticas, controles y procedimientos</a:t>
          </a:r>
          <a:endParaRPr lang="es-EC" sz="1200" dirty="0"/>
        </a:p>
      </dgm:t>
    </dgm:pt>
    <dgm:pt modelId="{7EFDA48F-2231-40CC-BD62-8DC7C28816A0}" type="parTrans" cxnId="{B7D50EB6-2275-454A-850D-187EBC54CA65}">
      <dgm:prSet/>
      <dgm:spPr/>
      <dgm:t>
        <a:bodyPr/>
        <a:lstStyle/>
        <a:p>
          <a:endParaRPr lang="es-EC"/>
        </a:p>
      </dgm:t>
    </dgm:pt>
    <dgm:pt modelId="{4769507D-A79B-405E-B0CD-A97A21294481}" type="sibTrans" cxnId="{B7D50EB6-2275-454A-850D-187EBC54CA65}">
      <dgm:prSet/>
      <dgm:spPr/>
      <dgm:t>
        <a:bodyPr/>
        <a:lstStyle/>
        <a:p>
          <a:endParaRPr lang="es-EC"/>
        </a:p>
      </dgm:t>
    </dgm:pt>
    <dgm:pt modelId="{A45BF75B-CB93-4561-9E3D-A83E9751657F}">
      <dgm:prSet phldrT="[Texto]" custT="1"/>
      <dgm:spPr>
        <a:ln>
          <a:solidFill>
            <a:schemeClr val="accent2"/>
          </a:solidFill>
        </a:ln>
      </dgm:spPr>
      <dgm:t>
        <a:bodyPr/>
        <a:lstStyle/>
        <a:p>
          <a:pPr algn="l"/>
          <a:endParaRPr lang="es-EC" sz="1200" dirty="0"/>
        </a:p>
      </dgm:t>
    </dgm:pt>
    <dgm:pt modelId="{BC401261-753A-4039-8ED7-EBEB7252C55E}" type="parTrans" cxnId="{4FD67D4D-39D8-4FC1-A68B-B96456284F96}">
      <dgm:prSet/>
      <dgm:spPr/>
      <dgm:t>
        <a:bodyPr/>
        <a:lstStyle/>
        <a:p>
          <a:endParaRPr lang="es-EC"/>
        </a:p>
      </dgm:t>
    </dgm:pt>
    <dgm:pt modelId="{EB667F36-CD17-4358-8971-F5B68F7B8C31}" type="sibTrans" cxnId="{4FD67D4D-39D8-4FC1-A68B-B96456284F96}">
      <dgm:prSet/>
      <dgm:spPr/>
      <dgm:t>
        <a:bodyPr/>
        <a:lstStyle/>
        <a:p>
          <a:endParaRPr lang="es-EC"/>
        </a:p>
      </dgm:t>
    </dgm:pt>
    <dgm:pt modelId="{8E11076A-8848-4E84-B27C-10E272D7ACE5}">
      <dgm:prSet phldrT="[Texto]" custT="1"/>
      <dgm:spPr>
        <a:ln>
          <a:solidFill>
            <a:schemeClr val="accent2"/>
          </a:solidFill>
        </a:ln>
      </dgm:spPr>
      <dgm:t>
        <a:bodyPr/>
        <a:lstStyle/>
        <a:p>
          <a:endParaRPr lang="es-EC" sz="1200" dirty="0"/>
        </a:p>
      </dgm:t>
    </dgm:pt>
    <dgm:pt modelId="{E97623B4-30EF-4BC6-A77C-2BA4E03A7B7C}" type="parTrans" cxnId="{D88526A3-7274-4C12-AB40-936747D3407C}">
      <dgm:prSet/>
      <dgm:spPr/>
      <dgm:t>
        <a:bodyPr/>
        <a:lstStyle/>
        <a:p>
          <a:endParaRPr lang="es-EC"/>
        </a:p>
      </dgm:t>
    </dgm:pt>
    <dgm:pt modelId="{265452C2-9E0E-425A-A958-A214D75EDF45}" type="sibTrans" cxnId="{D88526A3-7274-4C12-AB40-936747D3407C}">
      <dgm:prSet/>
      <dgm:spPr/>
      <dgm:t>
        <a:bodyPr/>
        <a:lstStyle/>
        <a:p>
          <a:endParaRPr lang="es-EC"/>
        </a:p>
      </dgm:t>
    </dgm:pt>
    <dgm:pt modelId="{E72414A0-988E-4F92-82A1-AA01963019BB}" type="pres">
      <dgm:prSet presAssocID="{CE7AA5A7-268D-4D2A-86BE-9E7BFD887A48}" presName="cycleMatrixDiagram" presStyleCnt="0">
        <dgm:presLayoutVars>
          <dgm:chMax val="1"/>
          <dgm:dir/>
          <dgm:animLvl val="lvl"/>
          <dgm:resizeHandles val="exact"/>
        </dgm:presLayoutVars>
      </dgm:prSet>
      <dgm:spPr/>
      <dgm:t>
        <a:bodyPr/>
        <a:lstStyle/>
        <a:p>
          <a:endParaRPr lang="es-EC"/>
        </a:p>
      </dgm:t>
    </dgm:pt>
    <dgm:pt modelId="{502EEA3A-5D05-43A5-8C28-26F1377F056E}" type="pres">
      <dgm:prSet presAssocID="{CE7AA5A7-268D-4D2A-86BE-9E7BFD887A48}" presName="children" presStyleCnt="0"/>
      <dgm:spPr/>
    </dgm:pt>
    <dgm:pt modelId="{94DF7535-9353-420E-8A9E-82871AE586E5}" type="pres">
      <dgm:prSet presAssocID="{CE7AA5A7-268D-4D2A-86BE-9E7BFD887A48}" presName="child1group" presStyleCnt="0"/>
      <dgm:spPr/>
    </dgm:pt>
    <dgm:pt modelId="{DC7CA20C-6C6B-453D-A139-301979CC2F8A}" type="pres">
      <dgm:prSet presAssocID="{CE7AA5A7-268D-4D2A-86BE-9E7BFD887A48}" presName="child1" presStyleLbl="bgAcc1" presStyleIdx="0" presStyleCnt="4" custScaleX="127785" custLinFactNeighborX="-32249"/>
      <dgm:spPr/>
      <dgm:t>
        <a:bodyPr/>
        <a:lstStyle/>
        <a:p>
          <a:endParaRPr lang="es-EC"/>
        </a:p>
      </dgm:t>
    </dgm:pt>
    <dgm:pt modelId="{82A8C42E-9E3A-4912-A2DA-873A843B4C5B}" type="pres">
      <dgm:prSet presAssocID="{CE7AA5A7-268D-4D2A-86BE-9E7BFD887A48}" presName="child1Text" presStyleLbl="bgAcc1" presStyleIdx="0" presStyleCnt="4">
        <dgm:presLayoutVars>
          <dgm:bulletEnabled val="1"/>
        </dgm:presLayoutVars>
      </dgm:prSet>
      <dgm:spPr/>
      <dgm:t>
        <a:bodyPr/>
        <a:lstStyle/>
        <a:p>
          <a:endParaRPr lang="es-EC"/>
        </a:p>
      </dgm:t>
    </dgm:pt>
    <dgm:pt modelId="{21FAF730-CD4B-4D3A-AC0D-643E884D0B23}" type="pres">
      <dgm:prSet presAssocID="{CE7AA5A7-268D-4D2A-86BE-9E7BFD887A48}" presName="child2group" presStyleCnt="0"/>
      <dgm:spPr/>
    </dgm:pt>
    <dgm:pt modelId="{3AD250CA-740A-4438-986C-A1616FF966D9}" type="pres">
      <dgm:prSet presAssocID="{CE7AA5A7-268D-4D2A-86BE-9E7BFD887A48}" presName="child2" presStyleLbl="bgAcc1" presStyleIdx="1" presStyleCnt="4" custScaleX="149266" custScaleY="100723" custLinFactNeighborX="30176"/>
      <dgm:spPr/>
      <dgm:t>
        <a:bodyPr/>
        <a:lstStyle/>
        <a:p>
          <a:endParaRPr lang="es-EC"/>
        </a:p>
      </dgm:t>
    </dgm:pt>
    <dgm:pt modelId="{4E3B8B83-A192-4E24-9FCE-63FF526F37C8}" type="pres">
      <dgm:prSet presAssocID="{CE7AA5A7-268D-4D2A-86BE-9E7BFD887A48}" presName="child2Text" presStyleLbl="bgAcc1" presStyleIdx="1" presStyleCnt="4">
        <dgm:presLayoutVars>
          <dgm:bulletEnabled val="1"/>
        </dgm:presLayoutVars>
      </dgm:prSet>
      <dgm:spPr/>
      <dgm:t>
        <a:bodyPr/>
        <a:lstStyle/>
        <a:p>
          <a:endParaRPr lang="es-EC"/>
        </a:p>
      </dgm:t>
    </dgm:pt>
    <dgm:pt modelId="{407BA38C-51C1-46E4-A39B-8D50853DA2FE}" type="pres">
      <dgm:prSet presAssocID="{CE7AA5A7-268D-4D2A-86BE-9E7BFD887A48}" presName="child3group" presStyleCnt="0"/>
      <dgm:spPr/>
    </dgm:pt>
    <dgm:pt modelId="{2EF35942-E094-4D22-9F10-58AE875059FD}" type="pres">
      <dgm:prSet presAssocID="{CE7AA5A7-268D-4D2A-86BE-9E7BFD887A48}" presName="child3" presStyleLbl="bgAcc1" presStyleIdx="2" presStyleCnt="4" custScaleX="144826" custScaleY="116605" custLinFactNeighborX="34252" custLinFactNeighborY="-11076"/>
      <dgm:spPr/>
      <dgm:t>
        <a:bodyPr/>
        <a:lstStyle/>
        <a:p>
          <a:endParaRPr lang="es-EC"/>
        </a:p>
      </dgm:t>
    </dgm:pt>
    <dgm:pt modelId="{201D21A1-521F-4B39-A591-E468112DE931}" type="pres">
      <dgm:prSet presAssocID="{CE7AA5A7-268D-4D2A-86BE-9E7BFD887A48}" presName="child3Text" presStyleLbl="bgAcc1" presStyleIdx="2" presStyleCnt="4">
        <dgm:presLayoutVars>
          <dgm:bulletEnabled val="1"/>
        </dgm:presLayoutVars>
      </dgm:prSet>
      <dgm:spPr/>
      <dgm:t>
        <a:bodyPr/>
        <a:lstStyle/>
        <a:p>
          <a:endParaRPr lang="es-EC"/>
        </a:p>
      </dgm:t>
    </dgm:pt>
    <dgm:pt modelId="{C60DA843-846D-4616-A4E1-B0AE97611048}" type="pres">
      <dgm:prSet presAssocID="{CE7AA5A7-268D-4D2A-86BE-9E7BFD887A48}" presName="child4group" presStyleCnt="0"/>
      <dgm:spPr/>
    </dgm:pt>
    <dgm:pt modelId="{92BD42F2-DFDA-4444-AD69-45B554D0D73B}" type="pres">
      <dgm:prSet presAssocID="{CE7AA5A7-268D-4D2A-86BE-9E7BFD887A48}" presName="child4" presStyleLbl="bgAcc1" presStyleIdx="3" presStyleCnt="4" custScaleX="133158" custScaleY="118426" custLinFactNeighborX="-32203" custLinFactNeighborY="-9582"/>
      <dgm:spPr/>
      <dgm:t>
        <a:bodyPr/>
        <a:lstStyle/>
        <a:p>
          <a:endParaRPr lang="es-EC"/>
        </a:p>
      </dgm:t>
    </dgm:pt>
    <dgm:pt modelId="{D67CE8DF-800B-4EB5-9B89-E3DB296EBB2E}" type="pres">
      <dgm:prSet presAssocID="{CE7AA5A7-268D-4D2A-86BE-9E7BFD887A48}" presName="child4Text" presStyleLbl="bgAcc1" presStyleIdx="3" presStyleCnt="4">
        <dgm:presLayoutVars>
          <dgm:bulletEnabled val="1"/>
        </dgm:presLayoutVars>
      </dgm:prSet>
      <dgm:spPr/>
      <dgm:t>
        <a:bodyPr/>
        <a:lstStyle/>
        <a:p>
          <a:endParaRPr lang="es-EC"/>
        </a:p>
      </dgm:t>
    </dgm:pt>
    <dgm:pt modelId="{7577621D-DE44-40D8-B6CB-A1A816AA6E2E}" type="pres">
      <dgm:prSet presAssocID="{CE7AA5A7-268D-4D2A-86BE-9E7BFD887A48}" presName="childPlaceholder" presStyleCnt="0"/>
      <dgm:spPr/>
    </dgm:pt>
    <dgm:pt modelId="{07D9BBAF-A653-4670-BDA7-C3D927CD2EB6}" type="pres">
      <dgm:prSet presAssocID="{CE7AA5A7-268D-4D2A-86BE-9E7BFD887A48}" presName="circle" presStyleCnt="0"/>
      <dgm:spPr/>
    </dgm:pt>
    <dgm:pt modelId="{C18B5BB5-2746-4A90-9D98-A246214DED74}" type="pres">
      <dgm:prSet presAssocID="{CE7AA5A7-268D-4D2A-86BE-9E7BFD887A48}" presName="quadrant1" presStyleLbl="node1" presStyleIdx="0" presStyleCnt="4">
        <dgm:presLayoutVars>
          <dgm:chMax val="1"/>
          <dgm:bulletEnabled val="1"/>
        </dgm:presLayoutVars>
      </dgm:prSet>
      <dgm:spPr/>
      <dgm:t>
        <a:bodyPr/>
        <a:lstStyle/>
        <a:p>
          <a:endParaRPr lang="es-EC"/>
        </a:p>
      </dgm:t>
    </dgm:pt>
    <dgm:pt modelId="{EE80DEBA-A3E2-40B0-BABF-E372AF17414A}" type="pres">
      <dgm:prSet presAssocID="{CE7AA5A7-268D-4D2A-86BE-9E7BFD887A48}" presName="quadrant2" presStyleLbl="node1" presStyleIdx="1" presStyleCnt="4">
        <dgm:presLayoutVars>
          <dgm:chMax val="1"/>
          <dgm:bulletEnabled val="1"/>
        </dgm:presLayoutVars>
      </dgm:prSet>
      <dgm:spPr/>
      <dgm:t>
        <a:bodyPr/>
        <a:lstStyle/>
        <a:p>
          <a:endParaRPr lang="es-EC"/>
        </a:p>
      </dgm:t>
    </dgm:pt>
    <dgm:pt modelId="{2AF7825E-EBA8-496A-B7BE-94B92EF8FC3E}" type="pres">
      <dgm:prSet presAssocID="{CE7AA5A7-268D-4D2A-86BE-9E7BFD887A48}" presName="quadrant3" presStyleLbl="node1" presStyleIdx="2" presStyleCnt="4">
        <dgm:presLayoutVars>
          <dgm:chMax val="1"/>
          <dgm:bulletEnabled val="1"/>
        </dgm:presLayoutVars>
      </dgm:prSet>
      <dgm:spPr/>
      <dgm:t>
        <a:bodyPr/>
        <a:lstStyle/>
        <a:p>
          <a:endParaRPr lang="es-EC"/>
        </a:p>
      </dgm:t>
    </dgm:pt>
    <dgm:pt modelId="{2249FD9B-E5E7-43D4-BE67-E73CF70DE8BB}" type="pres">
      <dgm:prSet presAssocID="{CE7AA5A7-268D-4D2A-86BE-9E7BFD887A48}" presName="quadrant4" presStyleLbl="node1" presStyleIdx="3" presStyleCnt="4">
        <dgm:presLayoutVars>
          <dgm:chMax val="1"/>
          <dgm:bulletEnabled val="1"/>
        </dgm:presLayoutVars>
      </dgm:prSet>
      <dgm:spPr/>
      <dgm:t>
        <a:bodyPr/>
        <a:lstStyle/>
        <a:p>
          <a:endParaRPr lang="es-EC"/>
        </a:p>
      </dgm:t>
    </dgm:pt>
    <dgm:pt modelId="{AFDF1870-7B32-4C26-AC6E-87561FD98AB3}" type="pres">
      <dgm:prSet presAssocID="{CE7AA5A7-268D-4D2A-86BE-9E7BFD887A48}" presName="quadrantPlaceholder" presStyleCnt="0"/>
      <dgm:spPr/>
    </dgm:pt>
    <dgm:pt modelId="{90AF7F3B-466D-4542-8496-CBDFBA9F797E}" type="pres">
      <dgm:prSet presAssocID="{CE7AA5A7-268D-4D2A-86BE-9E7BFD887A48}" presName="center1" presStyleLbl="fgShp" presStyleIdx="0" presStyleCnt="2"/>
      <dgm:spPr>
        <a:solidFill>
          <a:srgbClr val="C00000"/>
        </a:solidFill>
      </dgm:spPr>
      <dgm:t>
        <a:bodyPr/>
        <a:lstStyle/>
        <a:p>
          <a:endParaRPr lang="es-EC"/>
        </a:p>
      </dgm:t>
    </dgm:pt>
    <dgm:pt modelId="{DC4EAB84-8778-4BD0-A048-775D408318BA}" type="pres">
      <dgm:prSet presAssocID="{CE7AA5A7-268D-4D2A-86BE-9E7BFD887A48}" presName="center2" presStyleLbl="fgShp" presStyleIdx="1" presStyleCnt="2"/>
      <dgm:spPr>
        <a:solidFill>
          <a:srgbClr val="C00000"/>
        </a:solidFill>
      </dgm:spPr>
      <dgm:t>
        <a:bodyPr/>
        <a:lstStyle/>
        <a:p>
          <a:endParaRPr lang="es-EC"/>
        </a:p>
      </dgm:t>
    </dgm:pt>
  </dgm:ptLst>
  <dgm:cxnLst>
    <dgm:cxn modelId="{B82F528D-FA22-4289-A9F7-303C6696A8CD}" srcId="{CE7AA5A7-268D-4D2A-86BE-9E7BFD887A48}" destId="{A6B742B6-679C-4E08-B6A8-A5A80E2C6FA3}" srcOrd="3" destOrd="0" parTransId="{FBAB491C-84A6-40E6-975F-37903522165F}" sibTransId="{6AE72269-39F3-40B5-94CF-2E0414960C0E}"/>
    <dgm:cxn modelId="{0478855D-6D25-488B-B79E-00BCE430466E}" type="presOf" srcId="{0BF3C466-ACB3-4CCF-B826-3BBB717EDE63}" destId="{92BD42F2-DFDA-4444-AD69-45B554D0D73B}" srcOrd="0" destOrd="0" presId="urn:microsoft.com/office/officeart/2005/8/layout/cycle4"/>
    <dgm:cxn modelId="{7C574B90-F7FC-4BEE-B0DC-848BCAFA60AE}" type="presOf" srcId="{CB7E60F6-9AAF-4F7C-A88E-281F9DC29FD5}" destId="{92BD42F2-DFDA-4444-AD69-45B554D0D73B}" srcOrd="0" destOrd="2" presId="urn:microsoft.com/office/officeart/2005/8/layout/cycle4"/>
    <dgm:cxn modelId="{03D98D04-3D18-48C0-AB4D-2ED97A67F9E9}" srcId="{5F7F487B-B2FC-4DD3-8B5D-7CDD15916812}" destId="{FF0D7152-B978-4919-8B4D-FCA18547DC17}" srcOrd="2" destOrd="0" parTransId="{BCA1AA40-0BB2-407A-94AB-A48478331099}" sibTransId="{191081E8-7F53-4CF5-B5CF-E4DF713F5CB3}"/>
    <dgm:cxn modelId="{30887A95-8F88-4F16-A98C-82B3FE22EF87}" type="presOf" srcId="{BCAE2412-4498-4C69-A979-8FF7CA16FF54}" destId="{201D21A1-521F-4B39-A591-E468112DE931}" srcOrd="1" destOrd="1" presId="urn:microsoft.com/office/officeart/2005/8/layout/cycle4"/>
    <dgm:cxn modelId="{521866B7-77BD-45D3-9BC2-184A993E0EEA}" type="presOf" srcId="{CE7AA5A7-268D-4D2A-86BE-9E7BFD887A48}" destId="{E72414A0-988E-4F92-82A1-AA01963019BB}" srcOrd="0" destOrd="0" presId="urn:microsoft.com/office/officeart/2005/8/layout/cycle4"/>
    <dgm:cxn modelId="{D7FDDBC1-1CF5-4CCE-8860-E873EFB0A9FC}" srcId="{CE7AA5A7-268D-4D2A-86BE-9E7BFD887A48}" destId="{F96A9901-62AA-4ADE-92C3-89E91CF6202B}" srcOrd="1" destOrd="0" parTransId="{5416C378-CC75-4B95-B486-5988E1FC2A70}" sibTransId="{E51825CC-6765-40E1-B8B8-F556A2C23CE7}"/>
    <dgm:cxn modelId="{4A11A836-A26B-41AD-96B0-889C7C9B47E4}" type="presOf" srcId="{FF0D7152-B978-4919-8B4D-FCA18547DC17}" destId="{DC7CA20C-6C6B-453D-A139-301979CC2F8A}" srcOrd="0" destOrd="2" presId="urn:microsoft.com/office/officeart/2005/8/layout/cycle4"/>
    <dgm:cxn modelId="{3CAC17C7-E6BD-4378-ADDB-EA4490E26CC0}" type="presOf" srcId="{9EF3F290-8D65-4E46-A11B-872D86E1F210}" destId="{D67CE8DF-800B-4EB5-9B89-E3DB296EBB2E}" srcOrd="1" destOrd="1" presId="urn:microsoft.com/office/officeart/2005/8/layout/cycle4"/>
    <dgm:cxn modelId="{F88C5701-F3FE-4681-B0A7-EBDCDF6E76A0}" type="presOf" srcId="{0BF3C466-ACB3-4CCF-B826-3BBB717EDE63}" destId="{D67CE8DF-800B-4EB5-9B89-E3DB296EBB2E}" srcOrd="1" destOrd="0" presId="urn:microsoft.com/office/officeart/2005/8/layout/cycle4"/>
    <dgm:cxn modelId="{240C91B1-20F3-4E58-8B25-6781D57AED18}" type="presOf" srcId="{8F11AC8A-B28B-471A-AC33-F8DFCBFBACE1}" destId="{82A8C42E-9E3A-4912-A2DA-873A843B4C5B}" srcOrd="1" destOrd="1" presId="urn:microsoft.com/office/officeart/2005/8/layout/cycle4"/>
    <dgm:cxn modelId="{7DD61FAF-F0F7-42D1-9A6B-4DE7008D6FAA}" type="presOf" srcId="{F96A9901-62AA-4ADE-92C3-89E91CF6202B}" destId="{EE80DEBA-A3E2-40B0-BABF-E372AF17414A}" srcOrd="0" destOrd="0" presId="urn:microsoft.com/office/officeart/2005/8/layout/cycle4"/>
    <dgm:cxn modelId="{E0563035-522C-4421-AB7B-1D5350A4F094}" type="presOf" srcId="{42BF9B03-2BD5-4358-A9C2-0057A829B06F}" destId="{201D21A1-521F-4B39-A591-E468112DE931}" srcOrd="1" destOrd="2" presId="urn:microsoft.com/office/officeart/2005/8/layout/cycle4"/>
    <dgm:cxn modelId="{4FD67D4D-39D8-4FC1-A68B-B96456284F96}" srcId="{5F7F487B-B2FC-4DD3-8B5D-7CDD15916812}" destId="{A45BF75B-CB93-4561-9E3D-A83E9751657F}" srcOrd="0" destOrd="0" parTransId="{BC401261-753A-4039-8ED7-EBEB7252C55E}" sibTransId="{EB667F36-CD17-4358-8971-F5B68F7B8C31}"/>
    <dgm:cxn modelId="{81089777-72D8-4925-AF83-0355067BB7F2}" type="presOf" srcId="{8E11076A-8848-4E84-B27C-10E272D7ACE5}" destId="{3AD250CA-740A-4438-986C-A1616FF966D9}" srcOrd="0" destOrd="0" presId="urn:microsoft.com/office/officeart/2005/8/layout/cycle4"/>
    <dgm:cxn modelId="{1B5CD0C9-CFF1-4434-A87C-788A944B86EB}" srcId="{CE7AA5A7-268D-4D2A-86BE-9E7BFD887A48}" destId="{5F7F487B-B2FC-4DD3-8B5D-7CDD15916812}" srcOrd="0" destOrd="0" parTransId="{E4F64784-75CD-431A-A4E9-ACE9B222CE54}" sibTransId="{57FD4F89-2B09-46A2-86F7-2C79C7E97EFE}"/>
    <dgm:cxn modelId="{76D6E2E3-64F8-4523-BEA2-54D4D9A22FE0}" type="presOf" srcId="{42BF9B03-2BD5-4358-A9C2-0057A829B06F}" destId="{2EF35942-E094-4D22-9F10-58AE875059FD}" srcOrd="0" destOrd="2" presId="urn:microsoft.com/office/officeart/2005/8/layout/cycle4"/>
    <dgm:cxn modelId="{DB5405A3-DE95-4409-986D-75B8F23FBE62}" type="presOf" srcId="{1978E87C-8FDF-41A4-954F-C0B51215758B}" destId="{3AD250CA-740A-4438-986C-A1616FF966D9}" srcOrd="0" destOrd="3" presId="urn:microsoft.com/office/officeart/2005/8/layout/cycle4"/>
    <dgm:cxn modelId="{7BA9FC53-D913-4B62-A524-FED54EFD59E0}" srcId="{CE7AA5A7-268D-4D2A-86BE-9E7BFD887A48}" destId="{6C05F792-D150-4937-BAE7-8431A8BEAED6}" srcOrd="2" destOrd="0" parTransId="{ADC7E736-3666-4E22-9D94-97E95E9091B7}" sibTransId="{E293281C-05EE-499A-BD56-AF7D10380799}"/>
    <dgm:cxn modelId="{72877FDD-8C13-4A2A-81D0-1D7D20893F19}" type="presOf" srcId="{8E11076A-8848-4E84-B27C-10E272D7ACE5}" destId="{4E3B8B83-A192-4E24-9FCE-63FF526F37C8}" srcOrd="1" destOrd="0" presId="urn:microsoft.com/office/officeart/2005/8/layout/cycle4"/>
    <dgm:cxn modelId="{17E8F71E-E5A3-4684-95F8-128B19CF73A6}" srcId="{6C05F792-D150-4937-BAE7-8431A8BEAED6}" destId="{14318A6E-DDD6-4920-A9F5-EF4649A7716F}" srcOrd="0" destOrd="0" parTransId="{8D6DE08C-38CB-4BEC-BEAC-98C1989AD7CE}" sibTransId="{9C702290-2DBB-4669-80B5-4551B3CDE43D}"/>
    <dgm:cxn modelId="{C506A18D-8096-4EFF-8BC9-2E2D5BEF4049}" srcId="{F96A9901-62AA-4ADE-92C3-89E91CF6202B}" destId="{1978E87C-8FDF-41A4-954F-C0B51215758B}" srcOrd="3" destOrd="0" parTransId="{BEFE3B28-797A-4614-8270-9105A892437A}" sibTransId="{B0EB1270-3830-4837-9804-93F1AD60427E}"/>
    <dgm:cxn modelId="{90D8F360-19D6-4B6C-9B53-A5749CAF7940}" srcId="{A6B742B6-679C-4E08-B6A8-A5A80E2C6FA3}" destId="{CB7E60F6-9AAF-4F7C-A88E-281F9DC29FD5}" srcOrd="2" destOrd="0" parTransId="{844B9606-0B67-4305-98F6-199D072290D0}" sibTransId="{A478AFB7-1235-47AC-8EA4-5DAB50707196}"/>
    <dgm:cxn modelId="{5B627CC1-B2C9-457D-8E3F-8163B379D883}" type="presOf" srcId="{A45BF75B-CB93-4561-9E3D-A83E9751657F}" destId="{82A8C42E-9E3A-4912-A2DA-873A843B4C5B}" srcOrd="1" destOrd="0" presId="urn:microsoft.com/office/officeart/2005/8/layout/cycle4"/>
    <dgm:cxn modelId="{E75F40F3-D671-4042-9B67-E69B8C84A778}" type="presOf" srcId="{A87A251F-2267-425B-B4F2-5A0720A3F853}" destId="{92BD42F2-DFDA-4444-AD69-45B554D0D73B}" srcOrd="0" destOrd="3" presId="urn:microsoft.com/office/officeart/2005/8/layout/cycle4"/>
    <dgm:cxn modelId="{3E2ADDCE-E0DC-4B36-A29D-BD414E8424E3}" srcId="{A6B742B6-679C-4E08-B6A8-A5A80E2C6FA3}" destId="{0BF3C466-ACB3-4CCF-B826-3BBB717EDE63}" srcOrd="0" destOrd="0" parTransId="{2E36C1B0-9C90-4A54-9733-91E307ED9493}" sibTransId="{A8F1528B-E8A4-4F15-8C35-DDD707159E9E}"/>
    <dgm:cxn modelId="{E21EFDBD-549C-4FE6-BB06-1A795BDD65DF}" type="presOf" srcId="{8F11AC8A-B28B-471A-AC33-F8DFCBFBACE1}" destId="{DC7CA20C-6C6B-453D-A139-301979CC2F8A}" srcOrd="0" destOrd="1" presId="urn:microsoft.com/office/officeart/2005/8/layout/cycle4"/>
    <dgm:cxn modelId="{3CB18DA7-41DA-4BB0-83CC-2FEB4AD82AD2}" type="presOf" srcId="{6C05F792-D150-4937-BAE7-8431A8BEAED6}" destId="{2AF7825E-EBA8-496A-B7BE-94B92EF8FC3E}" srcOrd="0" destOrd="0" presId="urn:microsoft.com/office/officeart/2005/8/layout/cycle4"/>
    <dgm:cxn modelId="{A5B2FFE9-50F5-46B0-A6CD-FDB23B68AE01}" type="presOf" srcId="{1978E87C-8FDF-41A4-954F-C0B51215758B}" destId="{4E3B8B83-A192-4E24-9FCE-63FF526F37C8}" srcOrd="1" destOrd="3" presId="urn:microsoft.com/office/officeart/2005/8/layout/cycle4"/>
    <dgm:cxn modelId="{0663F0C7-CF49-4257-9096-3164542C696F}" type="presOf" srcId="{A45BF75B-CB93-4561-9E3D-A83E9751657F}" destId="{DC7CA20C-6C6B-453D-A139-301979CC2F8A}" srcOrd="0" destOrd="0" presId="urn:microsoft.com/office/officeart/2005/8/layout/cycle4"/>
    <dgm:cxn modelId="{90A6EFD6-46F3-49CE-99B6-79725E2D64E2}" type="presOf" srcId="{9EF3F290-8D65-4E46-A11B-872D86E1F210}" destId="{92BD42F2-DFDA-4444-AD69-45B554D0D73B}" srcOrd="0" destOrd="1" presId="urn:microsoft.com/office/officeart/2005/8/layout/cycle4"/>
    <dgm:cxn modelId="{E1031CB9-9215-4142-81F4-D4BDC53C1BD0}" type="presOf" srcId="{BCAE2412-4498-4C69-A979-8FF7CA16FF54}" destId="{2EF35942-E094-4D22-9F10-58AE875059FD}" srcOrd="0" destOrd="1" presId="urn:microsoft.com/office/officeart/2005/8/layout/cycle4"/>
    <dgm:cxn modelId="{09333D1E-88B1-4A63-95CE-681EE8DA9DFD}" srcId="{5F7F487B-B2FC-4DD3-8B5D-7CDD15916812}" destId="{8F11AC8A-B28B-471A-AC33-F8DFCBFBACE1}" srcOrd="1" destOrd="0" parTransId="{3CEA5400-C67F-44FF-82E6-D61CF8ED789B}" sibTransId="{8D6BC8F0-61FD-4012-9F00-FA1B658AFD9E}"/>
    <dgm:cxn modelId="{F3483354-14D9-4AAB-B4E5-922D16C38385}" type="presOf" srcId="{A87A251F-2267-425B-B4F2-5A0720A3F853}" destId="{D67CE8DF-800B-4EB5-9B89-E3DB296EBB2E}" srcOrd="1" destOrd="3" presId="urn:microsoft.com/office/officeart/2005/8/layout/cycle4"/>
    <dgm:cxn modelId="{A1296C81-27F6-4B27-8C75-EC5F0971911B}" type="presOf" srcId="{CB7E60F6-9AAF-4F7C-A88E-281F9DC29FD5}" destId="{D67CE8DF-800B-4EB5-9B89-E3DB296EBB2E}" srcOrd="1" destOrd="2" presId="urn:microsoft.com/office/officeart/2005/8/layout/cycle4"/>
    <dgm:cxn modelId="{9F37ABA6-694E-450A-AA1C-7FD4F68F3D18}" srcId="{A6B742B6-679C-4E08-B6A8-A5A80E2C6FA3}" destId="{9EF3F290-8D65-4E46-A11B-872D86E1F210}" srcOrd="1" destOrd="0" parTransId="{9D88A68B-3D7C-447A-BF39-3946705C4801}" sibTransId="{BCC5945E-983D-46F6-906F-447CDFE6E763}"/>
    <dgm:cxn modelId="{60624CC6-132A-49F6-B0FB-19203B5651C8}" type="presOf" srcId="{FF0D7152-B978-4919-8B4D-FCA18547DC17}" destId="{82A8C42E-9E3A-4912-A2DA-873A843B4C5B}" srcOrd="1" destOrd="2" presId="urn:microsoft.com/office/officeart/2005/8/layout/cycle4"/>
    <dgm:cxn modelId="{B43684B8-A18B-4EB5-82BB-AA2724370F68}" srcId="{F96A9901-62AA-4ADE-92C3-89E91CF6202B}" destId="{FCFE7CAF-6927-4E3A-8B60-9C5447A28AFF}" srcOrd="1" destOrd="0" parTransId="{908F4AC6-5DFA-445F-8F9D-64101F71FE33}" sibTransId="{2D4FCCB5-74A5-421D-882F-E74CA4A6C828}"/>
    <dgm:cxn modelId="{B3238BB0-16CA-4FFF-B29B-60289A7BA24A}" type="presOf" srcId="{38D46EF7-E1B4-437D-96E5-72C580CDB77C}" destId="{4E3B8B83-A192-4E24-9FCE-63FF526F37C8}" srcOrd="1" destOrd="2" presId="urn:microsoft.com/office/officeart/2005/8/layout/cycle4"/>
    <dgm:cxn modelId="{A1BFF7C5-634C-4F81-A6A8-6A194F736FCB}" srcId="{F96A9901-62AA-4ADE-92C3-89E91CF6202B}" destId="{38D46EF7-E1B4-437D-96E5-72C580CDB77C}" srcOrd="2" destOrd="0" parTransId="{C85A6E08-71D9-4ED4-BDD3-4650178DA501}" sibTransId="{320B89E6-F47D-4DF1-8980-F8642F0CB4DF}"/>
    <dgm:cxn modelId="{27FDDA89-8449-40B8-A2C8-E6F93D139802}" type="presOf" srcId="{14318A6E-DDD6-4920-A9F5-EF4649A7716F}" destId="{201D21A1-521F-4B39-A591-E468112DE931}" srcOrd="1" destOrd="0" presId="urn:microsoft.com/office/officeart/2005/8/layout/cycle4"/>
    <dgm:cxn modelId="{7F238A9A-9418-4215-91F5-6021C9435B7D}" type="presOf" srcId="{FCFE7CAF-6927-4E3A-8B60-9C5447A28AFF}" destId="{3AD250CA-740A-4438-986C-A1616FF966D9}" srcOrd="0" destOrd="1" presId="urn:microsoft.com/office/officeart/2005/8/layout/cycle4"/>
    <dgm:cxn modelId="{13F8906B-90C8-4853-9830-4BFF0AC20573}" type="presOf" srcId="{FCFE7CAF-6927-4E3A-8B60-9C5447A28AFF}" destId="{4E3B8B83-A192-4E24-9FCE-63FF526F37C8}" srcOrd="1" destOrd="1" presId="urn:microsoft.com/office/officeart/2005/8/layout/cycle4"/>
    <dgm:cxn modelId="{0D5E9EC4-5721-4E36-95F2-8EDD1B5D322D}" srcId="{A6B742B6-679C-4E08-B6A8-A5A80E2C6FA3}" destId="{A87A251F-2267-425B-B4F2-5A0720A3F853}" srcOrd="3" destOrd="0" parTransId="{7E441554-C424-40D9-A573-A6A8D34BF84C}" sibTransId="{4F81F226-CAEE-4B8B-9BB8-891E7B830EBF}"/>
    <dgm:cxn modelId="{0C055F83-A581-4540-966E-7C9A1D72EE9B}" type="presOf" srcId="{38D46EF7-E1B4-437D-96E5-72C580CDB77C}" destId="{3AD250CA-740A-4438-986C-A1616FF966D9}" srcOrd="0" destOrd="2" presId="urn:microsoft.com/office/officeart/2005/8/layout/cycle4"/>
    <dgm:cxn modelId="{D88526A3-7274-4C12-AB40-936747D3407C}" srcId="{F96A9901-62AA-4ADE-92C3-89E91CF6202B}" destId="{8E11076A-8848-4E84-B27C-10E272D7ACE5}" srcOrd="0" destOrd="0" parTransId="{E97623B4-30EF-4BC6-A77C-2BA4E03A7B7C}" sibTransId="{265452C2-9E0E-425A-A958-A214D75EDF45}"/>
    <dgm:cxn modelId="{C2796A4E-F1BB-4997-934D-60975F6A2629}" type="presOf" srcId="{5F7F487B-B2FC-4DD3-8B5D-7CDD15916812}" destId="{C18B5BB5-2746-4A90-9D98-A246214DED74}" srcOrd="0" destOrd="0" presId="urn:microsoft.com/office/officeart/2005/8/layout/cycle4"/>
    <dgm:cxn modelId="{95033B71-92D8-4E16-A8D7-34397C00EEE7}" type="presOf" srcId="{14318A6E-DDD6-4920-A9F5-EF4649A7716F}" destId="{2EF35942-E094-4D22-9F10-58AE875059FD}" srcOrd="0" destOrd="0" presId="urn:microsoft.com/office/officeart/2005/8/layout/cycle4"/>
    <dgm:cxn modelId="{A0E0D7CC-5898-407E-98E7-1B03D0100FAF}" srcId="{6C05F792-D150-4937-BAE7-8431A8BEAED6}" destId="{42BF9B03-2BD5-4358-A9C2-0057A829B06F}" srcOrd="2" destOrd="0" parTransId="{12F7FC07-F795-43CA-B400-8B446DA8AF67}" sibTransId="{3DFC2259-C4EF-4A8C-A7C0-C70C48714B58}"/>
    <dgm:cxn modelId="{B7D50EB6-2275-454A-850D-187EBC54CA65}" srcId="{6C05F792-D150-4937-BAE7-8431A8BEAED6}" destId="{BCAE2412-4498-4C69-A979-8FF7CA16FF54}" srcOrd="1" destOrd="0" parTransId="{7EFDA48F-2231-40CC-BD62-8DC7C28816A0}" sibTransId="{4769507D-A79B-405E-B0CD-A97A21294481}"/>
    <dgm:cxn modelId="{7EDB0190-7FB1-478B-ABA3-CA9A75E7D8B1}" type="presOf" srcId="{A6B742B6-679C-4E08-B6A8-A5A80E2C6FA3}" destId="{2249FD9B-E5E7-43D4-BE67-E73CF70DE8BB}" srcOrd="0" destOrd="0" presId="urn:microsoft.com/office/officeart/2005/8/layout/cycle4"/>
    <dgm:cxn modelId="{720CA80E-4CE5-4B24-BC8E-274EF654184B}" type="presParOf" srcId="{E72414A0-988E-4F92-82A1-AA01963019BB}" destId="{502EEA3A-5D05-43A5-8C28-26F1377F056E}" srcOrd="0" destOrd="0" presId="urn:microsoft.com/office/officeart/2005/8/layout/cycle4"/>
    <dgm:cxn modelId="{72F31036-E68B-45AF-BF6A-ED5C4FB97930}" type="presParOf" srcId="{502EEA3A-5D05-43A5-8C28-26F1377F056E}" destId="{94DF7535-9353-420E-8A9E-82871AE586E5}" srcOrd="0" destOrd="0" presId="urn:microsoft.com/office/officeart/2005/8/layout/cycle4"/>
    <dgm:cxn modelId="{18D92119-20BB-4B46-99F6-6ECD412A92D7}" type="presParOf" srcId="{94DF7535-9353-420E-8A9E-82871AE586E5}" destId="{DC7CA20C-6C6B-453D-A139-301979CC2F8A}" srcOrd="0" destOrd="0" presId="urn:microsoft.com/office/officeart/2005/8/layout/cycle4"/>
    <dgm:cxn modelId="{8C60C1B4-9939-424D-A363-5A3653F0AB99}" type="presParOf" srcId="{94DF7535-9353-420E-8A9E-82871AE586E5}" destId="{82A8C42E-9E3A-4912-A2DA-873A843B4C5B}" srcOrd="1" destOrd="0" presId="urn:microsoft.com/office/officeart/2005/8/layout/cycle4"/>
    <dgm:cxn modelId="{AC11558A-D48C-4809-8840-273318493175}" type="presParOf" srcId="{502EEA3A-5D05-43A5-8C28-26F1377F056E}" destId="{21FAF730-CD4B-4D3A-AC0D-643E884D0B23}" srcOrd="1" destOrd="0" presId="urn:microsoft.com/office/officeart/2005/8/layout/cycle4"/>
    <dgm:cxn modelId="{69F759AD-A47E-450E-8A37-4F63C100B5D9}" type="presParOf" srcId="{21FAF730-CD4B-4D3A-AC0D-643E884D0B23}" destId="{3AD250CA-740A-4438-986C-A1616FF966D9}" srcOrd="0" destOrd="0" presId="urn:microsoft.com/office/officeart/2005/8/layout/cycle4"/>
    <dgm:cxn modelId="{99323FF2-B055-488C-9672-BF010A309377}" type="presParOf" srcId="{21FAF730-CD4B-4D3A-AC0D-643E884D0B23}" destId="{4E3B8B83-A192-4E24-9FCE-63FF526F37C8}" srcOrd="1" destOrd="0" presId="urn:microsoft.com/office/officeart/2005/8/layout/cycle4"/>
    <dgm:cxn modelId="{58F54D5A-25D0-4CF9-B822-050945F20E4C}" type="presParOf" srcId="{502EEA3A-5D05-43A5-8C28-26F1377F056E}" destId="{407BA38C-51C1-46E4-A39B-8D50853DA2FE}" srcOrd="2" destOrd="0" presId="urn:microsoft.com/office/officeart/2005/8/layout/cycle4"/>
    <dgm:cxn modelId="{0DDC29CD-4290-42D4-BD17-093F2AC11594}" type="presParOf" srcId="{407BA38C-51C1-46E4-A39B-8D50853DA2FE}" destId="{2EF35942-E094-4D22-9F10-58AE875059FD}" srcOrd="0" destOrd="0" presId="urn:microsoft.com/office/officeart/2005/8/layout/cycle4"/>
    <dgm:cxn modelId="{E4EEDCD3-6941-4373-87B5-6D989B6AF450}" type="presParOf" srcId="{407BA38C-51C1-46E4-A39B-8D50853DA2FE}" destId="{201D21A1-521F-4B39-A591-E468112DE931}" srcOrd="1" destOrd="0" presId="urn:microsoft.com/office/officeart/2005/8/layout/cycle4"/>
    <dgm:cxn modelId="{22AC8B6C-CC08-4A96-BB88-CB67D6EBDE58}" type="presParOf" srcId="{502EEA3A-5D05-43A5-8C28-26F1377F056E}" destId="{C60DA843-846D-4616-A4E1-B0AE97611048}" srcOrd="3" destOrd="0" presId="urn:microsoft.com/office/officeart/2005/8/layout/cycle4"/>
    <dgm:cxn modelId="{61D34075-2A94-46E6-8572-60A6A83F65DE}" type="presParOf" srcId="{C60DA843-846D-4616-A4E1-B0AE97611048}" destId="{92BD42F2-DFDA-4444-AD69-45B554D0D73B}" srcOrd="0" destOrd="0" presId="urn:microsoft.com/office/officeart/2005/8/layout/cycle4"/>
    <dgm:cxn modelId="{919E489B-76FE-458B-93EC-93120765DCFE}" type="presParOf" srcId="{C60DA843-846D-4616-A4E1-B0AE97611048}" destId="{D67CE8DF-800B-4EB5-9B89-E3DB296EBB2E}" srcOrd="1" destOrd="0" presId="urn:microsoft.com/office/officeart/2005/8/layout/cycle4"/>
    <dgm:cxn modelId="{3802C7A6-ADEB-4562-96E7-D5F5BAC3C946}" type="presParOf" srcId="{502EEA3A-5D05-43A5-8C28-26F1377F056E}" destId="{7577621D-DE44-40D8-B6CB-A1A816AA6E2E}" srcOrd="4" destOrd="0" presId="urn:microsoft.com/office/officeart/2005/8/layout/cycle4"/>
    <dgm:cxn modelId="{F8FDD742-E3F3-4759-9C5C-7D121530D683}" type="presParOf" srcId="{E72414A0-988E-4F92-82A1-AA01963019BB}" destId="{07D9BBAF-A653-4670-BDA7-C3D927CD2EB6}" srcOrd="1" destOrd="0" presId="urn:microsoft.com/office/officeart/2005/8/layout/cycle4"/>
    <dgm:cxn modelId="{06A36E10-61DF-4E6B-9D45-A8CEAA2079FA}" type="presParOf" srcId="{07D9BBAF-A653-4670-BDA7-C3D927CD2EB6}" destId="{C18B5BB5-2746-4A90-9D98-A246214DED74}" srcOrd="0" destOrd="0" presId="urn:microsoft.com/office/officeart/2005/8/layout/cycle4"/>
    <dgm:cxn modelId="{34F36682-4A41-4DE7-A4D0-9817518AD01B}" type="presParOf" srcId="{07D9BBAF-A653-4670-BDA7-C3D927CD2EB6}" destId="{EE80DEBA-A3E2-40B0-BABF-E372AF17414A}" srcOrd="1" destOrd="0" presId="urn:microsoft.com/office/officeart/2005/8/layout/cycle4"/>
    <dgm:cxn modelId="{5E154CD1-7441-4C9F-9E19-30AC3D7F1B33}" type="presParOf" srcId="{07D9BBAF-A653-4670-BDA7-C3D927CD2EB6}" destId="{2AF7825E-EBA8-496A-B7BE-94B92EF8FC3E}" srcOrd="2" destOrd="0" presId="urn:microsoft.com/office/officeart/2005/8/layout/cycle4"/>
    <dgm:cxn modelId="{64FA44A7-E78E-435A-9098-6A0D270425C8}" type="presParOf" srcId="{07D9BBAF-A653-4670-BDA7-C3D927CD2EB6}" destId="{2249FD9B-E5E7-43D4-BE67-E73CF70DE8BB}" srcOrd="3" destOrd="0" presId="urn:microsoft.com/office/officeart/2005/8/layout/cycle4"/>
    <dgm:cxn modelId="{2680B7E5-B0F8-4951-A510-1BCF768F2045}" type="presParOf" srcId="{07D9BBAF-A653-4670-BDA7-C3D927CD2EB6}" destId="{AFDF1870-7B32-4C26-AC6E-87561FD98AB3}" srcOrd="4" destOrd="0" presId="urn:microsoft.com/office/officeart/2005/8/layout/cycle4"/>
    <dgm:cxn modelId="{23EDD822-A62D-4F22-86F2-F3291C715AA4}" type="presParOf" srcId="{E72414A0-988E-4F92-82A1-AA01963019BB}" destId="{90AF7F3B-466D-4542-8496-CBDFBA9F797E}" srcOrd="2" destOrd="0" presId="urn:microsoft.com/office/officeart/2005/8/layout/cycle4"/>
    <dgm:cxn modelId="{2AE33984-DC99-4D98-9C0E-D115816F5D70}" type="presParOf" srcId="{E72414A0-988E-4F92-82A1-AA01963019BB}" destId="{DC4EAB84-8778-4BD0-A048-775D408318B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FA3974-E6BF-475D-BD9F-AFB1224108CD}" type="doc">
      <dgm:prSet loTypeId="urn:microsoft.com/office/officeart/2005/8/layout/process3" loCatId="process" qsTypeId="urn:microsoft.com/office/officeart/2005/8/quickstyle/simple4" qsCatId="simple" csTypeId="urn:microsoft.com/office/officeart/2005/8/colors/colorful3" csCatId="colorful" phldr="1"/>
      <dgm:spPr/>
      <dgm:t>
        <a:bodyPr/>
        <a:lstStyle/>
        <a:p>
          <a:endParaRPr lang="es-EC"/>
        </a:p>
      </dgm:t>
    </dgm:pt>
    <dgm:pt modelId="{8626FE6A-6D7F-49A4-B78F-29C1E3BD7296}">
      <dgm:prSet phldrT="[Texto]" custT="1"/>
      <dgm:spPr/>
      <dgm:t>
        <a:bodyPr/>
        <a:lstStyle/>
        <a:p>
          <a:r>
            <a:rPr lang="es-EC" sz="1600" smtClean="0">
              <a:solidFill>
                <a:schemeClr val="tx1"/>
              </a:solidFill>
            </a:rPr>
            <a:t>Cumplimiento</a:t>
          </a:r>
          <a:endParaRPr lang="es-EC" sz="1600" dirty="0">
            <a:solidFill>
              <a:schemeClr val="tx1"/>
            </a:solidFill>
          </a:endParaRPr>
        </a:p>
      </dgm:t>
    </dgm:pt>
    <dgm:pt modelId="{A4142D61-BD62-4E8B-B3B5-393F87F41EA2}" type="parTrans" cxnId="{1A746897-A206-42F3-ACE4-87EF3D34B7E6}">
      <dgm:prSet/>
      <dgm:spPr/>
      <dgm:t>
        <a:bodyPr/>
        <a:lstStyle/>
        <a:p>
          <a:endParaRPr lang="es-EC" sz="2400">
            <a:solidFill>
              <a:schemeClr val="tx1"/>
            </a:solidFill>
          </a:endParaRPr>
        </a:p>
      </dgm:t>
    </dgm:pt>
    <dgm:pt modelId="{D2635E86-2AAA-4A68-9FE7-581AB83E9D57}" type="sibTrans" cxnId="{1A746897-A206-42F3-ACE4-87EF3D34B7E6}">
      <dgm:prSet/>
      <dgm:spPr/>
      <dgm:t>
        <a:bodyPr/>
        <a:lstStyle/>
        <a:p>
          <a:endParaRPr lang="es-EC" sz="2400">
            <a:solidFill>
              <a:schemeClr val="tx1"/>
            </a:solidFill>
          </a:endParaRPr>
        </a:p>
      </dgm:t>
    </dgm:pt>
    <dgm:pt modelId="{8A468AC1-A564-4A07-BBE9-BADC34BD53C1}">
      <dgm:prSet custT="1"/>
      <dgm:spPr/>
      <dgm:t>
        <a:bodyPr/>
        <a:lstStyle/>
        <a:p>
          <a:r>
            <a:rPr lang="es-EC" sz="1400" smtClean="0"/>
            <a:t>Cumplir con las disposiciones legales a fin de evitar sanciones administrativas a la empresa y/o empleados.</a:t>
          </a:r>
          <a:endParaRPr lang="es-EC" sz="1400"/>
        </a:p>
      </dgm:t>
    </dgm:pt>
    <dgm:pt modelId="{04A8D779-8C31-4083-A77C-72CEE9B830A1}" type="parTrans" cxnId="{E21E3AFE-B20A-48EB-A834-06E4E993485A}">
      <dgm:prSet/>
      <dgm:spPr/>
      <dgm:t>
        <a:bodyPr/>
        <a:lstStyle/>
        <a:p>
          <a:endParaRPr lang="es-EC" sz="2400">
            <a:solidFill>
              <a:schemeClr val="tx1"/>
            </a:solidFill>
          </a:endParaRPr>
        </a:p>
      </dgm:t>
    </dgm:pt>
    <dgm:pt modelId="{724F2CDE-95E8-4165-8B66-1A641868EDF6}" type="sibTrans" cxnId="{E21E3AFE-B20A-48EB-A834-06E4E993485A}">
      <dgm:prSet/>
      <dgm:spPr/>
      <dgm:t>
        <a:bodyPr/>
        <a:lstStyle/>
        <a:p>
          <a:endParaRPr lang="es-EC" sz="2400">
            <a:solidFill>
              <a:schemeClr val="tx1"/>
            </a:solidFill>
          </a:endParaRPr>
        </a:p>
      </dgm:t>
    </dgm:pt>
    <dgm:pt modelId="{32B44C8C-45DC-48F5-AC3E-7E0FC17BB8F9}">
      <dgm:prSet custT="1"/>
      <dgm:spPr/>
      <dgm:t>
        <a:bodyPr/>
        <a:lstStyle/>
        <a:p>
          <a:r>
            <a:rPr lang="es-EC" sz="1400" smtClean="0"/>
            <a:t>Garantizar que los sistemas cumplan con la política, normas y procedimientos de seguridad de la empresa</a:t>
          </a:r>
          <a:endParaRPr lang="es-EC" sz="1400"/>
        </a:p>
      </dgm:t>
    </dgm:pt>
    <dgm:pt modelId="{8069EE3B-9A70-478B-82FD-EF02BCB73620}" type="parTrans" cxnId="{34FB130B-1560-49DB-8363-4AC7A55E03BF}">
      <dgm:prSet/>
      <dgm:spPr/>
      <dgm:t>
        <a:bodyPr/>
        <a:lstStyle/>
        <a:p>
          <a:endParaRPr lang="es-EC" sz="2400">
            <a:solidFill>
              <a:schemeClr val="tx1"/>
            </a:solidFill>
          </a:endParaRPr>
        </a:p>
      </dgm:t>
    </dgm:pt>
    <dgm:pt modelId="{61B1DF5C-08F6-441F-82C2-01576216E010}" type="sibTrans" cxnId="{34FB130B-1560-49DB-8363-4AC7A55E03BF}">
      <dgm:prSet/>
      <dgm:spPr/>
      <dgm:t>
        <a:bodyPr/>
        <a:lstStyle/>
        <a:p>
          <a:endParaRPr lang="es-EC" sz="2400">
            <a:solidFill>
              <a:schemeClr val="tx1"/>
            </a:solidFill>
          </a:endParaRPr>
        </a:p>
      </dgm:t>
    </dgm:pt>
    <dgm:pt modelId="{58300007-9D30-4356-BA09-4ED937B7E3C4}" type="pres">
      <dgm:prSet presAssocID="{3CFA3974-E6BF-475D-BD9F-AFB1224108CD}" presName="linearFlow" presStyleCnt="0">
        <dgm:presLayoutVars>
          <dgm:dir/>
          <dgm:animLvl val="lvl"/>
          <dgm:resizeHandles val="exact"/>
        </dgm:presLayoutVars>
      </dgm:prSet>
      <dgm:spPr/>
      <dgm:t>
        <a:bodyPr/>
        <a:lstStyle/>
        <a:p>
          <a:endParaRPr lang="es-EC"/>
        </a:p>
      </dgm:t>
    </dgm:pt>
    <dgm:pt modelId="{60176DEC-4A9C-4B44-982A-FF181120B5A7}" type="pres">
      <dgm:prSet presAssocID="{8626FE6A-6D7F-49A4-B78F-29C1E3BD7296}" presName="composite" presStyleCnt="0"/>
      <dgm:spPr/>
      <dgm:t>
        <a:bodyPr/>
        <a:lstStyle/>
        <a:p>
          <a:endParaRPr lang="es-EC"/>
        </a:p>
      </dgm:t>
    </dgm:pt>
    <dgm:pt modelId="{DA3A41ED-AD6E-48C4-A79E-8E68CE88107C}" type="pres">
      <dgm:prSet presAssocID="{8626FE6A-6D7F-49A4-B78F-29C1E3BD7296}" presName="parTx" presStyleLbl="node1" presStyleIdx="0" presStyleCnt="1">
        <dgm:presLayoutVars>
          <dgm:chMax val="0"/>
          <dgm:chPref val="0"/>
          <dgm:bulletEnabled val="1"/>
        </dgm:presLayoutVars>
      </dgm:prSet>
      <dgm:spPr/>
      <dgm:t>
        <a:bodyPr/>
        <a:lstStyle/>
        <a:p>
          <a:endParaRPr lang="es-EC"/>
        </a:p>
      </dgm:t>
    </dgm:pt>
    <dgm:pt modelId="{D8708449-2C32-44FB-939D-6C7C8F4C40F5}" type="pres">
      <dgm:prSet presAssocID="{8626FE6A-6D7F-49A4-B78F-29C1E3BD7296}" presName="parSh" presStyleLbl="node1" presStyleIdx="0" presStyleCnt="1"/>
      <dgm:spPr/>
      <dgm:t>
        <a:bodyPr/>
        <a:lstStyle/>
        <a:p>
          <a:endParaRPr lang="es-EC"/>
        </a:p>
      </dgm:t>
    </dgm:pt>
    <dgm:pt modelId="{6D572EF3-2162-4C5C-9ADB-9EE360816812}" type="pres">
      <dgm:prSet presAssocID="{8626FE6A-6D7F-49A4-B78F-29C1E3BD7296}" presName="desTx" presStyleLbl="fgAcc1" presStyleIdx="0" presStyleCnt="1">
        <dgm:presLayoutVars>
          <dgm:bulletEnabled val="1"/>
        </dgm:presLayoutVars>
      </dgm:prSet>
      <dgm:spPr/>
      <dgm:t>
        <a:bodyPr/>
        <a:lstStyle/>
        <a:p>
          <a:endParaRPr lang="es-EC"/>
        </a:p>
      </dgm:t>
    </dgm:pt>
  </dgm:ptLst>
  <dgm:cxnLst>
    <dgm:cxn modelId="{4026362B-5F18-4014-A1AB-F1C163B2756D}" type="presOf" srcId="{8626FE6A-6D7F-49A4-B78F-29C1E3BD7296}" destId="{DA3A41ED-AD6E-48C4-A79E-8E68CE88107C}" srcOrd="0" destOrd="0" presId="urn:microsoft.com/office/officeart/2005/8/layout/process3"/>
    <dgm:cxn modelId="{63196EB4-5230-49E2-9DAB-89B3A9314B70}" type="presOf" srcId="{3CFA3974-E6BF-475D-BD9F-AFB1224108CD}" destId="{58300007-9D30-4356-BA09-4ED937B7E3C4}" srcOrd="0" destOrd="0" presId="urn:microsoft.com/office/officeart/2005/8/layout/process3"/>
    <dgm:cxn modelId="{1A746897-A206-42F3-ACE4-87EF3D34B7E6}" srcId="{3CFA3974-E6BF-475D-BD9F-AFB1224108CD}" destId="{8626FE6A-6D7F-49A4-B78F-29C1E3BD7296}" srcOrd="0" destOrd="0" parTransId="{A4142D61-BD62-4E8B-B3B5-393F87F41EA2}" sibTransId="{D2635E86-2AAA-4A68-9FE7-581AB83E9D57}"/>
    <dgm:cxn modelId="{CDB85A6E-1ADA-4E48-88BA-18A3DDFC3CA2}" type="presOf" srcId="{8A468AC1-A564-4A07-BBE9-BADC34BD53C1}" destId="{6D572EF3-2162-4C5C-9ADB-9EE360816812}" srcOrd="0" destOrd="0" presId="urn:microsoft.com/office/officeart/2005/8/layout/process3"/>
    <dgm:cxn modelId="{34FB130B-1560-49DB-8363-4AC7A55E03BF}" srcId="{8626FE6A-6D7F-49A4-B78F-29C1E3BD7296}" destId="{32B44C8C-45DC-48F5-AC3E-7E0FC17BB8F9}" srcOrd="1" destOrd="0" parTransId="{8069EE3B-9A70-478B-82FD-EF02BCB73620}" sibTransId="{61B1DF5C-08F6-441F-82C2-01576216E010}"/>
    <dgm:cxn modelId="{E21E3AFE-B20A-48EB-A834-06E4E993485A}" srcId="{8626FE6A-6D7F-49A4-B78F-29C1E3BD7296}" destId="{8A468AC1-A564-4A07-BBE9-BADC34BD53C1}" srcOrd="0" destOrd="0" parTransId="{04A8D779-8C31-4083-A77C-72CEE9B830A1}" sibTransId="{724F2CDE-95E8-4165-8B66-1A641868EDF6}"/>
    <dgm:cxn modelId="{5D526A76-DD11-40E1-8272-729358A7BA41}" type="presOf" srcId="{32B44C8C-45DC-48F5-AC3E-7E0FC17BB8F9}" destId="{6D572EF3-2162-4C5C-9ADB-9EE360816812}" srcOrd="0" destOrd="1" presId="urn:microsoft.com/office/officeart/2005/8/layout/process3"/>
    <dgm:cxn modelId="{DFE09B4A-403B-4333-8107-6581A356C44B}" type="presOf" srcId="{8626FE6A-6D7F-49A4-B78F-29C1E3BD7296}" destId="{D8708449-2C32-44FB-939D-6C7C8F4C40F5}" srcOrd="1" destOrd="0" presId="urn:microsoft.com/office/officeart/2005/8/layout/process3"/>
    <dgm:cxn modelId="{A498FDCA-50ED-4D76-89C2-93B2B70AA8A7}" type="presParOf" srcId="{58300007-9D30-4356-BA09-4ED937B7E3C4}" destId="{60176DEC-4A9C-4B44-982A-FF181120B5A7}" srcOrd="0" destOrd="0" presId="urn:microsoft.com/office/officeart/2005/8/layout/process3"/>
    <dgm:cxn modelId="{A69F1A2E-2903-42FE-843D-2B860AB3E6F6}" type="presParOf" srcId="{60176DEC-4A9C-4B44-982A-FF181120B5A7}" destId="{DA3A41ED-AD6E-48C4-A79E-8E68CE88107C}" srcOrd="0" destOrd="0" presId="urn:microsoft.com/office/officeart/2005/8/layout/process3"/>
    <dgm:cxn modelId="{484410C7-B51D-4BD6-9810-3E573345570B}" type="presParOf" srcId="{60176DEC-4A9C-4B44-982A-FF181120B5A7}" destId="{D8708449-2C32-44FB-939D-6C7C8F4C40F5}" srcOrd="1" destOrd="0" presId="urn:microsoft.com/office/officeart/2005/8/layout/process3"/>
    <dgm:cxn modelId="{25867CE1-E5AA-447E-915C-0F7462845612}" type="presParOf" srcId="{60176DEC-4A9C-4B44-982A-FF181120B5A7}" destId="{6D572EF3-2162-4C5C-9ADB-9EE360816812}"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1C64133-F313-434D-81BD-78B9C5ED6900}"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s-EC"/>
        </a:p>
      </dgm:t>
    </dgm:pt>
    <dgm:pt modelId="{1BCAD119-64F1-41CE-ABF0-6CF422944930}">
      <dgm:prSet phldrT="[Texto]" custT="1"/>
      <dgm:spPr/>
      <dgm:t>
        <a:bodyPr/>
        <a:lstStyle/>
        <a:p>
          <a:r>
            <a:rPr lang="es-EC" sz="2800" dirty="0" smtClean="0">
              <a:solidFill>
                <a:schemeClr val="tx1"/>
              </a:solidFill>
            </a:rPr>
            <a:t>Formación</a:t>
          </a:r>
          <a:endParaRPr lang="es-EC" sz="2800" dirty="0">
            <a:solidFill>
              <a:schemeClr val="tx1"/>
            </a:solidFill>
          </a:endParaRPr>
        </a:p>
      </dgm:t>
    </dgm:pt>
    <dgm:pt modelId="{650EBC2B-4704-4A05-BE3A-E06912D99B28}" type="parTrans" cxnId="{ED6CC7D9-83C1-48DB-B905-A32FADFD219C}">
      <dgm:prSet/>
      <dgm:spPr/>
      <dgm:t>
        <a:bodyPr/>
        <a:lstStyle/>
        <a:p>
          <a:endParaRPr lang="es-EC" sz="1600"/>
        </a:p>
      </dgm:t>
    </dgm:pt>
    <dgm:pt modelId="{C074AB7D-159F-4C69-9DF0-D280F2E3A151}" type="sibTrans" cxnId="{ED6CC7D9-83C1-48DB-B905-A32FADFD219C}">
      <dgm:prSet/>
      <dgm:spPr/>
      <dgm:t>
        <a:bodyPr/>
        <a:lstStyle/>
        <a:p>
          <a:endParaRPr lang="es-EC" sz="1600"/>
        </a:p>
      </dgm:t>
    </dgm:pt>
    <dgm:pt modelId="{A1820B25-7904-4776-90E9-4098FB248421}">
      <dgm:prSet phldrT="[Texto]" custT="1"/>
      <dgm:spPr/>
      <dgm:t>
        <a:bodyPr/>
        <a:lstStyle/>
        <a:p>
          <a:r>
            <a:rPr lang="es-EC" sz="1400" dirty="0" smtClean="0"/>
            <a:t>Capacitación continua al personal</a:t>
          </a:r>
          <a:endParaRPr lang="es-EC" sz="1400" dirty="0"/>
        </a:p>
      </dgm:t>
    </dgm:pt>
    <dgm:pt modelId="{DEFEC329-4A6A-45A2-8A31-6974C9B1D2A5}" type="parTrans" cxnId="{DD86CB38-805E-469A-8F3C-C1A958B5CDA9}">
      <dgm:prSet/>
      <dgm:spPr/>
      <dgm:t>
        <a:bodyPr/>
        <a:lstStyle/>
        <a:p>
          <a:endParaRPr lang="es-EC" sz="1600"/>
        </a:p>
      </dgm:t>
    </dgm:pt>
    <dgm:pt modelId="{795309CD-0DCC-4FFF-A1C9-987FAA8763F8}" type="sibTrans" cxnId="{DD86CB38-805E-469A-8F3C-C1A958B5CDA9}">
      <dgm:prSet/>
      <dgm:spPr/>
      <dgm:t>
        <a:bodyPr/>
        <a:lstStyle/>
        <a:p>
          <a:endParaRPr lang="es-EC" sz="1600"/>
        </a:p>
      </dgm:t>
    </dgm:pt>
    <dgm:pt modelId="{1497916E-ABBC-41DC-84E1-AAC6D8BDADE9}">
      <dgm:prSet phldrT="[Texto]" custT="1"/>
      <dgm:spPr/>
      <dgm:t>
        <a:bodyPr/>
        <a:lstStyle/>
        <a:p>
          <a:r>
            <a:rPr lang="es-EC" sz="1400" dirty="0" smtClean="0"/>
            <a:t>Revisión de responsabilidades</a:t>
          </a:r>
          <a:endParaRPr lang="es-EC" sz="1400" dirty="0"/>
        </a:p>
      </dgm:t>
    </dgm:pt>
    <dgm:pt modelId="{47CB7760-9E3E-4E47-8683-86F531197019}" type="parTrans" cxnId="{4D91FB06-68DE-4604-9508-A22A94BFEE50}">
      <dgm:prSet/>
      <dgm:spPr/>
      <dgm:t>
        <a:bodyPr/>
        <a:lstStyle/>
        <a:p>
          <a:endParaRPr lang="es-EC" sz="1600"/>
        </a:p>
      </dgm:t>
    </dgm:pt>
    <dgm:pt modelId="{AF5F4333-1EEF-45C2-9FA0-BDCB14AE0254}" type="sibTrans" cxnId="{4D91FB06-68DE-4604-9508-A22A94BFEE50}">
      <dgm:prSet/>
      <dgm:spPr/>
      <dgm:t>
        <a:bodyPr/>
        <a:lstStyle/>
        <a:p>
          <a:endParaRPr lang="es-EC" sz="1600"/>
        </a:p>
      </dgm:t>
    </dgm:pt>
    <dgm:pt modelId="{96B0DA99-ABF2-451F-984E-15A70BBC7192}">
      <dgm:prSet phldrT="[Texto]" custT="1"/>
      <dgm:spPr/>
      <dgm:t>
        <a:bodyPr/>
        <a:lstStyle/>
        <a:p>
          <a:r>
            <a:rPr lang="es-EC" sz="2800" dirty="0" smtClean="0">
              <a:solidFill>
                <a:schemeClr val="tx1"/>
              </a:solidFill>
            </a:rPr>
            <a:t>Documentación</a:t>
          </a:r>
          <a:endParaRPr lang="es-EC" sz="2800" dirty="0">
            <a:solidFill>
              <a:schemeClr val="tx1"/>
            </a:solidFill>
          </a:endParaRPr>
        </a:p>
      </dgm:t>
    </dgm:pt>
    <dgm:pt modelId="{3CB0571B-0A1F-4AE5-AF26-898984B7D208}" type="parTrans" cxnId="{2FEEE40A-0E79-4075-9038-0B1F387B7E3D}">
      <dgm:prSet/>
      <dgm:spPr/>
      <dgm:t>
        <a:bodyPr/>
        <a:lstStyle/>
        <a:p>
          <a:endParaRPr lang="es-EC" sz="1600"/>
        </a:p>
      </dgm:t>
    </dgm:pt>
    <dgm:pt modelId="{3330761C-A21C-423E-8B6E-5C3BA34DCCBF}" type="sibTrans" cxnId="{2FEEE40A-0E79-4075-9038-0B1F387B7E3D}">
      <dgm:prSet/>
      <dgm:spPr/>
      <dgm:t>
        <a:bodyPr/>
        <a:lstStyle/>
        <a:p>
          <a:endParaRPr lang="es-EC" sz="1600"/>
        </a:p>
      </dgm:t>
    </dgm:pt>
    <dgm:pt modelId="{9DE5684E-97F2-43F7-9F19-CFF857CFFE99}">
      <dgm:prSet phldrT="[Texto]" custT="1"/>
      <dgm:spPr/>
      <dgm:t>
        <a:bodyPr/>
        <a:lstStyle/>
        <a:p>
          <a:r>
            <a:rPr lang="es-EC" sz="1400" dirty="0" smtClean="0"/>
            <a:t>Políticas de seguridad</a:t>
          </a:r>
          <a:endParaRPr lang="es-EC" sz="1400" dirty="0"/>
        </a:p>
      </dgm:t>
    </dgm:pt>
    <dgm:pt modelId="{8065D20E-1585-446E-888D-4FC50BA4F921}" type="parTrans" cxnId="{3C060E2A-ABB1-4816-93F7-D2B9D33E93D2}">
      <dgm:prSet/>
      <dgm:spPr/>
      <dgm:t>
        <a:bodyPr/>
        <a:lstStyle/>
        <a:p>
          <a:endParaRPr lang="es-EC" sz="1600"/>
        </a:p>
      </dgm:t>
    </dgm:pt>
    <dgm:pt modelId="{E4201F12-5547-48EC-8A09-9C481B9E0DAC}" type="sibTrans" cxnId="{3C060E2A-ABB1-4816-93F7-D2B9D33E93D2}">
      <dgm:prSet/>
      <dgm:spPr/>
      <dgm:t>
        <a:bodyPr/>
        <a:lstStyle/>
        <a:p>
          <a:endParaRPr lang="es-EC" sz="1600"/>
        </a:p>
      </dgm:t>
    </dgm:pt>
    <dgm:pt modelId="{3DAA3F29-9ABF-4F3B-8EFA-62938F144CEE}">
      <dgm:prSet phldrT="[Texto]" custT="1"/>
      <dgm:spPr/>
      <dgm:t>
        <a:bodyPr/>
        <a:lstStyle/>
        <a:p>
          <a:r>
            <a:rPr lang="es-EC" sz="1400" dirty="0" smtClean="0"/>
            <a:t>Inventarios</a:t>
          </a:r>
          <a:endParaRPr lang="es-EC" sz="1400" dirty="0"/>
        </a:p>
      </dgm:t>
    </dgm:pt>
    <dgm:pt modelId="{8721146F-803C-4E9F-8426-3298E1555449}" type="parTrans" cxnId="{39E2EE9D-0949-46D0-BF66-46812A072434}">
      <dgm:prSet/>
      <dgm:spPr/>
      <dgm:t>
        <a:bodyPr/>
        <a:lstStyle/>
        <a:p>
          <a:endParaRPr lang="es-EC" sz="1600"/>
        </a:p>
      </dgm:t>
    </dgm:pt>
    <dgm:pt modelId="{128AF6A5-390C-4BD2-97B8-75475A111645}" type="sibTrans" cxnId="{39E2EE9D-0949-46D0-BF66-46812A072434}">
      <dgm:prSet/>
      <dgm:spPr/>
      <dgm:t>
        <a:bodyPr/>
        <a:lstStyle/>
        <a:p>
          <a:endParaRPr lang="es-EC" sz="1600"/>
        </a:p>
      </dgm:t>
    </dgm:pt>
    <dgm:pt modelId="{5BEBE39F-A946-4A3D-BEA0-889763AE5041}">
      <dgm:prSet phldrT="[Texto]" custT="1"/>
      <dgm:spPr/>
      <dgm:t>
        <a:bodyPr/>
        <a:lstStyle/>
        <a:p>
          <a:r>
            <a:rPr lang="es-EC" sz="1400" dirty="0" smtClean="0"/>
            <a:t>Procedimientos</a:t>
          </a:r>
          <a:endParaRPr lang="es-EC" sz="1400" dirty="0"/>
        </a:p>
      </dgm:t>
    </dgm:pt>
    <dgm:pt modelId="{D225EF88-FB15-4271-8A04-AE642581B10B}" type="parTrans" cxnId="{778887EB-297E-49A3-BF3E-F7AC94E6F1DD}">
      <dgm:prSet/>
      <dgm:spPr/>
      <dgm:t>
        <a:bodyPr/>
        <a:lstStyle/>
        <a:p>
          <a:endParaRPr lang="es-EC" sz="1600"/>
        </a:p>
      </dgm:t>
    </dgm:pt>
    <dgm:pt modelId="{7378A168-F192-467F-B4C4-EECECDCF5842}" type="sibTrans" cxnId="{778887EB-297E-49A3-BF3E-F7AC94E6F1DD}">
      <dgm:prSet/>
      <dgm:spPr/>
      <dgm:t>
        <a:bodyPr/>
        <a:lstStyle/>
        <a:p>
          <a:endParaRPr lang="es-EC" sz="1600"/>
        </a:p>
      </dgm:t>
    </dgm:pt>
    <dgm:pt modelId="{9BF8FD5C-8918-4DB6-B256-8053AD5CB023}">
      <dgm:prSet phldrT="[Texto]" custT="1"/>
      <dgm:spPr/>
      <dgm:t>
        <a:bodyPr/>
        <a:lstStyle/>
        <a:p>
          <a:r>
            <a:rPr lang="es-EC" sz="1400" dirty="0" smtClean="0"/>
            <a:t>Registros de controles implementados</a:t>
          </a:r>
          <a:endParaRPr lang="es-EC" sz="1400" dirty="0"/>
        </a:p>
      </dgm:t>
    </dgm:pt>
    <dgm:pt modelId="{15C363E3-005C-4255-92BA-8363F941E91B}" type="parTrans" cxnId="{980095FB-C065-4B2A-B4AA-A61041D5E934}">
      <dgm:prSet/>
      <dgm:spPr/>
      <dgm:t>
        <a:bodyPr/>
        <a:lstStyle/>
        <a:p>
          <a:endParaRPr lang="es-EC" sz="1600"/>
        </a:p>
      </dgm:t>
    </dgm:pt>
    <dgm:pt modelId="{43AC39CB-69BC-45DC-81AC-32A086FA51F8}" type="sibTrans" cxnId="{980095FB-C065-4B2A-B4AA-A61041D5E934}">
      <dgm:prSet/>
      <dgm:spPr/>
      <dgm:t>
        <a:bodyPr/>
        <a:lstStyle/>
        <a:p>
          <a:endParaRPr lang="es-EC" sz="1600"/>
        </a:p>
      </dgm:t>
    </dgm:pt>
    <dgm:pt modelId="{D53A03F8-0B04-4E11-9A17-16D79956AF68}">
      <dgm:prSet custT="1"/>
      <dgm:spPr/>
      <dgm:t>
        <a:bodyPr/>
        <a:lstStyle/>
        <a:p>
          <a:r>
            <a:rPr lang="es-EC" sz="2800" dirty="0" smtClean="0">
              <a:solidFill>
                <a:schemeClr val="tx1"/>
              </a:solidFill>
            </a:rPr>
            <a:t>Planificación</a:t>
          </a:r>
          <a:endParaRPr lang="es-EC" sz="2800" dirty="0">
            <a:solidFill>
              <a:schemeClr val="tx1"/>
            </a:solidFill>
          </a:endParaRPr>
        </a:p>
      </dgm:t>
    </dgm:pt>
    <dgm:pt modelId="{277E8F28-9420-4E6A-B920-61EA057BFBF5}" type="parTrans" cxnId="{8A03217E-5108-42B2-800D-71C2E6CBC26C}">
      <dgm:prSet/>
      <dgm:spPr/>
      <dgm:t>
        <a:bodyPr/>
        <a:lstStyle/>
        <a:p>
          <a:endParaRPr lang="es-EC" sz="1600"/>
        </a:p>
      </dgm:t>
    </dgm:pt>
    <dgm:pt modelId="{0DEEA9C8-0138-4325-B7BC-30EA4C7517D5}" type="sibTrans" cxnId="{8A03217E-5108-42B2-800D-71C2E6CBC26C}">
      <dgm:prSet/>
      <dgm:spPr/>
      <dgm:t>
        <a:bodyPr/>
        <a:lstStyle/>
        <a:p>
          <a:endParaRPr lang="es-EC" sz="1600"/>
        </a:p>
      </dgm:t>
    </dgm:pt>
    <dgm:pt modelId="{A39A7130-18B2-4965-B660-4611C5054348}">
      <dgm:prSet custT="1"/>
      <dgm:spPr/>
      <dgm:t>
        <a:bodyPr/>
        <a:lstStyle/>
        <a:p>
          <a:r>
            <a:rPr lang="es-EC" sz="1400" dirty="0" smtClean="0"/>
            <a:t>Fijar tiempo de implementación</a:t>
          </a:r>
          <a:endParaRPr lang="es-EC" sz="1400" dirty="0"/>
        </a:p>
      </dgm:t>
    </dgm:pt>
    <dgm:pt modelId="{8BC61949-D508-4EA1-ABBD-085919DDC061}" type="parTrans" cxnId="{580C09D8-0B5B-4B16-8067-7220E2D36B5A}">
      <dgm:prSet/>
      <dgm:spPr/>
      <dgm:t>
        <a:bodyPr/>
        <a:lstStyle/>
        <a:p>
          <a:endParaRPr lang="es-EC" sz="1600"/>
        </a:p>
      </dgm:t>
    </dgm:pt>
    <dgm:pt modelId="{F6A62FA3-D171-405D-BC1F-82F7C415B569}" type="sibTrans" cxnId="{580C09D8-0B5B-4B16-8067-7220E2D36B5A}">
      <dgm:prSet/>
      <dgm:spPr/>
      <dgm:t>
        <a:bodyPr/>
        <a:lstStyle/>
        <a:p>
          <a:endParaRPr lang="es-EC" sz="1600"/>
        </a:p>
      </dgm:t>
    </dgm:pt>
    <dgm:pt modelId="{45EF2E70-F5E2-4EF9-9F90-454383D78267}">
      <dgm:prSet custT="1"/>
      <dgm:spPr/>
      <dgm:t>
        <a:bodyPr/>
        <a:lstStyle/>
        <a:p>
          <a:endParaRPr lang="es-EC" sz="1400" dirty="0"/>
        </a:p>
      </dgm:t>
    </dgm:pt>
    <dgm:pt modelId="{0C3A419B-E96B-4B55-B8D4-609E99EDB547}" type="parTrans" cxnId="{7A8FDB79-B307-4D88-891F-96D16BEA452B}">
      <dgm:prSet/>
      <dgm:spPr/>
      <dgm:t>
        <a:bodyPr/>
        <a:lstStyle/>
        <a:p>
          <a:endParaRPr lang="es-EC" sz="1600"/>
        </a:p>
      </dgm:t>
    </dgm:pt>
    <dgm:pt modelId="{39506DBD-03F7-4179-9659-5BD2DF9897F5}" type="sibTrans" cxnId="{7A8FDB79-B307-4D88-891F-96D16BEA452B}">
      <dgm:prSet/>
      <dgm:spPr/>
      <dgm:t>
        <a:bodyPr/>
        <a:lstStyle/>
        <a:p>
          <a:endParaRPr lang="es-EC" sz="1600"/>
        </a:p>
      </dgm:t>
    </dgm:pt>
    <dgm:pt modelId="{F465EE31-EDDC-44BA-B3AE-719FCA2EF9D9}">
      <dgm:prSet custT="1"/>
      <dgm:spPr/>
      <dgm:t>
        <a:bodyPr/>
        <a:lstStyle/>
        <a:p>
          <a:r>
            <a:rPr lang="es-EC" sz="1400" dirty="0" smtClean="0"/>
            <a:t>Determinar áreas involucradas e informar a tiempo los cambios que se implementarán</a:t>
          </a:r>
          <a:endParaRPr lang="es-EC" sz="1400" dirty="0"/>
        </a:p>
      </dgm:t>
    </dgm:pt>
    <dgm:pt modelId="{799C08F9-670E-4F84-92C6-07629349651A}" type="parTrans" cxnId="{DF93BF5E-EF95-48B6-9AF6-87386A9194D3}">
      <dgm:prSet/>
      <dgm:spPr/>
      <dgm:t>
        <a:bodyPr/>
        <a:lstStyle/>
        <a:p>
          <a:endParaRPr lang="es-EC" sz="1600"/>
        </a:p>
      </dgm:t>
    </dgm:pt>
    <dgm:pt modelId="{AA9E7FE8-01C9-4C46-9F19-C9F85B858425}" type="sibTrans" cxnId="{DF93BF5E-EF95-48B6-9AF6-87386A9194D3}">
      <dgm:prSet/>
      <dgm:spPr/>
      <dgm:t>
        <a:bodyPr/>
        <a:lstStyle/>
        <a:p>
          <a:endParaRPr lang="es-EC" sz="1600"/>
        </a:p>
      </dgm:t>
    </dgm:pt>
    <dgm:pt modelId="{D5E91674-84D7-4E08-9121-B07B4F670195}">
      <dgm:prSet phldrT="[Texto]" custT="1"/>
      <dgm:spPr/>
      <dgm:t>
        <a:bodyPr/>
        <a:lstStyle/>
        <a:p>
          <a:endParaRPr lang="es-EC" sz="1400" dirty="0"/>
        </a:p>
      </dgm:t>
    </dgm:pt>
    <dgm:pt modelId="{06392F53-843C-45FB-97BE-863AA7F339B6}" type="parTrans" cxnId="{BC549E34-FD5E-48C4-AD3F-B69C31F39A95}">
      <dgm:prSet/>
      <dgm:spPr/>
      <dgm:t>
        <a:bodyPr/>
        <a:lstStyle/>
        <a:p>
          <a:endParaRPr lang="es-EC"/>
        </a:p>
      </dgm:t>
    </dgm:pt>
    <dgm:pt modelId="{06F0B85E-88C8-4555-9BBA-44B8B8E03692}" type="sibTrans" cxnId="{BC549E34-FD5E-48C4-AD3F-B69C31F39A95}">
      <dgm:prSet/>
      <dgm:spPr/>
      <dgm:t>
        <a:bodyPr/>
        <a:lstStyle/>
        <a:p>
          <a:endParaRPr lang="es-EC"/>
        </a:p>
      </dgm:t>
    </dgm:pt>
    <dgm:pt modelId="{2476E91A-E87A-418C-9A21-F278479ACBBB}">
      <dgm:prSet custT="1"/>
      <dgm:spPr/>
      <dgm:t>
        <a:bodyPr/>
        <a:lstStyle/>
        <a:p>
          <a:endParaRPr lang="es-EC" sz="1400" dirty="0"/>
        </a:p>
      </dgm:t>
    </dgm:pt>
    <dgm:pt modelId="{67A9FFCD-44BC-4BB7-848F-4FA0A7CD29F9}" type="parTrans" cxnId="{C4C02A45-90E2-46A2-B54A-8FF68B9E0606}">
      <dgm:prSet/>
      <dgm:spPr/>
      <dgm:t>
        <a:bodyPr/>
        <a:lstStyle/>
        <a:p>
          <a:endParaRPr lang="es-EC"/>
        </a:p>
      </dgm:t>
    </dgm:pt>
    <dgm:pt modelId="{1CA4BD81-DB6A-43A1-9E07-032B1D3CA8BA}" type="sibTrans" cxnId="{C4C02A45-90E2-46A2-B54A-8FF68B9E0606}">
      <dgm:prSet/>
      <dgm:spPr/>
      <dgm:t>
        <a:bodyPr/>
        <a:lstStyle/>
        <a:p>
          <a:endParaRPr lang="es-EC"/>
        </a:p>
      </dgm:t>
    </dgm:pt>
    <dgm:pt modelId="{1F9AD3CC-FCBA-48DC-94D1-B7E1BA7E1355}" type="pres">
      <dgm:prSet presAssocID="{31C64133-F313-434D-81BD-78B9C5ED6900}" presName="Name0" presStyleCnt="0">
        <dgm:presLayoutVars>
          <dgm:dir/>
          <dgm:animLvl val="lvl"/>
          <dgm:resizeHandles/>
        </dgm:presLayoutVars>
      </dgm:prSet>
      <dgm:spPr/>
      <dgm:t>
        <a:bodyPr/>
        <a:lstStyle/>
        <a:p>
          <a:endParaRPr lang="es-EC"/>
        </a:p>
      </dgm:t>
    </dgm:pt>
    <dgm:pt modelId="{33DFC4F8-3595-4180-A413-1769CF3613A1}" type="pres">
      <dgm:prSet presAssocID="{D53A03F8-0B04-4E11-9A17-16D79956AF68}" presName="linNode" presStyleCnt="0"/>
      <dgm:spPr/>
      <dgm:t>
        <a:bodyPr/>
        <a:lstStyle/>
        <a:p>
          <a:endParaRPr lang="es-EC"/>
        </a:p>
      </dgm:t>
    </dgm:pt>
    <dgm:pt modelId="{A78C0AE4-6DC6-48F2-A777-152A58AF9228}" type="pres">
      <dgm:prSet presAssocID="{D53A03F8-0B04-4E11-9A17-16D79956AF68}" presName="parentShp" presStyleLbl="node1" presStyleIdx="0" presStyleCnt="3">
        <dgm:presLayoutVars>
          <dgm:bulletEnabled val="1"/>
        </dgm:presLayoutVars>
      </dgm:prSet>
      <dgm:spPr/>
      <dgm:t>
        <a:bodyPr/>
        <a:lstStyle/>
        <a:p>
          <a:endParaRPr lang="es-EC"/>
        </a:p>
      </dgm:t>
    </dgm:pt>
    <dgm:pt modelId="{391BDE8E-EF70-4A41-B566-B094F46B5865}" type="pres">
      <dgm:prSet presAssocID="{D53A03F8-0B04-4E11-9A17-16D79956AF68}" presName="childShp" presStyleLbl="bgAccFollowNode1" presStyleIdx="0" presStyleCnt="3">
        <dgm:presLayoutVars>
          <dgm:bulletEnabled val="1"/>
        </dgm:presLayoutVars>
      </dgm:prSet>
      <dgm:spPr/>
      <dgm:t>
        <a:bodyPr/>
        <a:lstStyle/>
        <a:p>
          <a:endParaRPr lang="es-EC"/>
        </a:p>
      </dgm:t>
    </dgm:pt>
    <dgm:pt modelId="{98A5EE85-2EEC-4061-89B5-6956D4204E74}" type="pres">
      <dgm:prSet presAssocID="{0DEEA9C8-0138-4325-B7BC-30EA4C7517D5}" presName="spacing" presStyleCnt="0"/>
      <dgm:spPr/>
      <dgm:t>
        <a:bodyPr/>
        <a:lstStyle/>
        <a:p>
          <a:endParaRPr lang="es-EC"/>
        </a:p>
      </dgm:t>
    </dgm:pt>
    <dgm:pt modelId="{B100CB07-F7A3-4452-95EC-18EA721A2773}" type="pres">
      <dgm:prSet presAssocID="{1BCAD119-64F1-41CE-ABF0-6CF422944930}" presName="linNode" presStyleCnt="0"/>
      <dgm:spPr/>
      <dgm:t>
        <a:bodyPr/>
        <a:lstStyle/>
        <a:p>
          <a:endParaRPr lang="es-EC"/>
        </a:p>
      </dgm:t>
    </dgm:pt>
    <dgm:pt modelId="{B096E407-77A8-478A-B409-FA38F1E87A6E}" type="pres">
      <dgm:prSet presAssocID="{1BCAD119-64F1-41CE-ABF0-6CF422944930}" presName="parentShp" presStyleLbl="node1" presStyleIdx="1" presStyleCnt="3">
        <dgm:presLayoutVars>
          <dgm:bulletEnabled val="1"/>
        </dgm:presLayoutVars>
      </dgm:prSet>
      <dgm:spPr/>
      <dgm:t>
        <a:bodyPr/>
        <a:lstStyle/>
        <a:p>
          <a:endParaRPr lang="es-EC"/>
        </a:p>
      </dgm:t>
    </dgm:pt>
    <dgm:pt modelId="{C6732A4E-9FE2-4669-B1A2-41D2FF72F685}" type="pres">
      <dgm:prSet presAssocID="{1BCAD119-64F1-41CE-ABF0-6CF422944930}" presName="childShp" presStyleLbl="bgAccFollowNode1" presStyleIdx="1" presStyleCnt="3">
        <dgm:presLayoutVars>
          <dgm:bulletEnabled val="1"/>
        </dgm:presLayoutVars>
      </dgm:prSet>
      <dgm:spPr/>
      <dgm:t>
        <a:bodyPr/>
        <a:lstStyle/>
        <a:p>
          <a:endParaRPr lang="es-EC"/>
        </a:p>
      </dgm:t>
    </dgm:pt>
    <dgm:pt modelId="{3686530B-9420-4ACE-8363-D935D0898BCA}" type="pres">
      <dgm:prSet presAssocID="{C074AB7D-159F-4C69-9DF0-D280F2E3A151}" presName="spacing" presStyleCnt="0"/>
      <dgm:spPr/>
      <dgm:t>
        <a:bodyPr/>
        <a:lstStyle/>
        <a:p>
          <a:endParaRPr lang="es-EC"/>
        </a:p>
      </dgm:t>
    </dgm:pt>
    <dgm:pt modelId="{6B2EDE43-255A-460C-BEED-7682EF6E6974}" type="pres">
      <dgm:prSet presAssocID="{96B0DA99-ABF2-451F-984E-15A70BBC7192}" presName="linNode" presStyleCnt="0"/>
      <dgm:spPr/>
      <dgm:t>
        <a:bodyPr/>
        <a:lstStyle/>
        <a:p>
          <a:endParaRPr lang="es-EC"/>
        </a:p>
      </dgm:t>
    </dgm:pt>
    <dgm:pt modelId="{AAE0B097-957F-415D-A0A0-A894A81BC447}" type="pres">
      <dgm:prSet presAssocID="{96B0DA99-ABF2-451F-984E-15A70BBC7192}" presName="parentShp" presStyleLbl="node1" presStyleIdx="2" presStyleCnt="3">
        <dgm:presLayoutVars>
          <dgm:bulletEnabled val="1"/>
        </dgm:presLayoutVars>
      </dgm:prSet>
      <dgm:spPr/>
      <dgm:t>
        <a:bodyPr/>
        <a:lstStyle/>
        <a:p>
          <a:endParaRPr lang="es-EC"/>
        </a:p>
      </dgm:t>
    </dgm:pt>
    <dgm:pt modelId="{D4D2836F-07A1-4001-8FE3-69296076DB7C}" type="pres">
      <dgm:prSet presAssocID="{96B0DA99-ABF2-451F-984E-15A70BBC7192}" presName="childShp" presStyleLbl="bgAccFollowNode1" presStyleIdx="2" presStyleCnt="3">
        <dgm:presLayoutVars>
          <dgm:bulletEnabled val="1"/>
        </dgm:presLayoutVars>
      </dgm:prSet>
      <dgm:spPr/>
      <dgm:t>
        <a:bodyPr/>
        <a:lstStyle/>
        <a:p>
          <a:endParaRPr lang="es-EC"/>
        </a:p>
      </dgm:t>
    </dgm:pt>
  </dgm:ptLst>
  <dgm:cxnLst>
    <dgm:cxn modelId="{778887EB-297E-49A3-BF3E-F7AC94E6F1DD}" srcId="{96B0DA99-ABF2-451F-984E-15A70BBC7192}" destId="{5BEBE39F-A946-4A3D-BEA0-889763AE5041}" srcOrd="2" destOrd="0" parTransId="{D225EF88-FB15-4271-8A04-AE642581B10B}" sibTransId="{7378A168-F192-467F-B4C4-EECECDCF5842}"/>
    <dgm:cxn modelId="{7A8FDB79-B307-4D88-891F-96D16BEA452B}" srcId="{D53A03F8-0B04-4E11-9A17-16D79956AF68}" destId="{45EF2E70-F5E2-4EF9-9F90-454383D78267}" srcOrd="3" destOrd="0" parTransId="{0C3A419B-E96B-4B55-B8D4-609E99EDB547}" sibTransId="{39506DBD-03F7-4179-9659-5BD2DF9897F5}"/>
    <dgm:cxn modelId="{BD1FE030-17DA-46BA-9B94-D9366F204410}" type="presOf" srcId="{1497916E-ABBC-41DC-84E1-AAC6D8BDADE9}" destId="{C6732A4E-9FE2-4669-B1A2-41D2FF72F685}" srcOrd="0" destOrd="2" presId="urn:microsoft.com/office/officeart/2005/8/layout/vList6"/>
    <dgm:cxn modelId="{EBDAAF87-C340-4764-91C4-88AE00E6435A}" type="presOf" srcId="{2476E91A-E87A-418C-9A21-F278479ACBBB}" destId="{391BDE8E-EF70-4A41-B566-B094F46B5865}" srcOrd="0" destOrd="0" presId="urn:microsoft.com/office/officeart/2005/8/layout/vList6"/>
    <dgm:cxn modelId="{7EB31969-8C3A-4BDF-B200-FBC5B2379D10}" type="presOf" srcId="{31C64133-F313-434D-81BD-78B9C5ED6900}" destId="{1F9AD3CC-FCBA-48DC-94D1-B7E1BA7E1355}" srcOrd="0" destOrd="0" presId="urn:microsoft.com/office/officeart/2005/8/layout/vList6"/>
    <dgm:cxn modelId="{4D91FB06-68DE-4604-9508-A22A94BFEE50}" srcId="{1BCAD119-64F1-41CE-ABF0-6CF422944930}" destId="{1497916E-ABBC-41DC-84E1-AAC6D8BDADE9}" srcOrd="2" destOrd="0" parTransId="{47CB7760-9E3E-4E47-8683-86F531197019}" sibTransId="{AF5F4333-1EEF-45C2-9FA0-BDCB14AE0254}"/>
    <dgm:cxn modelId="{D79BFB48-68D9-4698-A2FB-BA0858BFB9A4}" type="presOf" srcId="{3DAA3F29-9ABF-4F3B-8EFA-62938F144CEE}" destId="{D4D2836F-07A1-4001-8FE3-69296076DB7C}" srcOrd="0" destOrd="1" presId="urn:microsoft.com/office/officeart/2005/8/layout/vList6"/>
    <dgm:cxn modelId="{906EA120-7BA8-45E6-AEF9-27B5AF19B328}" type="presOf" srcId="{F465EE31-EDDC-44BA-B3AE-719FCA2EF9D9}" destId="{391BDE8E-EF70-4A41-B566-B094F46B5865}" srcOrd="0" destOrd="2" presId="urn:microsoft.com/office/officeart/2005/8/layout/vList6"/>
    <dgm:cxn modelId="{BEF9B1A7-BAC4-4DD6-8202-A3D9CE661896}" type="presOf" srcId="{9BF8FD5C-8918-4DB6-B256-8053AD5CB023}" destId="{D4D2836F-07A1-4001-8FE3-69296076DB7C}" srcOrd="0" destOrd="3" presId="urn:microsoft.com/office/officeart/2005/8/layout/vList6"/>
    <dgm:cxn modelId="{3C060E2A-ABB1-4816-93F7-D2B9D33E93D2}" srcId="{96B0DA99-ABF2-451F-984E-15A70BBC7192}" destId="{9DE5684E-97F2-43F7-9F19-CFF857CFFE99}" srcOrd="0" destOrd="0" parTransId="{8065D20E-1585-446E-888D-4FC50BA4F921}" sibTransId="{E4201F12-5547-48EC-8A09-9C481B9E0DAC}"/>
    <dgm:cxn modelId="{DF93BF5E-EF95-48B6-9AF6-87386A9194D3}" srcId="{D53A03F8-0B04-4E11-9A17-16D79956AF68}" destId="{F465EE31-EDDC-44BA-B3AE-719FCA2EF9D9}" srcOrd="2" destOrd="0" parTransId="{799C08F9-670E-4F84-92C6-07629349651A}" sibTransId="{AA9E7FE8-01C9-4C46-9F19-C9F85B858425}"/>
    <dgm:cxn modelId="{8AD10E1B-B802-4884-A155-D0896021C40B}" type="presOf" srcId="{45EF2E70-F5E2-4EF9-9F90-454383D78267}" destId="{391BDE8E-EF70-4A41-B566-B094F46B5865}" srcOrd="0" destOrd="3" presId="urn:microsoft.com/office/officeart/2005/8/layout/vList6"/>
    <dgm:cxn modelId="{39E2EE9D-0949-46D0-BF66-46812A072434}" srcId="{96B0DA99-ABF2-451F-984E-15A70BBC7192}" destId="{3DAA3F29-9ABF-4F3B-8EFA-62938F144CEE}" srcOrd="1" destOrd="0" parTransId="{8721146F-803C-4E9F-8426-3298E1555449}" sibTransId="{128AF6A5-390C-4BD2-97B8-75475A111645}"/>
    <dgm:cxn modelId="{BC549E34-FD5E-48C4-AD3F-B69C31F39A95}" srcId="{1BCAD119-64F1-41CE-ABF0-6CF422944930}" destId="{D5E91674-84D7-4E08-9121-B07B4F670195}" srcOrd="0" destOrd="0" parTransId="{06392F53-843C-45FB-97BE-863AA7F339B6}" sibTransId="{06F0B85E-88C8-4555-9BBA-44B8B8E03692}"/>
    <dgm:cxn modelId="{8A03217E-5108-42B2-800D-71C2E6CBC26C}" srcId="{31C64133-F313-434D-81BD-78B9C5ED6900}" destId="{D53A03F8-0B04-4E11-9A17-16D79956AF68}" srcOrd="0" destOrd="0" parTransId="{277E8F28-9420-4E6A-B920-61EA057BFBF5}" sibTransId="{0DEEA9C8-0138-4325-B7BC-30EA4C7517D5}"/>
    <dgm:cxn modelId="{8FCF7D19-3D52-4E9B-B0FB-921B233AF64D}" type="presOf" srcId="{5BEBE39F-A946-4A3D-BEA0-889763AE5041}" destId="{D4D2836F-07A1-4001-8FE3-69296076DB7C}" srcOrd="0" destOrd="2" presId="urn:microsoft.com/office/officeart/2005/8/layout/vList6"/>
    <dgm:cxn modelId="{C4C02A45-90E2-46A2-B54A-8FF68B9E0606}" srcId="{D53A03F8-0B04-4E11-9A17-16D79956AF68}" destId="{2476E91A-E87A-418C-9A21-F278479ACBBB}" srcOrd="0" destOrd="0" parTransId="{67A9FFCD-44BC-4BB7-848F-4FA0A7CD29F9}" sibTransId="{1CA4BD81-DB6A-43A1-9E07-032B1D3CA8BA}"/>
    <dgm:cxn modelId="{2FEEE40A-0E79-4075-9038-0B1F387B7E3D}" srcId="{31C64133-F313-434D-81BD-78B9C5ED6900}" destId="{96B0DA99-ABF2-451F-984E-15A70BBC7192}" srcOrd="2" destOrd="0" parTransId="{3CB0571B-0A1F-4AE5-AF26-898984B7D208}" sibTransId="{3330761C-A21C-423E-8B6E-5C3BA34DCCBF}"/>
    <dgm:cxn modelId="{D2AF2826-7168-4FB9-B746-627BA0EBD70A}" type="presOf" srcId="{A1820B25-7904-4776-90E9-4098FB248421}" destId="{C6732A4E-9FE2-4669-B1A2-41D2FF72F685}" srcOrd="0" destOrd="1" presId="urn:microsoft.com/office/officeart/2005/8/layout/vList6"/>
    <dgm:cxn modelId="{ED6CC7D9-83C1-48DB-B905-A32FADFD219C}" srcId="{31C64133-F313-434D-81BD-78B9C5ED6900}" destId="{1BCAD119-64F1-41CE-ABF0-6CF422944930}" srcOrd="1" destOrd="0" parTransId="{650EBC2B-4704-4A05-BE3A-E06912D99B28}" sibTransId="{C074AB7D-159F-4C69-9DF0-D280F2E3A151}"/>
    <dgm:cxn modelId="{9AAACB82-AD0A-4286-8B50-17A706C43241}" type="presOf" srcId="{A39A7130-18B2-4965-B660-4611C5054348}" destId="{391BDE8E-EF70-4A41-B566-B094F46B5865}" srcOrd="0" destOrd="1" presId="urn:microsoft.com/office/officeart/2005/8/layout/vList6"/>
    <dgm:cxn modelId="{970C5757-79D9-40A3-BF31-3F48DC683A50}" type="presOf" srcId="{96B0DA99-ABF2-451F-984E-15A70BBC7192}" destId="{AAE0B097-957F-415D-A0A0-A894A81BC447}" srcOrd="0" destOrd="0" presId="urn:microsoft.com/office/officeart/2005/8/layout/vList6"/>
    <dgm:cxn modelId="{116B7262-5234-48D2-97B3-1A305547F617}" type="presOf" srcId="{D5E91674-84D7-4E08-9121-B07B4F670195}" destId="{C6732A4E-9FE2-4669-B1A2-41D2FF72F685}" srcOrd="0" destOrd="0" presId="urn:microsoft.com/office/officeart/2005/8/layout/vList6"/>
    <dgm:cxn modelId="{0990E579-AC24-4CA2-BAAF-1067D0FFE0AE}" type="presOf" srcId="{9DE5684E-97F2-43F7-9F19-CFF857CFFE99}" destId="{D4D2836F-07A1-4001-8FE3-69296076DB7C}" srcOrd="0" destOrd="0" presId="urn:microsoft.com/office/officeart/2005/8/layout/vList6"/>
    <dgm:cxn modelId="{580C09D8-0B5B-4B16-8067-7220E2D36B5A}" srcId="{D53A03F8-0B04-4E11-9A17-16D79956AF68}" destId="{A39A7130-18B2-4965-B660-4611C5054348}" srcOrd="1" destOrd="0" parTransId="{8BC61949-D508-4EA1-ABBD-085919DDC061}" sibTransId="{F6A62FA3-D171-405D-BC1F-82F7C415B569}"/>
    <dgm:cxn modelId="{DD86CB38-805E-469A-8F3C-C1A958B5CDA9}" srcId="{1BCAD119-64F1-41CE-ABF0-6CF422944930}" destId="{A1820B25-7904-4776-90E9-4098FB248421}" srcOrd="1" destOrd="0" parTransId="{DEFEC329-4A6A-45A2-8A31-6974C9B1D2A5}" sibTransId="{795309CD-0DCC-4FFF-A1C9-987FAA8763F8}"/>
    <dgm:cxn modelId="{980095FB-C065-4B2A-B4AA-A61041D5E934}" srcId="{96B0DA99-ABF2-451F-984E-15A70BBC7192}" destId="{9BF8FD5C-8918-4DB6-B256-8053AD5CB023}" srcOrd="3" destOrd="0" parTransId="{15C363E3-005C-4255-92BA-8363F941E91B}" sibTransId="{43AC39CB-69BC-45DC-81AC-32A086FA51F8}"/>
    <dgm:cxn modelId="{48EB6F46-F0A0-4958-9644-62FC41D623A2}" type="presOf" srcId="{1BCAD119-64F1-41CE-ABF0-6CF422944930}" destId="{B096E407-77A8-478A-B409-FA38F1E87A6E}" srcOrd="0" destOrd="0" presId="urn:microsoft.com/office/officeart/2005/8/layout/vList6"/>
    <dgm:cxn modelId="{25DF819C-2D59-464F-9BC2-14134332A6FC}" type="presOf" srcId="{D53A03F8-0B04-4E11-9A17-16D79956AF68}" destId="{A78C0AE4-6DC6-48F2-A777-152A58AF9228}" srcOrd="0" destOrd="0" presId="urn:microsoft.com/office/officeart/2005/8/layout/vList6"/>
    <dgm:cxn modelId="{4247D563-08A4-4047-A738-42755BBA5DEB}" type="presParOf" srcId="{1F9AD3CC-FCBA-48DC-94D1-B7E1BA7E1355}" destId="{33DFC4F8-3595-4180-A413-1769CF3613A1}" srcOrd="0" destOrd="0" presId="urn:microsoft.com/office/officeart/2005/8/layout/vList6"/>
    <dgm:cxn modelId="{0F4ED600-7512-4CBC-BF1A-00A28C847364}" type="presParOf" srcId="{33DFC4F8-3595-4180-A413-1769CF3613A1}" destId="{A78C0AE4-6DC6-48F2-A777-152A58AF9228}" srcOrd="0" destOrd="0" presId="urn:microsoft.com/office/officeart/2005/8/layout/vList6"/>
    <dgm:cxn modelId="{ACF25A1D-FEB8-44EC-A686-4C0B4E146DBF}" type="presParOf" srcId="{33DFC4F8-3595-4180-A413-1769CF3613A1}" destId="{391BDE8E-EF70-4A41-B566-B094F46B5865}" srcOrd="1" destOrd="0" presId="urn:microsoft.com/office/officeart/2005/8/layout/vList6"/>
    <dgm:cxn modelId="{AB976F22-03D7-43DF-903D-666151EEB4FD}" type="presParOf" srcId="{1F9AD3CC-FCBA-48DC-94D1-B7E1BA7E1355}" destId="{98A5EE85-2EEC-4061-89B5-6956D4204E74}" srcOrd="1" destOrd="0" presId="urn:microsoft.com/office/officeart/2005/8/layout/vList6"/>
    <dgm:cxn modelId="{D1D78448-2847-4790-9D70-C39A443AA2FE}" type="presParOf" srcId="{1F9AD3CC-FCBA-48DC-94D1-B7E1BA7E1355}" destId="{B100CB07-F7A3-4452-95EC-18EA721A2773}" srcOrd="2" destOrd="0" presId="urn:microsoft.com/office/officeart/2005/8/layout/vList6"/>
    <dgm:cxn modelId="{B6B88BA9-EBD2-4A01-A23A-D61319BB5C70}" type="presParOf" srcId="{B100CB07-F7A3-4452-95EC-18EA721A2773}" destId="{B096E407-77A8-478A-B409-FA38F1E87A6E}" srcOrd="0" destOrd="0" presId="urn:microsoft.com/office/officeart/2005/8/layout/vList6"/>
    <dgm:cxn modelId="{57959CED-9095-4D77-99E7-FCE0A1CA8055}" type="presParOf" srcId="{B100CB07-F7A3-4452-95EC-18EA721A2773}" destId="{C6732A4E-9FE2-4669-B1A2-41D2FF72F685}" srcOrd="1" destOrd="0" presId="urn:microsoft.com/office/officeart/2005/8/layout/vList6"/>
    <dgm:cxn modelId="{9D27F4CF-0F6B-4C9A-BFBC-2CE22E27B7BD}" type="presParOf" srcId="{1F9AD3CC-FCBA-48DC-94D1-B7E1BA7E1355}" destId="{3686530B-9420-4ACE-8363-D935D0898BCA}" srcOrd="3" destOrd="0" presId="urn:microsoft.com/office/officeart/2005/8/layout/vList6"/>
    <dgm:cxn modelId="{A3E524B2-E9A4-4E48-AD8B-F0C84172679C}" type="presParOf" srcId="{1F9AD3CC-FCBA-48DC-94D1-B7E1BA7E1355}" destId="{6B2EDE43-255A-460C-BEED-7682EF6E6974}" srcOrd="4" destOrd="0" presId="urn:microsoft.com/office/officeart/2005/8/layout/vList6"/>
    <dgm:cxn modelId="{5811814D-D9FA-4CAB-85A9-50BE3B9D8A61}" type="presParOf" srcId="{6B2EDE43-255A-460C-BEED-7682EF6E6974}" destId="{AAE0B097-957F-415D-A0A0-A894A81BC447}" srcOrd="0" destOrd="0" presId="urn:microsoft.com/office/officeart/2005/8/layout/vList6"/>
    <dgm:cxn modelId="{AAE098ED-44C0-4EE4-87D8-A3AF943ECF70}" type="presParOf" srcId="{6B2EDE43-255A-460C-BEED-7682EF6E6974}" destId="{D4D2836F-07A1-4001-8FE3-69296076DB7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C5EED2-3DDC-46DC-8696-D7F741D9F84C}" type="doc">
      <dgm:prSet loTypeId="urn:microsoft.com/office/officeart/2005/8/layout/list1" loCatId="list" qsTypeId="urn:microsoft.com/office/officeart/2005/8/quickstyle/3d1" qsCatId="3D" csTypeId="urn:microsoft.com/office/officeart/2005/8/colors/colorful3" csCatId="colorful" phldr="1"/>
      <dgm:spPr/>
      <dgm:t>
        <a:bodyPr/>
        <a:lstStyle/>
        <a:p>
          <a:endParaRPr lang="es-EC"/>
        </a:p>
      </dgm:t>
    </dgm:pt>
    <dgm:pt modelId="{54496A6A-925B-4D61-A75F-701C60D7A258}">
      <dgm:prSet phldrT="[Texto]"/>
      <dgm:spPr/>
      <dgm:t>
        <a:bodyPr/>
        <a:lstStyle/>
        <a:p>
          <a:r>
            <a:rPr lang="es-EC" smtClean="0">
              <a:solidFill>
                <a:schemeClr val="tx1"/>
              </a:solidFill>
            </a:rPr>
            <a:t>Datos</a:t>
          </a:r>
          <a:endParaRPr lang="es-EC" dirty="0">
            <a:solidFill>
              <a:schemeClr val="tx1"/>
            </a:solidFill>
          </a:endParaRPr>
        </a:p>
      </dgm:t>
    </dgm:pt>
    <dgm:pt modelId="{543DDAB3-D1DC-4D66-BBD2-8990E199C555}" type="parTrans" cxnId="{8F91CC8F-DD89-4FB1-A03C-24769C7C52A8}">
      <dgm:prSet/>
      <dgm:spPr/>
      <dgm:t>
        <a:bodyPr/>
        <a:lstStyle/>
        <a:p>
          <a:endParaRPr lang="es-EC">
            <a:solidFill>
              <a:schemeClr val="tx1"/>
            </a:solidFill>
          </a:endParaRPr>
        </a:p>
      </dgm:t>
    </dgm:pt>
    <dgm:pt modelId="{59C44232-BBFB-4FB0-974F-D203F0ACCEAE}" type="sibTrans" cxnId="{8F91CC8F-DD89-4FB1-A03C-24769C7C52A8}">
      <dgm:prSet/>
      <dgm:spPr/>
      <dgm:t>
        <a:bodyPr/>
        <a:lstStyle/>
        <a:p>
          <a:endParaRPr lang="es-EC">
            <a:solidFill>
              <a:schemeClr val="tx1"/>
            </a:solidFill>
          </a:endParaRPr>
        </a:p>
      </dgm:t>
    </dgm:pt>
    <dgm:pt modelId="{4F483574-751D-476D-993C-12199EB059CB}">
      <dgm:prSet phldrT="[Texto]"/>
      <dgm:spPr/>
      <dgm:t>
        <a:bodyPr/>
        <a:lstStyle/>
        <a:p>
          <a:r>
            <a:rPr lang="es-EC" smtClean="0">
              <a:solidFill>
                <a:schemeClr val="tx1"/>
              </a:solidFill>
            </a:rPr>
            <a:t>Software</a:t>
          </a:r>
          <a:endParaRPr lang="es-EC" dirty="0">
            <a:solidFill>
              <a:schemeClr val="tx1"/>
            </a:solidFill>
          </a:endParaRPr>
        </a:p>
      </dgm:t>
    </dgm:pt>
    <dgm:pt modelId="{30370CCD-BFC1-4EE8-8ECF-FDDA4E875235}" type="parTrans" cxnId="{95B9B4A9-AC42-49DE-949C-93CF3738BF2E}">
      <dgm:prSet/>
      <dgm:spPr/>
      <dgm:t>
        <a:bodyPr/>
        <a:lstStyle/>
        <a:p>
          <a:endParaRPr lang="es-EC">
            <a:solidFill>
              <a:schemeClr val="tx1"/>
            </a:solidFill>
          </a:endParaRPr>
        </a:p>
      </dgm:t>
    </dgm:pt>
    <dgm:pt modelId="{A3E02BB6-2B76-41D5-B09E-F2EB85C27D1D}" type="sibTrans" cxnId="{95B9B4A9-AC42-49DE-949C-93CF3738BF2E}">
      <dgm:prSet/>
      <dgm:spPr/>
      <dgm:t>
        <a:bodyPr/>
        <a:lstStyle/>
        <a:p>
          <a:endParaRPr lang="es-EC">
            <a:solidFill>
              <a:schemeClr val="tx1"/>
            </a:solidFill>
          </a:endParaRPr>
        </a:p>
      </dgm:t>
    </dgm:pt>
    <dgm:pt modelId="{06658FAE-AD03-46BF-B029-61B2F4A6697D}">
      <dgm:prSet phldrT="[Texto]"/>
      <dgm:spPr/>
      <dgm:t>
        <a:bodyPr/>
        <a:lstStyle/>
        <a:p>
          <a:r>
            <a:rPr lang="es-EC" smtClean="0">
              <a:solidFill>
                <a:schemeClr val="tx1"/>
              </a:solidFill>
            </a:rPr>
            <a:t>Hardware</a:t>
          </a:r>
          <a:endParaRPr lang="es-EC" dirty="0">
            <a:solidFill>
              <a:schemeClr val="tx1"/>
            </a:solidFill>
          </a:endParaRPr>
        </a:p>
      </dgm:t>
    </dgm:pt>
    <dgm:pt modelId="{07A57F25-5C40-4614-9209-2D854668CDB6}" type="parTrans" cxnId="{DD1591DE-965B-42FA-AEB6-94C850CDB423}">
      <dgm:prSet/>
      <dgm:spPr/>
      <dgm:t>
        <a:bodyPr/>
        <a:lstStyle/>
        <a:p>
          <a:endParaRPr lang="es-EC">
            <a:solidFill>
              <a:schemeClr val="tx1"/>
            </a:solidFill>
          </a:endParaRPr>
        </a:p>
      </dgm:t>
    </dgm:pt>
    <dgm:pt modelId="{45BE838B-5090-4C2D-B2FE-63AB978D0E9C}" type="sibTrans" cxnId="{DD1591DE-965B-42FA-AEB6-94C850CDB423}">
      <dgm:prSet/>
      <dgm:spPr/>
      <dgm:t>
        <a:bodyPr/>
        <a:lstStyle/>
        <a:p>
          <a:endParaRPr lang="es-EC">
            <a:solidFill>
              <a:schemeClr val="tx1"/>
            </a:solidFill>
          </a:endParaRPr>
        </a:p>
      </dgm:t>
    </dgm:pt>
    <dgm:pt modelId="{EE074DD7-899D-4C34-A85A-B8520DA7E6C4}">
      <dgm:prSet/>
      <dgm:spPr/>
      <dgm:t>
        <a:bodyPr/>
        <a:lstStyle/>
        <a:p>
          <a:r>
            <a:rPr lang="es-EC" smtClean="0">
              <a:solidFill>
                <a:schemeClr val="tx1"/>
              </a:solidFill>
            </a:rPr>
            <a:t>Infraestructura</a:t>
          </a:r>
          <a:endParaRPr lang="es-EC" dirty="0">
            <a:solidFill>
              <a:schemeClr val="tx1"/>
            </a:solidFill>
          </a:endParaRPr>
        </a:p>
      </dgm:t>
    </dgm:pt>
    <dgm:pt modelId="{423504AB-2EE1-4185-92D9-60BA7DB70661}" type="parTrans" cxnId="{EC902E49-7652-4FB4-AC8A-1456C05BA130}">
      <dgm:prSet/>
      <dgm:spPr/>
      <dgm:t>
        <a:bodyPr/>
        <a:lstStyle/>
        <a:p>
          <a:endParaRPr lang="es-EC">
            <a:solidFill>
              <a:schemeClr val="tx1"/>
            </a:solidFill>
          </a:endParaRPr>
        </a:p>
      </dgm:t>
    </dgm:pt>
    <dgm:pt modelId="{3C262B64-8222-4A69-9101-7A6538A7A97E}" type="sibTrans" cxnId="{EC902E49-7652-4FB4-AC8A-1456C05BA130}">
      <dgm:prSet/>
      <dgm:spPr/>
      <dgm:t>
        <a:bodyPr/>
        <a:lstStyle/>
        <a:p>
          <a:endParaRPr lang="es-EC">
            <a:solidFill>
              <a:schemeClr val="tx1"/>
            </a:solidFill>
          </a:endParaRPr>
        </a:p>
      </dgm:t>
    </dgm:pt>
    <dgm:pt modelId="{F9C395A9-9055-45DD-BB86-6188609929A3}">
      <dgm:prSet/>
      <dgm:spPr/>
      <dgm:t>
        <a:bodyPr/>
        <a:lstStyle/>
        <a:p>
          <a:r>
            <a:rPr lang="es-EC" smtClean="0">
              <a:solidFill>
                <a:schemeClr val="tx1"/>
              </a:solidFill>
            </a:rPr>
            <a:t>Know How</a:t>
          </a:r>
          <a:endParaRPr lang="es-EC" dirty="0">
            <a:solidFill>
              <a:schemeClr val="tx1"/>
            </a:solidFill>
          </a:endParaRPr>
        </a:p>
      </dgm:t>
    </dgm:pt>
    <dgm:pt modelId="{E1528251-3744-4D9E-B1FF-3FB236BC20C9}" type="parTrans" cxnId="{F5F0EF03-AA14-4A47-8A74-0EC5CA46FA73}">
      <dgm:prSet/>
      <dgm:spPr/>
      <dgm:t>
        <a:bodyPr/>
        <a:lstStyle/>
        <a:p>
          <a:endParaRPr lang="es-EC">
            <a:solidFill>
              <a:schemeClr val="tx1"/>
            </a:solidFill>
          </a:endParaRPr>
        </a:p>
      </dgm:t>
    </dgm:pt>
    <dgm:pt modelId="{DE7ED7D2-4864-45D7-8037-138104236B8B}" type="sibTrans" cxnId="{F5F0EF03-AA14-4A47-8A74-0EC5CA46FA73}">
      <dgm:prSet/>
      <dgm:spPr/>
      <dgm:t>
        <a:bodyPr/>
        <a:lstStyle/>
        <a:p>
          <a:endParaRPr lang="es-EC">
            <a:solidFill>
              <a:schemeClr val="tx1"/>
            </a:solidFill>
          </a:endParaRPr>
        </a:p>
      </dgm:t>
    </dgm:pt>
    <dgm:pt modelId="{AFA7CDDD-229A-421F-8B16-4B4550D83DE8}" type="pres">
      <dgm:prSet presAssocID="{1AC5EED2-3DDC-46DC-8696-D7F741D9F84C}" presName="linear" presStyleCnt="0">
        <dgm:presLayoutVars>
          <dgm:dir/>
          <dgm:animLvl val="lvl"/>
          <dgm:resizeHandles val="exact"/>
        </dgm:presLayoutVars>
      </dgm:prSet>
      <dgm:spPr/>
      <dgm:t>
        <a:bodyPr/>
        <a:lstStyle/>
        <a:p>
          <a:endParaRPr lang="es-EC"/>
        </a:p>
      </dgm:t>
    </dgm:pt>
    <dgm:pt modelId="{489FBB5A-0CC5-4F44-B235-C3B8E8619843}" type="pres">
      <dgm:prSet presAssocID="{54496A6A-925B-4D61-A75F-701C60D7A258}" presName="parentLin" presStyleCnt="0"/>
      <dgm:spPr/>
      <dgm:t>
        <a:bodyPr/>
        <a:lstStyle/>
        <a:p>
          <a:endParaRPr lang="es-EC"/>
        </a:p>
      </dgm:t>
    </dgm:pt>
    <dgm:pt modelId="{3D105079-C27E-4F7A-94A7-2D1490426A07}" type="pres">
      <dgm:prSet presAssocID="{54496A6A-925B-4D61-A75F-701C60D7A258}" presName="parentLeftMargin" presStyleLbl="node1" presStyleIdx="0" presStyleCnt="5"/>
      <dgm:spPr/>
      <dgm:t>
        <a:bodyPr/>
        <a:lstStyle/>
        <a:p>
          <a:endParaRPr lang="es-EC"/>
        </a:p>
      </dgm:t>
    </dgm:pt>
    <dgm:pt modelId="{B73174D7-6DD6-4027-B946-F3E5B3588850}" type="pres">
      <dgm:prSet presAssocID="{54496A6A-925B-4D61-A75F-701C60D7A258}" presName="parentText" presStyleLbl="node1" presStyleIdx="0" presStyleCnt="5">
        <dgm:presLayoutVars>
          <dgm:chMax val="0"/>
          <dgm:bulletEnabled val="1"/>
        </dgm:presLayoutVars>
      </dgm:prSet>
      <dgm:spPr/>
      <dgm:t>
        <a:bodyPr/>
        <a:lstStyle/>
        <a:p>
          <a:endParaRPr lang="es-EC"/>
        </a:p>
      </dgm:t>
    </dgm:pt>
    <dgm:pt modelId="{EFEF08C4-9720-4F98-B09D-06F4AD1A0D6A}" type="pres">
      <dgm:prSet presAssocID="{54496A6A-925B-4D61-A75F-701C60D7A258}" presName="negativeSpace" presStyleCnt="0"/>
      <dgm:spPr/>
      <dgm:t>
        <a:bodyPr/>
        <a:lstStyle/>
        <a:p>
          <a:endParaRPr lang="es-EC"/>
        </a:p>
      </dgm:t>
    </dgm:pt>
    <dgm:pt modelId="{66CE2162-73EA-4D14-AA67-E0997E66ADCE}" type="pres">
      <dgm:prSet presAssocID="{54496A6A-925B-4D61-A75F-701C60D7A258}" presName="childText" presStyleLbl="conFgAcc1" presStyleIdx="0" presStyleCnt="5">
        <dgm:presLayoutVars>
          <dgm:bulletEnabled val="1"/>
        </dgm:presLayoutVars>
      </dgm:prSet>
      <dgm:spPr/>
      <dgm:t>
        <a:bodyPr/>
        <a:lstStyle/>
        <a:p>
          <a:endParaRPr lang="es-EC"/>
        </a:p>
      </dgm:t>
    </dgm:pt>
    <dgm:pt modelId="{976B49BA-0C45-4AC6-BAF7-42D812F02999}" type="pres">
      <dgm:prSet presAssocID="{59C44232-BBFB-4FB0-974F-D203F0ACCEAE}" presName="spaceBetweenRectangles" presStyleCnt="0"/>
      <dgm:spPr/>
      <dgm:t>
        <a:bodyPr/>
        <a:lstStyle/>
        <a:p>
          <a:endParaRPr lang="es-EC"/>
        </a:p>
      </dgm:t>
    </dgm:pt>
    <dgm:pt modelId="{55F45708-F777-4EA7-90F8-E1A503D6C1FD}" type="pres">
      <dgm:prSet presAssocID="{4F483574-751D-476D-993C-12199EB059CB}" presName="parentLin" presStyleCnt="0"/>
      <dgm:spPr/>
      <dgm:t>
        <a:bodyPr/>
        <a:lstStyle/>
        <a:p>
          <a:endParaRPr lang="es-EC"/>
        </a:p>
      </dgm:t>
    </dgm:pt>
    <dgm:pt modelId="{09AACDA0-A7D5-498F-ADC8-1AAC8C126330}" type="pres">
      <dgm:prSet presAssocID="{4F483574-751D-476D-993C-12199EB059CB}" presName="parentLeftMargin" presStyleLbl="node1" presStyleIdx="0" presStyleCnt="5"/>
      <dgm:spPr/>
      <dgm:t>
        <a:bodyPr/>
        <a:lstStyle/>
        <a:p>
          <a:endParaRPr lang="es-EC"/>
        </a:p>
      </dgm:t>
    </dgm:pt>
    <dgm:pt modelId="{E3A6C628-B4C6-48A9-9904-51E3809A4CDB}" type="pres">
      <dgm:prSet presAssocID="{4F483574-751D-476D-993C-12199EB059CB}" presName="parentText" presStyleLbl="node1" presStyleIdx="1" presStyleCnt="5">
        <dgm:presLayoutVars>
          <dgm:chMax val="0"/>
          <dgm:bulletEnabled val="1"/>
        </dgm:presLayoutVars>
      </dgm:prSet>
      <dgm:spPr/>
      <dgm:t>
        <a:bodyPr/>
        <a:lstStyle/>
        <a:p>
          <a:endParaRPr lang="es-EC"/>
        </a:p>
      </dgm:t>
    </dgm:pt>
    <dgm:pt modelId="{A74EE508-3329-4D18-B081-97522C9DF9D7}" type="pres">
      <dgm:prSet presAssocID="{4F483574-751D-476D-993C-12199EB059CB}" presName="negativeSpace" presStyleCnt="0"/>
      <dgm:spPr/>
      <dgm:t>
        <a:bodyPr/>
        <a:lstStyle/>
        <a:p>
          <a:endParaRPr lang="es-EC"/>
        </a:p>
      </dgm:t>
    </dgm:pt>
    <dgm:pt modelId="{D02E1820-4459-4863-893A-D3A286D4B7B4}" type="pres">
      <dgm:prSet presAssocID="{4F483574-751D-476D-993C-12199EB059CB}" presName="childText" presStyleLbl="conFgAcc1" presStyleIdx="1" presStyleCnt="5">
        <dgm:presLayoutVars>
          <dgm:bulletEnabled val="1"/>
        </dgm:presLayoutVars>
      </dgm:prSet>
      <dgm:spPr/>
      <dgm:t>
        <a:bodyPr/>
        <a:lstStyle/>
        <a:p>
          <a:endParaRPr lang="es-EC"/>
        </a:p>
      </dgm:t>
    </dgm:pt>
    <dgm:pt modelId="{969FDBC2-A925-45DF-9B79-2EA46527F8C7}" type="pres">
      <dgm:prSet presAssocID="{A3E02BB6-2B76-41D5-B09E-F2EB85C27D1D}" presName="spaceBetweenRectangles" presStyleCnt="0"/>
      <dgm:spPr/>
      <dgm:t>
        <a:bodyPr/>
        <a:lstStyle/>
        <a:p>
          <a:endParaRPr lang="es-EC"/>
        </a:p>
      </dgm:t>
    </dgm:pt>
    <dgm:pt modelId="{010FCF75-1B60-4672-95F4-CCFAC2AB9373}" type="pres">
      <dgm:prSet presAssocID="{06658FAE-AD03-46BF-B029-61B2F4A6697D}" presName="parentLin" presStyleCnt="0"/>
      <dgm:spPr/>
      <dgm:t>
        <a:bodyPr/>
        <a:lstStyle/>
        <a:p>
          <a:endParaRPr lang="es-EC"/>
        </a:p>
      </dgm:t>
    </dgm:pt>
    <dgm:pt modelId="{7DFD0B4C-862A-4139-9DEE-FEF93236F90D}" type="pres">
      <dgm:prSet presAssocID="{06658FAE-AD03-46BF-B029-61B2F4A6697D}" presName="parentLeftMargin" presStyleLbl="node1" presStyleIdx="1" presStyleCnt="5"/>
      <dgm:spPr/>
      <dgm:t>
        <a:bodyPr/>
        <a:lstStyle/>
        <a:p>
          <a:endParaRPr lang="es-EC"/>
        </a:p>
      </dgm:t>
    </dgm:pt>
    <dgm:pt modelId="{C1ADDAC5-1E94-4E67-B021-4FA75DE0312A}" type="pres">
      <dgm:prSet presAssocID="{06658FAE-AD03-46BF-B029-61B2F4A6697D}" presName="parentText" presStyleLbl="node1" presStyleIdx="2" presStyleCnt="5">
        <dgm:presLayoutVars>
          <dgm:chMax val="0"/>
          <dgm:bulletEnabled val="1"/>
        </dgm:presLayoutVars>
      </dgm:prSet>
      <dgm:spPr/>
      <dgm:t>
        <a:bodyPr/>
        <a:lstStyle/>
        <a:p>
          <a:endParaRPr lang="es-EC"/>
        </a:p>
      </dgm:t>
    </dgm:pt>
    <dgm:pt modelId="{2F49C510-30D3-440C-89D7-E66865E05180}" type="pres">
      <dgm:prSet presAssocID="{06658FAE-AD03-46BF-B029-61B2F4A6697D}" presName="negativeSpace" presStyleCnt="0"/>
      <dgm:spPr/>
      <dgm:t>
        <a:bodyPr/>
        <a:lstStyle/>
        <a:p>
          <a:endParaRPr lang="es-EC"/>
        </a:p>
      </dgm:t>
    </dgm:pt>
    <dgm:pt modelId="{73C16944-FA81-4C90-86C2-209FC33E65A7}" type="pres">
      <dgm:prSet presAssocID="{06658FAE-AD03-46BF-B029-61B2F4A6697D}" presName="childText" presStyleLbl="conFgAcc1" presStyleIdx="2" presStyleCnt="5">
        <dgm:presLayoutVars>
          <dgm:bulletEnabled val="1"/>
        </dgm:presLayoutVars>
      </dgm:prSet>
      <dgm:spPr/>
      <dgm:t>
        <a:bodyPr/>
        <a:lstStyle/>
        <a:p>
          <a:endParaRPr lang="es-EC"/>
        </a:p>
      </dgm:t>
    </dgm:pt>
    <dgm:pt modelId="{21338662-6780-4BE5-836D-B5D0DBADDC26}" type="pres">
      <dgm:prSet presAssocID="{45BE838B-5090-4C2D-B2FE-63AB978D0E9C}" presName="spaceBetweenRectangles" presStyleCnt="0"/>
      <dgm:spPr/>
      <dgm:t>
        <a:bodyPr/>
        <a:lstStyle/>
        <a:p>
          <a:endParaRPr lang="es-EC"/>
        </a:p>
      </dgm:t>
    </dgm:pt>
    <dgm:pt modelId="{93803FDF-F1F3-4DB1-8D47-1099338BF6BC}" type="pres">
      <dgm:prSet presAssocID="{EE074DD7-899D-4C34-A85A-B8520DA7E6C4}" presName="parentLin" presStyleCnt="0"/>
      <dgm:spPr/>
      <dgm:t>
        <a:bodyPr/>
        <a:lstStyle/>
        <a:p>
          <a:endParaRPr lang="es-EC"/>
        </a:p>
      </dgm:t>
    </dgm:pt>
    <dgm:pt modelId="{52075503-2968-4346-8890-C5519B04E65B}" type="pres">
      <dgm:prSet presAssocID="{EE074DD7-899D-4C34-A85A-B8520DA7E6C4}" presName="parentLeftMargin" presStyleLbl="node1" presStyleIdx="2" presStyleCnt="5"/>
      <dgm:spPr/>
      <dgm:t>
        <a:bodyPr/>
        <a:lstStyle/>
        <a:p>
          <a:endParaRPr lang="es-EC"/>
        </a:p>
      </dgm:t>
    </dgm:pt>
    <dgm:pt modelId="{369A2758-C719-4B56-BFC9-6F363167C818}" type="pres">
      <dgm:prSet presAssocID="{EE074DD7-899D-4C34-A85A-B8520DA7E6C4}" presName="parentText" presStyleLbl="node1" presStyleIdx="3" presStyleCnt="5">
        <dgm:presLayoutVars>
          <dgm:chMax val="0"/>
          <dgm:bulletEnabled val="1"/>
        </dgm:presLayoutVars>
      </dgm:prSet>
      <dgm:spPr/>
      <dgm:t>
        <a:bodyPr/>
        <a:lstStyle/>
        <a:p>
          <a:endParaRPr lang="es-EC"/>
        </a:p>
      </dgm:t>
    </dgm:pt>
    <dgm:pt modelId="{8A5BB39D-79AF-4CB0-87DB-E97407062B58}" type="pres">
      <dgm:prSet presAssocID="{EE074DD7-899D-4C34-A85A-B8520DA7E6C4}" presName="negativeSpace" presStyleCnt="0"/>
      <dgm:spPr/>
      <dgm:t>
        <a:bodyPr/>
        <a:lstStyle/>
        <a:p>
          <a:endParaRPr lang="es-EC"/>
        </a:p>
      </dgm:t>
    </dgm:pt>
    <dgm:pt modelId="{C69EA675-7552-4C8C-883F-B5A99284EBA3}" type="pres">
      <dgm:prSet presAssocID="{EE074DD7-899D-4C34-A85A-B8520DA7E6C4}" presName="childText" presStyleLbl="conFgAcc1" presStyleIdx="3" presStyleCnt="5">
        <dgm:presLayoutVars>
          <dgm:bulletEnabled val="1"/>
        </dgm:presLayoutVars>
      </dgm:prSet>
      <dgm:spPr/>
      <dgm:t>
        <a:bodyPr/>
        <a:lstStyle/>
        <a:p>
          <a:endParaRPr lang="es-EC"/>
        </a:p>
      </dgm:t>
    </dgm:pt>
    <dgm:pt modelId="{5F2304DB-36CE-4F68-94E3-B58036C82E57}" type="pres">
      <dgm:prSet presAssocID="{3C262B64-8222-4A69-9101-7A6538A7A97E}" presName="spaceBetweenRectangles" presStyleCnt="0"/>
      <dgm:spPr/>
      <dgm:t>
        <a:bodyPr/>
        <a:lstStyle/>
        <a:p>
          <a:endParaRPr lang="es-EC"/>
        </a:p>
      </dgm:t>
    </dgm:pt>
    <dgm:pt modelId="{699A4CE6-7295-4C69-A7BE-C701552F8E43}" type="pres">
      <dgm:prSet presAssocID="{F9C395A9-9055-45DD-BB86-6188609929A3}" presName="parentLin" presStyleCnt="0"/>
      <dgm:spPr/>
      <dgm:t>
        <a:bodyPr/>
        <a:lstStyle/>
        <a:p>
          <a:endParaRPr lang="es-EC"/>
        </a:p>
      </dgm:t>
    </dgm:pt>
    <dgm:pt modelId="{C6244A21-2CA9-4929-B51E-ED00EEE73FCF}" type="pres">
      <dgm:prSet presAssocID="{F9C395A9-9055-45DD-BB86-6188609929A3}" presName="parentLeftMargin" presStyleLbl="node1" presStyleIdx="3" presStyleCnt="5"/>
      <dgm:spPr/>
      <dgm:t>
        <a:bodyPr/>
        <a:lstStyle/>
        <a:p>
          <a:endParaRPr lang="es-EC"/>
        </a:p>
      </dgm:t>
    </dgm:pt>
    <dgm:pt modelId="{7BAE6F44-5FFD-4C17-8B13-C3F64BB89CBC}" type="pres">
      <dgm:prSet presAssocID="{F9C395A9-9055-45DD-BB86-6188609929A3}" presName="parentText" presStyleLbl="node1" presStyleIdx="4" presStyleCnt="5">
        <dgm:presLayoutVars>
          <dgm:chMax val="0"/>
          <dgm:bulletEnabled val="1"/>
        </dgm:presLayoutVars>
      </dgm:prSet>
      <dgm:spPr/>
      <dgm:t>
        <a:bodyPr/>
        <a:lstStyle/>
        <a:p>
          <a:endParaRPr lang="es-EC"/>
        </a:p>
      </dgm:t>
    </dgm:pt>
    <dgm:pt modelId="{408BDF5B-0036-48DD-9EA8-C9EF71884206}" type="pres">
      <dgm:prSet presAssocID="{F9C395A9-9055-45DD-BB86-6188609929A3}" presName="negativeSpace" presStyleCnt="0"/>
      <dgm:spPr/>
      <dgm:t>
        <a:bodyPr/>
        <a:lstStyle/>
        <a:p>
          <a:endParaRPr lang="es-EC"/>
        </a:p>
      </dgm:t>
    </dgm:pt>
    <dgm:pt modelId="{68DEB5B0-76EF-4B36-9BAA-3D9AF9EC725F}" type="pres">
      <dgm:prSet presAssocID="{F9C395A9-9055-45DD-BB86-6188609929A3}" presName="childText" presStyleLbl="conFgAcc1" presStyleIdx="4" presStyleCnt="5">
        <dgm:presLayoutVars>
          <dgm:bulletEnabled val="1"/>
        </dgm:presLayoutVars>
      </dgm:prSet>
      <dgm:spPr/>
      <dgm:t>
        <a:bodyPr/>
        <a:lstStyle/>
        <a:p>
          <a:endParaRPr lang="es-EC"/>
        </a:p>
      </dgm:t>
    </dgm:pt>
  </dgm:ptLst>
  <dgm:cxnLst>
    <dgm:cxn modelId="{F5F0EF03-AA14-4A47-8A74-0EC5CA46FA73}" srcId="{1AC5EED2-3DDC-46DC-8696-D7F741D9F84C}" destId="{F9C395A9-9055-45DD-BB86-6188609929A3}" srcOrd="4" destOrd="0" parTransId="{E1528251-3744-4D9E-B1FF-3FB236BC20C9}" sibTransId="{DE7ED7D2-4864-45D7-8037-138104236B8B}"/>
    <dgm:cxn modelId="{8A2C090A-DCC0-47AA-BE32-EB39703C99D2}" type="presOf" srcId="{06658FAE-AD03-46BF-B029-61B2F4A6697D}" destId="{7DFD0B4C-862A-4139-9DEE-FEF93236F90D}" srcOrd="0" destOrd="0" presId="urn:microsoft.com/office/officeart/2005/8/layout/list1"/>
    <dgm:cxn modelId="{79F73302-AA1F-4453-B990-D517A9F0C739}" type="presOf" srcId="{4F483574-751D-476D-993C-12199EB059CB}" destId="{09AACDA0-A7D5-498F-ADC8-1AAC8C126330}" srcOrd="0" destOrd="0" presId="urn:microsoft.com/office/officeart/2005/8/layout/list1"/>
    <dgm:cxn modelId="{E33F28D2-91D4-4F99-8459-6781710695C8}" type="presOf" srcId="{F9C395A9-9055-45DD-BB86-6188609929A3}" destId="{7BAE6F44-5FFD-4C17-8B13-C3F64BB89CBC}" srcOrd="1" destOrd="0" presId="urn:microsoft.com/office/officeart/2005/8/layout/list1"/>
    <dgm:cxn modelId="{EE51877A-5A07-4987-BDBF-2849AAFDE547}" type="presOf" srcId="{EE074DD7-899D-4C34-A85A-B8520DA7E6C4}" destId="{369A2758-C719-4B56-BFC9-6F363167C818}" srcOrd="1" destOrd="0" presId="urn:microsoft.com/office/officeart/2005/8/layout/list1"/>
    <dgm:cxn modelId="{DD1591DE-965B-42FA-AEB6-94C850CDB423}" srcId="{1AC5EED2-3DDC-46DC-8696-D7F741D9F84C}" destId="{06658FAE-AD03-46BF-B029-61B2F4A6697D}" srcOrd="2" destOrd="0" parTransId="{07A57F25-5C40-4614-9209-2D854668CDB6}" sibTransId="{45BE838B-5090-4C2D-B2FE-63AB978D0E9C}"/>
    <dgm:cxn modelId="{53A09647-7F86-4CDE-AA7D-74F3E5CB0B50}" type="presOf" srcId="{54496A6A-925B-4D61-A75F-701C60D7A258}" destId="{3D105079-C27E-4F7A-94A7-2D1490426A07}" srcOrd="0" destOrd="0" presId="urn:microsoft.com/office/officeart/2005/8/layout/list1"/>
    <dgm:cxn modelId="{8F91CC8F-DD89-4FB1-A03C-24769C7C52A8}" srcId="{1AC5EED2-3DDC-46DC-8696-D7F741D9F84C}" destId="{54496A6A-925B-4D61-A75F-701C60D7A258}" srcOrd="0" destOrd="0" parTransId="{543DDAB3-D1DC-4D66-BBD2-8990E199C555}" sibTransId="{59C44232-BBFB-4FB0-974F-D203F0ACCEAE}"/>
    <dgm:cxn modelId="{38572CAE-0EF2-447A-B0C1-45938896F5FD}" type="presOf" srcId="{54496A6A-925B-4D61-A75F-701C60D7A258}" destId="{B73174D7-6DD6-4027-B946-F3E5B3588850}" srcOrd="1" destOrd="0" presId="urn:microsoft.com/office/officeart/2005/8/layout/list1"/>
    <dgm:cxn modelId="{B680C66E-0DFF-48D3-9846-9D0EF6A2612C}" type="presOf" srcId="{EE074DD7-899D-4C34-A85A-B8520DA7E6C4}" destId="{52075503-2968-4346-8890-C5519B04E65B}" srcOrd="0" destOrd="0" presId="urn:microsoft.com/office/officeart/2005/8/layout/list1"/>
    <dgm:cxn modelId="{68BA1311-3996-46AB-8047-CBF729D8D34D}" type="presOf" srcId="{06658FAE-AD03-46BF-B029-61B2F4A6697D}" destId="{C1ADDAC5-1E94-4E67-B021-4FA75DE0312A}" srcOrd="1" destOrd="0" presId="urn:microsoft.com/office/officeart/2005/8/layout/list1"/>
    <dgm:cxn modelId="{13AEDF2F-5F83-46C7-9135-6F011C79D050}" type="presOf" srcId="{4F483574-751D-476D-993C-12199EB059CB}" destId="{E3A6C628-B4C6-48A9-9904-51E3809A4CDB}" srcOrd="1" destOrd="0" presId="urn:microsoft.com/office/officeart/2005/8/layout/list1"/>
    <dgm:cxn modelId="{9165B9D3-FC16-4D5E-8CE8-718CE4B4B3DF}" type="presOf" srcId="{1AC5EED2-3DDC-46DC-8696-D7F741D9F84C}" destId="{AFA7CDDD-229A-421F-8B16-4B4550D83DE8}" srcOrd="0" destOrd="0" presId="urn:microsoft.com/office/officeart/2005/8/layout/list1"/>
    <dgm:cxn modelId="{EC902E49-7652-4FB4-AC8A-1456C05BA130}" srcId="{1AC5EED2-3DDC-46DC-8696-D7F741D9F84C}" destId="{EE074DD7-899D-4C34-A85A-B8520DA7E6C4}" srcOrd="3" destOrd="0" parTransId="{423504AB-2EE1-4185-92D9-60BA7DB70661}" sibTransId="{3C262B64-8222-4A69-9101-7A6538A7A97E}"/>
    <dgm:cxn modelId="{691E81BC-1AD9-46D1-B686-84B2AD516428}" type="presOf" srcId="{F9C395A9-9055-45DD-BB86-6188609929A3}" destId="{C6244A21-2CA9-4929-B51E-ED00EEE73FCF}" srcOrd="0" destOrd="0" presId="urn:microsoft.com/office/officeart/2005/8/layout/list1"/>
    <dgm:cxn modelId="{95B9B4A9-AC42-49DE-949C-93CF3738BF2E}" srcId="{1AC5EED2-3DDC-46DC-8696-D7F741D9F84C}" destId="{4F483574-751D-476D-993C-12199EB059CB}" srcOrd="1" destOrd="0" parTransId="{30370CCD-BFC1-4EE8-8ECF-FDDA4E875235}" sibTransId="{A3E02BB6-2B76-41D5-B09E-F2EB85C27D1D}"/>
    <dgm:cxn modelId="{2B0610E1-910D-4BF5-94D6-7859EBCBC74C}" type="presParOf" srcId="{AFA7CDDD-229A-421F-8B16-4B4550D83DE8}" destId="{489FBB5A-0CC5-4F44-B235-C3B8E8619843}" srcOrd="0" destOrd="0" presId="urn:microsoft.com/office/officeart/2005/8/layout/list1"/>
    <dgm:cxn modelId="{478CCDBE-6BA5-4029-AF47-DB10E454A990}" type="presParOf" srcId="{489FBB5A-0CC5-4F44-B235-C3B8E8619843}" destId="{3D105079-C27E-4F7A-94A7-2D1490426A07}" srcOrd="0" destOrd="0" presId="urn:microsoft.com/office/officeart/2005/8/layout/list1"/>
    <dgm:cxn modelId="{BCB6B561-AA42-4E1A-99F3-8E0414D2D18A}" type="presParOf" srcId="{489FBB5A-0CC5-4F44-B235-C3B8E8619843}" destId="{B73174D7-6DD6-4027-B946-F3E5B3588850}" srcOrd="1" destOrd="0" presId="urn:microsoft.com/office/officeart/2005/8/layout/list1"/>
    <dgm:cxn modelId="{8743F168-505B-4DEC-8E80-4824306402F0}" type="presParOf" srcId="{AFA7CDDD-229A-421F-8B16-4B4550D83DE8}" destId="{EFEF08C4-9720-4F98-B09D-06F4AD1A0D6A}" srcOrd="1" destOrd="0" presId="urn:microsoft.com/office/officeart/2005/8/layout/list1"/>
    <dgm:cxn modelId="{F7E88542-2565-437B-8388-A8E09DB8B84F}" type="presParOf" srcId="{AFA7CDDD-229A-421F-8B16-4B4550D83DE8}" destId="{66CE2162-73EA-4D14-AA67-E0997E66ADCE}" srcOrd="2" destOrd="0" presId="urn:microsoft.com/office/officeart/2005/8/layout/list1"/>
    <dgm:cxn modelId="{F3DD0B19-A0D1-42EB-882D-F31DCBE970C2}" type="presParOf" srcId="{AFA7CDDD-229A-421F-8B16-4B4550D83DE8}" destId="{976B49BA-0C45-4AC6-BAF7-42D812F02999}" srcOrd="3" destOrd="0" presId="urn:microsoft.com/office/officeart/2005/8/layout/list1"/>
    <dgm:cxn modelId="{C55307FC-0299-4BA6-A560-AA76DAD2C8D0}" type="presParOf" srcId="{AFA7CDDD-229A-421F-8B16-4B4550D83DE8}" destId="{55F45708-F777-4EA7-90F8-E1A503D6C1FD}" srcOrd="4" destOrd="0" presId="urn:microsoft.com/office/officeart/2005/8/layout/list1"/>
    <dgm:cxn modelId="{40B9A7FD-DA1D-47D0-A9BE-B1C4EC83E421}" type="presParOf" srcId="{55F45708-F777-4EA7-90F8-E1A503D6C1FD}" destId="{09AACDA0-A7D5-498F-ADC8-1AAC8C126330}" srcOrd="0" destOrd="0" presId="urn:microsoft.com/office/officeart/2005/8/layout/list1"/>
    <dgm:cxn modelId="{986FAD5F-2633-47CE-B57D-43409AA5E5BF}" type="presParOf" srcId="{55F45708-F777-4EA7-90F8-E1A503D6C1FD}" destId="{E3A6C628-B4C6-48A9-9904-51E3809A4CDB}" srcOrd="1" destOrd="0" presId="urn:microsoft.com/office/officeart/2005/8/layout/list1"/>
    <dgm:cxn modelId="{AB0F8241-2180-4962-84C9-E3713A2B0608}" type="presParOf" srcId="{AFA7CDDD-229A-421F-8B16-4B4550D83DE8}" destId="{A74EE508-3329-4D18-B081-97522C9DF9D7}" srcOrd="5" destOrd="0" presId="urn:microsoft.com/office/officeart/2005/8/layout/list1"/>
    <dgm:cxn modelId="{17FC2291-87AF-4E72-87B5-61B9EAA3F8A7}" type="presParOf" srcId="{AFA7CDDD-229A-421F-8B16-4B4550D83DE8}" destId="{D02E1820-4459-4863-893A-D3A286D4B7B4}" srcOrd="6" destOrd="0" presId="urn:microsoft.com/office/officeart/2005/8/layout/list1"/>
    <dgm:cxn modelId="{D2E2B9FC-F104-4E6A-9BE1-792E59E6A5BD}" type="presParOf" srcId="{AFA7CDDD-229A-421F-8B16-4B4550D83DE8}" destId="{969FDBC2-A925-45DF-9B79-2EA46527F8C7}" srcOrd="7" destOrd="0" presId="urn:microsoft.com/office/officeart/2005/8/layout/list1"/>
    <dgm:cxn modelId="{2DE3FD69-47CA-4042-AC87-0C07CB222790}" type="presParOf" srcId="{AFA7CDDD-229A-421F-8B16-4B4550D83DE8}" destId="{010FCF75-1B60-4672-95F4-CCFAC2AB9373}" srcOrd="8" destOrd="0" presId="urn:microsoft.com/office/officeart/2005/8/layout/list1"/>
    <dgm:cxn modelId="{9221E7BF-20DA-40F5-A4AB-E16B09D6FDD9}" type="presParOf" srcId="{010FCF75-1B60-4672-95F4-CCFAC2AB9373}" destId="{7DFD0B4C-862A-4139-9DEE-FEF93236F90D}" srcOrd="0" destOrd="0" presId="urn:microsoft.com/office/officeart/2005/8/layout/list1"/>
    <dgm:cxn modelId="{0EADEE5F-B489-413D-88D5-1AE681DABF54}" type="presParOf" srcId="{010FCF75-1B60-4672-95F4-CCFAC2AB9373}" destId="{C1ADDAC5-1E94-4E67-B021-4FA75DE0312A}" srcOrd="1" destOrd="0" presId="urn:microsoft.com/office/officeart/2005/8/layout/list1"/>
    <dgm:cxn modelId="{DB834856-B4FF-47E0-87AF-A4D824B97E35}" type="presParOf" srcId="{AFA7CDDD-229A-421F-8B16-4B4550D83DE8}" destId="{2F49C510-30D3-440C-89D7-E66865E05180}" srcOrd="9" destOrd="0" presId="urn:microsoft.com/office/officeart/2005/8/layout/list1"/>
    <dgm:cxn modelId="{07ADE68A-17A8-4059-AE62-95F4E0AA64DE}" type="presParOf" srcId="{AFA7CDDD-229A-421F-8B16-4B4550D83DE8}" destId="{73C16944-FA81-4C90-86C2-209FC33E65A7}" srcOrd="10" destOrd="0" presId="urn:microsoft.com/office/officeart/2005/8/layout/list1"/>
    <dgm:cxn modelId="{45721AF0-3B3E-4735-9FA8-9EA1BD983E0D}" type="presParOf" srcId="{AFA7CDDD-229A-421F-8B16-4B4550D83DE8}" destId="{21338662-6780-4BE5-836D-B5D0DBADDC26}" srcOrd="11" destOrd="0" presId="urn:microsoft.com/office/officeart/2005/8/layout/list1"/>
    <dgm:cxn modelId="{02CCCF48-F181-4018-86F7-6C99C2CA7BCD}" type="presParOf" srcId="{AFA7CDDD-229A-421F-8B16-4B4550D83DE8}" destId="{93803FDF-F1F3-4DB1-8D47-1099338BF6BC}" srcOrd="12" destOrd="0" presId="urn:microsoft.com/office/officeart/2005/8/layout/list1"/>
    <dgm:cxn modelId="{A66BFE5C-0C6D-4279-A7C8-4C6660E423DD}" type="presParOf" srcId="{93803FDF-F1F3-4DB1-8D47-1099338BF6BC}" destId="{52075503-2968-4346-8890-C5519B04E65B}" srcOrd="0" destOrd="0" presId="urn:microsoft.com/office/officeart/2005/8/layout/list1"/>
    <dgm:cxn modelId="{5E586D2C-EF9C-4598-A08F-B8BD0524156D}" type="presParOf" srcId="{93803FDF-F1F3-4DB1-8D47-1099338BF6BC}" destId="{369A2758-C719-4B56-BFC9-6F363167C818}" srcOrd="1" destOrd="0" presId="urn:microsoft.com/office/officeart/2005/8/layout/list1"/>
    <dgm:cxn modelId="{E8F2264D-044D-42AD-BE14-343CDC72FFB5}" type="presParOf" srcId="{AFA7CDDD-229A-421F-8B16-4B4550D83DE8}" destId="{8A5BB39D-79AF-4CB0-87DB-E97407062B58}" srcOrd="13" destOrd="0" presId="urn:microsoft.com/office/officeart/2005/8/layout/list1"/>
    <dgm:cxn modelId="{7C8E93A7-7563-405B-B064-9B57502CF58E}" type="presParOf" srcId="{AFA7CDDD-229A-421F-8B16-4B4550D83DE8}" destId="{C69EA675-7552-4C8C-883F-B5A99284EBA3}" srcOrd="14" destOrd="0" presId="urn:microsoft.com/office/officeart/2005/8/layout/list1"/>
    <dgm:cxn modelId="{E4B821CE-EC0D-473E-AE1C-BE740A4BFC3C}" type="presParOf" srcId="{AFA7CDDD-229A-421F-8B16-4B4550D83DE8}" destId="{5F2304DB-36CE-4F68-94E3-B58036C82E57}" srcOrd="15" destOrd="0" presId="urn:microsoft.com/office/officeart/2005/8/layout/list1"/>
    <dgm:cxn modelId="{013BAE60-B235-4529-9270-AD2CABFBC759}" type="presParOf" srcId="{AFA7CDDD-229A-421F-8B16-4B4550D83DE8}" destId="{699A4CE6-7295-4C69-A7BE-C701552F8E43}" srcOrd="16" destOrd="0" presId="urn:microsoft.com/office/officeart/2005/8/layout/list1"/>
    <dgm:cxn modelId="{E31E2336-0F77-4B41-BC3E-AB32984C1EA2}" type="presParOf" srcId="{699A4CE6-7295-4C69-A7BE-C701552F8E43}" destId="{C6244A21-2CA9-4929-B51E-ED00EEE73FCF}" srcOrd="0" destOrd="0" presId="urn:microsoft.com/office/officeart/2005/8/layout/list1"/>
    <dgm:cxn modelId="{97E7582C-4DD1-487C-AB3C-D6F6BA6376EF}" type="presParOf" srcId="{699A4CE6-7295-4C69-A7BE-C701552F8E43}" destId="{7BAE6F44-5FFD-4C17-8B13-C3F64BB89CBC}" srcOrd="1" destOrd="0" presId="urn:microsoft.com/office/officeart/2005/8/layout/list1"/>
    <dgm:cxn modelId="{E0D0C8A1-50A7-41C4-A630-D4768997CAB9}" type="presParOf" srcId="{AFA7CDDD-229A-421F-8B16-4B4550D83DE8}" destId="{408BDF5B-0036-48DD-9EA8-C9EF71884206}" srcOrd="17" destOrd="0" presId="urn:microsoft.com/office/officeart/2005/8/layout/list1"/>
    <dgm:cxn modelId="{8199ED7C-607A-4496-93A8-D79E7CC0DFAC}" type="presParOf" srcId="{AFA7CDDD-229A-421F-8B16-4B4550D83DE8}" destId="{68DEB5B0-76EF-4B36-9BAA-3D9AF9EC725F}" srcOrd="18"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427664-D7EB-42FF-B683-CC759257CC4B}" type="doc">
      <dgm:prSet loTypeId="urn:microsoft.com/office/officeart/2005/8/layout/pyramid4" loCatId="pyramid" qsTypeId="urn:microsoft.com/office/officeart/2005/8/quickstyle/simple5" qsCatId="simple" csTypeId="urn:microsoft.com/office/officeart/2005/8/colors/colorful1" csCatId="colorful" phldr="1"/>
      <dgm:spPr/>
      <dgm:t>
        <a:bodyPr/>
        <a:lstStyle/>
        <a:p>
          <a:endParaRPr lang="es-EC"/>
        </a:p>
      </dgm:t>
    </dgm:pt>
    <dgm:pt modelId="{E8504B1C-6599-4437-87F8-962110376E2B}">
      <dgm:prSet phldrT="[Text]" custT="1"/>
      <dgm:spPr>
        <a:gradFill rotWithShape="0">
          <a:gsLst>
            <a:gs pos="27000">
              <a:srgbClr val="7030A0"/>
            </a:gs>
            <a:gs pos="80000">
              <a:srgbClr val="CC00CC"/>
            </a:gs>
          </a:gsLst>
        </a:gradFill>
      </dgm:spPr>
      <dgm:t>
        <a:bodyPr/>
        <a:lstStyle/>
        <a:p>
          <a:pPr algn="r"/>
          <a:r>
            <a:rPr lang="es-EC" sz="700" b="1" dirty="0" smtClean="0">
              <a:solidFill>
                <a:schemeClr val="tx1"/>
              </a:solidFill>
            </a:rPr>
            <a:t>CONFIDENCIALIDAD</a:t>
          </a:r>
          <a:endParaRPr lang="es-EC" sz="600" b="1" dirty="0">
            <a:solidFill>
              <a:schemeClr val="tx1"/>
            </a:solidFill>
          </a:endParaRPr>
        </a:p>
      </dgm:t>
    </dgm:pt>
    <dgm:pt modelId="{25946847-A7B8-40AF-B438-ED914D1B1E27}" type="parTrans" cxnId="{224B0A4C-E66E-4E54-BB1D-96020E9E4BAB}">
      <dgm:prSet/>
      <dgm:spPr/>
      <dgm:t>
        <a:bodyPr/>
        <a:lstStyle/>
        <a:p>
          <a:pPr algn="r"/>
          <a:endParaRPr lang="es-EC" b="1"/>
        </a:p>
      </dgm:t>
    </dgm:pt>
    <dgm:pt modelId="{1D8DAA54-E753-42F6-8421-013CD4AA2A85}" type="sibTrans" cxnId="{224B0A4C-E66E-4E54-BB1D-96020E9E4BAB}">
      <dgm:prSet/>
      <dgm:spPr/>
      <dgm:t>
        <a:bodyPr/>
        <a:lstStyle/>
        <a:p>
          <a:pPr algn="r"/>
          <a:endParaRPr lang="es-EC" b="1"/>
        </a:p>
      </dgm:t>
    </dgm:pt>
    <dgm:pt modelId="{AB019A46-C1F4-435A-BFD7-CBF19022FEE8}">
      <dgm:prSet phldrT="[Text]" custT="1"/>
      <dgm:spPr>
        <a:solidFill>
          <a:srgbClr val="00B0F0"/>
        </a:solidFill>
      </dgm:spPr>
      <dgm:t>
        <a:bodyPr/>
        <a:lstStyle/>
        <a:p>
          <a:pPr algn="r"/>
          <a:r>
            <a:rPr lang="es-EC" sz="1000" b="1" dirty="0">
              <a:solidFill>
                <a:schemeClr val="tx1"/>
              </a:solidFill>
            </a:rPr>
            <a:t>INTEGRIDAD</a:t>
          </a:r>
          <a:endParaRPr lang="es-EC" sz="800" b="1" dirty="0">
            <a:solidFill>
              <a:schemeClr val="tx1"/>
            </a:solidFill>
          </a:endParaRPr>
        </a:p>
      </dgm:t>
    </dgm:pt>
    <dgm:pt modelId="{3942B404-3BA0-4FD7-8217-84DF6EAFB2A0}" type="parTrans" cxnId="{72182439-A538-4783-8604-4088D34C3574}">
      <dgm:prSet/>
      <dgm:spPr/>
      <dgm:t>
        <a:bodyPr/>
        <a:lstStyle/>
        <a:p>
          <a:pPr algn="r"/>
          <a:endParaRPr lang="es-EC" b="1"/>
        </a:p>
      </dgm:t>
    </dgm:pt>
    <dgm:pt modelId="{AE72A648-5D07-4AD8-A1A8-DD0F07562951}" type="sibTrans" cxnId="{72182439-A538-4783-8604-4088D34C3574}">
      <dgm:prSet/>
      <dgm:spPr/>
      <dgm:t>
        <a:bodyPr/>
        <a:lstStyle/>
        <a:p>
          <a:pPr algn="r"/>
          <a:endParaRPr lang="es-EC" b="1"/>
        </a:p>
      </dgm:t>
    </dgm:pt>
    <dgm:pt modelId="{3B68A52B-3729-4D47-811D-24B4737FB17E}">
      <dgm:prSet phldrT="[Text]" custT="1"/>
      <dgm:spPr>
        <a:solidFill>
          <a:schemeClr val="accent6">
            <a:lumMod val="20000"/>
            <a:lumOff val="80000"/>
          </a:schemeClr>
        </a:solidFill>
      </dgm:spPr>
      <dgm:t>
        <a:bodyPr/>
        <a:lstStyle/>
        <a:p>
          <a:pPr algn="r"/>
          <a:r>
            <a:rPr lang="es-EC" sz="900" b="1" dirty="0">
              <a:solidFill>
                <a:schemeClr val="tx1"/>
              </a:solidFill>
            </a:rPr>
            <a:t>INFORMACIÓN</a:t>
          </a:r>
          <a:endParaRPr lang="es-EC" sz="600" b="1" dirty="0">
            <a:solidFill>
              <a:schemeClr val="tx1"/>
            </a:solidFill>
          </a:endParaRPr>
        </a:p>
      </dgm:t>
    </dgm:pt>
    <dgm:pt modelId="{A929258A-CC1F-4E68-91D0-FD1163606535}" type="parTrans" cxnId="{FF3BC2AF-B935-4712-B860-4EC5311E5D8A}">
      <dgm:prSet/>
      <dgm:spPr/>
      <dgm:t>
        <a:bodyPr/>
        <a:lstStyle/>
        <a:p>
          <a:pPr algn="r"/>
          <a:endParaRPr lang="es-EC" b="1"/>
        </a:p>
      </dgm:t>
    </dgm:pt>
    <dgm:pt modelId="{9DDFC065-369E-4B33-BCB1-D4B73BCF4E87}" type="sibTrans" cxnId="{FF3BC2AF-B935-4712-B860-4EC5311E5D8A}">
      <dgm:prSet/>
      <dgm:spPr/>
      <dgm:t>
        <a:bodyPr/>
        <a:lstStyle/>
        <a:p>
          <a:pPr algn="r"/>
          <a:endParaRPr lang="es-EC" b="1"/>
        </a:p>
      </dgm:t>
    </dgm:pt>
    <dgm:pt modelId="{828D7BF6-545E-44EF-8766-288000337DF4}">
      <dgm:prSet phldrT="[Text]" custT="1"/>
      <dgm:spPr>
        <a:gradFill rotWithShape="0">
          <a:gsLst>
            <a:gs pos="27000">
              <a:srgbClr val="002060"/>
            </a:gs>
            <a:gs pos="69000">
              <a:srgbClr val="0070C0"/>
            </a:gs>
          </a:gsLst>
          <a:lin ang="5400000" scaled="0"/>
        </a:gradFill>
      </dgm:spPr>
      <dgm:t>
        <a:bodyPr/>
        <a:lstStyle/>
        <a:p>
          <a:pPr algn="r"/>
          <a:r>
            <a:rPr lang="es-EC" sz="850" b="1" dirty="0">
              <a:solidFill>
                <a:schemeClr val="tx1"/>
              </a:solidFill>
            </a:rPr>
            <a:t>DISPONIBILIDAD</a:t>
          </a:r>
        </a:p>
      </dgm:t>
    </dgm:pt>
    <dgm:pt modelId="{9175F61A-638A-432B-9232-86494EC25F0E}" type="parTrans" cxnId="{B684EAC2-1FD5-4281-8F63-7288AB911725}">
      <dgm:prSet/>
      <dgm:spPr/>
      <dgm:t>
        <a:bodyPr/>
        <a:lstStyle/>
        <a:p>
          <a:pPr algn="r"/>
          <a:endParaRPr lang="es-EC" b="1"/>
        </a:p>
      </dgm:t>
    </dgm:pt>
    <dgm:pt modelId="{1C222E96-1592-47E0-BCA0-D063A19CD79D}" type="sibTrans" cxnId="{B684EAC2-1FD5-4281-8F63-7288AB911725}">
      <dgm:prSet/>
      <dgm:spPr/>
      <dgm:t>
        <a:bodyPr/>
        <a:lstStyle/>
        <a:p>
          <a:pPr algn="r"/>
          <a:endParaRPr lang="es-EC" b="1"/>
        </a:p>
      </dgm:t>
    </dgm:pt>
    <dgm:pt modelId="{16C2F198-86C5-42BC-849D-02A3722D89EE}" type="pres">
      <dgm:prSet presAssocID="{92427664-D7EB-42FF-B683-CC759257CC4B}" presName="compositeShape" presStyleCnt="0">
        <dgm:presLayoutVars>
          <dgm:chMax val="9"/>
          <dgm:dir/>
          <dgm:resizeHandles val="exact"/>
        </dgm:presLayoutVars>
      </dgm:prSet>
      <dgm:spPr/>
      <dgm:t>
        <a:bodyPr/>
        <a:lstStyle/>
        <a:p>
          <a:endParaRPr lang="es-EC"/>
        </a:p>
      </dgm:t>
    </dgm:pt>
    <dgm:pt modelId="{EC54DE75-0432-4F0F-8644-E1A077CA63C4}" type="pres">
      <dgm:prSet presAssocID="{92427664-D7EB-42FF-B683-CC759257CC4B}" presName="triangle1" presStyleLbl="node1" presStyleIdx="0" presStyleCnt="4">
        <dgm:presLayoutVars>
          <dgm:bulletEnabled val="1"/>
        </dgm:presLayoutVars>
      </dgm:prSet>
      <dgm:spPr/>
      <dgm:t>
        <a:bodyPr/>
        <a:lstStyle/>
        <a:p>
          <a:endParaRPr lang="es-EC"/>
        </a:p>
      </dgm:t>
    </dgm:pt>
    <dgm:pt modelId="{24405932-EEC1-435A-94CD-AD1D7F495CD3}" type="pres">
      <dgm:prSet presAssocID="{92427664-D7EB-42FF-B683-CC759257CC4B}" presName="triangle2" presStyleLbl="node1" presStyleIdx="1" presStyleCnt="4" custLinFactNeighborX="914">
        <dgm:presLayoutVars>
          <dgm:bulletEnabled val="1"/>
        </dgm:presLayoutVars>
      </dgm:prSet>
      <dgm:spPr/>
      <dgm:t>
        <a:bodyPr/>
        <a:lstStyle/>
        <a:p>
          <a:endParaRPr lang="es-EC"/>
        </a:p>
      </dgm:t>
    </dgm:pt>
    <dgm:pt modelId="{FE0F1A84-25DE-4B05-9B1C-CA387F329F94}" type="pres">
      <dgm:prSet presAssocID="{92427664-D7EB-42FF-B683-CC759257CC4B}" presName="triangle3" presStyleLbl="node1" presStyleIdx="2" presStyleCnt="4" custLinFactNeighborY="914">
        <dgm:presLayoutVars>
          <dgm:bulletEnabled val="1"/>
        </dgm:presLayoutVars>
      </dgm:prSet>
      <dgm:spPr/>
      <dgm:t>
        <a:bodyPr/>
        <a:lstStyle/>
        <a:p>
          <a:endParaRPr lang="es-EC"/>
        </a:p>
      </dgm:t>
    </dgm:pt>
    <dgm:pt modelId="{90A770D8-B322-47C8-B49F-FCD47C8DC287}" type="pres">
      <dgm:prSet presAssocID="{92427664-D7EB-42FF-B683-CC759257CC4B}" presName="triangle4" presStyleLbl="node1" presStyleIdx="3" presStyleCnt="4">
        <dgm:presLayoutVars>
          <dgm:bulletEnabled val="1"/>
        </dgm:presLayoutVars>
      </dgm:prSet>
      <dgm:spPr/>
      <dgm:t>
        <a:bodyPr/>
        <a:lstStyle/>
        <a:p>
          <a:endParaRPr lang="es-EC"/>
        </a:p>
      </dgm:t>
    </dgm:pt>
  </dgm:ptLst>
  <dgm:cxnLst>
    <dgm:cxn modelId="{609886C7-18CA-437C-9D30-41EBF03634CA}" type="presOf" srcId="{92427664-D7EB-42FF-B683-CC759257CC4B}" destId="{16C2F198-86C5-42BC-849D-02A3722D89EE}" srcOrd="0" destOrd="0" presId="urn:microsoft.com/office/officeart/2005/8/layout/pyramid4"/>
    <dgm:cxn modelId="{224B0A4C-E66E-4E54-BB1D-96020E9E4BAB}" srcId="{92427664-D7EB-42FF-B683-CC759257CC4B}" destId="{E8504B1C-6599-4437-87F8-962110376E2B}" srcOrd="0" destOrd="0" parTransId="{25946847-A7B8-40AF-B438-ED914D1B1E27}" sibTransId="{1D8DAA54-E753-42F6-8421-013CD4AA2A85}"/>
    <dgm:cxn modelId="{807D262E-10EE-44B6-AD10-1A4F69F10C7E}" type="presOf" srcId="{3B68A52B-3729-4D47-811D-24B4737FB17E}" destId="{FE0F1A84-25DE-4B05-9B1C-CA387F329F94}" srcOrd="0" destOrd="0" presId="urn:microsoft.com/office/officeart/2005/8/layout/pyramid4"/>
    <dgm:cxn modelId="{72182439-A538-4783-8604-4088D34C3574}" srcId="{92427664-D7EB-42FF-B683-CC759257CC4B}" destId="{AB019A46-C1F4-435A-BFD7-CBF19022FEE8}" srcOrd="1" destOrd="0" parTransId="{3942B404-3BA0-4FD7-8217-84DF6EAFB2A0}" sibTransId="{AE72A648-5D07-4AD8-A1A8-DD0F07562951}"/>
    <dgm:cxn modelId="{7E393D88-DC70-446E-881D-749936A4B6E7}" type="presOf" srcId="{E8504B1C-6599-4437-87F8-962110376E2B}" destId="{EC54DE75-0432-4F0F-8644-E1A077CA63C4}" srcOrd="0" destOrd="0" presId="urn:microsoft.com/office/officeart/2005/8/layout/pyramid4"/>
    <dgm:cxn modelId="{FF3BC2AF-B935-4712-B860-4EC5311E5D8A}" srcId="{92427664-D7EB-42FF-B683-CC759257CC4B}" destId="{3B68A52B-3729-4D47-811D-24B4737FB17E}" srcOrd="2" destOrd="0" parTransId="{A929258A-CC1F-4E68-91D0-FD1163606535}" sibTransId="{9DDFC065-369E-4B33-BCB1-D4B73BCF4E87}"/>
    <dgm:cxn modelId="{B684EAC2-1FD5-4281-8F63-7288AB911725}" srcId="{92427664-D7EB-42FF-B683-CC759257CC4B}" destId="{828D7BF6-545E-44EF-8766-288000337DF4}" srcOrd="3" destOrd="0" parTransId="{9175F61A-638A-432B-9232-86494EC25F0E}" sibTransId="{1C222E96-1592-47E0-BCA0-D063A19CD79D}"/>
    <dgm:cxn modelId="{4F8BD3C9-CB4D-48E4-BEB0-EB79DAC8D5A7}" type="presOf" srcId="{AB019A46-C1F4-435A-BFD7-CBF19022FEE8}" destId="{24405932-EEC1-435A-94CD-AD1D7F495CD3}" srcOrd="0" destOrd="0" presId="urn:microsoft.com/office/officeart/2005/8/layout/pyramid4"/>
    <dgm:cxn modelId="{3F116954-61C5-40B9-B1AF-AE5CD2D74A1C}" type="presOf" srcId="{828D7BF6-545E-44EF-8766-288000337DF4}" destId="{90A770D8-B322-47C8-B49F-FCD47C8DC287}" srcOrd="0" destOrd="0" presId="urn:microsoft.com/office/officeart/2005/8/layout/pyramid4"/>
    <dgm:cxn modelId="{85F26B65-4B66-4708-9610-C3C1584DD70D}" type="presParOf" srcId="{16C2F198-86C5-42BC-849D-02A3722D89EE}" destId="{EC54DE75-0432-4F0F-8644-E1A077CA63C4}" srcOrd="0" destOrd="0" presId="urn:microsoft.com/office/officeart/2005/8/layout/pyramid4"/>
    <dgm:cxn modelId="{FD4910BB-91E0-425B-A0B5-8E3186C326D8}" type="presParOf" srcId="{16C2F198-86C5-42BC-849D-02A3722D89EE}" destId="{24405932-EEC1-435A-94CD-AD1D7F495CD3}" srcOrd="1" destOrd="0" presId="urn:microsoft.com/office/officeart/2005/8/layout/pyramid4"/>
    <dgm:cxn modelId="{116D1FED-E790-46B2-9C0B-F665C5846686}" type="presParOf" srcId="{16C2F198-86C5-42BC-849D-02A3722D89EE}" destId="{FE0F1A84-25DE-4B05-9B1C-CA387F329F94}" srcOrd="2" destOrd="0" presId="urn:microsoft.com/office/officeart/2005/8/layout/pyramid4"/>
    <dgm:cxn modelId="{AD118076-C029-4BE1-AF37-574F8DED5089}" type="presParOf" srcId="{16C2F198-86C5-42BC-849D-02A3722D89EE}" destId="{90A770D8-B322-47C8-B49F-FCD47C8DC287}" srcOrd="3" destOrd="0" presId="urn:microsoft.com/office/officeart/2005/8/layout/pyramid4"/>
  </dgm:cxnLst>
  <dgm:bg/>
  <dgm:whole>
    <a:ln w="3175">
      <a:noFill/>
      <a:prstDash val="solid"/>
    </a:ln>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9CD4FF-1301-4AB9-B6CF-88A962E90B76}"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s-EC"/>
        </a:p>
      </dgm:t>
    </dgm:pt>
    <dgm:pt modelId="{043609BB-1345-4032-AFBA-1EB45B953AFA}">
      <dgm:prSet phldrT="[Texto]"/>
      <dgm:spPr/>
      <dgm:t>
        <a:bodyPr/>
        <a:lstStyle/>
        <a:p>
          <a:r>
            <a:rPr lang="es-EC" dirty="0" smtClean="0">
              <a:solidFill>
                <a:schemeClr val="tx1"/>
              </a:solidFill>
            </a:rPr>
            <a:t>Servidores</a:t>
          </a:r>
          <a:endParaRPr lang="es-EC" dirty="0">
            <a:solidFill>
              <a:schemeClr val="tx1"/>
            </a:solidFill>
          </a:endParaRPr>
        </a:p>
      </dgm:t>
    </dgm:pt>
    <dgm:pt modelId="{7711D2D2-C0EC-4B97-8481-B60348B72CC9}" type="parTrans" cxnId="{E74E0841-5B3E-404C-A757-B03CF846BE12}">
      <dgm:prSet/>
      <dgm:spPr/>
      <dgm:t>
        <a:bodyPr/>
        <a:lstStyle/>
        <a:p>
          <a:endParaRPr lang="es-EC">
            <a:solidFill>
              <a:schemeClr val="tx1"/>
            </a:solidFill>
          </a:endParaRPr>
        </a:p>
      </dgm:t>
    </dgm:pt>
    <dgm:pt modelId="{F15999C0-FE74-4576-8A77-F9662E272A43}" type="sibTrans" cxnId="{E74E0841-5B3E-404C-A757-B03CF846BE12}">
      <dgm:prSet/>
      <dgm:spPr/>
      <dgm:t>
        <a:bodyPr/>
        <a:lstStyle/>
        <a:p>
          <a:endParaRPr lang="es-EC">
            <a:solidFill>
              <a:schemeClr val="tx1"/>
            </a:solidFill>
          </a:endParaRPr>
        </a:p>
      </dgm:t>
    </dgm:pt>
    <dgm:pt modelId="{46CAAE14-E1BE-4E49-A43C-5F11B9EA150D}">
      <dgm:prSet phldrT="[Texto]"/>
      <dgm:spPr/>
      <dgm:t>
        <a:bodyPr/>
        <a:lstStyle/>
        <a:p>
          <a:r>
            <a:rPr lang="es-EC" dirty="0" smtClean="0">
              <a:solidFill>
                <a:schemeClr val="tx1"/>
              </a:solidFill>
            </a:rPr>
            <a:t>Software</a:t>
          </a:r>
          <a:endParaRPr lang="es-EC" dirty="0">
            <a:solidFill>
              <a:schemeClr val="tx1"/>
            </a:solidFill>
          </a:endParaRPr>
        </a:p>
      </dgm:t>
    </dgm:pt>
    <dgm:pt modelId="{8DFEAC68-4F42-4794-AC8F-340855EC5507}" type="parTrans" cxnId="{FD6F92CD-0EB9-4B26-B7F4-056524FBEFD6}">
      <dgm:prSet/>
      <dgm:spPr/>
      <dgm:t>
        <a:bodyPr/>
        <a:lstStyle/>
        <a:p>
          <a:endParaRPr lang="es-EC">
            <a:solidFill>
              <a:schemeClr val="tx1"/>
            </a:solidFill>
          </a:endParaRPr>
        </a:p>
      </dgm:t>
    </dgm:pt>
    <dgm:pt modelId="{EE4B1766-41CB-44E3-9515-38C81B0E16C0}" type="sibTrans" cxnId="{FD6F92CD-0EB9-4B26-B7F4-056524FBEFD6}">
      <dgm:prSet/>
      <dgm:spPr/>
      <dgm:t>
        <a:bodyPr/>
        <a:lstStyle/>
        <a:p>
          <a:endParaRPr lang="es-EC">
            <a:solidFill>
              <a:schemeClr val="tx1"/>
            </a:solidFill>
          </a:endParaRPr>
        </a:p>
      </dgm:t>
    </dgm:pt>
    <dgm:pt modelId="{27D60251-2F15-4844-A0D7-48E4AE4ACFF7}">
      <dgm:prSet phldrT="[Texto]"/>
      <dgm:spPr/>
      <dgm:t>
        <a:bodyPr/>
        <a:lstStyle/>
        <a:p>
          <a:r>
            <a:rPr lang="es-EC" dirty="0" smtClean="0">
              <a:solidFill>
                <a:schemeClr val="tx1"/>
              </a:solidFill>
            </a:rPr>
            <a:t>Hardware</a:t>
          </a:r>
          <a:endParaRPr lang="es-EC" dirty="0">
            <a:solidFill>
              <a:schemeClr val="tx1"/>
            </a:solidFill>
          </a:endParaRPr>
        </a:p>
      </dgm:t>
    </dgm:pt>
    <dgm:pt modelId="{5BC3620B-23C2-49C2-BDE6-B3D3A59FDC42}" type="parTrans" cxnId="{7C72BC5C-25C6-4B21-AF69-A8F5844DA434}">
      <dgm:prSet/>
      <dgm:spPr/>
      <dgm:t>
        <a:bodyPr/>
        <a:lstStyle/>
        <a:p>
          <a:endParaRPr lang="es-EC">
            <a:solidFill>
              <a:schemeClr val="tx1"/>
            </a:solidFill>
          </a:endParaRPr>
        </a:p>
      </dgm:t>
    </dgm:pt>
    <dgm:pt modelId="{9DB6520A-6EEA-4DFE-AA00-05DAA5675C18}" type="sibTrans" cxnId="{7C72BC5C-25C6-4B21-AF69-A8F5844DA434}">
      <dgm:prSet/>
      <dgm:spPr/>
      <dgm:t>
        <a:bodyPr/>
        <a:lstStyle/>
        <a:p>
          <a:endParaRPr lang="es-EC">
            <a:solidFill>
              <a:schemeClr val="tx1"/>
            </a:solidFill>
          </a:endParaRPr>
        </a:p>
      </dgm:t>
    </dgm:pt>
    <dgm:pt modelId="{D1D43AC0-9E51-4C4A-8EE9-E2C697C31F7F}">
      <dgm:prSet/>
      <dgm:spPr/>
      <dgm:t>
        <a:bodyPr/>
        <a:lstStyle/>
        <a:p>
          <a:pPr algn="just"/>
          <a:r>
            <a:rPr lang="es-EC" dirty="0" smtClean="0">
              <a:solidFill>
                <a:schemeClr val="tx1"/>
              </a:solidFill>
            </a:rPr>
            <a:t>Errores de configuración que permita un acceso no autorizado</a:t>
          </a:r>
          <a:endParaRPr lang="es-EC" dirty="0">
            <a:solidFill>
              <a:schemeClr val="tx1"/>
            </a:solidFill>
          </a:endParaRPr>
        </a:p>
      </dgm:t>
    </dgm:pt>
    <dgm:pt modelId="{ECCD7A50-0692-490E-ABDE-657019A266FD}" type="parTrans" cxnId="{4256D67C-1D69-4EDE-8DF3-0A03854D629E}">
      <dgm:prSet/>
      <dgm:spPr/>
      <dgm:t>
        <a:bodyPr/>
        <a:lstStyle/>
        <a:p>
          <a:endParaRPr lang="es-EC">
            <a:solidFill>
              <a:schemeClr val="tx1"/>
            </a:solidFill>
          </a:endParaRPr>
        </a:p>
      </dgm:t>
    </dgm:pt>
    <dgm:pt modelId="{24054F0B-C6BA-4A05-87ED-E0AE2C78FB3A}" type="sibTrans" cxnId="{4256D67C-1D69-4EDE-8DF3-0A03854D629E}">
      <dgm:prSet/>
      <dgm:spPr/>
      <dgm:t>
        <a:bodyPr/>
        <a:lstStyle/>
        <a:p>
          <a:endParaRPr lang="es-EC">
            <a:solidFill>
              <a:schemeClr val="tx1"/>
            </a:solidFill>
          </a:endParaRPr>
        </a:p>
      </dgm:t>
    </dgm:pt>
    <dgm:pt modelId="{7F281051-7EED-4596-848D-55ADD1FCCCD0}">
      <dgm:prSet/>
      <dgm:spPr/>
      <dgm:t>
        <a:bodyPr/>
        <a:lstStyle/>
        <a:p>
          <a:pPr algn="just"/>
          <a:r>
            <a:rPr lang="es-EC" dirty="0" smtClean="0">
              <a:solidFill>
                <a:schemeClr val="tx1"/>
              </a:solidFill>
            </a:rPr>
            <a:t>Permitir la modificación no autorizada de datos no registrados</a:t>
          </a:r>
          <a:endParaRPr lang="es-EC" dirty="0">
            <a:solidFill>
              <a:schemeClr val="tx1"/>
            </a:solidFill>
          </a:endParaRPr>
        </a:p>
      </dgm:t>
    </dgm:pt>
    <dgm:pt modelId="{E338D1AC-AC60-4D9D-999F-C59B8B5A5B42}" type="parTrans" cxnId="{A90372E3-3638-4240-AFC3-88B915FAB283}">
      <dgm:prSet/>
      <dgm:spPr/>
      <dgm:t>
        <a:bodyPr/>
        <a:lstStyle/>
        <a:p>
          <a:endParaRPr lang="es-EC">
            <a:solidFill>
              <a:schemeClr val="tx1"/>
            </a:solidFill>
          </a:endParaRPr>
        </a:p>
      </dgm:t>
    </dgm:pt>
    <dgm:pt modelId="{5AA809F2-E6CB-4923-B6F1-785B06023EBC}" type="sibTrans" cxnId="{A90372E3-3638-4240-AFC3-88B915FAB283}">
      <dgm:prSet/>
      <dgm:spPr/>
      <dgm:t>
        <a:bodyPr/>
        <a:lstStyle/>
        <a:p>
          <a:endParaRPr lang="es-EC">
            <a:solidFill>
              <a:schemeClr val="tx1"/>
            </a:solidFill>
          </a:endParaRPr>
        </a:p>
      </dgm:t>
    </dgm:pt>
    <dgm:pt modelId="{B55789CB-28CB-437E-8A43-E784DA5B678F}">
      <dgm:prSet/>
      <dgm:spPr/>
      <dgm:t>
        <a:bodyPr/>
        <a:lstStyle/>
        <a:p>
          <a:pPr algn="just"/>
          <a:r>
            <a:rPr lang="es-EC" dirty="0" smtClean="0">
              <a:solidFill>
                <a:schemeClr val="tx1"/>
              </a:solidFill>
            </a:rPr>
            <a:t>El software de desarrollo local es susceptible a tener errores de configuración que son detectados durante la ejecución de las aplicaciones.</a:t>
          </a:r>
          <a:endParaRPr lang="es-EC" dirty="0">
            <a:solidFill>
              <a:schemeClr val="tx1"/>
            </a:solidFill>
          </a:endParaRPr>
        </a:p>
      </dgm:t>
    </dgm:pt>
    <dgm:pt modelId="{535CA969-73C9-44DC-9BF0-D06BC9992923}" type="parTrans" cxnId="{18A6EBE8-C730-47DA-8783-09A7174F7787}">
      <dgm:prSet/>
      <dgm:spPr/>
      <dgm:t>
        <a:bodyPr/>
        <a:lstStyle/>
        <a:p>
          <a:endParaRPr lang="es-EC">
            <a:solidFill>
              <a:schemeClr val="tx1"/>
            </a:solidFill>
          </a:endParaRPr>
        </a:p>
      </dgm:t>
    </dgm:pt>
    <dgm:pt modelId="{AF8C6319-6B43-43CF-B2EA-3C2D86C51346}" type="sibTrans" cxnId="{18A6EBE8-C730-47DA-8783-09A7174F7787}">
      <dgm:prSet/>
      <dgm:spPr/>
      <dgm:t>
        <a:bodyPr/>
        <a:lstStyle/>
        <a:p>
          <a:endParaRPr lang="es-EC">
            <a:solidFill>
              <a:schemeClr val="tx1"/>
            </a:solidFill>
          </a:endParaRPr>
        </a:p>
      </dgm:t>
    </dgm:pt>
    <dgm:pt modelId="{EA8DC53B-F591-434A-9E86-88B908613342}">
      <dgm:prSet/>
      <dgm:spPr/>
      <dgm:t>
        <a:bodyPr/>
        <a:lstStyle/>
        <a:p>
          <a:pPr algn="just"/>
          <a:r>
            <a:rPr lang="es-EC" dirty="0" smtClean="0">
              <a:solidFill>
                <a:schemeClr val="tx1"/>
              </a:solidFill>
            </a:rPr>
            <a:t>Susceptible a daños por cortes de energía </a:t>
          </a:r>
          <a:endParaRPr lang="es-EC" dirty="0">
            <a:solidFill>
              <a:schemeClr val="tx1"/>
            </a:solidFill>
          </a:endParaRPr>
        </a:p>
      </dgm:t>
    </dgm:pt>
    <dgm:pt modelId="{02B8ABA7-5496-4986-9E97-C3BD4FAAD65D}" type="parTrans" cxnId="{B06FCDDA-0F9D-46A4-9610-CD9D009DBC95}">
      <dgm:prSet/>
      <dgm:spPr/>
      <dgm:t>
        <a:bodyPr/>
        <a:lstStyle/>
        <a:p>
          <a:endParaRPr lang="es-EC">
            <a:solidFill>
              <a:schemeClr val="tx1"/>
            </a:solidFill>
          </a:endParaRPr>
        </a:p>
      </dgm:t>
    </dgm:pt>
    <dgm:pt modelId="{5A836796-83C1-46EE-9A45-FE9B30DC0E10}" type="sibTrans" cxnId="{B06FCDDA-0F9D-46A4-9610-CD9D009DBC95}">
      <dgm:prSet/>
      <dgm:spPr/>
      <dgm:t>
        <a:bodyPr/>
        <a:lstStyle/>
        <a:p>
          <a:endParaRPr lang="es-EC">
            <a:solidFill>
              <a:schemeClr val="tx1"/>
            </a:solidFill>
          </a:endParaRPr>
        </a:p>
      </dgm:t>
    </dgm:pt>
    <dgm:pt modelId="{43A9C53F-7666-43FE-8D00-1CB7418A8A0B}">
      <dgm:prSet/>
      <dgm:spPr/>
      <dgm:t>
        <a:bodyPr/>
        <a:lstStyle/>
        <a:p>
          <a:pPr algn="just"/>
          <a:r>
            <a:rPr lang="es-EC" dirty="0" smtClean="0">
              <a:solidFill>
                <a:schemeClr val="tx1"/>
              </a:solidFill>
            </a:rPr>
            <a:t>Daños al no proveer un mantenimiento adecuado</a:t>
          </a:r>
          <a:endParaRPr lang="es-EC" dirty="0">
            <a:solidFill>
              <a:schemeClr val="tx1"/>
            </a:solidFill>
          </a:endParaRPr>
        </a:p>
      </dgm:t>
    </dgm:pt>
    <dgm:pt modelId="{881DDEDC-8ECB-4364-8F44-E4BF889764A7}" type="parTrans" cxnId="{D7F1E9E4-4354-4F64-83A2-C3F587FBCF1F}">
      <dgm:prSet/>
      <dgm:spPr/>
      <dgm:t>
        <a:bodyPr/>
        <a:lstStyle/>
        <a:p>
          <a:endParaRPr lang="es-EC">
            <a:solidFill>
              <a:schemeClr val="tx1"/>
            </a:solidFill>
          </a:endParaRPr>
        </a:p>
      </dgm:t>
    </dgm:pt>
    <dgm:pt modelId="{A7CCBAA2-9717-4A83-98F5-4A56301DBE4D}" type="sibTrans" cxnId="{D7F1E9E4-4354-4F64-83A2-C3F587FBCF1F}">
      <dgm:prSet/>
      <dgm:spPr/>
      <dgm:t>
        <a:bodyPr/>
        <a:lstStyle/>
        <a:p>
          <a:endParaRPr lang="es-EC">
            <a:solidFill>
              <a:schemeClr val="tx1"/>
            </a:solidFill>
          </a:endParaRPr>
        </a:p>
      </dgm:t>
    </dgm:pt>
    <dgm:pt modelId="{D0CFC918-F828-4C41-99D0-94FC82C8A227}">
      <dgm:prSet/>
      <dgm:spPr/>
      <dgm:t>
        <a:bodyPr/>
        <a:lstStyle/>
        <a:p>
          <a:pPr algn="just"/>
          <a:r>
            <a:rPr lang="es-EC" dirty="0" smtClean="0">
              <a:solidFill>
                <a:schemeClr val="tx1"/>
              </a:solidFill>
            </a:rPr>
            <a:t>No se tiene un stock adecuado de componentes como memorias, ventiladores, fuentes de poder y discos.</a:t>
          </a:r>
          <a:endParaRPr lang="es-EC" dirty="0">
            <a:solidFill>
              <a:schemeClr val="tx1"/>
            </a:solidFill>
          </a:endParaRPr>
        </a:p>
      </dgm:t>
    </dgm:pt>
    <dgm:pt modelId="{F6469AE0-BA06-4737-89E9-D1F0110940D0}" type="parTrans" cxnId="{E5940782-0959-49EE-A0A3-F951A6BBCB76}">
      <dgm:prSet/>
      <dgm:spPr/>
      <dgm:t>
        <a:bodyPr/>
        <a:lstStyle/>
        <a:p>
          <a:endParaRPr lang="es-EC">
            <a:solidFill>
              <a:schemeClr val="tx1"/>
            </a:solidFill>
          </a:endParaRPr>
        </a:p>
      </dgm:t>
    </dgm:pt>
    <dgm:pt modelId="{51659C6A-1251-41A2-8191-F59FDE998D90}" type="sibTrans" cxnId="{E5940782-0959-49EE-A0A3-F951A6BBCB76}">
      <dgm:prSet/>
      <dgm:spPr/>
      <dgm:t>
        <a:bodyPr/>
        <a:lstStyle/>
        <a:p>
          <a:endParaRPr lang="es-EC">
            <a:solidFill>
              <a:schemeClr val="tx1"/>
            </a:solidFill>
          </a:endParaRPr>
        </a:p>
      </dgm:t>
    </dgm:pt>
    <dgm:pt modelId="{E068F96F-DCE2-43D6-9EDF-8916C852EF03}">
      <dgm:prSet/>
      <dgm:spPr/>
      <dgm:t>
        <a:bodyPr/>
        <a:lstStyle/>
        <a:p>
          <a:pPr algn="just"/>
          <a:r>
            <a:rPr lang="es-EC" dirty="0" smtClean="0">
              <a:solidFill>
                <a:schemeClr val="tx1"/>
              </a:solidFill>
            </a:rPr>
            <a:t>Error en funciones de encriptación</a:t>
          </a:r>
          <a:endParaRPr lang="es-EC" dirty="0">
            <a:solidFill>
              <a:schemeClr val="tx1"/>
            </a:solidFill>
          </a:endParaRPr>
        </a:p>
      </dgm:t>
    </dgm:pt>
    <dgm:pt modelId="{AEC8DFF4-8BD8-43C1-ADF9-51F8B1906DD7}" type="parTrans" cxnId="{6011AC86-930A-422E-BC99-9C74B873418C}">
      <dgm:prSet/>
      <dgm:spPr/>
      <dgm:t>
        <a:bodyPr/>
        <a:lstStyle/>
        <a:p>
          <a:endParaRPr lang="es-EC">
            <a:solidFill>
              <a:schemeClr val="tx1"/>
            </a:solidFill>
          </a:endParaRPr>
        </a:p>
      </dgm:t>
    </dgm:pt>
    <dgm:pt modelId="{A6953C80-2A88-4180-81E7-454DBAE33CEA}" type="sibTrans" cxnId="{6011AC86-930A-422E-BC99-9C74B873418C}">
      <dgm:prSet/>
      <dgm:spPr/>
      <dgm:t>
        <a:bodyPr/>
        <a:lstStyle/>
        <a:p>
          <a:endParaRPr lang="es-EC">
            <a:solidFill>
              <a:schemeClr val="tx1"/>
            </a:solidFill>
          </a:endParaRPr>
        </a:p>
      </dgm:t>
    </dgm:pt>
    <dgm:pt modelId="{EBE22CF0-9D91-481E-A130-72106595C28B}" type="pres">
      <dgm:prSet presAssocID="{659CD4FF-1301-4AB9-B6CF-88A962E90B76}" presName="diagram" presStyleCnt="0">
        <dgm:presLayoutVars>
          <dgm:dir/>
          <dgm:animLvl val="lvl"/>
          <dgm:resizeHandles val="exact"/>
        </dgm:presLayoutVars>
      </dgm:prSet>
      <dgm:spPr/>
      <dgm:t>
        <a:bodyPr/>
        <a:lstStyle/>
        <a:p>
          <a:endParaRPr lang="es-EC"/>
        </a:p>
      </dgm:t>
    </dgm:pt>
    <dgm:pt modelId="{C88ABDF3-64FC-4C0A-9AFE-D2086881FF84}" type="pres">
      <dgm:prSet presAssocID="{043609BB-1345-4032-AFBA-1EB45B953AFA}" presName="compNode" presStyleCnt="0"/>
      <dgm:spPr/>
    </dgm:pt>
    <dgm:pt modelId="{F57B75B5-42BB-469C-81EE-982769661904}" type="pres">
      <dgm:prSet presAssocID="{043609BB-1345-4032-AFBA-1EB45B953AFA}" presName="childRect" presStyleLbl="bgAcc1" presStyleIdx="0" presStyleCnt="3" custScaleY="127054" custLinFactNeighborX="470" custLinFactNeighborY="-630">
        <dgm:presLayoutVars>
          <dgm:bulletEnabled val="1"/>
        </dgm:presLayoutVars>
      </dgm:prSet>
      <dgm:spPr/>
      <dgm:t>
        <a:bodyPr/>
        <a:lstStyle/>
        <a:p>
          <a:endParaRPr lang="es-EC"/>
        </a:p>
      </dgm:t>
    </dgm:pt>
    <dgm:pt modelId="{E86F14E8-7FD9-479F-A66B-1B9460A66490}" type="pres">
      <dgm:prSet presAssocID="{043609BB-1345-4032-AFBA-1EB45B953AFA}" presName="parentText" presStyleLbl="node1" presStyleIdx="0" presStyleCnt="0">
        <dgm:presLayoutVars>
          <dgm:chMax val="0"/>
          <dgm:bulletEnabled val="1"/>
        </dgm:presLayoutVars>
      </dgm:prSet>
      <dgm:spPr/>
      <dgm:t>
        <a:bodyPr/>
        <a:lstStyle/>
        <a:p>
          <a:endParaRPr lang="es-EC"/>
        </a:p>
      </dgm:t>
    </dgm:pt>
    <dgm:pt modelId="{0E76168A-463F-4C33-937A-B9027B61E65A}" type="pres">
      <dgm:prSet presAssocID="{043609BB-1345-4032-AFBA-1EB45B953AFA}" presName="parentRect" presStyleLbl="alignNode1" presStyleIdx="0" presStyleCnt="3"/>
      <dgm:spPr/>
      <dgm:t>
        <a:bodyPr/>
        <a:lstStyle/>
        <a:p>
          <a:endParaRPr lang="es-EC"/>
        </a:p>
      </dgm:t>
    </dgm:pt>
    <dgm:pt modelId="{F4880574-FF7C-413A-B4D5-44C1E10EADC9}" type="pres">
      <dgm:prSet presAssocID="{043609BB-1345-4032-AFBA-1EB45B953AFA}"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dgm:spPr>
      <dgm:t>
        <a:bodyPr/>
        <a:lstStyle/>
        <a:p>
          <a:endParaRPr lang="es-EC"/>
        </a:p>
      </dgm:t>
    </dgm:pt>
    <dgm:pt modelId="{B791C5BB-09F0-40EE-AD36-37B55716D68E}" type="pres">
      <dgm:prSet presAssocID="{F15999C0-FE74-4576-8A77-F9662E272A43}" presName="sibTrans" presStyleLbl="sibTrans2D1" presStyleIdx="0" presStyleCnt="0"/>
      <dgm:spPr/>
      <dgm:t>
        <a:bodyPr/>
        <a:lstStyle/>
        <a:p>
          <a:endParaRPr lang="es-EC"/>
        </a:p>
      </dgm:t>
    </dgm:pt>
    <dgm:pt modelId="{FB845168-28F3-4B3B-A2C9-1AA335DB307D}" type="pres">
      <dgm:prSet presAssocID="{46CAAE14-E1BE-4E49-A43C-5F11B9EA150D}" presName="compNode" presStyleCnt="0"/>
      <dgm:spPr/>
    </dgm:pt>
    <dgm:pt modelId="{90610361-18CD-443B-9A0B-E904D43F80D8}" type="pres">
      <dgm:prSet presAssocID="{46CAAE14-E1BE-4E49-A43C-5F11B9EA150D}" presName="childRect" presStyleLbl="bgAcc1" presStyleIdx="1" presStyleCnt="3" custScaleY="130338">
        <dgm:presLayoutVars>
          <dgm:bulletEnabled val="1"/>
        </dgm:presLayoutVars>
      </dgm:prSet>
      <dgm:spPr/>
      <dgm:t>
        <a:bodyPr/>
        <a:lstStyle/>
        <a:p>
          <a:endParaRPr lang="es-EC"/>
        </a:p>
      </dgm:t>
    </dgm:pt>
    <dgm:pt modelId="{300FAC16-0994-4043-AB10-B0DF5DC28CC9}" type="pres">
      <dgm:prSet presAssocID="{46CAAE14-E1BE-4E49-A43C-5F11B9EA150D}" presName="parentText" presStyleLbl="node1" presStyleIdx="0" presStyleCnt="0">
        <dgm:presLayoutVars>
          <dgm:chMax val="0"/>
          <dgm:bulletEnabled val="1"/>
        </dgm:presLayoutVars>
      </dgm:prSet>
      <dgm:spPr/>
      <dgm:t>
        <a:bodyPr/>
        <a:lstStyle/>
        <a:p>
          <a:endParaRPr lang="es-EC"/>
        </a:p>
      </dgm:t>
    </dgm:pt>
    <dgm:pt modelId="{6A0BF03C-140B-4E0D-819A-2CB123868E63}" type="pres">
      <dgm:prSet presAssocID="{46CAAE14-E1BE-4E49-A43C-5F11B9EA150D}" presName="parentRect" presStyleLbl="alignNode1" presStyleIdx="1" presStyleCnt="3"/>
      <dgm:spPr/>
      <dgm:t>
        <a:bodyPr/>
        <a:lstStyle/>
        <a:p>
          <a:endParaRPr lang="es-EC"/>
        </a:p>
      </dgm:t>
    </dgm:pt>
    <dgm:pt modelId="{54D0203B-1C4C-4854-8C02-636540BAD9F6}" type="pres">
      <dgm:prSet presAssocID="{46CAAE14-E1BE-4E49-A43C-5F11B9EA150D}" presName="adorn" presStyleLbl="fgAccFollow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s-EC"/>
        </a:p>
      </dgm:t>
    </dgm:pt>
    <dgm:pt modelId="{CFE351C6-53A4-4EAA-9C2B-8E93C3680E46}" type="pres">
      <dgm:prSet presAssocID="{EE4B1766-41CB-44E3-9515-38C81B0E16C0}" presName="sibTrans" presStyleLbl="sibTrans2D1" presStyleIdx="0" presStyleCnt="0"/>
      <dgm:spPr/>
      <dgm:t>
        <a:bodyPr/>
        <a:lstStyle/>
        <a:p>
          <a:endParaRPr lang="es-EC"/>
        </a:p>
      </dgm:t>
    </dgm:pt>
    <dgm:pt modelId="{C1308345-F0CB-4FFA-83AE-D267A7BB56AF}" type="pres">
      <dgm:prSet presAssocID="{27D60251-2F15-4844-A0D7-48E4AE4ACFF7}" presName="compNode" presStyleCnt="0"/>
      <dgm:spPr/>
    </dgm:pt>
    <dgm:pt modelId="{A2038B54-40C3-4E06-BEDE-AB4BF7A12A4E}" type="pres">
      <dgm:prSet presAssocID="{27D60251-2F15-4844-A0D7-48E4AE4ACFF7}" presName="childRect" presStyleLbl="bgAcc1" presStyleIdx="2" presStyleCnt="3" custScaleY="128315">
        <dgm:presLayoutVars>
          <dgm:bulletEnabled val="1"/>
        </dgm:presLayoutVars>
      </dgm:prSet>
      <dgm:spPr/>
      <dgm:t>
        <a:bodyPr/>
        <a:lstStyle/>
        <a:p>
          <a:endParaRPr lang="es-EC"/>
        </a:p>
      </dgm:t>
    </dgm:pt>
    <dgm:pt modelId="{700016DE-B944-4686-92BF-24C2E72C9C23}" type="pres">
      <dgm:prSet presAssocID="{27D60251-2F15-4844-A0D7-48E4AE4ACFF7}" presName="parentText" presStyleLbl="node1" presStyleIdx="0" presStyleCnt="0">
        <dgm:presLayoutVars>
          <dgm:chMax val="0"/>
          <dgm:bulletEnabled val="1"/>
        </dgm:presLayoutVars>
      </dgm:prSet>
      <dgm:spPr/>
      <dgm:t>
        <a:bodyPr/>
        <a:lstStyle/>
        <a:p>
          <a:endParaRPr lang="es-EC"/>
        </a:p>
      </dgm:t>
    </dgm:pt>
    <dgm:pt modelId="{26E1CC52-811B-4337-828A-AD52E840DAD6}" type="pres">
      <dgm:prSet presAssocID="{27D60251-2F15-4844-A0D7-48E4AE4ACFF7}" presName="parentRect" presStyleLbl="alignNode1" presStyleIdx="2" presStyleCnt="3"/>
      <dgm:spPr/>
      <dgm:t>
        <a:bodyPr/>
        <a:lstStyle/>
        <a:p>
          <a:endParaRPr lang="es-EC"/>
        </a:p>
      </dgm:t>
    </dgm:pt>
    <dgm:pt modelId="{4998ABC8-02D0-455C-87CF-87339A315776}" type="pres">
      <dgm:prSet presAssocID="{27D60251-2F15-4844-A0D7-48E4AE4ACFF7}" presName="adorn" presStyleLbl="fgAccFollow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s-EC"/>
        </a:p>
      </dgm:t>
    </dgm:pt>
  </dgm:ptLst>
  <dgm:cxnLst>
    <dgm:cxn modelId="{B06FCDDA-0F9D-46A4-9610-CD9D009DBC95}" srcId="{27D60251-2F15-4844-A0D7-48E4AE4ACFF7}" destId="{EA8DC53B-F591-434A-9E86-88B908613342}" srcOrd="0" destOrd="0" parTransId="{02B8ABA7-5496-4986-9E97-C3BD4FAAD65D}" sibTransId="{5A836796-83C1-46EE-9A45-FE9B30DC0E10}"/>
    <dgm:cxn modelId="{9686B14F-5523-434C-A262-448310D7BB62}" type="presOf" srcId="{46CAAE14-E1BE-4E49-A43C-5F11B9EA150D}" destId="{6A0BF03C-140B-4E0D-819A-2CB123868E63}" srcOrd="1" destOrd="0" presId="urn:microsoft.com/office/officeart/2005/8/layout/bList2"/>
    <dgm:cxn modelId="{37964E84-8799-493F-ABEF-049944139186}" type="presOf" srcId="{7F281051-7EED-4596-848D-55ADD1FCCCD0}" destId="{F57B75B5-42BB-469C-81EE-982769661904}" srcOrd="0" destOrd="1" presId="urn:microsoft.com/office/officeart/2005/8/layout/bList2"/>
    <dgm:cxn modelId="{FD6F92CD-0EB9-4B26-B7F4-056524FBEFD6}" srcId="{659CD4FF-1301-4AB9-B6CF-88A962E90B76}" destId="{46CAAE14-E1BE-4E49-A43C-5F11B9EA150D}" srcOrd="1" destOrd="0" parTransId="{8DFEAC68-4F42-4794-AC8F-340855EC5507}" sibTransId="{EE4B1766-41CB-44E3-9515-38C81B0E16C0}"/>
    <dgm:cxn modelId="{7F6BD756-2B5B-4259-AE64-7B246B667416}" type="presOf" srcId="{27D60251-2F15-4844-A0D7-48E4AE4ACFF7}" destId="{26E1CC52-811B-4337-828A-AD52E840DAD6}" srcOrd="1" destOrd="0" presId="urn:microsoft.com/office/officeart/2005/8/layout/bList2"/>
    <dgm:cxn modelId="{678F22FB-D293-46F0-AB77-F9977D58D4AD}" type="presOf" srcId="{43A9C53F-7666-43FE-8D00-1CB7418A8A0B}" destId="{A2038B54-40C3-4E06-BEDE-AB4BF7A12A4E}" srcOrd="0" destOrd="1" presId="urn:microsoft.com/office/officeart/2005/8/layout/bList2"/>
    <dgm:cxn modelId="{E74E0841-5B3E-404C-A757-B03CF846BE12}" srcId="{659CD4FF-1301-4AB9-B6CF-88A962E90B76}" destId="{043609BB-1345-4032-AFBA-1EB45B953AFA}" srcOrd="0" destOrd="0" parTransId="{7711D2D2-C0EC-4B97-8481-B60348B72CC9}" sibTransId="{F15999C0-FE74-4576-8A77-F9662E272A43}"/>
    <dgm:cxn modelId="{18A6EBE8-C730-47DA-8783-09A7174F7787}" srcId="{46CAAE14-E1BE-4E49-A43C-5F11B9EA150D}" destId="{B55789CB-28CB-437E-8A43-E784DA5B678F}" srcOrd="0" destOrd="0" parTransId="{535CA969-73C9-44DC-9BF0-D06BC9992923}" sibTransId="{AF8C6319-6B43-43CF-B2EA-3C2D86C51346}"/>
    <dgm:cxn modelId="{EF01294E-67E0-4990-9EE1-721F4D90D343}" type="presOf" srcId="{043609BB-1345-4032-AFBA-1EB45B953AFA}" destId="{E86F14E8-7FD9-479F-A66B-1B9460A66490}" srcOrd="0" destOrd="0" presId="urn:microsoft.com/office/officeart/2005/8/layout/bList2"/>
    <dgm:cxn modelId="{974F749F-8AB9-421A-914B-810996E1BD4B}" type="presOf" srcId="{27D60251-2F15-4844-A0D7-48E4AE4ACFF7}" destId="{700016DE-B944-4686-92BF-24C2E72C9C23}" srcOrd="0" destOrd="0" presId="urn:microsoft.com/office/officeart/2005/8/layout/bList2"/>
    <dgm:cxn modelId="{FA4895E5-A4DC-4258-82B8-FDFC76C724B2}" type="presOf" srcId="{043609BB-1345-4032-AFBA-1EB45B953AFA}" destId="{0E76168A-463F-4C33-937A-B9027B61E65A}" srcOrd="1" destOrd="0" presId="urn:microsoft.com/office/officeart/2005/8/layout/bList2"/>
    <dgm:cxn modelId="{0F4AC823-89D8-46E5-B8CE-2E53055A7546}" type="presOf" srcId="{B55789CB-28CB-437E-8A43-E784DA5B678F}" destId="{90610361-18CD-443B-9A0B-E904D43F80D8}" srcOrd="0" destOrd="0" presId="urn:microsoft.com/office/officeart/2005/8/layout/bList2"/>
    <dgm:cxn modelId="{1317A59F-CA7A-4293-97C7-94A6B0DB5A3B}" type="presOf" srcId="{D0CFC918-F828-4C41-99D0-94FC82C8A227}" destId="{A2038B54-40C3-4E06-BEDE-AB4BF7A12A4E}" srcOrd="0" destOrd="2" presId="urn:microsoft.com/office/officeart/2005/8/layout/bList2"/>
    <dgm:cxn modelId="{4256D67C-1D69-4EDE-8DF3-0A03854D629E}" srcId="{043609BB-1345-4032-AFBA-1EB45B953AFA}" destId="{D1D43AC0-9E51-4C4A-8EE9-E2C697C31F7F}" srcOrd="0" destOrd="0" parTransId="{ECCD7A50-0692-490E-ABDE-657019A266FD}" sibTransId="{24054F0B-C6BA-4A05-87ED-E0AE2C78FB3A}"/>
    <dgm:cxn modelId="{D8712706-6EA6-40DC-B884-5F1078D6A6E8}" type="presOf" srcId="{F15999C0-FE74-4576-8A77-F9662E272A43}" destId="{B791C5BB-09F0-40EE-AD36-37B55716D68E}" srcOrd="0" destOrd="0" presId="urn:microsoft.com/office/officeart/2005/8/layout/bList2"/>
    <dgm:cxn modelId="{753FD2BA-8CE8-4F38-805B-A2AD86EB7C75}" type="presOf" srcId="{659CD4FF-1301-4AB9-B6CF-88A962E90B76}" destId="{EBE22CF0-9D91-481E-A130-72106595C28B}" srcOrd="0" destOrd="0" presId="urn:microsoft.com/office/officeart/2005/8/layout/bList2"/>
    <dgm:cxn modelId="{5F49044F-D902-4511-AFC9-B7A6CB7A9F88}" type="presOf" srcId="{D1D43AC0-9E51-4C4A-8EE9-E2C697C31F7F}" destId="{F57B75B5-42BB-469C-81EE-982769661904}" srcOrd="0" destOrd="0" presId="urn:microsoft.com/office/officeart/2005/8/layout/bList2"/>
    <dgm:cxn modelId="{A90372E3-3638-4240-AFC3-88B915FAB283}" srcId="{043609BB-1345-4032-AFBA-1EB45B953AFA}" destId="{7F281051-7EED-4596-848D-55ADD1FCCCD0}" srcOrd="1" destOrd="0" parTransId="{E338D1AC-AC60-4D9D-999F-C59B8B5A5B42}" sibTransId="{5AA809F2-E6CB-4923-B6F1-785B06023EBC}"/>
    <dgm:cxn modelId="{FD34060E-0D8A-4A18-9080-1A2FF17B7ABD}" type="presOf" srcId="{EA8DC53B-F591-434A-9E86-88B908613342}" destId="{A2038B54-40C3-4E06-BEDE-AB4BF7A12A4E}" srcOrd="0" destOrd="0" presId="urn:microsoft.com/office/officeart/2005/8/layout/bList2"/>
    <dgm:cxn modelId="{6011AC86-930A-422E-BC99-9C74B873418C}" srcId="{46CAAE14-E1BE-4E49-A43C-5F11B9EA150D}" destId="{E068F96F-DCE2-43D6-9EDF-8916C852EF03}" srcOrd="1" destOrd="0" parTransId="{AEC8DFF4-8BD8-43C1-ADF9-51F8B1906DD7}" sibTransId="{A6953C80-2A88-4180-81E7-454DBAE33CEA}"/>
    <dgm:cxn modelId="{014E6B77-C0FF-4253-B9D1-2D94B5FA19B2}" type="presOf" srcId="{E068F96F-DCE2-43D6-9EDF-8916C852EF03}" destId="{90610361-18CD-443B-9A0B-E904D43F80D8}" srcOrd="0" destOrd="1" presId="urn:microsoft.com/office/officeart/2005/8/layout/bList2"/>
    <dgm:cxn modelId="{E5940782-0959-49EE-A0A3-F951A6BBCB76}" srcId="{27D60251-2F15-4844-A0D7-48E4AE4ACFF7}" destId="{D0CFC918-F828-4C41-99D0-94FC82C8A227}" srcOrd="2" destOrd="0" parTransId="{F6469AE0-BA06-4737-89E9-D1F0110940D0}" sibTransId="{51659C6A-1251-41A2-8191-F59FDE998D90}"/>
    <dgm:cxn modelId="{D7F1E9E4-4354-4F64-83A2-C3F587FBCF1F}" srcId="{27D60251-2F15-4844-A0D7-48E4AE4ACFF7}" destId="{43A9C53F-7666-43FE-8D00-1CB7418A8A0B}" srcOrd="1" destOrd="0" parTransId="{881DDEDC-8ECB-4364-8F44-E4BF889764A7}" sibTransId="{A7CCBAA2-9717-4A83-98F5-4A56301DBE4D}"/>
    <dgm:cxn modelId="{8E50600E-8F6A-4AFE-B189-073F5DFE094B}" type="presOf" srcId="{EE4B1766-41CB-44E3-9515-38C81B0E16C0}" destId="{CFE351C6-53A4-4EAA-9C2B-8E93C3680E46}" srcOrd="0" destOrd="0" presId="urn:microsoft.com/office/officeart/2005/8/layout/bList2"/>
    <dgm:cxn modelId="{C59492C6-BE3D-4DCE-9D52-0F8303C65CBC}" type="presOf" srcId="{46CAAE14-E1BE-4E49-A43C-5F11B9EA150D}" destId="{300FAC16-0994-4043-AB10-B0DF5DC28CC9}" srcOrd="0" destOrd="0" presId="urn:microsoft.com/office/officeart/2005/8/layout/bList2"/>
    <dgm:cxn modelId="{7C72BC5C-25C6-4B21-AF69-A8F5844DA434}" srcId="{659CD4FF-1301-4AB9-B6CF-88A962E90B76}" destId="{27D60251-2F15-4844-A0D7-48E4AE4ACFF7}" srcOrd="2" destOrd="0" parTransId="{5BC3620B-23C2-49C2-BDE6-B3D3A59FDC42}" sibTransId="{9DB6520A-6EEA-4DFE-AA00-05DAA5675C18}"/>
    <dgm:cxn modelId="{32F25503-A7B8-4919-AB67-C58D62D573C7}" type="presParOf" srcId="{EBE22CF0-9D91-481E-A130-72106595C28B}" destId="{C88ABDF3-64FC-4C0A-9AFE-D2086881FF84}" srcOrd="0" destOrd="0" presId="urn:microsoft.com/office/officeart/2005/8/layout/bList2"/>
    <dgm:cxn modelId="{D21B15A2-B78D-4891-B847-9CDFF15742CA}" type="presParOf" srcId="{C88ABDF3-64FC-4C0A-9AFE-D2086881FF84}" destId="{F57B75B5-42BB-469C-81EE-982769661904}" srcOrd="0" destOrd="0" presId="urn:microsoft.com/office/officeart/2005/8/layout/bList2"/>
    <dgm:cxn modelId="{DD852A9A-25B6-40E1-8A61-B503C86B0553}" type="presParOf" srcId="{C88ABDF3-64FC-4C0A-9AFE-D2086881FF84}" destId="{E86F14E8-7FD9-479F-A66B-1B9460A66490}" srcOrd="1" destOrd="0" presId="urn:microsoft.com/office/officeart/2005/8/layout/bList2"/>
    <dgm:cxn modelId="{4DE7B655-1364-44EA-B318-4312FC65E76F}" type="presParOf" srcId="{C88ABDF3-64FC-4C0A-9AFE-D2086881FF84}" destId="{0E76168A-463F-4C33-937A-B9027B61E65A}" srcOrd="2" destOrd="0" presId="urn:microsoft.com/office/officeart/2005/8/layout/bList2"/>
    <dgm:cxn modelId="{E0D4F56B-FC39-42FB-A7CB-4D3C63FB2E39}" type="presParOf" srcId="{C88ABDF3-64FC-4C0A-9AFE-D2086881FF84}" destId="{F4880574-FF7C-413A-B4D5-44C1E10EADC9}" srcOrd="3" destOrd="0" presId="urn:microsoft.com/office/officeart/2005/8/layout/bList2"/>
    <dgm:cxn modelId="{DFB180DA-A6C2-44BB-8250-D3170BF68283}" type="presParOf" srcId="{EBE22CF0-9D91-481E-A130-72106595C28B}" destId="{B791C5BB-09F0-40EE-AD36-37B55716D68E}" srcOrd="1" destOrd="0" presId="urn:microsoft.com/office/officeart/2005/8/layout/bList2"/>
    <dgm:cxn modelId="{65F91E72-F2EF-41D4-973B-C5A6A2BFD633}" type="presParOf" srcId="{EBE22CF0-9D91-481E-A130-72106595C28B}" destId="{FB845168-28F3-4B3B-A2C9-1AA335DB307D}" srcOrd="2" destOrd="0" presId="urn:microsoft.com/office/officeart/2005/8/layout/bList2"/>
    <dgm:cxn modelId="{BDD391C7-36EA-4572-AAA7-398C06196143}" type="presParOf" srcId="{FB845168-28F3-4B3B-A2C9-1AA335DB307D}" destId="{90610361-18CD-443B-9A0B-E904D43F80D8}" srcOrd="0" destOrd="0" presId="urn:microsoft.com/office/officeart/2005/8/layout/bList2"/>
    <dgm:cxn modelId="{20FE913B-4582-4FC7-9625-513603C896A5}" type="presParOf" srcId="{FB845168-28F3-4B3B-A2C9-1AA335DB307D}" destId="{300FAC16-0994-4043-AB10-B0DF5DC28CC9}" srcOrd="1" destOrd="0" presId="urn:microsoft.com/office/officeart/2005/8/layout/bList2"/>
    <dgm:cxn modelId="{77B59BC1-C5AE-4F85-8A7D-BFEB0CC1FD03}" type="presParOf" srcId="{FB845168-28F3-4B3B-A2C9-1AA335DB307D}" destId="{6A0BF03C-140B-4E0D-819A-2CB123868E63}" srcOrd="2" destOrd="0" presId="urn:microsoft.com/office/officeart/2005/8/layout/bList2"/>
    <dgm:cxn modelId="{4EC702AE-26FE-4295-89D0-79DA49331D9A}" type="presParOf" srcId="{FB845168-28F3-4B3B-A2C9-1AA335DB307D}" destId="{54D0203B-1C4C-4854-8C02-636540BAD9F6}" srcOrd="3" destOrd="0" presId="urn:microsoft.com/office/officeart/2005/8/layout/bList2"/>
    <dgm:cxn modelId="{F92F1420-0DB7-4D44-AF01-87F18372B81B}" type="presParOf" srcId="{EBE22CF0-9D91-481E-A130-72106595C28B}" destId="{CFE351C6-53A4-4EAA-9C2B-8E93C3680E46}" srcOrd="3" destOrd="0" presId="urn:microsoft.com/office/officeart/2005/8/layout/bList2"/>
    <dgm:cxn modelId="{A63BF60F-AE1B-4F32-AF1D-565E86790357}" type="presParOf" srcId="{EBE22CF0-9D91-481E-A130-72106595C28B}" destId="{C1308345-F0CB-4FFA-83AE-D267A7BB56AF}" srcOrd="4" destOrd="0" presId="urn:microsoft.com/office/officeart/2005/8/layout/bList2"/>
    <dgm:cxn modelId="{16FEB4AE-9B1D-493A-82FA-79509EAC8EDD}" type="presParOf" srcId="{C1308345-F0CB-4FFA-83AE-D267A7BB56AF}" destId="{A2038B54-40C3-4E06-BEDE-AB4BF7A12A4E}" srcOrd="0" destOrd="0" presId="urn:microsoft.com/office/officeart/2005/8/layout/bList2"/>
    <dgm:cxn modelId="{6BB723C8-3B2D-4F25-84D4-27B124E2A374}" type="presParOf" srcId="{C1308345-F0CB-4FFA-83AE-D267A7BB56AF}" destId="{700016DE-B944-4686-92BF-24C2E72C9C23}" srcOrd="1" destOrd="0" presId="urn:microsoft.com/office/officeart/2005/8/layout/bList2"/>
    <dgm:cxn modelId="{77F84608-E261-446B-944D-3CB1AF606AA3}" type="presParOf" srcId="{C1308345-F0CB-4FFA-83AE-D267A7BB56AF}" destId="{26E1CC52-811B-4337-828A-AD52E840DAD6}" srcOrd="2" destOrd="0" presId="urn:microsoft.com/office/officeart/2005/8/layout/bList2"/>
    <dgm:cxn modelId="{A4A6F5A1-2951-4AF3-AE72-A07394AACBB1}" type="presParOf" srcId="{C1308345-F0CB-4FFA-83AE-D267A7BB56AF}" destId="{4998ABC8-02D0-455C-87CF-87339A31577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9CD4FF-1301-4AB9-B6CF-88A962E90B76}"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s-EC"/>
        </a:p>
      </dgm:t>
    </dgm:pt>
    <dgm:pt modelId="{23A70021-D8D0-426B-ACD7-7CFF41F256B5}">
      <dgm:prSet/>
      <dgm:spPr/>
      <dgm:t>
        <a:bodyPr/>
        <a:lstStyle/>
        <a:p>
          <a:r>
            <a:rPr lang="es-EC" dirty="0" smtClean="0">
              <a:solidFill>
                <a:schemeClr val="tx1"/>
              </a:solidFill>
            </a:rPr>
            <a:t>Empleados</a:t>
          </a:r>
          <a:endParaRPr lang="es-EC" dirty="0">
            <a:solidFill>
              <a:schemeClr val="tx1"/>
            </a:solidFill>
          </a:endParaRPr>
        </a:p>
      </dgm:t>
    </dgm:pt>
    <dgm:pt modelId="{8707C176-0CA2-43E7-AAB3-3EF9CE49A36D}" type="parTrans" cxnId="{1A2E630B-D08B-434C-935F-2618A493D988}">
      <dgm:prSet/>
      <dgm:spPr/>
      <dgm:t>
        <a:bodyPr/>
        <a:lstStyle/>
        <a:p>
          <a:endParaRPr lang="es-EC">
            <a:solidFill>
              <a:schemeClr val="tx1"/>
            </a:solidFill>
          </a:endParaRPr>
        </a:p>
      </dgm:t>
    </dgm:pt>
    <dgm:pt modelId="{0B88932B-EC17-4287-8EB0-20B4DF7DAADF}" type="sibTrans" cxnId="{1A2E630B-D08B-434C-935F-2618A493D988}">
      <dgm:prSet/>
      <dgm:spPr/>
      <dgm:t>
        <a:bodyPr/>
        <a:lstStyle/>
        <a:p>
          <a:endParaRPr lang="es-EC">
            <a:solidFill>
              <a:schemeClr val="tx1"/>
            </a:solidFill>
          </a:endParaRPr>
        </a:p>
      </dgm:t>
    </dgm:pt>
    <dgm:pt modelId="{84497915-B6A0-480B-A68E-5069EAD1051C}">
      <dgm:prSet/>
      <dgm:spPr/>
      <dgm:t>
        <a:bodyPr/>
        <a:lstStyle/>
        <a:p>
          <a:r>
            <a:rPr lang="es-EC" dirty="0" smtClean="0">
              <a:solidFill>
                <a:schemeClr val="tx1"/>
              </a:solidFill>
            </a:rPr>
            <a:t>Documentación y Registros</a:t>
          </a:r>
          <a:endParaRPr lang="es-EC" dirty="0">
            <a:solidFill>
              <a:schemeClr val="tx1"/>
            </a:solidFill>
          </a:endParaRPr>
        </a:p>
      </dgm:t>
    </dgm:pt>
    <dgm:pt modelId="{D7207D19-4707-446E-B6EC-60EDCBC43F22}" type="parTrans" cxnId="{3CB8480A-F87D-4676-B272-CC762119BF32}">
      <dgm:prSet/>
      <dgm:spPr/>
      <dgm:t>
        <a:bodyPr/>
        <a:lstStyle/>
        <a:p>
          <a:endParaRPr lang="es-EC">
            <a:solidFill>
              <a:schemeClr val="tx1"/>
            </a:solidFill>
          </a:endParaRPr>
        </a:p>
      </dgm:t>
    </dgm:pt>
    <dgm:pt modelId="{99C8FE2A-18C0-4C39-A3D0-167A2D2EBFDD}" type="sibTrans" cxnId="{3CB8480A-F87D-4676-B272-CC762119BF32}">
      <dgm:prSet/>
      <dgm:spPr/>
      <dgm:t>
        <a:bodyPr/>
        <a:lstStyle/>
        <a:p>
          <a:endParaRPr lang="es-EC">
            <a:solidFill>
              <a:schemeClr val="tx1"/>
            </a:solidFill>
          </a:endParaRPr>
        </a:p>
      </dgm:t>
    </dgm:pt>
    <dgm:pt modelId="{9BE1F26C-3A16-4912-9517-46A0E2CDFCAF}">
      <dgm:prSet/>
      <dgm:spPr/>
      <dgm:t>
        <a:bodyPr/>
        <a:lstStyle/>
        <a:p>
          <a:pPr algn="just"/>
          <a:r>
            <a:rPr lang="es-EC" dirty="0" smtClean="0">
              <a:solidFill>
                <a:schemeClr val="tx1"/>
              </a:solidFill>
            </a:rPr>
            <a:t>Las contraseñas no son almacenadas ni resguardadas adecuadamente por lo que pueden permitir el acceso a información sensible</a:t>
          </a:r>
          <a:endParaRPr lang="es-EC" dirty="0">
            <a:solidFill>
              <a:schemeClr val="tx1"/>
            </a:solidFill>
          </a:endParaRPr>
        </a:p>
      </dgm:t>
    </dgm:pt>
    <dgm:pt modelId="{047DF4B4-51B5-4D99-8709-0AD711465651}" type="parTrans" cxnId="{3D8C23BC-BD5C-41D3-8C03-DFEC85AC8018}">
      <dgm:prSet/>
      <dgm:spPr/>
      <dgm:t>
        <a:bodyPr/>
        <a:lstStyle/>
        <a:p>
          <a:endParaRPr lang="es-EC">
            <a:solidFill>
              <a:schemeClr val="tx1"/>
            </a:solidFill>
          </a:endParaRPr>
        </a:p>
      </dgm:t>
    </dgm:pt>
    <dgm:pt modelId="{466FA65B-3D87-4515-86B9-CB3D4E2C9A8A}" type="sibTrans" cxnId="{3D8C23BC-BD5C-41D3-8C03-DFEC85AC8018}">
      <dgm:prSet/>
      <dgm:spPr/>
      <dgm:t>
        <a:bodyPr/>
        <a:lstStyle/>
        <a:p>
          <a:endParaRPr lang="es-EC">
            <a:solidFill>
              <a:schemeClr val="tx1"/>
            </a:solidFill>
          </a:endParaRPr>
        </a:p>
      </dgm:t>
    </dgm:pt>
    <dgm:pt modelId="{D7869D0C-42F6-49E5-A30C-4432B5153F49}">
      <dgm:prSet/>
      <dgm:spPr/>
      <dgm:t>
        <a:bodyPr/>
        <a:lstStyle/>
        <a:p>
          <a:pPr algn="just"/>
          <a:r>
            <a:rPr lang="es-EC" dirty="0" smtClean="0">
              <a:solidFill>
                <a:schemeClr val="tx1"/>
              </a:solidFill>
            </a:rPr>
            <a:t>Se realizan modificaciones sobre base de datos y aplicativos que no son documentados.</a:t>
          </a:r>
          <a:endParaRPr lang="es-EC" dirty="0">
            <a:solidFill>
              <a:schemeClr val="tx1"/>
            </a:solidFill>
          </a:endParaRPr>
        </a:p>
      </dgm:t>
    </dgm:pt>
    <dgm:pt modelId="{620B63BE-8A0E-4232-A8E3-3F7D79D8148B}" type="parTrans" cxnId="{0FC1B8B6-CE2F-4355-BB46-3BBEAB6CF77E}">
      <dgm:prSet/>
      <dgm:spPr/>
      <dgm:t>
        <a:bodyPr/>
        <a:lstStyle/>
        <a:p>
          <a:endParaRPr lang="es-EC">
            <a:solidFill>
              <a:schemeClr val="tx1"/>
            </a:solidFill>
          </a:endParaRPr>
        </a:p>
      </dgm:t>
    </dgm:pt>
    <dgm:pt modelId="{90548309-84A5-4C5D-B2AF-3E299F8FE174}" type="sibTrans" cxnId="{0FC1B8B6-CE2F-4355-BB46-3BBEAB6CF77E}">
      <dgm:prSet/>
      <dgm:spPr/>
      <dgm:t>
        <a:bodyPr/>
        <a:lstStyle/>
        <a:p>
          <a:endParaRPr lang="es-EC">
            <a:solidFill>
              <a:schemeClr val="tx1"/>
            </a:solidFill>
          </a:endParaRPr>
        </a:p>
      </dgm:t>
    </dgm:pt>
    <dgm:pt modelId="{BD2525FE-4B6F-4F23-A634-FB50A7A2195B}">
      <dgm:prSet/>
      <dgm:spPr/>
      <dgm:t>
        <a:bodyPr/>
        <a:lstStyle/>
        <a:p>
          <a:pPr algn="just"/>
          <a:r>
            <a:rPr lang="es-EC" dirty="0" smtClean="0">
              <a:solidFill>
                <a:schemeClr val="tx1"/>
              </a:solidFill>
            </a:rPr>
            <a:t>No se cuenta con la documentación de todos los procedimientos</a:t>
          </a:r>
          <a:endParaRPr lang="es-EC" dirty="0">
            <a:solidFill>
              <a:schemeClr val="tx1"/>
            </a:solidFill>
          </a:endParaRPr>
        </a:p>
      </dgm:t>
    </dgm:pt>
    <dgm:pt modelId="{D9C58784-2DBC-4BAC-B6A2-AA4E996912E5}" type="parTrans" cxnId="{3F9CADD4-2F4D-423E-9826-83FE22B40F6D}">
      <dgm:prSet/>
      <dgm:spPr/>
      <dgm:t>
        <a:bodyPr/>
        <a:lstStyle/>
        <a:p>
          <a:endParaRPr lang="es-EC">
            <a:solidFill>
              <a:schemeClr val="tx1"/>
            </a:solidFill>
          </a:endParaRPr>
        </a:p>
      </dgm:t>
    </dgm:pt>
    <dgm:pt modelId="{F08B1E92-1601-4886-B9E6-841012D25A5E}" type="sibTrans" cxnId="{3F9CADD4-2F4D-423E-9826-83FE22B40F6D}">
      <dgm:prSet/>
      <dgm:spPr/>
      <dgm:t>
        <a:bodyPr/>
        <a:lstStyle/>
        <a:p>
          <a:endParaRPr lang="es-EC">
            <a:solidFill>
              <a:schemeClr val="tx1"/>
            </a:solidFill>
          </a:endParaRPr>
        </a:p>
      </dgm:t>
    </dgm:pt>
    <dgm:pt modelId="{F6207E46-39A3-439B-8575-C6BD00575E68}">
      <dgm:prSet/>
      <dgm:spPr/>
      <dgm:t>
        <a:bodyPr/>
        <a:lstStyle/>
        <a:p>
          <a:pPr algn="just"/>
          <a:r>
            <a:rPr lang="es-EC" dirty="0" smtClean="0">
              <a:solidFill>
                <a:schemeClr val="tx1"/>
              </a:solidFill>
            </a:rPr>
            <a:t>No se tiene el registro de todos los activos de red, servidores y aplicaciones relacionadas a cada uno de ellos.</a:t>
          </a:r>
          <a:endParaRPr lang="es-EC" dirty="0">
            <a:solidFill>
              <a:schemeClr val="tx1"/>
            </a:solidFill>
          </a:endParaRPr>
        </a:p>
      </dgm:t>
    </dgm:pt>
    <dgm:pt modelId="{2AEF5FA8-3B40-4DCA-AC50-06C30587C199}" type="parTrans" cxnId="{C373AF89-0063-4AE2-B97A-F4236F9E18A0}">
      <dgm:prSet/>
      <dgm:spPr/>
      <dgm:t>
        <a:bodyPr/>
        <a:lstStyle/>
        <a:p>
          <a:endParaRPr lang="es-EC">
            <a:solidFill>
              <a:schemeClr val="tx1"/>
            </a:solidFill>
          </a:endParaRPr>
        </a:p>
      </dgm:t>
    </dgm:pt>
    <dgm:pt modelId="{AAFFF866-0F52-49A5-BE12-BB35ED6A01F7}" type="sibTrans" cxnId="{C373AF89-0063-4AE2-B97A-F4236F9E18A0}">
      <dgm:prSet/>
      <dgm:spPr/>
      <dgm:t>
        <a:bodyPr/>
        <a:lstStyle/>
        <a:p>
          <a:endParaRPr lang="es-EC">
            <a:solidFill>
              <a:schemeClr val="tx1"/>
            </a:solidFill>
          </a:endParaRPr>
        </a:p>
      </dgm:t>
    </dgm:pt>
    <dgm:pt modelId="{8F866D62-BD38-4C06-B969-DFD643F78AA8}">
      <dgm:prSet/>
      <dgm:spPr/>
      <dgm:t>
        <a:bodyPr/>
        <a:lstStyle/>
        <a:p>
          <a:pPr algn="just"/>
          <a:r>
            <a:rPr lang="es-EC" dirty="0" smtClean="0">
              <a:solidFill>
                <a:schemeClr val="tx1"/>
              </a:solidFill>
            </a:rPr>
            <a:t>Se cuenta con la documentación parcial del software desarrollado por el área de automatización de procesos</a:t>
          </a:r>
          <a:endParaRPr lang="es-EC" dirty="0">
            <a:solidFill>
              <a:schemeClr val="tx1"/>
            </a:solidFill>
          </a:endParaRPr>
        </a:p>
      </dgm:t>
    </dgm:pt>
    <dgm:pt modelId="{C77B7140-5E41-4C2E-9C3A-67F7F910F7F7}" type="parTrans" cxnId="{84A46578-3F9A-4079-8012-3A134666C549}">
      <dgm:prSet/>
      <dgm:spPr/>
      <dgm:t>
        <a:bodyPr/>
        <a:lstStyle/>
        <a:p>
          <a:endParaRPr lang="es-EC">
            <a:solidFill>
              <a:schemeClr val="tx1"/>
            </a:solidFill>
          </a:endParaRPr>
        </a:p>
      </dgm:t>
    </dgm:pt>
    <dgm:pt modelId="{8EFF72CA-F643-497C-93F9-71EDCBB58E99}" type="sibTrans" cxnId="{84A46578-3F9A-4079-8012-3A134666C549}">
      <dgm:prSet/>
      <dgm:spPr/>
      <dgm:t>
        <a:bodyPr/>
        <a:lstStyle/>
        <a:p>
          <a:endParaRPr lang="es-EC">
            <a:solidFill>
              <a:schemeClr val="tx1"/>
            </a:solidFill>
          </a:endParaRPr>
        </a:p>
      </dgm:t>
    </dgm:pt>
    <dgm:pt modelId="{5BBA58DC-4BCA-4488-950D-AC82B4CB6C42}">
      <dgm:prSet/>
      <dgm:spPr/>
      <dgm:t>
        <a:bodyPr/>
        <a:lstStyle/>
        <a:p>
          <a:pPr algn="just"/>
          <a:r>
            <a:rPr lang="es-EC" dirty="0" smtClean="0">
              <a:solidFill>
                <a:schemeClr val="tx1"/>
              </a:solidFill>
            </a:rPr>
            <a:t>Los administradores de la infraestructura deben ser capacitados constantemente para evitar el mal uso de los privilegios que les han sido concedidos para realizar su trabajo. </a:t>
          </a:r>
          <a:endParaRPr lang="es-EC" dirty="0">
            <a:solidFill>
              <a:schemeClr val="tx1"/>
            </a:solidFill>
          </a:endParaRPr>
        </a:p>
      </dgm:t>
    </dgm:pt>
    <dgm:pt modelId="{6B5B3D91-B799-4D9C-A9B1-C036696C64B4}" type="parTrans" cxnId="{D5E20617-A603-4172-A01F-D3BB9E119507}">
      <dgm:prSet/>
      <dgm:spPr/>
      <dgm:t>
        <a:bodyPr/>
        <a:lstStyle/>
        <a:p>
          <a:endParaRPr lang="es-EC">
            <a:solidFill>
              <a:schemeClr val="tx1"/>
            </a:solidFill>
          </a:endParaRPr>
        </a:p>
      </dgm:t>
    </dgm:pt>
    <dgm:pt modelId="{DD3AFB5E-8B65-467C-9F78-331BDD2ECD63}" type="sibTrans" cxnId="{D5E20617-A603-4172-A01F-D3BB9E119507}">
      <dgm:prSet/>
      <dgm:spPr/>
      <dgm:t>
        <a:bodyPr/>
        <a:lstStyle/>
        <a:p>
          <a:endParaRPr lang="es-EC">
            <a:solidFill>
              <a:schemeClr val="tx1"/>
            </a:solidFill>
          </a:endParaRPr>
        </a:p>
      </dgm:t>
    </dgm:pt>
    <dgm:pt modelId="{EBE22CF0-9D91-481E-A130-72106595C28B}" type="pres">
      <dgm:prSet presAssocID="{659CD4FF-1301-4AB9-B6CF-88A962E90B76}" presName="diagram" presStyleCnt="0">
        <dgm:presLayoutVars>
          <dgm:dir/>
          <dgm:animLvl val="lvl"/>
          <dgm:resizeHandles val="exact"/>
        </dgm:presLayoutVars>
      </dgm:prSet>
      <dgm:spPr/>
      <dgm:t>
        <a:bodyPr/>
        <a:lstStyle/>
        <a:p>
          <a:endParaRPr lang="es-EC"/>
        </a:p>
      </dgm:t>
    </dgm:pt>
    <dgm:pt modelId="{ADDF23A7-7E67-444E-A853-B3FA3A6F84A5}" type="pres">
      <dgm:prSet presAssocID="{23A70021-D8D0-426B-ACD7-7CFF41F256B5}" presName="compNode" presStyleCnt="0"/>
      <dgm:spPr/>
    </dgm:pt>
    <dgm:pt modelId="{CAD8A857-E24B-462A-9606-DB2D47CC1623}" type="pres">
      <dgm:prSet presAssocID="{23A70021-D8D0-426B-ACD7-7CFF41F256B5}" presName="childRect" presStyleLbl="bgAcc1" presStyleIdx="0" presStyleCnt="2">
        <dgm:presLayoutVars>
          <dgm:bulletEnabled val="1"/>
        </dgm:presLayoutVars>
      </dgm:prSet>
      <dgm:spPr/>
      <dgm:t>
        <a:bodyPr/>
        <a:lstStyle/>
        <a:p>
          <a:endParaRPr lang="es-EC"/>
        </a:p>
      </dgm:t>
    </dgm:pt>
    <dgm:pt modelId="{9ACBD357-186A-4650-938A-1530629F116F}" type="pres">
      <dgm:prSet presAssocID="{23A70021-D8D0-426B-ACD7-7CFF41F256B5}" presName="parentText" presStyleLbl="node1" presStyleIdx="0" presStyleCnt="0">
        <dgm:presLayoutVars>
          <dgm:chMax val="0"/>
          <dgm:bulletEnabled val="1"/>
        </dgm:presLayoutVars>
      </dgm:prSet>
      <dgm:spPr/>
      <dgm:t>
        <a:bodyPr/>
        <a:lstStyle/>
        <a:p>
          <a:endParaRPr lang="es-EC"/>
        </a:p>
      </dgm:t>
    </dgm:pt>
    <dgm:pt modelId="{6B06011B-14AA-40D5-B030-70383E909A31}" type="pres">
      <dgm:prSet presAssocID="{23A70021-D8D0-426B-ACD7-7CFF41F256B5}" presName="parentRect" presStyleLbl="alignNode1" presStyleIdx="0" presStyleCnt="2"/>
      <dgm:spPr/>
      <dgm:t>
        <a:bodyPr/>
        <a:lstStyle/>
        <a:p>
          <a:endParaRPr lang="es-EC"/>
        </a:p>
      </dgm:t>
    </dgm:pt>
    <dgm:pt modelId="{87969E41-DEAF-4C3A-B86D-E599AB3AB84A}" type="pres">
      <dgm:prSet presAssocID="{23A70021-D8D0-426B-ACD7-7CFF41F256B5}" presName="adorn" presStyleLbl="fgAccFollow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pt>
    <dgm:pt modelId="{2AE25E0A-791B-4E79-882A-F289ADE3817D}" type="pres">
      <dgm:prSet presAssocID="{0B88932B-EC17-4287-8EB0-20B4DF7DAADF}" presName="sibTrans" presStyleLbl="sibTrans2D1" presStyleIdx="0" presStyleCnt="0"/>
      <dgm:spPr/>
      <dgm:t>
        <a:bodyPr/>
        <a:lstStyle/>
        <a:p>
          <a:endParaRPr lang="es-EC"/>
        </a:p>
      </dgm:t>
    </dgm:pt>
    <dgm:pt modelId="{20E8D54E-E066-4C39-BFBB-2DE2A7BC3391}" type="pres">
      <dgm:prSet presAssocID="{84497915-B6A0-480B-A68E-5069EAD1051C}" presName="compNode" presStyleCnt="0"/>
      <dgm:spPr/>
    </dgm:pt>
    <dgm:pt modelId="{2A214AA4-5456-4D28-89B3-0433E77E4CDE}" type="pres">
      <dgm:prSet presAssocID="{84497915-B6A0-480B-A68E-5069EAD1051C}" presName="childRect" presStyleLbl="bgAcc1" presStyleIdx="1" presStyleCnt="2">
        <dgm:presLayoutVars>
          <dgm:bulletEnabled val="1"/>
        </dgm:presLayoutVars>
      </dgm:prSet>
      <dgm:spPr/>
      <dgm:t>
        <a:bodyPr/>
        <a:lstStyle/>
        <a:p>
          <a:endParaRPr lang="es-EC"/>
        </a:p>
      </dgm:t>
    </dgm:pt>
    <dgm:pt modelId="{77F68275-9FA3-4FB9-BAD3-B5586042B443}" type="pres">
      <dgm:prSet presAssocID="{84497915-B6A0-480B-A68E-5069EAD1051C}" presName="parentText" presStyleLbl="node1" presStyleIdx="0" presStyleCnt="0">
        <dgm:presLayoutVars>
          <dgm:chMax val="0"/>
          <dgm:bulletEnabled val="1"/>
        </dgm:presLayoutVars>
      </dgm:prSet>
      <dgm:spPr/>
      <dgm:t>
        <a:bodyPr/>
        <a:lstStyle/>
        <a:p>
          <a:endParaRPr lang="es-EC"/>
        </a:p>
      </dgm:t>
    </dgm:pt>
    <dgm:pt modelId="{91B63A55-FB2A-4FC3-A841-62C66DCB1BE1}" type="pres">
      <dgm:prSet presAssocID="{84497915-B6A0-480B-A68E-5069EAD1051C}" presName="parentRect" presStyleLbl="alignNode1" presStyleIdx="1" presStyleCnt="2"/>
      <dgm:spPr/>
      <dgm:t>
        <a:bodyPr/>
        <a:lstStyle/>
        <a:p>
          <a:endParaRPr lang="es-EC"/>
        </a:p>
      </dgm:t>
    </dgm:pt>
    <dgm:pt modelId="{1E9182A1-D82A-4432-8E7D-0E57B09421E6}" type="pres">
      <dgm:prSet presAssocID="{84497915-B6A0-480B-A68E-5069EAD1051C}" presName="adorn" presStyleLbl="fgAccFollow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pt>
  </dgm:ptLst>
  <dgm:cxnLst>
    <dgm:cxn modelId="{D4EA0A34-4FDF-4E78-803E-A7FE32234552}" type="presOf" srcId="{BD2525FE-4B6F-4F23-A634-FB50A7A2195B}" destId="{2A214AA4-5456-4D28-89B3-0433E77E4CDE}" srcOrd="0" destOrd="1" presId="urn:microsoft.com/office/officeart/2005/8/layout/bList2"/>
    <dgm:cxn modelId="{DA831945-973B-4147-AB28-1676778F53D6}" type="presOf" srcId="{D7869D0C-42F6-49E5-A30C-4432B5153F49}" destId="{2A214AA4-5456-4D28-89B3-0433E77E4CDE}" srcOrd="0" destOrd="3" presId="urn:microsoft.com/office/officeart/2005/8/layout/bList2"/>
    <dgm:cxn modelId="{283998E3-4907-4566-BADC-2006846D399F}" type="presOf" srcId="{659CD4FF-1301-4AB9-B6CF-88A962E90B76}" destId="{EBE22CF0-9D91-481E-A130-72106595C28B}" srcOrd="0" destOrd="0" presId="urn:microsoft.com/office/officeart/2005/8/layout/bList2"/>
    <dgm:cxn modelId="{1A2E630B-D08B-434C-935F-2618A493D988}" srcId="{659CD4FF-1301-4AB9-B6CF-88A962E90B76}" destId="{23A70021-D8D0-426B-ACD7-7CFF41F256B5}" srcOrd="0" destOrd="0" parTransId="{8707C176-0CA2-43E7-AAB3-3EF9CE49A36D}" sibTransId="{0B88932B-EC17-4287-8EB0-20B4DF7DAADF}"/>
    <dgm:cxn modelId="{E33C0504-5DE7-47A8-B9F3-4711728ADAB1}" type="presOf" srcId="{0B88932B-EC17-4287-8EB0-20B4DF7DAADF}" destId="{2AE25E0A-791B-4E79-882A-F289ADE3817D}" srcOrd="0" destOrd="0" presId="urn:microsoft.com/office/officeart/2005/8/layout/bList2"/>
    <dgm:cxn modelId="{6B6412C8-A0B6-48BC-93C8-3FE206B0F374}" type="presOf" srcId="{9BE1F26C-3A16-4912-9517-46A0E2CDFCAF}" destId="{CAD8A857-E24B-462A-9606-DB2D47CC1623}" srcOrd="0" destOrd="0" presId="urn:microsoft.com/office/officeart/2005/8/layout/bList2"/>
    <dgm:cxn modelId="{CE4300EB-5459-435D-8247-4240A6C9B187}" type="presOf" srcId="{84497915-B6A0-480B-A68E-5069EAD1051C}" destId="{77F68275-9FA3-4FB9-BAD3-B5586042B443}" srcOrd="0" destOrd="0" presId="urn:microsoft.com/office/officeart/2005/8/layout/bList2"/>
    <dgm:cxn modelId="{3D8C23BC-BD5C-41D3-8C03-DFEC85AC8018}" srcId="{23A70021-D8D0-426B-ACD7-7CFF41F256B5}" destId="{9BE1F26C-3A16-4912-9517-46A0E2CDFCAF}" srcOrd="0" destOrd="0" parTransId="{047DF4B4-51B5-4D99-8709-0AD711465651}" sibTransId="{466FA65B-3D87-4515-86B9-CB3D4E2C9A8A}"/>
    <dgm:cxn modelId="{C373AF89-0063-4AE2-B97A-F4236F9E18A0}" srcId="{84497915-B6A0-480B-A68E-5069EAD1051C}" destId="{F6207E46-39A3-439B-8575-C6BD00575E68}" srcOrd="0" destOrd="0" parTransId="{2AEF5FA8-3B40-4DCA-AC50-06C30587C199}" sibTransId="{AAFFF866-0F52-49A5-BE12-BB35ED6A01F7}"/>
    <dgm:cxn modelId="{ADF6E66A-38AF-456E-A205-8DD28939FA08}" type="presOf" srcId="{8F866D62-BD38-4C06-B969-DFD643F78AA8}" destId="{2A214AA4-5456-4D28-89B3-0433E77E4CDE}" srcOrd="0" destOrd="2" presId="urn:microsoft.com/office/officeart/2005/8/layout/bList2"/>
    <dgm:cxn modelId="{F7D756C3-BC75-4BB5-86AC-9A9B67B012A7}" type="presOf" srcId="{F6207E46-39A3-439B-8575-C6BD00575E68}" destId="{2A214AA4-5456-4D28-89B3-0433E77E4CDE}" srcOrd="0" destOrd="0" presId="urn:microsoft.com/office/officeart/2005/8/layout/bList2"/>
    <dgm:cxn modelId="{64165280-847B-4F98-A417-D28D9F5394CA}" type="presOf" srcId="{23A70021-D8D0-426B-ACD7-7CFF41F256B5}" destId="{6B06011B-14AA-40D5-B030-70383E909A31}" srcOrd="1" destOrd="0" presId="urn:microsoft.com/office/officeart/2005/8/layout/bList2"/>
    <dgm:cxn modelId="{7DEDF306-EE01-4862-9137-C6C88E0915FD}" type="presOf" srcId="{84497915-B6A0-480B-A68E-5069EAD1051C}" destId="{91B63A55-FB2A-4FC3-A841-62C66DCB1BE1}" srcOrd="1" destOrd="0" presId="urn:microsoft.com/office/officeart/2005/8/layout/bList2"/>
    <dgm:cxn modelId="{D5E20617-A603-4172-A01F-D3BB9E119507}" srcId="{23A70021-D8D0-426B-ACD7-7CFF41F256B5}" destId="{5BBA58DC-4BCA-4488-950D-AC82B4CB6C42}" srcOrd="1" destOrd="0" parTransId="{6B5B3D91-B799-4D9C-A9B1-C036696C64B4}" sibTransId="{DD3AFB5E-8B65-467C-9F78-331BDD2ECD63}"/>
    <dgm:cxn modelId="{11B93B3B-2ABC-471C-850A-187A2E26D725}" type="presOf" srcId="{5BBA58DC-4BCA-4488-950D-AC82B4CB6C42}" destId="{CAD8A857-E24B-462A-9606-DB2D47CC1623}" srcOrd="0" destOrd="1" presId="urn:microsoft.com/office/officeart/2005/8/layout/bList2"/>
    <dgm:cxn modelId="{3F9CADD4-2F4D-423E-9826-83FE22B40F6D}" srcId="{84497915-B6A0-480B-A68E-5069EAD1051C}" destId="{BD2525FE-4B6F-4F23-A634-FB50A7A2195B}" srcOrd="1" destOrd="0" parTransId="{D9C58784-2DBC-4BAC-B6A2-AA4E996912E5}" sibTransId="{F08B1E92-1601-4886-B9E6-841012D25A5E}"/>
    <dgm:cxn modelId="{84A46578-3F9A-4079-8012-3A134666C549}" srcId="{84497915-B6A0-480B-A68E-5069EAD1051C}" destId="{8F866D62-BD38-4C06-B969-DFD643F78AA8}" srcOrd="2" destOrd="0" parTransId="{C77B7140-5E41-4C2E-9C3A-67F7F910F7F7}" sibTransId="{8EFF72CA-F643-497C-93F9-71EDCBB58E99}"/>
    <dgm:cxn modelId="{0FC1B8B6-CE2F-4355-BB46-3BBEAB6CF77E}" srcId="{84497915-B6A0-480B-A68E-5069EAD1051C}" destId="{D7869D0C-42F6-49E5-A30C-4432B5153F49}" srcOrd="3" destOrd="0" parTransId="{620B63BE-8A0E-4232-A8E3-3F7D79D8148B}" sibTransId="{90548309-84A5-4C5D-B2AF-3E299F8FE174}"/>
    <dgm:cxn modelId="{3CB8480A-F87D-4676-B272-CC762119BF32}" srcId="{659CD4FF-1301-4AB9-B6CF-88A962E90B76}" destId="{84497915-B6A0-480B-A68E-5069EAD1051C}" srcOrd="1" destOrd="0" parTransId="{D7207D19-4707-446E-B6EC-60EDCBC43F22}" sibTransId="{99C8FE2A-18C0-4C39-A3D0-167A2D2EBFDD}"/>
    <dgm:cxn modelId="{05A8E6D3-2A79-4170-B985-44D3D989775A}" type="presOf" srcId="{23A70021-D8D0-426B-ACD7-7CFF41F256B5}" destId="{9ACBD357-186A-4650-938A-1530629F116F}" srcOrd="0" destOrd="0" presId="urn:microsoft.com/office/officeart/2005/8/layout/bList2"/>
    <dgm:cxn modelId="{74C8CD91-2A35-4F38-BBB6-E922FDC662E3}" type="presParOf" srcId="{EBE22CF0-9D91-481E-A130-72106595C28B}" destId="{ADDF23A7-7E67-444E-A853-B3FA3A6F84A5}" srcOrd="0" destOrd="0" presId="urn:microsoft.com/office/officeart/2005/8/layout/bList2"/>
    <dgm:cxn modelId="{C5B56CE0-A2EA-4B25-9D4F-6743F21DBA10}" type="presParOf" srcId="{ADDF23A7-7E67-444E-A853-B3FA3A6F84A5}" destId="{CAD8A857-E24B-462A-9606-DB2D47CC1623}" srcOrd="0" destOrd="0" presId="urn:microsoft.com/office/officeart/2005/8/layout/bList2"/>
    <dgm:cxn modelId="{7350AB8A-E8B5-4348-8F7B-9C0FC33BCCD3}" type="presParOf" srcId="{ADDF23A7-7E67-444E-A853-B3FA3A6F84A5}" destId="{9ACBD357-186A-4650-938A-1530629F116F}" srcOrd="1" destOrd="0" presId="urn:microsoft.com/office/officeart/2005/8/layout/bList2"/>
    <dgm:cxn modelId="{DEFC8ADA-3872-47F0-8ABE-28252869E4B2}" type="presParOf" srcId="{ADDF23A7-7E67-444E-A853-B3FA3A6F84A5}" destId="{6B06011B-14AA-40D5-B030-70383E909A31}" srcOrd="2" destOrd="0" presId="urn:microsoft.com/office/officeart/2005/8/layout/bList2"/>
    <dgm:cxn modelId="{936D3E6C-1F79-4542-89A6-719A7C036A4C}" type="presParOf" srcId="{ADDF23A7-7E67-444E-A853-B3FA3A6F84A5}" destId="{87969E41-DEAF-4C3A-B86D-E599AB3AB84A}" srcOrd="3" destOrd="0" presId="urn:microsoft.com/office/officeart/2005/8/layout/bList2"/>
    <dgm:cxn modelId="{B6BC0556-9A98-40B0-ADEE-E958FB34A902}" type="presParOf" srcId="{EBE22CF0-9D91-481E-A130-72106595C28B}" destId="{2AE25E0A-791B-4E79-882A-F289ADE3817D}" srcOrd="1" destOrd="0" presId="urn:microsoft.com/office/officeart/2005/8/layout/bList2"/>
    <dgm:cxn modelId="{3EC983BA-6853-4AF3-96FD-2F4A35C0311D}" type="presParOf" srcId="{EBE22CF0-9D91-481E-A130-72106595C28B}" destId="{20E8D54E-E066-4C39-BFBB-2DE2A7BC3391}" srcOrd="2" destOrd="0" presId="urn:microsoft.com/office/officeart/2005/8/layout/bList2"/>
    <dgm:cxn modelId="{0EFC34BA-8145-4E8E-BF97-8BA130A1D9D3}" type="presParOf" srcId="{20E8D54E-E066-4C39-BFBB-2DE2A7BC3391}" destId="{2A214AA4-5456-4D28-89B3-0433E77E4CDE}" srcOrd="0" destOrd="0" presId="urn:microsoft.com/office/officeart/2005/8/layout/bList2"/>
    <dgm:cxn modelId="{816CFFFE-3AD2-453D-9739-83613040842B}" type="presParOf" srcId="{20E8D54E-E066-4C39-BFBB-2DE2A7BC3391}" destId="{77F68275-9FA3-4FB9-BAD3-B5586042B443}" srcOrd="1" destOrd="0" presId="urn:microsoft.com/office/officeart/2005/8/layout/bList2"/>
    <dgm:cxn modelId="{3B82B3D4-05BC-49FB-B545-7BB3D3D1F99E}" type="presParOf" srcId="{20E8D54E-E066-4C39-BFBB-2DE2A7BC3391}" destId="{91B63A55-FB2A-4FC3-A841-62C66DCB1BE1}" srcOrd="2" destOrd="0" presId="urn:microsoft.com/office/officeart/2005/8/layout/bList2"/>
    <dgm:cxn modelId="{D19DAA54-7D5D-4D66-AD9F-A7514678CEF1}" type="presParOf" srcId="{20E8D54E-E066-4C39-BFBB-2DE2A7BC3391}" destId="{1E9182A1-D82A-4432-8E7D-0E57B09421E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DB25F1-4C95-41DE-9A39-7ABDB87ADA71}"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s-EC"/>
        </a:p>
      </dgm:t>
    </dgm:pt>
    <dgm:pt modelId="{5BB43F42-1EE4-4A8F-9509-4CC8CE9DF004}">
      <dgm:prSet phldrT="[Texto]"/>
      <dgm:spPr/>
      <dgm:t>
        <a:bodyPr/>
        <a:lstStyle/>
        <a:p>
          <a:r>
            <a:rPr lang="es-EC" b="1" dirty="0" smtClean="0">
              <a:solidFill>
                <a:schemeClr val="tx1"/>
              </a:solidFill>
            </a:rPr>
            <a:t>REQUERIMIENTOS DE SOFTWARE</a:t>
          </a:r>
          <a:endParaRPr lang="es-EC" dirty="0">
            <a:solidFill>
              <a:schemeClr val="tx1"/>
            </a:solidFill>
          </a:endParaRPr>
        </a:p>
      </dgm:t>
    </dgm:pt>
    <dgm:pt modelId="{994055BC-699D-4154-8571-0E8CB9DB9E14}" type="parTrans" cxnId="{1A828F69-1FC6-466A-A1FE-ED46EBDB5910}">
      <dgm:prSet/>
      <dgm:spPr/>
      <dgm:t>
        <a:bodyPr/>
        <a:lstStyle/>
        <a:p>
          <a:endParaRPr lang="es-EC"/>
        </a:p>
      </dgm:t>
    </dgm:pt>
    <dgm:pt modelId="{D8463E29-E9BD-4D83-B104-9F2B826C2F39}" type="sibTrans" cxnId="{1A828F69-1FC6-466A-A1FE-ED46EBDB5910}">
      <dgm:prSet/>
      <dgm:spPr/>
      <dgm:t>
        <a:bodyPr/>
        <a:lstStyle/>
        <a:p>
          <a:endParaRPr lang="es-EC"/>
        </a:p>
      </dgm:t>
    </dgm:pt>
    <dgm:pt modelId="{BF6AA6F1-51AD-47A0-8FD6-040C81113B91}">
      <dgm:prSet phldrT="[Texto]"/>
      <dgm:spPr/>
      <dgm:t>
        <a:bodyPr/>
        <a:lstStyle/>
        <a:p>
          <a:r>
            <a:rPr lang="es-EC" dirty="0" smtClean="0"/>
            <a:t>Las aplicaciones no deben ser utilizadas por personal no autorizado.</a:t>
          </a:r>
          <a:endParaRPr lang="es-EC" dirty="0"/>
        </a:p>
      </dgm:t>
    </dgm:pt>
    <dgm:pt modelId="{5F04CA8D-A135-495D-A62F-EC72E2E9E14C}" type="parTrans" cxnId="{FD2CB5EF-13B4-401F-9C1D-2DCD3662399B}">
      <dgm:prSet/>
      <dgm:spPr/>
      <dgm:t>
        <a:bodyPr/>
        <a:lstStyle/>
        <a:p>
          <a:endParaRPr lang="es-EC"/>
        </a:p>
      </dgm:t>
    </dgm:pt>
    <dgm:pt modelId="{5D9594E4-B801-4A31-A3E1-CDFCDC965560}" type="sibTrans" cxnId="{FD2CB5EF-13B4-401F-9C1D-2DCD3662399B}">
      <dgm:prSet/>
      <dgm:spPr/>
      <dgm:t>
        <a:bodyPr/>
        <a:lstStyle/>
        <a:p>
          <a:endParaRPr lang="es-EC"/>
        </a:p>
      </dgm:t>
    </dgm:pt>
    <dgm:pt modelId="{86B9D749-BBAB-4B13-A6EA-9B3A115503C5}">
      <dgm:prSet phldrT="[Texto]"/>
      <dgm:spPr/>
      <dgm:t>
        <a:bodyPr/>
        <a:lstStyle/>
        <a:p>
          <a:r>
            <a:rPr lang="es-EC" b="1" dirty="0" smtClean="0">
              <a:solidFill>
                <a:schemeClr val="tx1"/>
              </a:solidFill>
            </a:rPr>
            <a:t>REQUERIMIENTOS DE ACTIVOS FÍSICOS </a:t>
          </a:r>
          <a:endParaRPr lang="es-EC" dirty="0">
            <a:solidFill>
              <a:schemeClr val="tx1"/>
            </a:solidFill>
          </a:endParaRPr>
        </a:p>
      </dgm:t>
    </dgm:pt>
    <dgm:pt modelId="{98C25B05-BF12-4182-B9CC-6109BD0EAD97}" type="parTrans" cxnId="{1D3AA418-0C96-4B8F-9511-86DAD4E8826C}">
      <dgm:prSet/>
      <dgm:spPr/>
      <dgm:t>
        <a:bodyPr/>
        <a:lstStyle/>
        <a:p>
          <a:endParaRPr lang="es-EC"/>
        </a:p>
      </dgm:t>
    </dgm:pt>
    <dgm:pt modelId="{7AA49184-A742-4453-B6D6-0071235C4315}" type="sibTrans" cxnId="{1D3AA418-0C96-4B8F-9511-86DAD4E8826C}">
      <dgm:prSet/>
      <dgm:spPr/>
      <dgm:t>
        <a:bodyPr/>
        <a:lstStyle/>
        <a:p>
          <a:endParaRPr lang="es-EC"/>
        </a:p>
      </dgm:t>
    </dgm:pt>
    <dgm:pt modelId="{95FC8AD9-8567-4B28-9BF0-3BE427EB64F6}">
      <dgm:prSet phldrT="[Texto]"/>
      <dgm:spPr/>
      <dgm:t>
        <a:bodyPr/>
        <a:lstStyle/>
        <a:p>
          <a:r>
            <a:rPr lang="es-EC" dirty="0" smtClean="0"/>
            <a:t>El hardware debe ser accesible por personal autorizado.</a:t>
          </a:r>
          <a:endParaRPr lang="es-EC" dirty="0"/>
        </a:p>
      </dgm:t>
    </dgm:pt>
    <dgm:pt modelId="{A3ADCF04-CB45-4E9F-B0CD-6866842F8E0A}" type="parTrans" cxnId="{510A45A8-5A93-471C-81BE-CDEFC374D983}">
      <dgm:prSet/>
      <dgm:spPr/>
      <dgm:t>
        <a:bodyPr/>
        <a:lstStyle/>
        <a:p>
          <a:endParaRPr lang="es-EC"/>
        </a:p>
      </dgm:t>
    </dgm:pt>
    <dgm:pt modelId="{3A87166F-CEB9-4C7D-8B4C-02344B6FFCEB}" type="sibTrans" cxnId="{510A45A8-5A93-471C-81BE-CDEFC374D983}">
      <dgm:prSet/>
      <dgm:spPr/>
      <dgm:t>
        <a:bodyPr/>
        <a:lstStyle/>
        <a:p>
          <a:endParaRPr lang="es-EC"/>
        </a:p>
      </dgm:t>
    </dgm:pt>
    <dgm:pt modelId="{CBD4D128-B18E-4773-9B85-BB9A0A9E01BE}">
      <dgm:prSet phldrT="[Texto]"/>
      <dgm:spPr/>
      <dgm:t>
        <a:bodyPr/>
        <a:lstStyle/>
        <a:p>
          <a:r>
            <a:rPr lang="es-EC" b="1" dirty="0" smtClean="0">
              <a:solidFill>
                <a:schemeClr val="tx1"/>
              </a:solidFill>
            </a:rPr>
            <a:t>REQUERIMIENTOS DE SERVICIOS</a:t>
          </a:r>
          <a:endParaRPr lang="es-EC" dirty="0">
            <a:solidFill>
              <a:schemeClr val="tx1"/>
            </a:solidFill>
          </a:endParaRPr>
        </a:p>
      </dgm:t>
    </dgm:pt>
    <dgm:pt modelId="{5A4BFE43-0B71-473B-AE09-BAB8573535DF}" type="parTrans" cxnId="{979EB2E5-2D5E-43F1-8341-9EAE1BEAEF8B}">
      <dgm:prSet/>
      <dgm:spPr/>
      <dgm:t>
        <a:bodyPr/>
        <a:lstStyle/>
        <a:p>
          <a:endParaRPr lang="es-EC"/>
        </a:p>
      </dgm:t>
    </dgm:pt>
    <dgm:pt modelId="{28770364-D807-48F4-B8CD-387F4996F029}" type="sibTrans" cxnId="{979EB2E5-2D5E-43F1-8341-9EAE1BEAEF8B}">
      <dgm:prSet/>
      <dgm:spPr/>
      <dgm:t>
        <a:bodyPr/>
        <a:lstStyle/>
        <a:p>
          <a:endParaRPr lang="es-EC"/>
        </a:p>
      </dgm:t>
    </dgm:pt>
    <dgm:pt modelId="{701F3EC2-2654-4AB4-A7C2-5D40602E32AE}">
      <dgm:prSet phldrT="[Texto]"/>
      <dgm:spPr/>
      <dgm:t>
        <a:bodyPr/>
        <a:lstStyle/>
        <a:p>
          <a:r>
            <a:rPr lang="es-EC" dirty="0" smtClean="0"/>
            <a:t>Los servicios deben estar completos y consistentes.</a:t>
          </a:r>
          <a:endParaRPr lang="es-EC" dirty="0"/>
        </a:p>
      </dgm:t>
    </dgm:pt>
    <dgm:pt modelId="{CD2454E5-B0B1-47ED-887D-2B31DAE69959}" type="parTrans" cxnId="{712405F5-4DC2-455A-A77E-BFD12575A74E}">
      <dgm:prSet/>
      <dgm:spPr/>
      <dgm:t>
        <a:bodyPr/>
        <a:lstStyle/>
        <a:p>
          <a:endParaRPr lang="es-EC"/>
        </a:p>
      </dgm:t>
    </dgm:pt>
    <dgm:pt modelId="{3387792C-73D5-4EBE-A844-92BC6AF1F3D7}" type="sibTrans" cxnId="{712405F5-4DC2-455A-A77E-BFD12575A74E}">
      <dgm:prSet/>
      <dgm:spPr/>
      <dgm:t>
        <a:bodyPr/>
        <a:lstStyle/>
        <a:p>
          <a:endParaRPr lang="es-EC"/>
        </a:p>
      </dgm:t>
    </dgm:pt>
    <dgm:pt modelId="{77A7C212-A582-45D4-B61F-7961DA482F44}">
      <dgm:prSet/>
      <dgm:spPr/>
      <dgm:t>
        <a:bodyPr/>
        <a:lstStyle/>
        <a:p>
          <a:r>
            <a:rPr lang="es-EC" smtClean="0"/>
            <a:t>El software puede ser modificado únicamente por personal autorizado.</a:t>
          </a:r>
          <a:endParaRPr lang="es-EC" dirty="0"/>
        </a:p>
      </dgm:t>
    </dgm:pt>
    <dgm:pt modelId="{D9EEDE3B-2DA8-4190-B220-CF9F7887C0A1}" type="parTrans" cxnId="{434A0E39-9B12-47AF-8CA3-BDFD8EEB8D71}">
      <dgm:prSet/>
      <dgm:spPr/>
      <dgm:t>
        <a:bodyPr/>
        <a:lstStyle/>
        <a:p>
          <a:endParaRPr lang="es-EC"/>
        </a:p>
      </dgm:t>
    </dgm:pt>
    <dgm:pt modelId="{AD0AA410-F667-4322-87C5-23DFD69D1AF9}" type="sibTrans" cxnId="{434A0E39-9B12-47AF-8CA3-BDFD8EEB8D71}">
      <dgm:prSet/>
      <dgm:spPr/>
      <dgm:t>
        <a:bodyPr/>
        <a:lstStyle/>
        <a:p>
          <a:endParaRPr lang="es-EC"/>
        </a:p>
      </dgm:t>
    </dgm:pt>
    <dgm:pt modelId="{42613EF2-351F-45D8-897D-06531EDCC05D}">
      <dgm:prSet/>
      <dgm:spPr/>
      <dgm:t>
        <a:bodyPr/>
        <a:lstStyle/>
        <a:p>
          <a:r>
            <a:rPr lang="es-EC" dirty="0" smtClean="0"/>
            <a:t>El software de aplicaciones debe estar disponible durante la jornada labor</a:t>
          </a:r>
          <a:endParaRPr lang="es-EC" dirty="0"/>
        </a:p>
      </dgm:t>
    </dgm:pt>
    <dgm:pt modelId="{8F9F92D4-6621-46C1-BC39-2D6D710CCD86}" type="parTrans" cxnId="{F54081F4-86F0-46A8-B145-51BC550BDC5A}">
      <dgm:prSet/>
      <dgm:spPr/>
      <dgm:t>
        <a:bodyPr/>
        <a:lstStyle/>
        <a:p>
          <a:endParaRPr lang="es-EC"/>
        </a:p>
      </dgm:t>
    </dgm:pt>
    <dgm:pt modelId="{33C9BE77-535C-423B-AC1E-8AEB888A2B19}" type="sibTrans" cxnId="{F54081F4-86F0-46A8-B145-51BC550BDC5A}">
      <dgm:prSet/>
      <dgm:spPr/>
      <dgm:t>
        <a:bodyPr/>
        <a:lstStyle/>
        <a:p>
          <a:endParaRPr lang="es-EC"/>
        </a:p>
      </dgm:t>
    </dgm:pt>
    <dgm:pt modelId="{40E95220-48BA-4C75-B7CC-945876A6DED4}">
      <dgm:prSet/>
      <dgm:spPr/>
      <dgm:t>
        <a:bodyPr/>
        <a:lstStyle/>
        <a:p>
          <a:r>
            <a:rPr lang="es-EC" dirty="0" smtClean="0"/>
            <a:t>Los servicios deberían estar disponibles cuando se requiera.</a:t>
          </a:r>
          <a:endParaRPr lang="es-EC" dirty="0"/>
        </a:p>
      </dgm:t>
    </dgm:pt>
    <dgm:pt modelId="{EA6DFF2F-C7A9-4A0C-A70C-A066366A692C}" type="parTrans" cxnId="{0B36103E-2D9B-40AB-8113-119D627AD879}">
      <dgm:prSet/>
      <dgm:spPr/>
      <dgm:t>
        <a:bodyPr/>
        <a:lstStyle/>
        <a:p>
          <a:endParaRPr lang="es-EC"/>
        </a:p>
      </dgm:t>
    </dgm:pt>
    <dgm:pt modelId="{5EDF721F-F68C-40EF-AF67-81A8F0836617}" type="sibTrans" cxnId="{0B36103E-2D9B-40AB-8113-119D627AD879}">
      <dgm:prSet/>
      <dgm:spPr/>
      <dgm:t>
        <a:bodyPr/>
        <a:lstStyle/>
        <a:p>
          <a:endParaRPr lang="es-EC"/>
        </a:p>
      </dgm:t>
    </dgm:pt>
    <dgm:pt modelId="{F29264E1-58BF-40C0-ADDE-8E1128A9AFC2}">
      <dgm:prSet/>
      <dgm:spPr/>
      <dgm:t>
        <a:bodyPr/>
        <a:lstStyle/>
        <a:p>
          <a:r>
            <a:rPr lang="es-EC" dirty="0" smtClean="0"/>
            <a:t>Los cambios en el hardware deben ser realizados únicamente por personal autorizado.</a:t>
          </a:r>
          <a:endParaRPr lang="es-EC" dirty="0"/>
        </a:p>
      </dgm:t>
    </dgm:pt>
    <dgm:pt modelId="{68C221E4-E3FC-464B-98F5-AAE659E634B1}" type="parTrans" cxnId="{BFB55B89-89BF-4633-8110-A44969FB9441}">
      <dgm:prSet/>
      <dgm:spPr/>
      <dgm:t>
        <a:bodyPr/>
        <a:lstStyle/>
        <a:p>
          <a:endParaRPr lang="es-EC"/>
        </a:p>
      </dgm:t>
    </dgm:pt>
    <dgm:pt modelId="{6B3BB67F-65A2-4DA4-9FF8-F4A0C6C5D680}" type="sibTrans" cxnId="{BFB55B89-89BF-4633-8110-A44969FB9441}">
      <dgm:prSet/>
      <dgm:spPr/>
      <dgm:t>
        <a:bodyPr/>
        <a:lstStyle/>
        <a:p>
          <a:endParaRPr lang="es-EC"/>
        </a:p>
      </dgm:t>
    </dgm:pt>
    <dgm:pt modelId="{84850F59-675D-406A-A956-4A7BB91028B5}" type="pres">
      <dgm:prSet presAssocID="{ADDB25F1-4C95-41DE-9A39-7ABDB87ADA71}" presName="Name0" presStyleCnt="0">
        <dgm:presLayoutVars>
          <dgm:dir/>
          <dgm:animLvl val="lvl"/>
          <dgm:resizeHandles val="exact"/>
        </dgm:presLayoutVars>
      </dgm:prSet>
      <dgm:spPr/>
      <dgm:t>
        <a:bodyPr/>
        <a:lstStyle/>
        <a:p>
          <a:endParaRPr lang="es-EC"/>
        </a:p>
      </dgm:t>
    </dgm:pt>
    <dgm:pt modelId="{EE99A05D-30C1-4213-8DAE-137758AF105D}" type="pres">
      <dgm:prSet presAssocID="{5BB43F42-1EE4-4A8F-9509-4CC8CE9DF004}" presName="composite" presStyleCnt="0"/>
      <dgm:spPr/>
      <dgm:t>
        <a:bodyPr/>
        <a:lstStyle/>
        <a:p>
          <a:endParaRPr lang="es-EC"/>
        </a:p>
      </dgm:t>
    </dgm:pt>
    <dgm:pt modelId="{879C17C6-90CD-4E37-B3D2-77677E43646A}" type="pres">
      <dgm:prSet presAssocID="{5BB43F42-1EE4-4A8F-9509-4CC8CE9DF004}" presName="parTx" presStyleLbl="alignNode1" presStyleIdx="0" presStyleCnt="3">
        <dgm:presLayoutVars>
          <dgm:chMax val="0"/>
          <dgm:chPref val="0"/>
          <dgm:bulletEnabled val="1"/>
        </dgm:presLayoutVars>
      </dgm:prSet>
      <dgm:spPr/>
      <dgm:t>
        <a:bodyPr/>
        <a:lstStyle/>
        <a:p>
          <a:endParaRPr lang="es-EC"/>
        </a:p>
      </dgm:t>
    </dgm:pt>
    <dgm:pt modelId="{79F50E16-E16A-46A4-8AC0-C0C275221AF5}" type="pres">
      <dgm:prSet presAssocID="{5BB43F42-1EE4-4A8F-9509-4CC8CE9DF004}" presName="desTx" presStyleLbl="alignAccFollowNode1" presStyleIdx="0" presStyleCnt="3">
        <dgm:presLayoutVars>
          <dgm:bulletEnabled val="1"/>
        </dgm:presLayoutVars>
      </dgm:prSet>
      <dgm:spPr/>
      <dgm:t>
        <a:bodyPr/>
        <a:lstStyle/>
        <a:p>
          <a:endParaRPr lang="es-EC"/>
        </a:p>
      </dgm:t>
    </dgm:pt>
    <dgm:pt modelId="{BB6AB607-C48F-4815-8FD7-1F3F0AABD3D3}" type="pres">
      <dgm:prSet presAssocID="{D8463E29-E9BD-4D83-B104-9F2B826C2F39}" presName="space" presStyleCnt="0"/>
      <dgm:spPr/>
      <dgm:t>
        <a:bodyPr/>
        <a:lstStyle/>
        <a:p>
          <a:endParaRPr lang="es-EC"/>
        </a:p>
      </dgm:t>
    </dgm:pt>
    <dgm:pt modelId="{DB604CAD-96A6-45BE-AE76-3611051A0B8E}" type="pres">
      <dgm:prSet presAssocID="{86B9D749-BBAB-4B13-A6EA-9B3A115503C5}" presName="composite" presStyleCnt="0"/>
      <dgm:spPr/>
      <dgm:t>
        <a:bodyPr/>
        <a:lstStyle/>
        <a:p>
          <a:endParaRPr lang="es-EC"/>
        </a:p>
      </dgm:t>
    </dgm:pt>
    <dgm:pt modelId="{CB04A22A-CBBD-4D5D-BF39-88656F01952A}" type="pres">
      <dgm:prSet presAssocID="{86B9D749-BBAB-4B13-A6EA-9B3A115503C5}" presName="parTx" presStyleLbl="alignNode1" presStyleIdx="1" presStyleCnt="3">
        <dgm:presLayoutVars>
          <dgm:chMax val="0"/>
          <dgm:chPref val="0"/>
          <dgm:bulletEnabled val="1"/>
        </dgm:presLayoutVars>
      </dgm:prSet>
      <dgm:spPr/>
      <dgm:t>
        <a:bodyPr/>
        <a:lstStyle/>
        <a:p>
          <a:endParaRPr lang="es-EC"/>
        </a:p>
      </dgm:t>
    </dgm:pt>
    <dgm:pt modelId="{3D60263E-FC5D-4539-A945-343E9DA23CF3}" type="pres">
      <dgm:prSet presAssocID="{86B9D749-BBAB-4B13-A6EA-9B3A115503C5}" presName="desTx" presStyleLbl="alignAccFollowNode1" presStyleIdx="1" presStyleCnt="3">
        <dgm:presLayoutVars>
          <dgm:bulletEnabled val="1"/>
        </dgm:presLayoutVars>
      </dgm:prSet>
      <dgm:spPr/>
      <dgm:t>
        <a:bodyPr/>
        <a:lstStyle/>
        <a:p>
          <a:endParaRPr lang="es-EC"/>
        </a:p>
      </dgm:t>
    </dgm:pt>
    <dgm:pt modelId="{69423D6E-2FF1-445E-B66E-22830A8DD07B}" type="pres">
      <dgm:prSet presAssocID="{7AA49184-A742-4453-B6D6-0071235C4315}" presName="space" presStyleCnt="0"/>
      <dgm:spPr/>
      <dgm:t>
        <a:bodyPr/>
        <a:lstStyle/>
        <a:p>
          <a:endParaRPr lang="es-EC"/>
        </a:p>
      </dgm:t>
    </dgm:pt>
    <dgm:pt modelId="{20C7F58B-BEB2-491A-9E4B-8C6DC362D400}" type="pres">
      <dgm:prSet presAssocID="{CBD4D128-B18E-4773-9B85-BB9A0A9E01BE}" presName="composite" presStyleCnt="0"/>
      <dgm:spPr/>
      <dgm:t>
        <a:bodyPr/>
        <a:lstStyle/>
        <a:p>
          <a:endParaRPr lang="es-EC"/>
        </a:p>
      </dgm:t>
    </dgm:pt>
    <dgm:pt modelId="{F39469AB-EEF6-4E45-9063-2885AA83D9D2}" type="pres">
      <dgm:prSet presAssocID="{CBD4D128-B18E-4773-9B85-BB9A0A9E01BE}" presName="parTx" presStyleLbl="alignNode1" presStyleIdx="2" presStyleCnt="3">
        <dgm:presLayoutVars>
          <dgm:chMax val="0"/>
          <dgm:chPref val="0"/>
          <dgm:bulletEnabled val="1"/>
        </dgm:presLayoutVars>
      </dgm:prSet>
      <dgm:spPr/>
      <dgm:t>
        <a:bodyPr/>
        <a:lstStyle/>
        <a:p>
          <a:endParaRPr lang="es-EC"/>
        </a:p>
      </dgm:t>
    </dgm:pt>
    <dgm:pt modelId="{A6402025-0579-401E-A2C6-F128B7AA9753}" type="pres">
      <dgm:prSet presAssocID="{CBD4D128-B18E-4773-9B85-BB9A0A9E01BE}" presName="desTx" presStyleLbl="alignAccFollowNode1" presStyleIdx="2" presStyleCnt="3">
        <dgm:presLayoutVars>
          <dgm:bulletEnabled val="1"/>
        </dgm:presLayoutVars>
      </dgm:prSet>
      <dgm:spPr/>
      <dgm:t>
        <a:bodyPr/>
        <a:lstStyle/>
        <a:p>
          <a:endParaRPr lang="es-EC"/>
        </a:p>
      </dgm:t>
    </dgm:pt>
  </dgm:ptLst>
  <dgm:cxnLst>
    <dgm:cxn modelId="{FD2CB5EF-13B4-401F-9C1D-2DCD3662399B}" srcId="{5BB43F42-1EE4-4A8F-9509-4CC8CE9DF004}" destId="{BF6AA6F1-51AD-47A0-8FD6-040C81113B91}" srcOrd="0" destOrd="0" parTransId="{5F04CA8D-A135-495D-A62F-EC72E2E9E14C}" sibTransId="{5D9594E4-B801-4A31-A3E1-CDFCDC965560}"/>
    <dgm:cxn modelId="{5332262E-D91D-42E5-A708-06B2EEAE32CC}" type="presOf" srcId="{BF6AA6F1-51AD-47A0-8FD6-040C81113B91}" destId="{79F50E16-E16A-46A4-8AC0-C0C275221AF5}" srcOrd="0" destOrd="0" presId="urn:microsoft.com/office/officeart/2005/8/layout/hList1"/>
    <dgm:cxn modelId="{434A0E39-9B12-47AF-8CA3-BDFD8EEB8D71}" srcId="{5BB43F42-1EE4-4A8F-9509-4CC8CE9DF004}" destId="{77A7C212-A582-45D4-B61F-7961DA482F44}" srcOrd="1" destOrd="0" parTransId="{D9EEDE3B-2DA8-4190-B220-CF9F7887C0A1}" sibTransId="{AD0AA410-F667-4322-87C5-23DFD69D1AF9}"/>
    <dgm:cxn modelId="{A7B6045F-7317-4DE2-9483-E26806BFBC6C}" type="presOf" srcId="{CBD4D128-B18E-4773-9B85-BB9A0A9E01BE}" destId="{F39469AB-EEF6-4E45-9063-2885AA83D9D2}" srcOrd="0" destOrd="0" presId="urn:microsoft.com/office/officeart/2005/8/layout/hList1"/>
    <dgm:cxn modelId="{8FA8BBAB-6F1D-4AEA-9CFA-86564114AB97}" type="presOf" srcId="{701F3EC2-2654-4AB4-A7C2-5D40602E32AE}" destId="{A6402025-0579-401E-A2C6-F128B7AA9753}" srcOrd="0" destOrd="0" presId="urn:microsoft.com/office/officeart/2005/8/layout/hList1"/>
    <dgm:cxn modelId="{1D3AA418-0C96-4B8F-9511-86DAD4E8826C}" srcId="{ADDB25F1-4C95-41DE-9A39-7ABDB87ADA71}" destId="{86B9D749-BBAB-4B13-A6EA-9B3A115503C5}" srcOrd="1" destOrd="0" parTransId="{98C25B05-BF12-4182-B9CC-6109BD0EAD97}" sibTransId="{7AA49184-A742-4453-B6D6-0071235C4315}"/>
    <dgm:cxn modelId="{037608FC-47C7-4AE7-8A96-8D953EF4FEB3}" type="presOf" srcId="{40E95220-48BA-4C75-B7CC-945876A6DED4}" destId="{A6402025-0579-401E-A2C6-F128B7AA9753}" srcOrd="0" destOrd="1" presId="urn:microsoft.com/office/officeart/2005/8/layout/hList1"/>
    <dgm:cxn modelId="{712405F5-4DC2-455A-A77E-BFD12575A74E}" srcId="{CBD4D128-B18E-4773-9B85-BB9A0A9E01BE}" destId="{701F3EC2-2654-4AB4-A7C2-5D40602E32AE}" srcOrd="0" destOrd="0" parTransId="{CD2454E5-B0B1-47ED-887D-2B31DAE69959}" sibTransId="{3387792C-73D5-4EBE-A844-92BC6AF1F3D7}"/>
    <dgm:cxn modelId="{7137A2AD-9536-4B29-894E-A9AF4E534098}" type="presOf" srcId="{95FC8AD9-8567-4B28-9BF0-3BE427EB64F6}" destId="{3D60263E-FC5D-4539-A945-343E9DA23CF3}" srcOrd="0" destOrd="0" presId="urn:microsoft.com/office/officeart/2005/8/layout/hList1"/>
    <dgm:cxn modelId="{F54081F4-86F0-46A8-B145-51BC550BDC5A}" srcId="{5BB43F42-1EE4-4A8F-9509-4CC8CE9DF004}" destId="{42613EF2-351F-45D8-897D-06531EDCC05D}" srcOrd="2" destOrd="0" parTransId="{8F9F92D4-6621-46C1-BC39-2D6D710CCD86}" sibTransId="{33C9BE77-535C-423B-AC1E-8AEB888A2B19}"/>
    <dgm:cxn modelId="{BFB55B89-89BF-4633-8110-A44969FB9441}" srcId="{86B9D749-BBAB-4B13-A6EA-9B3A115503C5}" destId="{F29264E1-58BF-40C0-ADDE-8E1128A9AFC2}" srcOrd="1" destOrd="0" parTransId="{68C221E4-E3FC-464B-98F5-AAE659E634B1}" sibTransId="{6B3BB67F-65A2-4DA4-9FF8-F4A0C6C5D680}"/>
    <dgm:cxn modelId="{979EB2E5-2D5E-43F1-8341-9EAE1BEAEF8B}" srcId="{ADDB25F1-4C95-41DE-9A39-7ABDB87ADA71}" destId="{CBD4D128-B18E-4773-9B85-BB9A0A9E01BE}" srcOrd="2" destOrd="0" parTransId="{5A4BFE43-0B71-473B-AE09-BAB8573535DF}" sibTransId="{28770364-D807-48F4-B8CD-387F4996F029}"/>
    <dgm:cxn modelId="{510A45A8-5A93-471C-81BE-CDEFC374D983}" srcId="{86B9D749-BBAB-4B13-A6EA-9B3A115503C5}" destId="{95FC8AD9-8567-4B28-9BF0-3BE427EB64F6}" srcOrd="0" destOrd="0" parTransId="{A3ADCF04-CB45-4E9F-B0CD-6866842F8E0A}" sibTransId="{3A87166F-CEB9-4C7D-8B4C-02344B6FFCEB}"/>
    <dgm:cxn modelId="{E1EFC8A8-311C-41AF-9954-0A2D154C0B54}" type="presOf" srcId="{42613EF2-351F-45D8-897D-06531EDCC05D}" destId="{79F50E16-E16A-46A4-8AC0-C0C275221AF5}" srcOrd="0" destOrd="2" presId="urn:microsoft.com/office/officeart/2005/8/layout/hList1"/>
    <dgm:cxn modelId="{0B36103E-2D9B-40AB-8113-119D627AD879}" srcId="{CBD4D128-B18E-4773-9B85-BB9A0A9E01BE}" destId="{40E95220-48BA-4C75-B7CC-945876A6DED4}" srcOrd="1" destOrd="0" parTransId="{EA6DFF2F-C7A9-4A0C-A70C-A066366A692C}" sibTransId="{5EDF721F-F68C-40EF-AF67-81A8F0836617}"/>
    <dgm:cxn modelId="{7F2343B6-A32F-4947-B729-E5FEEE30E807}" type="presOf" srcId="{F29264E1-58BF-40C0-ADDE-8E1128A9AFC2}" destId="{3D60263E-FC5D-4539-A945-343E9DA23CF3}" srcOrd="0" destOrd="1" presId="urn:microsoft.com/office/officeart/2005/8/layout/hList1"/>
    <dgm:cxn modelId="{80CE0D5A-A1DC-40D1-A887-EA0F65B763E6}" type="presOf" srcId="{77A7C212-A582-45D4-B61F-7961DA482F44}" destId="{79F50E16-E16A-46A4-8AC0-C0C275221AF5}" srcOrd="0" destOrd="1" presId="urn:microsoft.com/office/officeart/2005/8/layout/hList1"/>
    <dgm:cxn modelId="{CB4C369D-62F4-4860-9D0B-B9C61B04D296}" type="presOf" srcId="{ADDB25F1-4C95-41DE-9A39-7ABDB87ADA71}" destId="{84850F59-675D-406A-A956-4A7BB91028B5}" srcOrd="0" destOrd="0" presId="urn:microsoft.com/office/officeart/2005/8/layout/hList1"/>
    <dgm:cxn modelId="{1A828F69-1FC6-466A-A1FE-ED46EBDB5910}" srcId="{ADDB25F1-4C95-41DE-9A39-7ABDB87ADA71}" destId="{5BB43F42-1EE4-4A8F-9509-4CC8CE9DF004}" srcOrd="0" destOrd="0" parTransId="{994055BC-699D-4154-8571-0E8CB9DB9E14}" sibTransId="{D8463E29-E9BD-4D83-B104-9F2B826C2F39}"/>
    <dgm:cxn modelId="{3D452314-FDF6-488F-9E05-80DD721A0258}" type="presOf" srcId="{5BB43F42-1EE4-4A8F-9509-4CC8CE9DF004}" destId="{879C17C6-90CD-4E37-B3D2-77677E43646A}" srcOrd="0" destOrd="0" presId="urn:microsoft.com/office/officeart/2005/8/layout/hList1"/>
    <dgm:cxn modelId="{4105A9D9-289F-4B8E-A272-BC3899C1DF0A}" type="presOf" srcId="{86B9D749-BBAB-4B13-A6EA-9B3A115503C5}" destId="{CB04A22A-CBBD-4D5D-BF39-88656F01952A}" srcOrd="0" destOrd="0" presId="urn:microsoft.com/office/officeart/2005/8/layout/hList1"/>
    <dgm:cxn modelId="{A6530E4B-4548-4910-B81C-096856F5DEC1}" type="presParOf" srcId="{84850F59-675D-406A-A956-4A7BB91028B5}" destId="{EE99A05D-30C1-4213-8DAE-137758AF105D}" srcOrd="0" destOrd="0" presId="urn:microsoft.com/office/officeart/2005/8/layout/hList1"/>
    <dgm:cxn modelId="{28276ED0-982B-42F0-84DC-FD4D78B5F0C4}" type="presParOf" srcId="{EE99A05D-30C1-4213-8DAE-137758AF105D}" destId="{879C17C6-90CD-4E37-B3D2-77677E43646A}" srcOrd="0" destOrd="0" presId="urn:microsoft.com/office/officeart/2005/8/layout/hList1"/>
    <dgm:cxn modelId="{F9E545EA-078F-4A24-A35B-5F154D43E31A}" type="presParOf" srcId="{EE99A05D-30C1-4213-8DAE-137758AF105D}" destId="{79F50E16-E16A-46A4-8AC0-C0C275221AF5}" srcOrd="1" destOrd="0" presId="urn:microsoft.com/office/officeart/2005/8/layout/hList1"/>
    <dgm:cxn modelId="{774145B3-7F50-48F8-9B29-8D55C8611227}" type="presParOf" srcId="{84850F59-675D-406A-A956-4A7BB91028B5}" destId="{BB6AB607-C48F-4815-8FD7-1F3F0AABD3D3}" srcOrd="1" destOrd="0" presId="urn:microsoft.com/office/officeart/2005/8/layout/hList1"/>
    <dgm:cxn modelId="{99150291-2AA1-4FCC-98F1-00D8F6948D71}" type="presParOf" srcId="{84850F59-675D-406A-A956-4A7BB91028B5}" destId="{DB604CAD-96A6-45BE-AE76-3611051A0B8E}" srcOrd="2" destOrd="0" presId="urn:microsoft.com/office/officeart/2005/8/layout/hList1"/>
    <dgm:cxn modelId="{87B761D8-C090-4441-8985-4B0E8D0823CA}" type="presParOf" srcId="{DB604CAD-96A6-45BE-AE76-3611051A0B8E}" destId="{CB04A22A-CBBD-4D5D-BF39-88656F01952A}" srcOrd="0" destOrd="0" presId="urn:microsoft.com/office/officeart/2005/8/layout/hList1"/>
    <dgm:cxn modelId="{1AF23DB4-FD44-49F9-B36D-D0DD5D6C7321}" type="presParOf" srcId="{DB604CAD-96A6-45BE-AE76-3611051A0B8E}" destId="{3D60263E-FC5D-4539-A945-343E9DA23CF3}" srcOrd="1" destOrd="0" presId="urn:microsoft.com/office/officeart/2005/8/layout/hList1"/>
    <dgm:cxn modelId="{A4DAB979-CA76-4875-96EF-E39FA0214E41}" type="presParOf" srcId="{84850F59-675D-406A-A956-4A7BB91028B5}" destId="{69423D6E-2FF1-445E-B66E-22830A8DD07B}" srcOrd="3" destOrd="0" presId="urn:microsoft.com/office/officeart/2005/8/layout/hList1"/>
    <dgm:cxn modelId="{F49B199F-5627-4DA3-A5A1-090D01CCA6B4}" type="presParOf" srcId="{84850F59-675D-406A-A956-4A7BB91028B5}" destId="{20C7F58B-BEB2-491A-9E4B-8C6DC362D400}" srcOrd="4" destOrd="0" presId="urn:microsoft.com/office/officeart/2005/8/layout/hList1"/>
    <dgm:cxn modelId="{41C6A3C9-F711-4EFA-A317-61C820D29927}" type="presParOf" srcId="{20C7F58B-BEB2-491A-9E4B-8C6DC362D400}" destId="{F39469AB-EEF6-4E45-9063-2885AA83D9D2}" srcOrd="0" destOrd="0" presId="urn:microsoft.com/office/officeart/2005/8/layout/hList1"/>
    <dgm:cxn modelId="{10BCA4DD-872D-4511-ADFC-691B59D850DC}" type="presParOf" srcId="{20C7F58B-BEB2-491A-9E4B-8C6DC362D400}" destId="{A6402025-0579-401E-A2C6-F128B7AA975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FA3974-E6BF-475D-BD9F-AFB1224108CD}" type="doc">
      <dgm:prSet loTypeId="urn:microsoft.com/office/officeart/2005/8/layout/process3" loCatId="process" qsTypeId="urn:microsoft.com/office/officeart/2005/8/quickstyle/simple4" qsCatId="simple" csTypeId="urn:microsoft.com/office/officeart/2005/8/colors/colorful3" csCatId="colorful" phldr="1"/>
      <dgm:spPr/>
      <dgm:t>
        <a:bodyPr/>
        <a:lstStyle/>
        <a:p>
          <a:endParaRPr lang="es-EC"/>
        </a:p>
      </dgm:t>
    </dgm:pt>
    <dgm:pt modelId="{52E10FEB-C258-4B19-8BE6-ADE2DD3EB591}">
      <dgm:prSet phldrT="[Texto]" custT="1"/>
      <dgm:spPr/>
      <dgm:t>
        <a:bodyPr/>
        <a:lstStyle/>
        <a:p>
          <a:r>
            <a:rPr lang="es-EC" sz="1600" dirty="0" smtClean="0">
              <a:solidFill>
                <a:schemeClr val="tx1"/>
              </a:solidFill>
            </a:rPr>
            <a:t>Política de Seguridad de la información</a:t>
          </a:r>
          <a:endParaRPr lang="es-EC" sz="1600" dirty="0">
            <a:solidFill>
              <a:schemeClr val="tx1"/>
            </a:solidFill>
          </a:endParaRPr>
        </a:p>
      </dgm:t>
    </dgm:pt>
    <dgm:pt modelId="{AE18C6DD-8DE1-4A21-9D86-4F0FDB3B23C5}" type="parTrans" cxnId="{BB36D948-16B8-4ABF-B733-4250E58AFCEC}">
      <dgm:prSet/>
      <dgm:spPr/>
      <dgm:t>
        <a:bodyPr/>
        <a:lstStyle/>
        <a:p>
          <a:endParaRPr lang="es-EC">
            <a:solidFill>
              <a:schemeClr val="tx1"/>
            </a:solidFill>
          </a:endParaRPr>
        </a:p>
      </dgm:t>
    </dgm:pt>
    <dgm:pt modelId="{A45C6B40-B2AD-4C31-8971-EF95E22164D3}" type="sibTrans" cxnId="{BB36D948-16B8-4ABF-B733-4250E58AFCEC}">
      <dgm:prSet/>
      <dgm:spPr/>
      <dgm:t>
        <a:bodyPr/>
        <a:lstStyle/>
        <a:p>
          <a:endParaRPr lang="es-EC">
            <a:solidFill>
              <a:schemeClr val="tx1"/>
            </a:solidFill>
          </a:endParaRPr>
        </a:p>
      </dgm:t>
    </dgm:pt>
    <dgm:pt modelId="{EFA7CA32-6A04-451E-AE29-437978678D20}">
      <dgm:prSet phldrT="[Texto]"/>
      <dgm:spPr/>
      <dgm:t>
        <a:bodyPr/>
        <a:lstStyle/>
        <a:p>
          <a:r>
            <a:rPr lang="es-EC" dirty="0" smtClean="0">
              <a:solidFill>
                <a:schemeClr val="tx1"/>
              </a:solidFill>
            </a:rPr>
            <a:t>Proteger los recursos de información de la empresa y los bienes tecnológicos utilizados para su procesamiento, ante las amenazas para asegurar que la información sea integra, confiable y se mantenga disponible.</a:t>
          </a:r>
          <a:endParaRPr lang="es-EC" dirty="0">
            <a:solidFill>
              <a:schemeClr val="tx1"/>
            </a:solidFill>
          </a:endParaRPr>
        </a:p>
      </dgm:t>
    </dgm:pt>
    <dgm:pt modelId="{3C5B9A1B-D4D0-444B-9AE7-8BE8F9D54180}" type="parTrans" cxnId="{ADE185D0-8AF1-46EF-B4B0-19B569634A6A}">
      <dgm:prSet/>
      <dgm:spPr/>
      <dgm:t>
        <a:bodyPr/>
        <a:lstStyle/>
        <a:p>
          <a:endParaRPr lang="es-EC">
            <a:solidFill>
              <a:schemeClr val="tx1"/>
            </a:solidFill>
          </a:endParaRPr>
        </a:p>
      </dgm:t>
    </dgm:pt>
    <dgm:pt modelId="{B0CD7525-F99B-49EA-83BE-A3A7C706C1D2}" type="sibTrans" cxnId="{ADE185D0-8AF1-46EF-B4B0-19B569634A6A}">
      <dgm:prSet/>
      <dgm:spPr/>
      <dgm:t>
        <a:bodyPr/>
        <a:lstStyle/>
        <a:p>
          <a:endParaRPr lang="es-EC">
            <a:solidFill>
              <a:schemeClr val="tx1"/>
            </a:solidFill>
          </a:endParaRPr>
        </a:p>
      </dgm:t>
    </dgm:pt>
    <dgm:pt modelId="{94BA61AF-0C24-4D3D-8449-9E7F96ACE416}">
      <dgm:prSet phldrT="[Texto]" custT="1"/>
      <dgm:spPr/>
      <dgm:t>
        <a:bodyPr/>
        <a:lstStyle/>
        <a:p>
          <a:r>
            <a:rPr lang="es-EC" sz="1600" smtClean="0">
              <a:solidFill>
                <a:schemeClr val="tx1"/>
              </a:solidFill>
            </a:rPr>
            <a:t>Gestión de los activos de red</a:t>
          </a:r>
          <a:endParaRPr lang="es-EC" sz="1600" dirty="0">
            <a:solidFill>
              <a:schemeClr val="tx1"/>
            </a:solidFill>
          </a:endParaRPr>
        </a:p>
      </dgm:t>
    </dgm:pt>
    <dgm:pt modelId="{54E4D155-6212-42E4-843D-436F842E6C3B}" type="parTrans" cxnId="{F5E67EB3-6BC9-41AC-8D84-252851388182}">
      <dgm:prSet/>
      <dgm:spPr/>
      <dgm:t>
        <a:bodyPr/>
        <a:lstStyle/>
        <a:p>
          <a:endParaRPr lang="es-EC">
            <a:solidFill>
              <a:schemeClr val="tx1"/>
            </a:solidFill>
          </a:endParaRPr>
        </a:p>
      </dgm:t>
    </dgm:pt>
    <dgm:pt modelId="{A4079489-1707-4A90-9055-BB8780D15D6D}" type="sibTrans" cxnId="{F5E67EB3-6BC9-41AC-8D84-252851388182}">
      <dgm:prSet/>
      <dgm:spPr/>
      <dgm:t>
        <a:bodyPr/>
        <a:lstStyle/>
        <a:p>
          <a:endParaRPr lang="es-EC">
            <a:solidFill>
              <a:schemeClr val="tx1"/>
            </a:solidFill>
          </a:endParaRPr>
        </a:p>
      </dgm:t>
    </dgm:pt>
    <dgm:pt modelId="{B8EEC4E7-43B3-44F5-A6B3-18A86B5CBA0F}">
      <dgm:prSet phldrT="[Texto]"/>
      <dgm:spPr/>
      <dgm:t>
        <a:bodyPr/>
        <a:lstStyle/>
        <a:p>
          <a:r>
            <a:rPr lang="es-EC" smtClean="0">
              <a:solidFill>
                <a:schemeClr val="tx1"/>
              </a:solidFill>
            </a:rPr>
            <a:t>Garantizar que los activos de comunicaciones reciban un nivel de protección apropiado, y sean clasificados adecuadamente para señalar su sensibilidad y criticidad</a:t>
          </a:r>
          <a:endParaRPr lang="es-EC" dirty="0">
            <a:solidFill>
              <a:schemeClr val="tx1"/>
            </a:solidFill>
          </a:endParaRPr>
        </a:p>
      </dgm:t>
    </dgm:pt>
    <dgm:pt modelId="{56CBCD83-A6C7-4513-A03A-2BE7AD36676C}" type="parTrans" cxnId="{F3E52744-736E-4719-AA11-EEF23A9E8AA4}">
      <dgm:prSet/>
      <dgm:spPr/>
      <dgm:t>
        <a:bodyPr/>
        <a:lstStyle/>
        <a:p>
          <a:endParaRPr lang="es-EC">
            <a:solidFill>
              <a:schemeClr val="tx1"/>
            </a:solidFill>
          </a:endParaRPr>
        </a:p>
      </dgm:t>
    </dgm:pt>
    <dgm:pt modelId="{D3852236-F1C7-4A34-B211-B6C0202BBE87}" type="sibTrans" cxnId="{F3E52744-736E-4719-AA11-EEF23A9E8AA4}">
      <dgm:prSet/>
      <dgm:spPr/>
      <dgm:t>
        <a:bodyPr/>
        <a:lstStyle/>
        <a:p>
          <a:endParaRPr lang="es-EC">
            <a:solidFill>
              <a:schemeClr val="tx1"/>
            </a:solidFill>
          </a:endParaRPr>
        </a:p>
      </dgm:t>
    </dgm:pt>
    <dgm:pt modelId="{5F8CFD98-8617-41A6-A83B-913FAC2F26AB}">
      <dgm:prSet phldrT="[Texto]" custT="1"/>
      <dgm:spPr/>
      <dgm:t>
        <a:bodyPr/>
        <a:lstStyle/>
        <a:p>
          <a:r>
            <a:rPr lang="es-EC" sz="1600" dirty="0" smtClean="0">
              <a:solidFill>
                <a:schemeClr val="tx1"/>
              </a:solidFill>
            </a:rPr>
            <a:t>Seguridad de los recursos humanos</a:t>
          </a:r>
          <a:endParaRPr lang="es-EC" sz="1600" dirty="0">
            <a:solidFill>
              <a:schemeClr val="tx1"/>
            </a:solidFill>
          </a:endParaRPr>
        </a:p>
      </dgm:t>
    </dgm:pt>
    <dgm:pt modelId="{E4FB5AE7-E24A-453B-A80A-A23EEC7B2F77}" type="parTrans" cxnId="{9545A002-8C4F-4D1B-917B-91DB22D2B9D8}">
      <dgm:prSet/>
      <dgm:spPr/>
      <dgm:t>
        <a:bodyPr/>
        <a:lstStyle/>
        <a:p>
          <a:endParaRPr lang="es-EC">
            <a:solidFill>
              <a:schemeClr val="tx1"/>
            </a:solidFill>
          </a:endParaRPr>
        </a:p>
      </dgm:t>
    </dgm:pt>
    <dgm:pt modelId="{61F2DAD1-BE76-43CF-BD8F-E6CAA0DF9A17}" type="sibTrans" cxnId="{9545A002-8C4F-4D1B-917B-91DB22D2B9D8}">
      <dgm:prSet/>
      <dgm:spPr/>
      <dgm:t>
        <a:bodyPr/>
        <a:lstStyle/>
        <a:p>
          <a:endParaRPr lang="es-EC">
            <a:solidFill>
              <a:schemeClr val="tx1"/>
            </a:solidFill>
          </a:endParaRPr>
        </a:p>
      </dgm:t>
    </dgm:pt>
    <dgm:pt modelId="{D99B1B2E-9F76-47D8-AAD2-B40304AFF942}">
      <dgm:prSet phldrT="[Texto]"/>
      <dgm:spPr/>
      <dgm:t>
        <a:bodyPr/>
        <a:lstStyle/>
        <a:p>
          <a:r>
            <a:rPr lang="es-EC" dirty="0" smtClean="0">
              <a:solidFill>
                <a:schemeClr val="tx1"/>
              </a:solidFill>
            </a:rPr>
            <a:t>Reducir los riesgos de error humano, el uso inadecuado de recursos e instalaciones y manejo no autorizado de la información.</a:t>
          </a:r>
          <a:endParaRPr lang="es-EC" dirty="0">
            <a:solidFill>
              <a:schemeClr val="tx1"/>
            </a:solidFill>
          </a:endParaRPr>
        </a:p>
      </dgm:t>
    </dgm:pt>
    <dgm:pt modelId="{C1B22CFB-0052-4987-AD48-B5B79BA17768}" type="parTrans" cxnId="{A9283BE6-96C1-4A45-8B51-F655FBC8C1B3}">
      <dgm:prSet/>
      <dgm:spPr/>
      <dgm:t>
        <a:bodyPr/>
        <a:lstStyle/>
        <a:p>
          <a:endParaRPr lang="es-EC">
            <a:solidFill>
              <a:schemeClr val="tx1"/>
            </a:solidFill>
          </a:endParaRPr>
        </a:p>
      </dgm:t>
    </dgm:pt>
    <dgm:pt modelId="{86AE3AEE-AFA5-4666-B371-8E364C5E11B3}" type="sibTrans" cxnId="{A9283BE6-96C1-4A45-8B51-F655FBC8C1B3}">
      <dgm:prSet/>
      <dgm:spPr/>
      <dgm:t>
        <a:bodyPr/>
        <a:lstStyle/>
        <a:p>
          <a:endParaRPr lang="es-EC">
            <a:solidFill>
              <a:schemeClr val="tx1"/>
            </a:solidFill>
          </a:endParaRPr>
        </a:p>
      </dgm:t>
    </dgm:pt>
    <dgm:pt modelId="{0F24678D-1EC3-4535-94DB-A40B9793047E}">
      <dgm:prSet/>
      <dgm:spPr/>
      <dgm:t>
        <a:bodyPr/>
        <a:lstStyle/>
        <a:p>
          <a:r>
            <a:rPr lang="es-EC" smtClean="0">
              <a:solidFill>
                <a:schemeClr val="tx1"/>
              </a:solidFill>
            </a:rPr>
            <a:t>Indicar las responsabilidades en la etapa de contratación del personal y verificar su cumplimiento durante el desempeño como empleado de la empresa</a:t>
          </a:r>
          <a:endParaRPr lang="es-EC" dirty="0">
            <a:solidFill>
              <a:schemeClr val="tx1"/>
            </a:solidFill>
          </a:endParaRPr>
        </a:p>
      </dgm:t>
    </dgm:pt>
    <dgm:pt modelId="{111DD6E4-BFCD-4365-B74C-416E09F4F6DC}" type="parTrans" cxnId="{26E8071C-292A-466A-AE45-51CF3AD84A26}">
      <dgm:prSet/>
      <dgm:spPr/>
      <dgm:t>
        <a:bodyPr/>
        <a:lstStyle/>
        <a:p>
          <a:endParaRPr lang="es-EC">
            <a:solidFill>
              <a:schemeClr val="tx1"/>
            </a:solidFill>
          </a:endParaRPr>
        </a:p>
      </dgm:t>
    </dgm:pt>
    <dgm:pt modelId="{764E7095-17E2-4E3E-BE9C-8356F2ACE0D4}" type="sibTrans" cxnId="{26E8071C-292A-466A-AE45-51CF3AD84A26}">
      <dgm:prSet/>
      <dgm:spPr/>
      <dgm:t>
        <a:bodyPr/>
        <a:lstStyle/>
        <a:p>
          <a:endParaRPr lang="es-EC">
            <a:solidFill>
              <a:schemeClr val="tx1"/>
            </a:solidFill>
          </a:endParaRPr>
        </a:p>
      </dgm:t>
    </dgm:pt>
    <dgm:pt modelId="{481E8F6E-E1E6-46B3-98B5-BE84281B2941}" type="pres">
      <dgm:prSet presAssocID="{3CFA3974-E6BF-475D-BD9F-AFB1224108CD}" presName="linearFlow" presStyleCnt="0">
        <dgm:presLayoutVars>
          <dgm:dir/>
          <dgm:animLvl val="lvl"/>
          <dgm:resizeHandles val="exact"/>
        </dgm:presLayoutVars>
      </dgm:prSet>
      <dgm:spPr/>
      <dgm:t>
        <a:bodyPr/>
        <a:lstStyle/>
        <a:p>
          <a:endParaRPr lang="es-EC"/>
        </a:p>
      </dgm:t>
    </dgm:pt>
    <dgm:pt modelId="{12F2121A-1568-4286-9938-B4B03AF03259}" type="pres">
      <dgm:prSet presAssocID="{52E10FEB-C258-4B19-8BE6-ADE2DD3EB591}" presName="composite" presStyleCnt="0"/>
      <dgm:spPr/>
      <dgm:t>
        <a:bodyPr/>
        <a:lstStyle/>
        <a:p>
          <a:endParaRPr lang="es-EC"/>
        </a:p>
      </dgm:t>
    </dgm:pt>
    <dgm:pt modelId="{FC6B0686-7A7C-4E42-BBDB-10664CDB4DED}" type="pres">
      <dgm:prSet presAssocID="{52E10FEB-C258-4B19-8BE6-ADE2DD3EB591}" presName="parTx" presStyleLbl="node1" presStyleIdx="0" presStyleCnt="3">
        <dgm:presLayoutVars>
          <dgm:chMax val="0"/>
          <dgm:chPref val="0"/>
          <dgm:bulletEnabled val="1"/>
        </dgm:presLayoutVars>
      </dgm:prSet>
      <dgm:spPr/>
      <dgm:t>
        <a:bodyPr/>
        <a:lstStyle/>
        <a:p>
          <a:endParaRPr lang="es-EC"/>
        </a:p>
      </dgm:t>
    </dgm:pt>
    <dgm:pt modelId="{617DD994-A0FE-489F-9C63-0F33E1C1E812}" type="pres">
      <dgm:prSet presAssocID="{52E10FEB-C258-4B19-8BE6-ADE2DD3EB591}" presName="parSh" presStyleLbl="node1" presStyleIdx="0" presStyleCnt="3"/>
      <dgm:spPr/>
      <dgm:t>
        <a:bodyPr/>
        <a:lstStyle/>
        <a:p>
          <a:endParaRPr lang="es-EC"/>
        </a:p>
      </dgm:t>
    </dgm:pt>
    <dgm:pt modelId="{1690A83E-986F-4CC0-A52E-03FA5A89F889}" type="pres">
      <dgm:prSet presAssocID="{52E10FEB-C258-4B19-8BE6-ADE2DD3EB591}" presName="desTx" presStyleLbl="fgAcc1" presStyleIdx="0" presStyleCnt="3">
        <dgm:presLayoutVars>
          <dgm:bulletEnabled val="1"/>
        </dgm:presLayoutVars>
      </dgm:prSet>
      <dgm:spPr/>
      <dgm:t>
        <a:bodyPr/>
        <a:lstStyle/>
        <a:p>
          <a:endParaRPr lang="es-EC"/>
        </a:p>
      </dgm:t>
    </dgm:pt>
    <dgm:pt modelId="{16DAA6AE-3350-4C6B-B266-41778EB51D37}" type="pres">
      <dgm:prSet presAssocID="{A45C6B40-B2AD-4C31-8971-EF95E22164D3}" presName="sibTrans" presStyleLbl="sibTrans2D1" presStyleIdx="0" presStyleCnt="2"/>
      <dgm:spPr/>
      <dgm:t>
        <a:bodyPr/>
        <a:lstStyle/>
        <a:p>
          <a:endParaRPr lang="es-EC"/>
        </a:p>
      </dgm:t>
    </dgm:pt>
    <dgm:pt modelId="{39B895DB-1E06-4677-BF40-BA6364450A2D}" type="pres">
      <dgm:prSet presAssocID="{A45C6B40-B2AD-4C31-8971-EF95E22164D3}" presName="connTx" presStyleLbl="sibTrans2D1" presStyleIdx="0" presStyleCnt="2"/>
      <dgm:spPr/>
      <dgm:t>
        <a:bodyPr/>
        <a:lstStyle/>
        <a:p>
          <a:endParaRPr lang="es-EC"/>
        </a:p>
      </dgm:t>
    </dgm:pt>
    <dgm:pt modelId="{68B7F575-26B9-4679-B2B8-985DDD3FEBA0}" type="pres">
      <dgm:prSet presAssocID="{94BA61AF-0C24-4D3D-8449-9E7F96ACE416}" presName="composite" presStyleCnt="0"/>
      <dgm:spPr/>
      <dgm:t>
        <a:bodyPr/>
        <a:lstStyle/>
        <a:p>
          <a:endParaRPr lang="es-EC"/>
        </a:p>
      </dgm:t>
    </dgm:pt>
    <dgm:pt modelId="{0D70CF11-235D-4BB8-B600-D9ADA48B180F}" type="pres">
      <dgm:prSet presAssocID="{94BA61AF-0C24-4D3D-8449-9E7F96ACE416}" presName="parTx" presStyleLbl="node1" presStyleIdx="0" presStyleCnt="3">
        <dgm:presLayoutVars>
          <dgm:chMax val="0"/>
          <dgm:chPref val="0"/>
          <dgm:bulletEnabled val="1"/>
        </dgm:presLayoutVars>
      </dgm:prSet>
      <dgm:spPr/>
      <dgm:t>
        <a:bodyPr/>
        <a:lstStyle/>
        <a:p>
          <a:endParaRPr lang="es-EC"/>
        </a:p>
      </dgm:t>
    </dgm:pt>
    <dgm:pt modelId="{3F7E3B9F-D485-47E1-AE23-9CC0D8237D41}" type="pres">
      <dgm:prSet presAssocID="{94BA61AF-0C24-4D3D-8449-9E7F96ACE416}" presName="parSh" presStyleLbl="node1" presStyleIdx="1" presStyleCnt="3"/>
      <dgm:spPr/>
      <dgm:t>
        <a:bodyPr/>
        <a:lstStyle/>
        <a:p>
          <a:endParaRPr lang="es-EC"/>
        </a:p>
      </dgm:t>
    </dgm:pt>
    <dgm:pt modelId="{5267AC42-80DC-4DB6-A68B-2EF41EBE9EB0}" type="pres">
      <dgm:prSet presAssocID="{94BA61AF-0C24-4D3D-8449-9E7F96ACE416}" presName="desTx" presStyleLbl="fgAcc1" presStyleIdx="1" presStyleCnt="3">
        <dgm:presLayoutVars>
          <dgm:bulletEnabled val="1"/>
        </dgm:presLayoutVars>
      </dgm:prSet>
      <dgm:spPr/>
      <dgm:t>
        <a:bodyPr/>
        <a:lstStyle/>
        <a:p>
          <a:endParaRPr lang="es-EC"/>
        </a:p>
      </dgm:t>
    </dgm:pt>
    <dgm:pt modelId="{97D446BE-6827-4D42-93DC-8FE3BC84ED7C}" type="pres">
      <dgm:prSet presAssocID="{A4079489-1707-4A90-9055-BB8780D15D6D}" presName="sibTrans" presStyleLbl="sibTrans2D1" presStyleIdx="1" presStyleCnt="2"/>
      <dgm:spPr/>
      <dgm:t>
        <a:bodyPr/>
        <a:lstStyle/>
        <a:p>
          <a:endParaRPr lang="es-EC"/>
        </a:p>
      </dgm:t>
    </dgm:pt>
    <dgm:pt modelId="{C067058D-E7A9-4CB4-8FF9-D8BAD663CD81}" type="pres">
      <dgm:prSet presAssocID="{A4079489-1707-4A90-9055-BB8780D15D6D}" presName="connTx" presStyleLbl="sibTrans2D1" presStyleIdx="1" presStyleCnt="2"/>
      <dgm:spPr/>
      <dgm:t>
        <a:bodyPr/>
        <a:lstStyle/>
        <a:p>
          <a:endParaRPr lang="es-EC"/>
        </a:p>
      </dgm:t>
    </dgm:pt>
    <dgm:pt modelId="{BA8F31D8-F5C2-4F68-9405-6C2C38D44783}" type="pres">
      <dgm:prSet presAssocID="{5F8CFD98-8617-41A6-A83B-913FAC2F26AB}" presName="composite" presStyleCnt="0"/>
      <dgm:spPr/>
      <dgm:t>
        <a:bodyPr/>
        <a:lstStyle/>
        <a:p>
          <a:endParaRPr lang="es-EC"/>
        </a:p>
      </dgm:t>
    </dgm:pt>
    <dgm:pt modelId="{4B644199-68BB-4E6B-80A1-3D35CBDFE66A}" type="pres">
      <dgm:prSet presAssocID="{5F8CFD98-8617-41A6-A83B-913FAC2F26AB}" presName="parTx" presStyleLbl="node1" presStyleIdx="1" presStyleCnt="3">
        <dgm:presLayoutVars>
          <dgm:chMax val="0"/>
          <dgm:chPref val="0"/>
          <dgm:bulletEnabled val="1"/>
        </dgm:presLayoutVars>
      </dgm:prSet>
      <dgm:spPr/>
      <dgm:t>
        <a:bodyPr/>
        <a:lstStyle/>
        <a:p>
          <a:endParaRPr lang="es-EC"/>
        </a:p>
      </dgm:t>
    </dgm:pt>
    <dgm:pt modelId="{9D8FB2EB-C703-4C29-A152-0AAC633E1DFE}" type="pres">
      <dgm:prSet presAssocID="{5F8CFD98-8617-41A6-A83B-913FAC2F26AB}" presName="parSh" presStyleLbl="node1" presStyleIdx="2" presStyleCnt="3"/>
      <dgm:spPr/>
      <dgm:t>
        <a:bodyPr/>
        <a:lstStyle/>
        <a:p>
          <a:endParaRPr lang="es-EC"/>
        </a:p>
      </dgm:t>
    </dgm:pt>
    <dgm:pt modelId="{E7F2C40E-F888-42FE-A6B6-83F6E75E8257}" type="pres">
      <dgm:prSet presAssocID="{5F8CFD98-8617-41A6-A83B-913FAC2F26AB}" presName="desTx" presStyleLbl="fgAcc1" presStyleIdx="2" presStyleCnt="3">
        <dgm:presLayoutVars>
          <dgm:bulletEnabled val="1"/>
        </dgm:presLayoutVars>
      </dgm:prSet>
      <dgm:spPr/>
      <dgm:t>
        <a:bodyPr/>
        <a:lstStyle/>
        <a:p>
          <a:endParaRPr lang="es-EC"/>
        </a:p>
      </dgm:t>
    </dgm:pt>
  </dgm:ptLst>
  <dgm:cxnLst>
    <dgm:cxn modelId="{1EC0FD5A-C4C7-4C5B-BF69-387C3B9BFD83}" type="presOf" srcId="{5F8CFD98-8617-41A6-A83B-913FAC2F26AB}" destId="{9D8FB2EB-C703-4C29-A152-0AAC633E1DFE}" srcOrd="1" destOrd="0" presId="urn:microsoft.com/office/officeart/2005/8/layout/process3"/>
    <dgm:cxn modelId="{2C33F682-A35F-4C13-B51F-FBEF0124DEB6}" type="presOf" srcId="{EFA7CA32-6A04-451E-AE29-437978678D20}" destId="{1690A83E-986F-4CC0-A52E-03FA5A89F889}" srcOrd="0" destOrd="0" presId="urn:microsoft.com/office/officeart/2005/8/layout/process3"/>
    <dgm:cxn modelId="{A94BFFEB-C0C6-4125-A191-5EE8C15AFE0E}" type="presOf" srcId="{94BA61AF-0C24-4D3D-8449-9E7F96ACE416}" destId="{0D70CF11-235D-4BB8-B600-D9ADA48B180F}" srcOrd="0" destOrd="0" presId="urn:microsoft.com/office/officeart/2005/8/layout/process3"/>
    <dgm:cxn modelId="{ADE185D0-8AF1-46EF-B4B0-19B569634A6A}" srcId="{52E10FEB-C258-4B19-8BE6-ADE2DD3EB591}" destId="{EFA7CA32-6A04-451E-AE29-437978678D20}" srcOrd="0" destOrd="0" parTransId="{3C5B9A1B-D4D0-444B-9AE7-8BE8F9D54180}" sibTransId="{B0CD7525-F99B-49EA-83BE-A3A7C706C1D2}"/>
    <dgm:cxn modelId="{F5E67EB3-6BC9-41AC-8D84-252851388182}" srcId="{3CFA3974-E6BF-475D-BD9F-AFB1224108CD}" destId="{94BA61AF-0C24-4D3D-8449-9E7F96ACE416}" srcOrd="1" destOrd="0" parTransId="{54E4D155-6212-42E4-843D-436F842E6C3B}" sibTransId="{A4079489-1707-4A90-9055-BB8780D15D6D}"/>
    <dgm:cxn modelId="{AD3ADA76-F1D5-4FE7-BB7D-D396CFFFCF28}" type="presOf" srcId="{B8EEC4E7-43B3-44F5-A6B3-18A86B5CBA0F}" destId="{5267AC42-80DC-4DB6-A68B-2EF41EBE9EB0}" srcOrd="0" destOrd="0" presId="urn:microsoft.com/office/officeart/2005/8/layout/process3"/>
    <dgm:cxn modelId="{56AB2C2E-944F-4D16-8F3F-8B8B48CEBCE0}" type="presOf" srcId="{A4079489-1707-4A90-9055-BB8780D15D6D}" destId="{C067058D-E7A9-4CB4-8FF9-D8BAD663CD81}" srcOrd="1" destOrd="0" presId="urn:microsoft.com/office/officeart/2005/8/layout/process3"/>
    <dgm:cxn modelId="{9545A002-8C4F-4D1B-917B-91DB22D2B9D8}" srcId="{3CFA3974-E6BF-475D-BD9F-AFB1224108CD}" destId="{5F8CFD98-8617-41A6-A83B-913FAC2F26AB}" srcOrd="2" destOrd="0" parTransId="{E4FB5AE7-E24A-453B-A80A-A23EEC7B2F77}" sibTransId="{61F2DAD1-BE76-43CF-BD8F-E6CAA0DF9A17}"/>
    <dgm:cxn modelId="{40E7CBBA-9CAC-4490-BCAC-CBAB8108F043}" type="presOf" srcId="{52E10FEB-C258-4B19-8BE6-ADE2DD3EB591}" destId="{617DD994-A0FE-489F-9C63-0F33E1C1E812}" srcOrd="1" destOrd="0" presId="urn:microsoft.com/office/officeart/2005/8/layout/process3"/>
    <dgm:cxn modelId="{26E8071C-292A-466A-AE45-51CF3AD84A26}" srcId="{5F8CFD98-8617-41A6-A83B-913FAC2F26AB}" destId="{0F24678D-1EC3-4535-94DB-A40B9793047E}" srcOrd="1" destOrd="0" parTransId="{111DD6E4-BFCD-4365-B74C-416E09F4F6DC}" sibTransId="{764E7095-17E2-4E3E-BE9C-8356F2ACE0D4}"/>
    <dgm:cxn modelId="{E86343FB-40B2-4AC8-9ED5-02499D095A57}" type="presOf" srcId="{A4079489-1707-4A90-9055-BB8780D15D6D}" destId="{97D446BE-6827-4D42-93DC-8FE3BC84ED7C}" srcOrd="0" destOrd="0" presId="urn:microsoft.com/office/officeart/2005/8/layout/process3"/>
    <dgm:cxn modelId="{CD2862C9-0DF6-4ED5-9687-74AE6B5194D4}" type="presOf" srcId="{A45C6B40-B2AD-4C31-8971-EF95E22164D3}" destId="{39B895DB-1E06-4677-BF40-BA6364450A2D}" srcOrd="1" destOrd="0" presId="urn:microsoft.com/office/officeart/2005/8/layout/process3"/>
    <dgm:cxn modelId="{F3E52744-736E-4719-AA11-EEF23A9E8AA4}" srcId="{94BA61AF-0C24-4D3D-8449-9E7F96ACE416}" destId="{B8EEC4E7-43B3-44F5-A6B3-18A86B5CBA0F}" srcOrd="0" destOrd="0" parTransId="{56CBCD83-A6C7-4513-A03A-2BE7AD36676C}" sibTransId="{D3852236-F1C7-4A34-B211-B6C0202BBE87}"/>
    <dgm:cxn modelId="{C326774B-2473-45A2-A90A-BFE7C769923D}" type="presOf" srcId="{94BA61AF-0C24-4D3D-8449-9E7F96ACE416}" destId="{3F7E3B9F-D485-47E1-AE23-9CC0D8237D41}" srcOrd="1" destOrd="0" presId="urn:microsoft.com/office/officeart/2005/8/layout/process3"/>
    <dgm:cxn modelId="{D9737122-3D79-4CE3-AC69-38CAC29E94FA}" type="presOf" srcId="{3CFA3974-E6BF-475D-BD9F-AFB1224108CD}" destId="{481E8F6E-E1E6-46B3-98B5-BE84281B2941}" srcOrd="0" destOrd="0" presId="urn:microsoft.com/office/officeart/2005/8/layout/process3"/>
    <dgm:cxn modelId="{BB36D948-16B8-4ABF-B733-4250E58AFCEC}" srcId="{3CFA3974-E6BF-475D-BD9F-AFB1224108CD}" destId="{52E10FEB-C258-4B19-8BE6-ADE2DD3EB591}" srcOrd="0" destOrd="0" parTransId="{AE18C6DD-8DE1-4A21-9D86-4F0FDB3B23C5}" sibTransId="{A45C6B40-B2AD-4C31-8971-EF95E22164D3}"/>
    <dgm:cxn modelId="{E0D34849-5D2E-4F54-91A5-9C8EF6E9398A}" type="presOf" srcId="{A45C6B40-B2AD-4C31-8971-EF95E22164D3}" destId="{16DAA6AE-3350-4C6B-B266-41778EB51D37}" srcOrd="0" destOrd="0" presId="urn:microsoft.com/office/officeart/2005/8/layout/process3"/>
    <dgm:cxn modelId="{26B429AC-BADC-4AE9-A95B-9E19D05A5ECC}" type="presOf" srcId="{0F24678D-1EC3-4535-94DB-A40B9793047E}" destId="{E7F2C40E-F888-42FE-A6B6-83F6E75E8257}" srcOrd="0" destOrd="1" presId="urn:microsoft.com/office/officeart/2005/8/layout/process3"/>
    <dgm:cxn modelId="{0914BCE4-ADD1-4A0F-B1B2-494194E75EA0}" type="presOf" srcId="{5F8CFD98-8617-41A6-A83B-913FAC2F26AB}" destId="{4B644199-68BB-4E6B-80A1-3D35CBDFE66A}" srcOrd="0" destOrd="0" presId="urn:microsoft.com/office/officeart/2005/8/layout/process3"/>
    <dgm:cxn modelId="{03D98B20-3E9A-45FE-AAAE-EA2A7AEC22CC}" type="presOf" srcId="{52E10FEB-C258-4B19-8BE6-ADE2DD3EB591}" destId="{FC6B0686-7A7C-4E42-BBDB-10664CDB4DED}" srcOrd="0" destOrd="0" presId="urn:microsoft.com/office/officeart/2005/8/layout/process3"/>
    <dgm:cxn modelId="{A9283BE6-96C1-4A45-8B51-F655FBC8C1B3}" srcId="{5F8CFD98-8617-41A6-A83B-913FAC2F26AB}" destId="{D99B1B2E-9F76-47D8-AAD2-B40304AFF942}" srcOrd="0" destOrd="0" parTransId="{C1B22CFB-0052-4987-AD48-B5B79BA17768}" sibTransId="{86AE3AEE-AFA5-4666-B371-8E364C5E11B3}"/>
    <dgm:cxn modelId="{5910CEF2-E6B5-46EC-9AB0-9813E56D3A50}" type="presOf" srcId="{D99B1B2E-9F76-47D8-AAD2-B40304AFF942}" destId="{E7F2C40E-F888-42FE-A6B6-83F6E75E8257}" srcOrd="0" destOrd="0" presId="urn:microsoft.com/office/officeart/2005/8/layout/process3"/>
    <dgm:cxn modelId="{4ED1926A-B9CA-49DA-B7A8-A8EA9FD09805}" type="presParOf" srcId="{481E8F6E-E1E6-46B3-98B5-BE84281B2941}" destId="{12F2121A-1568-4286-9938-B4B03AF03259}" srcOrd="0" destOrd="0" presId="urn:microsoft.com/office/officeart/2005/8/layout/process3"/>
    <dgm:cxn modelId="{62B29D91-B17E-4C42-BCC1-F89163514B59}" type="presParOf" srcId="{12F2121A-1568-4286-9938-B4B03AF03259}" destId="{FC6B0686-7A7C-4E42-BBDB-10664CDB4DED}" srcOrd="0" destOrd="0" presId="urn:microsoft.com/office/officeart/2005/8/layout/process3"/>
    <dgm:cxn modelId="{E5AD6356-F210-4D62-A12A-CE4D41CBC14A}" type="presParOf" srcId="{12F2121A-1568-4286-9938-B4B03AF03259}" destId="{617DD994-A0FE-489F-9C63-0F33E1C1E812}" srcOrd="1" destOrd="0" presId="urn:microsoft.com/office/officeart/2005/8/layout/process3"/>
    <dgm:cxn modelId="{4C86AE5E-15CC-4F04-9354-B6B7321B8C69}" type="presParOf" srcId="{12F2121A-1568-4286-9938-B4B03AF03259}" destId="{1690A83E-986F-4CC0-A52E-03FA5A89F889}" srcOrd="2" destOrd="0" presId="urn:microsoft.com/office/officeart/2005/8/layout/process3"/>
    <dgm:cxn modelId="{45342FD8-F08B-4405-BDA8-C6A41913A2E7}" type="presParOf" srcId="{481E8F6E-E1E6-46B3-98B5-BE84281B2941}" destId="{16DAA6AE-3350-4C6B-B266-41778EB51D37}" srcOrd="1" destOrd="0" presId="urn:microsoft.com/office/officeart/2005/8/layout/process3"/>
    <dgm:cxn modelId="{90F41DA9-44B1-46EC-A576-36F3DC58553C}" type="presParOf" srcId="{16DAA6AE-3350-4C6B-B266-41778EB51D37}" destId="{39B895DB-1E06-4677-BF40-BA6364450A2D}" srcOrd="0" destOrd="0" presId="urn:microsoft.com/office/officeart/2005/8/layout/process3"/>
    <dgm:cxn modelId="{77F60EDA-21C9-49D8-B6DC-654DE3F90834}" type="presParOf" srcId="{481E8F6E-E1E6-46B3-98B5-BE84281B2941}" destId="{68B7F575-26B9-4679-B2B8-985DDD3FEBA0}" srcOrd="2" destOrd="0" presId="urn:microsoft.com/office/officeart/2005/8/layout/process3"/>
    <dgm:cxn modelId="{07CCDFA0-8AA8-4024-9AFB-5066D57CCCB0}" type="presParOf" srcId="{68B7F575-26B9-4679-B2B8-985DDD3FEBA0}" destId="{0D70CF11-235D-4BB8-B600-D9ADA48B180F}" srcOrd="0" destOrd="0" presId="urn:microsoft.com/office/officeart/2005/8/layout/process3"/>
    <dgm:cxn modelId="{FDD02790-7644-4E89-9EC4-28DFA3CC759B}" type="presParOf" srcId="{68B7F575-26B9-4679-B2B8-985DDD3FEBA0}" destId="{3F7E3B9F-D485-47E1-AE23-9CC0D8237D41}" srcOrd="1" destOrd="0" presId="urn:microsoft.com/office/officeart/2005/8/layout/process3"/>
    <dgm:cxn modelId="{FC4BC67A-FDCE-4B61-99E1-93F37A58EBC9}" type="presParOf" srcId="{68B7F575-26B9-4679-B2B8-985DDD3FEBA0}" destId="{5267AC42-80DC-4DB6-A68B-2EF41EBE9EB0}" srcOrd="2" destOrd="0" presId="urn:microsoft.com/office/officeart/2005/8/layout/process3"/>
    <dgm:cxn modelId="{BDF992EE-4A1A-487B-B97A-D511ACAE2FA0}" type="presParOf" srcId="{481E8F6E-E1E6-46B3-98B5-BE84281B2941}" destId="{97D446BE-6827-4D42-93DC-8FE3BC84ED7C}" srcOrd="3" destOrd="0" presId="urn:microsoft.com/office/officeart/2005/8/layout/process3"/>
    <dgm:cxn modelId="{3F50374A-4A49-481F-9116-5FFBFF2CA71B}" type="presParOf" srcId="{97D446BE-6827-4D42-93DC-8FE3BC84ED7C}" destId="{C067058D-E7A9-4CB4-8FF9-D8BAD663CD81}" srcOrd="0" destOrd="0" presId="urn:microsoft.com/office/officeart/2005/8/layout/process3"/>
    <dgm:cxn modelId="{2A35655A-8B57-47AB-B246-AA7337859444}" type="presParOf" srcId="{481E8F6E-E1E6-46B3-98B5-BE84281B2941}" destId="{BA8F31D8-F5C2-4F68-9405-6C2C38D44783}" srcOrd="4" destOrd="0" presId="urn:microsoft.com/office/officeart/2005/8/layout/process3"/>
    <dgm:cxn modelId="{A3F85A05-7421-4EA8-A11C-54ED29D89EE8}" type="presParOf" srcId="{BA8F31D8-F5C2-4F68-9405-6C2C38D44783}" destId="{4B644199-68BB-4E6B-80A1-3D35CBDFE66A}" srcOrd="0" destOrd="0" presId="urn:microsoft.com/office/officeart/2005/8/layout/process3"/>
    <dgm:cxn modelId="{0DF60C7E-805D-4926-AC83-46D22BDDD95B}" type="presParOf" srcId="{BA8F31D8-F5C2-4F68-9405-6C2C38D44783}" destId="{9D8FB2EB-C703-4C29-A152-0AAC633E1DFE}" srcOrd="1" destOrd="0" presId="urn:microsoft.com/office/officeart/2005/8/layout/process3"/>
    <dgm:cxn modelId="{E23FF525-4A1B-4CF4-9043-6B29E8E8D3D7}" type="presParOf" srcId="{BA8F31D8-F5C2-4F68-9405-6C2C38D44783}" destId="{E7F2C40E-F888-42FE-A6B6-83F6E75E8257}"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3CFA3974-E6BF-475D-BD9F-AFB1224108CD}" type="doc">
      <dgm:prSet loTypeId="urn:microsoft.com/office/officeart/2005/8/layout/process3" loCatId="process" qsTypeId="urn:microsoft.com/office/officeart/2005/8/quickstyle/simple4" qsCatId="simple" csTypeId="urn:microsoft.com/office/officeart/2005/8/colors/colorful3" csCatId="colorful" phldr="1"/>
      <dgm:spPr/>
      <dgm:t>
        <a:bodyPr/>
        <a:lstStyle/>
        <a:p>
          <a:endParaRPr lang="es-EC"/>
        </a:p>
      </dgm:t>
    </dgm:pt>
    <dgm:pt modelId="{52E10FEB-C258-4B19-8BE6-ADE2DD3EB591}">
      <dgm:prSet phldrT="[Texto]" custT="1"/>
      <dgm:spPr/>
      <dgm:t>
        <a:bodyPr/>
        <a:lstStyle/>
        <a:p>
          <a:r>
            <a:rPr lang="es-EC" sz="1600" dirty="0" smtClean="0">
              <a:solidFill>
                <a:schemeClr val="tx1"/>
              </a:solidFill>
            </a:rPr>
            <a:t>Seguridad Física y del entorno</a:t>
          </a:r>
          <a:endParaRPr lang="es-EC" sz="1600" dirty="0">
            <a:solidFill>
              <a:schemeClr val="tx1"/>
            </a:solidFill>
          </a:endParaRPr>
        </a:p>
      </dgm:t>
    </dgm:pt>
    <dgm:pt modelId="{AE18C6DD-8DE1-4A21-9D86-4F0FDB3B23C5}" type="parTrans" cxnId="{BB36D948-16B8-4ABF-B733-4250E58AFCEC}">
      <dgm:prSet/>
      <dgm:spPr/>
      <dgm:t>
        <a:bodyPr/>
        <a:lstStyle/>
        <a:p>
          <a:endParaRPr lang="es-EC" sz="2400"/>
        </a:p>
      </dgm:t>
    </dgm:pt>
    <dgm:pt modelId="{A45C6B40-B2AD-4C31-8971-EF95E22164D3}" type="sibTrans" cxnId="{BB36D948-16B8-4ABF-B733-4250E58AFCEC}">
      <dgm:prSet custT="1"/>
      <dgm:spPr/>
      <dgm:t>
        <a:bodyPr/>
        <a:lstStyle/>
        <a:p>
          <a:endParaRPr lang="es-EC" sz="2400"/>
        </a:p>
      </dgm:t>
    </dgm:pt>
    <dgm:pt modelId="{EFA7CA32-6A04-451E-AE29-437978678D20}">
      <dgm:prSet phldrT="[Texto]" custT="1"/>
      <dgm:spPr/>
      <dgm:t>
        <a:bodyPr/>
        <a:lstStyle/>
        <a:p>
          <a:r>
            <a:rPr lang="es-EC" sz="1300" dirty="0" smtClean="0"/>
            <a:t>Prevenir accesos no autorizados, daños en las instalaciones y acceso información de la empresa.</a:t>
          </a:r>
          <a:endParaRPr lang="es-EC" sz="1300" dirty="0"/>
        </a:p>
      </dgm:t>
    </dgm:pt>
    <dgm:pt modelId="{3C5B9A1B-D4D0-444B-9AE7-8BE8F9D54180}" type="parTrans" cxnId="{ADE185D0-8AF1-46EF-B4B0-19B569634A6A}">
      <dgm:prSet/>
      <dgm:spPr/>
      <dgm:t>
        <a:bodyPr/>
        <a:lstStyle/>
        <a:p>
          <a:endParaRPr lang="es-EC" sz="2400"/>
        </a:p>
      </dgm:t>
    </dgm:pt>
    <dgm:pt modelId="{B0CD7525-F99B-49EA-83BE-A3A7C706C1D2}" type="sibTrans" cxnId="{ADE185D0-8AF1-46EF-B4B0-19B569634A6A}">
      <dgm:prSet/>
      <dgm:spPr/>
      <dgm:t>
        <a:bodyPr/>
        <a:lstStyle/>
        <a:p>
          <a:endParaRPr lang="es-EC" sz="2400"/>
        </a:p>
      </dgm:t>
    </dgm:pt>
    <dgm:pt modelId="{94BA61AF-0C24-4D3D-8449-9E7F96ACE416}">
      <dgm:prSet phldrT="[Texto]" custT="1"/>
      <dgm:spPr/>
      <dgm:t>
        <a:bodyPr/>
        <a:lstStyle/>
        <a:p>
          <a:r>
            <a:rPr lang="es-EC" sz="1600" dirty="0" smtClean="0">
              <a:solidFill>
                <a:schemeClr val="tx1"/>
              </a:solidFill>
            </a:rPr>
            <a:t>Gestión de comunicaciones y operaciones</a:t>
          </a:r>
          <a:endParaRPr lang="es-EC" sz="1600" dirty="0">
            <a:solidFill>
              <a:schemeClr val="tx1"/>
            </a:solidFill>
          </a:endParaRPr>
        </a:p>
      </dgm:t>
    </dgm:pt>
    <dgm:pt modelId="{54E4D155-6212-42E4-843D-436F842E6C3B}" type="parTrans" cxnId="{F5E67EB3-6BC9-41AC-8D84-252851388182}">
      <dgm:prSet/>
      <dgm:spPr/>
      <dgm:t>
        <a:bodyPr/>
        <a:lstStyle/>
        <a:p>
          <a:endParaRPr lang="es-EC" sz="2400"/>
        </a:p>
      </dgm:t>
    </dgm:pt>
    <dgm:pt modelId="{A4079489-1707-4A90-9055-BB8780D15D6D}" type="sibTrans" cxnId="{F5E67EB3-6BC9-41AC-8D84-252851388182}">
      <dgm:prSet custT="1"/>
      <dgm:spPr/>
      <dgm:t>
        <a:bodyPr/>
        <a:lstStyle/>
        <a:p>
          <a:endParaRPr lang="es-EC" sz="2400"/>
        </a:p>
      </dgm:t>
    </dgm:pt>
    <dgm:pt modelId="{B8EEC4E7-43B3-44F5-A6B3-18A86B5CBA0F}">
      <dgm:prSet phldrT="[Texto]" custT="1"/>
      <dgm:spPr/>
      <dgm:t>
        <a:bodyPr/>
        <a:lstStyle/>
        <a:p>
          <a:r>
            <a:rPr lang="es-EC" sz="1300" dirty="0" smtClean="0"/>
            <a:t>Garantizar el correcto funcionamiento de las instalaciones de procesamiento de información y comunicaciones.</a:t>
          </a:r>
          <a:endParaRPr lang="es-EC" sz="1300" dirty="0"/>
        </a:p>
      </dgm:t>
    </dgm:pt>
    <dgm:pt modelId="{56CBCD83-A6C7-4513-A03A-2BE7AD36676C}" type="parTrans" cxnId="{F3E52744-736E-4719-AA11-EEF23A9E8AA4}">
      <dgm:prSet/>
      <dgm:spPr/>
      <dgm:t>
        <a:bodyPr/>
        <a:lstStyle/>
        <a:p>
          <a:endParaRPr lang="es-EC" sz="2400"/>
        </a:p>
      </dgm:t>
    </dgm:pt>
    <dgm:pt modelId="{D3852236-F1C7-4A34-B211-B6C0202BBE87}" type="sibTrans" cxnId="{F3E52744-736E-4719-AA11-EEF23A9E8AA4}">
      <dgm:prSet/>
      <dgm:spPr/>
      <dgm:t>
        <a:bodyPr/>
        <a:lstStyle/>
        <a:p>
          <a:endParaRPr lang="es-EC" sz="2400"/>
        </a:p>
      </dgm:t>
    </dgm:pt>
    <dgm:pt modelId="{5F8CFD98-8617-41A6-A83B-913FAC2F26AB}">
      <dgm:prSet phldrT="[Texto]" custT="1"/>
      <dgm:spPr/>
      <dgm:t>
        <a:bodyPr/>
        <a:lstStyle/>
        <a:p>
          <a:r>
            <a:rPr lang="es-EC" sz="1600" dirty="0" smtClean="0">
              <a:solidFill>
                <a:schemeClr val="tx1"/>
              </a:solidFill>
            </a:rPr>
            <a:t>Política de control de acceso</a:t>
          </a:r>
          <a:endParaRPr lang="es-EC" sz="1600" dirty="0">
            <a:solidFill>
              <a:schemeClr val="tx1"/>
            </a:solidFill>
          </a:endParaRPr>
        </a:p>
      </dgm:t>
    </dgm:pt>
    <dgm:pt modelId="{E4FB5AE7-E24A-453B-A80A-A23EEC7B2F77}" type="parTrans" cxnId="{9545A002-8C4F-4D1B-917B-91DB22D2B9D8}">
      <dgm:prSet/>
      <dgm:spPr/>
      <dgm:t>
        <a:bodyPr/>
        <a:lstStyle/>
        <a:p>
          <a:endParaRPr lang="es-EC" sz="2400"/>
        </a:p>
      </dgm:t>
    </dgm:pt>
    <dgm:pt modelId="{61F2DAD1-BE76-43CF-BD8F-E6CAA0DF9A17}" type="sibTrans" cxnId="{9545A002-8C4F-4D1B-917B-91DB22D2B9D8}">
      <dgm:prSet/>
      <dgm:spPr/>
      <dgm:t>
        <a:bodyPr/>
        <a:lstStyle/>
        <a:p>
          <a:endParaRPr lang="es-EC" sz="2400"/>
        </a:p>
      </dgm:t>
    </dgm:pt>
    <dgm:pt modelId="{D99B1B2E-9F76-47D8-AAD2-B40304AFF942}">
      <dgm:prSet phldrT="[Texto]" custT="1"/>
      <dgm:spPr/>
      <dgm:t>
        <a:bodyPr/>
        <a:lstStyle/>
        <a:p>
          <a:r>
            <a:rPr lang="es-EC" sz="1300" dirty="0" smtClean="0"/>
            <a:t>Impedir acceso no autorizado a los sistemas de información, bases de datos y servicios de información.</a:t>
          </a:r>
          <a:endParaRPr lang="es-EC" sz="1300" dirty="0"/>
        </a:p>
      </dgm:t>
    </dgm:pt>
    <dgm:pt modelId="{C1B22CFB-0052-4987-AD48-B5B79BA17768}" type="parTrans" cxnId="{A9283BE6-96C1-4A45-8B51-F655FBC8C1B3}">
      <dgm:prSet/>
      <dgm:spPr/>
      <dgm:t>
        <a:bodyPr/>
        <a:lstStyle/>
        <a:p>
          <a:endParaRPr lang="es-EC" sz="2400"/>
        </a:p>
      </dgm:t>
    </dgm:pt>
    <dgm:pt modelId="{86AE3AEE-AFA5-4666-B371-8E364C5E11B3}" type="sibTrans" cxnId="{A9283BE6-96C1-4A45-8B51-F655FBC8C1B3}">
      <dgm:prSet/>
      <dgm:spPr/>
      <dgm:t>
        <a:bodyPr/>
        <a:lstStyle/>
        <a:p>
          <a:endParaRPr lang="es-EC" sz="2400"/>
        </a:p>
      </dgm:t>
    </dgm:pt>
    <dgm:pt modelId="{E8EF7408-1A8A-49C4-BF41-D7FAD9D2F0BF}">
      <dgm:prSet custT="1"/>
      <dgm:spPr/>
      <dgm:t>
        <a:bodyPr/>
        <a:lstStyle/>
        <a:p>
          <a:r>
            <a:rPr lang="es-EC" sz="1300" dirty="0" smtClean="0"/>
            <a:t>Protección a los equipos que permiten el procesamiento de la información crítica de la empresa ubicándolos en áreas protegidas con controles de acceso y medidas de seguridad apropiados.</a:t>
          </a:r>
          <a:endParaRPr lang="es-EC" sz="1300" dirty="0"/>
        </a:p>
      </dgm:t>
    </dgm:pt>
    <dgm:pt modelId="{867B0849-3BF8-46E0-B1EC-D5FC7ED79BC5}" type="parTrans" cxnId="{3456DD99-BBC4-447C-8E3F-2470FB6816EA}">
      <dgm:prSet/>
      <dgm:spPr/>
      <dgm:t>
        <a:bodyPr/>
        <a:lstStyle/>
        <a:p>
          <a:endParaRPr lang="es-EC" sz="2400"/>
        </a:p>
      </dgm:t>
    </dgm:pt>
    <dgm:pt modelId="{EB610411-6003-4331-9BA6-0E4F257EC8FB}" type="sibTrans" cxnId="{3456DD99-BBC4-447C-8E3F-2470FB6816EA}">
      <dgm:prSet/>
      <dgm:spPr/>
      <dgm:t>
        <a:bodyPr/>
        <a:lstStyle/>
        <a:p>
          <a:endParaRPr lang="es-EC" sz="2400"/>
        </a:p>
      </dgm:t>
    </dgm:pt>
    <dgm:pt modelId="{D23D1FA4-C95C-4160-B7B2-0661D69F2392}">
      <dgm:prSet custT="1"/>
      <dgm:spPr/>
      <dgm:t>
        <a:bodyPr/>
        <a:lstStyle/>
        <a:p>
          <a:r>
            <a:rPr lang="es-EC" sz="1300" dirty="0" smtClean="0"/>
            <a:t>Controlar los factores ambientales que podrían afectar el adecuado funcionamiento de los equipos que contienen la información de la empresa.</a:t>
          </a:r>
          <a:endParaRPr lang="es-EC" sz="1300" dirty="0"/>
        </a:p>
      </dgm:t>
    </dgm:pt>
    <dgm:pt modelId="{5CF71D33-1380-4957-A4BB-A15E10335D06}" type="parTrans" cxnId="{6E203304-B809-4E87-8902-A96DBE558589}">
      <dgm:prSet/>
      <dgm:spPr/>
      <dgm:t>
        <a:bodyPr/>
        <a:lstStyle/>
        <a:p>
          <a:endParaRPr lang="es-EC" sz="2400"/>
        </a:p>
      </dgm:t>
    </dgm:pt>
    <dgm:pt modelId="{039A05B8-BE73-4FBB-BE7C-2AEE9E2B3FA6}" type="sibTrans" cxnId="{6E203304-B809-4E87-8902-A96DBE558589}">
      <dgm:prSet/>
      <dgm:spPr/>
      <dgm:t>
        <a:bodyPr/>
        <a:lstStyle/>
        <a:p>
          <a:endParaRPr lang="es-EC" sz="2400"/>
        </a:p>
      </dgm:t>
    </dgm:pt>
    <dgm:pt modelId="{FD39D167-782B-4033-A63C-1AF2D7279603}">
      <dgm:prSet custT="1"/>
      <dgm:spPr/>
      <dgm:t>
        <a:bodyPr/>
        <a:lstStyle/>
        <a:p>
          <a:r>
            <a:rPr lang="es-EC" sz="1300" dirty="0" smtClean="0"/>
            <a:t>Establecer responsabilidades y procedimientos para su gestión y operación, incluyendo instrucciones operativas</a:t>
          </a:r>
          <a:endParaRPr lang="es-EC" sz="1300" dirty="0"/>
        </a:p>
      </dgm:t>
    </dgm:pt>
    <dgm:pt modelId="{D4653604-394E-40E6-B084-1F968299FAB5}" type="parTrans" cxnId="{685D1920-1B5B-452B-B0D1-B3D86E38D595}">
      <dgm:prSet/>
      <dgm:spPr/>
      <dgm:t>
        <a:bodyPr/>
        <a:lstStyle/>
        <a:p>
          <a:endParaRPr lang="es-EC" sz="2400"/>
        </a:p>
      </dgm:t>
    </dgm:pt>
    <dgm:pt modelId="{FC031B00-BDBB-40BE-B528-D6AC42187C9A}" type="sibTrans" cxnId="{685D1920-1B5B-452B-B0D1-B3D86E38D595}">
      <dgm:prSet/>
      <dgm:spPr/>
      <dgm:t>
        <a:bodyPr/>
        <a:lstStyle/>
        <a:p>
          <a:endParaRPr lang="es-EC" sz="2400"/>
        </a:p>
      </dgm:t>
    </dgm:pt>
    <dgm:pt modelId="{0F41AE0D-05E7-4E90-9E3B-BC420EF19170}">
      <dgm:prSet custT="1"/>
      <dgm:spPr/>
      <dgm:t>
        <a:bodyPr/>
        <a:lstStyle/>
        <a:p>
          <a:r>
            <a:rPr lang="es-EC" sz="1300" dirty="0" smtClean="0"/>
            <a:t>Implementar o mejorar la seguridad en los accesos de usuarios por medio de técnicas de autenticación.</a:t>
          </a:r>
          <a:endParaRPr lang="es-EC" sz="1300" dirty="0"/>
        </a:p>
      </dgm:t>
    </dgm:pt>
    <dgm:pt modelId="{6B4C7011-F288-4B69-B819-961A94056A0B}" type="parTrans" cxnId="{D10C2263-9B07-4506-A58A-A2131E996890}">
      <dgm:prSet/>
      <dgm:spPr/>
      <dgm:t>
        <a:bodyPr/>
        <a:lstStyle/>
        <a:p>
          <a:endParaRPr lang="es-EC" sz="2400"/>
        </a:p>
      </dgm:t>
    </dgm:pt>
    <dgm:pt modelId="{16A783EC-2CCE-4CD5-9CB4-5B31395CB69B}" type="sibTrans" cxnId="{D10C2263-9B07-4506-A58A-A2131E996890}">
      <dgm:prSet/>
      <dgm:spPr/>
      <dgm:t>
        <a:bodyPr/>
        <a:lstStyle/>
        <a:p>
          <a:endParaRPr lang="es-EC" sz="2400"/>
        </a:p>
      </dgm:t>
    </dgm:pt>
    <dgm:pt modelId="{5F01214F-2E55-4BE9-B488-A14991D74EAE}">
      <dgm:prSet custT="1"/>
      <dgm:spPr/>
      <dgm:t>
        <a:bodyPr/>
        <a:lstStyle/>
        <a:p>
          <a:r>
            <a:rPr lang="es-EC" sz="1300" smtClean="0"/>
            <a:t>Controlar de manera adecuada la seguridad de conexiones remotas a la empresa.</a:t>
          </a:r>
          <a:endParaRPr lang="es-EC" sz="1300"/>
        </a:p>
      </dgm:t>
    </dgm:pt>
    <dgm:pt modelId="{34F08FF4-B735-4AD0-A3FD-315F35BE67BE}" type="parTrans" cxnId="{39925D09-7ACC-485D-A4EF-D5D62857977F}">
      <dgm:prSet/>
      <dgm:spPr/>
      <dgm:t>
        <a:bodyPr/>
        <a:lstStyle/>
        <a:p>
          <a:endParaRPr lang="es-EC" sz="2400"/>
        </a:p>
      </dgm:t>
    </dgm:pt>
    <dgm:pt modelId="{EF5A5965-BFF5-47F6-9F03-771321E45695}" type="sibTrans" cxnId="{39925D09-7ACC-485D-A4EF-D5D62857977F}">
      <dgm:prSet/>
      <dgm:spPr/>
      <dgm:t>
        <a:bodyPr/>
        <a:lstStyle/>
        <a:p>
          <a:endParaRPr lang="es-EC" sz="2400"/>
        </a:p>
      </dgm:t>
    </dgm:pt>
    <dgm:pt modelId="{9AA3B8B4-2636-4385-B8B9-7AA7D63A48D5}">
      <dgm:prSet custT="1"/>
      <dgm:spPr/>
      <dgm:t>
        <a:bodyPr/>
        <a:lstStyle/>
        <a:p>
          <a:r>
            <a:rPr lang="es-EC" sz="1300" dirty="0" smtClean="0"/>
            <a:t>Mantener una bitácora de eventos y actividades críticas llevadas a cabo por los usuarios en los sistemas.</a:t>
          </a:r>
          <a:endParaRPr lang="es-EC" sz="1300" dirty="0"/>
        </a:p>
      </dgm:t>
    </dgm:pt>
    <dgm:pt modelId="{7D7704F3-5E09-4983-AAAD-7B34E97DA52E}" type="parTrans" cxnId="{19FBDAB3-FDAC-4EFB-AB3C-E81897B27CFB}">
      <dgm:prSet/>
      <dgm:spPr/>
      <dgm:t>
        <a:bodyPr/>
        <a:lstStyle/>
        <a:p>
          <a:endParaRPr lang="es-EC" sz="2400"/>
        </a:p>
      </dgm:t>
    </dgm:pt>
    <dgm:pt modelId="{F32AD6F4-5776-4E42-95DF-E8963A0EE577}" type="sibTrans" cxnId="{19FBDAB3-FDAC-4EFB-AB3C-E81897B27CFB}">
      <dgm:prSet/>
      <dgm:spPr/>
      <dgm:t>
        <a:bodyPr/>
        <a:lstStyle/>
        <a:p>
          <a:endParaRPr lang="es-EC" sz="2400"/>
        </a:p>
      </dgm:t>
    </dgm:pt>
    <dgm:pt modelId="{7282702A-4EB7-4C86-A6D2-B91027A78831}" type="pres">
      <dgm:prSet presAssocID="{3CFA3974-E6BF-475D-BD9F-AFB1224108CD}" presName="linearFlow" presStyleCnt="0">
        <dgm:presLayoutVars>
          <dgm:dir/>
          <dgm:animLvl val="lvl"/>
          <dgm:resizeHandles val="exact"/>
        </dgm:presLayoutVars>
      </dgm:prSet>
      <dgm:spPr/>
      <dgm:t>
        <a:bodyPr/>
        <a:lstStyle/>
        <a:p>
          <a:endParaRPr lang="es-EC"/>
        </a:p>
      </dgm:t>
    </dgm:pt>
    <dgm:pt modelId="{72024C5C-A9CD-4D0B-B15F-CFB7B3FFCA18}" type="pres">
      <dgm:prSet presAssocID="{52E10FEB-C258-4B19-8BE6-ADE2DD3EB591}" presName="composite" presStyleCnt="0"/>
      <dgm:spPr/>
      <dgm:t>
        <a:bodyPr/>
        <a:lstStyle/>
        <a:p>
          <a:endParaRPr lang="es-EC"/>
        </a:p>
      </dgm:t>
    </dgm:pt>
    <dgm:pt modelId="{791EAB6E-6BF5-4E76-A02E-C750E9D3BF22}" type="pres">
      <dgm:prSet presAssocID="{52E10FEB-C258-4B19-8BE6-ADE2DD3EB591}" presName="parTx" presStyleLbl="node1" presStyleIdx="0" presStyleCnt="3">
        <dgm:presLayoutVars>
          <dgm:chMax val="0"/>
          <dgm:chPref val="0"/>
          <dgm:bulletEnabled val="1"/>
        </dgm:presLayoutVars>
      </dgm:prSet>
      <dgm:spPr/>
      <dgm:t>
        <a:bodyPr/>
        <a:lstStyle/>
        <a:p>
          <a:endParaRPr lang="es-EC"/>
        </a:p>
      </dgm:t>
    </dgm:pt>
    <dgm:pt modelId="{4987393E-40FB-400E-A3B7-BBEE4DD062B3}" type="pres">
      <dgm:prSet presAssocID="{52E10FEB-C258-4B19-8BE6-ADE2DD3EB591}" presName="parSh" presStyleLbl="node1" presStyleIdx="0" presStyleCnt="3" custScaleY="87879"/>
      <dgm:spPr/>
      <dgm:t>
        <a:bodyPr/>
        <a:lstStyle/>
        <a:p>
          <a:endParaRPr lang="es-EC"/>
        </a:p>
      </dgm:t>
    </dgm:pt>
    <dgm:pt modelId="{034C7C27-D796-4DAF-9F68-5A8384E89311}" type="pres">
      <dgm:prSet presAssocID="{52E10FEB-C258-4B19-8BE6-ADE2DD3EB591}" presName="desTx" presStyleLbl="fgAcc1" presStyleIdx="0" presStyleCnt="3">
        <dgm:presLayoutVars>
          <dgm:bulletEnabled val="1"/>
        </dgm:presLayoutVars>
      </dgm:prSet>
      <dgm:spPr/>
      <dgm:t>
        <a:bodyPr/>
        <a:lstStyle/>
        <a:p>
          <a:endParaRPr lang="es-EC"/>
        </a:p>
      </dgm:t>
    </dgm:pt>
    <dgm:pt modelId="{F885CCA5-F83F-42C9-AE9A-E33C81CC17CD}" type="pres">
      <dgm:prSet presAssocID="{A45C6B40-B2AD-4C31-8971-EF95E22164D3}" presName="sibTrans" presStyleLbl="sibTrans2D1" presStyleIdx="0" presStyleCnt="2"/>
      <dgm:spPr/>
      <dgm:t>
        <a:bodyPr/>
        <a:lstStyle/>
        <a:p>
          <a:endParaRPr lang="es-EC"/>
        </a:p>
      </dgm:t>
    </dgm:pt>
    <dgm:pt modelId="{407727F5-49C6-47D3-90A6-0BE7DDC89EBF}" type="pres">
      <dgm:prSet presAssocID="{A45C6B40-B2AD-4C31-8971-EF95E22164D3}" presName="connTx" presStyleLbl="sibTrans2D1" presStyleIdx="0" presStyleCnt="2"/>
      <dgm:spPr/>
      <dgm:t>
        <a:bodyPr/>
        <a:lstStyle/>
        <a:p>
          <a:endParaRPr lang="es-EC"/>
        </a:p>
      </dgm:t>
    </dgm:pt>
    <dgm:pt modelId="{1A0656AA-294E-41CA-8A62-3A8EF0781720}" type="pres">
      <dgm:prSet presAssocID="{94BA61AF-0C24-4D3D-8449-9E7F96ACE416}" presName="composite" presStyleCnt="0"/>
      <dgm:spPr/>
      <dgm:t>
        <a:bodyPr/>
        <a:lstStyle/>
        <a:p>
          <a:endParaRPr lang="es-EC"/>
        </a:p>
      </dgm:t>
    </dgm:pt>
    <dgm:pt modelId="{6D65DC05-FDDE-4ED4-A042-4B50FE22566E}" type="pres">
      <dgm:prSet presAssocID="{94BA61AF-0C24-4D3D-8449-9E7F96ACE416}" presName="parTx" presStyleLbl="node1" presStyleIdx="0" presStyleCnt="3">
        <dgm:presLayoutVars>
          <dgm:chMax val="0"/>
          <dgm:chPref val="0"/>
          <dgm:bulletEnabled val="1"/>
        </dgm:presLayoutVars>
      </dgm:prSet>
      <dgm:spPr/>
      <dgm:t>
        <a:bodyPr/>
        <a:lstStyle/>
        <a:p>
          <a:endParaRPr lang="es-EC"/>
        </a:p>
      </dgm:t>
    </dgm:pt>
    <dgm:pt modelId="{F0F93A5C-FE72-4EFF-9FB1-E9E8F8E1851F}" type="pres">
      <dgm:prSet presAssocID="{94BA61AF-0C24-4D3D-8449-9E7F96ACE416}" presName="parSh" presStyleLbl="node1" presStyleIdx="1" presStyleCnt="3" custScaleY="87879"/>
      <dgm:spPr/>
      <dgm:t>
        <a:bodyPr/>
        <a:lstStyle/>
        <a:p>
          <a:endParaRPr lang="es-EC"/>
        </a:p>
      </dgm:t>
    </dgm:pt>
    <dgm:pt modelId="{835AC667-3763-4B41-8727-8CEFE2D1E18F}" type="pres">
      <dgm:prSet presAssocID="{94BA61AF-0C24-4D3D-8449-9E7F96ACE416}" presName="desTx" presStyleLbl="fgAcc1" presStyleIdx="1" presStyleCnt="3">
        <dgm:presLayoutVars>
          <dgm:bulletEnabled val="1"/>
        </dgm:presLayoutVars>
      </dgm:prSet>
      <dgm:spPr/>
      <dgm:t>
        <a:bodyPr/>
        <a:lstStyle/>
        <a:p>
          <a:endParaRPr lang="es-EC"/>
        </a:p>
      </dgm:t>
    </dgm:pt>
    <dgm:pt modelId="{C60A844C-6C11-4CCC-9D2E-C2BCF77BCA03}" type="pres">
      <dgm:prSet presAssocID="{A4079489-1707-4A90-9055-BB8780D15D6D}" presName="sibTrans" presStyleLbl="sibTrans2D1" presStyleIdx="1" presStyleCnt="2"/>
      <dgm:spPr/>
      <dgm:t>
        <a:bodyPr/>
        <a:lstStyle/>
        <a:p>
          <a:endParaRPr lang="es-EC"/>
        </a:p>
      </dgm:t>
    </dgm:pt>
    <dgm:pt modelId="{80369C29-55DF-484F-A479-CC5BD5E62B46}" type="pres">
      <dgm:prSet presAssocID="{A4079489-1707-4A90-9055-BB8780D15D6D}" presName="connTx" presStyleLbl="sibTrans2D1" presStyleIdx="1" presStyleCnt="2"/>
      <dgm:spPr/>
      <dgm:t>
        <a:bodyPr/>
        <a:lstStyle/>
        <a:p>
          <a:endParaRPr lang="es-EC"/>
        </a:p>
      </dgm:t>
    </dgm:pt>
    <dgm:pt modelId="{9B673D32-5CF0-480F-82E1-DAD756C726A0}" type="pres">
      <dgm:prSet presAssocID="{5F8CFD98-8617-41A6-A83B-913FAC2F26AB}" presName="composite" presStyleCnt="0"/>
      <dgm:spPr/>
      <dgm:t>
        <a:bodyPr/>
        <a:lstStyle/>
        <a:p>
          <a:endParaRPr lang="es-EC"/>
        </a:p>
      </dgm:t>
    </dgm:pt>
    <dgm:pt modelId="{98D6B526-7521-497F-B31C-62E97B33586D}" type="pres">
      <dgm:prSet presAssocID="{5F8CFD98-8617-41A6-A83B-913FAC2F26AB}" presName="parTx" presStyleLbl="node1" presStyleIdx="1" presStyleCnt="3">
        <dgm:presLayoutVars>
          <dgm:chMax val="0"/>
          <dgm:chPref val="0"/>
          <dgm:bulletEnabled val="1"/>
        </dgm:presLayoutVars>
      </dgm:prSet>
      <dgm:spPr/>
      <dgm:t>
        <a:bodyPr/>
        <a:lstStyle/>
        <a:p>
          <a:endParaRPr lang="es-EC"/>
        </a:p>
      </dgm:t>
    </dgm:pt>
    <dgm:pt modelId="{AC70A34B-4AE3-47F2-89F3-16985E1C028F}" type="pres">
      <dgm:prSet presAssocID="{5F8CFD98-8617-41A6-A83B-913FAC2F26AB}" presName="parSh" presStyleLbl="node1" presStyleIdx="2" presStyleCnt="3" custScaleY="87879"/>
      <dgm:spPr/>
      <dgm:t>
        <a:bodyPr/>
        <a:lstStyle/>
        <a:p>
          <a:endParaRPr lang="es-EC"/>
        </a:p>
      </dgm:t>
    </dgm:pt>
    <dgm:pt modelId="{20BB81F8-7B4F-46C4-B5C4-DB3811930A0B}" type="pres">
      <dgm:prSet presAssocID="{5F8CFD98-8617-41A6-A83B-913FAC2F26AB}" presName="desTx" presStyleLbl="fgAcc1" presStyleIdx="2" presStyleCnt="3">
        <dgm:presLayoutVars>
          <dgm:bulletEnabled val="1"/>
        </dgm:presLayoutVars>
      </dgm:prSet>
      <dgm:spPr/>
      <dgm:t>
        <a:bodyPr/>
        <a:lstStyle/>
        <a:p>
          <a:endParaRPr lang="es-EC"/>
        </a:p>
      </dgm:t>
    </dgm:pt>
  </dgm:ptLst>
  <dgm:cxnLst>
    <dgm:cxn modelId="{D31D0DB7-2EB0-487F-AE1B-92E7B4E2BF68}" type="presOf" srcId="{A4079489-1707-4A90-9055-BB8780D15D6D}" destId="{80369C29-55DF-484F-A479-CC5BD5E62B46}" srcOrd="1" destOrd="0" presId="urn:microsoft.com/office/officeart/2005/8/layout/process3"/>
    <dgm:cxn modelId="{07C5DEB9-B499-48A8-956E-00ED08784135}" type="presOf" srcId="{3CFA3974-E6BF-475D-BD9F-AFB1224108CD}" destId="{7282702A-4EB7-4C86-A6D2-B91027A78831}" srcOrd="0" destOrd="0" presId="urn:microsoft.com/office/officeart/2005/8/layout/process3"/>
    <dgm:cxn modelId="{D560CE14-D963-4B91-8405-643E5D57CD1A}" type="presOf" srcId="{D99B1B2E-9F76-47D8-AAD2-B40304AFF942}" destId="{20BB81F8-7B4F-46C4-B5C4-DB3811930A0B}" srcOrd="0" destOrd="0" presId="urn:microsoft.com/office/officeart/2005/8/layout/process3"/>
    <dgm:cxn modelId="{3456DD99-BBC4-447C-8E3F-2470FB6816EA}" srcId="{52E10FEB-C258-4B19-8BE6-ADE2DD3EB591}" destId="{E8EF7408-1A8A-49C4-BF41-D7FAD9D2F0BF}" srcOrd="1" destOrd="0" parTransId="{867B0849-3BF8-46E0-B1EC-D5FC7ED79BC5}" sibTransId="{EB610411-6003-4331-9BA6-0E4F257EC8FB}"/>
    <dgm:cxn modelId="{6E203304-B809-4E87-8902-A96DBE558589}" srcId="{52E10FEB-C258-4B19-8BE6-ADE2DD3EB591}" destId="{D23D1FA4-C95C-4160-B7B2-0661D69F2392}" srcOrd="2" destOrd="0" parTransId="{5CF71D33-1380-4957-A4BB-A15E10335D06}" sibTransId="{039A05B8-BE73-4FBB-BE7C-2AEE9E2B3FA6}"/>
    <dgm:cxn modelId="{39925D09-7ACC-485D-A4EF-D5D62857977F}" srcId="{5F8CFD98-8617-41A6-A83B-913FAC2F26AB}" destId="{5F01214F-2E55-4BE9-B488-A14991D74EAE}" srcOrd="2" destOrd="0" parTransId="{34F08FF4-B735-4AD0-A3FD-315F35BE67BE}" sibTransId="{EF5A5965-BFF5-47F6-9F03-771321E45695}"/>
    <dgm:cxn modelId="{A5E42DB5-6F9C-4972-8EA2-77ADB155CC6F}" type="presOf" srcId="{A45C6B40-B2AD-4C31-8971-EF95E22164D3}" destId="{407727F5-49C6-47D3-90A6-0BE7DDC89EBF}" srcOrd="1" destOrd="0" presId="urn:microsoft.com/office/officeart/2005/8/layout/process3"/>
    <dgm:cxn modelId="{D10C2263-9B07-4506-A58A-A2131E996890}" srcId="{5F8CFD98-8617-41A6-A83B-913FAC2F26AB}" destId="{0F41AE0D-05E7-4E90-9E3B-BC420EF19170}" srcOrd="1" destOrd="0" parTransId="{6B4C7011-F288-4B69-B819-961A94056A0B}" sibTransId="{16A783EC-2CCE-4CD5-9CB4-5B31395CB69B}"/>
    <dgm:cxn modelId="{07802ABF-E421-4654-8CD6-DFF2B2E5D6CD}" type="presOf" srcId="{52E10FEB-C258-4B19-8BE6-ADE2DD3EB591}" destId="{4987393E-40FB-400E-A3B7-BBEE4DD062B3}" srcOrd="1" destOrd="0" presId="urn:microsoft.com/office/officeart/2005/8/layout/process3"/>
    <dgm:cxn modelId="{ADE185D0-8AF1-46EF-B4B0-19B569634A6A}" srcId="{52E10FEB-C258-4B19-8BE6-ADE2DD3EB591}" destId="{EFA7CA32-6A04-451E-AE29-437978678D20}" srcOrd="0" destOrd="0" parTransId="{3C5B9A1B-D4D0-444B-9AE7-8BE8F9D54180}" sibTransId="{B0CD7525-F99B-49EA-83BE-A3A7C706C1D2}"/>
    <dgm:cxn modelId="{D2BB9E0F-39E4-4C27-B446-98DC9EC141C3}" type="presOf" srcId="{A4079489-1707-4A90-9055-BB8780D15D6D}" destId="{C60A844C-6C11-4CCC-9D2E-C2BCF77BCA03}" srcOrd="0" destOrd="0" presId="urn:microsoft.com/office/officeart/2005/8/layout/process3"/>
    <dgm:cxn modelId="{9F10A6A2-550F-48B0-AD81-71568FE9CD25}" type="presOf" srcId="{B8EEC4E7-43B3-44F5-A6B3-18A86B5CBA0F}" destId="{835AC667-3763-4B41-8727-8CEFE2D1E18F}" srcOrd="0" destOrd="0" presId="urn:microsoft.com/office/officeart/2005/8/layout/process3"/>
    <dgm:cxn modelId="{36786FD9-BBDA-456E-A481-68F5BC163A39}" type="presOf" srcId="{94BA61AF-0C24-4D3D-8449-9E7F96ACE416}" destId="{F0F93A5C-FE72-4EFF-9FB1-E9E8F8E1851F}" srcOrd="1" destOrd="0" presId="urn:microsoft.com/office/officeart/2005/8/layout/process3"/>
    <dgm:cxn modelId="{BB36D948-16B8-4ABF-B733-4250E58AFCEC}" srcId="{3CFA3974-E6BF-475D-BD9F-AFB1224108CD}" destId="{52E10FEB-C258-4B19-8BE6-ADE2DD3EB591}" srcOrd="0" destOrd="0" parTransId="{AE18C6DD-8DE1-4A21-9D86-4F0FDB3B23C5}" sibTransId="{A45C6B40-B2AD-4C31-8971-EF95E22164D3}"/>
    <dgm:cxn modelId="{685D1920-1B5B-452B-B0D1-B3D86E38D595}" srcId="{94BA61AF-0C24-4D3D-8449-9E7F96ACE416}" destId="{FD39D167-782B-4033-A63C-1AF2D7279603}" srcOrd="1" destOrd="0" parTransId="{D4653604-394E-40E6-B084-1F968299FAB5}" sibTransId="{FC031B00-BDBB-40BE-B528-D6AC42187C9A}"/>
    <dgm:cxn modelId="{2662A67E-AE1B-409A-90D9-1935DE40DB10}" type="presOf" srcId="{5F01214F-2E55-4BE9-B488-A14991D74EAE}" destId="{20BB81F8-7B4F-46C4-B5C4-DB3811930A0B}" srcOrd="0" destOrd="2" presId="urn:microsoft.com/office/officeart/2005/8/layout/process3"/>
    <dgm:cxn modelId="{9545A002-8C4F-4D1B-917B-91DB22D2B9D8}" srcId="{3CFA3974-E6BF-475D-BD9F-AFB1224108CD}" destId="{5F8CFD98-8617-41A6-A83B-913FAC2F26AB}" srcOrd="2" destOrd="0" parTransId="{E4FB5AE7-E24A-453B-A80A-A23EEC7B2F77}" sibTransId="{61F2DAD1-BE76-43CF-BD8F-E6CAA0DF9A17}"/>
    <dgm:cxn modelId="{19FBDAB3-FDAC-4EFB-AB3C-E81897B27CFB}" srcId="{5F8CFD98-8617-41A6-A83B-913FAC2F26AB}" destId="{9AA3B8B4-2636-4385-B8B9-7AA7D63A48D5}" srcOrd="3" destOrd="0" parTransId="{7D7704F3-5E09-4983-AAAD-7B34E97DA52E}" sibTransId="{F32AD6F4-5776-4E42-95DF-E8963A0EE577}"/>
    <dgm:cxn modelId="{672665BE-4819-4DF9-9529-6CD95B5E399E}" type="presOf" srcId="{5F8CFD98-8617-41A6-A83B-913FAC2F26AB}" destId="{AC70A34B-4AE3-47F2-89F3-16985E1C028F}" srcOrd="1" destOrd="0" presId="urn:microsoft.com/office/officeart/2005/8/layout/process3"/>
    <dgm:cxn modelId="{DB3D743D-AD5B-4778-8E4B-FC4DD3019CF7}" type="presOf" srcId="{EFA7CA32-6A04-451E-AE29-437978678D20}" destId="{034C7C27-D796-4DAF-9F68-5A8384E89311}" srcOrd="0" destOrd="0" presId="urn:microsoft.com/office/officeart/2005/8/layout/process3"/>
    <dgm:cxn modelId="{2FFC3A1E-CD80-4029-B3BB-A71AD4A8348D}" type="presOf" srcId="{5F8CFD98-8617-41A6-A83B-913FAC2F26AB}" destId="{98D6B526-7521-497F-B31C-62E97B33586D}" srcOrd="0" destOrd="0" presId="urn:microsoft.com/office/officeart/2005/8/layout/process3"/>
    <dgm:cxn modelId="{4A748415-1AB7-4BB5-AC86-3D3E2698195C}" type="presOf" srcId="{52E10FEB-C258-4B19-8BE6-ADE2DD3EB591}" destId="{791EAB6E-6BF5-4E76-A02E-C750E9D3BF22}" srcOrd="0" destOrd="0" presId="urn:microsoft.com/office/officeart/2005/8/layout/process3"/>
    <dgm:cxn modelId="{BEFD5674-2FD5-41D0-981A-136B43ED6B8A}" type="presOf" srcId="{9AA3B8B4-2636-4385-B8B9-7AA7D63A48D5}" destId="{20BB81F8-7B4F-46C4-B5C4-DB3811930A0B}" srcOrd="0" destOrd="3" presId="urn:microsoft.com/office/officeart/2005/8/layout/process3"/>
    <dgm:cxn modelId="{E64C795A-253C-4A89-9272-7B5D1F064ECE}" type="presOf" srcId="{A45C6B40-B2AD-4C31-8971-EF95E22164D3}" destId="{F885CCA5-F83F-42C9-AE9A-E33C81CC17CD}" srcOrd="0" destOrd="0" presId="urn:microsoft.com/office/officeart/2005/8/layout/process3"/>
    <dgm:cxn modelId="{F5E67EB3-6BC9-41AC-8D84-252851388182}" srcId="{3CFA3974-E6BF-475D-BD9F-AFB1224108CD}" destId="{94BA61AF-0C24-4D3D-8449-9E7F96ACE416}" srcOrd="1" destOrd="0" parTransId="{54E4D155-6212-42E4-843D-436F842E6C3B}" sibTransId="{A4079489-1707-4A90-9055-BB8780D15D6D}"/>
    <dgm:cxn modelId="{90AB0303-F9F3-41C4-9306-ED60621B922C}" type="presOf" srcId="{94BA61AF-0C24-4D3D-8449-9E7F96ACE416}" destId="{6D65DC05-FDDE-4ED4-A042-4B50FE22566E}" srcOrd="0" destOrd="0" presId="urn:microsoft.com/office/officeart/2005/8/layout/process3"/>
    <dgm:cxn modelId="{A9283BE6-96C1-4A45-8B51-F655FBC8C1B3}" srcId="{5F8CFD98-8617-41A6-A83B-913FAC2F26AB}" destId="{D99B1B2E-9F76-47D8-AAD2-B40304AFF942}" srcOrd="0" destOrd="0" parTransId="{C1B22CFB-0052-4987-AD48-B5B79BA17768}" sibTransId="{86AE3AEE-AFA5-4666-B371-8E364C5E11B3}"/>
    <dgm:cxn modelId="{66EF16D4-F668-44EE-BDCD-98A5EA9AE798}" type="presOf" srcId="{FD39D167-782B-4033-A63C-1AF2D7279603}" destId="{835AC667-3763-4B41-8727-8CEFE2D1E18F}" srcOrd="0" destOrd="1" presId="urn:microsoft.com/office/officeart/2005/8/layout/process3"/>
    <dgm:cxn modelId="{F3E52744-736E-4719-AA11-EEF23A9E8AA4}" srcId="{94BA61AF-0C24-4D3D-8449-9E7F96ACE416}" destId="{B8EEC4E7-43B3-44F5-A6B3-18A86B5CBA0F}" srcOrd="0" destOrd="0" parTransId="{56CBCD83-A6C7-4513-A03A-2BE7AD36676C}" sibTransId="{D3852236-F1C7-4A34-B211-B6C0202BBE87}"/>
    <dgm:cxn modelId="{5BE87D43-6513-4685-A721-BEA5674CFE85}" type="presOf" srcId="{0F41AE0D-05E7-4E90-9E3B-BC420EF19170}" destId="{20BB81F8-7B4F-46C4-B5C4-DB3811930A0B}" srcOrd="0" destOrd="1" presId="urn:microsoft.com/office/officeart/2005/8/layout/process3"/>
    <dgm:cxn modelId="{699652D7-4CAB-4891-A243-39213ADFE128}" type="presOf" srcId="{E8EF7408-1A8A-49C4-BF41-D7FAD9D2F0BF}" destId="{034C7C27-D796-4DAF-9F68-5A8384E89311}" srcOrd="0" destOrd="1" presId="urn:microsoft.com/office/officeart/2005/8/layout/process3"/>
    <dgm:cxn modelId="{18E6DC1D-FDF0-4DFD-8FCB-A46B1E555F3C}" type="presOf" srcId="{D23D1FA4-C95C-4160-B7B2-0661D69F2392}" destId="{034C7C27-D796-4DAF-9F68-5A8384E89311}" srcOrd="0" destOrd="2" presId="urn:microsoft.com/office/officeart/2005/8/layout/process3"/>
    <dgm:cxn modelId="{AE7215C5-69B6-4E84-BA54-F5E519A84BF1}" type="presParOf" srcId="{7282702A-4EB7-4C86-A6D2-B91027A78831}" destId="{72024C5C-A9CD-4D0B-B15F-CFB7B3FFCA18}" srcOrd="0" destOrd="0" presId="urn:microsoft.com/office/officeart/2005/8/layout/process3"/>
    <dgm:cxn modelId="{A2E56135-5E04-4615-ACAC-13CA86714D44}" type="presParOf" srcId="{72024C5C-A9CD-4D0B-B15F-CFB7B3FFCA18}" destId="{791EAB6E-6BF5-4E76-A02E-C750E9D3BF22}" srcOrd="0" destOrd="0" presId="urn:microsoft.com/office/officeart/2005/8/layout/process3"/>
    <dgm:cxn modelId="{0A7D7F66-0111-4313-B3C0-EBD735AD6385}" type="presParOf" srcId="{72024C5C-A9CD-4D0B-B15F-CFB7B3FFCA18}" destId="{4987393E-40FB-400E-A3B7-BBEE4DD062B3}" srcOrd="1" destOrd="0" presId="urn:microsoft.com/office/officeart/2005/8/layout/process3"/>
    <dgm:cxn modelId="{369D1CDD-CDDA-4BAD-82C0-0F7605310D32}" type="presParOf" srcId="{72024C5C-A9CD-4D0B-B15F-CFB7B3FFCA18}" destId="{034C7C27-D796-4DAF-9F68-5A8384E89311}" srcOrd="2" destOrd="0" presId="urn:microsoft.com/office/officeart/2005/8/layout/process3"/>
    <dgm:cxn modelId="{15FCD138-C666-4A63-B01A-AA155227A475}" type="presParOf" srcId="{7282702A-4EB7-4C86-A6D2-B91027A78831}" destId="{F885CCA5-F83F-42C9-AE9A-E33C81CC17CD}" srcOrd="1" destOrd="0" presId="urn:microsoft.com/office/officeart/2005/8/layout/process3"/>
    <dgm:cxn modelId="{4C9E407D-7B29-4B20-B335-FD6B910F62B3}" type="presParOf" srcId="{F885CCA5-F83F-42C9-AE9A-E33C81CC17CD}" destId="{407727F5-49C6-47D3-90A6-0BE7DDC89EBF}" srcOrd="0" destOrd="0" presId="urn:microsoft.com/office/officeart/2005/8/layout/process3"/>
    <dgm:cxn modelId="{E5C244EE-EF66-4AB9-AA07-29292C5F8850}" type="presParOf" srcId="{7282702A-4EB7-4C86-A6D2-B91027A78831}" destId="{1A0656AA-294E-41CA-8A62-3A8EF0781720}" srcOrd="2" destOrd="0" presId="urn:microsoft.com/office/officeart/2005/8/layout/process3"/>
    <dgm:cxn modelId="{EB73E109-0A1E-4806-8109-6D7A67105F91}" type="presParOf" srcId="{1A0656AA-294E-41CA-8A62-3A8EF0781720}" destId="{6D65DC05-FDDE-4ED4-A042-4B50FE22566E}" srcOrd="0" destOrd="0" presId="urn:microsoft.com/office/officeart/2005/8/layout/process3"/>
    <dgm:cxn modelId="{AA7F8FC5-72EC-4BC7-863D-BBE9ABC2BB2C}" type="presParOf" srcId="{1A0656AA-294E-41CA-8A62-3A8EF0781720}" destId="{F0F93A5C-FE72-4EFF-9FB1-E9E8F8E1851F}" srcOrd="1" destOrd="0" presId="urn:microsoft.com/office/officeart/2005/8/layout/process3"/>
    <dgm:cxn modelId="{16279C37-4965-44DF-8637-3707C966291C}" type="presParOf" srcId="{1A0656AA-294E-41CA-8A62-3A8EF0781720}" destId="{835AC667-3763-4B41-8727-8CEFE2D1E18F}" srcOrd="2" destOrd="0" presId="urn:microsoft.com/office/officeart/2005/8/layout/process3"/>
    <dgm:cxn modelId="{B0503F81-796F-4BF9-91D5-F85EB309BCAB}" type="presParOf" srcId="{7282702A-4EB7-4C86-A6D2-B91027A78831}" destId="{C60A844C-6C11-4CCC-9D2E-C2BCF77BCA03}" srcOrd="3" destOrd="0" presId="urn:microsoft.com/office/officeart/2005/8/layout/process3"/>
    <dgm:cxn modelId="{A1F7D01A-7F2F-49F2-BDA2-5279C7142544}" type="presParOf" srcId="{C60A844C-6C11-4CCC-9D2E-C2BCF77BCA03}" destId="{80369C29-55DF-484F-A479-CC5BD5E62B46}" srcOrd="0" destOrd="0" presId="urn:microsoft.com/office/officeart/2005/8/layout/process3"/>
    <dgm:cxn modelId="{57E7F42B-1CE5-4A07-8180-0DB00711ACF4}" type="presParOf" srcId="{7282702A-4EB7-4C86-A6D2-B91027A78831}" destId="{9B673D32-5CF0-480F-82E1-DAD756C726A0}" srcOrd="4" destOrd="0" presId="urn:microsoft.com/office/officeart/2005/8/layout/process3"/>
    <dgm:cxn modelId="{D15B7A6C-3C15-459A-A6E4-A8A17306629D}" type="presParOf" srcId="{9B673D32-5CF0-480F-82E1-DAD756C726A0}" destId="{98D6B526-7521-497F-B31C-62E97B33586D}" srcOrd="0" destOrd="0" presId="urn:microsoft.com/office/officeart/2005/8/layout/process3"/>
    <dgm:cxn modelId="{4A43E78A-F12A-428F-9F96-C826AE0C0126}" type="presParOf" srcId="{9B673D32-5CF0-480F-82E1-DAD756C726A0}" destId="{AC70A34B-4AE3-47F2-89F3-16985E1C028F}" srcOrd="1" destOrd="0" presId="urn:microsoft.com/office/officeart/2005/8/layout/process3"/>
    <dgm:cxn modelId="{0F9D597C-D9F9-4EDF-840A-41C3E1D7E940}" type="presParOf" srcId="{9B673D32-5CF0-480F-82E1-DAD756C726A0}" destId="{20BB81F8-7B4F-46C4-B5C4-DB3811930A0B}"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FA3974-E6BF-475D-BD9F-AFB1224108CD}" type="doc">
      <dgm:prSet loTypeId="urn:microsoft.com/office/officeart/2005/8/layout/process3" loCatId="process" qsTypeId="urn:microsoft.com/office/officeart/2005/8/quickstyle/simple4" qsCatId="simple" csTypeId="urn:microsoft.com/office/officeart/2005/8/colors/colorful3" csCatId="colorful" phldr="1"/>
      <dgm:spPr/>
      <dgm:t>
        <a:bodyPr/>
        <a:lstStyle/>
        <a:p>
          <a:endParaRPr lang="es-EC"/>
        </a:p>
      </dgm:t>
    </dgm:pt>
    <dgm:pt modelId="{52E10FEB-C258-4B19-8BE6-ADE2DD3EB591}">
      <dgm:prSet phldrT="[Texto]" custT="1"/>
      <dgm:spPr/>
      <dgm:t>
        <a:bodyPr/>
        <a:lstStyle/>
        <a:p>
          <a:r>
            <a:rPr lang="es-EC" sz="1400" dirty="0" smtClean="0">
              <a:solidFill>
                <a:schemeClr val="tx1"/>
              </a:solidFill>
            </a:rPr>
            <a:t>Adquisición, desarrollo y mantenimiento de sistemas de información</a:t>
          </a:r>
          <a:endParaRPr lang="es-EC" sz="1400" dirty="0">
            <a:solidFill>
              <a:schemeClr val="tx1"/>
            </a:solidFill>
          </a:endParaRPr>
        </a:p>
      </dgm:t>
    </dgm:pt>
    <dgm:pt modelId="{AE18C6DD-8DE1-4A21-9D86-4F0FDB3B23C5}" type="parTrans" cxnId="{BB36D948-16B8-4ABF-B733-4250E58AFCEC}">
      <dgm:prSet/>
      <dgm:spPr/>
      <dgm:t>
        <a:bodyPr/>
        <a:lstStyle/>
        <a:p>
          <a:endParaRPr lang="es-EC" sz="2000">
            <a:solidFill>
              <a:schemeClr val="tx1"/>
            </a:solidFill>
          </a:endParaRPr>
        </a:p>
      </dgm:t>
    </dgm:pt>
    <dgm:pt modelId="{A45C6B40-B2AD-4C31-8971-EF95E22164D3}" type="sibTrans" cxnId="{BB36D948-16B8-4ABF-B733-4250E58AFCEC}">
      <dgm:prSet custT="1"/>
      <dgm:spPr/>
      <dgm:t>
        <a:bodyPr/>
        <a:lstStyle/>
        <a:p>
          <a:endParaRPr lang="es-EC" sz="2000">
            <a:solidFill>
              <a:schemeClr val="tx1"/>
            </a:solidFill>
          </a:endParaRPr>
        </a:p>
      </dgm:t>
    </dgm:pt>
    <dgm:pt modelId="{EFA7CA32-6A04-451E-AE29-437978678D20}">
      <dgm:prSet phldrT="[Texto]" custT="1"/>
      <dgm:spPr/>
      <dgm:t>
        <a:bodyPr/>
        <a:lstStyle/>
        <a:p>
          <a:r>
            <a:rPr lang="es-EC" sz="1400" dirty="0" smtClean="0">
              <a:solidFill>
                <a:schemeClr val="tx1"/>
              </a:solidFill>
            </a:rPr>
            <a:t>Definir y documentar los procedimientos que se aplicarán durante el ciclo de vida de los aplicativos y la infraestructura en la cual se apoyan.</a:t>
          </a:r>
          <a:endParaRPr lang="es-EC" sz="1400" dirty="0">
            <a:solidFill>
              <a:schemeClr val="tx1"/>
            </a:solidFill>
          </a:endParaRPr>
        </a:p>
      </dgm:t>
    </dgm:pt>
    <dgm:pt modelId="{3C5B9A1B-D4D0-444B-9AE7-8BE8F9D54180}" type="parTrans" cxnId="{ADE185D0-8AF1-46EF-B4B0-19B569634A6A}">
      <dgm:prSet/>
      <dgm:spPr/>
      <dgm:t>
        <a:bodyPr/>
        <a:lstStyle/>
        <a:p>
          <a:endParaRPr lang="es-EC" sz="2000">
            <a:solidFill>
              <a:schemeClr val="tx1"/>
            </a:solidFill>
          </a:endParaRPr>
        </a:p>
      </dgm:t>
    </dgm:pt>
    <dgm:pt modelId="{B0CD7525-F99B-49EA-83BE-A3A7C706C1D2}" type="sibTrans" cxnId="{ADE185D0-8AF1-46EF-B4B0-19B569634A6A}">
      <dgm:prSet/>
      <dgm:spPr/>
      <dgm:t>
        <a:bodyPr/>
        <a:lstStyle/>
        <a:p>
          <a:endParaRPr lang="es-EC" sz="2000">
            <a:solidFill>
              <a:schemeClr val="tx1"/>
            </a:solidFill>
          </a:endParaRPr>
        </a:p>
      </dgm:t>
    </dgm:pt>
    <dgm:pt modelId="{94BA61AF-0C24-4D3D-8449-9E7F96ACE416}">
      <dgm:prSet phldrT="[Texto]" custT="1"/>
      <dgm:spPr/>
      <dgm:t>
        <a:bodyPr/>
        <a:lstStyle/>
        <a:p>
          <a:r>
            <a:rPr lang="es-EC" sz="1400" smtClean="0">
              <a:solidFill>
                <a:schemeClr val="tx1"/>
              </a:solidFill>
            </a:rPr>
            <a:t>Gestión de incidentes de seguridad de la información</a:t>
          </a:r>
          <a:endParaRPr lang="es-EC" sz="1400" dirty="0">
            <a:solidFill>
              <a:schemeClr val="tx1"/>
            </a:solidFill>
          </a:endParaRPr>
        </a:p>
      </dgm:t>
    </dgm:pt>
    <dgm:pt modelId="{54E4D155-6212-42E4-843D-436F842E6C3B}" type="parTrans" cxnId="{F5E67EB3-6BC9-41AC-8D84-252851388182}">
      <dgm:prSet/>
      <dgm:spPr/>
      <dgm:t>
        <a:bodyPr/>
        <a:lstStyle/>
        <a:p>
          <a:endParaRPr lang="es-EC" sz="2000">
            <a:solidFill>
              <a:schemeClr val="tx1"/>
            </a:solidFill>
          </a:endParaRPr>
        </a:p>
      </dgm:t>
    </dgm:pt>
    <dgm:pt modelId="{A4079489-1707-4A90-9055-BB8780D15D6D}" type="sibTrans" cxnId="{F5E67EB3-6BC9-41AC-8D84-252851388182}">
      <dgm:prSet custT="1"/>
      <dgm:spPr/>
      <dgm:t>
        <a:bodyPr/>
        <a:lstStyle/>
        <a:p>
          <a:endParaRPr lang="es-EC" sz="2000">
            <a:solidFill>
              <a:schemeClr val="tx1"/>
            </a:solidFill>
          </a:endParaRPr>
        </a:p>
      </dgm:t>
    </dgm:pt>
    <dgm:pt modelId="{B8EEC4E7-43B3-44F5-A6B3-18A86B5CBA0F}">
      <dgm:prSet phldrT="[Texto]" custT="1"/>
      <dgm:spPr/>
      <dgm:t>
        <a:bodyPr/>
        <a:lstStyle/>
        <a:p>
          <a:r>
            <a:rPr lang="es-EC" sz="1400" i="0" dirty="0" smtClean="0">
              <a:solidFill>
                <a:schemeClr val="tx1"/>
              </a:solidFill>
            </a:rPr>
            <a:t>Divulgación de eventos y de debilidades de la seguridad de la información</a:t>
          </a:r>
          <a:endParaRPr lang="es-EC" sz="1400" i="0" dirty="0">
            <a:solidFill>
              <a:schemeClr val="tx1"/>
            </a:solidFill>
          </a:endParaRPr>
        </a:p>
      </dgm:t>
    </dgm:pt>
    <dgm:pt modelId="{56CBCD83-A6C7-4513-A03A-2BE7AD36676C}" type="parTrans" cxnId="{F3E52744-736E-4719-AA11-EEF23A9E8AA4}">
      <dgm:prSet/>
      <dgm:spPr/>
      <dgm:t>
        <a:bodyPr/>
        <a:lstStyle/>
        <a:p>
          <a:endParaRPr lang="es-EC" sz="2000">
            <a:solidFill>
              <a:schemeClr val="tx1"/>
            </a:solidFill>
          </a:endParaRPr>
        </a:p>
      </dgm:t>
    </dgm:pt>
    <dgm:pt modelId="{D3852236-F1C7-4A34-B211-B6C0202BBE87}" type="sibTrans" cxnId="{F3E52744-736E-4719-AA11-EEF23A9E8AA4}">
      <dgm:prSet/>
      <dgm:spPr/>
      <dgm:t>
        <a:bodyPr/>
        <a:lstStyle/>
        <a:p>
          <a:endParaRPr lang="es-EC" sz="2000">
            <a:solidFill>
              <a:schemeClr val="tx1"/>
            </a:solidFill>
          </a:endParaRPr>
        </a:p>
      </dgm:t>
    </dgm:pt>
    <dgm:pt modelId="{5F8CFD98-8617-41A6-A83B-913FAC2F26AB}">
      <dgm:prSet phldrT="[Texto]" custT="1"/>
      <dgm:spPr/>
      <dgm:t>
        <a:bodyPr/>
        <a:lstStyle/>
        <a:p>
          <a:r>
            <a:rPr lang="es-EC" sz="1400" smtClean="0">
              <a:solidFill>
                <a:schemeClr val="tx1"/>
              </a:solidFill>
            </a:rPr>
            <a:t>Gestión de continuidad del negocio</a:t>
          </a:r>
          <a:endParaRPr lang="es-EC" sz="1400" dirty="0">
            <a:solidFill>
              <a:schemeClr val="tx1"/>
            </a:solidFill>
          </a:endParaRPr>
        </a:p>
      </dgm:t>
    </dgm:pt>
    <dgm:pt modelId="{E4FB5AE7-E24A-453B-A80A-A23EEC7B2F77}" type="parTrans" cxnId="{9545A002-8C4F-4D1B-917B-91DB22D2B9D8}">
      <dgm:prSet/>
      <dgm:spPr/>
      <dgm:t>
        <a:bodyPr/>
        <a:lstStyle/>
        <a:p>
          <a:endParaRPr lang="es-EC" sz="2000">
            <a:solidFill>
              <a:schemeClr val="tx1"/>
            </a:solidFill>
          </a:endParaRPr>
        </a:p>
      </dgm:t>
    </dgm:pt>
    <dgm:pt modelId="{61F2DAD1-BE76-43CF-BD8F-E6CAA0DF9A17}" type="sibTrans" cxnId="{9545A002-8C4F-4D1B-917B-91DB22D2B9D8}">
      <dgm:prSet custT="1"/>
      <dgm:spPr/>
      <dgm:t>
        <a:bodyPr/>
        <a:lstStyle/>
        <a:p>
          <a:endParaRPr lang="es-EC" sz="2000">
            <a:solidFill>
              <a:schemeClr val="tx1"/>
            </a:solidFill>
          </a:endParaRPr>
        </a:p>
      </dgm:t>
    </dgm:pt>
    <dgm:pt modelId="{D99B1B2E-9F76-47D8-AAD2-B40304AFF942}">
      <dgm:prSet phldrT="[Texto]" custT="1"/>
      <dgm:spPr/>
      <dgm:t>
        <a:bodyPr/>
        <a:lstStyle/>
        <a:p>
          <a:r>
            <a:rPr lang="es-EC" sz="1400" dirty="0" smtClean="0">
              <a:solidFill>
                <a:schemeClr val="tx1"/>
              </a:solidFill>
            </a:rPr>
            <a:t>Analizar las consecuencias de la interrupción del servicio y tomar las medidas necesarias para la prevención de este hecho.</a:t>
          </a:r>
          <a:endParaRPr lang="es-EC" sz="1400" dirty="0">
            <a:solidFill>
              <a:schemeClr val="tx1"/>
            </a:solidFill>
          </a:endParaRPr>
        </a:p>
      </dgm:t>
    </dgm:pt>
    <dgm:pt modelId="{C1B22CFB-0052-4987-AD48-B5B79BA17768}" type="parTrans" cxnId="{A9283BE6-96C1-4A45-8B51-F655FBC8C1B3}">
      <dgm:prSet/>
      <dgm:spPr/>
      <dgm:t>
        <a:bodyPr/>
        <a:lstStyle/>
        <a:p>
          <a:endParaRPr lang="es-EC" sz="2000">
            <a:solidFill>
              <a:schemeClr val="tx1"/>
            </a:solidFill>
          </a:endParaRPr>
        </a:p>
      </dgm:t>
    </dgm:pt>
    <dgm:pt modelId="{86AE3AEE-AFA5-4666-B371-8E364C5E11B3}" type="sibTrans" cxnId="{A9283BE6-96C1-4A45-8B51-F655FBC8C1B3}">
      <dgm:prSet/>
      <dgm:spPr/>
      <dgm:t>
        <a:bodyPr/>
        <a:lstStyle/>
        <a:p>
          <a:endParaRPr lang="es-EC" sz="2000">
            <a:solidFill>
              <a:schemeClr val="tx1"/>
            </a:solidFill>
          </a:endParaRPr>
        </a:p>
      </dgm:t>
    </dgm:pt>
    <dgm:pt modelId="{8F0C3A75-3C54-4D4D-9DB6-197ECC796E1A}">
      <dgm:prSet custT="1"/>
      <dgm:spPr/>
      <dgm:t>
        <a:bodyPr/>
        <a:lstStyle/>
        <a:p>
          <a:r>
            <a:rPr lang="es-EC" sz="1400" dirty="0" smtClean="0">
              <a:solidFill>
                <a:schemeClr val="tx1"/>
              </a:solidFill>
            </a:rPr>
            <a:t>Determinar los métodos de protección de la información crítica.</a:t>
          </a:r>
          <a:endParaRPr lang="es-EC" sz="1400" dirty="0">
            <a:solidFill>
              <a:schemeClr val="tx1"/>
            </a:solidFill>
          </a:endParaRPr>
        </a:p>
      </dgm:t>
    </dgm:pt>
    <dgm:pt modelId="{00569EC3-3FE1-400E-BC4E-87A32AEC36EB}" type="parTrans" cxnId="{C034F94A-D93D-4D51-BEAE-282FF9DB5EED}">
      <dgm:prSet/>
      <dgm:spPr/>
      <dgm:t>
        <a:bodyPr/>
        <a:lstStyle/>
        <a:p>
          <a:endParaRPr lang="es-EC" sz="2000">
            <a:solidFill>
              <a:schemeClr val="tx1"/>
            </a:solidFill>
          </a:endParaRPr>
        </a:p>
      </dgm:t>
    </dgm:pt>
    <dgm:pt modelId="{9077B982-23A2-4379-A01A-14F9DD9E21AF}" type="sibTrans" cxnId="{C034F94A-D93D-4D51-BEAE-282FF9DB5EED}">
      <dgm:prSet/>
      <dgm:spPr/>
      <dgm:t>
        <a:bodyPr/>
        <a:lstStyle/>
        <a:p>
          <a:endParaRPr lang="es-EC" sz="2000">
            <a:solidFill>
              <a:schemeClr val="tx1"/>
            </a:solidFill>
          </a:endParaRPr>
        </a:p>
      </dgm:t>
    </dgm:pt>
    <dgm:pt modelId="{930828FC-2926-4698-8297-EB3CAD6F299C}">
      <dgm:prSet custT="1"/>
      <dgm:spPr/>
      <dgm:t>
        <a:bodyPr/>
        <a:lstStyle/>
        <a:p>
          <a:r>
            <a:rPr lang="es-EC" sz="1400" i="0" dirty="0" smtClean="0">
              <a:solidFill>
                <a:schemeClr val="tx1"/>
              </a:solidFill>
            </a:rPr>
            <a:t>Administración de incidentes y mejoras de la seguridad de la información</a:t>
          </a:r>
          <a:endParaRPr lang="es-EC" sz="1400" i="0" dirty="0">
            <a:solidFill>
              <a:schemeClr val="tx1"/>
            </a:solidFill>
          </a:endParaRPr>
        </a:p>
      </dgm:t>
    </dgm:pt>
    <dgm:pt modelId="{2F5FCFAF-67B6-42E4-8C33-8A769E031BEB}" type="parTrans" cxnId="{464CD79D-C2D7-488B-B974-C75E9581026D}">
      <dgm:prSet/>
      <dgm:spPr/>
      <dgm:t>
        <a:bodyPr/>
        <a:lstStyle/>
        <a:p>
          <a:endParaRPr lang="es-EC" sz="2000">
            <a:solidFill>
              <a:schemeClr val="tx1"/>
            </a:solidFill>
          </a:endParaRPr>
        </a:p>
      </dgm:t>
    </dgm:pt>
    <dgm:pt modelId="{0E17FF52-87DD-4BA5-804A-8359FDF1354F}" type="sibTrans" cxnId="{464CD79D-C2D7-488B-B974-C75E9581026D}">
      <dgm:prSet/>
      <dgm:spPr/>
      <dgm:t>
        <a:bodyPr/>
        <a:lstStyle/>
        <a:p>
          <a:endParaRPr lang="es-EC" sz="2000">
            <a:solidFill>
              <a:schemeClr val="tx1"/>
            </a:solidFill>
          </a:endParaRPr>
        </a:p>
      </dgm:t>
    </dgm:pt>
    <dgm:pt modelId="{36948A8D-527B-4DD5-A65C-2938328480D7}">
      <dgm:prSet custT="1"/>
      <dgm:spPr/>
      <dgm:t>
        <a:bodyPr/>
        <a:lstStyle/>
        <a:p>
          <a:r>
            <a:rPr lang="es-EC" sz="1400" smtClean="0">
              <a:solidFill>
                <a:schemeClr val="tx1"/>
              </a:solidFill>
            </a:rPr>
            <a:t>Incrementar la efectividad de las operaciones de contingencia de la empresa mediante la detección del daño, restauración de los procesos críticos, y restauración normal de las operaciones.</a:t>
          </a:r>
          <a:endParaRPr lang="es-EC" sz="1400" dirty="0">
            <a:solidFill>
              <a:schemeClr val="tx1"/>
            </a:solidFill>
          </a:endParaRPr>
        </a:p>
      </dgm:t>
    </dgm:pt>
    <dgm:pt modelId="{F25FD15E-247B-4E2F-8D1C-59BAFCAD0F5E}" type="parTrans" cxnId="{0CF91E59-EE9E-4460-87E5-B852822636D4}">
      <dgm:prSet/>
      <dgm:spPr/>
      <dgm:t>
        <a:bodyPr/>
        <a:lstStyle/>
        <a:p>
          <a:endParaRPr lang="es-EC" sz="2000">
            <a:solidFill>
              <a:schemeClr val="tx1"/>
            </a:solidFill>
          </a:endParaRPr>
        </a:p>
      </dgm:t>
    </dgm:pt>
    <dgm:pt modelId="{95D980CC-417F-4A93-A2D1-B793C4BCC80D}" type="sibTrans" cxnId="{0CF91E59-EE9E-4460-87E5-B852822636D4}">
      <dgm:prSet/>
      <dgm:spPr/>
      <dgm:t>
        <a:bodyPr/>
        <a:lstStyle/>
        <a:p>
          <a:endParaRPr lang="es-EC" sz="2000">
            <a:solidFill>
              <a:schemeClr val="tx1"/>
            </a:solidFill>
          </a:endParaRPr>
        </a:p>
      </dgm:t>
    </dgm:pt>
    <dgm:pt modelId="{58300007-9D30-4356-BA09-4ED937B7E3C4}" type="pres">
      <dgm:prSet presAssocID="{3CFA3974-E6BF-475D-BD9F-AFB1224108CD}" presName="linearFlow" presStyleCnt="0">
        <dgm:presLayoutVars>
          <dgm:dir/>
          <dgm:animLvl val="lvl"/>
          <dgm:resizeHandles val="exact"/>
        </dgm:presLayoutVars>
      </dgm:prSet>
      <dgm:spPr/>
      <dgm:t>
        <a:bodyPr/>
        <a:lstStyle/>
        <a:p>
          <a:endParaRPr lang="es-EC"/>
        </a:p>
      </dgm:t>
    </dgm:pt>
    <dgm:pt modelId="{0AB206ED-124C-4022-8B69-AD24317025A1}" type="pres">
      <dgm:prSet presAssocID="{52E10FEB-C258-4B19-8BE6-ADE2DD3EB591}" presName="composite" presStyleCnt="0"/>
      <dgm:spPr/>
      <dgm:t>
        <a:bodyPr/>
        <a:lstStyle/>
        <a:p>
          <a:endParaRPr lang="es-EC"/>
        </a:p>
      </dgm:t>
    </dgm:pt>
    <dgm:pt modelId="{7130CF6F-8BBE-4F99-A470-0B4E1EC0EA02}" type="pres">
      <dgm:prSet presAssocID="{52E10FEB-C258-4B19-8BE6-ADE2DD3EB591}" presName="parTx" presStyleLbl="node1" presStyleIdx="0" presStyleCnt="3">
        <dgm:presLayoutVars>
          <dgm:chMax val="0"/>
          <dgm:chPref val="0"/>
          <dgm:bulletEnabled val="1"/>
        </dgm:presLayoutVars>
      </dgm:prSet>
      <dgm:spPr/>
      <dgm:t>
        <a:bodyPr/>
        <a:lstStyle/>
        <a:p>
          <a:endParaRPr lang="es-EC"/>
        </a:p>
      </dgm:t>
    </dgm:pt>
    <dgm:pt modelId="{BEF19DEF-510E-4B97-BBDD-30AD31E45F37}" type="pres">
      <dgm:prSet presAssocID="{52E10FEB-C258-4B19-8BE6-ADE2DD3EB591}" presName="parSh" presStyleLbl="node1" presStyleIdx="0" presStyleCnt="3"/>
      <dgm:spPr/>
      <dgm:t>
        <a:bodyPr/>
        <a:lstStyle/>
        <a:p>
          <a:endParaRPr lang="es-EC"/>
        </a:p>
      </dgm:t>
    </dgm:pt>
    <dgm:pt modelId="{22B8703B-962F-41BA-BA12-7EF8B4269FA8}" type="pres">
      <dgm:prSet presAssocID="{52E10FEB-C258-4B19-8BE6-ADE2DD3EB591}" presName="desTx" presStyleLbl="fgAcc1" presStyleIdx="0" presStyleCnt="3">
        <dgm:presLayoutVars>
          <dgm:bulletEnabled val="1"/>
        </dgm:presLayoutVars>
      </dgm:prSet>
      <dgm:spPr/>
      <dgm:t>
        <a:bodyPr/>
        <a:lstStyle/>
        <a:p>
          <a:endParaRPr lang="es-EC"/>
        </a:p>
      </dgm:t>
    </dgm:pt>
    <dgm:pt modelId="{6B541F7F-10B6-4030-B296-329212DBB92B}" type="pres">
      <dgm:prSet presAssocID="{A45C6B40-B2AD-4C31-8971-EF95E22164D3}" presName="sibTrans" presStyleLbl="sibTrans2D1" presStyleIdx="0" presStyleCnt="2"/>
      <dgm:spPr/>
      <dgm:t>
        <a:bodyPr/>
        <a:lstStyle/>
        <a:p>
          <a:endParaRPr lang="es-EC"/>
        </a:p>
      </dgm:t>
    </dgm:pt>
    <dgm:pt modelId="{CCA61DF7-C498-4286-A991-51E01B04C6AA}" type="pres">
      <dgm:prSet presAssocID="{A45C6B40-B2AD-4C31-8971-EF95E22164D3}" presName="connTx" presStyleLbl="sibTrans2D1" presStyleIdx="0" presStyleCnt="2"/>
      <dgm:spPr/>
      <dgm:t>
        <a:bodyPr/>
        <a:lstStyle/>
        <a:p>
          <a:endParaRPr lang="es-EC"/>
        </a:p>
      </dgm:t>
    </dgm:pt>
    <dgm:pt modelId="{64D58F7C-EF67-40FB-AC93-7BEA73395AE4}" type="pres">
      <dgm:prSet presAssocID="{94BA61AF-0C24-4D3D-8449-9E7F96ACE416}" presName="composite" presStyleCnt="0"/>
      <dgm:spPr/>
      <dgm:t>
        <a:bodyPr/>
        <a:lstStyle/>
        <a:p>
          <a:endParaRPr lang="es-EC"/>
        </a:p>
      </dgm:t>
    </dgm:pt>
    <dgm:pt modelId="{488DA321-7E1C-49E5-B61A-079C3F01BA42}" type="pres">
      <dgm:prSet presAssocID="{94BA61AF-0C24-4D3D-8449-9E7F96ACE416}" presName="parTx" presStyleLbl="node1" presStyleIdx="0" presStyleCnt="3">
        <dgm:presLayoutVars>
          <dgm:chMax val="0"/>
          <dgm:chPref val="0"/>
          <dgm:bulletEnabled val="1"/>
        </dgm:presLayoutVars>
      </dgm:prSet>
      <dgm:spPr/>
      <dgm:t>
        <a:bodyPr/>
        <a:lstStyle/>
        <a:p>
          <a:endParaRPr lang="es-EC"/>
        </a:p>
      </dgm:t>
    </dgm:pt>
    <dgm:pt modelId="{3CCB0579-3EF4-4A27-A42C-F543572A8F0E}" type="pres">
      <dgm:prSet presAssocID="{94BA61AF-0C24-4D3D-8449-9E7F96ACE416}" presName="parSh" presStyleLbl="node1" presStyleIdx="1" presStyleCnt="3"/>
      <dgm:spPr/>
      <dgm:t>
        <a:bodyPr/>
        <a:lstStyle/>
        <a:p>
          <a:endParaRPr lang="es-EC"/>
        </a:p>
      </dgm:t>
    </dgm:pt>
    <dgm:pt modelId="{C10A387A-69FF-4928-B0ED-9B287E715AD8}" type="pres">
      <dgm:prSet presAssocID="{94BA61AF-0C24-4D3D-8449-9E7F96ACE416}" presName="desTx" presStyleLbl="fgAcc1" presStyleIdx="1" presStyleCnt="3">
        <dgm:presLayoutVars>
          <dgm:bulletEnabled val="1"/>
        </dgm:presLayoutVars>
      </dgm:prSet>
      <dgm:spPr/>
      <dgm:t>
        <a:bodyPr/>
        <a:lstStyle/>
        <a:p>
          <a:endParaRPr lang="es-EC"/>
        </a:p>
      </dgm:t>
    </dgm:pt>
    <dgm:pt modelId="{F9D64DD0-109A-474B-9891-2C87E4746011}" type="pres">
      <dgm:prSet presAssocID="{A4079489-1707-4A90-9055-BB8780D15D6D}" presName="sibTrans" presStyleLbl="sibTrans2D1" presStyleIdx="1" presStyleCnt="2"/>
      <dgm:spPr/>
      <dgm:t>
        <a:bodyPr/>
        <a:lstStyle/>
        <a:p>
          <a:endParaRPr lang="es-EC"/>
        </a:p>
      </dgm:t>
    </dgm:pt>
    <dgm:pt modelId="{E0FDF463-1E18-4AFF-BD70-15FFABD4B930}" type="pres">
      <dgm:prSet presAssocID="{A4079489-1707-4A90-9055-BB8780D15D6D}" presName="connTx" presStyleLbl="sibTrans2D1" presStyleIdx="1" presStyleCnt="2"/>
      <dgm:spPr/>
      <dgm:t>
        <a:bodyPr/>
        <a:lstStyle/>
        <a:p>
          <a:endParaRPr lang="es-EC"/>
        </a:p>
      </dgm:t>
    </dgm:pt>
    <dgm:pt modelId="{E543A467-0B9A-4F3E-8CAC-EB43BF63FFCF}" type="pres">
      <dgm:prSet presAssocID="{5F8CFD98-8617-41A6-A83B-913FAC2F26AB}" presName="composite" presStyleCnt="0"/>
      <dgm:spPr/>
      <dgm:t>
        <a:bodyPr/>
        <a:lstStyle/>
        <a:p>
          <a:endParaRPr lang="es-EC"/>
        </a:p>
      </dgm:t>
    </dgm:pt>
    <dgm:pt modelId="{8627527C-F26F-48CF-819D-D74460102BB6}" type="pres">
      <dgm:prSet presAssocID="{5F8CFD98-8617-41A6-A83B-913FAC2F26AB}" presName="parTx" presStyleLbl="node1" presStyleIdx="1" presStyleCnt="3">
        <dgm:presLayoutVars>
          <dgm:chMax val="0"/>
          <dgm:chPref val="0"/>
          <dgm:bulletEnabled val="1"/>
        </dgm:presLayoutVars>
      </dgm:prSet>
      <dgm:spPr/>
      <dgm:t>
        <a:bodyPr/>
        <a:lstStyle/>
        <a:p>
          <a:endParaRPr lang="es-EC"/>
        </a:p>
      </dgm:t>
    </dgm:pt>
    <dgm:pt modelId="{837B45DC-791B-4BFF-A9D2-79B152849A6B}" type="pres">
      <dgm:prSet presAssocID="{5F8CFD98-8617-41A6-A83B-913FAC2F26AB}" presName="parSh" presStyleLbl="node1" presStyleIdx="2" presStyleCnt="3"/>
      <dgm:spPr/>
      <dgm:t>
        <a:bodyPr/>
        <a:lstStyle/>
        <a:p>
          <a:endParaRPr lang="es-EC"/>
        </a:p>
      </dgm:t>
    </dgm:pt>
    <dgm:pt modelId="{EC985706-4D2D-47D1-8D69-03737735DDDF}" type="pres">
      <dgm:prSet presAssocID="{5F8CFD98-8617-41A6-A83B-913FAC2F26AB}" presName="desTx" presStyleLbl="fgAcc1" presStyleIdx="2" presStyleCnt="3">
        <dgm:presLayoutVars>
          <dgm:bulletEnabled val="1"/>
        </dgm:presLayoutVars>
      </dgm:prSet>
      <dgm:spPr/>
      <dgm:t>
        <a:bodyPr/>
        <a:lstStyle/>
        <a:p>
          <a:endParaRPr lang="es-EC"/>
        </a:p>
      </dgm:t>
    </dgm:pt>
  </dgm:ptLst>
  <dgm:cxnLst>
    <dgm:cxn modelId="{F5A792FB-E96F-46C4-992E-2D7A8D98022E}" type="presOf" srcId="{8F0C3A75-3C54-4D4D-9DB6-197ECC796E1A}" destId="{22B8703B-962F-41BA-BA12-7EF8B4269FA8}" srcOrd="0" destOrd="1" presId="urn:microsoft.com/office/officeart/2005/8/layout/process3"/>
    <dgm:cxn modelId="{4033598E-5886-4BEE-B7C0-7DC393F843EE}" type="presOf" srcId="{94BA61AF-0C24-4D3D-8449-9E7F96ACE416}" destId="{3CCB0579-3EF4-4A27-A42C-F543572A8F0E}" srcOrd="1" destOrd="0" presId="urn:microsoft.com/office/officeart/2005/8/layout/process3"/>
    <dgm:cxn modelId="{4ED00CF7-E75E-477C-B61C-0D3F6869E0B5}" type="presOf" srcId="{5F8CFD98-8617-41A6-A83B-913FAC2F26AB}" destId="{837B45DC-791B-4BFF-A9D2-79B152849A6B}" srcOrd="1" destOrd="0" presId="urn:microsoft.com/office/officeart/2005/8/layout/process3"/>
    <dgm:cxn modelId="{41D78F77-DBD7-4C6E-B084-2D9817674820}" type="presOf" srcId="{36948A8D-527B-4DD5-A65C-2938328480D7}" destId="{EC985706-4D2D-47D1-8D69-03737735DDDF}" srcOrd="0" destOrd="1" presId="urn:microsoft.com/office/officeart/2005/8/layout/process3"/>
    <dgm:cxn modelId="{FC9CD2DF-D4C7-49D8-9965-12BA39B8CB1A}" type="presOf" srcId="{930828FC-2926-4698-8297-EB3CAD6F299C}" destId="{C10A387A-69FF-4928-B0ED-9B287E715AD8}" srcOrd="0" destOrd="1" presId="urn:microsoft.com/office/officeart/2005/8/layout/process3"/>
    <dgm:cxn modelId="{F5E67EB3-6BC9-41AC-8D84-252851388182}" srcId="{3CFA3974-E6BF-475D-BD9F-AFB1224108CD}" destId="{94BA61AF-0C24-4D3D-8449-9E7F96ACE416}" srcOrd="1" destOrd="0" parTransId="{54E4D155-6212-42E4-843D-436F842E6C3B}" sibTransId="{A4079489-1707-4A90-9055-BB8780D15D6D}"/>
    <dgm:cxn modelId="{09264269-31DB-4026-86E8-0D55288DCE8D}" type="presOf" srcId="{B8EEC4E7-43B3-44F5-A6B3-18A86B5CBA0F}" destId="{C10A387A-69FF-4928-B0ED-9B287E715AD8}" srcOrd="0" destOrd="0" presId="urn:microsoft.com/office/officeart/2005/8/layout/process3"/>
    <dgm:cxn modelId="{C034F94A-D93D-4D51-BEAE-282FF9DB5EED}" srcId="{52E10FEB-C258-4B19-8BE6-ADE2DD3EB591}" destId="{8F0C3A75-3C54-4D4D-9DB6-197ECC796E1A}" srcOrd="1" destOrd="0" parTransId="{00569EC3-3FE1-400E-BC4E-87A32AEC36EB}" sibTransId="{9077B982-23A2-4379-A01A-14F9DD9E21AF}"/>
    <dgm:cxn modelId="{9545A002-8C4F-4D1B-917B-91DB22D2B9D8}" srcId="{3CFA3974-E6BF-475D-BD9F-AFB1224108CD}" destId="{5F8CFD98-8617-41A6-A83B-913FAC2F26AB}" srcOrd="2" destOrd="0" parTransId="{E4FB5AE7-E24A-453B-A80A-A23EEC7B2F77}" sibTransId="{61F2DAD1-BE76-43CF-BD8F-E6CAA0DF9A17}"/>
    <dgm:cxn modelId="{317AB71C-E961-4757-B145-E2787658F9D0}" type="presOf" srcId="{94BA61AF-0C24-4D3D-8449-9E7F96ACE416}" destId="{488DA321-7E1C-49E5-B61A-079C3F01BA42}" srcOrd="0" destOrd="0" presId="urn:microsoft.com/office/officeart/2005/8/layout/process3"/>
    <dgm:cxn modelId="{C16D1DC1-1E96-4356-86BC-03DB39BAA110}" type="presOf" srcId="{EFA7CA32-6A04-451E-AE29-437978678D20}" destId="{22B8703B-962F-41BA-BA12-7EF8B4269FA8}" srcOrd="0" destOrd="0" presId="urn:microsoft.com/office/officeart/2005/8/layout/process3"/>
    <dgm:cxn modelId="{ADE185D0-8AF1-46EF-B4B0-19B569634A6A}" srcId="{52E10FEB-C258-4B19-8BE6-ADE2DD3EB591}" destId="{EFA7CA32-6A04-451E-AE29-437978678D20}" srcOrd="0" destOrd="0" parTransId="{3C5B9A1B-D4D0-444B-9AE7-8BE8F9D54180}" sibTransId="{B0CD7525-F99B-49EA-83BE-A3A7C706C1D2}"/>
    <dgm:cxn modelId="{3C1B4511-9883-404D-B6D7-1609F2CE4725}" type="presOf" srcId="{52E10FEB-C258-4B19-8BE6-ADE2DD3EB591}" destId="{BEF19DEF-510E-4B97-BBDD-30AD31E45F37}" srcOrd="1" destOrd="0" presId="urn:microsoft.com/office/officeart/2005/8/layout/process3"/>
    <dgm:cxn modelId="{623F2878-F377-41C9-A206-0C1446D90F68}" type="presOf" srcId="{A4079489-1707-4A90-9055-BB8780D15D6D}" destId="{F9D64DD0-109A-474B-9891-2C87E4746011}" srcOrd="0" destOrd="0" presId="urn:microsoft.com/office/officeart/2005/8/layout/process3"/>
    <dgm:cxn modelId="{9A2331B7-A568-4AC3-8A88-F3C755AFD84D}" type="presOf" srcId="{A45C6B40-B2AD-4C31-8971-EF95E22164D3}" destId="{CCA61DF7-C498-4286-A991-51E01B04C6AA}" srcOrd="1" destOrd="0" presId="urn:microsoft.com/office/officeart/2005/8/layout/process3"/>
    <dgm:cxn modelId="{0CF91E59-EE9E-4460-87E5-B852822636D4}" srcId="{5F8CFD98-8617-41A6-A83B-913FAC2F26AB}" destId="{36948A8D-527B-4DD5-A65C-2938328480D7}" srcOrd="1" destOrd="0" parTransId="{F25FD15E-247B-4E2F-8D1C-59BAFCAD0F5E}" sibTransId="{95D980CC-417F-4A93-A2D1-B793C4BCC80D}"/>
    <dgm:cxn modelId="{374A944F-A488-47B0-83D2-2D06646ED184}" type="presOf" srcId="{A4079489-1707-4A90-9055-BB8780D15D6D}" destId="{E0FDF463-1E18-4AFF-BD70-15FFABD4B930}" srcOrd="1" destOrd="0" presId="urn:microsoft.com/office/officeart/2005/8/layout/process3"/>
    <dgm:cxn modelId="{FE7C6DC0-8955-4365-9E63-F8EEB5448A6F}" type="presOf" srcId="{3CFA3974-E6BF-475D-BD9F-AFB1224108CD}" destId="{58300007-9D30-4356-BA09-4ED937B7E3C4}" srcOrd="0" destOrd="0" presId="urn:microsoft.com/office/officeart/2005/8/layout/process3"/>
    <dgm:cxn modelId="{464CD79D-C2D7-488B-B974-C75E9581026D}" srcId="{94BA61AF-0C24-4D3D-8449-9E7F96ACE416}" destId="{930828FC-2926-4698-8297-EB3CAD6F299C}" srcOrd="1" destOrd="0" parTransId="{2F5FCFAF-67B6-42E4-8C33-8A769E031BEB}" sibTransId="{0E17FF52-87DD-4BA5-804A-8359FDF1354F}"/>
    <dgm:cxn modelId="{0A0C9FA8-DDA6-4FFB-86BD-AF3440ACC663}" type="presOf" srcId="{52E10FEB-C258-4B19-8BE6-ADE2DD3EB591}" destId="{7130CF6F-8BBE-4F99-A470-0B4E1EC0EA02}" srcOrd="0" destOrd="0" presId="urn:microsoft.com/office/officeart/2005/8/layout/process3"/>
    <dgm:cxn modelId="{E1A6453E-2743-4E73-B6EA-DC1AC775C40A}" type="presOf" srcId="{A45C6B40-B2AD-4C31-8971-EF95E22164D3}" destId="{6B541F7F-10B6-4030-B296-329212DBB92B}" srcOrd="0" destOrd="0" presId="urn:microsoft.com/office/officeart/2005/8/layout/process3"/>
    <dgm:cxn modelId="{BB36D948-16B8-4ABF-B733-4250E58AFCEC}" srcId="{3CFA3974-E6BF-475D-BD9F-AFB1224108CD}" destId="{52E10FEB-C258-4B19-8BE6-ADE2DD3EB591}" srcOrd="0" destOrd="0" parTransId="{AE18C6DD-8DE1-4A21-9D86-4F0FDB3B23C5}" sibTransId="{A45C6B40-B2AD-4C31-8971-EF95E22164D3}"/>
    <dgm:cxn modelId="{F3E52744-736E-4719-AA11-EEF23A9E8AA4}" srcId="{94BA61AF-0C24-4D3D-8449-9E7F96ACE416}" destId="{B8EEC4E7-43B3-44F5-A6B3-18A86B5CBA0F}" srcOrd="0" destOrd="0" parTransId="{56CBCD83-A6C7-4513-A03A-2BE7AD36676C}" sibTransId="{D3852236-F1C7-4A34-B211-B6C0202BBE87}"/>
    <dgm:cxn modelId="{A9283BE6-96C1-4A45-8B51-F655FBC8C1B3}" srcId="{5F8CFD98-8617-41A6-A83B-913FAC2F26AB}" destId="{D99B1B2E-9F76-47D8-AAD2-B40304AFF942}" srcOrd="0" destOrd="0" parTransId="{C1B22CFB-0052-4987-AD48-B5B79BA17768}" sibTransId="{86AE3AEE-AFA5-4666-B371-8E364C5E11B3}"/>
    <dgm:cxn modelId="{106B11F6-A581-454E-87A0-F81141A2EE24}" type="presOf" srcId="{D99B1B2E-9F76-47D8-AAD2-B40304AFF942}" destId="{EC985706-4D2D-47D1-8D69-03737735DDDF}" srcOrd="0" destOrd="0" presId="urn:microsoft.com/office/officeart/2005/8/layout/process3"/>
    <dgm:cxn modelId="{744901F8-EDAC-4D51-9A34-3D82B8FB0A99}" type="presOf" srcId="{5F8CFD98-8617-41A6-A83B-913FAC2F26AB}" destId="{8627527C-F26F-48CF-819D-D74460102BB6}" srcOrd="0" destOrd="0" presId="urn:microsoft.com/office/officeart/2005/8/layout/process3"/>
    <dgm:cxn modelId="{5A466F94-B631-4A01-AC4D-965950D777BF}" type="presParOf" srcId="{58300007-9D30-4356-BA09-4ED937B7E3C4}" destId="{0AB206ED-124C-4022-8B69-AD24317025A1}" srcOrd="0" destOrd="0" presId="urn:microsoft.com/office/officeart/2005/8/layout/process3"/>
    <dgm:cxn modelId="{00477932-03CD-4E7C-970F-B700CD1956BE}" type="presParOf" srcId="{0AB206ED-124C-4022-8B69-AD24317025A1}" destId="{7130CF6F-8BBE-4F99-A470-0B4E1EC0EA02}" srcOrd="0" destOrd="0" presId="urn:microsoft.com/office/officeart/2005/8/layout/process3"/>
    <dgm:cxn modelId="{F633B5E8-65F6-46C5-ABF6-620308E41C61}" type="presParOf" srcId="{0AB206ED-124C-4022-8B69-AD24317025A1}" destId="{BEF19DEF-510E-4B97-BBDD-30AD31E45F37}" srcOrd="1" destOrd="0" presId="urn:microsoft.com/office/officeart/2005/8/layout/process3"/>
    <dgm:cxn modelId="{85DEA902-181B-4935-B882-C7D6FDE1031D}" type="presParOf" srcId="{0AB206ED-124C-4022-8B69-AD24317025A1}" destId="{22B8703B-962F-41BA-BA12-7EF8B4269FA8}" srcOrd="2" destOrd="0" presId="urn:microsoft.com/office/officeart/2005/8/layout/process3"/>
    <dgm:cxn modelId="{2B4E797E-A272-4FE7-A3F0-81917B04B90D}" type="presParOf" srcId="{58300007-9D30-4356-BA09-4ED937B7E3C4}" destId="{6B541F7F-10B6-4030-B296-329212DBB92B}" srcOrd="1" destOrd="0" presId="urn:microsoft.com/office/officeart/2005/8/layout/process3"/>
    <dgm:cxn modelId="{12E75A83-DAD6-450C-9C88-0FF594E012BD}" type="presParOf" srcId="{6B541F7F-10B6-4030-B296-329212DBB92B}" destId="{CCA61DF7-C498-4286-A991-51E01B04C6AA}" srcOrd="0" destOrd="0" presId="urn:microsoft.com/office/officeart/2005/8/layout/process3"/>
    <dgm:cxn modelId="{DE95EEBA-D8D5-4D22-BB22-C3430EAE6316}" type="presParOf" srcId="{58300007-9D30-4356-BA09-4ED937B7E3C4}" destId="{64D58F7C-EF67-40FB-AC93-7BEA73395AE4}" srcOrd="2" destOrd="0" presId="urn:microsoft.com/office/officeart/2005/8/layout/process3"/>
    <dgm:cxn modelId="{99335DD6-24B0-40E6-BE05-0AB7F890993B}" type="presParOf" srcId="{64D58F7C-EF67-40FB-AC93-7BEA73395AE4}" destId="{488DA321-7E1C-49E5-B61A-079C3F01BA42}" srcOrd="0" destOrd="0" presId="urn:microsoft.com/office/officeart/2005/8/layout/process3"/>
    <dgm:cxn modelId="{F57A1ED7-AAB4-4914-9895-019854EFC737}" type="presParOf" srcId="{64D58F7C-EF67-40FB-AC93-7BEA73395AE4}" destId="{3CCB0579-3EF4-4A27-A42C-F543572A8F0E}" srcOrd="1" destOrd="0" presId="urn:microsoft.com/office/officeart/2005/8/layout/process3"/>
    <dgm:cxn modelId="{9CBA12B4-B416-45CE-AC95-A2F1049D2E4C}" type="presParOf" srcId="{64D58F7C-EF67-40FB-AC93-7BEA73395AE4}" destId="{C10A387A-69FF-4928-B0ED-9B287E715AD8}" srcOrd="2" destOrd="0" presId="urn:microsoft.com/office/officeart/2005/8/layout/process3"/>
    <dgm:cxn modelId="{A147C01F-61EB-4443-AC30-FC301B11D8CD}" type="presParOf" srcId="{58300007-9D30-4356-BA09-4ED937B7E3C4}" destId="{F9D64DD0-109A-474B-9891-2C87E4746011}" srcOrd="3" destOrd="0" presId="urn:microsoft.com/office/officeart/2005/8/layout/process3"/>
    <dgm:cxn modelId="{79FBE621-593A-4116-9EEE-3611CC5CC874}" type="presParOf" srcId="{F9D64DD0-109A-474B-9891-2C87E4746011}" destId="{E0FDF463-1E18-4AFF-BD70-15FFABD4B930}" srcOrd="0" destOrd="0" presId="urn:microsoft.com/office/officeart/2005/8/layout/process3"/>
    <dgm:cxn modelId="{3AE3ED12-D050-4901-AE5D-3C16835AF67F}" type="presParOf" srcId="{58300007-9D30-4356-BA09-4ED937B7E3C4}" destId="{E543A467-0B9A-4F3E-8CAC-EB43BF63FFCF}" srcOrd="4" destOrd="0" presId="urn:microsoft.com/office/officeart/2005/8/layout/process3"/>
    <dgm:cxn modelId="{973006F2-DFA4-4A9B-9022-2A3BD736EC9E}" type="presParOf" srcId="{E543A467-0B9A-4F3E-8CAC-EB43BF63FFCF}" destId="{8627527C-F26F-48CF-819D-D74460102BB6}" srcOrd="0" destOrd="0" presId="urn:microsoft.com/office/officeart/2005/8/layout/process3"/>
    <dgm:cxn modelId="{F261D820-EEE2-427D-8AE5-2BEA7983B53D}" type="presParOf" srcId="{E543A467-0B9A-4F3E-8CAC-EB43BF63FFCF}" destId="{837B45DC-791B-4BFF-A9D2-79B152849A6B}" srcOrd="1" destOrd="0" presId="urn:microsoft.com/office/officeart/2005/8/layout/process3"/>
    <dgm:cxn modelId="{88625902-96D5-458C-A746-7C7CC14C5D8B}" type="presParOf" srcId="{E543A467-0B9A-4F3E-8CAC-EB43BF63FFCF}" destId="{EC985706-4D2D-47D1-8D69-03737735DDD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35942-E094-4D22-9F10-58AE875059FD}">
      <dsp:nvSpPr>
        <dsp:cNvPr id="0" name=""/>
        <dsp:cNvSpPr/>
      </dsp:nvSpPr>
      <dsp:spPr>
        <a:xfrm>
          <a:off x="5182465" y="2777371"/>
          <a:ext cx="3251279" cy="1695695"/>
        </a:xfrm>
        <a:prstGeom prst="roundRect">
          <a:avLst>
            <a:gd name="adj" fmla="val 10000"/>
          </a:avLst>
        </a:prstGeom>
        <a:solidFill>
          <a:schemeClr val="lt1">
            <a:alpha val="90000"/>
            <a:hueOff val="0"/>
            <a:satOff val="0"/>
            <a:lumOff val="0"/>
            <a:alphaOff val="0"/>
          </a:schemeClr>
        </a:solidFill>
        <a:ln w="19050" cap="rnd"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s-EC" sz="1200" kern="1200" dirty="0" smtClean="0"/>
            <a:t>Definir e implantar el plan para el tratamiento de riesgos</a:t>
          </a:r>
          <a:endParaRPr lang="es-EC" sz="1200" kern="1200" dirty="0"/>
        </a:p>
        <a:p>
          <a:pPr marL="114300" lvl="1" indent="-114300" algn="l" defTabSz="533400">
            <a:lnSpc>
              <a:spcPct val="90000"/>
            </a:lnSpc>
            <a:spcBef>
              <a:spcPct val="0"/>
            </a:spcBef>
            <a:spcAft>
              <a:spcPct val="15000"/>
            </a:spcAft>
            <a:buChar char="••"/>
          </a:pPr>
          <a:r>
            <a:rPr lang="es-EC" sz="1200" kern="1200" dirty="0" smtClean="0"/>
            <a:t>Implementar políticas, controles y procedimientos</a:t>
          </a:r>
          <a:endParaRPr lang="es-EC" sz="1200" kern="1200" dirty="0"/>
        </a:p>
        <a:p>
          <a:pPr marL="114300" lvl="1" indent="-114300" algn="l" defTabSz="533400">
            <a:lnSpc>
              <a:spcPct val="90000"/>
            </a:lnSpc>
            <a:spcBef>
              <a:spcPct val="0"/>
            </a:spcBef>
            <a:spcAft>
              <a:spcPct val="15000"/>
            </a:spcAft>
            <a:buChar char="••"/>
          </a:pPr>
          <a:r>
            <a:rPr lang="es-EC" sz="1200" kern="1200" dirty="0" smtClean="0"/>
            <a:t>Gestionar los recursos asignados</a:t>
          </a:r>
          <a:endParaRPr lang="es-EC" sz="1200" kern="1200" dirty="0"/>
        </a:p>
      </dsp:txBody>
      <dsp:txXfrm>
        <a:off x="6195098" y="3238544"/>
        <a:ext cx="2201397" cy="1197273"/>
      </dsp:txXfrm>
    </dsp:sp>
    <dsp:sp modelId="{92BD42F2-DFDA-4444-AD69-45B554D0D73B}">
      <dsp:nvSpPr>
        <dsp:cNvPr id="0" name=""/>
        <dsp:cNvSpPr/>
      </dsp:nvSpPr>
      <dsp:spPr>
        <a:xfrm>
          <a:off x="158728" y="2785857"/>
          <a:ext cx="2989337" cy="1722177"/>
        </a:xfrm>
        <a:prstGeom prst="roundRect">
          <a:avLst>
            <a:gd name="adj" fmla="val 10000"/>
          </a:avLst>
        </a:prstGeom>
        <a:solidFill>
          <a:schemeClr val="lt1">
            <a:alpha val="90000"/>
            <a:hueOff val="0"/>
            <a:satOff val="0"/>
            <a:lumOff val="0"/>
            <a:alphaOff val="0"/>
          </a:schemeClr>
        </a:solidFill>
        <a:ln w="19050" cap="rnd"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s-EC" sz="1200" kern="1200" dirty="0" smtClean="0"/>
            <a:t>Medición de resultados</a:t>
          </a:r>
          <a:endParaRPr lang="es-EC" sz="1200" kern="1200" dirty="0"/>
        </a:p>
        <a:p>
          <a:pPr marL="114300" lvl="1" indent="-114300" algn="l" defTabSz="533400">
            <a:lnSpc>
              <a:spcPct val="90000"/>
            </a:lnSpc>
            <a:spcBef>
              <a:spcPct val="0"/>
            </a:spcBef>
            <a:spcAft>
              <a:spcPct val="15000"/>
            </a:spcAft>
            <a:buChar char="••"/>
          </a:pPr>
          <a:r>
            <a:rPr lang="es-EC" sz="1200" kern="1200" dirty="0" smtClean="0"/>
            <a:t>Análisis de tendencias</a:t>
          </a:r>
          <a:endParaRPr lang="es-EC" sz="1200" kern="1200" dirty="0"/>
        </a:p>
        <a:p>
          <a:pPr marL="114300" lvl="1" indent="-114300" algn="l" defTabSz="533400">
            <a:lnSpc>
              <a:spcPct val="90000"/>
            </a:lnSpc>
            <a:spcBef>
              <a:spcPct val="0"/>
            </a:spcBef>
            <a:spcAft>
              <a:spcPct val="15000"/>
            </a:spcAft>
            <a:buChar char="••"/>
          </a:pPr>
          <a:r>
            <a:rPr lang="es-EC" sz="1200" kern="1200" dirty="0" smtClean="0"/>
            <a:t>Auditoría interna</a:t>
          </a:r>
          <a:endParaRPr lang="es-EC" sz="1200" kern="1200" dirty="0"/>
        </a:p>
        <a:p>
          <a:pPr marL="114300" lvl="1" indent="-114300" algn="l" defTabSz="533400">
            <a:lnSpc>
              <a:spcPct val="90000"/>
            </a:lnSpc>
            <a:spcBef>
              <a:spcPct val="0"/>
            </a:spcBef>
            <a:spcAft>
              <a:spcPct val="15000"/>
            </a:spcAft>
            <a:buChar char="••"/>
          </a:pPr>
          <a:r>
            <a:rPr lang="es-EC" sz="1200" kern="1200" dirty="0" smtClean="0"/>
            <a:t>Revisión gerencial</a:t>
          </a:r>
          <a:endParaRPr lang="es-EC" sz="1200" kern="1200" dirty="0"/>
        </a:p>
      </dsp:txBody>
      <dsp:txXfrm>
        <a:off x="196559" y="3254232"/>
        <a:ext cx="2016874" cy="1215970"/>
      </dsp:txXfrm>
    </dsp:sp>
    <dsp:sp modelId="{3AD250CA-740A-4438-986C-A1616FF966D9}">
      <dsp:nvSpPr>
        <dsp:cNvPr id="0" name=""/>
        <dsp:cNvSpPr/>
      </dsp:nvSpPr>
      <dsp:spPr>
        <a:xfrm>
          <a:off x="5041122" y="-36301"/>
          <a:ext cx="3350955" cy="1464736"/>
        </a:xfrm>
        <a:prstGeom prst="roundRect">
          <a:avLst>
            <a:gd name="adj" fmla="val 10000"/>
          </a:avLst>
        </a:prstGeom>
        <a:solidFill>
          <a:schemeClr val="lt1">
            <a:alpha val="90000"/>
            <a:hueOff val="0"/>
            <a:satOff val="0"/>
            <a:lumOff val="0"/>
            <a:alphaOff val="0"/>
          </a:schemeClr>
        </a:solidFill>
        <a:ln w="19050" cap="rnd"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endParaRPr lang="es-EC" sz="1200" kern="1200" dirty="0"/>
        </a:p>
        <a:p>
          <a:pPr marL="114300" lvl="1" indent="-114300" algn="l" defTabSz="533400">
            <a:lnSpc>
              <a:spcPct val="90000"/>
            </a:lnSpc>
            <a:spcBef>
              <a:spcPct val="0"/>
            </a:spcBef>
            <a:spcAft>
              <a:spcPct val="15000"/>
            </a:spcAft>
            <a:buChar char="••"/>
          </a:pPr>
          <a:r>
            <a:rPr lang="es-EC" sz="1200" kern="1200" dirty="0" smtClean="0"/>
            <a:t>Definir el alcance del SGSI</a:t>
          </a:r>
          <a:endParaRPr lang="es-EC" sz="1200" kern="1200" dirty="0"/>
        </a:p>
        <a:p>
          <a:pPr marL="114300" lvl="1" indent="-114300" algn="l" defTabSz="533400">
            <a:lnSpc>
              <a:spcPct val="90000"/>
            </a:lnSpc>
            <a:spcBef>
              <a:spcPct val="0"/>
            </a:spcBef>
            <a:spcAft>
              <a:spcPct val="15000"/>
            </a:spcAft>
            <a:buChar char="••"/>
          </a:pPr>
          <a:r>
            <a:rPr lang="es-EC" sz="1200" kern="1200" dirty="0" smtClean="0"/>
            <a:t>Identificar, analizar y evaluar los riesgos y sus posibles tratamientos</a:t>
          </a:r>
          <a:endParaRPr lang="es-EC" sz="1200" kern="1200" dirty="0"/>
        </a:p>
        <a:p>
          <a:pPr marL="114300" lvl="1" indent="-114300" algn="l" defTabSz="533400">
            <a:lnSpc>
              <a:spcPct val="90000"/>
            </a:lnSpc>
            <a:spcBef>
              <a:spcPct val="0"/>
            </a:spcBef>
            <a:spcAft>
              <a:spcPct val="15000"/>
            </a:spcAft>
            <a:buChar char="••"/>
          </a:pPr>
          <a:r>
            <a:rPr lang="es-EC" sz="1200" kern="1200" dirty="0" smtClean="0"/>
            <a:t>Definir Políticas de Seguridad</a:t>
          </a:r>
          <a:endParaRPr lang="es-EC" sz="1200" kern="1200" dirty="0"/>
        </a:p>
      </dsp:txBody>
      <dsp:txXfrm>
        <a:off x="6078584" y="-4126"/>
        <a:ext cx="2281318" cy="1034202"/>
      </dsp:txXfrm>
    </dsp:sp>
    <dsp:sp modelId="{DC7CA20C-6C6B-453D-A139-301979CC2F8A}">
      <dsp:nvSpPr>
        <dsp:cNvPr id="0" name=""/>
        <dsp:cNvSpPr/>
      </dsp:nvSpPr>
      <dsp:spPr>
        <a:xfrm>
          <a:off x="218006" y="-31044"/>
          <a:ext cx="2868716" cy="1454222"/>
        </a:xfrm>
        <a:prstGeom prst="roundRect">
          <a:avLst>
            <a:gd name="adj" fmla="val 10000"/>
          </a:avLst>
        </a:prstGeom>
        <a:solidFill>
          <a:schemeClr val="lt1">
            <a:alpha val="90000"/>
            <a:hueOff val="0"/>
            <a:satOff val="0"/>
            <a:lumOff val="0"/>
            <a:alphaOff val="0"/>
          </a:schemeClr>
        </a:solidFill>
        <a:ln w="19050" cap="rnd"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endParaRPr lang="es-EC" sz="1200" kern="1200" dirty="0"/>
        </a:p>
        <a:p>
          <a:pPr marL="114300" lvl="1" indent="-114300" algn="l" defTabSz="533400">
            <a:lnSpc>
              <a:spcPct val="90000"/>
            </a:lnSpc>
            <a:spcBef>
              <a:spcPct val="0"/>
            </a:spcBef>
            <a:spcAft>
              <a:spcPct val="15000"/>
            </a:spcAft>
            <a:buChar char="••"/>
          </a:pPr>
          <a:r>
            <a:rPr lang="es-EC" sz="1200" kern="1200" dirty="0" smtClean="0"/>
            <a:t>Tratamiento de no conformidades</a:t>
          </a:r>
          <a:endParaRPr lang="es-EC" sz="1200" kern="1200" dirty="0"/>
        </a:p>
        <a:p>
          <a:pPr marL="114300" lvl="1" indent="-114300" algn="l" defTabSz="533400">
            <a:lnSpc>
              <a:spcPct val="90000"/>
            </a:lnSpc>
            <a:spcBef>
              <a:spcPct val="0"/>
            </a:spcBef>
            <a:spcAft>
              <a:spcPct val="15000"/>
            </a:spcAft>
            <a:buChar char="••"/>
          </a:pPr>
          <a:r>
            <a:rPr lang="es-EC" sz="1200" kern="1200" dirty="0" smtClean="0"/>
            <a:t>Acciones correctivas y preventivas</a:t>
          </a:r>
          <a:endParaRPr lang="es-EC" sz="1200" kern="1200" dirty="0"/>
        </a:p>
      </dsp:txBody>
      <dsp:txXfrm>
        <a:off x="249951" y="901"/>
        <a:ext cx="1944211" cy="1026776"/>
      </dsp:txXfrm>
    </dsp:sp>
    <dsp:sp modelId="{C18B5BB5-2746-4A90-9D98-A246214DED74}">
      <dsp:nvSpPr>
        <dsp:cNvPr id="0" name=""/>
        <dsp:cNvSpPr/>
      </dsp:nvSpPr>
      <dsp:spPr>
        <a:xfrm>
          <a:off x="2284967" y="292349"/>
          <a:ext cx="1967744" cy="1967744"/>
        </a:xfrm>
        <a:prstGeom prst="pieWedge">
          <a:avLst/>
        </a:prstGeom>
        <a:solidFill>
          <a:srgbClr val="FF99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kern="1200" dirty="0" smtClean="0"/>
            <a:t>ACTUAR</a:t>
          </a:r>
        </a:p>
      </dsp:txBody>
      <dsp:txXfrm>
        <a:off x="2861306" y="868688"/>
        <a:ext cx="1391405" cy="1391405"/>
      </dsp:txXfrm>
    </dsp:sp>
    <dsp:sp modelId="{EE80DEBA-A3E2-40B0-BABF-E372AF17414A}">
      <dsp:nvSpPr>
        <dsp:cNvPr id="0" name=""/>
        <dsp:cNvSpPr/>
      </dsp:nvSpPr>
      <dsp:spPr>
        <a:xfrm rot="5400000">
          <a:off x="4343600" y="292349"/>
          <a:ext cx="1967744" cy="1967744"/>
        </a:xfrm>
        <a:prstGeom prst="pieWedge">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kern="1200" dirty="0" smtClean="0"/>
            <a:t>PLANIFICAR</a:t>
          </a:r>
          <a:endParaRPr lang="es-EC" sz="1700" kern="1200" dirty="0"/>
        </a:p>
      </dsp:txBody>
      <dsp:txXfrm rot="-5400000">
        <a:off x="4343600" y="868688"/>
        <a:ext cx="1391405" cy="1391405"/>
      </dsp:txXfrm>
    </dsp:sp>
    <dsp:sp modelId="{2AF7825E-EBA8-496A-B7BE-94B92EF8FC3E}">
      <dsp:nvSpPr>
        <dsp:cNvPr id="0" name=""/>
        <dsp:cNvSpPr/>
      </dsp:nvSpPr>
      <dsp:spPr>
        <a:xfrm rot="10800000">
          <a:off x="4343600" y="2350982"/>
          <a:ext cx="1967744" cy="1967744"/>
        </a:xfrm>
        <a:prstGeom prst="pieWedge">
          <a:avLst/>
        </a:prstGeom>
        <a:solidFill>
          <a:srgbClr val="0000C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kern="1200" dirty="0" smtClean="0"/>
            <a:t>HACER</a:t>
          </a:r>
          <a:endParaRPr lang="es-EC" sz="1700" kern="1200" dirty="0"/>
        </a:p>
      </dsp:txBody>
      <dsp:txXfrm rot="10800000">
        <a:off x="4343600" y="2350982"/>
        <a:ext cx="1391405" cy="1391405"/>
      </dsp:txXfrm>
    </dsp:sp>
    <dsp:sp modelId="{2249FD9B-E5E7-43D4-BE67-E73CF70DE8BB}">
      <dsp:nvSpPr>
        <dsp:cNvPr id="0" name=""/>
        <dsp:cNvSpPr/>
      </dsp:nvSpPr>
      <dsp:spPr>
        <a:xfrm rot="16200000">
          <a:off x="2284967" y="2350982"/>
          <a:ext cx="1967744" cy="1967744"/>
        </a:xfrm>
        <a:prstGeom prst="pieWedge">
          <a:avLst/>
        </a:prstGeom>
        <a:solidFill>
          <a:srgbClr val="7030A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kern="1200" dirty="0" smtClean="0"/>
            <a:t>VERIFICAR</a:t>
          </a:r>
          <a:endParaRPr lang="es-EC" sz="1700" kern="1200" dirty="0"/>
        </a:p>
      </dsp:txBody>
      <dsp:txXfrm rot="5400000">
        <a:off x="2861306" y="2350982"/>
        <a:ext cx="1391405" cy="1391405"/>
      </dsp:txXfrm>
    </dsp:sp>
    <dsp:sp modelId="{90AF7F3B-466D-4542-8496-CBDFBA9F797E}">
      <dsp:nvSpPr>
        <dsp:cNvPr id="0" name=""/>
        <dsp:cNvSpPr/>
      </dsp:nvSpPr>
      <dsp:spPr>
        <a:xfrm>
          <a:off x="3958458" y="1896538"/>
          <a:ext cx="679394" cy="590777"/>
        </a:xfrm>
        <a:prstGeom prst="circularArrow">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4EAB84-8778-4BD0-A048-775D408318BA}">
      <dsp:nvSpPr>
        <dsp:cNvPr id="0" name=""/>
        <dsp:cNvSpPr/>
      </dsp:nvSpPr>
      <dsp:spPr>
        <a:xfrm rot="10800000">
          <a:off x="3958458" y="2123760"/>
          <a:ext cx="679394" cy="590777"/>
        </a:xfrm>
        <a:prstGeom prst="circularArrow">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08449-2C32-44FB-939D-6C7C8F4C40F5}">
      <dsp:nvSpPr>
        <dsp:cNvPr id="0" name=""/>
        <dsp:cNvSpPr/>
      </dsp:nvSpPr>
      <dsp:spPr>
        <a:xfrm>
          <a:off x="0" y="24912"/>
          <a:ext cx="2591206" cy="1728000"/>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s-EC" sz="1600" kern="1200" smtClean="0">
              <a:solidFill>
                <a:schemeClr val="tx1"/>
              </a:solidFill>
            </a:rPr>
            <a:t>Cumplimiento</a:t>
          </a:r>
          <a:endParaRPr lang="es-EC" sz="1600" kern="1200" dirty="0">
            <a:solidFill>
              <a:schemeClr val="tx1"/>
            </a:solidFill>
          </a:endParaRPr>
        </a:p>
      </dsp:txBody>
      <dsp:txXfrm>
        <a:off x="0" y="24912"/>
        <a:ext cx="2591206" cy="1036482"/>
      </dsp:txXfrm>
    </dsp:sp>
    <dsp:sp modelId="{6D572EF3-2162-4C5C-9ADB-9EE360816812}">
      <dsp:nvSpPr>
        <dsp:cNvPr id="0" name=""/>
        <dsp:cNvSpPr/>
      </dsp:nvSpPr>
      <dsp:spPr>
        <a:xfrm>
          <a:off x="530728" y="1061394"/>
          <a:ext cx="2591206" cy="2304000"/>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smtClean="0"/>
            <a:t>Cumplir con las disposiciones legales a fin de evitar sanciones administrativas a la empresa y/o empleados.</a:t>
          </a:r>
          <a:endParaRPr lang="es-EC" sz="1400" kern="1200"/>
        </a:p>
        <a:p>
          <a:pPr marL="114300" lvl="1" indent="-114300" algn="l" defTabSz="622300">
            <a:lnSpc>
              <a:spcPct val="90000"/>
            </a:lnSpc>
            <a:spcBef>
              <a:spcPct val="0"/>
            </a:spcBef>
            <a:spcAft>
              <a:spcPct val="15000"/>
            </a:spcAft>
            <a:buChar char="••"/>
          </a:pPr>
          <a:r>
            <a:rPr lang="es-EC" sz="1400" kern="1200" smtClean="0"/>
            <a:t>Garantizar que los sistemas cumplan con la política, normas y procedimientos de seguridad de la empresa</a:t>
          </a:r>
          <a:endParaRPr lang="es-EC" sz="1400" kern="1200"/>
        </a:p>
      </dsp:txBody>
      <dsp:txXfrm>
        <a:off x="598210" y="1128876"/>
        <a:ext cx="2456242" cy="21690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E2162-73EA-4D14-AA67-E0997E66ADCE}">
      <dsp:nvSpPr>
        <dsp:cNvPr id="0" name=""/>
        <dsp:cNvSpPr/>
      </dsp:nvSpPr>
      <dsp:spPr>
        <a:xfrm>
          <a:off x="0" y="309738"/>
          <a:ext cx="3472106" cy="428400"/>
        </a:xfrm>
        <a:prstGeom prst="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73174D7-6DD6-4027-B946-F3E5B3588850}">
      <dsp:nvSpPr>
        <dsp:cNvPr id="0" name=""/>
        <dsp:cNvSpPr/>
      </dsp:nvSpPr>
      <dsp:spPr>
        <a:xfrm>
          <a:off x="173605" y="58818"/>
          <a:ext cx="2430474" cy="501840"/>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866" tIns="0" rIns="91866" bIns="0" numCol="1" spcCol="1270" anchor="ctr" anchorCtr="0">
          <a:noAutofit/>
        </a:bodyPr>
        <a:lstStyle/>
        <a:p>
          <a:pPr lvl="0" algn="l" defTabSz="755650">
            <a:lnSpc>
              <a:spcPct val="90000"/>
            </a:lnSpc>
            <a:spcBef>
              <a:spcPct val="0"/>
            </a:spcBef>
            <a:spcAft>
              <a:spcPct val="35000"/>
            </a:spcAft>
          </a:pPr>
          <a:r>
            <a:rPr lang="es-EC" sz="1700" kern="1200" smtClean="0">
              <a:solidFill>
                <a:schemeClr val="tx1"/>
              </a:solidFill>
            </a:rPr>
            <a:t>Datos</a:t>
          </a:r>
          <a:endParaRPr lang="es-EC" sz="1700" kern="1200" dirty="0">
            <a:solidFill>
              <a:schemeClr val="tx1"/>
            </a:solidFill>
          </a:endParaRPr>
        </a:p>
      </dsp:txBody>
      <dsp:txXfrm>
        <a:off x="198103" y="83316"/>
        <a:ext cx="2381478" cy="452844"/>
      </dsp:txXfrm>
    </dsp:sp>
    <dsp:sp modelId="{D02E1820-4459-4863-893A-D3A286D4B7B4}">
      <dsp:nvSpPr>
        <dsp:cNvPr id="0" name=""/>
        <dsp:cNvSpPr/>
      </dsp:nvSpPr>
      <dsp:spPr>
        <a:xfrm>
          <a:off x="0" y="1080858"/>
          <a:ext cx="3472106" cy="428400"/>
        </a:xfrm>
        <a:prstGeom prst="rect">
          <a:avLst/>
        </a:prstGeom>
        <a:solidFill>
          <a:schemeClr val="lt1">
            <a:alpha val="90000"/>
            <a:hueOff val="0"/>
            <a:satOff val="0"/>
            <a:lumOff val="0"/>
            <a:alphaOff val="0"/>
          </a:schemeClr>
        </a:solidFill>
        <a:ln w="12700" cap="rnd" cmpd="sng" algn="ctr">
          <a:solidFill>
            <a:schemeClr val="accent3">
              <a:hueOff val="-358351"/>
              <a:satOff val="295"/>
              <a:lumOff val="-245"/>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3A6C628-B4C6-48A9-9904-51E3809A4CDB}">
      <dsp:nvSpPr>
        <dsp:cNvPr id="0" name=""/>
        <dsp:cNvSpPr/>
      </dsp:nvSpPr>
      <dsp:spPr>
        <a:xfrm>
          <a:off x="173605" y="829938"/>
          <a:ext cx="2430474" cy="501840"/>
        </a:xfrm>
        <a:prstGeom prst="roundRect">
          <a:avLst/>
        </a:prstGeom>
        <a:gradFill rotWithShape="0">
          <a:gsLst>
            <a:gs pos="0">
              <a:schemeClr val="accent3">
                <a:hueOff val="-358351"/>
                <a:satOff val="295"/>
                <a:lumOff val="-245"/>
                <a:alphaOff val="0"/>
                <a:tint val="96000"/>
                <a:lumMod val="100000"/>
              </a:schemeClr>
            </a:gs>
            <a:gs pos="78000">
              <a:schemeClr val="accent3">
                <a:hueOff val="-358351"/>
                <a:satOff val="295"/>
                <a:lumOff val="-245"/>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866" tIns="0" rIns="91866" bIns="0" numCol="1" spcCol="1270" anchor="ctr" anchorCtr="0">
          <a:noAutofit/>
        </a:bodyPr>
        <a:lstStyle/>
        <a:p>
          <a:pPr lvl="0" algn="l" defTabSz="755650">
            <a:lnSpc>
              <a:spcPct val="90000"/>
            </a:lnSpc>
            <a:spcBef>
              <a:spcPct val="0"/>
            </a:spcBef>
            <a:spcAft>
              <a:spcPct val="35000"/>
            </a:spcAft>
          </a:pPr>
          <a:r>
            <a:rPr lang="es-EC" sz="1700" kern="1200" smtClean="0">
              <a:solidFill>
                <a:schemeClr val="tx1"/>
              </a:solidFill>
            </a:rPr>
            <a:t>Software</a:t>
          </a:r>
          <a:endParaRPr lang="es-EC" sz="1700" kern="1200" dirty="0">
            <a:solidFill>
              <a:schemeClr val="tx1"/>
            </a:solidFill>
          </a:endParaRPr>
        </a:p>
      </dsp:txBody>
      <dsp:txXfrm>
        <a:off x="198103" y="854436"/>
        <a:ext cx="2381478" cy="452844"/>
      </dsp:txXfrm>
    </dsp:sp>
    <dsp:sp modelId="{73C16944-FA81-4C90-86C2-209FC33E65A7}">
      <dsp:nvSpPr>
        <dsp:cNvPr id="0" name=""/>
        <dsp:cNvSpPr/>
      </dsp:nvSpPr>
      <dsp:spPr>
        <a:xfrm>
          <a:off x="0" y="1851978"/>
          <a:ext cx="3472106" cy="428400"/>
        </a:xfrm>
        <a:prstGeom prst="rect">
          <a:avLst/>
        </a:prstGeom>
        <a:solidFill>
          <a:schemeClr val="lt1">
            <a:alpha val="90000"/>
            <a:hueOff val="0"/>
            <a:satOff val="0"/>
            <a:lumOff val="0"/>
            <a:alphaOff val="0"/>
          </a:schemeClr>
        </a:solidFill>
        <a:ln w="12700" cap="rnd" cmpd="sng" algn="ctr">
          <a:solidFill>
            <a:schemeClr val="accent3">
              <a:hueOff val="-716701"/>
              <a:satOff val="590"/>
              <a:lumOff val="-491"/>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1ADDAC5-1E94-4E67-B021-4FA75DE0312A}">
      <dsp:nvSpPr>
        <dsp:cNvPr id="0" name=""/>
        <dsp:cNvSpPr/>
      </dsp:nvSpPr>
      <dsp:spPr>
        <a:xfrm>
          <a:off x="173605" y="1601058"/>
          <a:ext cx="2430474" cy="501840"/>
        </a:xfrm>
        <a:prstGeom prst="roundRect">
          <a:avLst/>
        </a:prstGeom>
        <a:gradFill rotWithShape="0">
          <a:gsLst>
            <a:gs pos="0">
              <a:schemeClr val="accent3">
                <a:hueOff val="-716701"/>
                <a:satOff val="590"/>
                <a:lumOff val="-491"/>
                <a:alphaOff val="0"/>
                <a:tint val="96000"/>
                <a:lumMod val="100000"/>
              </a:schemeClr>
            </a:gs>
            <a:gs pos="78000">
              <a:schemeClr val="accent3">
                <a:hueOff val="-716701"/>
                <a:satOff val="590"/>
                <a:lumOff val="-491"/>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866" tIns="0" rIns="91866" bIns="0" numCol="1" spcCol="1270" anchor="ctr" anchorCtr="0">
          <a:noAutofit/>
        </a:bodyPr>
        <a:lstStyle/>
        <a:p>
          <a:pPr lvl="0" algn="l" defTabSz="755650">
            <a:lnSpc>
              <a:spcPct val="90000"/>
            </a:lnSpc>
            <a:spcBef>
              <a:spcPct val="0"/>
            </a:spcBef>
            <a:spcAft>
              <a:spcPct val="35000"/>
            </a:spcAft>
          </a:pPr>
          <a:r>
            <a:rPr lang="es-EC" sz="1700" kern="1200" smtClean="0">
              <a:solidFill>
                <a:schemeClr val="tx1"/>
              </a:solidFill>
            </a:rPr>
            <a:t>Hardware</a:t>
          </a:r>
          <a:endParaRPr lang="es-EC" sz="1700" kern="1200" dirty="0">
            <a:solidFill>
              <a:schemeClr val="tx1"/>
            </a:solidFill>
          </a:endParaRPr>
        </a:p>
      </dsp:txBody>
      <dsp:txXfrm>
        <a:off x="198103" y="1625556"/>
        <a:ext cx="2381478" cy="452844"/>
      </dsp:txXfrm>
    </dsp:sp>
    <dsp:sp modelId="{C69EA675-7552-4C8C-883F-B5A99284EBA3}">
      <dsp:nvSpPr>
        <dsp:cNvPr id="0" name=""/>
        <dsp:cNvSpPr/>
      </dsp:nvSpPr>
      <dsp:spPr>
        <a:xfrm>
          <a:off x="0" y="2623098"/>
          <a:ext cx="3472106" cy="428400"/>
        </a:xfrm>
        <a:prstGeom prst="rect">
          <a:avLst/>
        </a:prstGeom>
        <a:solidFill>
          <a:schemeClr val="lt1">
            <a:alpha val="90000"/>
            <a:hueOff val="0"/>
            <a:satOff val="0"/>
            <a:lumOff val="0"/>
            <a:alphaOff val="0"/>
          </a:schemeClr>
        </a:solidFill>
        <a:ln w="12700" cap="rnd" cmpd="sng" algn="ctr">
          <a:solidFill>
            <a:schemeClr val="accent3">
              <a:hueOff val="-1075052"/>
              <a:satOff val="885"/>
              <a:lumOff val="-736"/>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69A2758-C719-4B56-BFC9-6F363167C818}">
      <dsp:nvSpPr>
        <dsp:cNvPr id="0" name=""/>
        <dsp:cNvSpPr/>
      </dsp:nvSpPr>
      <dsp:spPr>
        <a:xfrm>
          <a:off x="173605" y="2372178"/>
          <a:ext cx="2430474" cy="501840"/>
        </a:xfrm>
        <a:prstGeom prst="roundRect">
          <a:avLst/>
        </a:prstGeom>
        <a:gradFill rotWithShape="0">
          <a:gsLst>
            <a:gs pos="0">
              <a:schemeClr val="accent3">
                <a:hueOff val="-1075052"/>
                <a:satOff val="885"/>
                <a:lumOff val="-736"/>
                <a:alphaOff val="0"/>
                <a:tint val="96000"/>
                <a:lumMod val="100000"/>
              </a:schemeClr>
            </a:gs>
            <a:gs pos="78000">
              <a:schemeClr val="accent3">
                <a:hueOff val="-1075052"/>
                <a:satOff val="885"/>
                <a:lumOff val="-736"/>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866" tIns="0" rIns="91866" bIns="0" numCol="1" spcCol="1270" anchor="ctr" anchorCtr="0">
          <a:noAutofit/>
        </a:bodyPr>
        <a:lstStyle/>
        <a:p>
          <a:pPr lvl="0" algn="l" defTabSz="755650">
            <a:lnSpc>
              <a:spcPct val="90000"/>
            </a:lnSpc>
            <a:spcBef>
              <a:spcPct val="0"/>
            </a:spcBef>
            <a:spcAft>
              <a:spcPct val="35000"/>
            </a:spcAft>
          </a:pPr>
          <a:r>
            <a:rPr lang="es-EC" sz="1700" kern="1200" smtClean="0">
              <a:solidFill>
                <a:schemeClr val="tx1"/>
              </a:solidFill>
            </a:rPr>
            <a:t>Infraestructura</a:t>
          </a:r>
          <a:endParaRPr lang="es-EC" sz="1700" kern="1200" dirty="0">
            <a:solidFill>
              <a:schemeClr val="tx1"/>
            </a:solidFill>
          </a:endParaRPr>
        </a:p>
      </dsp:txBody>
      <dsp:txXfrm>
        <a:off x="198103" y="2396676"/>
        <a:ext cx="2381478" cy="452844"/>
      </dsp:txXfrm>
    </dsp:sp>
    <dsp:sp modelId="{68DEB5B0-76EF-4B36-9BAA-3D9AF9EC725F}">
      <dsp:nvSpPr>
        <dsp:cNvPr id="0" name=""/>
        <dsp:cNvSpPr/>
      </dsp:nvSpPr>
      <dsp:spPr>
        <a:xfrm>
          <a:off x="0" y="3394218"/>
          <a:ext cx="3472106" cy="428400"/>
        </a:xfrm>
        <a:prstGeom prst="rect">
          <a:avLst/>
        </a:prstGeom>
        <a:solidFill>
          <a:schemeClr val="lt1">
            <a:alpha val="90000"/>
            <a:hueOff val="0"/>
            <a:satOff val="0"/>
            <a:lumOff val="0"/>
            <a:alphaOff val="0"/>
          </a:schemeClr>
        </a:solidFill>
        <a:ln w="12700" cap="rnd" cmpd="sng" algn="ctr">
          <a:solidFill>
            <a:schemeClr val="accent3">
              <a:hueOff val="-1433403"/>
              <a:satOff val="1180"/>
              <a:lumOff val="-981"/>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BAE6F44-5FFD-4C17-8B13-C3F64BB89CBC}">
      <dsp:nvSpPr>
        <dsp:cNvPr id="0" name=""/>
        <dsp:cNvSpPr/>
      </dsp:nvSpPr>
      <dsp:spPr>
        <a:xfrm>
          <a:off x="173605" y="3143298"/>
          <a:ext cx="2430474" cy="501840"/>
        </a:xfrm>
        <a:prstGeom prst="roundRect">
          <a:avLst/>
        </a:prstGeom>
        <a:gradFill rotWithShape="0">
          <a:gsLst>
            <a:gs pos="0">
              <a:schemeClr val="accent3">
                <a:hueOff val="-1433403"/>
                <a:satOff val="1180"/>
                <a:lumOff val="-981"/>
                <a:alphaOff val="0"/>
                <a:tint val="96000"/>
                <a:lumMod val="100000"/>
              </a:schemeClr>
            </a:gs>
            <a:gs pos="78000">
              <a:schemeClr val="accent3">
                <a:hueOff val="-1433403"/>
                <a:satOff val="1180"/>
                <a:lumOff val="-981"/>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866" tIns="0" rIns="91866" bIns="0" numCol="1" spcCol="1270" anchor="ctr" anchorCtr="0">
          <a:noAutofit/>
        </a:bodyPr>
        <a:lstStyle/>
        <a:p>
          <a:pPr lvl="0" algn="l" defTabSz="755650">
            <a:lnSpc>
              <a:spcPct val="90000"/>
            </a:lnSpc>
            <a:spcBef>
              <a:spcPct val="0"/>
            </a:spcBef>
            <a:spcAft>
              <a:spcPct val="35000"/>
            </a:spcAft>
          </a:pPr>
          <a:r>
            <a:rPr lang="es-EC" sz="1700" kern="1200" smtClean="0">
              <a:solidFill>
                <a:schemeClr val="tx1"/>
              </a:solidFill>
            </a:rPr>
            <a:t>Know How</a:t>
          </a:r>
          <a:endParaRPr lang="es-EC" sz="1700" kern="1200" dirty="0">
            <a:solidFill>
              <a:schemeClr val="tx1"/>
            </a:solidFill>
          </a:endParaRPr>
        </a:p>
      </dsp:txBody>
      <dsp:txXfrm>
        <a:off x="198103" y="3167796"/>
        <a:ext cx="2381478"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4DE75-0432-4F0F-8644-E1A077CA63C4}">
      <dsp:nvSpPr>
        <dsp:cNvPr id="0" name=""/>
        <dsp:cNvSpPr/>
      </dsp:nvSpPr>
      <dsp:spPr>
        <a:xfrm>
          <a:off x="1470536" y="0"/>
          <a:ext cx="1752846" cy="1752846"/>
        </a:xfrm>
        <a:prstGeom prst="triangle">
          <a:avLst/>
        </a:prstGeom>
        <a:gradFill rotWithShape="0">
          <a:gsLst>
            <a:gs pos="27000">
              <a:srgbClr val="7030A0"/>
            </a:gs>
            <a:gs pos="80000">
              <a:srgbClr val="CC00CC"/>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r" defTabSz="311150">
            <a:lnSpc>
              <a:spcPct val="90000"/>
            </a:lnSpc>
            <a:spcBef>
              <a:spcPct val="0"/>
            </a:spcBef>
            <a:spcAft>
              <a:spcPct val="35000"/>
            </a:spcAft>
          </a:pPr>
          <a:r>
            <a:rPr lang="es-EC" sz="700" b="1" kern="1200" dirty="0" smtClean="0">
              <a:solidFill>
                <a:schemeClr val="tx1"/>
              </a:solidFill>
            </a:rPr>
            <a:t>CONFIDENCIALIDAD</a:t>
          </a:r>
          <a:endParaRPr lang="es-EC" sz="600" b="1" kern="1200" dirty="0">
            <a:solidFill>
              <a:schemeClr val="tx1"/>
            </a:solidFill>
          </a:endParaRPr>
        </a:p>
      </dsp:txBody>
      <dsp:txXfrm>
        <a:off x="1908748" y="876423"/>
        <a:ext cx="876423" cy="876423"/>
      </dsp:txXfrm>
    </dsp:sp>
    <dsp:sp modelId="{24405932-EEC1-435A-94CD-AD1D7F495CD3}">
      <dsp:nvSpPr>
        <dsp:cNvPr id="0" name=""/>
        <dsp:cNvSpPr/>
      </dsp:nvSpPr>
      <dsp:spPr>
        <a:xfrm>
          <a:off x="610134" y="1752846"/>
          <a:ext cx="1752846" cy="1752846"/>
        </a:xfrm>
        <a:prstGeom prst="triangle">
          <a:avLst/>
        </a:prstGeom>
        <a:solidFill>
          <a:srgbClr val="00B0F0"/>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r" defTabSz="444500">
            <a:lnSpc>
              <a:spcPct val="90000"/>
            </a:lnSpc>
            <a:spcBef>
              <a:spcPct val="0"/>
            </a:spcBef>
            <a:spcAft>
              <a:spcPct val="35000"/>
            </a:spcAft>
          </a:pPr>
          <a:r>
            <a:rPr lang="es-EC" sz="1000" b="1" kern="1200" dirty="0">
              <a:solidFill>
                <a:schemeClr val="tx1"/>
              </a:solidFill>
            </a:rPr>
            <a:t>INTEGRIDAD</a:t>
          </a:r>
          <a:endParaRPr lang="es-EC" sz="800" b="1" kern="1200" dirty="0">
            <a:solidFill>
              <a:schemeClr val="tx1"/>
            </a:solidFill>
          </a:endParaRPr>
        </a:p>
      </dsp:txBody>
      <dsp:txXfrm>
        <a:off x="1048346" y="2629269"/>
        <a:ext cx="876423" cy="876423"/>
      </dsp:txXfrm>
    </dsp:sp>
    <dsp:sp modelId="{FE0F1A84-25DE-4B05-9B1C-CA387F329F94}">
      <dsp:nvSpPr>
        <dsp:cNvPr id="0" name=""/>
        <dsp:cNvSpPr/>
      </dsp:nvSpPr>
      <dsp:spPr>
        <a:xfrm rot="10800000">
          <a:off x="1470536" y="1752846"/>
          <a:ext cx="1752846" cy="1752846"/>
        </a:xfrm>
        <a:prstGeom prst="triangle">
          <a:avLst/>
        </a:prstGeom>
        <a:solidFill>
          <a:schemeClr val="accent6">
            <a:lumMod val="20000"/>
            <a:lumOff val="80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r" defTabSz="400050">
            <a:lnSpc>
              <a:spcPct val="90000"/>
            </a:lnSpc>
            <a:spcBef>
              <a:spcPct val="0"/>
            </a:spcBef>
            <a:spcAft>
              <a:spcPct val="35000"/>
            </a:spcAft>
          </a:pPr>
          <a:r>
            <a:rPr lang="es-EC" sz="900" b="1" kern="1200" dirty="0">
              <a:solidFill>
                <a:schemeClr val="tx1"/>
              </a:solidFill>
            </a:rPr>
            <a:t>INFORMACIÓN</a:t>
          </a:r>
          <a:endParaRPr lang="es-EC" sz="600" b="1" kern="1200" dirty="0">
            <a:solidFill>
              <a:schemeClr val="tx1"/>
            </a:solidFill>
          </a:endParaRPr>
        </a:p>
      </dsp:txBody>
      <dsp:txXfrm rot="10800000">
        <a:off x="1908747" y="1752846"/>
        <a:ext cx="876423" cy="876423"/>
      </dsp:txXfrm>
    </dsp:sp>
    <dsp:sp modelId="{90A770D8-B322-47C8-B49F-FCD47C8DC287}">
      <dsp:nvSpPr>
        <dsp:cNvPr id="0" name=""/>
        <dsp:cNvSpPr/>
      </dsp:nvSpPr>
      <dsp:spPr>
        <a:xfrm>
          <a:off x="2346959" y="1752846"/>
          <a:ext cx="1752846" cy="1752846"/>
        </a:xfrm>
        <a:prstGeom prst="triangle">
          <a:avLst/>
        </a:prstGeom>
        <a:gradFill rotWithShape="0">
          <a:gsLst>
            <a:gs pos="27000">
              <a:srgbClr val="002060"/>
            </a:gs>
            <a:gs pos="69000">
              <a:srgbClr val="0070C0"/>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r" defTabSz="377825">
            <a:lnSpc>
              <a:spcPct val="90000"/>
            </a:lnSpc>
            <a:spcBef>
              <a:spcPct val="0"/>
            </a:spcBef>
            <a:spcAft>
              <a:spcPct val="35000"/>
            </a:spcAft>
          </a:pPr>
          <a:r>
            <a:rPr lang="es-EC" sz="850" b="1" kern="1200" dirty="0">
              <a:solidFill>
                <a:schemeClr val="tx1"/>
              </a:solidFill>
            </a:rPr>
            <a:t>DISPONIBILIDAD</a:t>
          </a:r>
        </a:p>
      </dsp:txBody>
      <dsp:txXfrm>
        <a:off x="2785171" y="2629269"/>
        <a:ext cx="876423" cy="8764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B75B5-42BB-469C-81EE-982769661904}">
      <dsp:nvSpPr>
        <dsp:cNvPr id="0" name=""/>
        <dsp:cNvSpPr/>
      </dsp:nvSpPr>
      <dsp:spPr>
        <a:xfrm>
          <a:off x="19207" y="937529"/>
          <a:ext cx="2737947" cy="2596754"/>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just" defTabSz="711200">
            <a:lnSpc>
              <a:spcPct val="90000"/>
            </a:lnSpc>
            <a:spcBef>
              <a:spcPct val="0"/>
            </a:spcBef>
            <a:spcAft>
              <a:spcPct val="15000"/>
            </a:spcAft>
            <a:buChar char="••"/>
          </a:pPr>
          <a:r>
            <a:rPr lang="es-EC" sz="1600" kern="1200" dirty="0" smtClean="0">
              <a:solidFill>
                <a:schemeClr val="tx1"/>
              </a:solidFill>
            </a:rPr>
            <a:t>Errores de configuración que permita un acceso no autorizado</a:t>
          </a:r>
          <a:endParaRPr lang="es-EC" sz="1600" kern="1200" dirty="0">
            <a:solidFill>
              <a:schemeClr val="tx1"/>
            </a:solidFill>
          </a:endParaRPr>
        </a:p>
        <a:p>
          <a:pPr marL="171450" lvl="1" indent="-171450" algn="just" defTabSz="711200">
            <a:lnSpc>
              <a:spcPct val="90000"/>
            </a:lnSpc>
            <a:spcBef>
              <a:spcPct val="0"/>
            </a:spcBef>
            <a:spcAft>
              <a:spcPct val="15000"/>
            </a:spcAft>
            <a:buChar char="••"/>
          </a:pPr>
          <a:r>
            <a:rPr lang="es-EC" sz="1600" kern="1200" dirty="0" smtClean="0">
              <a:solidFill>
                <a:schemeClr val="tx1"/>
              </a:solidFill>
            </a:rPr>
            <a:t>Permitir la modificación no autorizada de datos no registrados</a:t>
          </a:r>
          <a:endParaRPr lang="es-EC" sz="1600" kern="1200" dirty="0">
            <a:solidFill>
              <a:schemeClr val="tx1"/>
            </a:solidFill>
          </a:endParaRPr>
        </a:p>
      </dsp:txBody>
      <dsp:txXfrm>
        <a:off x="80052" y="998374"/>
        <a:ext cx="2616257" cy="2535909"/>
      </dsp:txXfrm>
    </dsp:sp>
    <dsp:sp modelId="{0E76168A-463F-4C33-937A-B9027B61E65A}">
      <dsp:nvSpPr>
        <dsp:cNvPr id="0" name=""/>
        <dsp:cNvSpPr/>
      </dsp:nvSpPr>
      <dsp:spPr>
        <a:xfrm>
          <a:off x="6339" y="3270692"/>
          <a:ext cx="2737947" cy="878842"/>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38100" bIns="0" numCol="1" spcCol="1270" anchor="ctr" anchorCtr="0">
          <a:noAutofit/>
        </a:bodyPr>
        <a:lstStyle/>
        <a:p>
          <a:pPr lvl="0" algn="l" defTabSz="1333500">
            <a:lnSpc>
              <a:spcPct val="90000"/>
            </a:lnSpc>
            <a:spcBef>
              <a:spcPct val="0"/>
            </a:spcBef>
            <a:spcAft>
              <a:spcPct val="35000"/>
            </a:spcAft>
          </a:pPr>
          <a:r>
            <a:rPr lang="es-EC" sz="3000" kern="1200" dirty="0" smtClean="0">
              <a:solidFill>
                <a:schemeClr val="tx1"/>
              </a:solidFill>
            </a:rPr>
            <a:t>Servidores</a:t>
          </a:r>
          <a:endParaRPr lang="es-EC" sz="3000" kern="1200" dirty="0">
            <a:solidFill>
              <a:schemeClr val="tx1"/>
            </a:solidFill>
          </a:endParaRPr>
        </a:p>
      </dsp:txBody>
      <dsp:txXfrm>
        <a:off x="6339" y="3270692"/>
        <a:ext cx="1928131" cy="878842"/>
      </dsp:txXfrm>
    </dsp:sp>
    <dsp:sp modelId="{F4880574-FF7C-413A-B4D5-44C1E10EADC9}">
      <dsp:nvSpPr>
        <dsp:cNvPr id="0" name=""/>
        <dsp:cNvSpPr/>
      </dsp:nvSpPr>
      <dsp:spPr>
        <a:xfrm>
          <a:off x="2011923" y="3410288"/>
          <a:ext cx="958281" cy="95828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610361-18CD-443B-9A0B-E904D43F80D8}">
      <dsp:nvSpPr>
        <dsp:cNvPr id="0" name=""/>
        <dsp:cNvSpPr/>
      </dsp:nvSpPr>
      <dsp:spPr>
        <a:xfrm>
          <a:off x="3207612" y="933625"/>
          <a:ext cx="2737947" cy="2663873"/>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just" defTabSz="711200">
            <a:lnSpc>
              <a:spcPct val="90000"/>
            </a:lnSpc>
            <a:spcBef>
              <a:spcPct val="0"/>
            </a:spcBef>
            <a:spcAft>
              <a:spcPct val="15000"/>
            </a:spcAft>
            <a:buChar char="••"/>
          </a:pPr>
          <a:r>
            <a:rPr lang="es-EC" sz="1600" kern="1200" dirty="0" smtClean="0">
              <a:solidFill>
                <a:schemeClr val="tx1"/>
              </a:solidFill>
            </a:rPr>
            <a:t>El software de desarrollo local es susceptible a tener errores de configuración que son detectados durante la ejecución de las aplicaciones.</a:t>
          </a:r>
          <a:endParaRPr lang="es-EC" sz="1600" kern="1200" dirty="0">
            <a:solidFill>
              <a:schemeClr val="tx1"/>
            </a:solidFill>
          </a:endParaRPr>
        </a:p>
        <a:p>
          <a:pPr marL="171450" lvl="1" indent="-171450" algn="just" defTabSz="711200">
            <a:lnSpc>
              <a:spcPct val="90000"/>
            </a:lnSpc>
            <a:spcBef>
              <a:spcPct val="0"/>
            </a:spcBef>
            <a:spcAft>
              <a:spcPct val="15000"/>
            </a:spcAft>
            <a:buChar char="••"/>
          </a:pPr>
          <a:r>
            <a:rPr lang="es-EC" sz="1600" kern="1200" dirty="0" smtClean="0">
              <a:solidFill>
                <a:schemeClr val="tx1"/>
              </a:solidFill>
            </a:rPr>
            <a:t>Error en funciones de encriptación</a:t>
          </a:r>
          <a:endParaRPr lang="es-EC" sz="1600" kern="1200" dirty="0">
            <a:solidFill>
              <a:schemeClr val="tx1"/>
            </a:solidFill>
          </a:endParaRPr>
        </a:p>
      </dsp:txBody>
      <dsp:txXfrm>
        <a:off x="3270030" y="996043"/>
        <a:ext cx="2613111" cy="2601455"/>
      </dsp:txXfrm>
    </dsp:sp>
    <dsp:sp modelId="{6A0BF03C-140B-4E0D-819A-2CB123868E63}">
      <dsp:nvSpPr>
        <dsp:cNvPr id="0" name=""/>
        <dsp:cNvSpPr/>
      </dsp:nvSpPr>
      <dsp:spPr>
        <a:xfrm>
          <a:off x="3207612" y="3287472"/>
          <a:ext cx="2737947" cy="878842"/>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38100" bIns="0" numCol="1" spcCol="1270" anchor="ctr" anchorCtr="0">
          <a:noAutofit/>
        </a:bodyPr>
        <a:lstStyle/>
        <a:p>
          <a:pPr lvl="0" algn="l" defTabSz="1333500">
            <a:lnSpc>
              <a:spcPct val="90000"/>
            </a:lnSpc>
            <a:spcBef>
              <a:spcPct val="0"/>
            </a:spcBef>
            <a:spcAft>
              <a:spcPct val="35000"/>
            </a:spcAft>
          </a:pPr>
          <a:r>
            <a:rPr lang="es-EC" sz="3000" kern="1200" dirty="0" smtClean="0">
              <a:solidFill>
                <a:schemeClr val="tx1"/>
              </a:solidFill>
            </a:rPr>
            <a:t>Software</a:t>
          </a:r>
          <a:endParaRPr lang="es-EC" sz="3000" kern="1200" dirty="0">
            <a:solidFill>
              <a:schemeClr val="tx1"/>
            </a:solidFill>
          </a:endParaRPr>
        </a:p>
      </dsp:txBody>
      <dsp:txXfrm>
        <a:off x="3207612" y="3287472"/>
        <a:ext cx="1928131" cy="878842"/>
      </dsp:txXfrm>
    </dsp:sp>
    <dsp:sp modelId="{54D0203B-1C4C-4854-8C02-636540BAD9F6}">
      <dsp:nvSpPr>
        <dsp:cNvPr id="0" name=""/>
        <dsp:cNvSpPr/>
      </dsp:nvSpPr>
      <dsp:spPr>
        <a:xfrm>
          <a:off x="5213196" y="3427068"/>
          <a:ext cx="958281" cy="95828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038B54-40C3-4E06-BEDE-AB4BF7A12A4E}">
      <dsp:nvSpPr>
        <dsp:cNvPr id="0" name=""/>
        <dsp:cNvSpPr/>
      </dsp:nvSpPr>
      <dsp:spPr>
        <a:xfrm>
          <a:off x="6408886" y="943961"/>
          <a:ext cx="2737947" cy="2622527"/>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just" defTabSz="711200">
            <a:lnSpc>
              <a:spcPct val="90000"/>
            </a:lnSpc>
            <a:spcBef>
              <a:spcPct val="0"/>
            </a:spcBef>
            <a:spcAft>
              <a:spcPct val="15000"/>
            </a:spcAft>
            <a:buChar char="••"/>
          </a:pPr>
          <a:r>
            <a:rPr lang="es-EC" sz="1600" kern="1200" dirty="0" smtClean="0">
              <a:solidFill>
                <a:schemeClr val="tx1"/>
              </a:solidFill>
            </a:rPr>
            <a:t>Susceptible a daños por cortes de energía </a:t>
          </a:r>
          <a:endParaRPr lang="es-EC" sz="1600" kern="1200" dirty="0">
            <a:solidFill>
              <a:schemeClr val="tx1"/>
            </a:solidFill>
          </a:endParaRPr>
        </a:p>
        <a:p>
          <a:pPr marL="171450" lvl="1" indent="-171450" algn="just" defTabSz="711200">
            <a:lnSpc>
              <a:spcPct val="90000"/>
            </a:lnSpc>
            <a:spcBef>
              <a:spcPct val="0"/>
            </a:spcBef>
            <a:spcAft>
              <a:spcPct val="15000"/>
            </a:spcAft>
            <a:buChar char="••"/>
          </a:pPr>
          <a:r>
            <a:rPr lang="es-EC" sz="1600" kern="1200" dirty="0" smtClean="0">
              <a:solidFill>
                <a:schemeClr val="tx1"/>
              </a:solidFill>
            </a:rPr>
            <a:t>Daños al no proveer un mantenimiento adecuado</a:t>
          </a:r>
          <a:endParaRPr lang="es-EC" sz="1600" kern="1200" dirty="0">
            <a:solidFill>
              <a:schemeClr val="tx1"/>
            </a:solidFill>
          </a:endParaRPr>
        </a:p>
        <a:p>
          <a:pPr marL="171450" lvl="1" indent="-171450" algn="just" defTabSz="711200">
            <a:lnSpc>
              <a:spcPct val="90000"/>
            </a:lnSpc>
            <a:spcBef>
              <a:spcPct val="0"/>
            </a:spcBef>
            <a:spcAft>
              <a:spcPct val="15000"/>
            </a:spcAft>
            <a:buChar char="••"/>
          </a:pPr>
          <a:r>
            <a:rPr lang="es-EC" sz="1600" kern="1200" dirty="0" smtClean="0">
              <a:solidFill>
                <a:schemeClr val="tx1"/>
              </a:solidFill>
            </a:rPr>
            <a:t>No se tiene un stock adecuado de componentes como memorias, ventiladores, fuentes de poder y discos.</a:t>
          </a:r>
          <a:endParaRPr lang="es-EC" sz="1600" kern="1200" dirty="0">
            <a:solidFill>
              <a:schemeClr val="tx1"/>
            </a:solidFill>
          </a:endParaRPr>
        </a:p>
      </dsp:txBody>
      <dsp:txXfrm>
        <a:off x="6470335" y="1005410"/>
        <a:ext cx="2615049" cy="2561078"/>
      </dsp:txXfrm>
    </dsp:sp>
    <dsp:sp modelId="{26E1CC52-811B-4337-828A-AD52E840DAD6}">
      <dsp:nvSpPr>
        <dsp:cNvPr id="0" name=""/>
        <dsp:cNvSpPr/>
      </dsp:nvSpPr>
      <dsp:spPr>
        <a:xfrm>
          <a:off x="6408886" y="3277135"/>
          <a:ext cx="2737947" cy="878842"/>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38100" bIns="0" numCol="1" spcCol="1270" anchor="ctr" anchorCtr="0">
          <a:noAutofit/>
        </a:bodyPr>
        <a:lstStyle/>
        <a:p>
          <a:pPr lvl="0" algn="l" defTabSz="1333500">
            <a:lnSpc>
              <a:spcPct val="90000"/>
            </a:lnSpc>
            <a:spcBef>
              <a:spcPct val="0"/>
            </a:spcBef>
            <a:spcAft>
              <a:spcPct val="35000"/>
            </a:spcAft>
          </a:pPr>
          <a:r>
            <a:rPr lang="es-EC" sz="3000" kern="1200" dirty="0" smtClean="0">
              <a:solidFill>
                <a:schemeClr val="tx1"/>
              </a:solidFill>
            </a:rPr>
            <a:t>Hardware</a:t>
          </a:r>
          <a:endParaRPr lang="es-EC" sz="3000" kern="1200" dirty="0">
            <a:solidFill>
              <a:schemeClr val="tx1"/>
            </a:solidFill>
          </a:endParaRPr>
        </a:p>
      </dsp:txBody>
      <dsp:txXfrm>
        <a:off x="6408886" y="3277135"/>
        <a:ext cx="1928131" cy="878842"/>
      </dsp:txXfrm>
    </dsp:sp>
    <dsp:sp modelId="{4998ABC8-02D0-455C-87CF-87339A315776}">
      <dsp:nvSpPr>
        <dsp:cNvPr id="0" name=""/>
        <dsp:cNvSpPr/>
      </dsp:nvSpPr>
      <dsp:spPr>
        <a:xfrm>
          <a:off x="8414470" y="3416731"/>
          <a:ext cx="958281" cy="95828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8A857-E24B-462A-9606-DB2D47CC1623}">
      <dsp:nvSpPr>
        <dsp:cNvPr id="0" name=""/>
        <dsp:cNvSpPr/>
      </dsp:nvSpPr>
      <dsp:spPr>
        <a:xfrm>
          <a:off x="3364" y="48433"/>
          <a:ext cx="3637540" cy="2715346"/>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just" defTabSz="666750">
            <a:lnSpc>
              <a:spcPct val="90000"/>
            </a:lnSpc>
            <a:spcBef>
              <a:spcPct val="0"/>
            </a:spcBef>
            <a:spcAft>
              <a:spcPct val="15000"/>
            </a:spcAft>
            <a:buChar char="••"/>
          </a:pPr>
          <a:r>
            <a:rPr lang="es-EC" sz="1500" kern="1200" dirty="0" smtClean="0">
              <a:solidFill>
                <a:schemeClr val="tx1"/>
              </a:solidFill>
            </a:rPr>
            <a:t>Las contraseñas no son almacenadas ni resguardadas adecuadamente por lo que pueden permitir el acceso a información sensible</a:t>
          </a:r>
          <a:endParaRPr lang="es-EC" sz="1500" kern="1200" dirty="0">
            <a:solidFill>
              <a:schemeClr val="tx1"/>
            </a:solidFill>
          </a:endParaRPr>
        </a:p>
        <a:p>
          <a:pPr marL="114300" lvl="1" indent="-114300" algn="just" defTabSz="666750">
            <a:lnSpc>
              <a:spcPct val="90000"/>
            </a:lnSpc>
            <a:spcBef>
              <a:spcPct val="0"/>
            </a:spcBef>
            <a:spcAft>
              <a:spcPct val="15000"/>
            </a:spcAft>
            <a:buChar char="••"/>
          </a:pPr>
          <a:r>
            <a:rPr lang="es-EC" sz="1500" kern="1200" dirty="0" smtClean="0">
              <a:solidFill>
                <a:schemeClr val="tx1"/>
              </a:solidFill>
            </a:rPr>
            <a:t>Los administradores de la infraestructura deben ser capacitados constantemente para evitar el mal uso de los privilegios que les han sido concedidos para realizar su trabajo. </a:t>
          </a:r>
          <a:endParaRPr lang="es-EC" sz="1500" kern="1200" dirty="0">
            <a:solidFill>
              <a:schemeClr val="tx1"/>
            </a:solidFill>
          </a:endParaRPr>
        </a:p>
      </dsp:txBody>
      <dsp:txXfrm>
        <a:off x="66988" y="112057"/>
        <a:ext cx="3510292" cy="2651722"/>
      </dsp:txXfrm>
    </dsp:sp>
    <dsp:sp modelId="{6B06011B-14AA-40D5-B030-70383E909A31}">
      <dsp:nvSpPr>
        <dsp:cNvPr id="0" name=""/>
        <dsp:cNvSpPr/>
      </dsp:nvSpPr>
      <dsp:spPr>
        <a:xfrm>
          <a:off x="3364" y="2763780"/>
          <a:ext cx="3637540" cy="116759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0" rIns="34290" bIns="0" numCol="1" spcCol="1270" anchor="ctr" anchorCtr="0">
          <a:noAutofit/>
        </a:bodyPr>
        <a:lstStyle/>
        <a:p>
          <a:pPr lvl="0" algn="l" defTabSz="1200150">
            <a:lnSpc>
              <a:spcPct val="90000"/>
            </a:lnSpc>
            <a:spcBef>
              <a:spcPct val="0"/>
            </a:spcBef>
            <a:spcAft>
              <a:spcPct val="35000"/>
            </a:spcAft>
          </a:pPr>
          <a:r>
            <a:rPr lang="es-EC" sz="2700" kern="1200" dirty="0" smtClean="0">
              <a:solidFill>
                <a:schemeClr val="tx1"/>
              </a:solidFill>
            </a:rPr>
            <a:t>Empleados</a:t>
          </a:r>
          <a:endParaRPr lang="es-EC" sz="2700" kern="1200" dirty="0">
            <a:solidFill>
              <a:schemeClr val="tx1"/>
            </a:solidFill>
          </a:endParaRPr>
        </a:p>
      </dsp:txBody>
      <dsp:txXfrm>
        <a:off x="3364" y="2763780"/>
        <a:ext cx="2561648" cy="1167599"/>
      </dsp:txXfrm>
    </dsp:sp>
    <dsp:sp modelId="{87969E41-DEAF-4C3A-B86D-E599AB3AB84A}">
      <dsp:nvSpPr>
        <dsp:cNvPr id="0" name=""/>
        <dsp:cNvSpPr/>
      </dsp:nvSpPr>
      <dsp:spPr>
        <a:xfrm>
          <a:off x="2667912" y="2949242"/>
          <a:ext cx="1273139" cy="127313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214AA4-5456-4D28-89B3-0433E77E4CDE}">
      <dsp:nvSpPr>
        <dsp:cNvPr id="0" name=""/>
        <dsp:cNvSpPr/>
      </dsp:nvSpPr>
      <dsp:spPr>
        <a:xfrm>
          <a:off x="4256464" y="48433"/>
          <a:ext cx="3637540" cy="2715346"/>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just" defTabSz="666750">
            <a:lnSpc>
              <a:spcPct val="90000"/>
            </a:lnSpc>
            <a:spcBef>
              <a:spcPct val="0"/>
            </a:spcBef>
            <a:spcAft>
              <a:spcPct val="15000"/>
            </a:spcAft>
            <a:buChar char="••"/>
          </a:pPr>
          <a:r>
            <a:rPr lang="es-EC" sz="1500" kern="1200" dirty="0" smtClean="0">
              <a:solidFill>
                <a:schemeClr val="tx1"/>
              </a:solidFill>
            </a:rPr>
            <a:t>No se tiene el registro de todos los activos de red, servidores y aplicaciones relacionadas a cada uno de ellos.</a:t>
          </a:r>
          <a:endParaRPr lang="es-EC" sz="1500" kern="1200" dirty="0">
            <a:solidFill>
              <a:schemeClr val="tx1"/>
            </a:solidFill>
          </a:endParaRPr>
        </a:p>
        <a:p>
          <a:pPr marL="114300" lvl="1" indent="-114300" algn="just" defTabSz="666750">
            <a:lnSpc>
              <a:spcPct val="90000"/>
            </a:lnSpc>
            <a:spcBef>
              <a:spcPct val="0"/>
            </a:spcBef>
            <a:spcAft>
              <a:spcPct val="15000"/>
            </a:spcAft>
            <a:buChar char="••"/>
          </a:pPr>
          <a:r>
            <a:rPr lang="es-EC" sz="1500" kern="1200" dirty="0" smtClean="0">
              <a:solidFill>
                <a:schemeClr val="tx1"/>
              </a:solidFill>
            </a:rPr>
            <a:t>No se cuenta con la documentación de todos los procedimientos</a:t>
          </a:r>
          <a:endParaRPr lang="es-EC" sz="1500" kern="1200" dirty="0">
            <a:solidFill>
              <a:schemeClr val="tx1"/>
            </a:solidFill>
          </a:endParaRPr>
        </a:p>
        <a:p>
          <a:pPr marL="114300" lvl="1" indent="-114300" algn="just" defTabSz="666750">
            <a:lnSpc>
              <a:spcPct val="90000"/>
            </a:lnSpc>
            <a:spcBef>
              <a:spcPct val="0"/>
            </a:spcBef>
            <a:spcAft>
              <a:spcPct val="15000"/>
            </a:spcAft>
            <a:buChar char="••"/>
          </a:pPr>
          <a:r>
            <a:rPr lang="es-EC" sz="1500" kern="1200" dirty="0" smtClean="0">
              <a:solidFill>
                <a:schemeClr val="tx1"/>
              </a:solidFill>
            </a:rPr>
            <a:t>Se cuenta con la documentación parcial del software desarrollado por el área de automatización de procesos</a:t>
          </a:r>
          <a:endParaRPr lang="es-EC" sz="1500" kern="1200" dirty="0">
            <a:solidFill>
              <a:schemeClr val="tx1"/>
            </a:solidFill>
          </a:endParaRPr>
        </a:p>
        <a:p>
          <a:pPr marL="114300" lvl="1" indent="-114300" algn="just" defTabSz="666750">
            <a:lnSpc>
              <a:spcPct val="90000"/>
            </a:lnSpc>
            <a:spcBef>
              <a:spcPct val="0"/>
            </a:spcBef>
            <a:spcAft>
              <a:spcPct val="15000"/>
            </a:spcAft>
            <a:buChar char="••"/>
          </a:pPr>
          <a:r>
            <a:rPr lang="es-EC" sz="1500" kern="1200" dirty="0" smtClean="0">
              <a:solidFill>
                <a:schemeClr val="tx1"/>
              </a:solidFill>
            </a:rPr>
            <a:t>Se realizan modificaciones sobre base de datos y aplicativos que no son documentados.</a:t>
          </a:r>
          <a:endParaRPr lang="es-EC" sz="1500" kern="1200" dirty="0">
            <a:solidFill>
              <a:schemeClr val="tx1"/>
            </a:solidFill>
          </a:endParaRPr>
        </a:p>
      </dsp:txBody>
      <dsp:txXfrm>
        <a:off x="4320088" y="112057"/>
        <a:ext cx="3510292" cy="2651722"/>
      </dsp:txXfrm>
    </dsp:sp>
    <dsp:sp modelId="{91B63A55-FB2A-4FC3-A841-62C66DCB1BE1}">
      <dsp:nvSpPr>
        <dsp:cNvPr id="0" name=""/>
        <dsp:cNvSpPr/>
      </dsp:nvSpPr>
      <dsp:spPr>
        <a:xfrm>
          <a:off x="4256464" y="2763780"/>
          <a:ext cx="3637540" cy="116759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0" rIns="34290" bIns="0" numCol="1" spcCol="1270" anchor="ctr" anchorCtr="0">
          <a:noAutofit/>
        </a:bodyPr>
        <a:lstStyle/>
        <a:p>
          <a:pPr lvl="0" algn="l" defTabSz="1200150">
            <a:lnSpc>
              <a:spcPct val="90000"/>
            </a:lnSpc>
            <a:spcBef>
              <a:spcPct val="0"/>
            </a:spcBef>
            <a:spcAft>
              <a:spcPct val="35000"/>
            </a:spcAft>
          </a:pPr>
          <a:r>
            <a:rPr lang="es-EC" sz="2700" kern="1200" dirty="0" smtClean="0">
              <a:solidFill>
                <a:schemeClr val="tx1"/>
              </a:solidFill>
            </a:rPr>
            <a:t>Documentación y Registros</a:t>
          </a:r>
          <a:endParaRPr lang="es-EC" sz="2700" kern="1200" dirty="0">
            <a:solidFill>
              <a:schemeClr val="tx1"/>
            </a:solidFill>
          </a:endParaRPr>
        </a:p>
      </dsp:txBody>
      <dsp:txXfrm>
        <a:off x="4256464" y="2763780"/>
        <a:ext cx="2561648" cy="1167599"/>
      </dsp:txXfrm>
    </dsp:sp>
    <dsp:sp modelId="{1E9182A1-D82A-4432-8E7D-0E57B09421E6}">
      <dsp:nvSpPr>
        <dsp:cNvPr id="0" name=""/>
        <dsp:cNvSpPr/>
      </dsp:nvSpPr>
      <dsp:spPr>
        <a:xfrm>
          <a:off x="6921012" y="2949242"/>
          <a:ext cx="1273139" cy="127313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C17C6-90CD-4E37-B3D2-77677E43646A}">
      <dsp:nvSpPr>
        <dsp:cNvPr id="0" name=""/>
        <dsp:cNvSpPr/>
      </dsp:nvSpPr>
      <dsp:spPr>
        <a:xfrm>
          <a:off x="2924" y="332703"/>
          <a:ext cx="2851233" cy="699482"/>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REQUERIMIENTOS DE SOFTWARE</a:t>
          </a:r>
          <a:endParaRPr lang="es-EC" sz="2000" kern="1200" dirty="0">
            <a:solidFill>
              <a:schemeClr val="tx1"/>
            </a:solidFill>
          </a:endParaRPr>
        </a:p>
      </dsp:txBody>
      <dsp:txXfrm>
        <a:off x="2924" y="332703"/>
        <a:ext cx="2851233" cy="699482"/>
      </dsp:txXfrm>
    </dsp:sp>
    <dsp:sp modelId="{79F50E16-E16A-46A4-8AC0-C0C275221AF5}">
      <dsp:nvSpPr>
        <dsp:cNvPr id="0" name=""/>
        <dsp:cNvSpPr/>
      </dsp:nvSpPr>
      <dsp:spPr>
        <a:xfrm>
          <a:off x="2924" y="1032186"/>
          <a:ext cx="2851233" cy="3842999"/>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Las aplicaciones no deben ser utilizadas por personal no autorizado.</a:t>
          </a:r>
          <a:endParaRPr lang="es-EC" sz="2000" kern="1200" dirty="0"/>
        </a:p>
        <a:p>
          <a:pPr marL="228600" lvl="1" indent="-228600" algn="l" defTabSz="889000">
            <a:lnSpc>
              <a:spcPct val="90000"/>
            </a:lnSpc>
            <a:spcBef>
              <a:spcPct val="0"/>
            </a:spcBef>
            <a:spcAft>
              <a:spcPct val="15000"/>
            </a:spcAft>
            <a:buChar char="••"/>
          </a:pPr>
          <a:r>
            <a:rPr lang="es-EC" sz="2000" kern="1200" smtClean="0"/>
            <a:t>El software puede ser modificado únicamente por personal autorizado.</a:t>
          </a:r>
          <a:endParaRPr lang="es-EC" sz="2000" kern="1200" dirty="0"/>
        </a:p>
        <a:p>
          <a:pPr marL="228600" lvl="1" indent="-228600" algn="l" defTabSz="889000">
            <a:lnSpc>
              <a:spcPct val="90000"/>
            </a:lnSpc>
            <a:spcBef>
              <a:spcPct val="0"/>
            </a:spcBef>
            <a:spcAft>
              <a:spcPct val="15000"/>
            </a:spcAft>
            <a:buChar char="••"/>
          </a:pPr>
          <a:r>
            <a:rPr lang="es-EC" sz="2000" kern="1200" dirty="0" smtClean="0"/>
            <a:t>El software de aplicaciones debe estar disponible durante la jornada labor</a:t>
          </a:r>
          <a:endParaRPr lang="es-EC" sz="2000" kern="1200" dirty="0"/>
        </a:p>
      </dsp:txBody>
      <dsp:txXfrm>
        <a:off x="2924" y="1032186"/>
        <a:ext cx="2851233" cy="3842999"/>
      </dsp:txXfrm>
    </dsp:sp>
    <dsp:sp modelId="{CB04A22A-CBBD-4D5D-BF39-88656F01952A}">
      <dsp:nvSpPr>
        <dsp:cNvPr id="0" name=""/>
        <dsp:cNvSpPr/>
      </dsp:nvSpPr>
      <dsp:spPr>
        <a:xfrm>
          <a:off x="3253330" y="332703"/>
          <a:ext cx="2851233" cy="699482"/>
        </a:xfrm>
        <a:prstGeom prst="rect">
          <a:avLst/>
        </a:prstGeom>
        <a:solidFill>
          <a:schemeClr val="accent2">
            <a:hueOff val="-1482143"/>
            <a:satOff val="7100"/>
            <a:lumOff val="6569"/>
            <a:alphaOff val="0"/>
          </a:schemeClr>
        </a:solidFill>
        <a:ln w="19050" cap="rnd" cmpd="sng" algn="ctr">
          <a:solidFill>
            <a:schemeClr val="accent2">
              <a:hueOff val="-1482143"/>
              <a:satOff val="7100"/>
              <a:lumOff val="6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REQUERIMIENTOS DE ACTIVOS FÍSICOS </a:t>
          </a:r>
          <a:endParaRPr lang="es-EC" sz="2000" kern="1200" dirty="0">
            <a:solidFill>
              <a:schemeClr val="tx1"/>
            </a:solidFill>
          </a:endParaRPr>
        </a:p>
      </dsp:txBody>
      <dsp:txXfrm>
        <a:off x="3253330" y="332703"/>
        <a:ext cx="2851233" cy="699482"/>
      </dsp:txXfrm>
    </dsp:sp>
    <dsp:sp modelId="{3D60263E-FC5D-4539-A945-343E9DA23CF3}">
      <dsp:nvSpPr>
        <dsp:cNvPr id="0" name=""/>
        <dsp:cNvSpPr/>
      </dsp:nvSpPr>
      <dsp:spPr>
        <a:xfrm>
          <a:off x="3253330" y="1032186"/>
          <a:ext cx="2851233" cy="3842999"/>
        </a:xfrm>
        <a:prstGeom prst="rect">
          <a:avLst/>
        </a:prstGeom>
        <a:solidFill>
          <a:schemeClr val="accent2">
            <a:tint val="40000"/>
            <a:alpha val="90000"/>
            <a:hueOff val="-2045920"/>
            <a:satOff val="22554"/>
            <a:lumOff val="2148"/>
            <a:alphaOff val="0"/>
          </a:schemeClr>
        </a:solidFill>
        <a:ln w="19050" cap="rnd" cmpd="sng" algn="ctr">
          <a:solidFill>
            <a:schemeClr val="accent2">
              <a:tint val="40000"/>
              <a:alpha val="90000"/>
              <a:hueOff val="-2045920"/>
              <a:satOff val="22554"/>
              <a:lumOff val="21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El hardware debe ser accesible por personal autorizado.</a:t>
          </a:r>
          <a:endParaRPr lang="es-EC" sz="2000" kern="1200" dirty="0"/>
        </a:p>
        <a:p>
          <a:pPr marL="228600" lvl="1" indent="-228600" algn="l" defTabSz="889000">
            <a:lnSpc>
              <a:spcPct val="90000"/>
            </a:lnSpc>
            <a:spcBef>
              <a:spcPct val="0"/>
            </a:spcBef>
            <a:spcAft>
              <a:spcPct val="15000"/>
            </a:spcAft>
            <a:buChar char="••"/>
          </a:pPr>
          <a:r>
            <a:rPr lang="es-EC" sz="2000" kern="1200" dirty="0" smtClean="0"/>
            <a:t>Los cambios en el hardware deben ser realizados únicamente por personal autorizado.</a:t>
          </a:r>
          <a:endParaRPr lang="es-EC" sz="2000" kern="1200" dirty="0"/>
        </a:p>
      </dsp:txBody>
      <dsp:txXfrm>
        <a:off x="3253330" y="1032186"/>
        <a:ext cx="2851233" cy="3842999"/>
      </dsp:txXfrm>
    </dsp:sp>
    <dsp:sp modelId="{F39469AB-EEF6-4E45-9063-2885AA83D9D2}">
      <dsp:nvSpPr>
        <dsp:cNvPr id="0" name=""/>
        <dsp:cNvSpPr/>
      </dsp:nvSpPr>
      <dsp:spPr>
        <a:xfrm>
          <a:off x="6503736" y="332703"/>
          <a:ext cx="2851233" cy="699482"/>
        </a:xfrm>
        <a:prstGeom prst="rect">
          <a:avLst/>
        </a:prstGeom>
        <a:solidFill>
          <a:schemeClr val="accent2">
            <a:hueOff val="-2964286"/>
            <a:satOff val="14200"/>
            <a:lumOff val="13137"/>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REQUERIMIENTOS DE SERVICIOS</a:t>
          </a:r>
          <a:endParaRPr lang="es-EC" sz="2000" kern="1200" dirty="0">
            <a:solidFill>
              <a:schemeClr val="tx1"/>
            </a:solidFill>
          </a:endParaRPr>
        </a:p>
      </dsp:txBody>
      <dsp:txXfrm>
        <a:off x="6503736" y="332703"/>
        <a:ext cx="2851233" cy="699482"/>
      </dsp:txXfrm>
    </dsp:sp>
    <dsp:sp modelId="{A6402025-0579-401E-A2C6-F128B7AA9753}">
      <dsp:nvSpPr>
        <dsp:cNvPr id="0" name=""/>
        <dsp:cNvSpPr/>
      </dsp:nvSpPr>
      <dsp:spPr>
        <a:xfrm>
          <a:off x="6503736" y="1032186"/>
          <a:ext cx="2851233" cy="3842999"/>
        </a:xfrm>
        <a:prstGeom prst="rect">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Los servicios deben estar completos y consistentes.</a:t>
          </a:r>
          <a:endParaRPr lang="es-EC" sz="2000" kern="1200" dirty="0"/>
        </a:p>
        <a:p>
          <a:pPr marL="228600" lvl="1" indent="-228600" algn="l" defTabSz="889000">
            <a:lnSpc>
              <a:spcPct val="90000"/>
            </a:lnSpc>
            <a:spcBef>
              <a:spcPct val="0"/>
            </a:spcBef>
            <a:spcAft>
              <a:spcPct val="15000"/>
            </a:spcAft>
            <a:buChar char="••"/>
          </a:pPr>
          <a:r>
            <a:rPr lang="es-EC" sz="2000" kern="1200" dirty="0" smtClean="0"/>
            <a:t>Los servicios deberían estar disponibles cuando se requiera.</a:t>
          </a:r>
          <a:endParaRPr lang="es-EC" sz="2000" kern="1200" dirty="0"/>
        </a:p>
      </dsp:txBody>
      <dsp:txXfrm>
        <a:off x="6503736" y="1032186"/>
        <a:ext cx="2851233" cy="38429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DD994-A0FE-489F-9C63-0F33E1C1E812}">
      <dsp:nvSpPr>
        <dsp:cNvPr id="0" name=""/>
        <dsp:cNvSpPr/>
      </dsp:nvSpPr>
      <dsp:spPr>
        <a:xfrm>
          <a:off x="5152" y="371350"/>
          <a:ext cx="2342805" cy="905131"/>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s-EC" sz="1600" kern="1200" dirty="0" smtClean="0">
              <a:solidFill>
                <a:schemeClr val="tx1"/>
              </a:solidFill>
            </a:rPr>
            <a:t>Política de Seguridad de la información</a:t>
          </a:r>
          <a:endParaRPr lang="es-EC" sz="1600" kern="1200" dirty="0">
            <a:solidFill>
              <a:schemeClr val="tx1"/>
            </a:solidFill>
          </a:endParaRPr>
        </a:p>
      </dsp:txBody>
      <dsp:txXfrm>
        <a:off x="5152" y="371350"/>
        <a:ext cx="2342805" cy="603420"/>
      </dsp:txXfrm>
    </dsp:sp>
    <dsp:sp modelId="{1690A83E-986F-4CC0-A52E-03FA5A89F889}">
      <dsp:nvSpPr>
        <dsp:cNvPr id="0" name=""/>
        <dsp:cNvSpPr/>
      </dsp:nvSpPr>
      <dsp:spPr>
        <a:xfrm>
          <a:off x="485004" y="974770"/>
          <a:ext cx="2342805" cy="2979900"/>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solidFill>
                <a:schemeClr val="tx1"/>
              </a:solidFill>
            </a:rPr>
            <a:t>Proteger los recursos de información de la empresa y los bienes tecnológicos utilizados para su procesamiento, ante las amenazas para asegurar que la información sea integra, confiable y se mantenga disponible.</a:t>
          </a:r>
          <a:endParaRPr lang="es-EC" sz="1400" kern="1200" dirty="0">
            <a:solidFill>
              <a:schemeClr val="tx1"/>
            </a:solidFill>
          </a:endParaRPr>
        </a:p>
      </dsp:txBody>
      <dsp:txXfrm>
        <a:off x="553622" y="1043388"/>
        <a:ext cx="2205569" cy="2842664"/>
      </dsp:txXfrm>
    </dsp:sp>
    <dsp:sp modelId="{16DAA6AE-3350-4C6B-B266-41778EB51D37}">
      <dsp:nvSpPr>
        <dsp:cNvPr id="0" name=""/>
        <dsp:cNvSpPr/>
      </dsp:nvSpPr>
      <dsp:spPr>
        <a:xfrm>
          <a:off x="2703118" y="381415"/>
          <a:ext cx="752940" cy="583290"/>
        </a:xfrm>
        <a:prstGeom prst="rightArrow">
          <a:avLst>
            <a:gd name="adj1" fmla="val 60000"/>
            <a:gd name="adj2" fmla="val 5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solidFill>
              <a:schemeClr val="tx1"/>
            </a:solidFill>
          </a:endParaRPr>
        </a:p>
      </dsp:txBody>
      <dsp:txXfrm>
        <a:off x="2703118" y="498073"/>
        <a:ext cx="577953" cy="349974"/>
      </dsp:txXfrm>
    </dsp:sp>
    <dsp:sp modelId="{3F7E3B9F-D485-47E1-AE23-9CC0D8237D41}">
      <dsp:nvSpPr>
        <dsp:cNvPr id="0" name=""/>
        <dsp:cNvSpPr/>
      </dsp:nvSpPr>
      <dsp:spPr>
        <a:xfrm>
          <a:off x="3768601" y="371350"/>
          <a:ext cx="2342805" cy="905131"/>
        </a:xfrm>
        <a:prstGeom prst="roundRect">
          <a:avLst>
            <a:gd name="adj" fmla="val 10000"/>
          </a:avLst>
        </a:prstGeom>
        <a:gradFill rotWithShape="0">
          <a:gsLst>
            <a:gs pos="0">
              <a:schemeClr val="accent3">
                <a:hueOff val="-716701"/>
                <a:satOff val="590"/>
                <a:lumOff val="-491"/>
                <a:alphaOff val="0"/>
                <a:tint val="96000"/>
                <a:lumMod val="100000"/>
              </a:schemeClr>
            </a:gs>
            <a:gs pos="78000">
              <a:schemeClr val="accent3">
                <a:hueOff val="-716701"/>
                <a:satOff val="590"/>
                <a:lumOff val="-49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s-EC" sz="1600" kern="1200" smtClean="0">
              <a:solidFill>
                <a:schemeClr val="tx1"/>
              </a:solidFill>
            </a:rPr>
            <a:t>Gestión de los activos de red</a:t>
          </a:r>
          <a:endParaRPr lang="es-EC" sz="1600" kern="1200" dirty="0">
            <a:solidFill>
              <a:schemeClr val="tx1"/>
            </a:solidFill>
          </a:endParaRPr>
        </a:p>
      </dsp:txBody>
      <dsp:txXfrm>
        <a:off x="3768601" y="371350"/>
        <a:ext cx="2342805" cy="603420"/>
      </dsp:txXfrm>
    </dsp:sp>
    <dsp:sp modelId="{5267AC42-80DC-4DB6-A68B-2EF41EBE9EB0}">
      <dsp:nvSpPr>
        <dsp:cNvPr id="0" name=""/>
        <dsp:cNvSpPr/>
      </dsp:nvSpPr>
      <dsp:spPr>
        <a:xfrm>
          <a:off x="4248453" y="974770"/>
          <a:ext cx="2342805" cy="2979900"/>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716701"/>
              <a:satOff val="590"/>
              <a:lumOff val="-49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smtClean="0">
              <a:solidFill>
                <a:schemeClr val="tx1"/>
              </a:solidFill>
            </a:rPr>
            <a:t>Garantizar que los activos de comunicaciones reciban un nivel de protección apropiado, y sean clasificados adecuadamente para señalar su sensibilidad y criticidad</a:t>
          </a:r>
          <a:endParaRPr lang="es-EC" sz="1400" kern="1200" dirty="0">
            <a:solidFill>
              <a:schemeClr val="tx1"/>
            </a:solidFill>
          </a:endParaRPr>
        </a:p>
      </dsp:txBody>
      <dsp:txXfrm>
        <a:off x="4317071" y="1043388"/>
        <a:ext cx="2205569" cy="2842664"/>
      </dsp:txXfrm>
    </dsp:sp>
    <dsp:sp modelId="{97D446BE-6827-4D42-93DC-8FE3BC84ED7C}">
      <dsp:nvSpPr>
        <dsp:cNvPr id="0" name=""/>
        <dsp:cNvSpPr/>
      </dsp:nvSpPr>
      <dsp:spPr>
        <a:xfrm>
          <a:off x="6466567" y="381415"/>
          <a:ext cx="752940" cy="583290"/>
        </a:xfrm>
        <a:prstGeom prst="rightArrow">
          <a:avLst>
            <a:gd name="adj1" fmla="val 60000"/>
            <a:gd name="adj2" fmla="val 50000"/>
          </a:avLst>
        </a:prstGeom>
        <a:gradFill rotWithShape="0">
          <a:gsLst>
            <a:gs pos="0">
              <a:schemeClr val="accent3">
                <a:hueOff val="-1433403"/>
                <a:satOff val="1180"/>
                <a:lumOff val="-981"/>
                <a:alphaOff val="0"/>
                <a:tint val="96000"/>
                <a:lumMod val="100000"/>
              </a:schemeClr>
            </a:gs>
            <a:gs pos="78000">
              <a:schemeClr val="accent3">
                <a:hueOff val="-1433403"/>
                <a:satOff val="1180"/>
                <a:lumOff val="-98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solidFill>
              <a:schemeClr val="tx1"/>
            </a:solidFill>
          </a:endParaRPr>
        </a:p>
      </dsp:txBody>
      <dsp:txXfrm>
        <a:off x="6466567" y="498073"/>
        <a:ext cx="577953" cy="349974"/>
      </dsp:txXfrm>
    </dsp:sp>
    <dsp:sp modelId="{9D8FB2EB-C703-4C29-A152-0AAC633E1DFE}">
      <dsp:nvSpPr>
        <dsp:cNvPr id="0" name=""/>
        <dsp:cNvSpPr/>
      </dsp:nvSpPr>
      <dsp:spPr>
        <a:xfrm>
          <a:off x="7532050" y="371350"/>
          <a:ext cx="2342805" cy="905131"/>
        </a:xfrm>
        <a:prstGeom prst="roundRect">
          <a:avLst>
            <a:gd name="adj" fmla="val 10000"/>
          </a:avLst>
        </a:prstGeom>
        <a:gradFill rotWithShape="0">
          <a:gsLst>
            <a:gs pos="0">
              <a:schemeClr val="accent3">
                <a:hueOff val="-1433403"/>
                <a:satOff val="1180"/>
                <a:lumOff val="-981"/>
                <a:alphaOff val="0"/>
                <a:tint val="96000"/>
                <a:lumMod val="100000"/>
              </a:schemeClr>
            </a:gs>
            <a:gs pos="78000">
              <a:schemeClr val="accent3">
                <a:hueOff val="-1433403"/>
                <a:satOff val="1180"/>
                <a:lumOff val="-98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s-EC" sz="1600" kern="1200" dirty="0" smtClean="0">
              <a:solidFill>
                <a:schemeClr val="tx1"/>
              </a:solidFill>
            </a:rPr>
            <a:t>Seguridad de los recursos humanos</a:t>
          </a:r>
          <a:endParaRPr lang="es-EC" sz="1600" kern="1200" dirty="0">
            <a:solidFill>
              <a:schemeClr val="tx1"/>
            </a:solidFill>
          </a:endParaRPr>
        </a:p>
      </dsp:txBody>
      <dsp:txXfrm>
        <a:off x="7532050" y="371350"/>
        <a:ext cx="2342805" cy="603420"/>
      </dsp:txXfrm>
    </dsp:sp>
    <dsp:sp modelId="{E7F2C40E-F888-42FE-A6B6-83F6E75E8257}">
      <dsp:nvSpPr>
        <dsp:cNvPr id="0" name=""/>
        <dsp:cNvSpPr/>
      </dsp:nvSpPr>
      <dsp:spPr>
        <a:xfrm>
          <a:off x="8011901" y="974770"/>
          <a:ext cx="2342805" cy="2979900"/>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1433403"/>
              <a:satOff val="1180"/>
              <a:lumOff val="-98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solidFill>
                <a:schemeClr val="tx1"/>
              </a:solidFill>
            </a:rPr>
            <a:t>Reducir los riesgos de error humano, el uso inadecuado de recursos e instalaciones y manejo no autorizado de la información.</a:t>
          </a:r>
          <a:endParaRPr lang="es-EC" sz="1400" kern="1200" dirty="0">
            <a:solidFill>
              <a:schemeClr val="tx1"/>
            </a:solidFill>
          </a:endParaRPr>
        </a:p>
        <a:p>
          <a:pPr marL="114300" lvl="1" indent="-114300" algn="l" defTabSz="622300">
            <a:lnSpc>
              <a:spcPct val="90000"/>
            </a:lnSpc>
            <a:spcBef>
              <a:spcPct val="0"/>
            </a:spcBef>
            <a:spcAft>
              <a:spcPct val="15000"/>
            </a:spcAft>
            <a:buChar char="••"/>
          </a:pPr>
          <a:r>
            <a:rPr lang="es-EC" sz="1400" kern="1200" smtClean="0">
              <a:solidFill>
                <a:schemeClr val="tx1"/>
              </a:solidFill>
            </a:rPr>
            <a:t>Indicar las responsabilidades en la etapa de contratación del personal y verificar su cumplimiento durante el desempeño como empleado de la empresa</a:t>
          </a:r>
          <a:endParaRPr lang="es-EC" sz="1400" kern="1200" dirty="0">
            <a:solidFill>
              <a:schemeClr val="tx1"/>
            </a:solidFill>
          </a:endParaRPr>
        </a:p>
      </dsp:txBody>
      <dsp:txXfrm>
        <a:off x="8080519" y="1043388"/>
        <a:ext cx="2205569" cy="28426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7393E-40FB-400E-A3B7-BBEE4DD062B3}">
      <dsp:nvSpPr>
        <dsp:cNvPr id="0" name=""/>
        <dsp:cNvSpPr/>
      </dsp:nvSpPr>
      <dsp:spPr>
        <a:xfrm>
          <a:off x="5764" y="176066"/>
          <a:ext cx="2621215" cy="2429678"/>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s-EC" sz="1600" kern="1200" dirty="0" smtClean="0">
              <a:solidFill>
                <a:schemeClr val="tx1"/>
              </a:solidFill>
            </a:rPr>
            <a:t>Seguridad Física y del entorno</a:t>
          </a:r>
          <a:endParaRPr lang="es-EC" sz="1600" kern="1200" dirty="0">
            <a:solidFill>
              <a:schemeClr val="tx1"/>
            </a:solidFill>
          </a:endParaRPr>
        </a:p>
      </dsp:txBody>
      <dsp:txXfrm>
        <a:off x="5764" y="176066"/>
        <a:ext cx="2621215" cy="921399"/>
      </dsp:txXfrm>
    </dsp:sp>
    <dsp:sp modelId="{034C7C27-D796-4DAF-9F68-5A8384E89311}">
      <dsp:nvSpPr>
        <dsp:cNvPr id="0" name=""/>
        <dsp:cNvSpPr/>
      </dsp:nvSpPr>
      <dsp:spPr>
        <a:xfrm>
          <a:off x="542640" y="929905"/>
          <a:ext cx="2621215" cy="3686400"/>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s-EC" sz="1300" kern="1200" dirty="0" smtClean="0"/>
            <a:t>Prevenir accesos no autorizados, daños en las instalaciones y acceso información de la empresa.</a:t>
          </a:r>
          <a:endParaRPr lang="es-EC" sz="1300" kern="1200" dirty="0"/>
        </a:p>
        <a:p>
          <a:pPr marL="114300" lvl="1" indent="-114300" algn="l" defTabSz="577850">
            <a:lnSpc>
              <a:spcPct val="90000"/>
            </a:lnSpc>
            <a:spcBef>
              <a:spcPct val="0"/>
            </a:spcBef>
            <a:spcAft>
              <a:spcPct val="15000"/>
            </a:spcAft>
            <a:buChar char="••"/>
          </a:pPr>
          <a:r>
            <a:rPr lang="es-EC" sz="1300" kern="1200" dirty="0" smtClean="0"/>
            <a:t>Protección a los equipos que permiten el procesamiento de la información crítica de la empresa ubicándolos en áreas protegidas con controles de acceso y medidas de seguridad apropiados.</a:t>
          </a:r>
          <a:endParaRPr lang="es-EC" sz="1300" kern="1200" dirty="0"/>
        </a:p>
        <a:p>
          <a:pPr marL="114300" lvl="1" indent="-114300" algn="l" defTabSz="577850">
            <a:lnSpc>
              <a:spcPct val="90000"/>
            </a:lnSpc>
            <a:spcBef>
              <a:spcPct val="0"/>
            </a:spcBef>
            <a:spcAft>
              <a:spcPct val="15000"/>
            </a:spcAft>
            <a:buChar char="••"/>
          </a:pPr>
          <a:r>
            <a:rPr lang="es-EC" sz="1300" kern="1200" dirty="0" smtClean="0"/>
            <a:t>Controlar los factores ambientales que podrían afectar el adecuado funcionamiento de los equipos que contienen la información de la empresa.</a:t>
          </a:r>
          <a:endParaRPr lang="es-EC" sz="1300" kern="1200" dirty="0"/>
        </a:p>
      </dsp:txBody>
      <dsp:txXfrm>
        <a:off x="619413" y="1006678"/>
        <a:ext cx="2467669" cy="3532854"/>
      </dsp:txXfrm>
    </dsp:sp>
    <dsp:sp modelId="{F885CCA5-F83F-42C9-AE9A-E33C81CC17CD}">
      <dsp:nvSpPr>
        <dsp:cNvPr id="0" name=""/>
        <dsp:cNvSpPr/>
      </dsp:nvSpPr>
      <dsp:spPr>
        <a:xfrm>
          <a:off x="3024347" y="310462"/>
          <a:ext cx="842417" cy="652606"/>
        </a:xfrm>
        <a:prstGeom prst="rightArrow">
          <a:avLst>
            <a:gd name="adj1" fmla="val 60000"/>
            <a:gd name="adj2" fmla="val 5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p>
      </dsp:txBody>
      <dsp:txXfrm>
        <a:off x="3024347" y="440983"/>
        <a:ext cx="646635" cy="391564"/>
      </dsp:txXfrm>
    </dsp:sp>
    <dsp:sp modelId="{F0F93A5C-FE72-4EFF-9FB1-E9E8F8E1851F}">
      <dsp:nvSpPr>
        <dsp:cNvPr id="0" name=""/>
        <dsp:cNvSpPr/>
      </dsp:nvSpPr>
      <dsp:spPr>
        <a:xfrm>
          <a:off x="4216447" y="176066"/>
          <a:ext cx="2621215" cy="2429678"/>
        </a:xfrm>
        <a:prstGeom prst="roundRect">
          <a:avLst>
            <a:gd name="adj" fmla="val 10000"/>
          </a:avLst>
        </a:prstGeom>
        <a:gradFill rotWithShape="0">
          <a:gsLst>
            <a:gs pos="0">
              <a:schemeClr val="accent3">
                <a:hueOff val="-716701"/>
                <a:satOff val="590"/>
                <a:lumOff val="-491"/>
                <a:alphaOff val="0"/>
                <a:tint val="96000"/>
                <a:lumMod val="100000"/>
              </a:schemeClr>
            </a:gs>
            <a:gs pos="78000">
              <a:schemeClr val="accent3">
                <a:hueOff val="-716701"/>
                <a:satOff val="590"/>
                <a:lumOff val="-49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s-EC" sz="1600" kern="1200" dirty="0" smtClean="0">
              <a:solidFill>
                <a:schemeClr val="tx1"/>
              </a:solidFill>
            </a:rPr>
            <a:t>Gestión de comunicaciones y operaciones</a:t>
          </a:r>
          <a:endParaRPr lang="es-EC" sz="1600" kern="1200" dirty="0">
            <a:solidFill>
              <a:schemeClr val="tx1"/>
            </a:solidFill>
          </a:endParaRPr>
        </a:p>
      </dsp:txBody>
      <dsp:txXfrm>
        <a:off x="4216447" y="176066"/>
        <a:ext cx="2621215" cy="921399"/>
      </dsp:txXfrm>
    </dsp:sp>
    <dsp:sp modelId="{835AC667-3763-4B41-8727-8CEFE2D1E18F}">
      <dsp:nvSpPr>
        <dsp:cNvPr id="0" name=""/>
        <dsp:cNvSpPr/>
      </dsp:nvSpPr>
      <dsp:spPr>
        <a:xfrm>
          <a:off x="4753322" y="929905"/>
          <a:ext cx="2621215" cy="3686400"/>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716701"/>
              <a:satOff val="590"/>
              <a:lumOff val="-49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s-EC" sz="1300" kern="1200" dirty="0" smtClean="0"/>
            <a:t>Garantizar el correcto funcionamiento de las instalaciones de procesamiento de información y comunicaciones.</a:t>
          </a:r>
          <a:endParaRPr lang="es-EC" sz="1300" kern="1200" dirty="0"/>
        </a:p>
        <a:p>
          <a:pPr marL="114300" lvl="1" indent="-114300" algn="l" defTabSz="577850">
            <a:lnSpc>
              <a:spcPct val="90000"/>
            </a:lnSpc>
            <a:spcBef>
              <a:spcPct val="0"/>
            </a:spcBef>
            <a:spcAft>
              <a:spcPct val="15000"/>
            </a:spcAft>
            <a:buChar char="••"/>
          </a:pPr>
          <a:r>
            <a:rPr lang="es-EC" sz="1300" kern="1200" dirty="0" smtClean="0"/>
            <a:t>Establecer responsabilidades y procedimientos para su gestión y operación, incluyendo instrucciones operativas</a:t>
          </a:r>
          <a:endParaRPr lang="es-EC" sz="1300" kern="1200" dirty="0"/>
        </a:p>
      </dsp:txBody>
      <dsp:txXfrm>
        <a:off x="4830095" y="1006678"/>
        <a:ext cx="2467669" cy="3532854"/>
      </dsp:txXfrm>
    </dsp:sp>
    <dsp:sp modelId="{C60A844C-6C11-4CCC-9D2E-C2BCF77BCA03}">
      <dsp:nvSpPr>
        <dsp:cNvPr id="0" name=""/>
        <dsp:cNvSpPr/>
      </dsp:nvSpPr>
      <dsp:spPr>
        <a:xfrm>
          <a:off x="7235029" y="310462"/>
          <a:ext cx="842417" cy="652606"/>
        </a:xfrm>
        <a:prstGeom prst="rightArrow">
          <a:avLst>
            <a:gd name="adj1" fmla="val 60000"/>
            <a:gd name="adj2" fmla="val 50000"/>
          </a:avLst>
        </a:prstGeom>
        <a:gradFill rotWithShape="0">
          <a:gsLst>
            <a:gs pos="0">
              <a:schemeClr val="accent3">
                <a:hueOff val="-1433403"/>
                <a:satOff val="1180"/>
                <a:lumOff val="-981"/>
                <a:alphaOff val="0"/>
                <a:tint val="96000"/>
                <a:lumMod val="100000"/>
              </a:schemeClr>
            </a:gs>
            <a:gs pos="78000">
              <a:schemeClr val="accent3">
                <a:hueOff val="-1433403"/>
                <a:satOff val="1180"/>
                <a:lumOff val="-98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p>
      </dsp:txBody>
      <dsp:txXfrm>
        <a:off x="7235029" y="440983"/>
        <a:ext cx="646635" cy="391564"/>
      </dsp:txXfrm>
    </dsp:sp>
    <dsp:sp modelId="{AC70A34B-4AE3-47F2-89F3-16985E1C028F}">
      <dsp:nvSpPr>
        <dsp:cNvPr id="0" name=""/>
        <dsp:cNvSpPr/>
      </dsp:nvSpPr>
      <dsp:spPr>
        <a:xfrm>
          <a:off x="8427130" y="176066"/>
          <a:ext cx="2621215" cy="2429678"/>
        </a:xfrm>
        <a:prstGeom prst="roundRect">
          <a:avLst>
            <a:gd name="adj" fmla="val 10000"/>
          </a:avLst>
        </a:prstGeom>
        <a:gradFill rotWithShape="0">
          <a:gsLst>
            <a:gs pos="0">
              <a:schemeClr val="accent3">
                <a:hueOff val="-1433403"/>
                <a:satOff val="1180"/>
                <a:lumOff val="-981"/>
                <a:alphaOff val="0"/>
                <a:tint val="96000"/>
                <a:lumMod val="100000"/>
              </a:schemeClr>
            </a:gs>
            <a:gs pos="78000">
              <a:schemeClr val="accent3">
                <a:hueOff val="-1433403"/>
                <a:satOff val="1180"/>
                <a:lumOff val="-98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s-EC" sz="1600" kern="1200" dirty="0" smtClean="0">
              <a:solidFill>
                <a:schemeClr val="tx1"/>
              </a:solidFill>
            </a:rPr>
            <a:t>Política de control de acceso</a:t>
          </a:r>
          <a:endParaRPr lang="es-EC" sz="1600" kern="1200" dirty="0">
            <a:solidFill>
              <a:schemeClr val="tx1"/>
            </a:solidFill>
          </a:endParaRPr>
        </a:p>
      </dsp:txBody>
      <dsp:txXfrm>
        <a:off x="8427130" y="176066"/>
        <a:ext cx="2621215" cy="921399"/>
      </dsp:txXfrm>
    </dsp:sp>
    <dsp:sp modelId="{20BB81F8-7B4F-46C4-B5C4-DB3811930A0B}">
      <dsp:nvSpPr>
        <dsp:cNvPr id="0" name=""/>
        <dsp:cNvSpPr/>
      </dsp:nvSpPr>
      <dsp:spPr>
        <a:xfrm>
          <a:off x="8964005" y="929905"/>
          <a:ext cx="2621215" cy="3686400"/>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1433403"/>
              <a:satOff val="1180"/>
              <a:lumOff val="-98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s-EC" sz="1300" kern="1200" dirty="0" smtClean="0"/>
            <a:t>Impedir acceso no autorizado a los sistemas de información, bases de datos y servicios de información.</a:t>
          </a:r>
          <a:endParaRPr lang="es-EC" sz="1300" kern="1200" dirty="0"/>
        </a:p>
        <a:p>
          <a:pPr marL="114300" lvl="1" indent="-114300" algn="l" defTabSz="577850">
            <a:lnSpc>
              <a:spcPct val="90000"/>
            </a:lnSpc>
            <a:spcBef>
              <a:spcPct val="0"/>
            </a:spcBef>
            <a:spcAft>
              <a:spcPct val="15000"/>
            </a:spcAft>
            <a:buChar char="••"/>
          </a:pPr>
          <a:r>
            <a:rPr lang="es-EC" sz="1300" kern="1200" dirty="0" smtClean="0"/>
            <a:t>Implementar o mejorar la seguridad en los accesos de usuarios por medio de técnicas de autenticación.</a:t>
          </a:r>
          <a:endParaRPr lang="es-EC" sz="1300" kern="1200" dirty="0"/>
        </a:p>
        <a:p>
          <a:pPr marL="114300" lvl="1" indent="-114300" algn="l" defTabSz="577850">
            <a:lnSpc>
              <a:spcPct val="90000"/>
            </a:lnSpc>
            <a:spcBef>
              <a:spcPct val="0"/>
            </a:spcBef>
            <a:spcAft>
              <a:spcPct val="15000"/>
            </a:spcAft>
            <a:buChar char="••"/>
          </a:pPr>
          <a:r>
            <a:rPr lang="es-EC" sz="1300" kern="1200" smtClean="0"/>
            <a:t>Controlar de manera adecuada la seguridad de conexiones remotas a la empresa.</a:t>
          </a:r>
          <a:endParaRPr lang="es-EC" sz="1300" kern="1200"/>
        </a:p>
        <a:p>
          <a:pPr marL="114300" lvl="1" indent="-114300" algn="l" defTabSz="577850">
            <a:lnSpc>
              <a:spcPct val="90000"/>
            </a:lnSpc>
            <a:spcBef>
              <a:spcPct val="0"/>
            </a:spcBef>
            <a:spcAft>
              <a:spcPct val="15000"/>
            </a:spcAft>
            <a:buChar char="••"/>
          </a:pPr>
          <a:r>
            <a:rPr lang="es-EC" sz="1300" kern="1200" dirty="0" smtClean="0"/>
            <a:t>Mantener una bitácora de eventos y actividades críticas llevadas a cabo por los usuarios en los sistemas.</a:t>
          </a:r>
          <a:endParaRPr lang="es-EC" sz="1300" kern="1200" dirty="0"/>
        </a:p>
      </dsp:txBody>
      <dsp:txXfrm>
        <a:off x="9040778" y="1006678"/>
        <a:ext cx="2467669" cy="35328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19DEF-510E-4B97-BBDD-30AD31E45F37}">
      <dsp:nvSpPr>
        <dsp:cNvPr id="0" name=""/>
        <dsp:cNvSpPr/>
      </dsp:nvSpPr>
      <dsp:spPr>
        <a:xfrm>
          <a:off x="5579" y="28642"/>
          <a:ext cx="2536753" cy="2721599"/>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s-EC" sz="1400" kern="1200" dirty="0" smtClean="0">
              <a:solidFill>
                <a:schemeClr val="tx1"/>
              </a:solidFill>
            </a:rPr>
            <a:t>Adquisición, desarrollo y mantenimiento de sistemas de información</a:t>
          </a:r>
          <a:endParaRPr lang="es-EC" sz="1400" kern="1200" dirty="0">
            <a:solidFill>
              <a:schemeClr val="tx1"/>
            </a:solidFill>
          </a:endParaRPr>
        </a:p>
      </dsp:txBody>
      <dsp:txXfrm>
        <a:off x="5579" y="28642"/>
        <a:ext cx="2536753" cy="1014701"/>
      </dsp:txXfrm>
    </dsp:sp>
    <dsp:sp modelId="{22B8703B-962F-41BA-BA12-7EF8B4269FA8}">
      <dsp:nvSpPr>
        <dsp:cNvPr id="0" name=""/>
        <dsp:cNvSpPr/>
      </dsp:nvSpPr>
      <dsp:spPr>
        <a:xfrm>
          <a:off x="525155" y="1043344"/>
          <a:ext cx="2536753" cy="3628800"/>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solidFill>
                <a:schemeClr val="tx1"/>
              </a:solidFill>
            </a:rPr>
            <a:t>Definir y documentar los procedimientos que se aplicarán durante el ciclo de vida de los aplicativos y la infraestructura en la cual se apoyan.</a:t>
          </a:r>
          <a:endParaRPr lang="es-EC" sz="1400" kern="1200" dirty="0">
            <a:solidFill>
              <a:schemeClr val="tx1"/>
            </a:solidFill>
          </a:endParaRPr>
        </a:p>
        <a:p>
          <a:pPr marL="114300" lvl="1" indent="-114300" algn="l" defTabSz="622300">
            <a:lnSpc>
              <a:spcPct val="90000"/>
            </a:lnSpc>
            <a:spcBef>
              <a:spcPct val="0"/>
            </a:spcBef>
            <a:spcAft>
              <a:spcPct val="15000"/>
            </a:spcAft>
            <a:buChar char="••"/>
          </a:pPr>
          <a:r>
            <a:rPr lang="es-EC" sz="1400" kern="1200" dirty="0" smtClean="0">
              <a:solidFill>
                <a:schemeClr val="tx1"/>
              </a:solidFill>
            </a:rPr>
            <a:t>Determinar los métodos de protección de la información crítica.</a:t>
          </a:r>
          <a:endParaRPr lang="es-EC" sz="1400" kern="1200" dirty="0">
            <a:solidFill>
              <a:schemeClr val="tx1"/>
            </a:solidFill>
          </a:endParaRPr>
        </a:p>
      </dsp:txBody>
      <dsp:txXfrm>
        <a:off x="599454" y="1117643"/>
        <a:ext cx="2388155" cy="3480202"/>
      </dsp:txXfrm>
    </dsp:sp>
    <dsp:sp modelId="{6B541F7F-10B6-4030-B296-329212DBB92B}">
      <dsp:nvSpPr>
        <dsp:cNvPr id="0" name=""/>
        <dsp:cNvSpPr/>
      </dsp:nvSpPr>
      <dsp:spPr>
        <a:xfrm>
          <a:off x="2926895" y="220204"/>
          <a:ext cx="815272" cy="631578"/>
        </a:xfrm>
        <a:prstGeom prst="rightArrow">
          <a:avLst>
            <a:gd name="adj1" fmla="val 60000"/>
            <a:gd name="adj2" fmla="val 5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solidFill>
              <a:schemeClr val="tx1"/>
            </a:solidFill>
          </a:endParaRPr>
        </a:p>
      </dsp:txBody>
      <dsp:txXfrm>
        <a:off x="2926895" y="346520"/>
        <a:ext cx="625799" cy="378946"/>
      </dsp:txXfrm>
    </dsp:sp>
    <dsp:sp modelId="{3CCB0579-3EF4-4A27-A42C-F543572A8F0E}">
      <dsp:nvSpPr>
        <dsp:cNvPr id="0" name=""/>
        <dsp:cNvSpPr/>
      </dsp:nvSpPr>
      <dsp:spPr>
        <a:xfrm>
          <a:off x="4080583" y="28642"/>
          <a:ext cx="2536753" cy="2721599"/>
        </a:xfrm>
        <a:prstGeom prst="roundRect">
          <a:avLst>
            <a:gd name="adj" fmla="val 10000"/>
          </a:avLst>
        </a:prstGeom>
        <a:gradFill rotWithShape="0">
          <a:gsLst>
            <a:gs pos="0">
              <a:schemeClr val="accent3">
                <a:hueOff val="-716701"/>
                <a:satOff val="590"/>
                <a:lumOff val="-491"/>
                <a:alphaOff val="0"/>
                <a:tint val="96000"/>
                <a:lumMod val="100000"/>
              </a:schemeClr>
            </a:gs>
            <a:gs pos="78000">
              <a:schemeClr val="accent3">
                <a:hueOff val="-716701"/>
                <a:satOff val="590"/>
                <a:lumOff val="-49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s-EC" sz="1400" kern="1200" smtClean="0">
              <a:solidFill>
                <a:schemeClr val="tx1"/>
              </a:solidFill>
            </a:rPr>
            <a:t>Gestión de incidentes de seguridad de la información</a:t>
          </a:r>
          <a:endParaRPr lang="es-EC" sz="1400" kern="1200" dirty="0">
            <a:solidFill>
              <a:schemeClr val="tx1"/>
            </a:solidFill>
          </a:endParaRPr>
        </a:p>
      </dsp:txBody>
      <dsp:txXfrm>
        <a:off x="4080583" y="28642"/>
        <a:ext cx="2536753" cy="1014701"/>
      </dsp:txXfrm>
    </dsp:sp>
    <dsp:sp modelId="{C10A387A-69FF-4928-B0ED-9B287E715AD8}">
      <dsp:nvSpPr>
        <dsp:cNvPr id="0" name=""/>
        <dsp:cNvSpPr/>
      </dsp:nvSpPr>
      <dsp:spPr>
        <a:xfrm>
          <a:off x="4600160" y="1043344"/>
          <a:ext cx="2536753" cy="3628800"/>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716701"/>
              <a:satOff val="590"/>
              <a:lumOff val="-49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C" sz="1400" i="0" kern="1200" dirty="0" smtClean="0">
              <a:solidFill>
                <a:schemeClr val="tx1"/>
              </a:solidFill>
            </a:rPr>
            <a:t>Divulgación de eventos y de debilidades de la seguridad de la información</a:t>
          </a:r>
          <a:endParaRPr lang="es-EC" sz="1400" i="0" kern="1200" dirty="0">
            <a:solidFill>
              <a:schemeClr val="tx1"/>
            </a:solidFill>
          </a:endParaRPr>
        </a:p>
        <a:p>
          <a:pPr marL="114300" lvl="1" indent="-114300" algn="l" defTabSz="622300">
            <a:lnSpc>
              <a:spcPct val="90000"/>
            </a:lnSpc>
            <a:spcBef>
              <a:spcPct val="0"/>
            </a:spcBef>
            <a:spcAft>
              <a:spcPct val="15000"/>
            </a:spcAft>
            <a:buChar char="••"/>
          </a:pPr>
          <a:r>
            <a:rPr lang="es-EC" sz="1400" i="0" kern="1200" dirty="0" smtClean="0">
              <a:solidFill>
                <a:schemeClr val="tx1"/>
              </a:solidFill>
            </a:rPr>
            <a:t>Administración de incidentes y mejoras de la seguridad de la información</a:t>
          </a:r>
          <a:endParaRPr lang="es-EC" sz="1400" i="0" kern="1200" dirty="0">
            <a:solidFill>
              <a:schemeClr val="tx1"/>
            </a:solidFill>
          </a:endParaRPr>
        </a:p>
      </dsp:txBody>
      <dsp:txXfrm>
        <a:off x="4674459" y="1117643"/>
        <a:ext cx="2388155" cy="3480202"/>
      </dsp:txXfrm>
    </dsp:sp>
    <dsp:sp modelId="{F9D64DD0-109A-474B-9891-2C87E4746011}">
      <dsp:nvSpPr>
        <dsp:cNvPr id="0" name=""/>
        <dsp:cNvSpPr/>
      </dsp:nvSpPr>
      <dsp:spPr>
        <a:xfrm>
          <a:off x="7001900" y="220204"/>
          <a:ext cx="815272" cy="631578"/>
        </a:xfrm>
        <a:prstGeom prst="rightArrow">
          <a:avLst>
            <a:gd name="adj1" fmla="val 60000"/>
            <a:gd name="adj2" fmla="val 50000"/>
          </a:avLst>
        </a:prstGeom>
        <a:gradFill rotWithShape="0">
          <a:gsLst>
            <a:gs pos="0">
              <a:schemeClr val="accent3">
                <a:hueOff val="-1433403"/>
                <a:satOff val="1180"/>
                <a:lumOff val="-981"/>
                <a:alphaOff val="0"/>
                <a:tint val="96000"/>
                <a:lumMod val="100000"/>
              </a:schemeClr>
            </a:gs>
            <a:gs pos="78000">
              <a:schemeClr val="accent3">
                <a:hueOff val="-1433403"/>
                <a:satOff val="1180"/>
                <a:lumOff val="-98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solidFill>
              <a:schemeClr val="tx1"/>
            </a:solidFill>
          </a:endParaRPr>
        </a:p>
      </dsp:txBody>
      <dsp:txXfrm>
        <a:off x="7001900" y="346520"/>
        <a:ext cx="625799" cy="378946"/>
      </dsp:txXfrm>
    </dsp:sp>
    <dsp:sp modelId="{837B45DC-791B-4BFF-A9D2-79B152849A6B}">
      <dsp:nvSpPr>
        <dsp:cNvPr id="0" name=""/>
        <dsp:cNvSpPr/>
      </dsp:nvSpPr>
      <dsp:spPr>
        <a:xfrm>
          <a:off x="8155588" y="28642"/>
          <a:ext cx="2536753" cy="2721599"/>
        </a:xfrm>
        <a:prstGeom prst="roundRect">
          <a:avLst>
            <a:gd name="adj" fmla="val 10000"/>
          </a:avLst>
        </a:prstGeom>
        <a:gradFill rotWithShape="0">
          <a:gsLst>
            <a:gs pos="0">
              <a:schemeClr val="accent3">
                <a:hueOff val="-1433403"/>
                <a:satOff val="1180"/>
                <a:lumOff val="-981"/>
                <a:alphaOff val="0"/>
                <a:tint val="96000"/>
                <a:lumMod val="100000"/>
              </a:schemeClr>
            </a:gs>
            <a:gs pos="78000">
              <a:schemeClr val="accent3">
                <a:hueOff val="-1433403"/>
                <a:satOff val="1180"/>
                <a:lumOff val="-98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s-EC" sz="1400" kern="1200" smtClean="0">
              <a:solidFill>
                <a:schemeClr val="tx1"/>
              </a:solidFill>
            </a:rPr>
            <a:t>Gestión de continuidad del negocio</a:t>
          </a:r>
          <a:endParaRPr lang="es-EC" sz="1400" kern="1200" dirty="0">
            <a:solidFill>
              <a:schemeClr val="tx1"/>
            </a:solidFill>
          </a:endParaRPr>
        </a:p>
      </dsp:txBody>
      <dsp:txXfrm>
        <a:off x="8155588" y="28642"/>
        <a:ext cx="2536753" cy="1014701"/>
      </dsp:txXfrm>
    </dsp:sp>
    <dsp:sp modelId="{EC985706-4D2D-47D1-8D69-03737735DDDF}">
      <dsp:nvSpPr>
        <dsp:cNvPr id="0" name=""/>
        <dsp:cNvSpPr/>
      </dsp:nvSpPr>
      <dsp:spPr>
        <a:xfrm>
          <a:off x="8675164" y="1043344"/>
          <a:ext cx="2536753" cy="3628800"/>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1433403"/>
              <a:satOff val="1180"/>
              <a:lumOff val="-98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solidFill>
                <a:schemeClr val="tx1"/>
              </a:solidFill>
            </a:rPr>
            <a:t>Analizar las consecuencias de la interrupción del servicio y tomar las medidas necesarias para la prevención de este hecho.</a:t>
          </a:r>
          <a:endParaRPr lang="es-EC" sz="1400" kern="1200" dirty="0">
            <a:solidFill>
              <a:schemeClr val="tx1"/>
            </a:solidFill>
          </a:endParaRPr>
        </a:p>
        <a:p>
          <a:pPr marL="114300" lvl="1" indent="-114300" algn="l" defTabSz="622300">
            <a:lnSpc>
              <a:spcPct val="90000"/>
            </a:lnSpc>
            <a:spcBef>
              <a:spcPct val="0"/>
            </a:spcBef>
            <a:spcAft>
              <a:spcPct val="15000"/>
            </a:spcAft>
            <a:buChar char="••"/>
          </a:pPr>
          <a:r>
            <a:rPr lang="es-EC" sz="1400" kern="1200" smtClean="0">
              <a:solidFill>
                <a:schemeClr val="tx1"/>
              </a:solidFill>
            </a:rPr>
            <a:t>Incrementar la efectividad de las operaciones de contingencia de la empresa mediante la detección del daño, restauración de los procesos críticos, y restauración normal de las operaciones.</a:t>
          </a:r>
          <a:endParaRPr lang="es-EC" sz="1400" kern="1200" dirty="0">
            <a:solidFill>
              <a:schemeClr val="tx1"/>
            </a:solidFill>
          </a:endParaRPr>
        </a:p>
      </dsp:txBody>
      <dsp:txXfrm>
        <a:off x="8749463" y="1117643"/>
        <a:ext cx="2388155" cy="3480202"/>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0.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EAD871-40B9-4D4D-8483-6977CDAC5772}" type="datetimeFigureOut">
              <a:rPr lang="es-EC" smtClean="0"/>
              <a:t>08/04/2015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BDDAE05-4C34-4BDD-BA7A-2BDBE757B44C}" type="slidenum">
              <a:rPr lang="es-EC" smtClean="0"/>
              <a:t>‹Nº›</a:t>
            </a:fld>
            <a:endParaRPr lang="es-EC"/>
          </a:p>
        </p:txBody>
      </p:sp>
    </p:spTree>
    <p:extLst>
      <p:ext uri="{BB962C8B-B14F-4D97-AF65-F5344CB8AC3E}">
        <p14:creationId xmlns:p14="http://schemas.microsoft.com/office/powerpoint/2010/main" val="2954034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7EAD871-40B9-4D4D-8483-6977CDAC5772}" type="datetimeFigureOut">
              <a:rPr lang="es-EC" smtClean="0"/>
              <a:t>08/04/2015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BDDAE05-4C34-4BDD-BA7A-2BDBE757B44C}" type="slidenum">
              <a:rPr lang="es-EC" smtClean="0"/>
              <a:t>‹Nº›</a:t>
            </a:fld>
            <a:endParaRPr lang="es-EC"/>
          </a:p>
        </p:txBody>
      </p:sp>
    </p:spTree>
    <p:extLst>
      <p:ext uri="{BB962C8B-B14F-4D97-AF65-F5344CB8AC3E}">
        <p14:creationId xmlns:p14="http://schemas.microsoft.com/office/powerpoint/2010/main" val="75343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7EAD871-40B9-4D4D-8483-6977CDAC5772}" type="datetimeFigureOut">
              <a:rPr lang="es-EC" smtClean="0"/>
              <a:t>08/04/2015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BDDAE05-4C34-4BDD-BA7A-2BDBE757B44C}"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90055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7EAD871-40B9-4D4D-8483-6977CDAC5772}" type="datetimeFigureOut">
              <a:rPr lang="es-EC" smtClean="0"/>
              <a:t>08/04/2015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BDDAE05-4C34-4BDD-BA7A-2BDBE757B44C}" type="slidenum">
              <a:rPr lang="es-EC" smtClean="0"/>
              <a:t>‹Nº›</a:t>
            </a:fld>
            <a:endParaRPr lang="es-EC"/>
          </a:p>
        </p:txBody>
      </p:sp>
    </p:spTree>
    <p:extLst>
      <p:ext uri="{BB962C8B-B14F-4D97-AF65-F5344CB8AC3E}">
        <p14:creationId xmlns:p14="http://schemas.microsoft.com/office/powerpoint/2010/main" val="3383767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7EAD871-40B9-4D4D-8483-6977CDAC5772}" type="datetimeFigureOut">
              <a:rPr lang="es-EC" smtClean="0"/>
              <a:t>08/04/2015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BDDAE05-4C34-4BDD-BA7A-2BDBE757B44C}"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29021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7EAD871-40B9-4D4D-8483-6977CDAC5772}" type="datetimeFigureOut">
              <a:rPr lang="es-EC" smtClean="0"/>
              <a:t>08/04/2015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BDDAE05-4C34-4BDD-BA7A-2BDBE757B44C}" type="slidenum">
              <a:rPr lang="es-EC" smtClean="0"/>
              <a:t>‹Nº›</a:t>
            </a:fld>
            <a:endParaRPr lang="es-EC"/>
          </a:p>
        </p:txBody>
      </p:sp>
    </p:spTree>
    <p:extLst>
      <p:ext uri="{BB962C8B-B14F-4D97-AF65-F5344CB8AC3E}">
        <p14:creationId xmlns:p14="http://schemas.microsoft.com/office/powerpoint/2010/main" val="991139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EAD871-40B9-4D4D-8483-6977CDAC5772}" type="datetimeFigureOut">
              <a:rPr lang="es-EC" smtClean="0"/>
              <a:t>08/04/2015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BDDAE05-4C34-4BDD-BA7A-2BDBE757B44C}" type="slidenum">
              <a:rPr lang="es-EC" smtClean="0"/>
              <a:t>‹Nº›</a:t>
            </a:fld>
            <a:endParaRPr lang="es-EC"/>
          </a:p>
        </p:txBody>
      </p:sp>
    </p:spTree>
    <p:extLst>
      <p:ext uri="{BB962C8B-B14F-4D97-AF65-F5344CB8AC3E}">
        <p14:creationId xmlns:p14="http://schemas.microsoft.com/office/powerpoint/2010/main" val="3225531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EAD871-40B9-4D4D-8483-6977CDAC5772}" type="datetimeFigureOut">
              <a:rPr lang="es-EC" smtClean="0"/>
              <a:t>08/04/2015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BDDAE05-4C34-4BDD-BA7A-2BDBE757B44C}" type="slidenum">
              <a:rPr lang="es-EC" smtClean="0"/>
              <a:t>‹Nº›</a:t>
            </a:fld>
            <a:endParaRPr lang="es-EC"/>
          </a:p>
        </p:txBody>
      </p:sp>
    </p:spTree>
    <p:extLst>
      <p:ext uri="{BB962C8B-B14F-4D97-AF65-F5344CB8AC3E}">
        <p14:creationId xmlns:p14="http://schemas.microsoft.com/office/powerpoint/2010/main" val="1199168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EAD871-40B9-4D4D-8483-6977CDAC5772}" type="datetimeFigureOut">
              <a:rPr lang="es-EC" smtClean="0"/>
              <a:t>08/04/2015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BDDAE05-4C34-4BDD-BA7A-2BDBE757B44C}" type="slidenum">
              <a:rPr lang="es-EC" smtClean="0"/>
              <a:t>‹Nº›</a:t>
            </a:fld>
            <a:endParaRPr lang="es-EC"/>
          </a:p>
        </p:txBody>
      </p:sp>
    </p:spTree>
    <p:extLst>
      <p:ext uri="{BB962C8B-B14F-4D97-AF65-F5344CB8AC3E}">
        <p14:creationId xmlns:p14="http://schemas.microsoft.com/office/powerpoint/2010/main" val="333678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7EAD871-40B9-4D4D-8483-6977CDAC5772}" type="datetimeFigureOut">
              <a:rPr lang="es-EC" smtClean="0"/>
              <a:t>08/04/2015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BDDAE05-4C34-4BDD-BA7A-2BDBE757B44C}" type="slidenum">
              <a:rPr lang="es-EC" smtClean="0"/>
              <a:t>‹Nº›</a:t>
            </a:fld>
            <a:endParaRPr lang="es-EC"/>
          </a:p>
        </p:txBody>
      </p:sp>
    </p:spTree>
    <p:extLst>
      <p:ext uri="{BB962C8B-B14F-4D97-AF65-F5344CB8AC3E}">
        <p14:creationId xmlns:p14="http://schemas.microsoft.com/office/powerpoint/2010/main" val="554313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7EAD871-40B9-4D4D-8483-6977CDAC5772}" type="datetimeFigureOut">
              <a:rPr lang="es-EC" smtClean="0"/>
              <a:t>08/04/2015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BDDAE05-4C34-4BDD-BA7A-2BDBE757B44C}" type="slidenum">
              <a:rPr lang="es-EC" smtClean="0"/>
              <a:t>‹Nº›</a:t>
            </a:fld>
            <a:endParaRPr lang="es-EC"/>
          </a:p>
        </p:txBody>
      </p:sp>
    </p:spTree>
    <p:extLst>
      <p:ext uri="{BB962C8B-B14F-4D97-AF65-F5344CB8AC3E}">
        <p14:creationId xmlns:p14="http://schemas.microsoft.com/office/powerpoint/2010/main" val="369076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7EAD871-40B9-4D4D-8483-6977CDAC5772}" type="datetimeFigureOut">
              <a:rPr lang="es-EC" smtClean="0"/>
              <a:t>08/04/2015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BDDAE05-4C34-4BDD-BA7A-2BDBE757B44C}" type="slidenum">
              <a:rPr lang="es-EC" smtClean="0"/>
              <a:t>‹Nº›</a:t>
            </a:fld>
            <a:endParaRPr lang="es-EC"/>
          </a:p>
        </p:txBody>
      </p:sp>
    </p:spTree>
    <p:extLst>
      <p:ext uri="{BB962C8B-B14F-4D97-AF65-F5344CB8AC3E}">
        <p14:creationId xmlns:p14="http://schemas.microsoft.com/office/powerpoint/2010/main" val="2493469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7EAD871-40B9-4D4D-8483-6977CDAC5772}" type="datetimeFigureOut">
              <a:rPr lang="es-EC" smtClean="0"/>
              <a:t>08/04/2015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BDDAE05-4C34-4BDD-BA7A-2BDBE757B44C}" type="slidenum">
              <a:rPr lang="es-EC" smtClean="0"/>
              <a:t>‹Nº›</a:t>
            </a:fld>
            <a:endParaRPr lang="es-EC"/>
          </a:p>
        </p:txBody>
      </p:sp>
    </p:spTree>
    <p:extLst>
      <p:ext uri="{BB962C8B-B14F-4D97-AF65-F5344CB8AC3E}">
        <p14:creationId xmlns:p14="http://schemas.microsoft.com/office/powerpoint/2010/main" val="1226653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AD871-40B9-4D4D-8483-6977CDAC5772}" type="datetimeFigureOut">
              <a:rPr lang="es-EC" smtClean="0"/>
              <a:t>08/04/2015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BDDAE05-4C34-4BDD-BA7A-2BDBE757B44C}" type="slidenum">
              <a:rPr lang="es-EC" smtClean="0"/>
              <a:t>‹Nº›</a:t>
            </a:fld>
            <a:endParaRPr lang="es-EC"/>
          </a:p>
        </p:txBody>
      </p:sp>
    </p:spTree>
    <p:extLst>
      <p:ext uri="{BB962C8B-B14F-4D97-AF65-F5344CB8AC3E}">
        <p14:creationId xmlns:p14="http://schemas.microsoft.com/office/powerpoint/2010/main" val="58748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EAD871-40B9-4D4D-8483-6977CDAC5772}" type="datetimeFigureOut">
              <a:rPr lang="es-EC" smtClean="0"/>
              <a:t>08/04/2015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BDDAE05-4C34-4BDD-BA7A-2BDBE757B44C}" type="slidenum">
              <a:rPr lang="es-EC" smtClean="0"/>
              <a:t>‹Nº›</a:t>
            </a:fld>
            <a:endParaRPr lang="es-EC"/>
          </a:p>
        </p:txBody>
      </p:sp>
    </p:spTree>
    <p:extLst>
      <p:ext uri="{BB962C8B-B14F-4D97-AF65-F5344CB8AC3E}">
        <p14:creationId xmlns:p14="http://schemas.microsoft.com/office/powerpoint/2010/main" val="3239557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EAD871-40B9-4D4D-8483-6977CDAC5772}" type="datetimeFigureOut">
              <a:rPr lang="es-EC" smtClean="0"/>
              <a:t>08/04/2015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BDDAE05-4C34-4BDD-BA7A-2BDBE757B44C}" type="slidenum">
              <a:rPr lang="es-EC" smtClean="0"/>
              <a:t>‹Nº›</a:t>
            </a:fld>
            <a:endParaRPr lang="es-EC"/>
          </a:p>
        </p:txBody>
      </p:sp>
    </p:spTree>
    <p:extLst>
      <p:ext uri="{BB962C8B-B14F-4D97-AF65-F5344CB8AC3E}">
        <p14:creationId xmlns:p14="http://schemas.microsoft.com/office/powerpoint/2010/main" val="3082685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42000">
              <a:schemeClr val="accent1">
                <a:lumMod val="20000"/>
                <a:lumOff val="80000"/>
              </a:schemeClr>
            </a:gs>
            <a:gs pos="27000">
              <a:schemeClr val="accent1">
                <a:lumMod val="20000"/>
                <a:lumOff val="80000"/>
              </a:schemeClr>
            </a:gs>
            <a:gs pos="84000">
              <a:schemeClr val="bg1"/>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EAD871-40B9-4D4D-8483-6977CDAC5772}" type="datetimeFigureOut">
              <a:rPr lang="es-EC" smtClean="0"/>
              <a:t>08/04/2015</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BDDAE05-4C34-4BDD-BA7A-2BDBE757B44C}" type="slidenum">
              <a:rPr lang="es-EC" smtClean="0"/>
              <a:t>‹Nº›</a:t>
            </a:fld>
            <a:endParaRPr lang="es-EC"/>
          </a:p>
        </p:txBody>
      </p:sp>
    </p:spTree>
    <p:extLst>
      <p:ext uri="{BB962C8B-B14F-4D97-AF65-F5344CB8AC3E}">
        <p14:creationId xmlns:p14="http://schemas.microsoft.com/office/powerpoint/2010/main" val="35038913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Layout" Target="../diagrams/layout10.xml"/><Relationship Id="rId7" Type="http://schemas.openxmlformats.org/officeDocument/2006/relationships/image" Target="../media/image1.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diagramLayout" Target="../diagrams/layout11.xml"/><Relationship Id="rId7" Type="http://schemas.openxmlformats.org/officeDocument/2006/relationships/image" Target="../media/image50.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10" Type="http://schemas.openxmlformats.org/officeDocument/2006/relationships/image" Target="../media/image52.png"/><Relationship Id="rId4" Type="http://schemas.openxmlformats.org/officeDocument/2006/relationships/diagramQuickStyle" Target="../diagrams/quickStyle11.xml"/><Relationship Id="rId9"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image" Target="../media/image3.png"/><Relationship Id="rId12" Type="http://schemas.openxmlformats.org/officeDocument/2006/relationships/diagramData" Target="../diagrams/data3.xml"/><Relationship Id="rId2" Type="http://schemas.openxmlformats.org/officeDocument/2006/relationships/diagramData" Target="../diagrams/data2.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png"/><Relationship Id="rId5" Type="http://schemas.openxmlformats.org/officeDocument/2006/relationships/diagramColors" Target="../diagrams/colors2.xml"/><Relationship Id="rId15" Type="http://schemas.openxmlformats.org/officeDocument/2006/relationships/diagramColors" Target="../diagrams/colors3.xml"/><Relationship Id="rId10" Type="http://schemas.openxmlformats.org/officeDocument/2006/relationships/image" Target="../media/image6.png"/><Relationship Id="rId4" Type="http://schemas.openxmlformats.org/officeDocument/2006/relationships/diagramQuickStyle" Target="../diagrams/quickStyle2.xml"/><Relationship Id="rId9" Type="http://schemas.openxmlformats.org/officeDocument/2006/relationships/image" Target="../media/image5.png"/><Relationship Id="rId1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rcRect/>
          <a:stretch>
            <a:fillRect/>
          </a:stretch>
        </p:blipFill>
        <p:spPr bwMode="auto">
          <a:xfrm>
            <a:off x="3532817" y="383116"/>
            <a:ext cx="3726112" cy="1248737"/>
          </a:xfrm>
          <a:prstGeom prst="rect">
            <a:avLst/>
          </a:prstGeom>
          <a:noFill/>
          <a:ln w="9525">
            <a:noFill/>
            <a:miter lim="800000"/>
            <a:headEnd/>
            <a:tailEnd/>
          </a:ln>
        </p:spPr>
      </p:pic>
      <p:sp>
        <p:nvSpPr>
          <p:cNvPr id="5" name="4 Rectángulo"/>
          <p:cNvSpPr>
            <a:spLocks noGrp="1"/>
          </p:cNvSpPr>
          <p:nvPr>
            <p:ph type="ctrTitle"/>
          </p:nvPr>
        </p:nvSpPr>
        <p:spPr>
          <a:xfrm>
            <a:off x="1512405" y="1883189"/>
            <a:ext cx="7766936" cy="2308324"/>
          </a:xfrm>
          <a:prstGeom prst="rect">
            <a:avLst/>
          </a:prstGeom>
        </p:spPr>
        <p:txBody>
          <a:bodyPr wrap="square">
            <a:spAutoFit/>
          </a:bodyPr>
          <a:lstStyle/>
          <a:p>
            <a:pPr algn="ctr">
              <a:lnSpc>
                <a:spcPct val="200000"/>
              </a:lnSpc>
            </a:pPr>
            <a:r>
              <a:rPr lang="es-EC" sz="2400" b="1" dirty="0">
                <a:solidFill>
                  <a:schemeClr val="tx1"/>
                </a:solidFill>
              </a:rPr>
              <a:t>DEPARTAMENTO DE ELÉCTRICA Y ELECTRÓNICA</a:t>
            </a:r>
            <a:endParaRPr lang="es-ES" sz="2400" dirty="0">
              <a:solidFill>
                <a:schemeClr val="tx1"/>
              </a:solidFill>
            </a:endParaRPr>
          </a:p>
          <a:p>
            <a:pPr algn="ctr">
              <a:lnSpc>
                <a:spcPct val="200000"/>
              </a:lnSpc>
            </a:pPr>
            <a:r>
              <a:rPr lang="es-EC" sz="2400" b="1" dirty="0">
                <a:solidFill>
                  <a:schemeClr val="tx1"/>
                </a:solidFill>
              </a:rPr>
              <a:t>CARRERA DE INGENIERÍA EN ELECTRÓNICA, REDES Y COMUNICACIÓN DE DATOS</a:t>
            </a:r>
            <a:endParaRPr lang="es-ES" sz="2400" dirty="0">
              <a:solidFill>
                <a:schemeClr val="tx1"/>
              </a:solidFill>
            </a:endParaRPr>
          </a:p>
        </p:txBody>
      </p:sp>
      <p:sp>
        <p:nvSpPr>
          <p:cNvPr id="6" name="5 Rectángulo"/>
          <p:cNvSpPr/>
          <p:nvPr/>
        </p:nvSpPr>
        <p:spPr>
          <a:xfrm>
            <a:off x="1512405" y="4015436"/>
            <a:ext cx="8568952" cy="2123658"/>
          </a:xfrm>
          <a:prstGeom prst="rect">
            <a:avLst/>
          </a:prstGeom>
        </p:spPr>
        <p:txBody>
          <a:bodyPr wrap="square">
            <a:spAutoFit/>
          </a:bodyPr>
          <a:lstStyle/>
          <a:p>
            <a:pPr algn="ctr"/>
            <a:r>
              <a:rPr lang="es-EC" b="1" dirty="0"/>
              <a:t> </a:t>
            </a:r>
            <a:endParaRPr lang="es-ES" dirty="0"/>
          </a:p>
          <a:p>
            <a:pPr algn="ctr"/>
            <a:r>
              <a:rPr lang="es-EC" sz="2800" b="1" dirty="0"/>
              <a:t>ERIKA ELIZABETH VELOZ VILLAVICENCIO</a:t>
            </a:r>
            <a:endParaRPr lang="es-ES" sz="2800" dirty="0"/>
          </a:p>
          <a:p>
            <a:pPr algn="ctr"/>
            <a:r>
              <a:rPr lang="es-EC" b="1" dirty="0"/>
              <a:t> </a:t>
            </a:r>
            <a:endParaRPr lang="es-ES" dirty="0"/>
          </a:p>
          <a:p>
            <a:pPr algn="ctr"/>
            <a:r>
              <a:rPr lang="es-EC" sz="2000" b="1" dirty="0"/>
              <a:t> </a:t>
            </a:r>
            <a:endParaRPr lang="es-ES" sz="2000" dirty="0"/>
          </a:p>
          <a:p>
            <a:pPr algn="just"/>
            <a:r>
              <a:rPr lang="es-EC" sz="1600" b="1" dirty="0"/>
              <a:t>DIRECTOR: ING. DANILO CORRAL</a:t>
            </a:r>
            <a:endParaRPr lang="es-ES" sz="1600" dirty="0"/>
          </a:p>
          <a:p>
            <a:pPr algn="just"/>
            <a:r>
              <a:rPr lang="es-EC" sz="1600" b="1" dirty="0"/>
              <a:t>CODIRECTOR: ING. CARLOS ROMERO</a:t>
            </a:r>
            <a:endParaRPr lang="es-ES" sz="1600" dirty="0"/>
          </a:p>
          <a:p>
            <a:pPr algn="just"/>
            <a:r>
              <a:rPr lang="es-EC" sz="1600" b="1" dirty="0"/>
              <a:t>SANGOLQUÍ, </a:t>
            </a:r>
            <a:r>
              <a:rPr lang="es-EC" sz="1600" b="1" dirty="0" smtClean="0"/>
              <a:t>MARZO </a:t>
            </a:r>
            <a:r>
              <a:rPr lang="es-EC" sz="1600" b="1" dirty="0"/>
              <a:t>2015</a:t>
            </a:r>
            <a:endParaRPr lang="es-ES" sz="1600" dirty="0"/>
          </a:p>
        </p:txBody>
      </p:sp>
    </p:spTree>
    <p:extLst>
      <p:ext uri="{BB962C8B-B14F-4D97-AF65-F5344CB8AC3E}">
        <p14:creationId xmlns:p14="http://schemas.microsoft.com/office/powerpoint/2010/main" val="2905923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a:spLocks noGrp="1"/>
          </p:cNvSpPr>
          <p:nvPr>
            <p:ph type="title"/>
          </p:nvPr>
        </p:nvSpPr>
        <p:spPr>
          <a:xfrm>
            <a:off x="1511886" y="2228894"/>
            <a:ext cx="8229600" cy="3240360"/>
          </a:xfrm>
        </p:spPr>
        <p:txBody>
          <a:bodyPr>
            <a:noAutofit/>
          </a:bodyPr>
          <a:lstStyle/>
          <a:p>
            <a:pPr algn="ctr"/>
            <a:r>
              <a:rPr lang="es-EC" b="1" dirty="0" smtClean="0">
                <a:solidFill>
                  <a:schemeClr val="tx1"/>
                </a:solidFill>
              </a:rPr>
              <a:t>SITUACIÓN ACTUAL DE LA EMPRESA</a:t>
            </a:r>
            <a:endParaRPr lang="es-ES" sz="3200" b="1" dirty="0"/>
          </a:p>
        </p:txBody>
      </p:sp>
      <p:pic>
        <p:nvPicPr>
          <p:cNvPr id="8" name="Imagen 7"/>
          <p:cNvPicPr/>
          <p:nvPr/>
        </p:nvPicPr>
        <p:blipFill>
          <a:blip r:embed="rId2"/>
          <a:srcRect/>
          <a:stretch>
            <a:fillRect/>
          </a:stretch>
        </p:blipFill>
        <p:spPr bwMode="auto">
          <a:xfrm>
            <a:off x="3532817" y="383116"/>
            <a:ext cx="3726112" cy="1248737"/>
          </a:xfrm>
          <a:prstGeom prst="rect">
            <a:avLst/>
          </a:prstGeom>
          <a:noFill/>
          <a:ln w="9525">
            <a:noFill/>
            <a:miter lim="800000"/>
            <a:headEnd/>
            <a:tailEnd/>
          </a:ln>
        </p:spPr>
      </p:pic>
      <p:pic>
        <p:nvPicPr>
          <p:cNvPr id="2" name="Imagen 1"/>
          <p:cNvPicPr>
            <a:picLocks noChangeAspect="1"/>
          </p:cNvPicPr>
          <p:nvPr/>
        </p:nvPicPr>
        <p:blipFill>
          <a:blip r:embed="rId3"/>
          <a:stretch>
            <a:fillRect/>
          </a:stretch>
        </p:blipFill>
        <p:spPr>
          <a:xfrm>
            <a:off x="4000516" y="2971674"/>
            <a:ext cx="3483275" cy="2739809"/>
          </a:xfrm>
          <a:prstGeom prst="rect">
            <a:avLst/>
          </a:prstGeom>
        </p:spPr>
      </p:pic>
    </p:spTree>
    <p:extLst>
      <p:ext uri="{BB962C8B-B14F-4D97-AF65-F5344CB8AC3E}">
        <p14:creationId xmlns:p14="http://schemas.microsoft.com/office/powerpoint/2010/main" val="37626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3267" y="891313"/>
            <a:ext cx="8596668" cy="1320800"/>
          </a:xfrm>
        </p:spPr>
        <p:txBody>
          <a:bodyPr/>
          <a:lstStyle/>
          <a:p>
            <a:r>
              <a:rPr lang="es-EC" dirty="0" smtClean="0">
                <a:solidFill>
                  <a:schemeClr val="tx1"/>
                </a:solidFill>
              </a:rPr>
              <a:t>Organigrama General del área de IT y Procesos</a:t>
            </a:r>
            <a:endParaRPr lang="es-EC" dirty="0">
              <a:solidFill>
                <a:schemeClr val="tx1"/>
              </a:solidFill>
            </a:endParaRPr>
          </a:p>
        </p:txBody>
      </p:sp>
      <p:pic>
        <p:nvPicPr>
          <p:cNvPr id="4" name="Imagen 3"/>
          <p:cNvPicPr/>
          <p:nvPr/>
        </p:nvPicPr>
        <p:blipFill>
          <a:blip r:embed="rId2"/>
          <a:srcRect/>
          <a:stretch>
            <a:fillRect/>
          </a:stretch>
        </p:blipFill>
        <p:spPr bwMode="auto">
          <a:xfrm>
            <a:off x="7134931" y="148069"/>
            <a:ext cx="2125004" cy="654148"/>
          </a:xfrm>
          <a:prstGeom prst="rect">
            <a:avLst/>
          </a:prstGeom>
          <a:noFill/>
          <a:ln w="9525">
            <a:noFill/>
            <a:miter lim="800000"/>
            <a:headEnd/>
            <a:tailEnd/>
          </a:ln>
        </p:spPr>
      </p:pic>
      <p:pic>
        <p:nvPicPr>
          <p:cNvPr id="5" name="Imagen 4"/>
          <p:cNvPicPr>
            <a:picLocks noChangeAspect="1"/>
          </p:cNvPicPr>
          <p:nvPr/>
        </p:nvPicPr>
        <p:blipFill>
          <a:blip r:embed="rId3"/>
          <a:stretch>
            <a:fillRect/>
          </a:stretch>
        </p:blipFill>
        <p:spPr>
          <a:xfrm>
            <a:off x="436098" y="2212113"/>
            <a:ext cx="10761785" cy="3840498"/>
          </a:xfrm>
          <a:prstGeom prst="rect">
            <a:avLst/>
          </a:prstGeom>
        </p:spPr>
      </p:pic>
      <p:pic>
        <p:nvPicPr>
          <p:cNvPr id="6" name="Imagen 5"/>
          <p:cNvPicPr>
            <a:picLocks noChangeAspect="1"/>
          </p:cNvPicPr>
          <p:nvPr/>
        </p:nvPicPr>
        <p:blipFill>
          <a:blip r:embed="rId4"/>
          <a:stretch>
            <a:fillRect/>
          </a:stretch>
        </p:blipFill>
        <p:spPr>
          <a:xfrm>
            <a:off x="663267" y="4285028"/>
            <a:ext cx="1933575" cy="1595267"/>
          </a:xfrm>
          <a:prstGeom prst="rect">
            <a:avLst/>
          </a:prstGeom>
        </p:spPr>
      </p:pic>
      <p:pic>
        <p:nvPicPr>
          <p:cNvPr id="7" name="Imagen 6"/>
          <p:cNvPicPr>
            <a:picLocks noChangeAspect="1"/>
          </p:cNvPicPr>
          <p:nvPr/>
        </p:nvPicPr>
        <p:blipFill>
          <a:blip r:embed="rId5"/>
          <a:stretch>
            <a:fillRect/>
          </a:stretch>
        </p:blipFill>
        <p:spPr>
          <a:xfrm>
            <a:off x="6710289" y="4281446"/>
            <a:ext cx="1951896" cy="1771165"/>
          </a:xfrm>
          <a:prstGeom prst="rect">
            <a:avLst/>
          </a:prstGeom>
        </p:spPr>
      </p:pic>
      <p:pic>
        <p:nvPicPr>
          <p:cNvPr id="8" name="Imagen 7"/>
          <p:cNvPicPr>
            <a:picLocks noChangeAspect="1"/>
          </p:cNvPicPr>
          <p:nvPr/>
        </p:nvPicPr>
        <p:blipFill>
          <a:blip r:embed="rId6"/>
          <a:stretch>
            <a:fillRect/>
          </a:stretch>
        </p:blipFill>
        <p:spPr>
          <a:xfrm>
            <a:off x="9259935" y="4281446"/>
            <a:ext cx="1771165" cy="1771165"/>
          </a:xfrm>
          <a:prstGeom prst="rect">
            <a:avLst/>
          </a:prstGeom>
        </p:spPr>
      </p:pic>
      <p:pic>
        <p:nvPicPr>
          <p:cNvPr id="9" name="Imagen 8"/>
          <p:cNvPicPr>
            <a:picLocks noChangeAspect="1"/>
          </p:cNvPicPr>
          <p:nvPr/>
        </p:nvPicPr>
        <p:blipFill>
          <a:blip r:embed="rId7"/>
          <a:stretch>
            <a:fillRect/>
          </a:stretch>
        </p:blipFill>
        <p:spPr>
          <a:xfrm>
            <a:off x="3069029" y="4448636"/>
            <a:ext cx="1443198" cy="1436784"/>
          </a:xfrm>
          <a:prstGeom prst="rect">
            <a:avLst/>
          </a:prstGeom>
        </p:spPr>
      </p:pic>
    </p:spTree>
    <p:extLst>
      <p:ext uri="{BB962C8B-B14F-4D97-AF65-F5344CB8AC3E}">
        <p14:creationId xmlns:p14="http://schemas.microsoft.com/office/powerpoint/2010/main" val="356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7990148" cy="1320800"/>
          </a:xfrm>
        </p:spPr>
        <p:txBody>
          <a:bodyPr>
            <a:normAutofit/>
          </a:bodyPr>
          <a:lstStyle/>
          <a:p>
            <a:r>
              <a:rPr lang="es-EC" dirty="0" smtClean="0">
                <a:solidFill>
                  <a:schemeClr val="tx1"/>
                </a:solidFill>
              </a:rPr>
              <a:t>Arquitectura de red</a:t>
            </a:r>
            <a:br>
              <a:rPr lang="es-EC" dirty="0" smtClean="0">
                <a:solidFill>
                  <a:schemeClr val="tx1"/>
                </a:solidFill>
              </a:rPr>
            </a:br>
            <a:endParaRPr lang="es-EC" dirty="0">
              <a:solidFill>
                <a:schemeClr val="tx1"/>
              </a:solidFill>
            </a:endParaRPr>
          </a:p>
        </p:txBody>
      </p:sp>
      <p:sp>
        <p:nvSpPr>
          <p:cNvPr id="3" name="AutoShape 2" descr="Resultado de imagen para phishing informat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5" name="Tabla 4"/>
          <p:cNvGraphicFramePr>
            <a:graphicFrameLocks noGrp="1"/>
          </p:cNvGraphicFramePr>
          <p:nvPr>
            <p:extLst>
              <p:ext uri="{D42A27DB-BD31-4B8C-83A1-F6EECF244321}">
                <p14:modId xmlns:p14="http://schemas.microsoft.com/office/powerpoint/2010/main" val="1161660520"/>
              </p:ext>
            </p:extLst>
          </p:nvPr>
        </p:nvGraphicFramePr>
        <p:xfrm>
          <a:off x="6753597" y="1569792"/>
          <a:ext cx="5244495" cy="4389120"/>
        </p:xfrm>
        <a:graphic>
          <a:graphicData uri="http://schemas.openxmlformats.org/drawingml/2006/table">
            <a:tbl>
              <a:tblPr firstRow="1" firstCol="1" bandRow="1">
                <a:tableStyleId>{EB9631B5-78F2-41C9-869B-9F39066F8104}</a:tableStyleId>
              </a:tblPr>
              <a:tblGrid>
                <a:gridCol w="1169283"/>
                <a:gridCol w="1922567"/>
                <a:gridCol w="935958"/>
                <a:gridCol w="1216687"/>
              </a:tblGrid>
              <a:tr h="398416">
                <a:tc>
                  <a:txBody>
                    <a:bodyPr/>
                    <a:lstStyle/>
                    <a:p>
                      <a:pPr algn="ctr">
                        <a:lnSpc>
                          <a:spcPct val="150000"/>
                        </a:lnSpc>
                        <a:spcAft>
                          <a:spcPts val="0"/>
                        </a:spcAft>
                      </a:pPr>
                      <a:r>
                        <a:rPr lang="es-EC" sz="1400" dirty="0">
                          <a:solidFill>
                            <a:schemeClr val="tx1"/>
                          </a:solidFill>
                          <a:effectLst/>
                        </a:rPr>
                        <a:t>PROVEEDOR</a:t>
                      </a:r>
                      <a:endPar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200" dirty="0">
                          <a:solidFill>
                            <a:schemeClr val="tx1"/>
                          </a:solidFill>
                          <a:effectLst/>
                        </a:rPr>
                        <a:t>AGENCIA</a:t>
                      </a:r>
                      <a:endParaRPr lang="es-EC" sz="10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200" dirty="0">
                          <a:solidFill>
                            <a:schemeClr val="tx1"/>
                          </a:solidFill>
                          <a:effectLst/>
                        </a:rPr>
                        <a:t>ANCHO DE BANDA</a:t>
                      </a:r>
                      <a:endParaRPr lang="es-EC" sz="10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200" dirty="0">
                          <a:solidFill>
                            <a:schemeClr val="tx1"/>
                          </a:solidFill>
                          <a:effectLst/>
                        </a:rPr>
                        <a:t># USUARIOS</a:t>
                      </a:r>
                      <a:endParaRPr lang="es-EC" sz="10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796">
                <a:tc rowSpan="4">
                  <a:txBody>
                    <a:bodyPr/>
                    <a:lstStyle/>
                    <a:p>
                      <a:pPr algn="l">
                        <a:lnSpc>
                          <a:spcPct val="150000"/>
                        </a:lnSpc>
                        <a:spcAft>
                          <a:spcPts val="0"/>
                        </a:spcAft>
                      </a:pPr>
                      <a:r>
                        <a:rPr lang="es-EC" sz="1400" dirty="0">
                          <a:solidFill>
                            <a:schemeClr val="tx1"/>
                          </a:solidFill>
                          <a:effectLst/>
                        </a:rPr>
                        <a:t>Proveedor 1</a:t>
                      </a:r>
                      <a:endParaRPr lang="es-EC" sz="1100" dirty="0">
                        <a:solidFill>
                          <a:schemeClr val="tx1"/>
                        </a:solidFill>
                        <a:effectLst/>
                      </a:endParaRPr>
                    </a:p>
                    <a:p>
                      <a:pPr algn="l">
                        <a:lnSpc>
                          <a:spcPct val="150000"/>
                        </a:lnSpc>
                        <a:spcAft>
                          <a:spcPts val="0"/>
                        </a:spcAft>
                      </a:pPr>
                      <a:r>
                        <a:rPr lang="es-EC" sz="1400" dirty="0">
                          <a:solidFill>
                            <a:schemeClr val="tx1"/>
                          </a:solidFill>
                          <a:effectLst/>
                        </a:rPr>
                        <a:t> </a:t>
                      </a:r>
                      <a:endParaRPr lang="es-EC" sz="1100" dirty="0">
                        <a:solidFill>
                          <a:schemeClr val="tx1"/>
                        </a:solidFill>
                        <a:effectLst/>
                      </a:endParaRPr>
                    </a:p>
                    <a:p>
                      <a:pPr algn="l">
                        <a:lnSpc>
                          <a:spcPct val="150000"/>
                        </a:lnSpc>
                        <a:spcAft>
                          <a:spcPts val="0"/>
                        </a:spcAft>
                      </a:pPr>
                      <a:r>
                        <a:rPr lang="es-EC" sz="1400" dirty="0">
                          <a:solidFill>
                            <a:schemeClr val="tx1"/>
                          </a:solidFill>
                          <a:effectLst/>
                        </a:rPr>
                        <a:t> </a:t>
                      </a:r>
                      <a:endParaRPr lang="es-EC" sz="1100" dirty="0">
                        <a:solidFill>
                          <a:schemeClr val="tx1"/>
                        </a:solidFill>
                        <a:effectLst/>
                      </a:endParaRPr>
                    </a:p>
                    <a:p>
                      <a:pPr algn="l">
                        <a:lnSpc>
                          <a:spcPct val="150000"/>
                        </a:lnSpc>
                        <a:spcAft>
                          <a:spcPts val="0"/>
                        </a:spcAft>
                      </a:pPr>
                      <a:r>
                        <a:rPr lang="es-EC" sz="1400" dirty="0">
                          <a:solidFill>
                            <a:schemeClr val="tx1"/>
                          </a:solidFill>
                          <a:effectLst/>
                        </a:rPr>
                        <a:t> </a:t>
                      </a:r>
                      <a:endPar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C" sz="1400" dirty="0">
                          <a:solidFill>
                            <a:schemeClr val="tx1"/>
                          </a:solidFill>
                          <a:effectLst/>
                        </a:rPr>
                        <a:t>Edificio Principal UIO</a:t>
                      </a:r>
                      <a:endPar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s-EC" sz="1100" dirty="0">
                        <a:solidFill>
                          <a:schemeClr val="tx1"/>
                        </a:solidFill>
                        <a:effectLst/>
                        <a:latin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400" dirty="0">
                          <a:solidFill>
                            <a:schemeClr val="tx1"/>
                          </a:solidFill>
                          <a:effectLst/>
                        </a:rPr>
                        <a:t>270</a:t>
                      </a:r>
                      <a:endPar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pPr algn="l">
                        <a:lnSpc>
                          <a:spcPct val="150000"/>
                        </a:lnSpc>
                        <a:spcAft>
                          <a:spcPts val="0"/>
                        </a:spcAft>
                      </a:pPr>
                      <a:endParaRPr lang="es-EC"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dirty="0">
                          <a:solidFill>
                            <a:schemeClr val="tx1"/>
                          </a:solidFill>
                          <a:effectLst/>
                        </a:rPr>
                        <a:t>Agencia El Recreo</a:t>
                      </a:r>
                      <a:endPar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400">
                          <a:solidFill>
                            <a:schemeClr val="tx1"/>
                          </a:solidFill>
                          <a:effectLst/>
                        </a:rPr>
                        <a:t>2 Mbps</a:t>
                      </a:r>
                      <a:endPar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400" dirty="0">
                          <a:solidFill>
                            <a:schemeClr val="tx1"/>
                          </a:solidFill>
                          <a:effectLst/>
                        </a:rPr>
                        <a:t>15</a:t>
                      </a:r>
                      <a:endPar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pPr algn="l">
                        <a:lnSpc>
                          <a:spcPct val="150000"/>
                        </a:lnSpc>
                        <a:spcAft>
                          <a:spcPts val="0"/>
                        </a:spcAft>
                      </a:pPr>
                      <a:endParaRPr lang="es-EC"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dirty="0">
                          <a:solidFill>
                            <a:schemeClr val="tx1"/>
                          </a:solidFill>
                          <a:effectLst/>
                        </a:rPr>
                        <a:t>Agencia Manta</a:t>
                      </a:r>
                      <a:endPar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400">
                          <a:solidFill>
                            <a:schemeClr val="tx1"/>
                          </a:solidFill>
                          <a:effectLst/>
                        </a:rPr>
                        <a:t>4 Mbps</a:t>
                      </a:r>
                      <a:endPar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400">
                          <a:solidFill>
                            <a:schemeClr val="tx1"/>
                          </a:solidFill>
                          <a:effectLst/>
                        </a:rPr>
                        <a:t>12</a:t>
                      </a:r>
                      <a:endPar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pPr algn="l">
                        <a:lnSpc>
                          <a:spcPct val="150000"/>
                        </a:lnSpc>
                        <a:spcAft>
                          <a:spcPts val="0"/>
                        </a:spcAft>
                      </a:pPr>
                      <a:endParaRPr lang="es-EC"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a:solidFill>
                            <a:schemeClr val="tx1"/>
                          </a:solidFill>
                          <a:effectLst/>
                        </a:rPr>
                        <a:t>Sucursal Cuenca</a:t>
                      </a:r>
                      <a:endPar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400">
                          <a:solidFill>
                            <a:schemeClr val="tx1"/>
                          </a:solidFill>
                          <a:effectLst/>
                        </a:rPr>
                        <a:t>10 Mbps</a:t>
                      </a:r>
                      <a:endPar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400">
                          <a:solidFill>
                            <a:schemeClr val="tx1"/>
                          </a:solidFill>
                          <a:effectLst/>
                        </a:rPr>
                        <a:t>12</a:t>
                      </a:r>
                      <a:endPar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rowSpan="7">
                  <a:txBody>
                    <a:bodyPr/>
                    <a:lstStyle/>
                    <a:p>
                      <a:pPr algn="l">
                        <a:lnSpc>
                          <a:spcPct val="150000"/>
                        </a:lnSpc>
                        <a:spcAft>
                          <a:spcPts val="0"/>
                        </a:spcAft>
                      </a:pPr>
                      <a:r>
                        <a:rPr lang="es-EC" sz="1400" dirty="0">
                          <a:solidFill>
                            <a:schemeClr val="tx1"/>
                          </a:solidFill>
                          <a:effectLst/>
                        </a:rPr>
                        <a:t>Proveedor 2</a:t>
                      </a:r>
                      <a:endParaRPr lang="es-EC" sz="1100" dirty="0">
                        <a:solidFill>
                          <a:schemeClr val="tx1"/>
                        </a:solidFill>
                        <a:effectLst/>
                      </a:endParaRPr>
                    </a:p>
                    <a:p>
                      <a:pPr algn="l">
                        <a:lnSpc>
                          <a:spcPct val="150000"/>
                        </a:lnSpc>
                        <a:spcAft>
                          <a:spcPts val="0"/>
                        </a:spcAft>
                      </a:pPr>
                      <a:r>
                        <a:rPr lang="es-EC" sz="1400" dirty="0">
                          <a:solidFill>
                            <a:schemeClr val="tx1"/>
                          </a:solidFill>
                          <a:effectLst/>
                        </a:rPr>
                        <a:t> </a:t>
                      </a:r>
                      <a:endParaRPr lang="es-EC" sz="1100" dirty="0">
                        <a:solidFill>
                          <a:schemeClr val="tx1"/>
                        </a:solidFill>
                        <a:effectLst/>
                      </a:endParaRPr>
                    </a:p>
                    <a:p>
                      <a:pPr algn="l">
                        <a:lnSpc>
                          <a:spcPct val="150000"/>
                        </a:lnSpc>
                        <a:spcAft>
                          <a:spcPts val="0"/>
                        </a:spcAft>
                      </a:pPr>
                      <a:r>
                        <a:rPr lang="es-EC" sz="1400" dirty="0">
                          <a:solidFill>
                            <a:schemeClr val="tx1"/>
                          </a:solidFill>
                          <a:effectLst/>
                        </a:rPr>
                        <a:t> </a:t>
                      </a:r>
                      <a:endParaRPr lang="es-EC" sz="1100" dirty="0">
                        <a:solidFill>
                          <a:schemeClr val="tx1"/>
                        </a:solidFill>
                        <a:effectLst/>
                      </a:endParaRPr>
                    </a:p>
                    <a:p>
                      <a:pPr algn="l">
                        <a:lnSpc>
                          <a:spcPct val="150000"/>
                        </a:lnSpc>
                        <a:spcAft>
                          <a:spcPts val="0"/>
                        </a:spcAft>
                      </a:pPr>
                      <a:r>
                        <a:rPr lang="es-EC" sz="1400" dirty="0">
                          <a:solidFill>
                            <a:schemeClr val="tx1"/>
                          </a:solidFill>
                          <a:effectLst/>
                        </a:rPr>
                        <a:t> </a:t>
                      </a:r>
                      <a:endParaRPr lang="es-EC" sz="1100" dirty="0">
                        <a:solidFill>
                          <a:schemeClr val="tx1"/>
                        </a:solidFill>
                        <a:effectLst/>
                      </a:endParaRPr>
                    </a:p>
                    <a:p>
                      <a:pPr algn="l">
                        <a:lnSpc>
                          <a:spcPct val="150000"/>
                        </a:lnSpc>
                        <a:spcAft>
                          <a:spcPts val="0"/>
                        </a:spcAft>
                      </a:pPr>
                      <a:r>
                        <a:rPr lang="es-EC" sz="1400" dirty="0">
                          <a:solidFill>
                            <a:schemeClr val="tx1"/>
                          </a:solidFill>
                          <a:effectLst/>
                        </a:rPr>
                        <a:t> </a:t>
                      </a:r>
                      <a:endParaRPr lang="es-EC" sz="1100" dirty="0">
                        <a:solidFill>
                          <a:schemeClr val="tx1"/>
                        </a:solidFill>
                        <a:effectLst/>
                      </a:endParaRPr>
                    </a:p>
                    <a:p>
                      <a:pPr algn="l">
                        <a:lnSpc>
                          <a:spcPct val="150000"/>
                        </a:lnSpc>
                        <a:spcAft>
                          <a:spcPts val="0"/>
                        </a:spcAft>
                      </a:pPr>
                      <a:r>
                        <a:rPr lang="es-EC" sz="1400" dirty="0">
                          <a:solidFill>
                            <a:schemeClr val="tx1"/>
                          </a:solidFill>
                          <a:effectLst/>
                        </a:rPr>
                        <a:t> </a:t>
                      </a:r>
                      <a:endParaRPr lang="es-EC" sz="1100" dirty="0">
                        <a:solidFill>
                          <a:schemeClr val="tx1"/>
                        </a:solidFill>
                        <a:effectLst/>
                      </a:endParaRPr>
                    </a:p>
                    <a:p>
                      <a:pPr algn="l">
                        <a:lnSpc>
                          <a:spcPct val="150000"/>
                        </a:lnSpc>
                        <a:spcAft>
                          <a:spcPts val="0"/>
                        </a:spcAft>
                      </a:pPr>
                      <a:r>
                        <a:rPr lang="es-EC" sz="1400" dirty="0">
                          <a:solidFill>
                            <a:schemeClr val="tx1"/>
                          </a:solidFill>
                          <a:effectLst/>
                        </a:rPr>
                        <a:t> </a:t>
                      </a:r>
                      <a:endPar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C" sz="1400">
                          <a:solidFill>
                            <a:schemeClr val="tx1"/>
                          </a:solidFill>
                          <a:effectLst/>
                        </a:rPr>
                        <a:t>Sucursal Loja</a:t>
                      </a:r>
                      <a:endPar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400" dirty="0">
                          <a:solidFill>
                            <a:schemeClr val="tx1"/>
                          </a:solidFill>
                          <a:effectLst/>
                        </a:rPr>
                        <a:t>2 Mbps</a:t>
                      </a:r>
                      <a:endPar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400">
                          <a:solidFill>
                            <a:schemeClr val="tx1"/>
                          </a:solidFill>
                          <a:effectLst/>
                        </a:rPr>
                        <a:t>12</a:t>
                      </a:r>
                      <a:endPar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pPr algn="l">
                        <a:lnSpc>
                          <a:spcPct val="150000"/>
                        </a:lnSpc>
                        <a:spcAft>
                          <a:spcPts val="0"/>
                        </a:spcAft>
                      </a:pPr>
                      <a:endParaRPr lang="es-EC"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dirty="0">
                          <a:solidFill>
                            <a:schemeClr val="tx1"/>
                          </a:solidFill>
                          <a:effectLst/>
                        </a:rPr>
                        <a:t>Agencia Guayaquil</a:t>
                      </a:r>
                      <a:endPar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400" dirty="0">
                          <a:solidFill>
                            <a:schemeClr val="tx1"/>
                          </a:solidFill>
                          <a:effectLst/>
                        </a:rPr>
                        <a:t>10 Mbps</a:t>
                      </a:r>
                      <a:endPar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400">
                          <a:solidFill>
                            <a:schemeClr val="tx1"/>
                          </a:solidFill>
                          <a:effectLst/>
                        </a:rPr>
                        <a:t>80</a:t>
                      </a:r>
                      <a:endPar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pPr algn="l">
                        <a:lnSpc>
                          <a:spcPct val="150000"/>
                        </a:lnSpc>
                        <a:spcAft>
                          <a:spcPts val="0"/>
                        </a:spcAft>
                      </a:pPr>
                      <a:endParaRPr lang="es-EC"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a:solidFill>
                            <a:schemeClr val="tx1"/>
                          </a:solidFill>
                          <a:effectLst/>
                        </a:rPr>
                        <a:t>Edificio André</a:t>
                      </a:r>
                      <a:endPar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400" dirty="0">
                          <a:solidFill>
                            <a:schemeClr val="tx1"/>
                          </a:solidFill>
                          <a:effectLst/>
                        </a:rPr>
                        <a:t>2 Mbps</a:t>
                      </a:r>
                      <a:endPar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400">
                          <a:solidFill>
                            <a:schemeClr val="tx1"/>
                          </a:solidFill>
                          <a:effectLst/>
                        </a:rPr>
                        <a:t>45</a:t>
                      </a:r>
                      <a:endPar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pPr algn="l">
                        <a:lnSpc>
                          <a:spcPct val="150000"/>
                        </a:lnSpc>
                        <a:spcAft>
                          <a:spcPts val="0"/>
                        </a:spcAft>
                      </a:pPr>
                      <a:endParaRPr lang="es-EC"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a:solidFill>
                            <a:schemeClr val="tx1"/>
                          </a:solidFill>
                          <a:effectLst/>
                        </a:rPr>
                        <a:t>Agencia Ambato</a:t>
                      </a:r>
                      <a:endPar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400" dirty="0">
                          <a:solidFill>
                            <a:schemeClr val="tx1"/>
                          </a:solidFill>
                          <a:effectLst/>
                        </a:rPr>
                        <a:t>2 Mbps</a:t>
                      </a:r>
                      <a:endPar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400">
                          <a:solidFill>
                            <a:schemeClr val="tx1"/>
                          </a:solidFill>
                          <a:effectLst/>
                        </a:rPr>
                        <a:t>14</a:t>
                      </a:r>
                      <a:endPar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pPr algn="l">
                        <a:lnSpc>
                          <a:spcPct val="150000"/>
                        </a:lnSpc>
                        <a:spcAft>
                          <a:spcPts val="0"/>
                        </a:spcAft>
                      </a:pPr>
                      <a:endParaRPr lang="es-EC"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a:solidFill>
                            <a:schemeClr val="tx1"/>
                          </a:solidFill>
                          <a:effectLst/>
                        </a:rPr>
                        <a:t>Agencia Cámara Constitución Quito</a:t>
                      </a:r>
                      <a:endPar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400" dirty="0">
                          <a:solidFill>
                            <a:schemeClr val="tx1"/>
                          </a:solidFill>
                          <a:effectLst/>
                        </a:rPr>
                        <a:t>2 Mbps</a:t>
                      </a:r>
                      <a:endPar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400" dirty="0">
                          <a:solidFill>
                            <a:schemeClr val="tx1"/>
                          </a:solidFill>
                          <a:effectLst/>
                        </a:rPr>
                        <a:t>4</a:t>
                      </a:r>
                      <a:endPar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pPr algn="l">
                        <a:lnSpc>
                          <a:spcPct val="150000"/>
                        </a:lnSpc>
                        <a:spcAft>
                          <a:spcPts val="0"/>
                        </a:spcAft>
                      </a:pPr>
                      <a:endParaRPr lang="es-EC"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a:solidFill>
                            <a:schemeClr val="tx1"/>
                          </a:solidFill>
                          <a:effectLst/>
                        </a:rPr>
                        <a:t>Agencia Ibarra</a:t>
                      </a:r>
                      <a:endPar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400">
                          <a:solidFill>
                            <a:schemeClr val="tx1"/>
                          </a:solidFill>
                          <a:effectLst/>
                        </a:rPr>
                        <a:t>2 Mbps</a:t>
                      </a:r>
                      <a:endPar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400" dirty="0">
                          <a:solidFill>
                            <a:schemeClr val="tx1"/>
                          </a:solidFill>
                          <a:effectLst/>
                        </a:rPr>
                        <a:t>15</a:t>
                      </a:r>
                      <a:endPar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pPr algn="l">
                        <a:lnSpc>
                          <a:spcPct val="150000"/>
                        </a:lnSpc>
                        <a:spcAft>
                          <a:spcPts val="0"/>
                        </a:spcAft>
                      </a:pPr>
                      <a:endParaRPr lang="es-EC"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dirty="0">
                          <a:solidFill>
                            <a:schemeClr val="tx1"/>
                          </a:solidFill>
                          <a:effectLst/>
                        </a:rPr>
                        <a:t>CC Las Violetas</a:t>
                      </a:r>
                      <a:endPar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400">
                          <a:solidFill>
                            <a:schemeClr val="tx1"/>
                          </a:solidFill>
                          <a:effectLst/>
                        </a:rPr>
                        <a:t>4 Mbps</a:t>
                      </a:r>
                      <a:endPar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400" dirty="0">
                          <a:solidFill>
                            <a:schemeClr val="tx1"/>
                          </a:solidFill>
                          <a:effectLst/>
                        </a:rPr>
                        <a:t>17</a:t>
                      </a:r>
                      <a:endPar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Imagen 5"/>
          <p:cNvPicPr/>
          <p:nvPr/>
        </p:nvPicPr>
        <p:blipFill>
          <a:blip r:embed="rId2"/>
          <a:srcRect/>
          <a:stretch>
            <a:fillRect/>
          </a:stretch>
        </p:blipFill>
        <p:spPr bwMode="auto">
          <a:xfrm>
            <a:off x="7134931" y="148069"/>
            <a:ext cx="2125004" cy="654148"/>
          </a:xfrm>
          <a:prstGeom prst="rect">
            <a:avLst/>
          </a:prstGeom>
          <a:noFill/>
          <a:ln w="9525">
            <a:noFill/>
            <a:miter lim="800000"/>
            <a:headEnd/>
            <a:tailEnd/>
          </a:ln>
        </p:spPr>
      </p:pic>
      <p:pic>
        <p:nvPicPr>
          <p:cNvPr id="10" name="Imagen 9"/>
          <p:cNvPicPr>
            <a:picLocks noChangeAspect="1"/>
          </p:cNvPicPr>
          <p:nvPr/>
        </p:nvPicPr>
        <p:blipFill>
          <a:blip r:embed="rId3"/>
          <a:stretch>
            <a:fillRect/>
          </a:stretch>
        </p:blipFill>
        <p:spPr>
          <a:xfrm>
            <a:off x="572916" y="1209748"/>
            <a:ext cx="5943794" cy="5648252"/>
          </a:xfrm>
          <a:prstGeom prst="rect">
            <a:avLst/>
          </a:prstGeom>
        </p:spPr>
      </p:pic>
    </p:spTree>
    <p:extLst>
      <p:ext uri="{BB962C8B-B14F-4D97-AF65-F5344CB8AC3E}">
        <p14:creationId xmlns:p14="http://schemas.microsoft.com/office/powerpoint/2010/main" val="375724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9198" y="802217"/>
            <a:ext cx="7990148" cy="1320800"/>
          </a:xfrm>
        </p:spPr>
        <p:txBody>
          <a:bodyPr>
            <a:noAutofit/>
          </a:bodyPr>
          <a:lstStyle/>
          <a:p>
            <a:r>
              <a:rPr lang="es-EC" dirty="0" smtClean="0">
                <a:solidFill>
                  <a:schemeClr val="tx1"/>
                </a:solidFill>
              </a:rPr>
              <a:t>Distribución de equipos en el centro de datos</a:t>
            </a:r>
            <a:br>
              <a:rPr lang="es-EC" dirty="0" smtClean="0">
                <a:solidFill>
                  <a:schemeClr val="tx1"/>
                </a:solidFill>
              </a:rPr>
            </a:br>
            <a:endParaRPr lang="es-EC" dirty="0">
              <a:solidFill>
                <a:schemeClr val="tx1"/>
              </a:solidFill>
            </a:endParaRPr>
          </a:p>
        </p:txBody>
      </p:sp>
      <p:sp>
        <p:nvSpPr>
          <p:cNvPr id="3" name="AutoShape 2" descr="Resultado de imagen para phishing informat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5" name="Imagen 4"/>
          <p:cNvPicPr/>
          <p:nvPr/>
        </p:nvPicPr>
        <p:blipFill>
          <a:blip r:embed="rId2"/>
          <a:srcRect/>
          <a:stretch>
            <a:fillRect/>
          </a:stretch>
        </p:blipFill>
        <p:spPr bwMode="auto">
          <a:xfrm>
            <a:off x="7134931" y="148069"/>
            <a:ext cx="2125004" cy="654148"/>
          </a:xfrm>
          <a:prstGeom prst="rect">
            <a:avLst/>
          </a:prstGeom>
          <a:noFill/>
          <a:ln w="9525">
            <a:noFill/>
            <a:miter lim="800000"/>
            <a:headEnd/>
            <a:tailEnd/>
          </a:ln>
        </p:spPr>
      </p:pic>
      <p:pic>
        <p:nvPicPr>
          <p:cNvPr id="4" name="Imagen 3"/>
          <p:cNvPicPr>
            <a:picLocks noChangeAspect="1"/>
          </p:cNvPicPr>
          <p:nvPr/>
        </p:nvPicPr>
        <p:blipFill>
          <a:blip r:embed="rId3"/>
          <a:stretch>
            <a:fillRect/>
          </a:stretch>
        </p:blipFill>
        <p:spPr>
          <a:xfrm>
            <a:off x="155575" y="1963314"/>
            <a:ext cx="10080000" cy="4435469"/>
          </a:xfrm>
          <a:prstGeom prst="rect">
            <a:avLst/>
          </a:prstGeom>
        </p:spPr>
      </p:pic>
    </p:spTree>
    <p:extLst>
      <p:ext uri="{BB962C8B-B14F-4D97-AF65-F5344CB8AC3E}">
        <p14:creationId xmlns:p14="http://schemas.microsoft.com/office/powerpoint/2010/main" val="349199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3267" y="802217"/>
            <a:ext cx="8596668" cy="1320800"/>
          </a:xfrm>
        </p:spPr>
        <p:txBody>
          <a:bodyPr>
            <a:normAutofit/>
          </a:bodyPr>
          <a:lstStyle/>
          <a:p>
            <a:r>
              <a:rPr lang="es-EC" dirty="0">
                <a:solidFill>
                  <a:schemeClr val="tx1"/>
                </a:solidFill>
              </a:rPr>
              <a:t>Identificación de </a:t>
            </a:r>
            <a:r>
              <a:rPr lang="es-EC" dirty="0" smtClean="0">
                <a:solidFill>
                  <a:schemeClr val="tx1"/>
                </a:solidFill>
              </a:rPr>
              <a:t>activos a proteger</a:t>
            </a:r>
            <a:endParaRPr lang="es-EC" dirty="0">
              <a:solidFill>
                <a:schemeClr val="tx1"/>
              </a:solidFill>
            </a:endParaRPr>
          </a:p>
        </p:txBody>
      </p:sp>
      <p:pic>
        <p:nvPicPr>
          <p:cNvPr id="4" name="Imagen 3"/>
          <p:cNvPicPr/>
          <p:nvPr/>
        </p:nvPicPr>
        <p:blipFill>
          <a:blip r:embed="rId2"/>
          <a:srcRect/>
          <a:stretch>
            <a:fillRect/>
          </a:stretch>
        </p:blipFill>
        <p:spPr bwMode="auto">
          <a:xfrm>
            <a:off x="7134931" y="148069"/>
            <a:ext cx="2125004" cy="654148"/>
          </a:xfrm>
          <a:prstGeom prst="rect">
            <a:avLst/>
          </a:prstGeom>
          <a:noFill/>
          <a:ln w="9525">
            <a:noFill/>
            <a:miter lim="800000"/>
            <a:headEnd/>
            <a:tailEnd/>
          </a:ln>
        </p:spPr>
      </p:pic>
      <p:graphicFrame>
        <p:nvGraphicFramePr>
          <p:cNvPr id="5" name="Marcador de contenido 3"/>
          <p:cNvGraphicFramePr>
            <a:graphicFrameLocks/>
          </p:cNvGraphicFramePr>
          <p:nvPr>
            <p:extLst>
              <p:ext uri="{D42A27DB-BD31-4B8C-83A1-F6EECF244321}">
                <p14:modId xmlns:p14="http://schemas.microsoft.com/office/powerpoint/2010/main" val="21350886"/>
              </p:ext>
            </p:extLst>
          </p:nvPr>
        </p:nvGraphicFramePr>
        <p:xfrm>
          <a:off x="3016491" y="1757257"/>
          <a:ext cx="6526754" cy="4071343"/>
        </p:xfrm>
        <a:graphic>
          <a:graphicData uri="http://schemas.openxmlformats.org/drawingml/2006/table">
            <a:tbl>
              <a:tblPr firstRow="1" firstCol="1" bandRow="1">
                <a:tableStyleId>{EB9631B5-78F2-41C9-869B-9F39066F8104}</a:tableStyleId>
              </a:tblPr>
              <a:tblGrid>
                <a:gridCol w="1444813"/>
                <a:gridCol w="5081941"/>
              </a:tblGrid>
              <a:tr h="368023">
                <a:tc>
                  <a:txBody>
                    <a:bodyPr/>
                    <a:lstStyle/>
                    <a:p>
                      <a:pPr algn="ctr">
                        <a:lnSpc>
                          <a:spcPct val="150000"/>
                        </a:lnSpc>
                        <a:spcAft>
                          <a:spcPts val="0"/>
                        </a:spcAft>
                      </a:pPr>
                      <a:r>
                        <a:rPr lang="es-EC" sz="1600" dirty="0">
                          <a:solidFill>
                            <a:schemeClr val="tx1"/>
                          </a:solidFill>
                          <a:effectLst/>
                        </a:rPr>
                        <a:t>N° ACTIVO</a:t>
                      </a:r>
                      <a:endParaRPr lang="es-EC"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600" dirty="0">
                          <a:solidFill>
                            <a:schemeClr val="tx1"/>
                          </a:solidFill>
                          <a:effectLst/>
                        </a:rPr>
                        <a:t>ACTIVO A PROTEGER</a:t>
                      </a:r>
                      <a:endParaRPr lang="es-EC"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4847">
                <a:tc>
                  <a:txBody>
                    <a:bodyPr/>
                    <a:lstStyle/>
                    <a:p>
                      <a:pPr algn="ctr">
                        <a:lnSpc>
                          <a:spcPct val="150000"/>
                        </a:lnSpc>
                        <a:spcAft>
                          <a:spcPts val="0"/>
                        </a:spcAft>
                      </a:pPr>
                      <a:r>
                        <a:rPr lang="es-EC" sz="1800" dirty="0">
                          <a:solidFill>
                            <a:schemeClr val="tx1"/>
                          </a:solidFill>
                          <a:effectLst/>
                        </a:rPr>
                        <a:t>1</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C" sz="1800" dirty="0">
                          <a:solidFill>
                            <a:schemeClr val="tx1"/>
                          </a:solidFill>
                          <a:effectLst/>
                        </a:rPr>
                        <a:t>Servidores</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3750">
                <a:tc>
                  <a:txBody>
                    <a:bodyPr/>
                    <a:lstStyle/>
                    <a:p>
                      <a:pPr algn="ctr">
                        <a:lnSpc>
                          <a:spcPct val="150000"/>
                        </a:lnSpc>
                        <a:spcAft>
                          <a:spcPts val="0"/>
                        </a:spcAft>
                      </a:pPr>
                      <a:r>
                        <a:rPr lang="es-EC" sz="1800" dirty="0">
                          <a:solidFill>
                            <a:schemeClr val="tx1"/>
                          </a:solidFill>
                          <a:effectLst/>
                        </a:rPr>
                        <a:t>2</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C" sz="1800" dirty="0">
                          <a:solidFill>
                            <a:schemeClr val="tx1"/>
                          </a:solidFill>
                          <a:effectLst/>
                        </a:rPr>
                        <a:t>Software de </a:t>
                      </a:r>
                      <a:r>
                        <a:rPr lang="es-EC" sz="1800" dirty="0" smtClean="0">
                          <a:solidFill>
                            <a:schemeClr val="tx1"/>
                          </a:solidFill>
                          <a:effectLst/>
                        </a:rPr>
                        <a:t>aplicaciones </a:t>
                      </a:r>
                      <a:r>
                        <a:rPr lang="es-EC" sz="1800" dirty="0">
                          <a:solidFill>
                            <a:schemeClr val="tx1"/>
                          </a:solidFill>
                          <a:effectLst/>
                        </a:rPr>
                        <a:t>y Sistemas Operativos</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9827">
                <a:tc>
                  <a:txBody>
                    <a:bodyPr/>
                    <a:lstStyle/>
                    <a:p>
                      <a:pPr algn="ctr">
                        <a:lnSpc>
                          <a:spcPct val="150000"/>
                        </a:lnSpc>
                        <a:spcAft>
                          <a:spcPts val="0"/>
                        </a:spcAft>
                      </a:pPr>
                      <a:r>
                        <a:rPr lang="es-EC" sz="1800" dirty="0">
                          <a:solidFill>
                            <a:schemeClr val="tx1"/>
                          </a:solidFill>
                          <a:effectLst/>
                        </a:rPr>
                        <a:t>3</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C" sz="1800" dirty="0">
                          <a:solidFill>
                            <a:schemeClr val="tx1"/>
                          </a:solidFill>
                          <a:effectLst/>
                        </a:rPr>
                        <a:t>Hardware de comunicaciones y servidores</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4847">
                <a:tc>
                  <a:txBody>
                    <a:bodyPr/>
                    <a:lstStyle/>
                    <a:p>
                      <a:pPr algn="ctr">
                        <a:lnSpc>
                          <a:spcPct val="150000"/>
                        </a:lnSpc>
                        <a:spcAft>
                          <a:spcPts val="0"/>
                        </a:spcAft>
                      </a:pPr>
                      <a:r>
                        <a:rPr lang="es-EC" sz="1800" dirty="0">
                          <a:solidFill>
                            <a:schemeClr val="tx1"/>
                          </a:solidFill>
                          <a:effectLst/>
                        </a:rPr>
                        <a:t>4</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C" sz="1800" dirty="0">
                          <a:solidFill>
                            <a:schemeClr val="tx1"/>
                          </a:solidFill>
                          <a:effectLst/>
                        </a:rPr>
                        <a:t>Empleados</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4847">
                <a:tc>
                  <a:txBody>
                    <a:bodyPr/>
                    <a:lstStyle/>
                    <a:p>
                      <a:pPr algn="ctr">
                        <a:lnSpc>
                          <a:spcPct val="150000"/>
                        </a:lnSpc>
                        <a:spcAft>
                          <a:spcPts val="0"/>
                        </a:spcAft>
                      </a:pPr>
                      <a:r>
                        <a:rPr lang="es-EC" sz="1800" dirty="0">
                          <a:solidFill>
                            <a:schemeClr val="tx1"/>
                          </a:solidFill>
                          <a:effectLst/>
                        </a:rPr>
                        <a:t>5</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C" sz="1800" dirty="0">
                          <a:solidFill>
                            <a:schemeClr val="tx1"/>
                          </a:solidFill>
                          <a:effectLst/>
                        </a:rPr>
                        <a:t>Servicio de comunicaciones</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4847">
                <a:tc>
                  <a:txBody>
                    <a:bodyPr/>
                    <a:lstStyle/>
                    <a:p>
                      <a:pPr algn="ctr">
                        <a:lnSpc>
                          <a:spcPct val="150000"/>
                        </a:lnSpc>
                        <a:spcAft>
                          <a:spcPts val="0"/>
                        </a:spcAft>
                      </a:pPr>
                      <a:r>
                        <a:rPr lang="es-EC" sz="1800" dirty="0">
                          <a:solidFill>
                            <a:schemeClr val="tx1"/>
                          </a:solidFill>
                          <a:effectLst/>
                        </a:rPr>
                        <a:t>6</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C" sz="1800" dirty="0">
                          <a:solidFill>
                            <a:schemeClr val="tx1"/>
                          </a:solidFill>
                          <a:effectLst/>
                        </a:rPr>
                        <a:t>Cableado estructurado</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4847">
                <a:tc>
                  <a:txBody>
                    <a:bodyPr/>
                    <a:lstStyle/>
                    <a:p>
                      <a:pPr algn="ctr">
                        <a:lnSpc>
                          <a:spcPct val="150000"/>
                        </a:lnSpc>
                        <a:spcAft>
                          <a:spcPts val="0"/>
                        </a:spcAft>
                      </a:pPr>
                      <a:r>
                        <a:rPr lang="es-EC" sz="1800" dirty="0">
                          <a:solidFill>
                            <a:schemeClr val="tx1"/>
                          </a:solidFill>
                          <a:effectLst/>
                        </a:rPr>
                        <a:t>7</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C" sz="1800">
                          <a:solidFill>
                            <a:schemeClr val="tx1"/>
                          </a:solidFill>
                          <a:effectLst/>
                        </a:rPr>
                        <a:t>Documentación y registros</a:t>
                      </a:r>
                      <a:endParaRPr lang="es-EC"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4847">
                <a:tc>
                  <a:txBody>
                    <a:bodyPr/>
                    <a:lstStyle/>
                    <a:p>
                      <a:pPr algn="ctr">
                        <a:lnSpc>
                          <a:spcPct val="150000"/>
                        </a:lnSpc>
                        <a:spcAft>
                          <a:spcPts val="0"/>
                        </a:spcAft>
                      </a:pPr>
                      <a:r>
                        <a:rPr lang="es-EC" sz="1800" dirty="0">
                          <a:solidFill>
                            <a:schemeClr val="tx1"/>
                          </a:solidFill>
                          <a:effectLst/>
                        </a:rPr>
                        <a:t>8</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C" sz="1800">
                          <a:solidFill>
                            <a:schemeClr val="tx1"/>
                          </a:solidFill>
                          <a:effectLst/>
                        </a:rPr>
                        <a:t>Equipos de oficina</a:t>
                      </a:r>
                      <a:endParaRPr lang="es-EC"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4847">
                <a:tc>
                  <a:txBody>
                    <a:bodyPr/>
                    <a:lstStyle/>
                    <a:p>
                      <a:pPr algn="ctr">
                        <a:lnSpc>
                          <a:spcPct val="150000"/>
                        </a:lnSpc>
                        <a:spcAft>
                          <a:spcPts val="0"/>
                        </a:spcAft>
                      </a:pPr>
                      <a:r>
                        <a:rPr lang="es-EC" sz="1800" dirty="0">
                          <a:solidFill>
                            <a:schemeClr val="tx1"/>
                          </a:solidFill>
                          <a:effectLst/>
                        </a:rPr>
                        <a:t>9</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C" sz="1800" dirty="0">
                          <a:solidFill>
                            <a:schemeClr val="tx1"/>
                          </a:solidFill>
                          <a:effectLst/>
                        </a:rPr>
                        <a:t>Energía eléctrica</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Imagen 5"/>
          <p:cNvPicPr>
            <a:picLocks noChangeAspect="1"/>
          </p:cNvPicPr>
          <p:nvPr/>
        </p:nvPicPr>
        <p:blipFill>
          <a:blip r:embed="rId3"/>
          <a:stretch>
            <a:fillRect/>
          </a:stretch>
        </p:blipFill>
        <p:spPr>
          <a:xfrm>
            <a:off x="0" y="4642338"/>
            <a:ext cx="2958023" cy="2215662"/>
          </a:xfrm>
          <a:prstGeom prst="rect">
            <a:avLst/>
          </a:prstGeom>
        </p:spPr>
      </p:pic>
    </p:spTree>
    <p:extLst>
      <p:ext uri="{BB962C8B-B14F-4D97-AF65-F5344CB8AC3E}">
        <p14:creationId xmlns:p14="http://schemas.microsoft.com/office/powerpoint/2010/main" val="340326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a:spLocks noGrp="1"/>
          </p:cNvSpPr>
          <p:nvPr>
            <p:ph type="title"/>
          </p:nvPr>
        </p:nvSpPr>
        <p:spPr>
          <a:xfrm>
            <a:off x="1511886" y="2228894"/>
            <a:ext cx="8229600" cy="3240360"/>
          </a:xfrm>
        </p:spPr>
        <p:txBody>
          <a:bodyPr>
            <a:noAutofit/>
          </a:bodyPr>
          <a:lstStyle/>
          <a:p>
            <a:pPr algn="ctr"/>
            <a:r>
              <a:rPr lang="es-EC" b="1" dirty="0" smtClean="0">
                <a:solidFill>
                  <a:schemeClr val="tx1"/>
                </a:solidFill>
              </a:rPr>
              <a:t>EVALUACIÓN DE LA INFORMACIÓN</a:t>
            </a:r>
            <a:endParaRPr lang="es-ES" sz="3200" b="1" dirty="0"/>
          </a:p>
        </p:txBody>
      </p:sp>
      <p:pic>
        <p:nvPicPr>
          <p:cNvPr id="8" name="Imagen 7"/>
          <p:cNvPicPr/>
          <p:nvPr/>
        </p:nvPicPr>
        <p:blipFill>
          <a:blip r:embed="rId2"/>
          <a:srcRect/>
          <a:stretch>
            <a:fillRect/>
          </a:stretch>
        </p:blipFill>
        <p:spPr bwMode="auto">
          <a:xfrm>
            <a:off x="3532817" y="383116"/>
            <a:ext cx="3726112" cy="1248737"/>
          </a:xfrm>
          <a:prstGeom prst="rect">
            <a:avLst/>
          </a:prstGeom>
          <a:noFill/>
          <a:ln w="9525">
            <a:noFill/>
            <a:miter lim="800000"/>
            <a:headEnd/>
            <a:tailEnd/>
          </a:ln>
        </p:spPr>
      </p:pic>
      <p:pic>
        <p:nvPicPr>
          <p:cNvPr id="3" name="Imagen 2"/>
          <p:cNvPicPr>
            <a:picLocks noChangeAspect="1"/>
          </p:cNvPicPr>
          <p:nvPr/>
        </p:nvPicPr>
        <p:blipFill>
          <a:blip r:embed="rId3"/>
          <a:stretch>
            <a:fillRect/>
          </a:stretch>
        </p:blipFill>
        <p:spPr>
          <a:xfrm>
            <a:off x="3532817" y="3204797"/>
            <a:ext cx="3875136" cy="2482294"/>
          </a:xfrm>
          <a:prstGeom prst="rect">
            <a:avLst/>
          </a:prstGeom>
        </p:spPr>
      </p:pic>
    </p:spTree>
    <p:extLst>
      <p:ext uri="{BB962C8B-B14F-4D97-AF65-F5344CB8AC3E}">
        <p14:creationId xmlns:p14="http://schemas.microsoft.com/office/powerpoint/2010/main" val="1846054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rcRect/>
          <a:stretch>
            <a:fillRect/>
          </a:stretch>
        </p:blipFill>
        <p:spPr bwMode="auto">
          <a:xfrm>
            <a:off x="7134931" y="148069"/>
            <a:ext cx="2125004" cy="654148"/>
          </a:xfrm>
          <a:prstGeom prst="rect">
            <a:avLst/>
          </a:prstGeom>
          <a:noFill/>
          <a:ln w="9525">
            <a:noFill/>
            <a:miter lim="800000"/>
            <a:headEnd/>
            <a:tailEnd/>
          </a:ln>
        </p:spPr>
      </p:pic>
      <p:sp>
        <p:nvSpPr>
          <p:cNvPr id="7" name="Título 6"/>
          <p:cNvSpPr>
            <a:spLocks noGrp="1"/>
          </p:cNvSpPr>
          <p:nvPr>
            <p:ph type="title"/>
          </p:nvPr>
        </p:nvSpPr>
        <p:spPr>
          <a:xfrm>
            <a:off x="677334" y="609600"/>
            <a:ext cx="8596668" cy="768879"/>
          </a:xfrm>
        </p:spPr>
        <p:txBody>
          <a:bodyPr/>
          <a:lstStyle/>
          <a:p>
            <a:r>
              <a:rPr lang="es-EC" dirty="0" smtClean="0">
                <a:solidFill>
                  <a:schemeClr val="tx1"/>
                </a:solidFill>
              </a:rPr>
              <a:t>Acceso Físico</a:t>
            </a:r>
            <a:endParaRPr lang="es-EC" dirty="0">
              <a:solidFill>
                <a:schemeClr val="tx1"/>
              </a:solidFill>
            </a:endParaRPr>
          </a:p>
        </p:txBody>
      </p:sp>
      <p:sp>
        <p:nvSpPr>
          <p:cNvPr id="8" name="Marcador de texto 7"/>
          <p:cNvSpPr>
            <a:spLocks noGrp="1"/>
          </p:cNvSpPr>
          <p:nvPr>
            <p:ph type="body" idx="1"/>
          </p:nvPr>
        </p:nvSpPr>
        <p:spPr>
          <a:xfrm>
            <a:off x="675745" y="1316922"/>
            <a:ext cx="4185623" cy="576262"/>
          </a:xfrm>
        </p:spPr>
        <p:txBody>
          <a:bodyPr/>
          <a:lstStyle/>
          <a:p>
            <a:r>
              <a:rPr lang="es-EC" dirty="0" smtClean="0">
                <a:solidFill>
                  <a:schemeClr val="tx1"/>
                </a:solidFill>
              </a:rPr>
              <a:t>Fortalezas</a:t>
            </a:r>
            <a:endParaRPr lang="es-EC" dirty="0">
              <a:solidFill>
                <a:schemeClr val="tx1"/>
              </a:solidFill>
            </a:endParaRPr>
          </a:p>
        </p:txBody>
      </p:sp>
      <p:sp>
        <p:nvSpPr>
          <p:cNvPr id="9" name="Marcador de contenido 8"/>
          <p:cNvSpPr>
            <a:spLocks noGrp="1"/>
          </p:cNvSpPr>
          <p:nvPr>
            <p:ph sz="half" idx="2"/>
          </p:nvPr>
        </p:nvSpPr>
        <p:spPr>
          <a:xfrm>
            <a:off x="675745" y="1893184"/>
            <a:ext cx="4185623" cy="3304117"/>
          </a:xfrm>
        </p:spPr>
        <p:txBody>
          <a:bodyPr/>
          <a:lstStyle/>
          <a:p>
            <a:pPr algn="just"/>
            <a:r>
              <a:rPr lang="es-EC" dirty="0" smtClean="0">
                <a:solidFill>
                  <a:schemeClr val="tx1"/>
                </a:solidFill>
              </a:rPr>
              <a:t>Centro de datos de la matriz adecuadamente monitoreado</a:t>
            </a:r>
          </a:p>
          <a:p>
            <a:pPr algn="just"/>
            <a:r>
              <a:rPr lang="es-EC" dirty="0" smtClean="0">
                <a:solidFill>
                  <a:schemeClr val="tx1"/>
                </a:solidFill>
              </a:rPr>
              <a:t>Equipos inaccesibles a personas no autorizadas</a:t>
            </a:r>
          </a:p>
          <a:p>
            <a:pPr algn="just"/>
            <a:r>
              <a:rPr lang="es-EC" dirty="0" smtClean="0">
                <a:solidFill>
                  <a:schemeClr val="tx1"/>
                </a:solidFill>
              </a:rPr>
              <a:t>El </a:t>
            </a:r>
            <a:r>
              <a:rPr lang="es-EC" dirty="0">
                <a:solidFill>
                  <a:schemeClr val="tx1"/>
                </a:solidFill>
              </a:rPr>
              <a:t>acceso a </a:t>
            </a:r>
            <a:r>
              <a:rPr lang="es-EC" dirty="0" smtClean="0">
                <a:solidFill>
                  <a:schemeClr val="tx1"/>
                </a:solidFill>
              </a:rPr>
              <a:t>las diferentes </a:t>
            </a:r>
            <a:r>
              <a:rPr lang="es-EC" dirty="0">
                <a:solidFill>
                  <a:schemeClr val="tx1"/>
                </a:solidFill>
              </a:rPr>
              <a:t>áreas </a:t>
            </a:r>
            <a:r>
              <a:rPr lang="es-EC" dirty="0" smtClean="0">
                <a:solidFill>
                  <a:schemeClr val="tx1"/>
                </a:solidFill>
              </a:rPr>
              <a:t>se </a:t>
            </a:r>
            <a:r>
              <a:rPr lang="es-EC" dirty="0">
                <a:solidFill>
                  <a:schemeClr val="tx1"/>
                </a:solidFill>
              </a:rPr>
              <a:t>realiza mediante una tarjeta magnética</a:t>
            </a:r>
            <a:endParaRPr lang="es-EC" dirty="0" smtClean="0">
              <a:solidFill>
                <a:schemeClr val="tx1"/>
              </a:solidFill>
            </a:endParaRPr>
          </a:p>
          <a:p>
            <a:pPr algn="just"/>
            <a:endParaRPr lang="es-EC" dirty="0">
              <a:solidFill>
                <a:schemeClr val="tx1"/>
              </a:solidFill>
            </a:endParaRPr>
          </a:p>
        </p:txBody>
      </p:sp>
      <p:sp>
        <p:nvSpPr>
          <p:cNvPr id="10" name="Marcador de texto 9"/>
          <p:cNvSpPr>
            <a:spLocks noGrp="1"/>
          </p:cNvSpPr>
          <p:nvPr>
            <p:ph type="body" sz="quarter" idx="3"/>
          </p:nvPr>
        </p:nvSpPr>
        <p:spPr>
          <a:xfrm>
            <a:off x="5088383" y="1316922"/>
            <a:ext cx="4185618" cy="576262"/>
          </a:xfrm>
        </p:spPr>
        <p:txBody>
          <a:bodyPr/>
          <a:lstStyle/>
          <a:p>
            <a:r>
              <a:rPr lang="es-EC" dirty="0" smtClean="0">
                <a:solidFill>
                  <a:schemeClr val="tx1"/>
                </a:solidFill>
              </a:rPr>
              <a:t>Debilidades</a:t>
            </a:r>
            <a:endParaRPr lang="es-EC" dirty="0">
              <a:solidFill>
                <a:schemeClr val="tx1"/>
              </a:solidFill>
            </a:endParaRPr>
          </a:p>
        </p:txBody>
      </p:sp>
      <p:sp>
        <p:nvSpPr>
          <p:cNvPr id="11" name="Marcador de contenido 10"/>
          <p:cNvSpPr>
            <a:spLocks noGrp="1"/>
          </p:cNvSpPr>
          <p:nvPr>
            <p:ph sz="quarter" idx="4"/>
          </p:nvPr>
        </p:nvSpPr>
        <p:spPr>
          <a:xfrm>
            <a:off x="5088384" y="1893184"/>
            <a:ext cx="4185617" cy="3304117"/>
          </a:xfrm>
        </p:spPr>
        <p:txBody>
          <a:bodyPr/>
          <a:lstStyle/>
          <a:p>
            <a:pPr algn="just"/>
            <a:r>
              <a:rPr lang="es-EC" dirty="0" smtClean="0">
                <a:solidFill>
                  <a:schemeClr val="tx1"/>
                </a:solidFill>
              </a:rPr>
              <a:t>Equipos desprotegidos en la sucursales</a:t>
            </a:r>
          </a:p>
          <a:p>
            <a:pPr algn="just"/>
            <a:r>
              <a:rPr lang="es-EC" dirty="0">
                <a:solidFill>
                  <a:schemeClr val="tx1"/>
                </a:solidFill>
              </a:rPr>
              <a:t>Perímetro no </a:t>
            </a:r>
            <a:r>
              <a:rPr lang="es-EC" dirty="0" smtClean="0">
                <a:solidFill>
                  <a:schemeClr val="tx1"/>
                </a:solidFill>
              </a:rPr>
              <a:t>delimitado en sucursales</a:t>
            </a:r>
            <a:endParaRPr lang="es-EC" dirty="0">
              <a:solidFill>
                <a:schemeClr val="tx1"/>
              </a:solidFill>
            </a:endParaRPr>
          </a:p>
        </p:txBody>
      </p:sp>
      <p:pic>
        <p:nvPicPr>
          <p:cNvPr id="6146" name="Picture 2" descr="Resultado de imagen para racks y armar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983" y="4224617"/>
            <a:ext cx="2362806" cy="2403323"/>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a:blip r:embed="rId4"/>
          <a:stretch>
            <a:fillRect/>
          </a:stretch>
        </p:blipFill>
        <p:spPr>
          <a:xfrm>
            <a:off x="5851743" y="4224617"/>
            <a:ext cx="2566375" cy="2487583"/>
          </a:xfrm>
          <a:prstGeom prst="rect">
            <a:avLst/>
          </a:prstGeom>
        </p:spPr>
      </p:pic>
    </p:spTree>
    <p:extLst>
      <p:ext uri="{BB962C8B-B14F-4D97-AF65-F5344CB8AC3E}">
        <p14:creationId xmlns:p14="http://schemas.microsoft.com/office/powerpoint/2010/main" val="194699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1"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rcRect/>
          <a:stretch>
            <a:fillRect/>
          </a:stretch>
        </p:blipFill>
        <p:spPr bwMode="auto">
          <a:xfrm>
            <a:off x="7134931" y="148069"/>
            <a:ext cx="2125004" cy="654148"/>
          </a:xfrm>
          <a:prstGeom prst="rect">
            <a:avLst/>
          </a:prstGeom>
          <a:noFill/>
          <a:ln w="9525">
            <a:noFill/>
            <a:miter lim="800000"/>
            <a:headEnd/>
            <a:tailEnd/>
          </a:ln>
        </p:spPr>
      </p:pic>
      <p:sp>
        <p:nvSpPr>
          <p:cNvPr id="7" name="Título 6"/>
          <p:cNvSpPr>
            <a:spLocks noGrp="1"/>
          </p:cNvSpPr>
          <p:nvPr>
            <p:ph type="title"/>
          </p:nvPr>
        </p:nvSpPr>
        <p:spPr>
          <a:xfrm>
            <a:off x="677334" y="609600"/>
            <a:ext cx="8596668" cy="768879"/>
          </a:xfrm>
        </p:spPr>
        <p:txBody>
          <a:bodyPr/>
          <a:lstStyle/>
          <a:p>
            <a:r>
              <a:rPr lang="es-EC" dirty="0" smtClean="0">
                <a:solidFill>
                  <a:schemeClr val="tx1"/>
                </a:solidFill>
              </a:rPr>
              <a:t>Acceso Lógico</a:t>
            </a:r>
            <a:endParaRPr lang="es-EC" dirty="0">
              <a:solidFill>
                <a:schemeClr val="tx1"/>
              </a:solidFill>
            </a:endParaRPr>
          </a:p>
        </p:txBody>
      </p:sp>
      <p:sp>
        <p:nvSpPr>
          <p:cNvPr id="8" name="Marcador de texto 7"/>
          <p:cNvSpPr>
            <a:spLocks noGrp="1"/>
          </p:cNvSpPr>
          <p:nvPr>
            <p:ph type="body" idx="1"/>
          </p:nvPr>
        </p:nvSpPr>
        <p:spPr>
          <a:xfrm>
            <a:off x="675745" y="1316922"/>
            <a:ext cx="4185623" cy="576262"/>
          </a:xfrm>
        </p:spPr>
        <p:txBody>
          <a:bodyPr/>
          <a:lstStyle/>
          <a:p>
            <a:r>
              <a:rPr lang="es-EC" dirty="0" smtClean="0">
                <a:solidFill>
                  <a:schemeClr val="tx1"/>
                </a:solidFill>
              </a:rPr>
              <a:t>Fortalezas</a:t>
            </a:r>
            <a:endParaRPr lang="es-EC" dirty="0">
              <a:solidFill>
                <a:schemeClr val="tx1"/>
              </a:solidFill>
            </a:endParaRPr>
          </a:p>
        </p:txBody>
      </p:sp>
      <p:sp>
        <p:nvSpPr>
          <p:cNvPr id="9" name="Marcador de contenido 8"/>
          <p:cNvSpPr>
            <a:spLocks noGrp="1"/>
          </p:cNvSpPr>
          <p:nvPr>
            <p:ph sz="half" idx="2"/>
          </p:nvPr>
        </p:nvSpPr>
        <p:spPr>
          <a:xfrm>
            <a:off x="675745" y="1893184"/>
            <a:ext cx="4185623" cy="3304117"/>
          </a:xfrm>
        </p:spPr>
        <p:txBody>
          <a:bodyPr/>
          <a:lstStyle/>
          <a:p>
            <a:pPr algn="just"/>
            <a:r>
              <a:rPr lang="es-EC" dirty="0" smtClean="0">
                <a:solidFill>
                  <a:schemeClr val="tx1"/>
                </a:solidFill>
              </a:rPr>
              <a:t>Se asignan permisos de acceso de acuerdo a los roles que desempeñan los empleados y se asignan perfiles de lectura o lectura/escritura que requieran para sus labores diarias.</a:t>
            </a:r>
          </a:p>
          <a:p>
            <a:pPr algn="just"/>
            <a:r>
              <a:rPr lang="es-EC" dirty="0" smtClean="0">
                <a:solidFill>
                  <a:schemeClr val="tx1"/>
                </a:solidFill>
              </a:rPr>
              <a:t>El acceso a sus dispositivos móviles y computadores asignados se realiza mediante contraseñas.</a:t>
            </a:r>
          </a:p>
          <a:p>
            <a:pPr algn="just"/>
            <a:endParaRPr lang="es-EC" dirty="0">
              <a:solidFill>
                <a:schemeClr val="tx1"/>
              </a:solidFill>
            </a:endParaRPr>
          </a:p>
        </p:txBody>
      </p:sp>
      <p:sp>
        <p:nvSpPr>
          <p:cNvPr id="10" name="Marcador de texto 9"/>
          <p:cNvSpPr>
            <a:spLocks noGrp="1"/>
          </p:cNvSpPr>
          <p:nvPr>
            <p:ph type="body" sz="quarter" idx="3"/>
          </p:nvPr>
        </p:nvSpPr>
        <p:spPr>
          <a:xfrm>
            <a:off x="5088383" y="1316922"/>
            <a:ext cx="4185618" cy="576262"/>
          </a:xfrm>
        </p:spPr>
        <p:txBody>
          <a:bodyPr/>
          <a:lstStyle/>
          <a:p>
            <a:r>
              <a:rPr lang="es-EC" dirty="0" smtClean="0">
                <a:solidFill>
                  <a:schemeClr val="tx1"/>
                </a:solidFill>
              </a:rPr>
              <a:t>Debilidades</a:t>
            </a:r>
            <a:endParaRPr lang="es-EC" dirty="0">
              <a:solidFill>
                <a:schemeClr val="tx1"/>
              </a:solidFill>
            </a:endParaRPr>
          </a:p>
        </p:txBody>
      </p:sp>
      <p:sp>
        <p:nvSpPr>
          <p:cNvPr id="11" name="Marcador de contenido 10"/>
          <p:cNvSpPr>
            <a:spLocks noGrp="1"/>
          </p:cNvSpPr>
          <p:nvPr>
            <p:ph sz="quarter" idx="4"/>
          </p:nvPr>
        </p:nvSpPr>
        <p:spPr>
          <a:xfrm>
            <a:off x="5088384" y="1893184"/>
            <a:ext cx="4185617" cy="3304117"/>
          </a:xfrm>
        </p:spPr>
        <p:txBody>
          <a:bodyPr/>
          <a:lstStyle/>
          <a:p>
            <a:pPr algn="just"/>
            <a:r>
              <a:rPr lang="es-EC" dirty="0" smtClean="0">
                <a:solidFill>
                  <a:schemeClr val="tx1"/>
                </a:solidFill>
              </a:rPr>
              <a:t>No se realiza la revisión de perfiles y accesos en períodos definidos, está bajo la consideración de los supervisores.</a:t>
            </a:r>
          </a:p>
          <a:p>
            <a:pPr algn="just"/>
            <a:r>
              <a:rPr lang="es-EC" dirty="0" smtClean="0">
                <a:solidFill>
                  <a:schemeClr val="tx1"/>
                </a:solidFill>
              </a:rPr>
              <a:t>No se solicita a los empleados el cambio de contraseñas de sus dispositivos asignados.</a:t>
            </a:r>
            <a:endParaRPr lang="es-EC" dirty="0">
              <a:solidFill>
                <a:schemeClr val="tx1"/>
              </a:solidFill>
            </a:endParaRPr>
          </a:p>
        </p:txBody>
      </p:sp>
      <p:pic>
        <p:nvPicPr>
          <p:cNvPr id="2" name="Imagen 1"/>
          <p:cNvPicPr>
            <a:picLocks noChangeAspect="1"/>
          </p:cNvPicPr>
          <p:nvPr/>
        </p:nvPicPr>
        <p:blipFill>
          <a:blip r:embed="rId3"/>
          <a:stretch>
            <a:fillRect/>
          </a:stretch>
        </p:blipFill>
        <p:spPr>
          <a:xfrm>
            <a:off x="5649254" y="4734961"/>
            <a:ext cx="3224893" cy="1805940"/>
          </a:xfrm>
          <a:prstGeom prst="rect">
            <a:avLst/>
          </a:prstGeom>
        </p:spPr>
      </p:pic>
      <p:pic>
        <p:nvPicPr>
          <p:cNvPr id="5" name="Imagen 4"/>
          <p:cNvPicPr>
            <a:picLocks noChangeAspect="1"/>
          </p:cNvPicPr>
          <p:nvPr/>
        </p:nvPicPr>
        <p:blipFill>
          <a:blip r:embed="rId4"/>
          <a:stretch>
            <a:fillRect/>
          </a:stretch>
        </p:blipFill>
        <p:spPr>
          <a:xfrm>
            <a:off x="1463631" y="4703372"/>
            <a:ext cx="2609850" cy="1752600"/>
          </a:xfrm>
          <a:prstGeom prst="rect">
            <a:avLst/>
          </a:prstGeom>
        </p:spPr>
      </p:pic>
    </p:spTree>
    <p:extLst>
      <p:ext uri="{BB962C8B-B14F-4D97-AF65-F5344CB8AC3E}">
        <p14:creationId xmlns:p14="http://schemas.microsoft.com/office/powerpoint/2010/main" val="158637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1"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rcRect/>
          <a:stretch>
            <a:fillRect/>
          </a:stretch>
        </p:blipFill>
        <p:spPr bwMode="auto">
          <a:xfrm>
            <a:off x="7134931" y="148069"/>
            <a:ext cx="2125004" cy="654148"/>
          </a:xfrm>
          <a:prstGeom prst="rect">
            <a:avLst/>
          </a:prstGeom>
          <a:noFill/>
          <a:ln w="9525">
            <a:noFill/>
            <a:miter lim="800000"/>
            <a:headEnd/>
            <a:tailEnd/>
          </a:ln>
        </p:spPr>
      </p:pic>
      <p:sp>
        <p:nvSpPr>
          <p:cNvPr id="7" name="Título 6"/>
          <p:cNvSpPr>
            <a:spLocks noGrp="1"/>
          </p:cNvSpPr>
          <p:nvPr>
            <p:ph type="title"/>
          </p:nvPr>
        </p:nvSpPr>
        <p:spPr>
          <a:xfrm>
            <a:off x="663267" y="802217"/>
            <a:ext cx="8596668" cy="768879"/>
          </a:xfrm>
        </p:spPr>
        <p:txBody>
          <a:bodyPr>
            <a:normAutofit fontScale="90000"/>
          </a:bodyPr>
          <a:lstStyle/>
          <a:p>
            <a:r>
              <a:rPr lang="es-EC" dirty="0" smtClean="0">
                <a:solidFill>
                  <a:schemeClr val="tx1"/>
                </a:solidFill>
              </a:rPr>
              <a:t>Nivel de importancia asignada a los activos</a:t>
            </a:r>
            <a:endParaRPr lang="es-EC" dirty="0">
              <a:solidFill>
                <a:schemeClr val="tx1"/>
              </a:solidFill>
            </a:endParaRPr>
          </a:p>
        </p:txBody>
      </p:sp>
      <p:graphicFrame>
        <p:nvGraphicFramePr>
          <p:cNvPr id="3" name="Marcador de contenido 2"/>
          <p:cNvGraphicFramePr>
            <a:graphicFrameLocks noGrp="1"/>
          </p:cNvGraphicFramePr>
          <p:nvPr>
            <p:ph sz="quarter" idx="4"/>
            <p:extLst>
              <p:ext uri="{D42A27DB-BD31-4B8C-83A1-F6EECF244321}">
                <p14:modId xmlns:p14="http://schemas.microsoft.com/office/powerpoint/2010/main" val="3235155962"/>
              </p:ext>
            </p:extLst>
          </p:nvPr>
        </p:nvGraphicFramePr>
        <p:xfrm>
          <a:off x="4689474" y="2042397"/>
          <a:ext cx="6373478" cy="4593274"/>
        </p:xfrm>
        <a:graphic>
          <a:graphicData uri="http://schemas.openxmlformats.org/drawingml/2006/table">
            <a:tbl>
              <a:tblPr firstRow="1" firstCol="1" bandRow="1">
                <a:tableStyleId>{EB9631B5-78F2-41C9-869B-9F39066F8104}</a:tableStyleId>
              </a:tblPr>
              <a:tblGrid>
                <a:gridCol w="1310441"/>
                <a:gridCol w="3368387"/>
                <a:gridCol w="1694650"/>
              </a:tblGrid>
              <a:tr h="569914">
                <a:tc>
                  <a:txBody>
                    <a:bodyPr/>
                    <a:lstStyle/>
                    <a:p>
                      <a:pPr marR="89535" algn="ctr">
                        <a:lnSpc>
                          <a:spcPct val="150000"/>
                        </a:lnSpc>
                        <a:spcAft>
                          <a:spcPts val="0"/>
                        </a:spcAft>
                      </a:pPr>
                      <a:r>
                        <a:rPr lang="es-EC" sz="1600" dirty="0">
                          <a:solidFill>
                            <a:schemeClr val="tx1"/>
                          </a:solidFill>
                          <a:effectLst/>
                        </a:rPr>
                        <a:t>N° ACTIVO</a:t>
                      </a:r>
                      <a:endParaRPr lang="es-EC"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30" marR="55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89535" algn="ctr">
                        <a:lnSpc>
                          <a:spcPct val="150000"/>
                        </a:lnSpc>
                        <a:spcAft>
                          <a:spcPts val="0"/>
                        </a:spcAft>
                      </a:pPr>
                      <a:r>
                        <a:rPr lang="es-EC" sz="1600" dirty="0">
                          <a:solidFill>
                            <a:schemeClr val="tx1"/>
                          </a:solidFill>
                          <a:effectLst/>
                        </a:rPr>
                        <a:t>ACTIVO A PROTEGER</a:t>
                      </a:r>
                      <a:endParaRPr lang="es-EC"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30" marR="55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89535" algn="ctr">
                        <a:lnSpc>
                          <a:spcPct val="150000"/>
                        </a:lnSpc>
                        <a:spcAft>
                          <a:spcPts val="0"/>
                        </a:spcAft>
                      </a:pPr>
                      <a:r>
                        <a:rPr lang="es-EC" sz="1600" dirty="0">
                          <a:solidFill>
                            <a:schemeClr val="tx1"/>
                          </a:solidFill>
                          <a:effectLst/>
                        </a:rPr>
                        <a:t>IMPORTANCIA</a:t>
                      </a:r>
                      <a:endParaRPr lang="es-EC"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30" marR="55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2700">
                <a:tc>
                  <a:txBody>
                    <a:bodyPr/>
                    <a:lstStyle/>
                    <a:p>
                      <a:pPr marR="89535" algn="ctr">
                        <a:lnSpc>
                          <a:spcPct val="150000"/>
                        </a:lnSpc>
                        <a:spcAft>
                          <a:spcPts val="0"/>
                        </a:spcAft>
                      </a:pPr>
                      <a:r>
                        <a:rPr lang="es-EC" sz="1600" dirty="0">
                          <a:solidFill>
                            <a:schemeClr val="tx1"/>
                          </a:solidFill>
                          <a:effectLst/>
                        </a:rPr>
                        <a:t>1</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30" marR="55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89535" algn="l">
                        <a:lnSpc>
                          <a:spcPct val="150000"/>
                        </a:lnSpc>
                        <a:spcAft>
                          <a:spcPts val="0"/>
                        </a:spcAft>
                      </a:pPr>
                      <a:r>
                        <a:rPr lang="es-EC" sz="1600" dirty="0">
                          <a:solidFill>
                            <a:schemeClr val="tx1"/>
                          </a:solidFill>
                          <a:effectLst/>
                        </a:rPr>
                        <a:t>Servidores</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30" marR="55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89535" algn="ctr">
                        <a:lnSpc>
                          <a:spcPct val="150000"/>
                        </a:lnSpc>
                        <a:spcAft>
                          <a:spcPts val="0"/>
                        </a:spcAft>
                      </a:pPr>
                      <a:r>
                        <a:rPr lang="es-EC" sz="1600">
                          <a:solidFill>
                            <a:schemeClr val="tx1"/>
                          </a:solidFill>
                          <a:effectLst/>
                        </a:rPr>
                        <a:t>5</a:t>
                      </a:r>
                      <a:endParaRPr lang="es-EC"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30" marR="55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5400">
                <a:tc>
                  <a:txBody>
                    <a:bodyPr/>
                    <a:lstStyle/>
                    <a:p>
                      <a:pPr marR="89535" algn="ctr">
                        <a:lnSpc>
                          <a:spcPct val="150000"/>
                        </a:lnSpc>
                        <a:spcAft>
                          <a:spcPts val="0"/>
                        </a:spcAft>
                      </a:pPr>
                      <a:r>
                        <a:rPr lang="es-EC" sz="1600" dirty="0">
                          <a:solidFill>
                            <a:schemeClr val="tx1"/>
                          </a:solidFill>
                          <a:effectLst/>
                        </a:rPr>
                        <a:t>2</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30" marR="55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89535" algn="l">
                        <a:lnSpc>
                          <a:spcPct val="150000"/>
                        </a:lnSpc>
                        <a:spcAft>
                          <a:spcPts val="0"/>
                        </a:spcAft>
                      </a:pPr>
                      <a:r>
                        <a:rPr lang="es-EC" sz="1600" dirty="0">
                          <a:solidFill>
                            <a:schemeClr val="tx1"/>
                          </a:solidFill>
                          <a:effectLst/>
                        </a:rPr>
                        <a:t>Software de </a:t>
                      </a:r>
                      <a:r>
                        <a:rPr lang="es-EC" sz="1600" dirty="0" smtClean="0">
                          <a:solidFill>
                            <a:schemeClr val="tx1"/>
                          </a:solidFill>
                          <a:effectLst/>
                        </a:rPr>
                        <a:t>aplicaciones </a:t>
                      </a:r>
                      <a:r>
                        <a:rPr lang="es-EC" sz="1600" dirty="0">
                          <a:solidFill>
                            <a:schemeClr val="tx1"/>
                          </a:solidFill>
                          <a:effectLst/>
                        </a:rPr>
                        <a:t>y Sistemas Operativos</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30" marR="55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89535" algn="ctr">
                        <a:lnSpc>
                          <a:spcPct val="150000"/>
                        </a:lnSpc>
                        <a:spcAft>
                          <a:spcPts val="0"/>
                        </a:spcAft>
                      </a:pPr>
                      <a:r>
                        <a:rPr lang="es-EC" sz="1600">
                          <a:solidFill>
                            <a:schemeClr val="tx1"/>
                          </a:solidFill>
                          <a:effectLst/>
                        </a:rPr>
                        <a:t>4</a:t>
                      </a:r>
                      <a:endParaRPr lang="es-EC"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30" marR="55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5400">
                <a:tc>
                  <a:txBody>
                    <a:bodyPr/>
                    <a:lstStyle/>
                    <a:p>
                      <a:pPr marR="89535" algn="ctr">
                        <a:lnSpc>
                          <a:spcPct val="150000"/>
                        </a:lnSpc>
                        <a:spcAft>
                          <a:spcPts val="0"/>
                        </a:spcAft>
                      </a:pPr>
                      <a:r>
                        <a:rPr lang="es-EC" sz="1600" dirty="0">
                          <a:solidFill>
                            <a:schemeClr val="tx1"/>
                          </a:solidFill>
                          <a:effectLst/>
                        </a:rPr>
                        <a:t>3</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30" marR="55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89535" algn="l">
                        <a:lnSpc>
                          <a:spcPct val="150000"/>
                        </a:lnSpc>
                        <a:spcAft>
                          <a:spcPts val="0"/>
                        </a:spcAft>
                      </a:pPr>
                      <a:r>
                        <a:rPr lang="es-EC" sz="1600" dirty="0">
                          <a:solidFill>
                            <a:schemeClr val="tx1"/>
                          </a:solidFill>
                          <a:effectLst/>
                        </a:rPr>
                        <a:t>Hardware de comunicaciones y servidores</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30" marR="55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89535" algn="ctr">
                        <a:lnSpc>
                          <a:spcPct val="150000"/>
                        </a:lnSpc>
                        <a:spcAft>
                          <a:spcPts val="0"/>
                        </a:spcAft>
                      </a:pPr>
                      <a:r>
                        <a:rPr lang="es-EC" sz="1600" dirty="0">
                          <a:solidFill>
                            <a:schemeClr val="tx1"/>
                          </a:solidFill>
                          <a:effectLst/>
                        </a:rPr>
                        <a:t>1</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30" marR="55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2700">
                <a:tc>
                  <a:txBody>
                    <a:bodyPr/>
                    <a:lstStyle/>
                    <a:p>
                      <a:pPr marR="89535" algn="ctr">
                        <a:lnSpc>
                          <a:spcPct val="150000"/>
                        </a:lnSpc>
                        <a:spcAft>
                          <a:spcPts val="0"/>
                        </a:spcAft>
                      </a:pPr>
                      <a:r>
                        <a:rPr lang="es-EC" sz="1600" dirty="0">
                          <a:solidFill>
                            <a:schemeClr val="tx1"/>
                          </a:solidFill>
                          <a:effectLst/>
                        </a:rPr>
                        <a:t>4</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30" marR="55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89535" algn="l">
                        <a:lnSpc>
                          <a:spcPct val="150000"/>
                        </a:lnSpc>
                        <a:spcAft>
                          <a:spcPts val="0"/>
                        </a:spcAft>
                      </a:pPr>
                      <a:r>
                        <a:rPr lang="es-EC" sz="1600" dirty="0" smtClean="0">
                          <a:solidFill>
                            <a:schemeClr val="tx1"/>
                          </a:solidFill>
                          <a:effectLst/>
                          <a:latin typeface="+mn-lt"/>
                          <a:ea typeface="+mn-ea"/>
                          <a:cs typeface="+mn-cs"/>
                        </a:rPr>
                        <a:t>Interfaz</a:t>
                      </a:r>
                      <a:r>
                        <a:rPr lang="es-EC" sz="1600" baseline="0" dirty="0" smtClean="0">
                          <a:solidFill>
                            <a:schemeClr val="tx1"/>
                          </a:solidFill>
                          <a:effectLst/>
                          <a:latin typeface="+mn-lt"/>
                          <a:ea typeface="+mn-ea"/>
                          <a:cs typeface="+mn-cs"/>
                        </a:rPr>
                        <a:t> de acceso </a:t>
                      </a:r>
                      <a:r>
                        <a:rPr lang="es-EC" sz="1600" baseline="0" smtClean="0">
                          <a:solidFill>
                            <a:schemeClr val="tx1"/>
                          </a:solidFill>
                          <a:effectLst/>
                          <a:latin typeface="+mn-lt"/>
                          <a:ea typeface="+mn-ea"/>
                          <a:cs typeface="+mn-cs"/>
                        </a:rPr>
                        <a:t>de empleado</a:t>
                      </a:r>
                      <a:endParaRPr lang="es-EC"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30" marR="55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89535" algn="ctr">
                        <a:lnSpc>
                          <a:spcPct val="150000"/>
                        </a:lnSpc>
                        <a:spcAft>
                          <a:spcPts val="0"/>
                        </a:spcAft>
                      </a:pPr>
                      <a:r>
                        <a:rPr lang="es-EC" sz="1600" dirty="0">
                          <a:solidFill>
                            <a:schemeClr val="tx1"/>
                          </a:solidFill>
                          <a:effectLst/>
                        </a:rPr>
                        <a:t>3</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30" marR="55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2700">
                <a:tc>
                  <a:txBody>
                    <a:bodyPr/>
                    <a:lstStyle/>
                    <a:p>
                      <a:pPr marR="89535" algn="ctr">
                        <a:lnSpc>
                          <a:spcPct val="150000"/>
                        </a:lnSpc>
                        <a:spcAft>
                          <a:spcPts val="0"/>
                        </a:spcAft>
                      </a:pPr>
                      <a:r>
                        <a:rPr lang="es-EC" sz="1600" dirty="0">
                          <a:solidFill>
                            <a:schemeClr val="tx1"/>
                          </a:solidFill>
                          <a:effectLst/>
                        </a:rPr>
                        <a:t>5</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30" marR="55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89535" algn="l">
                        <a:lnSpc>
                          <a:spcPct val="150000"/>
                        </a:lnSpc>
                        <a:spcAft>
                          <a:spcPts val="0"/>
                        </a:spcAft>
                      </a:pPr>
                      <a:r>
                        <a:rPr lang="es-EC" sz="1600" dirty="0">
                          <a:solidFill>
                            <a:schemeClr val="tx1"/>
                          </a:solidFill>
                          <a:effectLst/>
                        </a:rPr>
                        <a:t>Servicio de comunicaciones</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30" marR="55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89535" algn="ctr">
                        <a:lnSpc>
                          <a:spcPct val="150000"/>
                        </a:lnSpc>
                        <a:spcAft>
                          <a:spcPts val="0"/>
                        </a:spcAft>
                      </a:pPr>
                      <a:r>
                        <a:rPr lang="es-EC" sz="1600" dirty="0">
                          <a:solidFill>
                            <a:schemeClr val="tx1"/>
                          </a:solidFill>
                          <a:effectLst/>
                        </a:rPr>
                        <a:t>5</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30" marR="55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2700">
                <a:tc>
                  <a:txBody>
                    <a:bodyPr/>
                    <a:lstStyle/>
                    <a:p>
                      <a:pPr marR="89535" algn="ctr">
                        <a:lnSpc>
                          <a:spcPct val="150000"/>
                        </a:lnSpc>
                        <a:spcAft>
                          <a:spcPts val="0"/>
                        </a:spcAft>
                      </a:pPr>
                      <a:r>
                        <a:rPr lang="es-EC" sz="1600" dirty="0">
                          <a:solidFill>
                            <a:schemeClr val="tx1"/>
                          </a:solidFill>
                          <a:effectLst/>
                        </a:rPr>
                        <a:t>6</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30" marR="55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89535" algn="l">
                        <a:lnSpc>
                          <a:spcPct val="150000"/>
                        </a:lnSpc>
                        <a:spcAft>
                          <a:spcPts val="0"/>
                        </a:spcAft>
                      </a:pPr>
                      <a:r>
                        <a:rPr lang="es-EC" sz="1600">
                          <a:solidFill>
                            <a:schemeClr val="tx1"/>
                          </a:solidFill>
                          <a:effectLst/>
                        </a:rPr>
                        <a:t>Cableado estructurado</a:t>
                      </a:r>
                      <a:endParaRPr lang="es-EC"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30" marR="55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89535" algn="ctr">
                        <a:lnSpc>
                          <a:spcPct val="150000"/>
                        </a:lnSpc>
                        <a:spcAft>
                          <a:spcPts val="0"/>
                        </a:spcAft>
                      </a:pPr>
                      <a:r>
                        <a:rPr lang="es-EC" sz="1600" dirty="0">
                          <a:solidFill>
                            <a:schemeClr val="tx1"/>
                          </a:solidFill>
                          <a:effectLst/>
                        </a:rPr>
                        <a:t>4</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30" marR="55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2700">
                <a:tc>
                  <a:txBody>
                    <a:bodyPr/>
                    <a:lstStyle/>
                    <a:p>
                      <a:pPr marR="89535" algn="ctr">
                        <a:lnSpc>
                          <a:spcPct val="150000"/>
                        </a:lnSpc>
                        <a:spcAft>
                          <a:spcPts val="0"/>
                        </a:spcAft>
                      </a:pPr>
                      <a:r>
                        <a:rPr lang="es-EC" sz="1600" dirty="0">
                          <a:solidFill>
                            <a:schemeClr val="tx1"/>
                          </a:solidFill>
                          <a:effectLst/>
                        </a:rPr>
                        <a:t>7</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30" marR="55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89535" algn="l">
                        <a:lnSpc>
                          <a:spcPct val="150000"/>
                        </a:lnSpc>
                        <a:spcAft>
                          <a:spcPts val="0"/>
                        </a:spcAft>
                      </a:pPr>
                      <a:r>
                        <a:rPr lang="es-EC" sz="1600">
                          <a:solidFill>
                            <a:schemeClr val="tx1"/>
                          </a:solidFill>
                          <a:effectLst/>
                        </a:rPr>
                        <a:t>Documentación y registros</a:t>
                      </a:r>
                      <a:endParaRPr lang="es-EC"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30" marR="55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89535" algn="ctr">
                        <a:lnSpc>
                          <a:spcPct val="150000"/>
                        </a:lnSpc>
                        <a:spcAft>
                          <a:spcPts val="0"/>
                        </a:spcAft>
                      </a:pPr>
                      <a:r>
                        <a:rPr lang="es-EC" sz="1600" dirty="0">
                          <a:solidFill>
                            <a:schemeClr val="tx1"/>
                          </a:solidFill>
                          <a:effectLst/>
                        </a:rPr>
                        <a:t>4</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30" marR="55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2700">
                <a:tc>
                  <a:txBody>
                    <a:bodyPr/>
                    <a:lstStyle/>
                    <a:p>
                      <a:pPr marR="89535" algn="ctr">
                        <a:lnSpc>
                          <a:spcPct val="150000"/>
                        </a:lnSpc>
                        <a:spcAft>
                          <a:spcPts val="0"/>
                        </a:spcAft>
                      </a:pPr>
                      <a:r>
                        <a:rPr lang="es-EC" sz="1600" dirty="0">
                          <a:solidFill>
                            <a:schemeClr val="tx1"/>
                          </a:solidFill>
                          <a:effectLst/>
                        </a:rPr>
                        <a:t>8</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30" marR="55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89535" algn="l">
                        <a:lnSpc>
                          <a:spcPct val="150000"/>
                        </a:lnSpc>
                        <a:spcAft>
                          <a:spcPts val="0"/>
                        </a:spcAft>
                      </a:pPr>
                      <a:r>
                        <a:rPr lang="es-EC" sz="1600">
                          <a:solidFill>
                            <a:schemeClr val="tx1"/>
                          </a:solidFill>
                          <a:effectLst/>
                        </a:rPr>
                        <a:t>Equipos de oficina</a:t>
                      </a:r>
                      <a:endParaRPr lang="es-EC"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30" marR="55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89535" algn="ctr">
                        <a:lnSpc>
                          <a:spcPct val="150000"/>
                        </a:lnSpc>
                        <a:spcAft>
                          <a:spcPts val="0"/>
                        </a:spcAft>
                      </a:pPr>
                      <a:r>
                        <a:rPr lang="es-EC" sz="1600" dirty="0">
                          <a:solidFill>
                            <a:schemeClr val="tx1"/>
                          </a:solidFill>
                          <a:effectLst/>
                        </a:rPr>
                        <a:t>2</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30" marR="55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2700">
                <a:tc>
                  <a:txBody>
                    <a:bodyPr/>
                    <a:lstStyle/>
                    <a:p>
                      <a:pPr marR="89535" algn="ctr">
                        <a:lnSpc>
                          <a:spcPct val="150000"/>
                        </a:lnSpc>
                        <a:spcAft>
                          <a:spcPts val="0"/>
                        </a:spcAft>
                      </a:pPr>
                      <a:r>
                        <a:rPr lang="es-EC" sz="1600" dirty="0">
                          <a:solidFill>
                            <a:schemeClr val="tx1"/>
                          </a:solidFill>
                          <a:effectLst/>
                        </a:rPr>
                        <a:t>9</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30" marR="55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89535" algn="l">
                        <a:lnSpc>
                          <a:spcPct val="150000"/>
                        </a:lnSpc>
                        <a:spcAft>
                          <a:spcPts val="0"/>
                        </a:spcAft>
                      </a:pPr>
                      <a:r>
                        <a:rPr lang="es-EC" sz="1600" dirty="0">
                          <a:solidFill>
                            <a:schemeClr val="tx1"/>
                          </a:solidFill>
                          <a:effectLst/>
                        </a:rPr>
                        <a:t>Energía eléctrica</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30" marR="55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89535" algn="ctr">
                        <a:lnSpc>
                          <a:spcPct val="150000"/>
                        </a:lnSpc>
                        <a:spcAft>
                          <a:spcPts val="0"/>
                        </a:spcAft>
                      </a:pPr>
                      <a:r>
                        <a:rPr lang="es-EC" sz="1600" dirty="0">
                          <a:solidFill>
                            <a:schemeClr val="tx1"/>
                          </a:solidFill>
                          <a:effectLst/>
                        </a:rPr>
                        <a:t>5</a:t>
                      </a: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30" marR="55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Imagen 4"/>
          <p:cNvPicPr>
            <a:picLocks noChangeAspect="1"/>
          </p:cNvPicPr>
          <p:nvPr/>
        </p:nvPicPr>
        <p:blipFill rotWithShape="1">
          <a:blip r:embed="rId3"/>
          <a:srcRect l="20313" r="15471"/>
          <a:stretch/>
        </p:blipFill>
        <p:spPr>
          <a:xfrm>
            <a:off x="114263" y="2875275"/>
            <a:ext cx="4277433" cy="2377906"/>
          </a:xfrm>
          <a:prstGeom prst="rect">
            <a:avLst/>
          </a:prstGeom>
        </p:spPr>
      </p:pic>
    </p:spTree>
    <p:extLst>
      <p:ext uri="{BB962C8B-B14F-4D97-AF65-F5344CB8AC3E}">
        <p14:creationId xmlns:p14="http://schemas.microsoft.com/office/powerpoint/2010/main" val="334973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rcRect/>
          <a:stretch>
            <a:fillRect/>
          </a:stretch>
        </p:blipFill>
        <p:spPr bwMode="auto">
          <a:xfrm>
            <a:off x="7134931" y="148069"/>
            <a:ext cx="2125004" cy="654148"/>
          </a:xfrm>
          <a:prstGeom prst="rect">
            <a:avLst/>
          </a:prstGeom>
          <a:noFill/>
          <a:ln w="9525">
            <a:noFill/>
            <a:miter lim="800000"/>
            <a:headEnd/>
            <a:tailEnd/>
          </a:ln>
        </p:spPr>
      </p:pic>
      <p:sp>
        <p:nvSpPr>
          <p:cNvPr id="7" name="Título 6"/>
          <p:cNvSpPr>
            <a:spLocks noGrp="1"/>
          </p:cNvSpPr>
          <p:nvPr>
            <p:ph type="title"/>
          </p:nvPr>
        </p:nvSpPr>
        <p:spPr/>
        <p:txBody>
          <a:bodyPr/>
          <a:lstStyle/>
          <a:p>
            <a:r>
              <a:rPr lang="es-EC" dirty="0" smtClean="0">
                <a:solidFill>
                  <a:schemeClr val="tx1"/>
                </a:solidFill>
              </a:rPr>
              <a:t>Evaluación de Riesgos</a:t>
            </a:r>
            <a:endParaRPr lang="es-EC" dirty="0">
              <a:solidFill>
                <a:schemeClr val="tx1"/>
              </a:solidFill>
            </a:endParaRPr>
          </a:p>
        </p:txBody>
      </p:sp>
      <p:sp>
        <p:nvSpPr>
          <p:cNvPr id="13" name="Marcador de contenido 12"/>
          <p:cNvSpPr>
            <a:spLocks noGrp="1"/>
          </p:cNvSpPr>
          <p:nvPr>
            <p:ph idx="1"/>
          </p:nvPr>
        </p:nvSpPr>
        <p:spPr>
          <a:xfrm>
            <a:off x="663267" y="1690427"/>
            <a:ext cx="8596668" cy="943517"/>
          </a:xfrm>
        </p:spPr>
        <p:txBody>
          <a:bodyPr/>
          <a:lstStyle/>
          <a:p>
            <a:pPr marL="0" indent="0" algn="just">
              <a:buNone/>
            </a:pPr>
            <a:r>
              <a:rPr lang="es-EC" dirty="0" smtClean="0">
                <a:solidFill>
                  <a:schemeClr val="tx1"/>
                </a:solidFill>
              </a:rPr>
              <a:t>Se basa </a:t>
            </a:r>
            <a:r>
              <a:rPr lang="es-EC" dirty="0">
                <a:solidFill>
                  <a:schemeClr val="tx1"/>
                </a:solidFill>
              </a:rPr>
              <a:t>en la medición del impacto y la frecuencia que se determinan en función a una clasificación del riesgo según su grado de afectación y estimación de periodicidad de ocurrencia dentro de un proceso</a:t>
            </a:r>
          </a:p>
        </p:txBody>
      </p:sp>
      <p:pic>
        <p:nvPicPr>
          <p:cNvPr id="9" name="Imagen 8"/>
          <p:cNvPicPr>
            <a:picLocks noChangeAspect="1"/>
          </p:cNvPicPr>
          <p:nvPr/>
        </p:nvPicPr>
        <p:blipFill>
          <a:blip r:embed="rId3"/>
          <a:stretch>
            <a:fillRect/>
          </a:stretch>
        </p:blipFill>
        <p:spPr>
          <a:xfrm>
            <a:off x="2724943" y="2913123"/>
            <a:ext cx="6900471" cy="2889019"/>
          </a:xfrm>
          <a:prstGeom prst="rect">
            <a:avLst/>
          </a:prstGeom>
        </p:spPr>
      </p:pic>
      <mc:AlternateContent xmlns:mc="http://schemas.openxmlformats.org/markup-compatibility/2006" xmlns:a14="http://schemas.microsoft.com/office/drawing/2010/main">
        <mc:Choice Requires="a14">
          <p:sp>
            <p:nvSpPr>
              <p:cNvPr id="12" name="Rectángulo 11"/>
              <p:cNvSpPr/>
              <p:nvPr/>
            </p:nvSpPr>
            <p:spPr>
              <a:xfrm>
                <a:off x="5237295" y="5707629"/>
                <a:ext cx="40226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𝑅𝑖𝑒𝑠𝑔𝑜</m:t>
                      </m:r>
                      <m:r>
                        <a:rPr lang="es-EC" i="0">
                          <a:latin typeface="Cambria Math" panose="02040503050406030204" pitchFamily="18" charset="0"/>
                        </a:rPr>
                        <m:t>=</m:t>
                      </m:r>
                      <m:r>
                        <a:rPr lang="es-EC" i="1">
                          <a:latin typeface="Cambria Math" panose="02040503050406030204" pitchFamily="18" charset="0"/>
                        </a:rPr>
                        <m:t>𝐴𝑚𝑒𝑛𝑎𝑧𝑎</m:t>
                      </m:r>
                      <m:r>
                        <a:rPr lang="es-EC" i="0">
                          <a:latin typeface="Cambria Math" panose="02040503050406030204" pitchFamily="18" charset="0"/>
                        </a:rPr>
                        <m:t>∗</m:t>
                      </m:r>
                      <m:r>
                        <a:rPr lang="es-EC" i="1">
                          <a:latin typeface="Cambria Math" panose="02040503050406030204" pitchFamily="18" charset="0"/>
                        </a:rPr>
                        <m:t>𝑉𝑢𝑙𝑛𝑒𝑟𝑎𝑏𝑖𝑙𝑖𝑑𝑎𝑑</m:t>
                      </m:r>
                    </m:oMath>
                  </m:oMathPara>
                </a14:m>
                <a:endParaRPr lang="es-EC" dirty="0"/>
              </a:p>
            </p:txBody>
          </p:sp>
        </mc:Choice>
        <mc:Fallback xmlns="">
          <p:sp>
            <p:nvSpPr>
              <p:cNvPr id="12" name="Rectángulo 11"/>
              <p:cNvSpPr>
                <a:spLocks noRot="1" noChangeAspect="1" noMove="1" noResize="1" noEditPoints="1" noAdjustHandles="1" noChangeArrowheads="1" noChangeShapeType="1" noTextEdit="1"/>
              </p:cNvSpPr>
              <p:nvPr/>
            </p:nvSpPr>
            <p:spPr>
              <a:xfrm>
                <a:off x="5237295" y="5707629"/>
                <a:ext cx="4022640" cy="369332"/>
              </a:xfrm>
              <a:prstGeom prst="rect">
                <a:avLst/>
              </a:prstGeom>
              <a:blipFill rotWithShape="0">
                <a:blip r:embed="rId4"/>
                <a:stretch>
                  <a:fillRect b="-14754"/>
                </a:stretch>
              </a:blipFill>
            </p:spPr>
            <p:txBody>
              <a:bodyPr/>
              <a:lstStyle/>
              <a:p>
                <a:r>
                  <a:rPr lang="es-EC">
                    <a:noFill/>
                  </a:rPr>
                  <a:t> </a:t>
                </a:r>
              </a:p>
            </p:txBody>
          </p:sp>
        </mc:Fallback>
      </mc:AlternateContent>
      <p:pic>
        <p:nvPicPr>
          <p:cNvPr id="14" name="Imagen 13"/>
          <p:cNvPicPr>
            <a:picLocks noChangeAspect="1"/>
          </p:cNvPicPr>
          <p:nvPr/>
        </p:nvPicPr>
        <p:blipFill rotWithShape="1">
          <a:blip r:embed="rId5"/>
          <a:srcRect l="16830" r="14884"/>
          <a:stretch/>
        </p:blipFill>
        <p:spPr>
          <a:xfrm>
            <a:off x="386942" y="5100034"/>
            <a:ext cx="2163651" cy="1757966"/>
          </a:xfrm>
          <a:prstGeom prst="rect">
            <a:avLst/>
          </a:prstGeom>
        </p:spPr>
      </p:pic>
    </p:spTree>
    <p:extLst>
      <p:ext uri="{BB962C8B-B14F-4D97-AF65-F5344CB8AC3E}">
        <p14:creationId xmlns:p14="http://schemas.microsoft.com/office/powerpoint/2010/main" val="271487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a:spLocks noGrp="1"/>
          </p:cNvSpPr>
          <p:nvPr>
            <p:ph type="title"/>
          </p:nvPr>
        </p:nvSpPr>
        <p:spPr>
          <a:xfrm>
            <a:off x="1511886" y="2644726"/>
            <a:ext cx="8229600" cy="2824528"/>
          </a:xfrm>
        </p:spPr>
        <p:txBody>
          <a:bodyPr>
            <a:noAutofit/>
          </a:bodyPr>
          <a:lstStyle/>
          <a:p>
            <a:pPr algn="ctr"/>
            <a:r>
              <a:rPr lang="es-EC" b="1" dirty="0">
                <a:solidFill>
                  <a:schemeClr val="tx1"/>
                </a:solidFill>
              </a:rPr>
              <a:t>PLAN </a:t>
            </a:r>
            <a:r>
              <a:rPr lang="es-EC" b="1" dirty="0" smtClean="0">
                <a:solidFill>
                  <a:schemeClr val="tx1"/>
                </a:solidFill>
              </a:rPr>
              <a:t>DE </a:t>
            </a:r>
            <a:r>
              <a:rPr lang="es-EC" b="1" dirty="0">
                <a:solidFill>
                  <a:schemeClr val="tx1"/>
                </a:solidFill>
              </a:rPr>
              <a:t>SEGURIDAD DE LA INFORMACIÓN, PARA LA RED DE DATOS DE UNA EMPRESA </a:t>
            </a:r>
            <a:r>
              <a:rPr lang="es-EC" b="1" dirty="0" smtClean="0">
                <a:solidFill>
                  <a:schemeClr val="tx1"/>
                </a:solidFill>
              </a:rPr>
              <a:t>ASEGURADORA</a:t>
            </a:r>
            <a:endParaRPr lang="es-ES" sz="3200" b="1" dirty="0"/>
          </a:p>
        </p:txBody>
      </p:sp>
      <p:pic>
        <p:nvPicPr>
          <p:cNvPr id="8" name="Imagen 7"/>
          <p:cNvPicPr/>
          <p:nvPr/>
        </p:nvPicPr>
        <p:blipFill>
          <a:blip r:embed="rId2"/>
          <a:srcRect/>
          <a:stretch>
            <a:fillRect/>
          </a:stretch>
        </p:blipFill>
        <p:spPr bwMode="auto">
          <a:xfrm>
            <a:off x="3532817" y="383116"/>
            <a:ext cx="3726112" cy="1248737"/>
          </a:xfrm>
          <a:prstGeom prst="rect">
            <a:avLst/>
          </a:prstGeom>
          <a:noFill/>
          <a:ln w="9525">
            <a:noFill/>
            <a:miter lim="800000"/>
            <a:headEnd/>
            <a:tailEnd/>
          </a:ln>
        </p:spPr>
      </p:pic>
    </p:spTree>
    <p:extLst>
      <p:ext uri="{BB962C8B-B14F-4D97-AF65-F5344CB8AC3E}">
        <p14:creationId xmlns:p14="http://schemas.microsoft.com/office/powerpoint/2010/main" val="510887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rcRect/>
          <a:stretch>
            <a:fillRect/>
          </a:stretch>
        </p:blipFill>
        <p:spPr bwMode="auto">
          <a:xfrm>
            <a:off x="7134931" y="148069"/>
            <a:ext cx="2125004" cy="654148"/>
          </a:xfrm>
          <a:prstGeom prst="rect">
            <a:avLst/>
          </a:prstGeom>
          <a:noFill/>
          <a:ln w="9525">
            <a:noFill/>
            <a:miter lim="800000"/>
            <a:headEnd/>
            <a:tailEnd/>
          </a:ln>
        </p:spPr>
      </p:pic>
      <p:sp>
        <p:nvSpPr>
          <p:cNvPr id="7" name="Título 6"/>
          <p:cNvSpPr>
            <a:spLocks noGrp="1"/>
          </p:cNvSpPr>
          <p:nvPr>
            <p:ph type="title"/>
          </p:nvPr>
        </p:nvSpPr>
        <p:spPr>
          <a:xfrm>
            <a:off x="663267" y="793227"/>
            <a:ext cx="8596668" cy="1320800"/>
          </a:xfrm>
        </p:spPr>
        <p:txBody>
          <a:bodyPr/>
          <a:lstStyle/>
          <a:p>
            <a:r>
              <a:rPr lang="es-EC" dirty="0" smtClean="0">
                <a:solidFill>
                  <a:schemeClr val="tx1"/>
                </a:solidFill>
              </a:rPr>
              <a:t>Riesgos extremos y altos identificados</a:t>
            </a:r>
            <a:endParaRPr lang="es-EC" dirty="0">
              <a:solidFill>
                <a:schemeClr val="tx1"/>
              </a:solidFill>
            </a:endParaRPr>
          </a:p>
        </p:txBody>
      </p:sp>
      <p:graphicFrame>
        <p:nvGraphicFramePr>
          <p:cNvPr id="11" name="Diagrama 10"/>
          <p:cNvGraphicFramePr/>
          <p:nvPr>
            <p:extLst>
              <p:ext uri="{D42A27DB-BD31-4B8C-83A1-F6EECF244321}">
                <p14:modId xmlns:p14="http://schemas.microsoft.com/office/powerpoint/2010/main" val="2943029203"/>
              </p:ext>
            </p:extLst>
          </p:nvPr>
        </p:nvGraphicFramePr>
        <p:xfrm>
          <a:off x="663266" y="1313645"/>
          <a:ext cx="9379091" cy="5318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673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rcRect/>
          <a:stretch>
            <a:fillRect/>
          </a:stretch>
        </p:blipFill>
        <p:spPr bwMode="auto">
          <a:xfrm>
            <a:off x="7134931" y="148069"/>
            <a:ext cx="2125004" cy="654148"/>
          </a:xfrm>
          <a:prstGeom prst="rect">
            <a:avLst/>
          </a:prstGeom>
          <a:noFill/>
          <a:ln w="9525">
            <a:noFill/>
            <a:miter lim="800000"/>
            <a:headEnd/>
            <a:tailEnd/>
          </a:ln>
        </p:spPr>
      </p:pic>
      <p:sp>
        <p:nvSpPr>
          <p:cNvPr id="7" name="Título 6"/>
          <p:cNvSpPr>
            <a:spLocks noGrp="1"/>
          </p:cNvSpPr>
          <p:nvPr>
            <p:ph type="title"/>
          </p:nvPr>
        </p:nvSpPr>
        <p:spPr>
          <a:xfrm>
            <a:off x="663267" y="793227"/>
            <a:ext cx="8596668" cy="1320800"/>
          </a:xfrm>
        </p:spPr>
        <p:txBody>
          <a:bodyPr/>
          <a:lstStyle/>
          <a:p>
            <a:r>
              <a:rPr lang="es-EC" dirty="0" smtClean="0">
                <a:solidFill>
                  <a:schemeClr val="tx1"/>
                </a:solidFill>
              </a:rPr>
              <a:t>Riesgos extremos y altos identificados</a:t>
            </a:r>
            <a:endParaRPr lang="es-EC" dirty="0">
              <a:solidFill>
                <a:schemeClr val="tx1"/>
              </a:solidFill>
            </a:endParaRPr>
          </a:p>
        </p:txBody>
      </p:sp>
      <p:graphicFrame>
        <p:nvGraphicFramePr>
          <p:cNvPr id="11" name="Diagrama 10"/>
          <p:cNvGraphicFramePr/>
          <p:nvPr>
            <p:extLst>
              <p:ext uri="{D42A27DB-BD31-4B8C-83A1-F6EECF244321}">
                <p14:modId xmlns:p14="http://schemas.microsoft.com/office/powerpoint/2010/main" val="3048874048"/>
              </p:ext>
            </p:extLst>
          </p:nvPr>
        </p:nvGraphicFramePr>
        <p:xfrm>
          <a:off x="1267326" y="1712889"/>
          <a:ext cx="8197516" cy="4270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852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a:spLocks noGrp="1"/>
          </p:cNvSpPr>
          <p:nvPr>
            <p:ph type="title"/>
          </p:nvPr>
        </p:nvSpPr>
        <p:spPr>
          <a:xfrm>
            <a:off x="1511886" y="2228894"/>
            <a:ext cx="8229600" cy="3240360"/>
          </a:xfrm>
        </p:spPr>
        <p:txBody>
          <a:bodyPr>
            <a:noAutofit/>
          </a:bodyPr>
          <a:lstStyle/>
          <a:p>
            <a:pPr algn="ctr"/>
            <a:r>
              <a:rPr lang="es-EC" b="1" dirty="0" smtClean="0">
                <a:solidFill>
                  <a:schemeClr val="tx1"/>
                </a:solidFill>
              </a:rPr>
              <a:t>DISEÑO DE PLAN ESTRATÉGICO DE SEGURIDAD DE LA INFORMACIÓN</a:t>
            </a:r>
            <a:endParaRPr lang="es-ES" sz="3200" b="1" dirty="0"/>
          </a:p>
        </p:txBody>
      </p:sp>
      <p:pic>
        <p:nvPicPr>
          <p:cNvPr id="8" name="Imagen 7"/>
          <p:cNvPicPr/>
          <p:nvPr/>
        </p:nvPicPr>
        <p:blipFill>
          <a:blip r:embed="rId2"/>
          <a:srcRect/>
          <a:stretch>
            <a:fillRect/>
          </a:stretch>
        </p:blipFill>
        <p:spPr bwMode="auto">
          <a:xfrm>
            <a:off x="3532817" y="383116"/>
            <a:ext cx="3726112" cy="1248737"/>
          </a:xfrm>
          <a:prstGeom prst="rect">
            <a:avLst/>
          </a:prstGeom>
          <a:noFill/>
          <a:ln w="9525">
            <a:noFill/>
            <a:miter lim="800000"/>
            <a:headEnd/>
            <a:tailEnd/>
          </a:ln>
        </p:spPr>
      </p:pic>
      <p:pic>
        <p:nvPicPr>
          <p:cNvPr id="6" name="Imagen 5"/>
          <p:cNvPicPr>
            <a:picLocks noChangeAspect="1"/>
          </p:cNvPicPr>
          <p:nvPr/>
        </p:nvPicPr>
        <p:blipFill>
          <a:blip r:embed="rId3"/>
          <a:stretch>
            <a:fillRect/>
          </a:stretch>
        </p:blipFill>
        <p:spPr>
          <a:xfrm>
            <a:off x="3840235" y="3503441"/>
            <a:ext cx="3418694" cy="2678426"/>
          </a:xfrm>
          <a:prstGeom prst="rect">
            <a:avLst/>
          </a:prstGeom>
        </p:spPr>
      </p:pic>
    </p:spTree>
    <p:extLst>
      <p:ext uri="{BB962C8B-B14F-4D97-AF65-F5344CB8AC3E}">
        <p14:creationId xmlns:p14="http://schemas.microsoft.com/office/powerpoint/2010/main" val="4170349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9199" y="802217"/>
            <a:ext cx="9212254" cy="1320800"/>
          </a:xfrm>
        </p:spPr>
        <p:txBody>
          <a:bodyPr/>
          <a:lstStyle/>
          <a:p>
            <a:r>
              <a:rPr lang="es-EC" dirty="0" smtClean="0">
                <a:solidFill>
                  <a:schemeClr val="tx1"/>
                </a:solidFill>
              </a:rPr>
              <a:t>Requerimientos presentados por la empresa</a:t>
            </a:r>
            <a:endParaRPr lang="es-EC" dirty="0">
              <a:solidFill>
                <a:schemeClr val="tx1"/>
              </a:solidFill>
            </a:endParaRPr>
          </a:p>
        </p:txBody>
      </p:sp>
      <p:graphicFrame>
        <p:nvGraphicFramePr>
          <p:cNvPr id="6" name="Diagrama 5"/>
          <p:cNvGraphicFramePr/>
          <p:nvPr>
            <p:extLst>
              <p:ext uri="{D42A27DB-BD31-4B8C-83A1-F6EECF244321}">
                <p14:modId xmlns:p14="http://schemas.microsoft.com/office/powerpoint/2010/main" val="2970288722"/>
              </p:ext>
            </p:extLst>
          </p:nvPr>
        </p:nvGraphicFramePr>
        <p:xfrm>
          <a:off x="649199" y="1456365"/>
          <a:ext cx="9357894" cy="5207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p:nvPr/>
        </p:nvPicPr>
        <p:blipFill>
          <a:blip r:embed="rId7"/>
          <a:srcRect/>
          <a:stretch>
            <a:fillRect/>
          </a:stretch>
        </p:blipFill>
        <p:spPr bwMode="auto">
          <a:xfrm>
            <a:off x="7134931" y="148069"/>
            <a:ext cx="2125004" cy="654148"/>
          </a:xfrm>
          <a:prstGeom prst="rect">
            <a:avLst/>
          </a:prstGeom>
          <a:noFill/>
          <a:ln w="9525">
            <a:noFill/>
            <a:miter lim="800000"/>
            <a:headEnd/>
            <a:tailEnd/>
          </a:ln>
        </p:spPr>
      </p:pic>
    </p:spTree>
    <p:extLst>
      <p:ext uri="{BB962C8B-B14F-4D97-AF65-F5344CB8AC3E}">
        <p14:creationId xmlns:p14="http://schemas.microsoft.com/office/powerpoint/2010/main" val="294645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3267" y="802217"/>
            <a:ext cx="8596668" cy="1320800"/>
          </a:xfrm>
        </p:spPr>
        <p:txBody>
          <a:bodyPr/>
          <a:lstStyle/>
          <a:p>
            <a:r>
              <a:rPr lang="es-EC" dirty="0" smtClean="0">
                <a:solidFill>
                  <a:schemeClr val="tx1"/>
                </a:solidFill>
              </a:rPr>
              <a:t>Diseño propuesto del Sistema de Gestión de Seguridad de Información</a:t>
            </a:r>
            <a:endParaRPr lang="es-EC" dirty="0">
              <a:solidFill>
                <a:schemeClr val="tx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022239231"/>
              </p:ext>
            </p:extLst>
          </p:nvPr>
        </p:nvGraphicFramePr>
        <p:xfrm>
          <a:off x="677334" y="1930400"/>
          <a:ext cx="10359860" cy="4326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p:nvPr/>
        </p:nvPicPr>
        <p:blipFill>
          <a:blip r:embed="rId7"/>
          <a:srcRect/>
          <a:stretch>
            <a:fillRect/>
          </a:stretch>
        </p:blipFill>
        <p:spPr bwMode="auto">
          <a:xfrm>
            <a:off x="7134931" y="148069"/>
            <a:ext cx="2125004" cy="654148"/>
          </a:xfrm>
          <a:prstGeom prst="rect">
            <a:avLst/>
          </a:prstGeom>
          <a:noFill/>
          <a:ln w="9525">
            <a:noFill/>
            <a:miter lim="800000"/>
            <a:headEnd/>
            <a:tailEnd/>
          </a:ln>
        </p:spPr>
      </p:pic>
    </p:spTree>
    <p:extLst>
      <p:ext uri="{BB962C8B-B14F-4D97-AF65-F5344CB8AC3E}">
        <p14:creationId xmlns:p14="http://schemas.microsoft.com/office/powerpoint/2010/main" val="109679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3267" y="802217"/>
            <a:ext cx="8596668" cy="1320800"/>
          </a:xfrm>
        </p:spPr>
        <p:txBody>
          <a:bodyPr/>
          <a:lstStyle/>
          <a:p>
            <a:r>
              <a:rPr lang="es-EC" dirty="0" smtClean="0">
                <a:solidFill>
                  <a:schemeClr val="tx1"/>
                </a:solidFill>
              </a:rPr>
              <a:t>Diseño propuesto del Sistema de Gestión de Seguridad de Información</a:t>
            </a:r>
            <a:endParaRPr lang="es-EC" dirty="0">
              <a:solidFill>
                <a:schemeClr val="tx1"/>
              </a:solidFill>
            </a:endParaRPr>
          </a:p>
        </p:txBody>
      </p:sp>
      <p:graphicFrame>
        <p:nvGraphicFramePr>
          <p:cNvPr id="4" name="Marcador de contenido 3"/>
          <p:cNvGraphicFramePr>
            <a:graphicFrameLocks/>
          </p:cNvGraphicFramePr>
          <p:nvPr>
            <p:extLst>
              <p:ext uri="{D42A27DB-BD31-4B8C-83A1-F6EECF244321}">
                <p14:modId xmlns:p14="http://schemas.microsoft.com/office/powerpoint/2010/main" val="4136031791"/>
              </p:ext>
            </p:extLst>
          </p:nvPr>
        </p:nvGraphicFramePr>
        <p:xfrm>
          <a:off x="425004" y="1943279"/>
          <a:ext cx="11590986" cy="4792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p:nvPr/>
        </p:nvPicPr>
        <p:blipFill>
          <a:blip r:embed="rId7"/>
          <a:srcRect/>
          <a:stretch>
            <a:fillRect/>
          </a:stretch>
        </p:blipFill>
        <p:spPr bwMode="auto">
          <a:xfrm>
            <a:off x="7134931" y="148069"/>
            <a:ext cx="2125004" cy="654148"/>
          </a:xfrm>
          <a:prstGeom prst="rect">
            <a:avLst/>
          </a:prstGeom>
          <a:noFill/>
          <a:ln w="9525">
            <a:noFill/>
            <a:miter lim="800000"/>
            <a:headEnd/>
            <a:tailEnd/>
          </a:ln>
        </p:spPr>
      </p:pic>
    </p:spTree>
    <p:extLst>
      <p:ext uri="{BB962C8B-B14F-4D97-AF65-F5344CB8AC3E}">
        <p14:creationId xmlns:p14="http://schemas.microsoft.com/office/powerpoint/2010/main" val="45080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3267" y="802217"/>
            <a:ext cx="8596668" cy="1320800"/>
          </a:xfrm>
        </p:spPr>
        <p:txBody>
          <a:bodyPr/>
          <a:lstStyle/>
          <a:p>
            <a:r>
              <a:rPr lang="es-EC" dirty="0" smtClean="0">
                <a:solidFill>
                  <a:schemeClr val="tx1"/>
                </a:solidFill>
              </a:rPr>
              <a:t>Diseño propuesto del Sistema de Gestión de Seguridad de Información</a:t>
            </a:r>
            <a:endParaRPr lang="es-EC" dirty="0">
              <a:solidFill>
                <a:schemeClr val="tx1"/>
              </a:solidFill>
            </a:endParaRPr>
          </a:p>
        </p:txBody>
      </p:sp>
      <p:graphicFrame>
        <p:nvGraphicFramePr>
          <p:cNvPr id="4" name="Marcador de contenido 3"/>
          <p:cNvGraphicFramePr>
            <a:graphicFrameLocks/>
          </p:cNvGraphicFramePr>
          <p:nvPr>
            <p:extLst>
              <p:ext uri="{D42A27DB-BD31-4B8C-83A1-F6EECF244321}">
                <p14:modId xmlns:p14="http://schemas.microsoft.com/office/powerpoint/2010/main" val="451519432"/>
              </p:ext>
            </p:extLst>
          </p:nvPr>
        </p:nvGraphicFramePr>
        <p:xfrm>
          <a:off x="528034" y="1970468"/>
          <a:ext cx="11217498" cy="4700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p:nvPr/>
        </p:nvPicPr>
        <p:blipFill>
          <a:blip r:embed="rId7"/>
          <a:srcRect/>
          <a:stretch>
            <a:fillRect/>
          </a:stretch>
        </p:blipFill>
        <p:spPr bwMode="auto">
          <a:xfrm>
            <a:off x="7134931" y="148069"/>
            <a:ext cx="2125004" cy="654148"/>
          </a:xfrm>
          <a:prstGeom prst="rect">
            <a:avLst/>
          </a:prstGeom>
          <a:noFill/>
          <a:ln w="9525">
            <a:noFill/>
            <a:miter lim="800000"/>
            <a:headEnd/>
            <a:tailEnd/>
          </a:ln>
        </p:spPr>
      </p:pic>
    </p:spTree>
    <p:extLst>
      <p:ext uri="{BB962C8B-B14F-4D97-AF65-F5344CB8AC3E}">
        <p14:creationId xmlns:p14="http://schemas.microsoft.com/office/powerpoint/2010/main" val="232462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3267" y="802217"/>
            <a:ext cx="8596668" cy="1320800"/>
          </a:xfrm>
        </p:spPr>
        <p:txBody>
          <a:bodyPr/>
          <a:lstStyle/>
          <a:p>
            <a:r>
              <a:rPr lang="es-EC" dirty="0" smtClean="0">
                <a:solidFill>
                  <a:schemeClr val="tx1"/>
                </a:solidFill>
              </a:rPr>
              <a:t>Diseño propuesto del Sistema de Gestión de Seguridad de Información</a:t>
            </a:r>
            <a:endParaRPr lang="es-EC" dirty="0">
              <a:solidFill>
                <a:schemeClr val="tx1"/>
              </a:solidFill>
            </a:endParaRPr>
          </a:p>
        </p:txBody>
      </p:sp>
      <p:graphicFrame>
        <p:nvGraphicFramePr>
          <p:cNvPr id="4" name="Marcador de contenido 3"/>
          <p:cNvGraphicFramePr>
            <a:graphicFrameLocks/>
          </p:cNvGraphicFramePr>
          <p:nvPr>
            <p:extLst>
              <p:ext uri="{D42A27DB-BD31-4B8C-83A1-F6EECF244321}">
                <p14:modId xmlns:p14="http://schemas.microsoft.com/office/powerpoint/2010/main" val="4190620741"/>
              </p:ext>
            </p:extLst>
          </p:nvPr>
        </p:nvGraphicFramePr>
        <p:xfrm>
          <a:off x="947790" y="2430945"/>
          <a:ext cx="3121935" cy="3390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p:nvPr/>
        </p:nvPicPr>
        <p:blipFill>
          <a:blip r:embed="rId7"/>
          <a:srcRect/>
          <a:stretch>
            <a:fillRect/>
          </a:stretch>
        </p:blipFill>
        <p:spPr bwMode="auto">
          <a:xfrm>
            <a:off x="7134931" y="148069"/>
            <a:ext cx="2125004" cy="654148"/>
          </a:xfrm>
          <a:prstGeom prst="rect">
            <a:avLst/>
          </a:prstGeom>
          <a:noFill/>
          <a:ln w="9525">
            <a:noFill/>
            <a:miter lim="800000"/>
            <a:headEnd/>
            <a:tailEnd/>
          </a:ln>
        </p:spPr>
      </p:pic>
      <p:pic>
        <p:nvPicPr>
          <p:cNvPr id="6" name="Imagen 5"/>
          <p:cNvPicPr>
            <a:picLocks noChangeAspect="1"/>
          </p:cNvPicPr>
          <p:nvPr/>
        </p:nvPicPr>
        <p:blipFill>
          <a:blip r:embed="rId8"/>
          <a:stretch>
            <a:fillRect/>
          </a:stretch>
        </p:blipFill>
        <p:spPr>
          <a:xfrm>
            <a:off x="5339097" y="2442314"/>
            <a:ext cx="3591667" cy="2690283"/>
          </a:xfrm>
          <a:prstGeom prst="rect">
            <a:avLst/>
          </a:prstGeom>
        </p:spPr>
      </p:pic>
    </p:spTree>
    <p:extLst>
      <p:ext uri="{BB962C8B-B14F-4D97-AF65-F5344CB8AC3E}">
        <p14:creationId xmlns:p14="http://schemas.microsoft.com/office/powerpoint/2010/main" val="412798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rcRect/>
          <a:stretch>
            <a:fillRect/>
          </a:stretch>
        </p:blipFill>
        <p:spPr bwMode="auto">
          <a:xfrm>
            <a:off x="7134931" y="148069"/>
            <a:ext cx="2125004" cy="654148"/>
          </a:xfrm>
          <a:prstGeom prst="rect">
            <a:avLst/>
          </a:prstGeom>
          <a:noFill/>
          <a:ln w="9525">
            <a:noFill/>
            <a:miter lim="800000"/>
            <a:headEnd/>
            <a:tailEnd/>
          </a:ln>
        </p:spPr>
      </p:pic>
      <p:sp>
        <p:nvSpPr>
          <p:cNvPr id="7" name="Título 6"/>
          <p:cNvSpPr>
            <a:spLocks noGrp="1"/>
          </p:cNvSpPr>
          <p:nvPr>
            <p:ph type="title"/>
          </p:nvPr>
        </p:nvSpPr>
        <p:spPr>
          <a:xfrm>
            <a:off x="677333" y="983087"/>
            <a:ext cx="8596668" cy="768879"/>
          </a:xfrm>
        </p:spPr>
        <p:txBody>
          <a:bodyPr/>
          <a:lstStyle/>
          <a:p>
            <a:r>
              <a:rPr lang="es-EC" dirty="0">
                <a:solidFill>
                  <a:schemeClr val="tx1"/>
                </a:solidFill>
              </a:rPr>
              <a:t>Definición de Políticas</a:t>
            </a:r>
          </a:p>
        </p:txBody>
      </p:sp>
      <p:sp>
        <p:nvSpPr>
          <p:cNvPr id="9" name="Marcador de contenido 8"/>
          <p:cNvSpPr>
            <a:spLocks noGrp="1"/>
          </p:cNvSpPr>
          <p:nvPr>
            <p:ph sz="half" idx="2"/>
          </p:nvPr>
        </p:nvSpPr>
        <p:spPr>
          <a:xfrm>
            <a:off x="675745" y="2228044"/>
            <a:ext cx="4185623" cy="4056845"/>
          </a:xfrm>
        </p:spPr>
        <p:txBody>
          <a:bodyPr vert="horz" lIns="91440" tIns="45720" rIns="91440" bIns="45720" rtlCol="0">
            <a:normAutofit/>
          </a:bodyPr>
          <a:lstStyle/>
          <a:p>
            <a:pPr algn="just"/>
            <a:r>
              <a:rPr lang="es-EC" dirty="0">
                <a:solidFill>
                  <a:schemeClr val="tx1"/>
                </a:solidFill>
              </a:rPr>
              <a:t>Políticas de Acceso Físico</a:t>
            </a:r>
          </a:p>
          <a:p>
            <a:pPr algn="just"/>
            <a:r>
              <a:rPr lang="es-EC" dirty="0">
                <a:solidFill>
                  <a:schemeClr val="tx1"/>
                </a:solidFill>
              </a:rPr>
              <a:t>Políticas de Seguridad de comunicaciones</a:t>
            </a:r>
          </a:p>
          <a:p>
            <a:pPr algn="just"/>
            <a:r>
              <a:rPr lang="es-EC" dirty="0">
                <a:solidFill>
                  <a:schemeClr val="tx1"/>
                </a:solidFill>
              </a:rPr>
              <a:t>Políticas de Seguridad de las Aplicaciones</a:t>
            </a:r>
          </a:p>
          <a:p>
            <a:pPr algn="just"/>
            <a:r>
              <a:rPr lang="es-EC" dirty="0">
                <a:solidFill>
                  <a:schemeClr val="tx1"/>
                </a:solidFill>
              </a:rPr>
              <a:t>Políticas de Almacenamiento y Respaldo de información</a:t>
            </a:r>
          </a:p>
          <a:p>
            <a:pPr algn="just"/>
            <a:r>
              <a:rPr lang="es-EC" dirty="0">
                <a:solidFill>
                  <a:schemeClr val="tx1"/>
                </a:solidFill>
              </a:rPr>
              <a:t>Políticas de Confidencialidad de la información</a:t>
            </a:r>
          </a:p>
        </p:txBody>
      </p:sp>
      <p:sp>
        <p:nvSpPr>
          <p:cNvPr id="11" name="Marcador de contenido 10"/>
          <p:cNvSpPr>
            <a:spLocks noGrp="1"/>
          </p:cNvSpPr>
          <p:nvPr>
            <p:ph sz="quarter" idx="4"/>
          </p:nvPr>
        </p:nvSpPr>
        <p:spPr>
          <a:xfrm>
            <a:off x="5088384" y="2228044"/>
            <a:ext cx="4185617" cy="2969257"/>
          </a:xfrm>
        </p:spPr>
        <p:txBody>
          <a:bodyPr/>
          <a:lstStyle/>
          <a:p>
            <a:pPr algn="just"/>
            <a:r>
              <a:rPr lang="es-EC" dirty="0">
                <a:solidFill>
                  <a:schemeClr val="tx1"/>
                </a:solidFill>
              </a:rPr>
              <a:t>Lineamientos para la adquisición de bienes informáticos</a:t>
            </a:r>
          </a:p>
          <a:p>
            <a:pPr algn="just"/>
            <a:r>
              <a:rPr lang="es-EC" dirty="0">
                <a:solidFill>
                  <a:schemeClr val="tx1"/>
                </a:solidFill>
              </a:rPr>
              <a:t>Lineamientos para la información</a:t>
            </a:r>
          </a:p>
          <a:p>
            <a:pPr algn="just"/>
            <a:r>
              <a:rPr lang="es-EC" dirty="0">
                <a:solidFill>
                  <a:schemeClr val="tx1"/>
                </a:solidFill>
              </a:rPr>
              <a:t>Plan de contingencias </a:t>
            </a:r>
          </a:p>
          <a:p>
            <a:pPr algn="just"/>
            <a:r>
              <a:rPr lang="es-EC" dirty="0">
                <a:solidFill>
                  <a:schemeClr val="tx1"/>
                </a:solidFill>
              </a:rPr>
              <a:t>Responsabilidad de los empleados en el cumplimiento de políticas y normativa </a:t>
            </a:r>
          </a:p>
          <a:p>
            <a:pPr algn="just"/>
            <a:endParaRPr lang="es-EC" dirty="0">
              <a:solidFill>
                <a:schemeClr val="tx1"/>
              </a:solidFill>
            </a:endParaRPr>
          </a:p>
        </p:txBody>
      </p:sp>
      <p:pic>
        <p:nvPicPr>
          <p:cNvPr id="13" name="Imagen 12"/>
          <p:cNvPicPr>
            <a:picLocks noChangeAspect="1"/>
          </p:cNvPicPr>
          <p:nvPr/>
        </p:nvPicPr>
        <p:blipFill>
          <a:blip r:embed="rId3"/>
          <a:stretch>
            <a:fillRect/>
          </a:stretch>
        </p:blipFill>
        <p:spPr>
          <a:xfrm>
            <a:off x="6561253" y="4819650"/>
            <a:ext cx="2247900" cy="2038350"/>
          </a:xfrm>
          <a:prstGeom prst="rect">
            <a:avLst/>
          </a:prstGeom>
        </p:spPr>
      </p:pic>
    </p:spTree>
    <p:extLst>
      <p:ext uri="{BB962C8B-B14F-4D97-AF65-F5344CB8AC3E}">
        <p14:creationId xmlns:p14="http://schemas.microsoft.com/office/powerpoint/2010/main" val="427396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1"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rcRect/>
          <a:stretch>
            <a:fillRect/>
          </a:stretch>
        </p:blipFill>
        <p:spPr bwMode="auto">
          <a:xfrm>
            <a:off x="7134931" y="148069"/>
            <a:ext cx="2125004" cy="654148"/>
          </a:xfrm>
          <a:prstGeom prst="rect">
            <a:avLst/>
          </a:prstGeom>
          <a:noFill/>
          <a:ln w="9525">
            <a:noFill/>
            <a:miter lim="800000"/>
            <a:headEnd/>
            <a:tailEnd/>
          </a:ln>
        </p:spPr>
      </p:pic>
      <p:sp>
        <p:nvSpPr>
          <p:cNvPr id="8" name="Marcador de texto 7"/>
          <p:cNvSpPr>
            <a:spLocks noGrp="1"/>
          </p:cNvSpPr>
          <p:nvPr>
            <p:ph type="body" idx="1"/>
          </p:nvPr>
        </p:nvSpPr>
        <p:spPr>
          <a:xfrm>
            <a:off x="675747" y="1253506"/>
            <a:ext cx="4185623" cy="576262"/>
          </a:xfrm>
        </p:spPr>
        <p:txBody>
          <a:bodyPr/>
          <a:lstStyle/>
          <a:p>
            <a:r>
              <a:rPr lang="es-EC" b="1" dirty="0" smtClean="0">
                <a:solidFill>
                  <a:schemeClr val="tx1"/>
                </a:solidFill>
              </a:rPr>
              <a:t>Capacitación al personal</a:t>
            </a:r>
            <a:endParaRPr lang="es-EC" b="1" dirty="0">
              <a:solidFill>
                <a:schemeClr val="tx1"/>
              </a:solidFill>
            </a:endParaRPr>
          </a:p>
        </p:txBody>
      </p:sp>
      <p:sp>
        <p:nvSpPr>
          <p:cNvPr id="9" name="Marcador de contenido 8"/>
          <p:cNvSpPr>
            <a:spLocks noGrp="1"/>
          </p:cNvSpPr>
          <p:nvPr>
            <p:ph sz="half" idx="2"/>
          </p:nvPr>
        </p:nvSpPr>
        <p:spPr>
          <a:xfrm>
            <a:off x="675746" y="2054664"/>
            <a:ext cx="4185623" cy="3304117"/>
          </a:xfrm>
        </p:spPr>
        <p:txBody>
          <a:bodyPr vert="horz" lIns="91440" tIns="45720" rIns="91440" bIns="45720" rtlCol="0">
            <a:normAutofit/>
          </a:bodyPr>
          <a:lstStyle/>
          <a:p>
            <a:pPr algn="just"/>
            <a:endParaRPr lang="es-EC" dirty="0" smtClean="0">
              <a:solidFill>
                <a:schemeClr val="tx1"/>
              </a:solidFill>
            </a:endParaRPr>
          </a:p>
          <a:p>
            <a:pPr algn="just"/>
            <a:r>
              <a:rPr lang="es-EC" dirty="0" smtClean="0">
                <a:solidFill>
                  <a:schemeClr val="tx1"/>
                </a:solidFill>
              </a:rPr>
              <a:t>Cursos / talleres de seguridad informática</a:t>
            </a:r>
          </a:p>
          <a:p>
            <a:pPr algn="just"/>
            <a:r>
              <a:rPr lang="es-EC" dirty="0" smtClean="0">
                <a:solidFill>
                  <a:schemeClr val="tx1"/>
                </a:solidFill>
              </a:rPr>
              <a:t>Distribución de mails con consejos para mantener segura la información</a:t>
            </a:r>
          </a:p>
          <a:p>
            <a:pPr marL="0" indent="0" algn="just">
              <a:buNone/>
            </a:pPr>
            <a:endParaRPr lang="es-EC" dirty="0" smtClean="0">
              <a:solidFill>
                <a:schemeClr val="tx1"/>
              </a:solidFill>
            </a:endParaRPr>
          </a:p>
          <a:p>
            <a:pPr algn="just"/>
            <a:endParaRPr lang="es-EC" dirty="0">
              <a:solidFill>
                <a:schemeClr val="tx1"/>
              </a:solidFill>
            </a:endParaRPr>
          </a:p>
        </p:txBody>
      </p:sp>
      <p:sp>
        <p:nvSpPr>
          <p:cNvPr id="3" name="Marcador de texto 2"/>
          <p:cNvSpPr>
            <a:spLocks noGrp="1"/>
          </p:cNvSpPr>
          <p:nvPr>
            <p:ph type="body" sz="quarter" idx="3"/>
          </p:nvPr>
        </p:nvSpPr>
        <p:spPr>
          <a:xfrm>
            <a:off x="5088385" y="1253505"/>
            <a:ext cx="4185618" cy="801159"/>
          </a:xfrm>
        </p:spPr>
        <p:txBody>
          <a:bodyPr/>
          <a:lstStyle/>
          <a:p>
            <a:r>
              <a:rPr lang="es-EC" b="1" dirty="0" smtClean="0">
                <a:solidFill>
                  <a:schemeClr val="tx1"/>
                </a:solidFill>
              </a:rPr>
              <a:t>Apoyo el crecimiento de la empresa</a:t>
            </a:r>
            <a:endParaRPr lang="es-EC" b="1" dirty="0">
              <a:solidFill>
                <a:schemeClr val="tx1"/>
              </a:solidFill>
            </a:endParaRPr>
          </a:p>
        </p:txBody>
      </p:sp>
      <p:sp>
        <p:nvSpPr>
          <p:cNvPr id="11" name="Marcador de contenido 10"/>
          <p:cNvSpPr>
            <a:spLocks noGrp="1"/>
          </p:cNvSpPr>
          <p:nvPr>
            <p:ph sz="quarter" idx="4"/>
          </p:nvPr>
        </p:nvSpPr>
        <p:spPr>
          <a:xfrm>
            <a:off x="5088385" y="2391931"/>
            <a:ext cx="4185617" cy="2966850"/>
          </a:xfrm>
        </p:spPr>
        <p:txBody>
          <a:bodyPr/>
          <a:lstStyle/>
          <a:p>
            <a:pPr algn="just"/>
            <a:r>
              <a:rPr lang="es-EC" dirty="0" smtClean="0">
                <a:solidFill>
                  <a:schemeClr val="tx1"/>
                </a:solidFill>
              </a:rPr>
              <a:t>Compra de bienes informáticos adecuados</a:t>
            </a:r>
          </a:p>
          <a:p>
            <a:pPr algn="just"/>
            <a:r>
              <a:rPr lang="es-EC" dirty="0" smtClean="0">
                <a:solidFill>
                  <a:schemeClr val="tx1"/>
                </a:solidFill>
              </a:rPr>
              <a:t>Alineación de las estrategias de crecimiento interno y externo a las políticas de seguridad establecidas</a:t>
            </a:r>
          </a:p>
          <a:p>
            <a:pPr marL="0" indent="0" algn="just">
              <a:buNone/>
            </a:pPr>
            <a:endParaRPr lang="es-EC" dirty="0">
              <a:solidFill>
                <a:schemeClr val="tx1"/>
              </a:solidFill>
            </a:endParaRPr>
          </a:p>
        </p:txBody>
      </p:sp>
      <p:pic>
        <p:nvPicPr>
          <p:cNvPr id="14" name="Imagen 13"/>
          <p:cNvPicPr>
            <a:picLocks noChangeAspect="1"/>
          </p:cNvPicPr>
          <p:nvPr/>
        </p:nvPicPr>
        <p:blipFill>
          <a:blip r:embed="rId3"/>
          <a:stretch>
            <a:fillRect/>
          </a:stretch>
        </p:blipFill>
        <p:spPr>
          <a:xfrm>
            <a:off x="1317277" y="4254178"/>
            <a:ext cx="2438400" cy="1866900"/>
          </a:xfrm>
          <a:prstGeom prst="rect">
            <a:avLst/>
          </a:prstGeom>
        </p:spPr>
      </p:pic>
      <p:pic>
        <p:nvPicPr>
          <p:cNvPr id="21" name="Imagen 20"/>
          <p:cNvPicPr>
            <a:picLocks noChangeAspect="1"/>
          </p:cNvPicPr>
          <p:nvPr/>
        </p:nvPicPr>
        <p:blipFill>
          <a:blip r:embed="rId4"/>
          <a:stretch>
            <a:fillRect/>
          </a:stretch>
        </p:blipFill>
        <p:spPr>
          <a:xfrm>
            <a:off x="4192095" y="4415881"/>
            <a:ext cx="2319458" cy="1543494"/>
          </a:xfrm>
          <a:prstGeom prst="rect">
            <a:avLst/>
          </a:prstGeom>
        </p:spPr>
      </p:pic>
      <p:pic>
        <p:nvPicPr>
          <p:cNvPr id="22" name="Imagen 21"/>
          <p:cNvPicPr>
            <a:picLocks noChangeAspect="1"/>
          </p:cNvPicPr>
          <p:nvPr/>
        </p:nvPicPr>
        <p:blipFill>
          <a:blip r:embed="rId5"/>
          <a:stretch>
            <a:fillRect/>
          </a:stretch>
        </p:blipFill>
        <p:spPr>
          <a:xfrm>
            <a:off x="7140402" y="4188913"/>
            <a:ext cx="2360616" cy="1770462"/>
          </a:xfrm>
          <a:prstGeom prst="rect">
            <a:avLst/>
          </a:prstGeom>
        </p:spPr>
      </p:pic>
    </p:spTree>
    <p:extLst>
      <p:ext uri="{BB962C8B-B14F-4D97-AF65-F5344CB8AC3E}">
        <p14:creationId xmlns:p14="http://schemas.microsoft.com/office/powerpoint/2010/main" val="85596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63267" y="643600"/>
            <a:ext cx="8596668" cy="1320800"/>
          </a:xfrm>
        </p:spPr>
        <p:txBody>
          <a:bodyPr>
            <a:normAutofit/>
          </a:bodyPr>
          <a:lstStyle/>
          <a:p>
            <a:r>
              <a:rPr lang="es-EC" sz="4400" dirty="0">
                <a:solidFill>
                  <a:schemeClr val="tx1"/>
                </a:solidFill>
              </a:rPr>
              <a:t>Objetivo </a:t>
            </a:r>
            <a:r>
              <a:rPr lang="es-EC" sz="4800" dirty="0">
                <a:solidFill>
                  <a:schemeClr val="tx1"/>
                </a:solidFill>
              </a:rPr>
              <a:t>General</a:t>
            </a:r>
            <a:r>
              <a:rPr lang="es-EC" sz="4400" dirty="0">
                <a:solidFill>
                  <a:schemeClr val="tx1"/>
                </a:solidFill>
              </a:rPr>
              <a:t>:</a:t>
            </a:r>
          </a:p>
        </p:txBody>
      </p:sp>
      <p:sp>
        <p:nvSpPr>
          <p:cNvPr id="2" name="Marcador de contenido 1"/>
          <p:cNvSpPr>
            <a:spLocks noGrp="1"/>
          </p:cNvSpPr>
          <p:nvPr>
            <p:ph idx="1"/>
          </p:nvPr>
        </p:nvSpPr>
        <p:spPr>
          <a:xfrm>
            <a:off x="1558344" y="2132857"/>
            <a:ext cx="7344007" cy="3880773"/>
          </a:xfrm>
        </p:spPr>
        <p:txBody>
          <a:bodyPr>
            <a:normAutofit/>
          </a:bodyPr>
          <a:lstStyle/>
          <a:p>
            <a:pPr marL="0" indent="0" algn="just">
              <a:buNone/>
            </a:pPr>
            <a:r>
              <a:rPr lang="es-EC" sz="2400" dirty="0">
                <a:solidFill>
                  <a:schemeClr val="tx1"/>
                </a:solidFill>
              </a:rPr>
              <a:t>Diseñar el plan estratégico de seguridad de la información en la red de datos de la empresa “SEGUROS EQUINOCCIAL S.A.”, partiendo del análisis de los procedimientos de seguridad que actualmente se siguen y la normativa existente, a  fin mejorar la seguridad de las operaciones comerciales.</a:t>
            </a:r>
          </a:p>
        </p:txBody>
      </p:sp>
      <p:pic>
        <p:nvPicPr>
          <p:cNvPr id="4" name="Imagen 3"/>
          <p:cNvPicPr/>
          <p:nvPr/>
        </p:nvPicPr>
        <p:blipFill>
          <a:blip r:embed="rId2"/>
          <a:srcRect/>
          <a:stretch>
            <a:fillRect/>
          </a:stretch>
        </p:blipFill>
        <p:spPr bwMode="auto">
          <a:xfrm>
            <a:off x="7134931" y="148069"/>
            <a:ext cx="2125004" cy="654148"/>
          </a:xfrm>
          <a:prstGeom prst="rect">
            <a:avLst/>
          </a:prstGeom>
          <a:noFill/>
          <a:ln w="9525">
            <a:noFill/>
            <a:miter lim="800000"/>
            <a:headEnd/>
            <a:tailEnd/>
          </a:ln>
        </p:spPr>
      </p:pic>
    </p:spTree>
    <p:extLst>
      <p:ext uri="{BB962C8B-B14F-4D97-AF65-F5344CB8AC3E}">
        <p14:creationId xmlns:p14="http://schemas.microsoft.com/office/powerpoint/2010/main" val="1727769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a:spLocks noGrp="1"/>
          </p:cNvSpPr>
          <p:nvPr>
            <p:ph type="title"/>
          </p:nvPr>
        </p:nvSpPr>
        <p:spPr>
          <a:xfrm>
            <a:off x="1511886" y="2228894"/>
            <a:ext cx="8229600" cy="3240360"/>
          </a:xfrm>
        </p:spPr>
        <p:txBody>
          <a:bodyPr>
            <a:noAutofit/>
          </a:bodyPr>
          <a:lstStyle/>
          <a:p>
            <a:pPr algn="ctr"/>
            <a:r>
              <a:rPr lang="es-EC" b="1" dirty="0" smtClean="0">
                <a:solidFill>
                  <a:schemeClr val="tx1"/>
                </a:solidFill>
              </a:rPr>
              <a:t>PLAN DE IMPLEMENTACIÓN</a:t>
            </a:r>
            <a:endParaRPr lang="es-ES" sz="3200" b="1" dirty="0"/>
          </a:p>
        </p:txBody>
      </p:sp>
      <p:pic>
        <p:nvPicPr>
          <p:cNvPr id="8" name="Imagen 7"/>
          <p:cNvPicPr/>
          <p:nvPr/>
        </p:nvPicPr>
        <p:blipFill>
          <a:blip r:embed="rId2"/>
          <a:srcRect/>
          <a:stretch>
            <a:fillRect/>
          </a:stretch>
        </p:blipFill>
        <p:spPr bwMode="auto">
          <a:xfrm>
            <a:off x="3532817" y="383116"/>
            <a:ext cx="3726112" cy="1248737"/>
          </a:xfrm>
          <a:prstGeom prst="rect">
            <a:avLst/>
          </a:prstGeom>
          <a:noFill/>
          <a:ln w="9525">
            <a:noFill/>
            <a:miter lim="800000"/>
            <a:headEnd/>
            <a:tailEnd/>
          </a:ln>
        </p:spPr>
      </p:pic>
      <p:pic>
        <p:nvPicPr>
          <p:cNvPr id="2050" name="Picture 2" descr="Resultado de imagen para planifica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969" y="3078666"/>
            <a:ext cx="2849244" cy="3388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9632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3267" y="802217"/>
            <a:ext cx="8596668" cy="1320800"/>
          </a:xfrm>
        </p:spPr>
        <p:txBody>
          <a:bodyPr/>
          <a:lstStyle/>
          <a:p>
            <a:r>
              <a:rPr lang="es-EC" dirty="0" smtClean="0">
                <a:solidFill>
                  <a:schemeClr val="tx1"/>
                </a:solidFill>
              </a:rPr>
              <a:t>Plan para la implementación del SGSI en la empresa de seguros</a:t>
            </a:r>
            <a:endParaRPr lang="es-EC" dirty="0">
              <a:solidFill>
                <a:schemeClr val="tx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219583008"/>
              </p:ext>
            </p:extLst>
          </p:nvPr>
        </p:nvGraphicFramePr>
        <p:xfrm>
          <a:off x="2093737" y="2266347"/>
          <a:ext cx="7915419" cy="3934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222738" y="2123017"/>
            <a:ext cx="1699847" cy="1699847"/>
          </a:xfrm>
          <a:prstGeom prst="rect">
            <a:avLst/>
          </a:prstGeom>
        </p:spPr>
      </p:pic>
      <p:pic>
        <p:nvPicPr>
          <p:cNvPr id="3" name="Imagen 2"/>
          <p:cNvPicPr>
            <a:picLocks noChangeAspect="1"/>
          </p:cNvPicPr>
          <p:nvPr/>
        </p:nvPicPr>
        <p:blipFill>
          <a:blip r:embed="rId8"/>
          <a:stretch>
            <a:fillRect/>
          </a:stretch>
        </p:blipFill>
        <p:spPr>
          <a:xfrm>
            <a:off x="10001035" y="3474720"/>
            <a:ext cx="2190965" cy="1621595"/>
          </a:xfrm>
          <a:prstGeom prst="rect">
            <a:avLst/>
          </a:prstGeom>
        </p:spPr>
      </p:pic>
      <p:pic>
        <p:nvPicPr>
          <p:cNvPr id="6" name="Imagen 5"/>
          <p:cNvPicPr/>
          <p:nvPr/>
        </p:nvPicPr>
        <p:blipFill>
          <a:blip r:embed="rId9"/>
          <a:srcRect/>
          <a:stretch>
            <a:fillRect/>
          </a:stretch>
        </p:blipFill>
        <p:spPr bwMode="auto">
          <a:xfrm>
            <a:off x="7134931" y="148069"/>
            <a:ext cx="2125004" cy="654148"/>
          </a:xfrm>
          <a:prstGeom prst="rect">
            <a:avLst/>
          </a:prstGeom>
          <a:noFill/>
          <a:ln w="9525">
            <a:noFill/>
            <a:miter lim="800000"/>
            <a:headEnd/>
            <a:tailEnd/>
          </a:ln>
        </p:spPr>
      </p:pic>
      <p:pic>
        <p:nvPicPr>
          <p:cNvPr id="7" name="Imagen 6"/>
          <p:cNvPicPr>
            <a:picLocks noChangeAspect="1"/>
          </p:cNvPicPr>
          <p:nvPr/>
        </p:nvPicPr>
        <p:blipFill>
          <a:blip r:embed="rId10"/>
          <a:stretch>
            <a:fillRect/>
          </a:stretch>
        </p:blipFill>
        <p:spPr>
          <a:xfrm>
            <a:off x="67990" y="4969706"/>
            <a:ext cx="2025747" cy="1230923"/>
          </a:xfrm>
          <a:prstGeom prst="rect">
            <a:avLst/>
          </a:prstGeom>
        </p:spPr>
      </p:pic>
    </p:spTree>
    <p:extLst>
      <p:ext uri="{BB962C8B-B14F-4D97-AF65-F5344CB8AC3E}">
        <p14:creationId xmlns:p14="http://schemas.microsoft.com/office/powerpoint/2010/main" val="47364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a:spLocks noGrp="1"/>
          </p:cNvSpPr>
          <p:nvPr>
            <p:ph type="title"/>
          </p:nvPr>
        </p:nvSpPr>
        <p:spPr>
          <a:xfrm>
            <a:off x="1511886" y="2228894"/>
            <a:ext cx="8229600" cy="3240360"/>
          </a:xfrm>
        </p:spPr>
        <p:txBody>
          <a:bodyPr>
            <a:noAutofit/>
          </a:bodyPr>
          <a:lstStyle/>
          <a:p>
            <a:pPr algn="ctr"/>
            <a:r>
              <a:rPr lang="es-EC" b="1" dirty="0" smtClean="0">
                <a:solidFill>
                  <a:schemeClr val="tx1"/>
                </a:solidFill>
              </a:rPr>
              <a:t>CONCLUSIONES Y RECOMENDACIONES</a:t>
            </a:r>
            <a:endParaRPr lang="es-ES" sz="3200" b="1" dirty="0"/>
          </a:p>
        </p:txBody>
      </p:sp>
      <p:pic>
        <p:nvPicPr>
          <p:cNvPr id="8" name="Imagen 7"/>
          <p:cNvPicPr/>
          <p:nvPr/>
        </p:nvPicPr>
        <p:blipFill>
          <a:blip r:embed="rId2"/>
          <a:srcRect/>
          <a:stretch>
            <a:fillRect/>
          </a:stretch>
        </p:blipFill>
        <p:spPr bwMode="auto">
          <a:xfrm>
            <a:off x="3532817" y="383116"/>
            <a:ext cx="3726112" cy="1248737"/>
          </a:xfrm>
          <a:prstGeom prst="rect">
            <a:avLst/>
          </a:prstGeom>
          <a:noFill/>
          <a:ln w="9525">
            <a:noFill/>
            <a:miter lim="800000"/>
            <a:headEnd/>
            <a:tailEnd/>
          </a:ln>
        </p:spPr>
      </p:pic>
      <p:pic>
        <p:nvPicPr>
          <p:cNvPr id="6" name="Picture 2" descr="Resultado de imagen para conclusiones y recomendaci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812" y="3159798"/>
            <a:ext cx="2025748" cy="2016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053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4400" dirty="0">
                <a:solidFill>
                  <a:schemeClr val="tx1"/>
                </a:solidFill>
              </a:rPr>
              <a:t>Conclusiones:</a:t>
            </a:r>
          </a:p>
        </p:txBody>
      </p:sp>
      <p:sp>
        <p:nvSpPr>
          <p:cNvPr id="4" name="Marcador de contenido 3"/>
          <p:cNvSpPr>
            <a:spLocks noGrp="1"/>
          </p:cNvSpPr>
          <p:nvPr>
            <p:ph idx="1"/>
          </p:nvPr>
        </p:nvSpPr>
        <p:spPr>
          <a:xfrm>
            <a:off x="677334" y="1527496"/>
            <a:ext cx="8996055" cy="4604083"/>
          </a:xfrm>
        </p:spPr>
        <p:txBody>
          <a:bodyPr>
            <a:normAutofit lnSpcReduction="10000"/>
          </a:bodyPr>
          <a:lstStyle/>
          <a:p>
            <a:pPr lvl="0" algn="just"/>
            <a:r>
              <a:rPr lang="es-EC" dirty="0">
                <a:solidFill>
                  <a:schemeClr val="tx1"/>
                </a:solidFill>
              </a:rPr>
              <a:t>Se realizó el levantamiento de información sobre la arquitectura de la red, la seguridad que tienen implementada para el manejo de la infraestructura, los roles y operaciones y el tipo de administración que la empresa utiliza</a:t>
            </a:r>
            <a:r>
              <a:rPr lang="es-EC" dirty="0" smtClean="0">
                <a:solidFill>
                  <a:schemeClr val="tx1"/>
                </a:solidFill>
              </a:rPr>
              <a:t>.</a:t>
            </a:r>
          </a:p>
          <a:p>
            <a:pPr marL="0" lvl="0" indent="0" algn="just">
              <a:buNone/>
            </a:pPr>
            <a:endParaRPr lang="es-EC" dirty="0">
              <a:solidFill>
                <a:schemeClr val="tx1"/>
              </a:solidFill>
            </a:endParaRPr>
          </a:p>
          <a:p>
            <a:pPr lvl="0" algn="just"/>
            <a:r>
              <a:rPr lang="es-EC" dirty="0" smtClean="0">
                <a:solidFill>
                  <a:schemeClr val="tx1"/>
                </a:solidFill>
              </a:rPr>
              <a:t>Se </a:t>
            </a:r>
            <a:r>
              <a:rPr lang="es-EC" dirty="0">
                <a:solidFill>
                  <a:schemeClr val="tx1"/>
                </a:solidFill>
              </a:rPr>
              <a:t>identificaron fortalezas en la seguridad física de los activos, sin embargo también se encontraron brechas de seguridad a nivel lógico y en la documentación que maneja el área de desarrollo e infraestructura, así como la falta de un proceso y prueba de contingencia que garantice la operatividad básica de sus sistemas en caso de un </a:t>
            </a:r>
            <a:r>
              <a:rPr lang="es-EC" dirty="0" smtClean="0">
                <a:solidFill>
                  <a:schemeClr val="tx1"/>
                </a:solidFill>
              </a:rPr>
              <a:t>desastre.</a:t>
            </a:r>
          </a:p>
          <a:p>
            <a:pPr marL="0" lvl="0" indent="0" algn="just">
              <a:buNone/>
            </a:pPr>
            <a:endParaRPr lang="es-EC" dirty="0" smtClean="0">
              <a:solidFill>
                <a:schemeClr val="tx1"/>
              </a:solidFill>
            </a:endParaRPr>
          </a:p>
          <a:p>
            <a:pPr lvl="0" algn="just"/>
            <a:r>
              <a:rPr lang="es-EC" dirty="0" smtClean="0">
                <a:solidFill>
                  <a:schemeClr val="tx1"/>
                </a:solidFill>
              </a:rPr>
              <a:t>Se </a:t>
            </a:r>
            <a:r>
              <a:rPr lang="es-EC" dirty="0">
                <a:solidFill>
                  <a:schemeClr val="tx1"/>
                </a:solidFill>
              </a:rPr>
              <a:t>determinó que la norma ISO 27001 establece los requisitos de los sistemas de gestión de la seguridad de la información que la empresa requiere, por lo cual fue tomada como base para realizar el diseño; asegurando la selección de los controles de seguridad adecuados y proporcionados para proteger la  información y dar la confianza a las partes interesadas</a:t>
            </a:r>
            <a:r>
              <a:rPr lang="es-EC" dirty="0" smtClean="0">
                <a:solidFill>
                  <a:schemeClr val="tx1"/>
                </a:solidFill>
              </a:rPr>
              <a:t>.</a:t>
            </a:r>
            <a:r>
              <a:rPr lang="es-EC" dirty="0">
                <a:solidFill>
                  <a:schemeClr val="tx1"/>
                </a:solidFill>
              </a:rPr>
              <a:t> </a:t>
            </a:r>
            <a:endParaRPr lang="es-EC" dirty="0" smtClean="0">
              <a:solidFill>
                <a:schemeClr val="tx1"/>
              </a:solidFill>
            </a:endParaRPr>
          </a:p>
          <a:p>
            <a:pPr algn="just"/>
            <a:endParaRPr lang="es-EC" dirty="0">
              <a:solidFill>
                <a:schemeClr val="tx1"/>
              </a:solidFill>
            </a:endParaRPr>
          </a:p>
        </p:txBody>
      </p:sp>
      <p:pic>
        <p:nvPicPr>
          <p:cNvPr id="5" name="Imagen 4"/>
          <p:cNvPicPr/>
          <p:nvPr/>
        </p:nvPicPr>
        <p:blipFill>
          <a:blip r:embed="rId2"/>
          <a:srcRect/>
          <a:stretch>
            <a:fillRect/>
          </a:stretch>
        </p:blipFill>
        <p:spPr bwMode="auto">
          <a:xfrm>
            <a:off x="7134931" y="148069"/>
            <a:ext cx="2125004" cy="654148"/>
          </a:xfrm>
          <a:prstGeom prst="rect">
            <a:avLst/>
          </a:prstGeom>
          <a:noFill/>
          <a:ln w="9525">
            <a:noFill/>
            <a:miter lim="800000"/>
            <a:headEnd/>
            <a:tailEnd/>
          </a:ln>
        </p:spPr>
      </p:pic>
    </p:spTree>
    <p:extLst>
      <p:ext uri="{BB962C8B-B14F-4D97-AF65-F5344CB8AC3E}">
        <p14:creationId xmlns:p14="http://schemas.microsoft.com/office/powerpoint/2010/main" val="27505690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4400" dirty="0">
                <a:solidFill>
                  <a:schemeClr val="tx1"/>
                </a:solidFill>
              </a:rPr>
              <a:t>Conclusiones:</a:t>
            </a:r>
          </a:p>
        </p:txBody>
      </p:sp>
      <p:sp>
        <p:nvSpPr>
          <p:cNvPr id="4" name="Marcador de contenido 3"/>
          <p:cNvSpPr>
            <a:spLocks noGrp="1"/>
          </p:cNvSpPr>
          <p:nvPr>
            <p:ph idx="1"/>
          </p:nvPr>
        </p:nvSpPr>
        <p:spPr>
          <a:xfrm>
            <a:off x="663267" y="1727393"/>
            <a:ext cx="8596668" cy="3880773"/>
          </a:xfrm>
        </p:spPr>
        <p:txBody>
          <a:bodyPr>
            <a:normAutofit/>
          </a:bodyPr>
          <a:lstStyle/>
          <a:p>
            <a:pPr lvl="0" algn="just"/>
            <a:r>
              <a:rPr lang="es-EC" dirty="0" smtClean="0">
                <a:solidFill>
                  <a:schemeClr val="tx1"/>
                </a:solidFill>
              </a:rPr>
              <a:t>De </a:t>
            </a:r>
            <a:r>
              <a:rPr lang="es-EC" dirty="0">
                <a:solidFill>
                  <a:schemeClr val="tx1"/>
                </a:solidFill>
              </a:rPr>
              <a:t>acuerdo a los 9 activos físicos que se determinaron a proteger en conjunto con el personal de la empresa, se realizó el análisis de riesgo de cada uno y de acuerdo al nivel de afectación que representa para la empresa, se propone la implementación del SGSI</a:t>
            </a:r>
            <a:r>
              <a:rPr lang="es-EC" dirty="0" smtClean="0">
                <a:solidFill>
                  <a:schemeClr val="tx1"/>
                </a:solidFill>
              </a:rPr>
              <a:t>.</a:t>
            </a:r>
            <a:r>
              <a:rPr lang="es-EC" dirty="0">
                <a:solidFill>
                  <a:schemeClr val="tx1"/>
                </a:solidFill>
              </a:rPr>
              <a:t> </a:t>
            </a:r>
            <a:endParaRPr lang="es-EC" dirty="0" smtClean="0">
              <a:solidFill>
                <a:schemeClr val="tx1"/>
              </a:solidFill>
            </a:endParaRPr>
          </a:p>
          <a:p>
            <a:pPr marL="0" lvl="0" indent="0" algn="just">
              <a:buNone/>
            </a:pPr>
            <a:endParaRPr lang="es-EC" dirty="0">
              <a:solidFill>
                <a:schemeClr val="tx1"/>
              </a:solidFill>
            </a:endParaRPr>
          </a:p>
          <a:p>
            <a:pPr lvl="0" algn="just"/>
            <a:r>
              <a:rPr lang="es-EC" dirty="0">
                <a:solidFill>
                  <a:schemeClr val="tx1"/>
                </a:solidFill>
              </a:rPr>
              <a:t>Se pone a consideración la implementación del plan del SGSI elaborado, tomando en consideración los requerimientos de seguridad presentados por la empresa. El SGSI está enfocado en los principales procesos donde se concentra la mayor parte de actividades relacionadas con la gestión de información y riesgos levantados en el transcurso del proyecto.</a:t>
            </a:r>
          </a:p>
          <a:p>
            <a:pPr algn="just"/>
            <a:endParaRPr lang="es-EC" dirty="0">
              <a:solidFill>
                <a:schemeClr val="tx1"/>
              </a:solidFill>
            </a:endParaRPr>
          </a:p>
        </p:txBody>
      </p:sp>
      <p:pic>
        <p:nvPicPr>
          <p:cNvPr id="5" name="Imagen 4"/>
          <p:cNvPicPr/>
          <p:nvPr/>
        </p:nvPicPr>
        <p:blipFill>
          <a:blip r:embed="rId2"/>
          <a:srcRect/>
          <a:stretch>
            <a:fillRect/>
          </a:stretch>
        </p:blipFill>
        <p:spPr bwMode="auto">
          <a:xfrm>
            <a:off x="7134931" y="148069"/>
            <a:ext cx="2125004" cy="654148"/>
          </a:xfrm>
          <a:prstGeom prst="rect">
            <a:avLst/>
          </a:prstGeom>
          <a:noFill/>
          <a:ln w="9525">
            <a:noFill/>
            <a:miter lim="800000"/>
            <a:headEnd/>
            <a:tailEnd/>
          </a:ln>
        </p:spPr>
      </p:pic>
    </p:spTree>
    <p:extLst>
      <p:ext uri="{BB962C8B-B14F-4D97-AF65-F5344CB8AC3E}">
        <p14:creationId xmlns:p14="http://schemas.microsoft.com/office/powerpoint/2010/main" val="26521976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4400" dirty="0">
                <a:solidFill>
                  <a:schemeClr val="tx1"/>
                </a:solidFill>
              </a:rPr>
              <a:t>Recomendaciones:</a:t>
            </a:r>
          </a:p>
        </p:txBody>
      </p:sp>
      <p:sp>
        <p:nvSpPr>
          <p:cNvPr id="5" name="Marcador de contenido 4"/>
          <p:cNvSpPr>
            <a:spLocks noGrp="1"/>
          </p:cNvSpPr>
          <p:nvPr>
            <p:ph idx="1"/>
          </p:nvPr>
        </p:nvSpPr>
        <p:spPr/>
        <p:txBody>
          <a:bodyPr>
            <a:normAutofit/>
          </a:bodyPr>
          <a:lstStyle/>
          <a:p>
            <a:pPr lvl="0" algn="just"/>
            <a:r>
              <a:rPr lang="es-EC" sz="2000" dirty="0">
                <a:solidFill>
                  <a:schemeClr val="tx1"/>
                </a:solidFill>
              </a:rPr>
              <a:t>Designar una persona responsable dentro de la empresa para que se ejecute la implementación del Sistema de Gestión de Seguridad de la información.</a:t>
            </a:r>
          </a:p>
          <a:p>
            <a:pPr marL="0" indent="0" algn="just">
              <a:buNone/>
            </a:pPr>
            <a:endParaRPr lang="es-EC" sz="2000" dirty="0">
              <a:solidFill>
                <a:schemeClr val="tx1"/>
              </a:solidFill>
            </a:endParaRPr>
          </a:p>
          <a:p>
            <a:pPr lvl="0" algn="just"/>
            <a:r>
              <a:rPr lang="es-EC" sz="2000" dirty="0">
                <a:solidFill>
                  <a:schemeClr val="tx1"/>
                </a:solidFill>
              </a:rPr>
              <a:t>Mantener actualizadas las normas, procedimientos y políticas de acuerdo a la dinámica en que se vayan incorporando nuevas estrategias para evitar el ataque contra sistemas y activos </a:t>
            </a:r>
            <a:r>
              <a:rPr lang="es-EC" sz="2000" dirty="0" smtClean="0">
                <a:solidFill>
                  <a:schemeClr val="tx1"/>
                </a:solidFill>
              </a:rPr>
              <a:t>de información. </a:t>
            </a:r>
          </a:p>
          <a:p>
            <a:pPr marL="0" lvl="0" indent="0" algn="just">
              <a:buNone/>
            </a:pPr>
            <a:r>
              <a:rPr lang="es-EC" sz="2000" dirty="0">
                <a:solidFill>
                  <a:schemeClr val="tx1"/>
                </a:solidFill>
              </a:rPr>
              <a:t/>
            </a:r>
            <a:br>
              <a:rPr lang="es-EC" sz="2000" dirty="0">
                <a:solidFill>
                  <a:schemeClr val="tx1"/>
                </a:solidFill>
              </a:rPr>
            </a:br>
            <a:endParaRPr lang="es-EC" sz="2000" dirty="0">
              <a:solidFill>
                <a:schemeClr val="tx1"/>
              </a:solidFill>
            </a:endParaRPr>
          </a:p>
        </p:txBody>
      </p:sp>
      <p:pic>
        <p:nvPicPr>
          <p:cNvPr id="4" name="Imagen 3"/>
          <p:cNvPicPr/>
          <p:nvPr/>
        </p:nvPicPr>
        <p:blipFill>
          <a:blip r:embed="rId2"/>
          <a:srcRect/>
          <a:stretch>
            <a:fillRect/>
          </a:stretch>
        </p:blipFill>
        <p:spPr bwMode="auto">
          <a:xfrm>
            <a:off x="7134931" y="148069"/>
            <a:ext cx="2125004" cy="654148"/>
          </a:xfrm>
          <a:prstGeom prst="rect">
            <a:avLst/>
          </a:prstGeom>
          <a:noFill/>
          <a:ln w="9525">
            <a:noFill/>
            <a:miter lim="800000"/>
            <a:headEnd/>
            <a:tailEnd/>
          </a:ln>
        </p:spPr>
      </p:pic>
    </p:spTree>
    <p:extLst>
      <p:ext uri="{BB962C8B-B14F-4D97-AF65-F5344CB8AC3E}">
        <p14:creationId xmlns:p14="http://schemas.microsoft.com/office/powerpoint/2010/main" val="2288020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4400" dirty="0">
                <a:solidFill>
                  <a:schemeClr val="tx1"/>
                </a:solidFill>
              </a:rPr>
              <a:t>Recomendaciones:</a:t>
            </a:r>
          </a:p>
        </p:txBody>
      </p:sp>
      <p:sp>
        <p:nvSpPr>
          <p:cNvPr id="5" name="Marcador de contenido 4"/>
          <p:cNvSpPr>
            <a:spLocks noGrp="1"/>
          </p:cNvSpPr>
          <p:nvPr>
            <p:ph idx="1"/>
          </p:nvPr>
        </p:nvSpPr>
        <p:spPr/>
        <p:txBody>
          <a:bodyPr>
            <a:noAutofit/>
          </a:bodyPr>
          <a:lstStyle/>
          <a:p>
            <a:pPr lvl="0" algn="just"/>
            <a:r>
              <a:rPr lang="es-EC" sz="2000" dirty="0" smtClean="0">
                <a:solidFill>
                  <a:schemeClr val="tx1"/>
                </a:solidFill>
              </a:rPr>
              <a:t>Documentar </a:t>
            </a:r>
            <a:r>
              <a:rPr lang="es-EC" sz="2000" dirty="0">
                <a:solidFill>
                  <a:schemeClr val="tx1"/>
                </a:solidFill>
              </a:rPr>
              <a:t>todos los procesos operativos, detallando las interdependencias con otros sistemas, tareas de mantenimiento, tiempos de respuesta y procesos de recuperación de producirse algún incidente.</a:t>
            </a:r>
          </a:p>
          <a:p>
            <a:pPr marL="0" indent="0" algn="just">
              <a:buNone/>
            </a:pPr>
            <a:endParaRPr lang="es-EC" sz="2000" dirty="0">
              <a:solidFill>
                <a:schemeClr val="tx1"/>
              </a:solidFill>
            </a:endParaRPr>
          </a:p>
          <a:p>
            <a:pPr lvl="0" algn="just"/>
            <a:r>
              <a:rPr lang="es-EC" sz="2000" dirty="0">
                <a:solidFill>
                  <a:schemeClr val="tx1"/>
                </a:solidFill>
              </a:rPr>
              <a:t>Trabajar en la elaboración de un proceso de contingencias y designar un comité que se encargue de definir las funciones y responsabilidades de cada área involucrada ante algún desastre para garantizar la continuidad del negocio hasta que se regularice la operatividad.</a:t>
            </a:r>
          </a:p>
          <a:p>
            <a:pPr marL="0" indent="0" algn="just">
              <a:buNone/>
            </a:pPr>
            <a:r>
              <a:rPr lang="es-EC" sz="2000" dirty="0">
                <a:solidFill>
                  <a:schemeClr val="tx1"/>
                </a:solidFill>
              </a:rPr>
              <a:t/>
            </a:r>
            <a:br>
              <a:rPr lang="es-EC" sz="2000" dirty="0">
                <a:solidFill>
                  <a:schemeClr val="tx1"/>
                </a:solidFill>
              </a:rPr>
            </a:br>
            <a:endParaRPr lang="es-EC" sz="2000" dirty="0">
              <a:solidFill>
                <a:schemeClr val="tx1"/>
              </a:solidFill>
            </a:endParaRPr>
          </a:p>
        </p:txBody>
      </p:sp>
      <p:pic>
        <p:nvPicPr>
          <p:cNvPr id="4" name="Imagen 3"/>
          <p:cNvPicPr/>
          <p:nvPr/>
        </p:nvPicPr>
        <p:blipFill>
          <a:blip r:embed="rId2"/>
          <a:srcRect/>
          <a:stretch>
            <a:fillRect/>
          </a:stretch>
        </p:blipFill>
        <p:spPr bwMode="auto">
          <a:xfrm>
            <a:off x="7134931" y="148069"/>
            <a:ext cx="2125004" cy="654148"/>
          </a:xfrm>
          <a:prstGeom prst="rect">
            <a:avLst/>
          </a:prstGeom>
          <a:noFill/>
          <a:ln w="9525">
            <a:noFill/>
            <a:miter lim="800000"/>
            <a:headEnd/>
            <a:tailEnd/>
          </a:ln>
        </p:spPr>
      </p:pic>
    </p:spTree>
    <p:extLst>
      <p:ext uri="{BB962C8B-B14F-4D97-AF65-F5344CB8AC3E}">
        <p14:creationId xmlns:p14="http://schemas.microsoft.com/office/powerpoint/2010/main" val="38764225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a:spLocks noGrp="1"/>
          </p:cNvSpPr>
          <p:nvPr>
            <p:ph type="title"/>
          </p:nvPr>
        </p:nvSpPr>
        <p:spPr>
          <a:xfrm>
            <a:off x="1511886" y="1863134"/>
            <a:ext cx="8229600" cy="3240360"/>
          </a:xfrm>
        </p:spPr>
        <p:txBody>
          <a:bodyPr>
            <a:noAutofit/>
          </a:bodyPr>
          <a:lstStyle/>
          <a:p>
            <a:pPr algn="ctr"/>
            <a:r>
              <a:rPr lang="es-EC" sz="9600" b="1" dirty="0" smtClean="0">
                <a:solidFill>
                  <a:schemeClr val="tx1"/>
                </a:solidFill>
              </a:rPr>
              <a:t>GRACIAS</a:t>
            </a:r>
            <a:endParaRPr lang="es-ES" sz="8800" b="1" dirty="0"/>
          </a:p>
        </p:txBody>
      </p:sp>
      <p:pic>
        <p:nvPicPr>
          <p:cNvPr id="2" name="Imagen 1"/>
          <p:cNvPicPr>
            <a:picLocks noChangeAspect="1"/>
          </p:cNvPicPr>
          <p:nvPr/>
        </p:nvPicPr>
        <p:blipFill>
          <a:blip r:embed="rId2"/>
          <a:stretch>
            <a:fillRect/>
          </a:stretch>
        </p:blipFill>
        <p:spPr>
          <a:xfrm>
            <a:off x="4316998" y="3696945"/>
            <a:ext cx="2941931" cy="1957721"/>
          </a:xfrm>
          <a:prstGeom prst="rect">
            <a:avLst/>
          </a:prstGeom>
        </p:spPr>
      </p:pic>
    </p:spTree>
    <p:extLst>
      <p:ext uri="{BB962C8B-B14F-4D97-AF65-F5344CB8AC3E}">
        <p14:creationId xmlns:p14="http://schemas.microsoft.com/office/powerpoint/2010/main" val="1359739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77334" y="931506"/>
            <a:ext cx="8596668" cy="1320800"/>
          </a:xfrm>
        </p:spPr>
        <p:txBody>
          <a:bodyPr>
            <a:normAutofit/>
          </a:bodyPr>
          <a:lstStyle/>
          <a:p>
            <a:r>
              <a:rPr lang="es-EC" sz="4400" dirty="0">
                <a:solidFill>
                  <a:schemeClr val="tx1"/>
                </a:solidFill>
              </a:rPr>
              <a:t>Objetivos Específicos:</a:t>
            </a:r>
          </a:p>
        </p:txBody>
      </p:sp>
      <p:sp>
        <p:nvSpPr>
          <p:cNvPr id="2" name="Marcador de contenido 1"/>
          <p:cNvSpPr>
            <a:spLocks noGrp="1"/>
          </p:cNvSpPr>
          <p:nvPr>
            <p:ph idx="1"/>
          </p:nvPr>
        </p:nvSpPr>
        <p:spPr>
          <a:xfrm>
            <a:off x="677334" y="1987700"/>
            <a:ext cx="7925319" cy="4320480"/>
          </a:xfrm>
        </p:spPr>
        <p:txBody>
          <a:bodyPr>
            <a:noAutofit/>
          </a:bodyPr>
          <a:lstStyle/>
          <a:p>
            <a:pPr lvl="0" algn="just"/>
            <a:r>
              <a:rPr lang="es-EC" sz="2000" dirty="0">
                <a:solidFill>
                  <a:schemeClr val="tx1"/>
                </a:solidFill>
              </a:rPr>
              <a:t>Levantar los procesos de seguridad que utiliza la empresa.</a:t>
            </a:r>
          </a:p>
          <a:p>
            <a:pPr lvl="0" algn="just"/>
            <a:r>
              <a:rPr lang="es-EC" sz="2000" dirty="0">
                <a:solidFill>
                  <a:schemeClr val="tx1"/>
                </a:solidFill>
              </a:rPr>
              <a:t>Analizar la situación actual de la seguridad con la que opera la empresa.</a:t>
            </a:r>
          </a:p>
          <a:p>
            <a:pPr lvl="0" algn="just"/>
            <a:r>
              <a:rPr lang="es-EC" sz="2000" dirty="0">
                <a:solidFill>
                  <a:schemeClr val="tx1"/>
                </a:solidFill>
              </a:rPr>
              <a:t>Determinar las normas ISO (17799-27002) relativas al estándar de seguridad de la información aplicables al desarrollo del plan estratégico de seguridad.</a:t>
            </a:r>
          </a:p>
          <a:p>
            <a:pPr lvl="0" algn="just"/>
            <a:r>
              <a:rPr lang="es-EC" sz="2000" dirty="0">
                <a:solidFill>
                  <a:schemeClr val="tx1"/>
                </a:solidFill>
              </a:rPr>
              <a:t>Diseñar los procedimientos de seguridad en base a la evaluación de riesgos y necesidades que presenta la empresa.</a:t>
            </a:r>
          </a:p>
          <a:p>
            <a:pPr lvl="0" algn="just"/>
            <a:r>
              <a:rPr lang="es-EC" sz="2000" dirty="0">
                <a:solidFill>
                  <a:schemeClr val="tx1"/>
                </a:solidFill>
              </a:rPr>
              <a:t>Proponer el mejor plan estratégico de seguridad para que posteriormente la empresa lo implemente.</a:t>
            </a:r>
          </a:p>
        </p:txBody>
      </p:sp>
      <p:pic>
        <p:nvPicPr>
          <p:cNvPr id="5" name="Imagen 4"/>
          <p:cNvPicPr/>
          <p:nvPr/>
        </p:nvPicPr>
        <p:blipFill>
          <a:blip r:embed="rId2"/>
          <a:srcRect/>
          <a:stretch>
            <a:fillRect/>
          </a:stretch>
        </p:blipFill>
        <p:spPr bwMode="auto">
          <a:xfrm>
            <a:off x="7134931" y="148069"/>
            <a:ext cx="2125004" cy="654148"/>
          </a:xfrm>
          <a:prstGeom prst="rect">
            <a:avLst/>
          </a:prstGeom>
          <a:noFill/>
          <a:ln w="9525">
            <a:noFill/>
            <a:miter lim="800000"/>
            <a:headEnd/>
            <a:tailEnd/>
          </a:ln>
        </p:spPr>
      </p:pic>
    </p:spTree>
    <p:extLst>
      <p:ext uri="{BB962C8B-B14F-4D97-AF65-F5344CB8AC3E}">
        <p14:creationId xmlns:p14="http://schemas.microsoft.com/office/powerpoint/2010/main" val="2699043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8399" y="767307"/>
            <a:ext cx="8596668" cy="1320800"/>
          </a:xfrm>
        </p:spPr>
        <p:txBody>
          <a:bodyPr/>
          <a:lstStyle/>
          <a:p>
            <a:r>
              <a:rPr lang="es-EC" dirty="0" smtClean="0">
                <a:solidFill>
                  <a:schemeClr val="tx1"/>
                </a:solidFill>
              </a:rPr>
              <a:t>AGENDA</a:t>
            </a:r>
            <a:endParaRPr lang="es-EC" dirty="0">
              <a:solidFill>
                <a:schemeClr val="tx1"/>
              </a:solidFill>
            </a:endParaRPr>
          </a:p>
        </p:txBody>
      </p:sp>
      <p:sp>
        <p:nvSpPr>
          <p:cNvPr id="3" name="Marcador de contenido 2"/>
          <p:cNvSpPr>
            <a:spLocks noGrp="1"/>
          </p:cNvSpPr>
          <p:nvPr>
            <p:ph idx="1"/>
          </p:nvPr>
        </p:nvSpPr>
        <p:spPr>
          <a:xfrm>
            <a:off x="1308399" y="1967406"/>
            <a:ext cx="8596668" cy="3880773"/>
          </a:xfrm>
        </p:spPr>
        <p:txBody>
          <a:bodyPr>
            <a:normAutofit/>
          </a:bodyPr>
          <a:lstStyle/>
          <a:p>
            <a:r>
              <a:rPr lang="es-EC" sz="2400" dirty="0" smtClean="0">
                <a:solidFill>
                  <a:schemeClr val="tx1"/>
                </a:solidFill>
              </a:rPr>
              <a:t>Marco Teórico</a:t>
            </a:r>
          </a:p>
          <a:p>
            <a:r>
              <a:rPr lang="es-EC" sz="2400" dirty="0" smtClean="0">
                <a:solidFill>
                  <a:schemeClr val="tx1"/>
                </a:solidFill>
              </a:rPr>
              <a:t>Situación actual de la empresa</a:t>
            </a:r>
          </a:p>
          <a:p>
            <a:r>
              <a:rPr lang="es-EC" sz="2400" dirty="0" smtClean="0">
                <a:solidFill>
                  <a:schemeClr val="tx1"/>
                </a:solidFill>
              </a:rPr>
              <a:t>Evaluación de la información</a:t>
            </a:r>
          </a:p>
          <a:p>
            <a:r>
              <a:rPr lang="es-EC" sz="2400" dirty="0" smtClean="0">
                <a:solidFill>
                  <a:schemeClr val="tx1"/>
                </a:solidFill>
              </a:rPr>
              <a:t>Diseño del SGSI</a:t>
            </a:r>
          </a:p>
          <a:p>
            <a:r>
              <a:rPr lang="es-EC" sz="2400" dirty="0" smtClean="0">
                <a:solidFill>
                  <a:schemeClr val="tx1"/>
                </a:solidFill>
              </a:rPr>
              <a:t>Plan de Implementación</a:t>
            </a:r>
          </a:p>
          <a:p>
            <a:r>
              <a:rPr lang="es-EC" sz="2400" dirty="0" smtClean="0">
                <a:solidFill>
                  <a:schemeClr val="tx1"/>
                </a:solidFill>
              </a:rPr>
              <a:t>Conclusiones y recomendaciones</a:t>
            </a:r>
          </a:p>
          <a:p>
            <a:endParaRPr lang="es-EC" sz="2400" dirty="0">
              <a:solidFill>
                <a:schemeClr val="tx1"/>
              </a:solidFill>
            </a:endParaRPr>
          </a:p>
        </p:txBody>
      </p:sp>
      <p:pic>
        <p:nvPicPr>
          <p:cNvPr id="4" name="Imagen 3"/>
          <p:cNvPicPr/>
          <p:nvPr/>
        </p:nvPicPr>
        <p:blipFill>
          <a:blip r:embed="rId2"/>
          <a:srcRect/>
          <a:stretch>
            <a:fillRect/>
          </a:stretch>
        </p:blipFill>
        <p:spPr bwMode="auto">
          <a:xfrm>
            <a:off x="7134931" y="148069"/>
            <a:ext cx="2125004" cy="654148"/>
          </a:xfrm>
          <a:prstGeom prst="rect">
            <a:avLst/>
          </a:prstGeom>
          <a:noFill/>
          <a:ln w="9525">
            <a:noFill/>
            <a:miter lim="800000"/>
            <a:headEnd/>
            <a:tailEnd/>
          </a:ln>
        </p:spPr>
      </p:pic>
    </p:spTree>
    <p:extLst>
      <p:ext uri="{BB962C8B-B14F-4D97-AF65-F5344CB8AC3E}">
        <p14:creationId xmlns:p14="http://schemas.microsoft.com/office/powerpoint/2010/main" val="636188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a:spLocks noGrp="1"/>
          </p:cNvSpPr>
          <p:nvPr>
            <p:ph type="title"/>
          </p:nvPr>
        </p:nvSpPr>
        <p:spPr>
          <a:xfrm>
            <a:off x="1525954" y="2096086"/>
            <a:ext cx="8229600" cy="1263014"/>
          </a:xfrm>
        </p:spPr>
        <p:txBody>
          <a:bodyPr>
            <a:noAutofit/>
          </a:bodyPr>
          <a:lstStyle/>
          <a:p>
            <a:pPr algn="ctr"/>
            <a:r>
              <a:rPr lang="es-EC" sz="4400" b="1" dirty="0" smtClean="0">
                <a:solidFill>
                  <a:schemeClr val="tx1"/>
                </a:solidFill>
              </a:rPr>
              <a:t>MARCO TEÓRICO</a:t>
            </a:r>
            <a:endParaRPr lang="es-ES" sz="4000" b="1" dirty="0"/>
          </a:p>
        </p:txBody>
      </p:sp>
      <p:pic>
        <p:nvPicPr>
          <p:cNvPr id="8" name="Imagen 7"/>
          <p:cNvPicPr/>
          <p:nvPr/>
        </p:nvPicPr>
        <p:blipFill>
          <a:blip r:embed="rId2"/>
          <a:srcRect/>
          <a:stretch>
            <a:fillRect/>
          </a:stretch>
        </p:blipFill>
        <p:spPr bwMode="auto">
          <a:xfrm>
            <a:off x="3532817" y="383116"/>
            <a:ext cx="3726112" cy="1248737"/>
          </a:xfrm>
          <a:prstGeom prst="rect">
            <a:avLst/>
          </a:prstGeom>
          <a:noFill/>
          <a:ln w="9525">
            <a:noFill/>
            <a:miter lim="800000"/>
            <a:headEnd/>
            <a:tailEnd/>
          </a:ln>
        </p:spPr>
      </p:pic>
      <p:pic>
        <p:nvPicPr>
          <p:cNvPr id="2" name="Imagen 1"/>
          <p:cNvPicPr>
            <a:picLocks noChangeAspect="1"/>
          </p:cNvPicPr>
          <p:nvPr/>
        </p:nvPicPr>
        <p:blipFill>
          <a:blip r:embed="rId3"/>
          <a:stretch>
            <a:fillRect/>
          </a:stretch>
        </p:blipFill>
        <p:spPr>
          <a:xfrm>
            <a:off x="3279598" y="3038623"/>
            <a:ext cx="4691128" cy="3513818"/>
          </a:xfrm>
          <a:prstGeom prst="rect">
            <a:avLst/>
          </a:prstGeom>
        </p:spPr>
      </p:pic>
    </p:spTree>
    <p:extLst>
      <p:ext uri="{BB962C8B-B14F-4D97-AF65-F5344CB8AC3E}">
        <p14:creationId xmlns:p14="http://schemas.microsoft.com/office/powerpoint/2010/main" val="3187741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3267" y="731073"/>
            <a:ext cx="8596668" cy="1134405"/>
          </a:xfrm>
        </p:spPr>
        <p:txBody>
          <a:bodyPr>
            <a:normAutofit fontScale="90000"/>
          </a:bodyPr>
          <a:lstStyle/>
          <a:p>
            <a:r>
              <a:rPr lang="es-EC" dirty="0" smtClean="0">
                <a:solidFill>
                  <a:schemeClr val="tx1"/>
                </a:solidFill>
              </a:rPr>
              <a:t>SGSI (Sistema de Gestión de Seguridad de la Información)</a:t>
            </a:r>
            <a:endParaRPr lang="es-EC" dirty="0">
              <a:solidFill>
                <a:schemeClr val="tx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16982552"/>
              </p:ext>
            </p:extLst>
          </p:nvPr>
        </p:nvGraphicFramePr>
        <p:xfrm>
          <a:off x="974080" y="1930400"/>
          <a:ext cx="8596312" cy="4611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3636268" y="3528810"/>
            <a:ext cx="1519706" cy="430887"/>
          </a:xfrm>
          <a:prstGeom prst="rect">
            <a:avLst/>
          </a:prstGeom>
          <a:noFill/>
        </p:spPr>
        <p:txBody>
          <a:bodyPr wrap="square" rtlCol="0">
            <a:spAutoFit/>
          </a:bodyPr>
          <a:lstStyle/>
          <a:p>
            <a:pPr algn="r"/>
            <a:r>
              <a:rPr lang="es-EC" sz="1100" b="1" dirty="0" smtClean="0"/>
              <a:t>Mantener y mejorar el SGSI</a:t>
            </a:r>
            <a:endParaRPr lang="es-EC" sz="1100" b="1" dirty="0"/>
          </a:p>
        </p:txBody>
      </p:sp>
      <p:sp>
        <p:nvSpPr>
          <p:cNvPr id="6" name="CuadroTexto 5"/>
          <p:cNvSpPr txBox="1"/>
          <p:nvPr/>
        </p:nvSpPr>
        <p:spPr>
          <a:xfrm>
            <a:off x="5407979" y="3567447"/>
            <a:ext cx="1465466" cy="276999"/>
          </a:xfrm>
          <a:prstGeom prst="rect">
            <a:avLst/>
          </a:prstGeom>
          <a:noFill/>
        </p:spPr>
        <p:txBody>
          <a:bodyPr wrap="none" rtlCol="0">
            <a:spAutoFit/>
          </a:bodyPr>
          <a:lstStyle/>
          <a:p>
            <a:r>
              <a:rPr lang="es-EC" sz="1200" b="1" dirty="0" smtClean="0"/>
              <a:t>Establecer el SGSI</a:t>
            </a:r>
            <a:endParaRPr lang="es-EC" sz="1200" b="1" dirty="0"/>
          </a:p>
        </p:txBody>
      </p:sp>
      <p:sp>
        <p:nvSpPr>
          <p:cNvPr id="7" name="CuadroTexto 6"/>
          <p:cNvSpPr txBox="1"/>
          <p:nvPr/>
        </p:nvSpPr>
        <p:spPr>
          <a:xfrm>
            <a:off x="5586920" y="5022958"/>
            <a:ext cx="1107584" cy="646331"/>
          </a:xfrm>
          <a:prstGeom prst="rect">
            <a:avLst/>
          </a:prstGeom>
          <a:noFill/>
        </p:spPr>
        <p:txBody>
          <a:bodyPr wrap="square" rtlCol="0">
            <a:spAutoFit/>
          </a:bodyPr>
          <a:lstStyle/>
          <a:p>
            <a:r>
              <a:rPr lang="es-EC" sz="1200" b="1" dirty="0" smtClean="0"/>
              <a:t>Implementar y operar el SGSI</a:t>
            </a:r>
            <a:endParaRPr lang="es-EC" sz="1200" b="1" dirty="0"/>
          </a:p>
        </p:txBody>
      </p:sp>
      <p:sp>
        <p:nvSpPr>
          <p:cNvPr id="8" name="CuadroTexto 7"/>
          <p:cNvSpPr txBox="1"/>
          <p:nvPr/>
        </p:nvSpPr>
        <p:spPr>
          <a:xfrm>
            <a:off x="4093001" y="5022958"/>
            <a:ext cx="1004553" cy="646331"/>
          </a:xfrm>
          <a:prstGeom prst="rect">
            <a:avLst/>
          </a:prstGeom>
          <a:noFill/>
        </p:spPr>
        <p:txBody>
          <a:bodyPr wrap="square" rtlCol="0">
            <a:spAutoFit/>
          </a:bodyPr>
          <a:lstStyle/>
          <a:p>
            <a:pPr algn="r"/>
            <a:r>
              <a:rPr lang="es-EC" sz="1200" b="1" dirty="0" smtClean="0"/>
              <a:t>Monitorear y revisar el SGSI</a:t>
            </a:r>
            <a:endParaRPr lang="es-EC" sz="1200" b="1" dirty="0"/>
          </a:p>
        </p:txBody>
      </p:sp>
      <p:sp>
        <p:nvSpPr>
          <p:cNvPr id="12" name="Flecha derecha 11"/>
          <p:cNvSpPr/>
          <p:nvPr/>
        </p:nvSpPr>
        <p:spPr>
          <a:xfrm>
            <a:off x="2307532" y="3744253"/>
            <a:ext cx="605307" cy="535030"/>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lecha derecha 12"/>
          <p:cNvSpPr/>
          <p:nvPr/>
        </p:nvSpPr>
        <p:spPr>
          <a:xfrm>
            <a:off x="7583515" y="3692182"/>
            <a:ext cx="605307" cy="535030"/>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redondeado 14"/>
          <p:cNvSpPr/>
          <p:nvPr/>
        </p:nvSpPr>
        <p:spPr>
          <a:xfrm>
            <a:off x="519429" y="1930397"/>
            <a:ext cx="466667" cy="4524745"/>
          </a:xfrm>
          <a:prstGeom prst="roundRect">
            <a:avLst/>
          </a:prstGeom>
          <a:gradFill>
            <a:gsLst>
              <a:gs pos="0">
                <a:schemeClr val="bg1">
                  <a:lumMod val="65000"/>
                </a:schemeClr>
              </a:gs>
              <a:gs pos="0">
                <a:schemeClr val="bg1">
                  <a:lumMod val="65000"/>
                </a:schemeClr>
              </a:gs>
              <a:gs pos="100000">
                <a:schemeClr val="bg1">
                  <a:lumMod val="9500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C" dirty="0" smtClean="0">
                <a:solidFill>
                  <a:schemeClr val="tx1"/>
                </a:solidFill>
              </a:rPr>
              <a:t>PARTES INTERESADAS</a:t>
            </a:r>
            <a:endParaRPr lang="es-EC" dirty="0">
              <a:solidFill>
                <a:schemeClr val="tx1"/>
              </a:solidFill>
            </a:endParaRPr>
          </a:p>
        </p:txBody>
      </p:sp>
      <p:pic>
        <p:nvPicPr>
          <p:cNvPr id="17" name="Imagen 16"/>
          <p:cNvPicPr/>
          <p:nvPr/>
        </p:nvPicPr>
        <p:blipFill>
          <a:blip r:embed="rId7"/>
          <a:srcRect/>
          <a:stretch>
            <a:fillRect/>
          </a:stretch>
        </p:blipFill>
        <p:spPr bwMode="auto">
          <a:xfrm>
            <a:off x="7134931" y="148069"/>
            <a:ext cx="2125004" cy="654148"/>
          </a:xfrm>
          <a:prstGeom prst="rect">
            <a:avLst/>
          </a:prstGeom>
          <a:noFill/>
          <a:ln w="9525">
            <a:noFill/>
            <a:miter lim="800000"/>
            <a:headEnd/>
            <a:tailEnd/>
          </a:ln>
        </p:spPr>
      </p:pic>
      <p:sp>
        <p:nvSpPr>
          <p:cNvPr id="18" name="Rectángulo redondeado 17"/>
          <p:cNvSpPr/>
          <p:nvPr/>
        </p:nvSpPr>
        <p:spPr>
          <a:xfrm>
            <a:off x="9593316" y="1930396"/>
            <a:ext cx="466667" cy="4524745"/>
          </a:xfrm>
          <a:prstGeom prst="roundRect">
            <a:avLst/>
          </a:prstGeom>
          <a:gradFill>
            <a:gsLst>
              <a:gs pos="0">
                <a:schemeClr val="bg1">
                  <a:lumMod val="65000"/>
                </a:schemeClr>
              </a:gs>
              <a:gs pos="0">
                <a:schemeClr val="bg1">
                  <a:lumMod val="65000"/>
                </a:schemeClr>
              </a:gs>
              <a:gs pos="100000">
                <a:schemeClr val="bg1">
                  <a:lumMod val="9500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C" dirty="0" smtClean="0">
                <a:solidFill>
                  <a:schemeClr val="tx1"/>
                </a:solidFill>
              </a:rPr>
              <a:t>PARTES INTERESADAS</a:t>
            </a:r>
            <a:endParaRPr lang="es-EC" dirty="0">
              <a:solidFill>
                <a:schemeClr val="tx1"/>
              </a:solidFill>
            </a:endParaRPr>
          </a:p>
        </p:txBody>
      </p:sp>
    </p:spTree>
    <p:extLst>
      <p:ext uri="{BB962C8B-B14F-4D97-AF65-F5344CB8AC3E}">
        <p14:creationId xmlns:p14="http://schemas.microsoft.com/office/powerpoint/2010/main" val="200863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P spid="8" grpId="0"/>
      <p:bldP spid="12" grpId="0" animBg="1"/>
      <p:bldP spid="13" grpId="0" animBg="1"/>
      <p:bldP spid="15"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1"/>
                </a:solidFill>
              </a:rPr>
              <a:t>Qué se debe proteger?</a:t>
            </a:r>
            <a:endParaRPr lang="es-EC" dirty="0">
              <a:solidFill>
                <a:schemeClr val="tx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37810720"/>
              </p:ext>
            </p:extLst>
          </p:nvPr>
        </p:nvGraphicFramePr>
        <p:xfrm>
          <a:off x="3295886" y="2092531"/>
          <a:ext cx="3472106"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a:blip r:embed="rId7"/>
          <a:stretch>
            <a:fillRect/>
          </a:stretch>
        </p:blipFill>
        <p:spPr>
          <a:xfrm>
            <a:off x="6967299" y="1454714"/>
            <a:ext cx="2021958" cy="1874433"/>
          </a:xfrm>
          <a:prstGeom prst="rect">
            <a:avLst/>
          </a:prstGeom>
        </p:spPr>
      </p:pic>
      <p:pic>
        <p:nvPicPr>
          <p:cNvPr id="8" name="Imagen 7"/>
          <p:cNvPicPr>
            <a:picLocks noChangeAspect="1"/>
          </p:cNvPicPr>
          <p:nvPr/>
        </p:nvPicPr>
        <p:blipFill>
          <a:blip r:embed="rId8"/>
          <a:stretch>
            <a:fillRect/>
          </a:stretch>
        </p:blipFill>
        <p:spPr>
          <a:xfrm>
            <a:off x="577321" y="1672662"/>
            <a:ext cx="2343150" cy="1952625"/>
          </a:xfrm>
          <a:prstGeom prst="rect">
            <a:avLst/>
          </a:prstGeom>
        </p:spPr>
      </p:pic>
      <p:pic>
        <p:nvPicPr>
          <p:cNvPr id="9" name="Imagen 8"/>
          <p:cNvPicPr>
            <a:picLocks noChangeAspect="1"/>
          </p:cNvPicPr>
          <p:nvPr/>
        </p:nvPicPr>
        <p:blipFill rotWithShape="1">
          <a:blip r:embed="rId9"/>
          <a:srcRect r="10566" b="26949"/>
          <a:stretch/>
        </p:blipFill>
        <p:spPr>
          <a:xfrm>
            <a:off x="6967299" y="5140379"/>
            <a:ext cx="2371909" cy="1717621"/>
          </a:xfrm>
          <a:prstGeom prst="rect">
            <a:avLst/>
          </a:prstGeom>
        </p:spPr>
      </p:pic>
      <p:pic>
        <p:nvPicPr>
          <p:cNvPr id="10" name="Imagen 9"/>
          <p:cNvPicPr>
            <a:picLocks noChangeAspect="1"/>
          </p:cNvPicPr>
          <p:nvPr/>
        </p:nvPicPr>
        <p:blipFill>
          <a:blip r:embed="rId10"/>
          <a:stretch>
            <a:fillRect/>
          </a:stretch>
        </p:blipFill>
        <p:spPr>
          <a:xfrm>
            <a:off x="677334" y="4724400"/>
            <a:ext cx="2143125" cy="2133600"/>
          </a:xfrm>
          <a:prstGeom prst="rect">
            <a:avLst/>
          </a:prstGeom>
        </p:spPr>
      </p:pic>
      <p:pic>
        <p:nvPicPr>
          <p:cNvPr id="11" name="Imagen 10"/>
          <p:cNvPicPr/>
          <p:nvPr/>
        </p:nvPicPr>
        <p:blipFill>
          <a:blip r:embed="rId11"/>
          <a:srcRect/>
          <a:stretch>
            <a:fillRect/>
          </a:stretch>
        </p:blipFill>
        <p:spPr bwMode="auto">
          <a:xfrm>
            <a:off x="7134931" y="148069"/>
            <a:ext cx="2125004" cy="654148"/>
          </a:xfrm>
          <a:prstGeom prst="rect">
            <a:avLst/>
          </a:prstGeom>
          <a:noFill/>
          <a:ln w="9525">
            <a:noFill/>
            <a:miter lim="800000"/>
            <a:headEnd/>
            <a:tailEnd/>
          </a:ln>
        </p:spPr>
      </p:pic>
      <p:graphicFrame>
        <p:nvGraphicFramePr>
          <p:cNvPr id="19" name="Diagram 11"/>
          <p:cNvGraphicFramePr>
            <a:graphicFrameLocks/>
          </p:cNvGraphicFramePr>
          <p:nvPr>
            <p:extLst>
              <p:ext uri="{D42A27DB-BD31-4B8C-83A1-F6EECF244321}">
                <p14:modId xmlns:p14="http://schemas.microsoft.com/office/powerpoint/2010/main" val="3854602989"/>
              </p:ext>
            </p:extLst>
          </p:nvPr>
        </p:nvGraphicFramePr>
        <p:xfrm>
          <a:off x="7134931" y="1481456"/>
          <a:ext cx="4693919" cy="350569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77655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9" grpId="0">
        <p:bldAsOne/>
      </p:bldGraphic>
      <p:bldGraphic spid="19" grpId="1">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solidFill>
                  <a:schemeClr val="tx1"/>
                </a:solidFill>
              </a:rPr>
              <a:t>De qué se debe proteger?</a:t>
            </a:r>
            <a:br>
              <a:rPr lang="es-EC" dirty="0" smtClean="0">
                <a:solidFill>
                  <a:schemeClr val="tx1"/>
                </a:solidFill>
              </a:rPr>
            </a:br>
            <a:endParaRPr lang="es-EC" dirty="0">
              <a:solidFill>
                <a:schemeClr val="tx1"/>
              </a:solidFill>
            </a:endParaRPr>
          </a:p>
        </p:txBody>
      </p:sp>
      <p:sp>
        <p:nvSpPr>
          <p:cNvPr id="3" name="Marcador de texto 2"/>
          <p:cNvSpPr>
            <a:spLocks noGrp="1"/>
          </p:cNvSpPr>
          <p:nvPr>
            <p:ph type="body" idx="1"/>
          </p:nvPr>
        </p:nvSpPr>
        <p:spPr>
          <a:xfrm>
            <a:off x="750016" y="1445115"/>
            <a:ext cx="4185623" cy="576262"/>
          </a:xfrm>
        </p:spPr>
        <p:txBody>
          <a:bodyPr/>
          <a:lstStyle/>
          <a:p>
            <a:r>
              <a:rPr lang="es-EC" dirty="0" smtClean="0"/>
              <a:t>CATASTRÓFES</a:t>
            </a:r>
            <a:endParaRPr lang="es-EC" dirty="0"/>
          </a:p>
        </p:txBody>
      </p:sp>
      <p:sp>
        <p:nvSpPr>
          <p:cNvPr id="4" name="Marcador de contenido 3"/>
          <p:cNvSpPr>
            <a:spLocks noGrp="1"/>
          </p:cNvSpPr>
          <p:nvPr>
            <p:ph sz="half" idx="2"/>
          </p:nvPr>
        </p:nvSpPr>
        <p:spPr>
          <a:xfrm>
            <a:off x="605342" y="1987299"/>
            <a:ext cx="4185623" cy="1076744"/>
          </a:xfrm>
        </p:spPr>
        <p:txBody>
          <a:bodyPr/>
          <a:lstStyle/>
          <a:p>
            <a:r>
              <a:rPr lang="es-EC" dirty="0" smtClean="0">
                <a:solidFill>
                  <a:schemeClr val="tx1"/>
                </a:solidFill>
              </a:rPr>
              <a:t>Desastres Naturales</a:t>
            </a:r>
          </a:p>
          <a:p>
            <a:r>
              <a:rPr lang="es-EC" dirty="0" smtClean="0">
                <a:solidFill>
                  <a:schemeClr val="tx1"/>
                </a:solidFill>
              </a:rPr>
              <a:t>Desastres del Entorno</a:t>
            </a:r>
            <a:endParaRPr lang="es-EC" dirty="0">
              <a:solidFill>
                <a:schemeClr val="tx1"/>
              </a:solidFill>
            </a:endParaRPr>
          </a:p>
        </p:txBody>
      </p:sp>
      <p:sp>
        <p:nvSpPr>
          <p:cNvPr id="5" name="Marcador de texto 4"/>
          <p:cNvSpPr>
            <a:spLocks noGrp="1"/>
          </p:cNvSpPr>
          <p:nvPr>
            <p:ph type="body" sz="quarter" idx="3"/>
          </p:nvPr>
        </p:nvSpPr>
        <p:spPr>
          <a:xfrm>
            <a:off x="5088383" y="1480687"/>
            <a:ext cx="4185618" cy="576262"/>
          </a:xfrm>
        </p:spPr>
        <p:txBody>
          <a:bodyPr/>
          <a:lstStyle/>
          <a:p>
            <a:r>
              <a:rPr lang="es-EC" dirty="0" smtClean="0"/>
              <a:t>AMENAZAS</a:t>
            </a:r>
            <a:endParaRPr lang="es-EC" dirty="0"/>
          </a:p>
        </p:txBody>
      </p:sp>
      <p:sp>
        <p:nvSpPr>
          <p:cNvPr id="6" name="Marcador de contenido 5"/>
          <p:cNvSpPr>
            <a:spLocks noGrp="1"/>
          </p:cNvSpPr>
          <p:nvPr>
            <p:ph sz="quarter" idx="4"/>
          </p:nvPr>
        </p:nvSpPr>
        <p:spPr>
          <a:xfrm>
            <a:off x="5396319" y="2149485"/>
            <a:ext cx="4185617" cy="1030176"/>
          </a:xfrm>
        </p:spPr>
        <p:txBody>
          <a:bodyPr/>
          <a:lstStyle/>
          <a:p>
            <a:r>
              <a:rPr lang="es-EC" dirty="0" smtClean="0">
                <a:solidFill>
                  <a:schemeClr val="tx1"/>
                </a:solidFill>
              </a:rPr>
              <a:t>Amenazas Humanas</a:t>
            </a:r>
          </a:p>
          <a:p>
            <a:r>
              <a:rPr lang="es-EC" dirty="0" smtClean="0">
                <a:solidFill>
                  <a:schemeClr val="tx1"/>
                </a:solidFill>
              </a:rPr>
              <a:t>Amenazas a equipos de red</a:t>
            </a:r>
            <a:endParaRPr lang="es-EC" dirty="0">
              <a:solidFill>
                <a:schemeClr val="tx1"/>
              </a:solidFill>
            </a:endParaRPr>
          </a:p>
        </p:txBody>
      </p:sp>
      <p:grpSp>
        <p:nvGrpSpPr>
          <p:cNvPr id="16" name="Grupo 15"/>
          <p:cNvGrpSpPr/>
          <p:nvPr/>
        </p:nvGrpSpPr>
        <p:grpSpPr>
          <a:xfrm>
            <a:off x="99582" y="3179661"/>
            <a:ext cx="3375353" cy="2991547"/>
            <a:chOff x="140618" y="3097032"/>
            <a:chExt cx="3906193" cy="3581400"/>
          </a:xfrm>
        </p:grpSpPr>
        <p:pic>
          <p:nvPicPr>
            <p:cNvPr id="8" name="Imagen 7"/>
            <p:cNvPicPr>
              <a:picLocks noChangeAspect="1"/>
            </p:cNvPicPr>
            <p:nvPr/>
          </p:nvPicPr>
          <p:blipFill>
            <a:blip r:embed="rId2"/>
            <a:stretch>
              <a:fillRect/>
            </a:stretch>
          </p:blipFill>
          <p:spPr>
            <a:xfrm>
              <a:off x="160295" y="3097032"/>
              <a:ext cx="2418723" cy="1752600"/>
            </a:xfrm>
            <a:prstGeom prst="rect">
              <a:avLst/>
            </a:prstGeom>
          </p:spPr>
        </p:pic>
        <p:pic>
          <p:nvPicPr>
            <p:cNvPr id="9" name="Imagen 8"/>
            <p:cNvPicPr>
              <a:picLocks noChangeAspect="1"/>
            </p:cNvPicPr>
            <p:nvPr/>
          </p:nvPicPr>
          <p:blipFill>
            <a:blip r:embed="rId3"/>
            <a:stretch>
              <a:fillRect/>
            </a:stretch>
          </p:blipFill>
          <p:spPr>
            <a:xfrm>
              <a:off x="140618" y="4849632"/>
              <a:ext cx="2438400" cy="1828800"/>
            </a:xfrm>
            <a:prstGeom prst="rect">
              <a:avLst/>
            </a:prstGeom>
          </p:spPr>
        </p:pic>
        <p:pic>
          <p:nvPicPr>
            <p:cNvPr id="10" name="Imagen 9"/>
            <p:cNvPicPr>
              <a:picLocks noChangeAspect="1"/>
            </p:cNvPicPr>
            <p:nvPr/>
          </p:nvPicPr>
          <p:blipFill>
            <a:blip r:embed="rId4"/>
            <a:stretch>
              <a:fillRect/>
            </a:stretch>
          </p:blipFill>
          <p:spPr>
            <a:xfrm>
              <a:off x="2842827" y="3097032"/>
              <a:ext cx="1148041" cy="1572577"/>
            </a:xfrm>
            <a:prstGeom prst="rect">
              <a:avLst/>
            </a:prstGeom>
          </p:spPr>
        </p:pic>
        <p:pic>
          <p:nvPicPr>
            <p:cNvPr id="11" name="Imagen 10"/>
            <p:cNvPicPr>
              <a:picLocks noChangeAspect="1"/>
            </p:cNvPicPr>
            <p:nvPr/>
          </p:nvPicPr>
          <p:blipFill>
            <a:blip r:embed="rId5"/>
            <a:stretch>
              <a:fillRect/>
            </a:stretch>
          </p:blipFill>
          <p:spPr>
            <a:xfrm>
              <a:off x="2579019" y="4845518"/>
              <a:ext cx="1467792" cy="1832914"/>
            </a:xfrm>
            <a:prstGeom prst="rect">
              <a:avLst/>
            </a:prstGeom>
          </p:spPr>
        </p:pic>
      </p:grpSp>
      <p:grpSp>
        <p:nvGrpSpPr>
          <p:cNvPr id="22" name="Grupo 21"/>
          <p:cNvGrpSpPr/>
          <p:nvPr/>
        </p:nvGrpSpPr>
        <p:grpSpPr>
          <a:xfrm>
            <a:off x="5106270" y="3272197"/>
            <a:ext cx="3278081" cy="2592463"/>
            <a:chOff x="5216698" y="3121764"/>
            <a:chExt cx="4470378" cy="3429000"/>
          </a:xfrm>
        </p:grpSpPr>
        <p:pic>
          <p:nvPicPr>
            <p:cNvPr id="1028" name="Picture 4" descr="Resultado de imagen para terroristA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6024" y="3121764"/>
              <a:ext cx="2250796"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p:cNvPicPr>
              <a:picLocks noChangeAspect="1"/>
            </p:cNvPicPr>
            <p:nvPr/>
          </p:nvPicPr>
          <p:blipFill>
            <a:blip r:embed="rId7"/>
            <a:stretch>
              <a:fillRect/>
            </a:stretch>
          </p:blipFill>
          <p:spPr>
            <a:xfrm>
              <a:off x="5216698" y="3121764"/>
              <a:ext cx="2219325" cy="1685925"/>
            </a:xfrm>
            <a:prstGeom prst="rect">
              <a:avLst/>
            </a:prstGeom>
          </p:spPr>
        </p:pic>
        <p:pic>
          <p:nvPicPr>
            <p:cNvPr id="20" name="Imagen 19"/>
            <p:cNvPicPr>
              <a:picLocks noChangeAspect="1"/>
            </p:cNvPicPr>
            <p:nvPr/>
          </p:nvPicPr>
          <p:blipFill>
            <a:blip r:embed="rId8"/>
            <a:stretch>
              <a:fillRect/>
            </a:stretch>
          </p:blipFill>
          <p:spPr>
            <a:xfrm>
              <a:off x="5216698" y="4807689"/>
              <a:ext cx="2628900" cy="1743075"/>
            </a:xfrm>
            <a:prstGeom prst="rect">
              <a:avLst/>
            </a:prstGeom>
          </p:spPr>
        </p:pic>
        <p:pic>
          <p:nvPicPr>
            <p:cNvPr id="21" name="Imagen 20"/>
            <p:cNvPicPr>
              <a:picLocks noChangeAspect="1"/>
            </p:cNvPicPr>
            <p:nvPr/>
          </p:nvPicPr>
          <p:blipFill>
            <a:blip r:embed="rId9"/>
            <a:stretch>
              <a:fillRect/>
            </a:stretch>
          </p:blipFill>
          <p:spPr>
            <a:xfrm>
              <a:off x="7587548" y="4816741"/>
              <a:ext cx="2099528" cy="1734023"/>
            </a:xfrm>
            <a:prstGeom prst="rect">
              <a:avLst/>
            </a:prstGeom>
          </p:spPr>
        </p:pic>
      </p:grpSp>
      <p:grpSp>
        <p:nvGrpSpPr>
          <p:cNvPr id="26" name="Grupo 25"/>
          <p:cNvGrpSpPr/>
          <p:nvPr/>
        </p:nvGrpSpPr>
        <p:grpSpPr>
          <a:xfrm>
            <a:off x="8483614" y="3282858"/>
            <a:ext cx="3708386" cy="2875460"/>
            <a:chOff x="4868236" y="2984093"/>
            <a:chExt cx="5000269" cy="3596859"/>
          </a:xfrm>
        </p:grpSpPr>
        <p:pic>
          <p:nvPicPr>
            <p:cNvPr id="23" name="Imagen 22"/>
            <p:cNvPicPr>
              <a:picLocks noChangeAspect="1"/>
            </p:cNvPicPr>
            <p:nvPr/>
          </p:nvPicPr>
          <p:blipFill>
            <a:blip r:embed="rId10"/>
            <a:stretch>
              <a:fillRect/>
            </a:stretch>
          </p:blipFill>
          <p:spPr>
            <a:xfrm>
              <a:off x="6002090" y="4752152"/>
              <a:ext cx="2495550" cy="1828800"/>
            </a:xfrm>
            <a:prstGeom prst="rect">
              <a:avLst/>
            </a:prstGeom>
          </p:spPr>
        </p:pic>
        <p:pic>
          <p:nvPicPr>
            <p:cNvPr id="24" name="Imagen 23"/>
            <p:cNvPicPr>
              <a:picLocks noChangeAspect="1"/>
            </p:cNvPicPr>
            <p:nvPr/>
          </p:nvPicPr>
          <p:blipFill>
            <a:blip r:embed="rId11"/>
            <a:stretch>
              <a:fillRect/>
            </a:stretch>
          </p:blipFill>
          <p:spPr>
            <a:xfrm>
              <a:off x="4868236" y="2984093"/>
              <a:ext cx="2466975" cy="1847850"/>
            </a:xfrm>
            <a:prstGeom prst="rect">
              <a:avLst/>
            </a:prstGeom>
          </p:spPr>
        </p:pic>
        <p:pic>
          <p:nvPicPr>
            <p:cNvPr id="25" name="Imagen 24"/>
            <p:cNvPicPr>
              <a:picLocks noChangeAspect="1"/>
            </p:cNvPicPr>
            <p:nvPr/>
          </p:nvPicPr>
          <p:blipFill rotWithShape="1">
            <a:blip r:embed="rId12"/>
            <a:srcRect b="6607"/>
            <a:stretch/>
          </p:blipFill>
          <p:spPr>
            <a:xfrm>
              <a:off x="7372955" y="3131273"/>
              <a:ext cx="2495550" cy="1716876"/>
            </a:xfrm>
            <a:prstGeom prst="rect">
              <a:avLst/>
            </a:prstGeom>
          </p:spPr>
        </p:pic>
      </p:grpSp>
      <p:pic>
        <p:nvPicPr>
          <p:cNvPr id="27" name="Imagen 26"/>
          <p:cNvPicPr/>
          <p:nvPr/>
        </p:nvPicPr>
        <p:blipFill>
          <a:blip r:embed="rId13"/>
          <a:srcRect/>
          <a:stretch>
            <a:fillRect/>
          </a:stretch>
        </p:blipFill>
        <p:spPr bwMode="auto">
          <a:xfrm>
            <a:off x="7134931" y="148069"/>
            <a:ext cx="2125004" cy="654148"/>
          </a:xfrm>
          <a:prstGeom prst="rect">
            <a:avLst/>
          </a:prstGeom>
          <a:noFill/>
          <a:ln w="9525">
            <a:noFill/>
            <a:miter lim="800000"/>
            <a:headEnd/>
            <a:tailEnd/>
          </a:ln>
        </p:spPr>
      </p:pic>
      <p:grpSp>
        <p:nvGrpSpPr>
          <p:cNvPr id="14" name="Grupo 13"/>
          <p:cNvGrpSpPr/>
          <p:nvPr/>
        </p:nvGrpSpPr>
        <p:grpSpPr>
          <a:xfrm>
            <a:off x="3579015" y="3406201"/>
            <a:ext cx="3356286" cy="2174070"/>
            <a:chOff x="3452478" y="3962327"/>
            <a:chExt cx="3356286" cy="2174070"/>
          </a:xfrm>
        </p:grpSpPr>
        <p:pic>
          <p:nvPicPr>
            <p:cNvPr id="12" name="Imagen 11"/>
            <p:cNvPicPr>
              <a:picLocks noChangeAspect="1"/>
            </p:cNvPicPr>
            <p:nvPr/>
          </p:nvPicPr>
          <p:blipFill rotWithShape="1">
            <a:blip r:embed="rId14"/>
            <a:srcRect b="7650"/>
            <a:stretch/>
          </p:blipFill>
          <p:spPr>
            <a:xfrm>
              <a:off x="3452478" y="3976293"/>
              <a:ext cx="1652979" cy="2160104"/>
            </a:xfrm>
            <a:prstGeom prst="rect">
              <a:avLst/>
            </a:prstGeom>
          </p:spPr>
        </p:pic>
        <p:pic>
          <p:nvPicPr>
            <p:cNvPr id="7" name="Imagen 6"/>
            <p:cNvPicPr>
              <a:picLocks noChangeAspect="1"/>
            </p:cNvPicPr>
            <p:nvPr/>
          </p:nvPicPr>
          <p:blipFill>
            <a:blip r:embed="rId15"/>
            <a:stretch>
              <a:fillRect/>
            </a:stretch>
          </p:blipFill>
          <p:spPr>
            <a:xfrm>
              <a:off x="5105458" y="3962327"/>
              <a:ext cx="1703306" cy="2174069"/>
            </a:xfrm>
            <a:prstGeom prst="rect">
              <a:avLst/>
            </a:prstGeom>
          </p:spPr>
        </p:pic>
      </p:grpSp>
    </p:spTree>
    <p:extLst>
      <p:ext uri="{BB962C8B-B14F-4D97-AF65-F5344CB8AC3E}">
        <p14:creationId xmlns:p14="http://schemas.microsoft.com/office/powerpoint/2010/main" val="253118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uiExpand="1" build="p"/>
    </p:bld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1643</TotalTime>
  <Words>1986</Words>
  <Application>Microsoft Office PowerPoint</Application>
  <PresentationFormat>Panorámica</PresentationFormat>
  <Paragraphs>307</Paragraphs>
  <Slides>37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37</vt:i4>
      </vt:variant>
    </vt:vector>
  </HeadingPairs>
  <TitlesOfParts>
    <vt:vector size="43" baseType="lpstr">
      <vt:lpstr>Arial</vt:lpstr>
      <vt:lpstr>Cambria Math</vt:lpstr>
      <vt:lpstr>Times New Roman</vt:lpstr>
      <vt:lpstr>Trebuchet MS</vt:lpstr>
      <vt:lpstr>Wingdings 3</vt:lpstr>
      <vt:lpstr>Faceta</vt:lpstr>
      <vt:lpstr>DEPARTAMENTO DE ELÉCTRICA Y ELECTRÓNICA CARRERA DE INGENIERÍA EN ELECTRÓNICA, REDES Y COMUNICACIÓN DE DATOS</vt:lpstr>
      <vt:lpstr>PLAN DE SEGURIDAD DE LA INFORMACIÓN, PARA LA RED DE DATOS DE UNA EMPRESA ASEGURADORA</vt:lpstr>
      <vt:lpstr>Objetivo General:</vt:lpstr>
      <vt:lpstr>Objetivos Específicos:</vt:lpstr>
      <vt:lpstr>AGENDA</vt:lpstr>
      <vt:lpstr>MARCO TEÓRICO</vt:lpstr>
      <vt:lpstr>SGSI (Sistema de Gestión de Seguridad de la Información)</vt:lpstr>
      <vt:lpstr>Qué se debe proteger?</vt:lpstr>
      <vt:lpstr>De qué se debe proteger? </vt:lpstr>
      <vt:lpstr>SITUACIÓN ACTUAL DE LA EMPRESA</vt:lpstr>
      <vt:lpstr>Organigrama General del área de IT y Procesos</vt:lpstr>
      <vt:lpstr>Arquitectura de red </vt:lpstr>
      <vt:lpstr>Distribución de equipos en el centro de datos </vt:lpstr>
      <vt:lpstr>Identificación de activos a proteger</vt:lpstr>
      <vt:lpstr>EVALUACIÓN DE LA INFORMACIÓN</vt:lpstr>
      <vt:lpstr>Acceso Físico</vt:lpstr>
      <vt:lpstr>Acceso Lógico</vt:lpstr>
      <vt:lpstr>Nivel de importancia asignada a los activos</vt:lpstr>
      <vt:lpstr>Evaluación de Riesgos</vt:lpstr>
      <vt:lpstr>Riesgos extremos y altos identificados</vt:lpstr>
      <vt:lpstr>Riesgos extremos y altos identificados</vt:lpstr>
      <vt:lpstr>DISEÑO DE PLAN ESTRATÉGICO DE SEGURIDAD DE LA INFORMACIÓN</vt:lpstr>
      <vt:lpstr>Requerimientos presentados por la empresa</vt:lpstr>
      <vt:lpstr>Diseño propuesto del Sistema de Gestión de Seguridad de Información</vt:lpstr>
      <vt:lpstr>Diseño propuesto del Sistema de Gestión de Seguridad de Información</vt:lpstr>
      <vt:lpstr>Diseño propuesto del Sistema de Gestión de Seguridad de Información</vt:lpstr>
      <vt:lpstr>Diseño propuesto del Sistema de Gestión de Seguridad de Información</vt:lpstr>
      <vt:lpstr>Definición de Políticas</vt:lpstr>
      <vt:lpstr>Presentación de PowerPoint</vt:lpstr>
      <vt:lpstr>PLAN DE IMPLEMENTACIÓN</vt:lpstr>
      <vt:lpstr>Plan para la implementación del SGSI en la empresa de seguros</vt:lpstr>
      <vt:lpstr>CONCLUSIONES Y RECOMENDACIONES</vt:lpstr>
      <vt:lpstr>Conclusiones:</vt:lpstr>
      <vt:lpstr>Conclusiones:</vt:lpstr>
      <vt:lpstr>Recomendaciones:</vt:lpstr>
      <vt:lpstr>Recomendaciones:</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ELÉCTRICA Y ELECTRÓNICA CARRERA DE INGENIERÍA EN ELECTRÓNICA, REDES Y COMUNICACIÓN DE DATOS</dc:title>
  <dc:creator>Eri</dc:creator>
  <cp:lastModifiedBy>Eri</cp:lastModifiedBy>
  <cp:revision>59</cp:revision>
  <dcterms:created xsi:type="dcterms:W3CDTF">2015-03-08T02:46:03Z</dcterms:created>
  <dcterms:modified xsi:type="dcterms:W3CDTF">2015-04-09T03:54:02Z</dcterms:modified>
</cp:coreProperties>
</file>