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9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624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282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748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673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11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419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286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24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669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990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87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35465-5B0E-44E5-90AC-6BA0672099AB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966E-BD47-4079-BF80-CFE22C6E13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78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704975"/>
            <a:ext cx="78422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90513"/>
            <a:ext cx="82962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1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14313"/>
            <a:ext cx="68294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1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6213"/>
            <a:ext cx="6410325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5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61938"/>
            <a:ext cx="65246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8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52413"/>
            <a:ext cx="67913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7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14313"/>
            <a:ext cx="64103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2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33363"/>
            <a:ext cx="63341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1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33363"/>
            <a:ext cx="81248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6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0" y="583916"/>
            <a:ext cx="8404654" cy="57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6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" y="764704"/>
            <a:ext cx="870151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05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71463"/>
            <a:ext cx="86010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90513"/>
            <a:ext cx="69627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1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33363"/>
            <a:ext cx="66008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2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71463"/>
            <a:ext cx="62579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7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52413"/>
            <a:ext cx="59340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4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80988"/>
            <a:ext cx="64293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6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42888"/>
            <a:ext cx="66198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9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04788"/>
            <a:ext cx="72104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4313"/>
            <a:ext cx="71532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1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90513"/>
            <a:ext cx="66770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80988"/>
            <a:ext cx="648652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8" y="836712"/>
            <a:ext cx="8269606" cy="53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7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0</Words>
  <Application>Microsoft Office PowerPoint</Application>
  <PresentationFormat>Presentación en pantalla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Charlie</dc:creator>
  <cp:lastModifiedBy>Charlie</cp:lastModifiedBy>
  <cp:revision>5</cp:revision>
  <dcterms:created xsi:type="dcterms:W3CDTF">2015-05-26T03:56:14Z</dcterms:created>
  <dcterms:modified xsi:type="dcterms:W3CDTF">2015-05-26T13:23:52Z</dcterms:modified>
</cp:coreProperties>
</file>