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1"/>
  </p:sldMasterIdLst>
  <p:sldIdLst>
    <p:sldId id="256" r:id="rId2"/>
    <p:sldId id="257" r:id="rId3"/>
    <p:sldId id="265" r:id="rId4"/>
    <p:sldId id="270" r:id="rId5"/>
    <p:sldId id="271" r:id="rId6"/>
    <p:sldId id="272" r:id="rId7"/>
    <p:sldId id="273" r:id="rId8"/>
    <p:sldId id="274" r:id="rId9"/>
    <p:sldId id="258" r:id="rId10"/>
    <p:sldId id="259" r:id="rId11"/>
    <p:sldId id="275" r:id="rId12"/>
    <p:sldId id="266" r:id="rId13"/>
    <p:sldId id="281" r:id="rId14"/>
    <p:sldId id="282" r:id="rId15"/>
    <p:sldId id="283" r:id="rId16"/>
    <p:sldId id="284" r:id="rId17"/>
    <p:sldId id="323" r:id="rId18"/>
    <p:sldId id="324" r:id="rId19"/>
    <p:sldId id="267" r:id="rId20"/>
    <p:sldId id="260" r:id="rId21"/>
    <p:sldId id="285" r:id="rId22"/>
    <p:sldId id="268" r:id="rId23"/>
    <p:sldId id="286" r:id="rId24"/>
    <p:sldId id="287" r:id="rId25"/>
    <p:sldId id="288" r:id="rId26"/>
    <p:sldId id="290" r:id="rId27"/>
    <p:sldId id="289"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5" r:id="rId42"/>
    <p:sldId id="304" r:id="rId43"/>
    <p:sldId id="306" r:id="rId44"/>
    <p:sldId id="307" r:id="rId45"/>
    <p:sldId id="308" r:id="rId46"/>
    <p:sldId id="309" r:id="rId47"/>
    <p:sldId id="310" r:id="rId48"/>
    <p:sldId id="311" r:id="rId49"/>
    <p:sldId id="312" r:id="rId50"/>
    <p:sldId id="313" r:id="rId51"/>
    <p:sldId id="261" r:id="rId52"/>
    <p:sldId id="264" r:id="rId53"/>
    <p:sldId id="269" r:id="rId54"/>
    <p:sldId id="315" r:id="rId55"/>
    <p:sldId id="316" r:id="rId56"/>
    <p:sldId id="317" r:id="rId57"/>
    <p:sldId id="318" r:id="rId58"/>
    <p:sldId id="319" r:id="rId59"/>
    <p:sldId id="314" r:id="rId60"/>
    <p:sldId id="320" r:id="rId61"/>
    <p:sldId id="321" r:id="rId62"/>
    <p:sldId id="325" r:id="rId63"/>
    <p:sldId id="326" r:id="rId64"/>
    <p:sldId id="327" r:id="rId65"/>
    <p:sldId id="328" r:id="rId66"/>
    <p:sldId id="322" r:id="rId6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7541"/>
    <a:srgbClr val="EBF2D6"/>
    <a:srgbClr val="E1EBC3"/>
    <a:srgbClr val="28A6E3"/>
    <a:srgbClr val="C89800"/>
    <a:srgbClr val="8C9757"/>
    <a:srgbClr val="86300E"/>
    <a:srgbClr val="448AD7"/>
    <a:srgbClr val="FF0000"/>
    <a:srgbClr val="0170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54" autoAdjust="0"/>
    <p:restoredTop sz="94660"/>
  </p:normalViewPr>
  <p:slideViewPr>
    <p:cSldViewPr snapToGrid="0">
      <p:cViewPr varScale="1">
        <p:scale>
          <a:sx n="69" d="100"/>
          <a:sy n="69" d="100"/>
        </p:scale>
        <p:origin x="60"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2.bin"/></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9.bin"/></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Hoja_de_c_lculo_de_Microsoft_Excel3.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Hoja_de_c_lculo_de_Microsoft_Excel4.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Hoja_de_c_lculo_de_Microsoft_Excel5.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embeddings/oleObject10.bin"/></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embeddings/oleObject11.bin"/></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Hoja_de_c_lculo_de_Microsoft_Excel6.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Hoja_de_c_lculo_de_Microsoft_Excel7.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Hoja_de_c_lculo_de_Microsoft_Excel8.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Hoja_de_c_lculo_de_Microsoft_Excel9.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3.bin"/></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Hoja_de_c_lculo_de_Microsoft_Excel10.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4.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Hoja_de_c_lculo_de_Microsoft_Excel1.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5.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Hoja_de_c_lculo_de_Microsoft_Excel2.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6.bin"/></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7.bin"/></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8.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9"/>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7091071163274409E-2"/>
          <c:y val="0.11896174482614452"/>
          <c:w val="0.90290892883672558"/>
          <c:h val="0.76281327665900167"/>
        </c:manualLayout>
      </c:layout>
      <c:pie3DChart>
        <c:varyColors val="1"/>
        <c:ser>
          <c:idx val="0"/>
          <c:order val="0"/>
          <c:dPt>
            <c:idx val="0"/>
            <c:bubble3D val="0"/>
            <c:explosion val="9"/>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explosion val="6"/>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explosion val="31"/>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explosion val="58"/>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ln>
                        <a:noFill/>
                      </a:ln>
                      <a:solidFill>
                        <a:schemeClr val="tx1">
                          <a:lumMod val="75000"/>
                          <a:lumOff val="25000"/>
                        </a:schemeClr>
                      </a:solidFill>
                      <a:latin typeface="+mn-lt"/>
                      <a:ea typeface="+mn-ea"/>
                      <a:cs typeface="+mn-cs"/>
                    </a:defRPr>
                  </a:pPr>
                  <a:endParaRPr lang="es-EC"/>
                </a:p>
              </c:txPr>
              <c:dLblPos val="outEnd"/>
              <c:showLegendKey val="0"/>
              <c:showVal val="0"/>
              <c:showCatName val="1"/>
              <c:showSerName val="0"/>
              <c:showPercent val="1"/>
              <c:showBubbleSize val="0"/>
            </c:dLbl>
            <c:dLbl>
              <c:idx val="2"/>
              <c:layout>
                <c:manualLayout>
                  <c:x val="-2.53293581020819E-4"/>
                  <c:y val="-9.4458674593386662E-3"/>
                </c:manualLayout>
              </c:layout>
              <c:tx>
                <c:rich>
                  <a:bodyPr/>
                  <a:lstStyle/>
                  <a:p>
                    <a:r>
                      <a:rPr lang="en-US"/>
                      <a:t>5%</a:t>
                    </a:r>
                  </a:p>
                </c:rich>
              </c:tx>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Hoja2!$B$3:$B$6</c:f>
              <c:strCache>
                <c:ptCount val="4"/>
                <c:pt idx="0">
                  <c:v>Totalmente</c:v>
                </c:pt>
                <c:pt idx="1">
                  <c:v>En gran parte</c:v>
                </c:pt>
                <c:pt idx="2">
                  <c:v>Poco</c:v>
                </c:pt>
                <c:pt idx="3">
                  <c:v>Nada</c:v>
                </c:pt>
              </c:strCache>
            </c:strRef>
          </c:cat>
          <c:val>
            <c:numRef>
              <c:f>Hoja2!$C$3:$C$6</c:f>
              <c:numCache>
                <c:formatCode>General</c:formatCode>
                <c:ptCount val="4"/>
                <c:pt idx="0">
                  <c:v>25</c:v>
                </c:pt>
                <c:pt idx="1">
                  <c:v>27</c:v>
                </c:pt>
                <c:pt idx="2">
                  <c:v>3</c:v>
                </c:pt>
                <c:pt idx="3">
                  <c:v>0</c:v>
                </c:pt>
              </c:numCache>
            </c:numRef>
          </c:val>
        </c:ser>
        <c:ser>
          <c:idx val="1"/>
          <c:order val="1"/>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Hoja2!$B$3:$B$6</c:f>
              <c:strCache>
                <c:ptCount val="4"/>
                <c:pt idx="0">
                  <c:v>Totalmente</c:v>
                </c:pt>
                <c:pt idx="1">
                  <c:v>En gran parte</c:v>
                </c:pt>
                <c:pt idx="2">
                  <c:v>Poco</c:v>
                </c:pt>
                <c:pt idx="3">
                  <c:v>Nada</c:v>
                </c:pt>
              </c:strCache>
            </c:strRef>
          </c:cat>
          <c:val>
            <c:numRef>
              <c:f>Hoja2!$D$3:$D$6</c:f>
              <c:numCache>
                <c:formatCode>0</c:formatCode>
                <c:ptCount val="4"/>
                <c:pt idx="0">
                  <c:v>45.454545454544935</c:v>
                </c:pt>
                <c:pt idx="1">
                  <c:v>49.090909090909363</c:v>
                </c:pt>
                <c:pt idx="2">
                  <c:v>5.4545454545454355</c:v>
                </c:pt>
                <c:pt idx="3">
                  <c:v>0</c:v>
                </c:pt>
              </c:numCache>
            </c:numRef>
          </c:val>
        </c:ser>
        <c:dLbls>
          <c:dLblPos val="outEnd"/>
          <c:showLegendKey val="0"/>
          <c:showVal val="0"/>
          <c:showCatName val="0"/>
          <c:showSerName val="0"/>
          <c:showPercent val="1"/>
          <c:showBubbleSize val="0"/>
          <c:showLeaderLines val="0"/>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zero"/>
    <c:showDLblsOverMax val="0"/>
  </c:chart>
  <c:spPr>
    <a:noFill/>
    <a:ln w="9525" cap="flat" cmpd="sng" algn="ctr">
      <a:noFill/>
      <a:round/>
    </a:ln>
    <a:effectLst/>
  </c:spPr>
  <c:txPr>
    <a:bodyPr/>
    <a:lstStyle/>
    <a:p>
      <a:pPr>
        <a:defRPr/>
      </a:pPr>
      <a:endParaRPr lang="es-EC"/>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8"/>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Hoja2!$B$138:$B$141</c:f>
              <c:strCache>
                <c:ptCount val="4"/>
                <c:pt idx="0">
                  <c:v>Totalmente</c:v>
                </c:pt>
                <c:pt idx="1">
                  <c:v>En gran parte</c:v>
                </c:pt>
                <c:pt idx="2">
                  <c:v>Poco</c:v>
                </c:pt>
                <c:pt idx="3">
                  <c:v>Nada</c:v>
                </c:pt>
              </c:strCache>
            </c:strRef>
          </c:cat>
          <c:val>
            <c:numRef>
              <c:f>Hoja2!$C$138:$C$141</c:f>
              <c:numCache>
                <c:formatCode>General</c:formatCode>
                <c:ptCount val="4"/>
                <c:pt idx="0">
                  <c:v>34</c:v>
                </c:pt>
                <c:pt idx="1">
                  <c:v>19</c:v>
                </c:pt>
                <c:pt idx="2">
                  <c:v>2</c:v>
                </c:pt>
                <c:pt idx="3">
                  <c:v>0</c:v>
                </c:pt>
              </c:numCache>
            </c:numRef>
          </c:val>
        </c:ser>
        <c:ser>
          <c:idx val="1"/>
          <c:order val="1"/>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0"/>
            <c:extLst>
              <c:ext xmlns:c15="http://schemas.microsoft.com/office/drawing/2012/chart" uri="{CE6537A1-D6FC-4f65-9D91-7224C49458BB}"/>
            </c:extLst>
          </c:dLbls>
          <c:cat>
            <c:strRef>
              <c:f>Hoja2!$B$138:$B$141</c:f>
              <c:strCache>
                <c:ptCount val="4"/>
                <c:pt idx="0">
                  <c:v>Totalmente</c:v>
                </c:pt>
                <c:pt idx="1">
                  <c:v>En gran parte</c:v>
                </c:pt>
                <c:pt idx="2">
                  <c:v>Poco</c:v>
                </c:pt>
                <c:pt idx="3">
                  <c:v>Nada</c:v>
                </c:pt>
              </c:strCache>
            </c:strRef>
          </c:cat>
          <c:val>
            <c:numRef>
              <c:f>Hoja2!$D$138:$D$141</c:f>
              <c:numCache>
                <c:formatCode>0</c:formatCode>
                <c:ptCount val="4"/>
                <c:pt idx="0">
                  <c:v>61.818181818181863</c:v>
                </c:pt>
                <c:pt idx="1">
                  <c:v>34.545454545454547</c:v>
                </c:pt>
                <c:pt idx="2">
                  <c:v>3.6363636363636327</c:v>
                </c:pt>
                <c:pt idx="3">
                  <c:v>0</c:v>
                </c:pt>
              </c:numCache>
            </c:numRef>
          </c:val>
        </c:ser>
        <c:dLbls>
          <c:showLegendKey val="0"/>
          <c:showVal val="0"/>
          <c:showCatName val="0"/>
          <c:showSerName val="0"/>
          <c:showPercent val="1"/>
          <c:showBubbleSize val="0"/>
          <c:showLeaderLines val="0"/>
        </c:dLbls>
      </c:pie3DChart>
      <c:spPr>
        <a:noFill/>
        <a:ln>
          <a:noFill/>
        </a:ln>
        <a:effectLst/>
      </c:spPr>
    </c:plotArea>
    <c:legend>
      <c:legendPos val="b"/>
      <c:layout>
        <c:manualLayout>
          <c:xMode val="edge"/>
          <c:yMode val="edge"/>
          <c:x val="0.11763315507192552"/>
          <c:y val="0.76729164236293801"/>
          <c:w val="0.76473339179337807"/>
          <c:h val="7.289043918807464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zero"/>
    <c:showDLblsOverMax val="0"/>
  </c:chart>
  <c:spPr>
    <a:solidFill>
      <a:schemeClr val="bg1"/>
    </a:solidFill>
    <a:ln w="9525" cap="flat" cmpd="sng" algn="ctr">
      <a:noFill/>
      <a:round/>
    </a:ln>
    <a:effectLst/>
  </c:spPr>
  <c:txPr>
    <a:bodyPr/>
    <a:lstStyle/>
    <a:p>
      <a:pPr>
        <a:defRPr/>
      </a:pPr>
      <a:endParaRPr lang="es-EC"/>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8"/>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Hoja2!$B$43:$B$46</c:f>
              <c:strCache>
                <c:ptCount val="4"/>
                <c:pt idx="0">
                  <c:v>Totalmente</c:v>
                </c:pt>
                <c:pt idx="1">
                  <c:v>En gran parte</c:v>
                </c:pt>
                <c:pt idx="2">
                  <c:v>Poco</c:v>
                </c:pt>
                <c:pt idx="3">
                  <c:v>Nada</c:v>
                </c:pt>
              </c:strCache>
            </c:strRef>
          </c:cat>
          <c:val>
            <c:numRef>
              <c:f>Hoja2!$D$43:$D$46</c:f>
              <c:numCache>
                <c:formatCode>0</c:formatCode>
                <c:ptCount val="4"/>
                <c:pt idx="0">
                  <c:v>30.843373493975889</c:v>
                </c:pt>
                <c:pt idx="1">
                  <c:v>57.108433734940213</c:v>
                </c:pt>
                <c:pt idx="2">
                  <c:v>11.325301204819279</c:v>
                </c:pt>
                <c:pt idx="3">
                  <c:v>0.72289156626506734</c:v>
                </c:pt>
              </c:numCache>
            </c:numRef>
          </c:val>
        </c:ser>
        <c:dLbls>
          <c:showLegendKey val="0"/>
          <c:showVal val="0"/>
          <c:showCatName val="0"/>
          <c:showSerName val="0"/>
          <c:showPercent val="0"/>
          <c:showBubbleSize val="0"/>
          <c:showLeaderLines val="0"/>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zero"/>
    <c:showDLblsOverMax val="0"/>
  </c:chart>
  <c:spPr>
    <a:solidFill>
      <a:schemeClr val="bg1"/>
    </a:solidFill>
    <a:ln w="9525" cap="flat" cmpd="sng" algn="ctr">
      <a:noFill/>
      <a:round/>
    </a:ln>
    <a:effectLst/>
  </c:spPr>
  <c:txPr>
    <a:bodyPr/>
    <a:lstStyle/>
    <a:p>
      <a:pPr>
        <a:defRPr/>
      </a:pPr>
      <a:endParaRPr lang="es-EC"/>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8"/>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layout/>
              <c:tx>
                <c:rich>
                  <a:bodyPr/>
                  <a:lstStyle/>
                  <a:p>
                    <a:r>
                      <a:rPr lang="en-US"/>
                      <a:t>47%</a:t>
                    </a:r>
                  </a:p>
                </c:rich>
              </c:tx>
              <c:dLblPos val="bestFit"/>
              <c:showLegendKey val="0"/>
              <c:showVal val="0"/>
              <c:showCatName val="1"/>
              <c:showSerName val="0"/>
              <c:showPercent val="0"/>
              <c:showBubbleSize val="0"/>
              <c:extLst>
                <c:ext xmlns:c15="http://schemas.microsoft.com/office/drawing/2012/chart" uri="{CE6537A1-D6FC-4f65-9D91-7224C49458BB}">
                  <c15:layout/>
                </c:ext>
              </c:extLst>
            </c:dLbl>
            <c:dLbl>
              <c:idx val="3"/>
              <c:layout/>
              <c:tx>
                <c:rich>
                  <a:bodyPr/>
                  <a:lstStyle/>
                  <a:p>
                    <a:r>
                      <a:rPr lang="en-US"/>
                      <a:t>3%</a:t>
                    </a:r>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Hoja2!$B$59:$B$62</c:f>
              <c:strCache>
                <c:ptCount val="4"/>
                <c:pt idx="0">
                  <c:v>Totalmente</c:v>
                </c:pt>
                <c:pt idx="1">
                  <c:v>En gran parte</c:v>
                </c:pt>
                <c:pt idx="2">
                  <c:v>Poco</c:v>
                </c:pt>
                <c:pt idx="3">
                  <c:v>Nada</c:v>
                </c:pt>
              </c:strCache>
            </c:strRef>
          </c:cat>
          <c:val>
            <c:numRef>
              <c:f>Hoja2!$D$59:$D$62</c:f>
              <c:numCache>
                <c:formatCode>0</c:formatCode>
                <c:ptCount val="4"/>
                <c:pt idx="0">
                  <c:v>47.46987951807229</c:v>
                </c:pt>
                <c:pt idx="1">
                  <c:v>41.445783132530117</c:v>
                </c:pt>
                <c:pt idx="2">
                  <c:v>9.1566265060241268</c:v>
                </c:pt>
                <c:pt idx="3">
                  <c:v>1.927710843373494</c:v>
                </c:pt>
              </c:numCache>
            </c:numRef>
          </c:val>
        </c:ser>
        <c:dLbls>
          <c:showLegendKey val="0"/>
          <c:showVal val="0"/>
          <c:showCatName val="0"/>
          <c:showSerName val="0"/>
          <c:showPercent val="0"/>
          <c:showBubbleSize val="0"/>
          <c:showLeaderLines val="0"/>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zero"/>
    <c:showDLblsOverMax val="0"/>
  </c:chart>
  <c:spPr>
    <a:solidFill>
      <a:schemeClr val="bg1"/>
    </a:solidFill>
    <a:ln w="9525" cap="flat" cmpd="sng" algn="ctr">
      <a:noFill/>
      <a:round/>
    </a:ln>
    <a:effectLst/>
  </c:spPr>
  <c:txPr>
    <a:bodyPr/>
    <a:lstStyle/>
    <a:p>
      <a:pPr>
        <a:defRPr/>
      </a:pPr>
      <a:endParaRPr lang="es-EC"/>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8"/>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Hoja2!$B$106:$B$109</c:f>
              <c:strCache>
                <c:ptCount val="4"/>
                <c:pt idx="0">
                  <c:v>Totalmente</c:v>
                </c:pt>
                <c:pt idx="1">
                  <c:v>En gran parte</c:v>
                </c:pt>
                <c:pt idx="2">
                  <c:v>Poco</c:v>
                </c:pt>
                <c:pt idx="3">
                  <c:v>Nada</c:v>
                </c:pt>
              </c:strCache>
            </c:strRef>
          </c:cat>
          <c:val>
            <c:numRef>
              <c:f>Hoja2!$C$106:$C$109</c:f>
              <c:numCache>
                <c:formatCode>General</c:formatCode>
                <c:ptCount val="4"/>
                <c:pt idx="0">
                  <c:v>115</c:v>
                </c:pt>
                <c:pt idx="1">
                  <c:v>246</c:v>
                </c:pt>
                <c:pt idx="2">
                  <c:v>46</c:v>
                </c:pt>
                <c:pt idx="3">
                  <c:v>8</c:v>
                </c:pt>
              </c:numCache>
            </c:numRef>
          </c:val>
        </c:ser>
        <c:ser>
          <c:idx val="1"/>
          <c:order val="1"/>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0"/>
            <c:extLst>
              <c:ext xmlns:c15="http://schemas.microsoft.com/office/drawing/2012/chart" uri="{CE6537A1-D6FC-4f65-9D91-7224C49458BB}"/>
            </c:extLst>
          </c:dLbls>
          <c:cat>
            <c:strRef>
              <c:f>Hoja2!$B$106:$B$109</c:f>
              <c:strCache>
                <c:ptCount val="4"/>
                <c:pt idx="0">
                  <c:v>Totalmente</c:v>
                </c:pt>
                <c:pt idx="1">
                  <c:v>En gran parte</c:v>
                </c:pt>
                <c:pt idx="2">
                  <c:v>Poco</c:v>
                </c:pt>
                <c:pt idx="3">
                  <c:v>Nada</c:v>
                </c:pt>
              </c:strCache>
            </c:strRef>
          </c:cat>
          <c:val>
            <c:numRef>
              <c:f>Hoja2!$D$106:$D$109</c:f>
              <c:numCache>
                <c:formatCode>0</c:formatCode>
                <c:ptCount val="4"/>
                <c:pt idx="0">
                  <c:v>27.710843373493976</c:v>
                </c:pt>
                <c:pt idx="1">
                  <c:v>59.277108433734938</c:v>
                </c:pt>
                <c:pt idx="2">
                  <c:v>11.08433734939759</c:v>
                </c:pt>
                <c:pt idx="3">
                  <c:v>1.927710843373494</c:v>
                </c:pt>
              </c:numCache>
            </c:numRef>
          </c:val>
        </c:ser>
        <c:dLbls>
          <c:showLegendKey val="0"/>
          <c:showVal val="0"/>
          <c:showCatName val="0"/>
          <c:showSerName val="0"/>
          <c:showPercent val="0"/>
          <c:showBubbleSize val="0"/>
          <c:showLeaderLines val="0"/>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zero"/>
    <c:showDLblsOverMax val="0"/>
  </c:chart>
  <c:spPr>
    <a:solidFill>
      <a:schemeClr val="bg1"/>
    </a:solidFill>
    <a:ln w="9525" cap="flat" cmpd="sng" algn="ctr">
      <a:noFill/>
      <a:round/>
    </a:ln>
    <a:effectLst/>
  </c:spPr>
  <c:txPr>
    <a:bodyPr/>
    <a:lstStyle/>
    <a:p>
      <a:pPr>
        <a:defRPr/>
      </a:pPr>
      <a:endParaRPr lang="es-EC"/>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7"/>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layout>
                <c:manualLayout>
                  <c:x val="-0.13630479002624671"/>
                  <c:y val="0.10130972217684407"/>
                </c:manualLayout>
              </c:layout>
              <c:showLegendKey val="0"/>
              <c:showVal val="0"/>
              <c:showCatName val="1"/>
              <c:showSerName val="0"/>
              <c:showPercent val="1"/>
              <c:showBubbleSize val="0"/>
              <c:extLst>
                <c:ext xmlns:c15="http://schemas.microsoft.com/office/drawing/2012/chart" uri="{CE6537A1-D6FC-4f65-9D91-7224C49458BB}">
                  <c15:layout>
                    <c:manualLayout>
                      <c:w val="0.24556266404199475"/>
                      <c:h val="0.1989213796408229"/>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Hoja1!$A$3:$A$6</c:f>
              <c:strCache>
                <c:ptCount val="4"/>
                <c:pt idx="0">
                  <c:v>Totalmente</c:v>
                </c:pt>
                <c:pt idx="1">
                  <c:v>En gran parte</c:v>
                </c:pt>
                <c:pt idx="2">
                  <c:v>Poco</c:v>
                </c:pt>
                <c:pt idx="3">
                  <c:v>Nada</c:v>
                </c:pt>
              </c:strCache>
            </c:strRef>
          </c:cat>
          <c:val>
            <c:numRef>
              <c:f>Hoja1!$B$3:$B$6</c:f>
              <c:numCache>
                <c:formatCode>General</c:formatCode>
                <c:ptCount val="4"/>
                <c:pt idx="0">
                  <c:v>93</c:v>
                </c:pt>
                <c:pt idx="1">
                  <c:v>60</c:v>
                </c:pt>
                <c:pt idx="2">
                  <c:v>257</c:v>
                </c:pt>
                <c:pt idx="3">
                  <c:v>5</c:v>
                </c:pt>
              </c:numCache>
            </c:numRef>
          </c:val>
        </c:ser>
        <c:ser>
          <c:idx val="1"/>
          <c:order val="1"/>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0"/>
            <c:showCatName val="0"/>
            <c:showSerName val="0"/>
            <c:showPercent val="1"/>
            <c:showBubbleSize val="0"/>
            <c:showLeaderLines val="0"/>
            <c:extLst>
              <c:ext xmlns:c15="http://schemas.microsoft.com/office/drawing/2012/chart" uri="{CE6537A1-D6FC-4f65-9D91-7224C49458BB}"/>
            </c:extLst>
          </c:dLbls>
          <c:cat>
            <c:strRef>
              <c:f>Hoja1!$A$3:$A$6</c:f>
              <c:strCache>
                <c:ptCount val="4"/>
                <c:pt idx="0">
                  <c:v>Totalmente</c:v>
                </c:pt>
                <c:pt idx="1">
                  <c:v>En gran parte</c:v>
                </c:pt>
                <c:pt idx="2">
                  <c:v>Poco</c:v>
                </c:pt>
                <c:pt idx="3">
                  <c:v>Nada</c:v>
                </c:pt>
              </c:strCache>
            </c:strRef>
          </c:cat>
          <c:val>
            <c:numRef>
              <c:f>Hoja1!$C$3:$C$6</c:f>
              <c:numCache>
                <c:formatCode>General</c:formatCode>
                <c:ptCount val="4"/>
                <c:pt idx="0">
                  <c:v>22</c:v>
                </c:pt>
                <c:pt idx="1">
                  <c:v>15</c:v>
                </c:pt>
                <c:pt idx="2">
                  <c:v>62</c:v>
                </c:pt>
                <c:pt idx="3">
                  <c:v>1</c:v>
                </c:pt>
              </c:numCache>
            </c:numRef>
          </c:val>
        </c:ser>
        <c:dLbls>
          <c:showLegendKey val="0"/>
          <c:showVal val="0"/>
          <c:showCatName val="0"/>
          <c:showSerName val="0"/>
          <c:showPercent val="1"/>
          <c:showBubbleSize val="0"/>
          <c:showLeaderLines val="0"/>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legend>
    <c:plotVisOnly val="1"/>
    <c:dispBlanksAs val="gap"/>
    <c:showDLblsOverMax val="0"/>
  </c:chart>
  <c:spPr>
    <a:solidFill>
      <a:schemeClr val="lt1"/>
    </a:solidFill>
    <a:ln w="9525" cap="flat" cmpd="sng" algn="ctr">
      <a:noFill/>
      <a:prstDash val="solid"/>
      <a:round/>
    </a:ln>
    <a:effectLst/>
  </c:spPr>
  <c:txPr>
    <a:bodyPr/>
    <a:lstStyle/>
    <a:p>
      <a:pPr>
        <a:defRPr>
          <a:solidFill>
            <a:schemeClr val="dk1"/>
          </a:solidFill>
          <a:latin typeface="+mn-lt"/>
          <a:ea typeface="+mn-ea"/>
          <a:cs typeface="+mn-cs"/>
        </a:defRPr>
      </a:pPr>
      <a:endParaRPr lang="es-EC"/>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8"/>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2"/>
              <c:layout/>
              <c:tx>
                <c:rich>
                  <a:bodyPr/>
                  <a:lstStyle/>
                  <a:p>
                    <a:r>
                      <a:rPr lang="en-US"/>
                      <a:t>Poco</a:t>
                    </a:r>
                  </a:p>
                  <a:p>
                    <a:r>
                      <a:rPr lang="en-US"/>
                      <a:t>27%</a:t>
                    </a:r>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Hoja2!$B$130:$B$133</c:f>
              <c:strCache>
                <c:ptCount val="4"/>
                <c:pt idx="0">
                  <c:v>Totalmente</c:v>
                </c:pt>
                <c:pt idx="1">
                  <c:v>En gran parte</c:v>
                </c:pt>
                <c:pt idx="2">
                  <c:v>Poco</c:v>
                </c:pt>
                <c:pt idx="3">
                  <c:v>Nada</c:v>
                </c:pt>
              </c:strCache>
            </c:strRef>
          </c:cat>
          <c:val>
            <c:numRef>
              <c:f>Hoja2!$C$130:$C$133</c:f>
              <c:numCache>
                <c:formatCode>General</c:formatCode>
                <c:ptCount val="4"/>
                <c:pt idx="0">
                  <c:v>122</c:v>
                </c:pt>
                <c:pt idx="1">
                  <c:v>183</c:v>
                </c:pt>
                <c:pt idx="2">
                  <c:v>108</c:v>
                </c:pt>
                <c:pt idx="3">
                  <c:v>2</c:v>
                </c:pt>
              </c:numCache>
            </c:numRef>
          </c:val>
        </c:ser>
        <c:ser>
          <c:idx val="1"/>
          <c:order val="1"/>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1"/>
            <c:showSerName val="0"/>
            <c:showPercent val="1"/>
            <c:showBubbleSize val="0"/>
            <c:showLeaderLines val="0"/>
            <c:extLst>
              <c:ext xmlns:c15="http://schemas.microsoft.com/office/drawing/2012/chart" uri="{CE6537A1-D6FC-4f65-9D91-7224C49458BB}"/>
            </c:extLst>
          </c:dLbls>
          <c:cat>
            <c:strRef>
              <c:f>Hoja2!$B$130:$B$133</c:f>
              <c:strCache>
                <c:ptCount val="4"/>
                <c:pt idx="0">
                  <c:v>Totalmente</c:v>
                </c:pt>
                <c:pt idx="1">
                  <c:v>En gran parte</c:v>
                </c:pt>
                <c:pt idx="2">
                  <c:v>Poco</c:v>
                </c:pt>
                <c:pt idx="3">
                  <c:v>Nada</c:v>
                </c:pt>
              </c:strCache>
            </c:strRef>
          </c:cat>
          <c:val>
            <c:numRef>
              <c:f>Hoja2!$D$130:$D$133</c:f>
              <c:numCache>
                <c:formatCode>0</c:formatCode>
                <c:ptCount val="4"/>
                <c:pt idx="0">
                  <c:v>29.39759036144579</c:v>
                </c:pt>
                <c:pt idx="1">
                  <c:v>44.096385542168683</c:v>
                </c:pt>
                <c:pt idx="2">
                  <c:v>26.024096385542169</c:v>
                </c:pt>
                <c:pt idx="3">
                  <c:v>0.48192771084337382</c:v>
                </c:pt>
              </c:numCache>
            </c:numRef>
          </c:val>
        </c:ser>
        <c:dLbls>
          <c:showLegendKey val="0"/>
          <c:showVal val="0"/>
          <c:showCatName val="1"/>
          <c:showSerName val="0"/>
          <c:showPercent val="1"/>
          <c:showBubbleSize val="0"/>
          <c:showLeaderLines val="0"/>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zero"/>
    <c:showDLblsOverMax val="0"/>
  </c:chart>
  <c:spPr>
    <a:solidFill>
      <a:schemeClr val="bg1"/>
    </a:solidFill>
    <a:ln w="9525" cap="flat" cmpd="sng" algn="ctr">
      <a:noFill/>
      <a:round/>
    </a:ln>
    <a:effectLst/>
  </c:spPr>
  <c:txPr>
    <a:bodyPr/>
    <a:lstStyle/>
    <a:p>
      <a:pPr>
        <a:defRPr/>
      </a:pPr>
      <a:endParaRPr lang="es-EC"/>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949750188770843E-2"/>
          <c:y val="4.6960161284804749E-2"/>
          <c:w val="0.89521041197977913"/>
          <c:h val="0.77902018378552784"/>
        </c:manualLayout>
      </c:layout>
      <c:barChart>
        <c:barDir val="col"/>
        <c:grouping val="clustered"/>
        <c:varyColors val="0"/>
        <c:ser>
          <c:idx val="0"/>
          <c:order val="0"/>
          <c:tx>
            <c:strRef>
              <c:f>Hoja1!$B$28</c:f>
              <c:strCache>
                <c:ptCount val="1"/>
                <c:pt idx="0">
                  <c:v>TOTALMENTE SUFICIENTE</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Hoja1!$A$29:$A$33</c:f>
              <c:strCache>
                <c:ptCount val="5"/>
                <c:pt idx="0">
                  <c:v>Ciencias y Cultura Militar</c:v>
                </c:pt>
                <c:pt idx="1">
                  <c:v>Ciencias Humanísticas</c:v>
                </c:pt>
                <c:pt idx="2">
                  <c:v>Ciencias Administrativas</c:v>
                </c:pt>
                <c:pt idx="3">
                  <c:v>Ciencia Tecnológica</c:v>
                </c:pt>
                <c:pt idx="4">
                  <c:v>Ciencia Cultura Física</c:v>
                </c:pt>
              </c:strCache>
            </c:strRef>
          </c:cat>
          <c:val>
            <c:numRef>
              <c:f>Hoja1!$B$29:$B$33</c:f>
              <c:numCache>
                <c:formatCode>0%</c:formatCode>
                <c:ptCount val="5"/>
                <c:pt idx="0">
                  <c:v>0.32</c:v>
                </c:pt>
                <c:pt idx="1">
                  <c:v>0.19</c:v>
                </c:pt>
                <c:pt idx="2">
                  <c:v>0.35</c:v>
                </c:pt>
                <c:pt idx="3">
                  <c:v>0.22</c:v>
                </c:pt>
                <c:pt idx="4">
                  <c:v>0.24</c:v>
                </c:pt>
              </c:numCache>
            </c:numRef>
          </c:val>
        </c:ser>
        <c:ser>
          <c:idx val="1"/>
          <c:order val="1"/>
          <c:tx>
            <c:strRef>
              <c:f>Hoja1!$C$28</c:f>
              <c:strCache>
                <c:ptCount val="1"/>
                <c:pt idx="0">
                  <c:v>SUFICIENTE</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Hoja1!$A$29:$A$33</c:f>
              <c:strCache>
                <c:ptCount val="5"/>
                <c:pt idx="0">
                  <c:v>Ciencias y Cultura Militar</c:v>
                </c:pt>
                <c:pt idx="1">
                  <c:v>Ciencias Humanísticas</c:v>
                </c:pt>
                <c:pt idx="2">
                  <c:v>Ciencias Administrativas</c:v>
                </c:pt>
                <c:pt idx="3">
                  <c:v>Ciencia Tecnológica</c:v>
                </c:pt>
                <c:pt idx="4">
                  <c:v>Ciencia Cultura Física</c:v>
                </c:pt>
              </c:strCache>
            </c:strRef>
          </c:cat>
          <c:val>
            <c:numRef>
              <c:f>Hoja1!$C$29:$C$33</c:f>
              <c:numCache>
                <c:formatCode>0%</c:formatCode>
                <c:ptCount val="5"/>
                <c:pt idx="0">
                  <c:v>0.45</c:v>
                </c:pt>
                <c:pt idx="1">
                  <c:v>0.48</c:v>
                </c:pt>
                <c:pt idx="2">
                  <c:v>0.53</c:v>
                </c:pt>
                <c:pt idx="3">
                  <c:v>0.43</c:v>
                </c:pt>
                <c:pt idx="4">
                  <c:v>0.43</c:v>
                </c:pt>
              </c:numCache>
            </c:numRef>
          </c:val>
        </c:ser>
        <c:ser>
          <c:idx val="2"/>
          <c:order val="2"/>
          <c:tx>
            <c:strRef>
              <c:f>Hoja1!$D$28</c:f>
              <c:strCache>
                <c:ptCount val="1"/>
                <c:pt idx="0">
                  <c:v>POCO SUFICIENTE</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Hoja1!$A$29:$A$33</c:f>
              <c:strCache>
                <c:ptCount val="5"/>
                <c:pt idx="0">
                  <c:v>Ciencias y Cultura Militar</c:v>
                </c:pt>
                <c:pt idx="1">
                  <c:v>Ciencias Humanísticas</c:v>
                </c:pt>
                <c:pt idx="2">
                  <c:v>Ciencias Administrativas</c:v>
                </c:pt>
                <c:pt idx="3">
                  <c:v>Ciencia Tecnológica</c:v>
                </c:pt>
                <c:pt idx="4">
                  <c:v>Ciencia Cultura Física</c:v>
                </c:pt>
              </c:strCache>
            </c:strRef>
          </c:cat>
          <c:val>
            <c:numRef>
              <c:f>Hoja1!$D$29:$D$33</c:f>
              <c:numCache>
                <c:formatCode>0%</c:formatCode>
                <c:ptCount val="5"/>
                <c:pt idx="0">
                  <c:v>0.22</c:v>
                </c:pt>
                <c:pt idx="1">
                  <c:v>0.3</c:v>
                </c:pt>
                <c:pt idx="2">
                  <c:v>0.11</c:v>
                </c:pt>
                <c:pt idx="3">
                  <c:v>0.26</c:v>
                </c:pt>
                <c:pt idx="4">
                  <c:v>0.26</c:v>
                </c:pt>
              </c:numCache>
            </c:numRef>
          </c:val>
        </c:ser>
        <c:ser>
          <c:idx val="3"/>
          <c:order val="3"/>
          <c:tx>
            <c:strRef>
              <c:f>Hoja1!$E$28</c:f>
              <c:strCache>
                <c:ptCount val="1"/>
                <c:pt idx="0">
                  <c:v>NADA</c:v>
                </c:pt>
              </c:strCache>
            </c:strRef>
          </c:tx>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Hoja1!$A$29:$A$33</c:f>
              <c:strCache>
                <c:ptCount val="5"/>
                <c:pt idx="0">
                  <c:v>Ciencias y Cultura Militar</c:v>
                </c:pt>
                <c:pt idx="1">
                  <c:v>Ciencias Humanísticas</c:v>
                </c:pt>
                <c:pt idx="2">
                  <c:v>Ciencias Administrativas</c:v>
                </c:pt>
                <c:pt idx="3">
                  <c:v>Ciencia Tecnológica</c:v>
                </c:pt>
                <c:pt idx="4">
                  <c:v>Ciencia Cultura Física</c:v>
                </c:pt>
              </c:strCache>
            </c:strRef>
          </c:cat>
          <c:val>
            <c:numRef>
              <c:f>Hoja1!$E$29:$E$33</c:f>
              <c:numCache>
                <c:formatCode>0%</c:formatCode>
                <c:ptCount val="5"/>
                <c:pt idx="0">
                  <c:v>0.01</c:v>
                </c:pt>
                <c:pt idx="1">
                  <c:v>0.03</c:v>
                </c:pt>
                <c:pt idx="2">
                  <c:v>0.01</c:v>
                </c:pt>
                <c:pt idx="3">
                  <c:v>0.09</c:v>
                </c:pt>
                <c:pt idx="4">
                  <c:v>7.0000000000000007E-2</c:v>
                </c:pt>
              </c:numCache>
            </c:numRef>
          </c:val>
        </c:ser>
        <c:dLbls>
          <c:showLegendKey val="0"/>
          <c:showVal val="0"/>
          <c:showCatName val="0"/>
          <c:showSerName val="0"/>
          <c:showPercent val="0"/>
          <c:showBubbleSize val="0"/>
        </c:dLbls>
        <c:gapWidth val="100"/>
        <c:overlap val="-24"/>
        <c:axId val="-394072736"/>
        <c:axId val="-394062944"/>
      </c:barChart>
      <c:catAx>
        <c:axId val="-3940727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94062944"/>
        <c:crosses val="autoZero"/>
        <c:auto val="1"/>
        <c:lblAlgn val="ctr"/>
        <c:lblOffset val="100"/>
        <c:noMultiLvlLbl val="0"/>
      </c:catAx>
      <c:valAx>
        <c:axId val="-3940629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940727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noFill/>
      <a:round/>
    </a:ln>
    <a:effectLst/>
  </c:spPr>
  <c:txPr>
    <a:bodyPr/>
    <a:lstStyle/>
    <a:p>
      <a:pPr>
        <a:defRPr/>
      </a:pPr>
      <a:endParaRPr lang="es-EC"/>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7"/>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Hoja2!$B$186:$B$189</c:f>
              <c:strCache>
                <c:ptCount val="4"/>
                <c:pt idx="0">
                  <c:v>Totalmente</c:v>
                </c:pt>
                <c:pt idx="1">
                  <c:v>En gran parte</c:v>
                </c:pt>
                <c:pt idx="2">
                  <c:v>Poco</c:v>
                </c:pt>
                <c:pt idx="3">
                  <c:v>Nada</c:v>
                </c:pt>
              </c:strCache>
            </c:strRef>
          </c:cat>
          <c:val>
            <c:numRef>
              <c:f>Hoja2!$C$186:$C$189</c:f>
              <c:numCache>
                <c:formatCode>General</c:formatCode>
                <c:ptCount val="4"/>
                <c:pt idx="0">
                  <c:v>141</c:v>
                </c:pt>
                <c:pt idx="1">
                  <c:v>238</c:v>
                </c:pt>
                <c:pt idx="2">
                  <c:v>29</c:v>
                </c:pt>
                <c:pt idx="3">
                  <c:v>7</c:v>
                </c:pt>
              </c:numCache>
            </c:numRef>
          </c:val>
        </c:ser>
        <c:ser>
          <c:idx val="1"/>
          <c:order val="1"/>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0"/>
            <c:extLst>
              <c:ext xmlns:c15="http://schemas.microsoft.com/office/drawing/2012/chart" uri="{CE6537A1-D6FC-4f65-9D91-7224C49458BB}"/>
            </c:extLst>
          </c:dLbls>
          <c:cat>
            <c:strRef>
              <c:f>Hoja2!$B$186:$B$189</c:f>
              <c:strCache>
                <c:ptCount val="4"/>
                <c:pt idx="0">
                  <c:v>Totalmente</c:v>
                </c:pt>
                <c:pt idx="1">
                  <c:v>En gran parte</c:v>
                </c:pt>
                <c:pt idx="2">
                  <c:v>Poco</c:v>
                </c:pt>
                <c:pt idx="3">
                  <c:v>Nada</c:v>
                </c:pt>
              </c:strCache>
            </c:strRef>
          </c:cat>
          <c:val>
            <c:numRef>
              <c:f>Hoja2!$D$186:$D$189</c:f>
              <c:numCache>
                <c:formatCode>0</c:formatCode>
                <c:ptCount val="4"/>
                <c:pt idx="0">
                  <c:v>33.975903614457863</c:v>
                </c:pt>
                <c:pt idx="1">
                  <c:v>57.349397590361022</c:v>
                </c:pt>
                <c:pt idx="2">
                  <c:v>6.9879518072288755</c:v>
                </c:pt>
                <c:pt idx="3">
                  <c:v>1.6867469879518215</c:v>
                </c:pt>
              </c:numCache>
            </c:numRef>
          </c:val>
        </c:ser>
        <c:dLbls>
          <c:showLegendKey val="0"/>
          <c:showVal val="0"/>
          <c:showCatName val="0"/>
          <c:showSerName val="0"/>
          <c:showPercent val="1"/>
          <c:showBubbleSize val="0"/>
          <c:showLeaderLines val="0"/>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zero"/>
    <c:showDLblsOverMax val="0"/>
  </c:chart>
  <c:spPr>
    <a:solidFill>
      <a:schemeClr val="bg1"/>
    </a:solidFill>
    <a:ln w="9525" cap="flat" cmpd="sng" algn="ctr">
      <a:noFill/>
      <a:round/>
    </a:ln>
    <a:effectLst/>
  </c:spPr>
  <c:txPr>
    <a:bodyPr/>
    <a:lstStyle/>
    <a:p>
      <a:pPr>
        <a:defRPr/>
      </a:pPr>
      <a:endParaRPr lang="es-EC"/>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6"/>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spPr>
                <a:noFill/>
                <a:ln>
                  <a:noFill/>
                </a:ln>
                <a:effectLst/>
              </c:spPr>
              <c:txPr>
                <a:bodyPr rot="0" spcFirstLastPara="1" vertOverflow="ellipsis" vert="horz" wrap="square" lIns="38100" tIns="19050" rIns="38100" bIns="19050" anchor="ctr" anchorCtr="0">
                  <a:spAutoFit/>
                </a:bodyPr>
                <a:lstStyle/>
                <a:p>
                  <a:pPr algn="ct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Hoja2!$B$262:$B$265</c:f>
              <c:strCache>
                <c:ptCount val="4"/>
                <c:pt idx="0">
                  <c:v>Totalmente</c:v>
                </c:pt>
                <c:pt idx="1">
                  <c:v>En gran parte</c:v>
                </c:pt>
                <c:pt idx="2">
                  <c:v>Poco</c:v>
                </c:pt>
                <c:pt idx="3">
                  <c:v>Nada</c:v>
                </c:pt>
              </c:strCache>
            </c:strRef>
          </c:cat>
          <c:val>
            <c:numRef>
              <c:f>Hoja2!$C$262:$C$265</c:f>
              <c:numCache>
                <c:formatCode>General</c:formatCode>
                <c:ptCount val="4"/>
                <c:pt idx="0">
                  <c:v>110</c:v>
                </c:pt>
                <c:pt idx="1">
                  <c:v>254</c:v>
                </c:pt>
                <c:pt idx="2">
                  <c:v>41</c:v>
                </c:pt>
                <c:pt idx="3">
                  <c:v>10</c:v>
                </c:pt>
              </c:numCache>
            </c:numRef>
          </c:val>
        </c:ser>
        <c:ser>
          <c:idx val="1"/>
          <c:order val="1"/>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0"/>
            <c:extLst>
              <c:ext xmlns:c15="http://schemas.microsoft.com/office/drawing/2012/chart" uri="{CE6537A1-D6FC-4f65-9D91-7224C49458BB}"/>
            </c:extLst>
          </c:dLbls>
          <c:cat>
            <c:strRef>
              <c:f>Hoja2!$B$262:$B$265</c:f>
              <c:strCache>
                <c:ptCount val="4"/>
                <c:pt idx="0">
                  <c:v>Totalmente</c:v>
                </c:pt>
                <c:pt idx="1">
                  <c:v>En gran parte</c:v>
                </c:pt>
                <c:pt idx="2">
                  <c:v>Poco</c:v>
                </c:pt>
                <c:pt idx="3">
                  <c:v>Nada</c:v>
                </c:pt>
              </c:strCache>
            </c:strRef>
          </c:cat>
          <c:val>
            <c:numRef>
              <c:f>Hoja2!$D$262:$D$265</c:f>
              <c:numCache>
                <c:formatCode>0</c:formatCode>
                <c:ptCount val="4"/>
                <c:pt idx="0">
                  <c:v>26.506024096385527</c:v>
                </c:pt>
                <c:pt idx="1">
                  <c:v>61.204819277108435</c:v>
                </c:pt>
                <c:pt idx="2">
                  <c:v>9.8795180722891747</c:v>
                </c:pt>
                <c:pt idx="3">
                  <c:v>2.4096385542168677</c:v>
                </c:pt>
              </c:numCache>
            </c:numRef>
          </c:val>
        </c:ser>
        <c:dLbls>
          <c:showLegendKey val="0"/>
          <c:showVal val="0"/>
          <c:showCatName val="0"/>
          <c:showSerName val="0"/>
          <c:showPercent val="1"/>
          <c:showBubbleSize val="0"/>
          <c:showLeaderLines val="0"/>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zero"/>
    <c:showDLblsOverMax val="0"/>
  </c:chart>
  <c:spPr>
    <a:solidFill>
      <a:schemeClr val="bg1"/>
    </a:solidFill>
    <a:ln w="9525" cap="flat" cmpd="sng" algn="ctr">
      <a:noFill/>
      <a:round/>
    </a:ln>
    <a:effectLst/>
  </c:spPr>
  <c:txPr>
    <a:bodyPr/>
    <a:lstStyle/>
    <a:p>
      <a:pPr>
        <a:defRPr/>
      </a:pPr>
      <a:endParaRPr lang="es-EC"/>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8"/>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Hoja2!$B$270:$B$273</c:f>
              <c:strCache>
                <c:ptCount val="4"/>
                <c:pt idx="0">
                  <c:v>Totalmente</c:v>
                </c:pt>
                <c:pt idx="1">
                  <c:v>En gran parte</c:v>
                </c:pt>
                <c:pt idx="2">
                  <c:v>Poco</c:v>
                </c:pt>
                <c:pt idx="3">
                  <c:v>Nada</c:v>
                </c:pt>
              </c:strCache>
            </c:strRef>
          </c:cat>
          <c:val>
            <c:numRef>
              <c:f>Hoja2!$C$270:$C$273</c:f>
              <c:numCache>
                <c:formatCode>General</c:formatCode>
                <c:ptCount val="4"/>
                <c:pt idx="0">
                  <c:v>100</c:v>
                </c:pt>
                <c:pt idx="1">
                  <c:v>269</c:v>
                </c:pt>
                <c:pt idx="2">
                  <c:v>44</c:v>
                </c:pt>
                <c:pt idx="3">
                  <c:v>2</c:v>
                </c:pt>
              </c:numCache>
            </c:numRef>
          </c:val>
        </c:ser>
        <c:ser>
          <c:idx val="1"/>
          <c:order val="1"/>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0"/>
            <c:extLst>
              <c:ext xmlns:c15="http://schemas.microsoft.com/office/drawing/2012/chart" uri="{CE6537A1-D6FC-4f65-9D91-7224C49458BB}"/>
            </c:extLst>
          </c:dLbls>
          <c:cat>
            <c:strRef>
              <c:f>Hoja2!$B$270:$B$273</c:f>
              <c:strCache>
                <c:ptCount val="4"/>
                <c:pt idx="0">
                  <c:v>Totalmente</c:v>
                </c:pt>
                <c:pt idx="1">
                  <c:v>En gran parte</c:v>
                </c:pt>
                <c:pt idx="2">
                  <c:v>Poco</c:v>
                </c:pt>
                <c:pt idx="3">
                  <c:v>Nada</c:v>
                </c:pt>
              </c:strCache>
            </c:strRef>
          </c:cat>
          <c:val>
            <c:numRef>
              <c:f>Hoja2!$D$270:$D$273</c:f>
              <c:numCache>
                <c:formatCode>0</c:formatCode>
                <c:ptCount val="4"/>
                <c:pt idx="0">
                  <c:v>24.096385542168676</c:v>
                </c:pt>
                <c:pt idx="1">
                  <c:v>64.819277108432715</c:v>
                </c:pt>
                <c:pt idx="2">
                  <c:v>10.602409638554381</c:v>
                </c:pt>
                <c:pt idx="3">
                  <c:v>0.48192771084337382</c:v>
                </c:pt>
              </c:numCache>
            </c:numRef>
          </c:val>
        </c:ser>
        <c:dLbls>
          <c:showLegendKey val="0"/>
          <c:showVal val="0"/>
          <c:showCatName val="0"/>
          <c:showSerName val="0"/>
          <c:showPercent val="1"/>
          <c:showBubbleSize val="0"/>
          <c:showLeaderLines val="0"/>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zero"/>
    <c:showDLblsOverMax val="0"/>
  </c:chart>
  <c:spPr>
    <a:solidFill>
      <a:schemeClr val="bg1"/>
    </a:solidFill>
    <a:ln w="9525" cap="flat" cmpd="sng" algn="ctr">
      <a:noFill/>
      <a:round/>
    </a:ln>
    <a:effectLst/>
  </c:spPr>
  <c:txPr>
    <a:bodyPr/>
    <a:lstStyle/>
    <a:p>
      <a:pPr>
        <a:defRPr/>
      </a:pPr>
      <a:endParaRPr lang="es-EC"/>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8"/>
          <c:dPt>
            <c:idx val="0"/>
            <c:bubble3D val="0"/>
            <c:explosion val="33"/>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explosion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1"/>
              <c:layout>
                <c:manualLayout>
                  <c:x val="-4.4084732611360374E-2"/>
                  <c:y val="3.2020138235584711E-3"/>
                </c:manualLayout>
              </c:layou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6.9289622323652128E-2"/>
                  <c:y val="1.6040568578682166E-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Hoja1!$M$4:$M$7</c:f>
              <c:strCache>
                <c:ptCount val="4"/>
                <c:pt idx="0">
                  <c:v>Totalmente</c:v>
                </c:pt>
                <c:pt idx="1">
                  <c:v>En gran parte</c:v>
                </c:pt>
                <c:pt idx="2">
                  <c:v>Poco</c:v>
                </c:pt>
                <c:pt idx="3">
                  <c:v>Nada</c:v>
                </c:pt>
              </c:strCache>
            </c:strRef>
          </c:cat>
          <c:val>
            <c:numRef>
              <c:f>Hoja1!$N$4:$N$7</c:f>
              <c:numCache>
                <c:formatCode>General</c:formatCode>
                <c:ptCount val="4"/>
                <c:pt idx="0">
                  <c:v>89</c:v>
                </c:pt>
                <c:pt idx="1">
                  <c:v>11</c:v>
                </c:pt>
                <c:pt idx="2">
                  <c:v>0</c:v>
                </c:pt>
                <c:pt idx="3">
                  <c:v>0</c:v>
                </c:pt>
              </c:numCache>
            </c:numRef>
          </c:val>
        </c:ser>
        <c:dLbls>
          <c:showLegendKey val="0"/>
          <c:showVal val="0"/>
          <c:showCatName val="0"/>
          <c:showSerName val="0"/>
          <c:showPercent val="1"/>
          <c:showBubbleSize val="0"/>
          <c:showLeaderLines val="0"/>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noFill/>
      <a:round/>
    </a:ln>
    <a:effectLst/>
  </c:spPr>
  <c:txPr>
    <a:bodyPr/>
    <a:lstStyle/>
    <a:p>
      <a:pPr>
        <a:defRPr/>
      </a:pPr>
      <a:endParaRPr lang="es-EC"/>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8"/>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Hoja2!$B$278:$B$281</c:f>
              <c:strCache>
                <c:ptCount val="4"/>
                <c:pt idx="0">
                  <c:v>Totalmente</c:v>
                </c:pt>
                <c:pt idx="1">
                  <c:v>En gran parte</c:v>
                </c:pt>
                <c:pt idx="2">
                  <c:v>Poco</c:v>
                </c:pt>
                <c:pt idx="3">
                  <c:v>Nada</c:v>
                </c:pt>
              </c:strCache>
            </c:strRef>
          </c:cat>
          <c:val>
            <c:numRef>
              <c:f>Hoja2!$C$278:$C$281</c:f>
              <c:numCache>
                <c:formatCode>General</c:formatCode>
                <c:ptCount val="4"/>
                <c:pt idx="0">
                  <c:v>102</c:v>
                </c:pt>
                <c:pt idx="1">
                  <c:v>250</c:v>
                </c:pt>
                <c:pt idx="2">
                  <c:v>36</c:v>
                </c:pt>
                <c:pt idx="3">
                  <c:v>27</c:v>
                </c:pt>
              </c:numCache>
            </c:numRef>
          </c:val>
        </c:ser>
        <c:ser>
          <c:idx val="1"/>
          <c:order val="1"/>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0"/>
            <c:extLst>
              <c:ext xmlns:c15="http://schemas.microsoft.com/office/drawing/2012/chart" uri="{CE6537A1-D6FC-4f65-9D91-7224C49458BB}"/>
            </c:extLst>
          </c:dLbls>
          <c:cat>
            <c:strRef>
              <c:f>Hoja2!$B$278:$B$281</c:f>
              <c:strCache>
                <c:ptCount val="4"/>
                <c:pt idx="0">
                  <c:v>Totalmente</c:v>
                </c:pt>
                <c:pt idx="1">
                  <c:v>En gran parte</c:v>
                </c:pt>
                <c:pt idx="2">
                  <c:v>Poco</c:v>
                </c:pt>
                <c:pt idx="3">
                  <c:v>Nada</c:v>
                </c:pt>
              </c:strCache>
            </c:strRef>
          </c:cat>
          <c:val>
            <c:numRef>
              <c:f>Hoja2!$D$278:$D$281</c:f>
              <c:numCache>
                <c:formatCode>0</c:formatCode>
                <c:ptCount val="4"/>
                <c:pt idx="0">
                  <c:v>24.578313253012027</c:v>
                </c:pt>
                <c:pt idx="1">
                  <c:v>60.24096385542169</c:v>
                </c:pt>
                <c:pt idx="2">
                  <c:v>8.6746987951807188</c:v>
                </c:pt>
                <c:pt idx="3">
                  <c:v>6.5060240963855405</c:v>
                </c:pt>
              </c:numCache>
            </c:numRef>
          </c:val>
        </c:ser>
        <c:dLbls>
          <c:showLegendKey val="0"/>
          <c:showVal val="0"/>
          <c:showCatName val="0"/>
          <c:showSerName val="0"/>
          <c:showPercent val="1"/>
          <c:showBubbleSize val="0"/>
          <c:showLeaderLines val="0"/>
        </c:dLbls>
      </c:pie3DChart>
      <c:spPr>
        <a:noFill/>
        <a:ln>
          <a:noFill/>
        </a:ln>
        <a:effectLst/>
      </c:spPr>
    </c:plotArea>
    <c:legend>
      <c:legendPos val="b"/>
      <c:layout>
        <c:manualLayout>
          <c:xMode val="edge"/>
          <c:yMode val="edge"/>
          <c:x val="0.18577236156881521"/>
          <c:y val="0.82000030738741858"/>
          <c:w val="0.62229461405266595"/>
          <c:h val="6.214851626122942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zero"/>
    <c:showDLblsOverMax val="0"/>
  </c:chart>
  <c:spPr>
    <a:solidFill>
      <a:schemeClr val="bg1"/>
    </a:solidFill>
    <a:ln w="9525" cap="flat" cmpd="sng" algn="ctr">
      <a:noFill/>
      <a:round/>
    </a:ln>
    <a:effectLst/>
  </c:spPr>
  <c:txPr>
    <a:bodyPr/>
    <a:lstStyle/>
    <a:p>
      <a:pPr>
        <a:defRPr/>
      </a:pPr>
      <a:endParaRPr lang="es-EC"/>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8"/>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Hoja2!$B$19:$B$22</c:f>
              <c:strCache>
                <c:ptCount val="4"/>
                <c:pt idx="0">
                  <c:v>Totalmente</c:v>
                </c:pt>
                <c:pt idx="1">
                  <c:v>En gran parte</c:v>
                </c:pt>
                <c:pt idx="2">
                  <c:v>Poco</c:v>
                </c:pt>
                <c:pt idx="3">
                  <c:v>Nada</c:v>
                </c:pt>
              </c:strCache>
            </c:strRef>
          </c:cat>
          <c:val>
            <c:numRef>
              <c:f>Hoja2!$D$19:$D$22</c:f>
              <c:numCache>
                <c:formatCode>0</c:formatCode>
                <c:ptCount val="4"/>
                <c:pt idx="0">
                  <c:v>47</c:v>
                </c:pt>
                <c:pt idx="1">
                  <c:v>47</c:v>
                </c:pt>
                <c:pt idx="2">
                  <c:v>6</c:v>
                </c:pt>
                <c:pt idx="3">
                  <c:v>0</c:v>
                </c:pt>
              </c:numCache>
            </c:numRef>
          </c:val>
        </c:ser>
        <c:dLbls>
          <c:showLegendKey val="0"/>
          <c:showVal val="0"/>
          <c:showCatName val="0"/>
          <c:showSerName val="0"/>
          <c:showPercent val="1"/>
          <c:showBubbleSize val="0"/>
          <c:showLeaderLines val="0"/>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zero"/>
    <c:showDLblsOverMax val="0"/>
  </c:chart>
  <c:spPr>
    <a:solidFill>
      <a:schemeClr val="bg1"/>
    </a:solidFill>
    <a:ln w="9525" cap="flat" cmpd="sng" algn="ctr">
      <a:noFill/>
      <a:round/>
    </a:ln>
    <a:effectLst/>
  </c:spPr>
  <c:txPr>
    <a:bodyPr/>
    <a:lstStyle/>
    <a:p>
      <a:pPr>
        <a:defRPr/>
      </a:pPr>
      <a:endParaRPr lang="es-EC"/>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8525641025641024E-2"/>
          <c:y val="6.5988104697921948E-2"/>
          <c:w val="0.80448717948717952"/>
          <c:h val="0.61802306821739028"/>
        </c:manualLayout>
      </c:layout>
      <c:pie3DChart>
        <c:varyColors val="1"/>
        <c:ser>
          <c:idx val="0"/>
          <c:order val="0"/>
          <c:explosion val="8"/>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2"/>
              <c:layout/>
              <c:tx>
                <c:rich>
                  <a:bodyPr/>
                  <a:lstStyle/>
                  <a:p>
                    <a:r>
                      <a:rPr lang="en-US"/>
                      <a:t>5%</a:t>
                    </a:r>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Hoja2!$B$3:$B$6</c:f>
              <c:strCache>
                <c:ptCount val="4"/>
                <c:pt idx="0">
                  <c:v>Totalmente</c:v>
                </c:pt>
                <c:pt idx="1">
                  <c:v>En gran parte</c:v>
                </c:pt>
                <c:pt idx="2">
                  <c:v>Poco</c:v>
                </c:pt>
                <c:pt idx="3">
                  <c:v>Nada</c:v>
                </c:pt>
              </c:strCache>
            </c:strRef>
          </c:cat>
          <c:val>
            <c:numRef>
              <c:f>Hoja2!$C$3:$C$6</c:f>
              <c:numCache>
                <c:formatCode>General</c:formatCode>
                <c:ptCount val="4"/>
                <c:pt idx="0">
                  <c:v>25</c:v>
                </c:pt>
                <c:pt idx="1">
                  <c:v>27</c:v>
                </c:pt>
                <c:pt idx="2">
                  <c:v>3</c:v>
                </c:pt>
                <c:pt idx="3">
                  <c:v>0</c:v>
                </c:pt>
              </c:numCache>
            </c:numRef>
          </c:val>
        </c:ser>
        <c:ser>
          <c:idx val="1"/>
          <c:order val="1"/>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0"/>
            <c:extLst>
              <c:ext xmlns:c15="http://schemas.microsoft.com/office/drawing/2012/chart" uri="{CE6537A1-D6FC-4f65-9D91-7224C49458BB}"/>
            </c:extLst>
          </c:dLbls>
          <c:cat>
            <c:strRef>
              <c:f>Hoja2!$B$3:$B$6</c:f>
              <c:strCache>
                <c:ptCount val="4"/>
                <c:pt idx="0">
                  <c:v>Totalmente</c:v>
                </c:pt>
                <c:pt idx="1">
                  <c:v>En gran parte</c:v>
                </c:pt>
                <c:pt idx="2">
                  <c:v>Poco</c:v>
                </c:pt>
                <c:pt idx="3">
                  <c:v>Nada</c:v>
                </c:pt>
              </c:strCache>
            </c:strRef>
          </c:cat>
          <c:val>
            <c:numRef>
              <c:f>Hoja2!$D$3:$D$6</c:f>
              <c:numCache>
                <c:formatCode>0</c:formatCode>
                <c:ptCount val="4"/>
                <c:pt idx="0">
                  <c:v>45.454545454545453</c:v>
                </c:pt>
                <c:pt idx="1">
                  <c:v>49.090909090909093</c:v>
                </c:pt>
                <c:pt idx="2">
                  <c:v>5.4545454545454541</c:v>
                </c:pt>
                <c:pt idx="3">
                  <c:v>0</c:v>
                </c:pt>
              </c:numCache>
            </c:numRef>
          </c:val>
        </c:ser>
        <c:dLbls>
          <c:showLegendKey val="0"/>
          <c:showVal val="0"/>
          <c:showCatName val="0"/>
          <c:showSerName val="0"/>
          <c:showPercent val="0"/>
          <c:showBubbleSize val="0"/>
          <c:showLeaderLines val="0"/>
        </c:dLbls>
      </c:pie3DChart>
      <c:spPr>
        <a:noFill/>
        <a:ln>
          <a:noFill/>
        </a:ln>
        <a:effectLst/>
      </c:spPr>
    </c:plotArea>
    <c:legend>
      <c:legendPos val="b"/>
      <c:layout>
        <c:manualLayout>
          <c:xMode val="edge"/>
          <c:yMode val="edge"/>
          <c:x val="0.2148816040969527"/>
          <c:y val="0.82334613082405961"/>
          <c:w val="0.5646468369988985"/>
          <c:h val="7.118917012070476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zero"/>
    <c:showDLblsOverMax val="0"/>
  </c:chart>
  <c:spPr>
    <a:solidFill>
      <a:schemeClr val="bg1"/>
    </a:solidFill>
    <a:ln w="9525" cap="flat" cmpd="sng" algn="ctr">
      <a:noFill/>
      <a:round/>
    </a:ln>
    <a:effectLst/>
  </c:spPr>
  <c:txPr>
    <a:bodyPr/>
    <a:lstStyle/>
    <a:p>
      <a:pPr>
        <a:defRPr/>
      </a:pPr>
      <a:endParaRPr lang="es-EC"/>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8"/>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layout/>
              <c:tx>
                <c:rich>
                  <a:bodyPr/>
                  <a:lstStyle/>
                  <a:p>
                    <a:r>
                      <a:rPr lang="en-US"/>
                      <a:t>49%</a:t>
                    </a:r>
                  </a:p>
                </c:rich>
              </c:tx>
              <c:showLegendKey val="0"/>
              <c:showVal val="0"/>
              <c:showCatName val="1"/>
              <c:showSerName val="0"/>
              <c:showPercent val="1"/>
              <c:showBubbleSize val="0"/>
              <c:extLst>
                <c:ext xmlns:c15="http://schemas.microsoft.com/office/drawing/2012/chart" uri="{CE6537A1-D6FC-4f65-9D91-7224C49458BB}">
                  <c15:layout/>
                </c:ext>
              </c:extLst>
            </c:dLbl>
            <c:dLbl>
              <c:idx val="1"/>
              <c:layout/>
              <c:tx>
                <c:rich>
                  <a:bodyPr/>
                  <a:lstStyle/>
                  <a:p>
                    <a:r>
                      <a:rPr lang="en-US"/>
                      <a:t>47%</a:t>
                    </a:r>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Hoja2!$B$51:$B$54</c:f>
              <c:strCache>
                <c:ptCount val="4"/>
                <c:pt idx="0">
                  <c:v>Totalmente</c:v>
                </c:pt>
                <c:pt idx="1">
                  <c:v>En gran parte</c:v>
                </c:pt>
                <c:pt idx="2">
                  <c:v>Poco</c:v>
                </c:pt>
                <c:pt idx="3">
                  <c:v>Nada</c:v>
                </c:pt>
              </c:strCache>
            </c:strRef>
          </c:cat>
          <c:val>
            <c:numRef>
              <c:f>Hoja2!$D$51:$D$54</c:f>
              <c:numCache>
                <c:formatCode>0</c:formatCode>
                <c:ptCount val="4"/>
                <c:pt idx="0">
                  <c:v>67.272727272725646</c:v>
                </c:pt>
                <c:pt idx="1">
                  <c:v>29.090909090909086</c:v>
                </c:pt>
                <c:pt idx="2">
                  <c:v>3.6363636363636327</c:v>
                </c:pt>
                <c:pt idx="3">
                  <c:v>0</c:v>
                </c:pt>
              </c:numCache>
            </c:numRef>
          </c:val>
        </c:ser>
        <c:dLbls>
          <c:showLegendKey val="0"/>
          <c:showVal val="0"/>
          <c:showCatName val="0"/>
          <c:showSerName val="0"/>
          <c:showPercent val="1"/>
          <c:showBubbleSize val="0"/>
          <c:showLeaderLines val="0"/>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zero"/>
    <c:showDLblsOverMax val="0"/>
  </c:chart>
  <c:spPr>
    <a:solidFill>
      <a:schemeClr val="bg1"/>
    </a:solidFill>
    <a:ln w="9525" cap="flat" cmpd="sng" algn="ctr">
      <a:noFill/>
      <a:round/>
    </a:ln>
    <a:effectLst/>
  </c:spPr>
  <c:txPr>
    <a:bodyPr/>
    <a:lstStyle/>
    <a:p>
      <a:pPr>
        <a:defRPr/>
      </a:pPr>
      <a:endParaRPr lang="es-EC"/>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8"/>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Hoja2!$B$3:$B$6</c:f>
              <c:strCache>
                <c:ptCount val="4"/>
                <c:pt idx="0">
                  <c:v>Totalmente</c:v>
                </c:pt>
                <c:pt idx="1">
                  <c:v>En gran parte</c:v>
                </c:pt>
                <c:pt idx="2">
                  <c:v>Poco</c:v>
                </c:pt>
                <c:pt idx="3">
                  <c:v>Nada</c:v>
                </c:pt>
              </c:strCache>
            </c:strRef>
          </c:cat>
          <c:val>
            <c:numRef>
              <c:f>Hoja2!$C$3:$C$6</c:f>
              <c:numCache>
                <c:formatCode>General</c:formatCode>
                <c:ptCount val="4"/>
                <c:pt idx="0">
                  <c:v>29</c:v>
                </c:pt>
                <c:pt idx="1">
                  <c:v>21</c:v>
                </c:pt>
                <c:pt idx="2">
                  <c:v>5</c:v>
                </c:pt>
                <c:pt idx="3">
                  <c:v>0</c:v>
                </c:pt>
              </c:numCache>
            </c:numRef>
          </c:val>
        </c:ser>
        <c:ser>
          <c:idx val="1"/>
          <c:order val="1"/>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0"/>
            <c:extLst>
              <c:ext xmlns:c15="http://schemas.microsoft.com/office/drawing/2012/chart" uri="{CE6537A1-D6FC-4f65-9D91-7224C49458BB}"/>
            </c:extLst>
          </c:dLbls>
          <c:cat>
            <c:strRef>
              <c:f>Hoja2!$B$3:$B$6</c:f>
              <c:strCache>
                <c:ptCount val="4"/>
                <c:pt idx="0">
                  <c:v>Totalmente</c:v>
                </c:pt>
                <c:pt idx="1">
                  <c:v>En gran parte</c:v>
                </c:pt>
                <c:pt idx="2">
                  <c:v>Poco</c:v>
                </c:pt>
                <c:pt idx="3">
                  <c:v>Nada</c:v>
                </c:pt>
              </c:strCache>
            </c:strRef>
          </c:cat>
          <c:val>
            <c:numRef>
              <c:f>Hoja2!$D$3:$D$6</c:f>
              <c:numCache>
                <c:formatCode>0</c:formatCode>
                <c:ptCount val="4"/>
                <c:pt idx="0">
                  <c:v>53</c:v>
                </c:pt>
                <c:pt idx="1">
                  <c:v>38</c:v>
                </c:pt>
                <c:pt idx="2">
                  <c:v>9</c:v>
                </c:pt>
                <c:pt idx="3">
                  <c:v>0</c:v>
                </c:pt>
              </c:numCache>
            </c:numRef>
          </c:val>
        </c:ser>
        <c:dLbls>
          <c:showLegendKey val="0"/>
          <c:showVal val="0"/>
          <c:showCatName val="0"/>
          <c:showSerName val="0"/>
          <c:showPercent val="0"/>
          <c:showBubbleSize val="0"/>
          <c:showLeaderLines val="0"/>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zero"/>
    <c:showDLblsOverMax val="0"/>
  </c:chart>
  <c:spPr>
    <a:solidFill>
      <a:schemeClr val="bg1"/>
    </a:solidFill>
    <a:ln w="9525" cap="flat" cmpd="sng" algn="ctr">
      <a:noFill/>
      <a:round/>
    </a:ln>
    <a:effectLst/>
  </c:spPr>
  <c:txPr>
    <a:bodyPr/>
    <a:lstStyle/>
    <a:p>
      <a:pPr>
        <a:defRPr/>
      </a:pPr>
      <a:endParaRPr lang="es-EC"/>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8"/>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Hoja1!$F$23:$F$26</c:f>
              <c:strCache>
                <c:ptCount val="4"/>
                <c:pt idx="0">
                  <c:v>Totalmente</c:v>
                </c:pt>
                <c:pt idx="1">
                  <c:v>En gran parte</c:v>
                </c:pt>
                <c:pt idx="2">
                  <c:v>Poco</c:v>
                </c:pt>
                <c:pt idx="3">
                  <c:v>Nada</c:v>
                </c:pt>
              </c:strCache>
            </c:strRef>
          </c:cat>
          <c:val>
            <c:numRef>
              <c:f>Hoja1!$G$23:$G$26</c:f>
              <c:numCache>
                <c:formatCode>General</c:formatCode>
                <c:ptCount val="4"/>
                <c:pt idx="0">
                  <c:v>13</c:v>
                </c:pt>
                <c:pt idx="1">
                  <c:v>32</c:v>
                </c:pt>
                <c:pt idx="2">
                  <c:v>55</c:v>
                </c:pt>
                <c:pt idx="3">
                  <c:v>0</c:v>
                </c:pt>
              </c:numCache>
            </c:numRef>
          </c:val>
        </c:ser>
        <c:dLbls>
          <c:showLegendKey val="0"/>
          <c:showVal val="0"/>
          <c:showCatName val="0"/>
          <c:showSerName val="0"/>
          <c:showPercent val="1"/>
          <c:showBubbleSize val="0"/>
          <c:showLeaderLines val="0"/>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noFill/>
      <a:round/>
    </a:ln>
    <a:effectLst/>
  </c:spPr>
  <c:txPr>
    <a:bodyPr/>
    <a:lstStyle/>
    <a:p>
      <a:pPr>
        <a:defRPr/>
      </a:pPr>
      <a:endParaRPr lang="es-EC"/>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8"/>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Hoja2!$B$186:$B$189</c:f>
              <c:strCache>
                <c:ptCount val="4"/>
                <c:pt idx="0">
                  <c:v>Totalmente</c:v>
                </c:pt>
                <c:pt idx="1">
                  <c:v>En gran parte</c:v>
                </c:pt>
                <c:pt idx="2">
                  <c:v>Poco</c:v>
                </c:pt>
                <c:pt idx="3">
                  <c:v>Nada</c:v>
                </c:pt>
              </c:strCache>
            </c:strRef>
          </c:cat>
          <c:val>
            <c:numRef>
              <c:f>Hoja2!$C$186:$C$189</c:f>
              <c:numCache>
                <c:formatCode>General</c:formatCode>
                <c:ptCount val="4"/>
                <c:pt idx="0">
                  <c:v>25</c:v>
                </c:pt>
                <c:pt idx="1">
                  <c:v>27</c:v>
                </c:pt>
                <c:pt idx="2">
                  <c:v>3</c:v>
                </c:pt>
                <c:pt idx="3">
                  <c:v>0</c:v>
                </c:pt>
              </c:numCache>
            </c:numRef>
          </c:val>
        </c:ser>
        <c:ser>
          <c:idx val="1"/>
          <c:order val="1"/>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0"/>
            <c:extLst>
              <c:ext xmlns:c15="http://schemas.microsoft.com/office/drawing/2012/chart" uri="{CE6537A1-D6FC-4f65-9D91-7224C49458BB}"/>
            </c:extLst>
          </c:dLbls>
          <c:cat>
            <c:strRef>
              <c:f>Hoja2!$B$186:$B$189</c:f>
              <c:strCache>
                <c:ptCount val="4"/>
                <c:pt idx="0">
                  <c:v>Totalmente</c:v>
                </c:pt>
                <c:pt idx="1">
                  <c:v>En gran parte</c:v>
                </c:pt>
                <c:pt idx="2">
                  <c:v>Poco</c:v>
                </c:pt>
                <c:pt idx="3">
                  <c:v>Nada</c:v>
                </c:pt>
              </c:strCache>
            </c:strRef>
          </c:cat>
          <c:val>
            <c:numRef>
              <c:f>Hoja2!$D$186:$D$189</c:f>
              <c:numCache>
                <c:formatCode>0</c:formatCode>
                <c:ptCount val="4"/>
                <c:pt idx="0">
                  <c:v>45.45454545454497</c:v>
                </c:pt>
                <c:pt idx="1">
                  <c:v>49.090909090909363</c:v>
                </c:pt>
                <c:pt idx="2">
                  <c:v>5.4545454545454355</c:v>
                </c:pt>
                <c:pt idx="3">
                  <c:v>0</c:v>
                </c:pt>
              </c:numCache>
            </c:numRef>
          </c:val>
        </c:ser>
        <c:dLbls>
          <c:showLegendKey val="0"/>
          <c:showVal val="0"/>
          <c:showCatName val="0"/>
          <c:showSerName val="0"/>
          <c:showPercent val="1"/>
          <c:showBubbleSize val="0"/>
          <c:showLeaderLines val="0"/>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zero"/>
    <c:showDLblsOverMax val="0"/>
  </c:chart>
  <c:spPr>
    <a:solidFill>
      <a:schemeClr val="bg1"/>
    </a:solidFill>
    <a:ln w="9525" cap="flat" cmpd="sng" algn="ctr">
      <a:noFill/>
      <a:round/>
    </a:ln>
    <a:effectLst/>
  </c:spPr>
  <c:txPr>
    <a:bodyPr/>
    <a:lstStyle/>
    <a:p>
      <a:pPr>
        <a:defRPr/>
      </a:pPr>
      <a:endParaRPr lang="es-EC"/>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8"/>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Hoja2!$B$202:$B$205</c:f>
              <c:strCache>
                <c:ptCount val="4"/>
                <c:pt idx="0">
                  <c:v>Totalmente</c:v>
                </c:pt>
                <c:pt idx="1">
                  <c:v>En gran parte</c:v>
                </c:pt>
                <c:pt idx="2">
                  <c:v>Poco</c:v>
                </c:pt>
                <c:pt idx="3">
                  <c:v>Nada</c:v>
                </c:pt>
              </c:strCache>
            </c:strRef>
          </c:cat>
          <c:val>
            <c:numRef>
              <c:f>Hoja2!$C$202:$C$205</c:f>
              <c:numCache>
                <c:formatCode>General</c:formatCode>
                <c:ptCount val="4"/>
                <c:pt idx="0">
                  <c:v>32</c:v>
                </c:pt>
                <c:pt idx="1">
                  <c:v>22</c:v>
                </c:pt>
                <c:pt idx="2">
                  <c:v>1</c:v>
                </c:pt>
                <c:pt idx="3">
                  <c:v>0</c:v>
                </c:pt>
              </c:numCache>
            </c:numRef>
          </c:val>
        </c:ser>
        <c:ser>
          <c:idx val="1"/>
          <c:order val="1"/>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0"/>
            <c:extLst>
              <c:ext xmlns:c15="http://schemas.microsoft.com/office/drawing/2012/chart" uri="{CE6537A1-D6FC-4f65-9D91-7224C49458BB}"/>
            </c:extLst>
          </c:dLbls>
          <c:cat>
            <c:strRef>
              <c:f>Hoja2!$B$202:$B$205</c:f>
              <c:strCache>
                <c:ptCount val="4"/>
                <c:pt idx="0">
                  <c:v>Totalmente</c:v>
                </c:pt>
                <c:pt idx="1">
                  <c:v>En gran parte</c:v>
                </c:pt>
                <c:pt idx="2">
                  <c:v>Poco</c:v>
                </c:pt>
                <c:pt idx="3">
                  <c:v>Nada</c:v>
                </c:pt>
              </c:strCache>
            </c:strRef>
          </c:cat>
          <c:val>
            <c:numRef>
              <c:f>Hoja2!$D$202:$D$205</c:f>
              <c:numCache>
                <c:formatCode>0</c:formatCode>
                <c:ptCount val="4"/>
                <c:pt idx="0">
                  <c:v>58.181818181818144</c:v>
                </c:pt>
                <c:pt idx="1">
                  <c:v>40</c:v>
                </c:pt>
                <c:pt idx="2">
                  <c:v>1.8181818181818181</c:v>
                </c:pt>
                <c:pt idx="3">
                  <c:v>0</c:v>
                </c:pt>
              </c:numCache>
            </c:numRef>
          </c:val>
        </c:ser>
        <c:dLbls>
          <c:showLegendKey val="0"/>
          <c:showVal val="0"/>
          <c:showCatName val="0"/>
          <c:showSerName val="0"/>
          <c:showPercent val="1"/>
          <c:showBubbleSize val="0"/>
          <c:showLeaderLines val="0"/>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zero"/>
    <c:showDLblsOverMax val="0"/>
  </c:chart>
  <c:spPr>
    <a:solidFill>
      <a:schemeClr val="bg1"/>
    </a:solidFill>
    <a:ln w="9525" cap="flat" cmpd="sng" algn="ctr">
      <a:noFill/>
      <a:round/>
    </a:ln>
    <a:effectLst/>
  </c:spPr>
  <c:txPr>
    <a:bodyPr/>
    <a:lstStyle/>
    <a:p>
      <a:pPr>
        <a:defRPr/>
      </a:pPr>
      <a:endParaRPr lang="es-EC"/>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0.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DDD078-5744-41CE-B5C0-E83977C15399}"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s-EC"/>
        </a:p>
      </dgm:t>
    </dgm:pt>
    <dgm:pt modelId="{8EEAF050-3135-4659-92BE-7862645D994F}">
      <dgm:prSet phldrT="[Texto]" custT="1"/>
      <dgm:spPr>
        <a:noFill/>
        <a:ln>
          <a:noFill/>
        </a:ln>
        <a:effectLst/>
        <a:scene3d>
          <a:camera prst="orthographicFront">
            <a:rot lat="0" lon="0" rev="0"/>
          </a:camera>
          <a:lightRig rig="contrasting" dir="t">
            <a:rot lat="0" lon="0" rev="7800000"/>
          </a:lightRig>
        </a:scene3d>
        <a:sp3d>
          <a:bevelT w="139700" h="139700"/>
        </a:sp3d>
      </dgm:spPr>
      <dgm:t>
        <a:bodyPr>
          <a:scene3d>
            <a:camera prst="orthographicFront"/>
            <a:lightRig rig="soft" dir="t">
              <a:rot lat="0" lon="0" rev="15600000"/>
            </a:lightRig>
          </a:scene3d>
          <a:sp3d extrusionH="57150" prstMaterial="softEdge">
            <a:bevelT w="25400" h="38100"/>
          </a:sp3d>
        </a:bodyPr>
        <a:lstStyle/>
        <a:p>
          <a:r>
            <a:rPr lang="es-EC" sz="3200" b="1" cap="none" spc="0" dirty="0" smtClean="0">
              <a:ln/>
              <a:solidFill>
                <a:srgbClr val="017541"/>
              </a:solidFill>
              <a:effectLst/>
              <a:latin typeface="Arial Black" panose="020B0A04020102020204" pitchFamily="34" charset="0"/>
              <a:cs typeface="Arial" panose="020B0604020202020204" pitchFamily="34" charset="0"/>
            </a:rPr>
            <a:t>CONTENIDO GENERAL </a:t>
          </a:r>
          <a:endParaRPr lang="es-EC" sz="3200" b="1" cap="none" spc="0" dirty="0">
            <a:ln/>
            <a:solidFill>
              <a:srgbClr val="017541"/>
            </a:solidFill>
            <a:effectLst/>
            <a:latin typeface="Arial Black" panose="020B0A04020102020204" pitchFamily="34" charset="0"/>
            <a:cs typeface="Arial" panose="020B0604020202020204" pitchFamily="34" charset="0"/>
          </a:endParaRPr>
        </a:p>
      </dgm:t>
    </dgm:pt>
    <dgm:pt modelId="{2DEB75C4-7C93-4C3F-8485-361E5AF18A6A}" type="parTrans" cxnId="{BAF50ED0-352F-4E5E-BE09-0AC98B595A67}">
      <dgm:prSet/>
      <dgm:spPr/>
      <dgm:t>
        <a:bodyPr/>
        <a:lstStyle/>
        <a:p>
          <a:endParaRPr lang="es-EC"/>
        </a:p>
      </dgm:t>
    </dgm:pt>
    <dgm:pt modelId="{748D42E2-B808-4A98-8BAB-23B49675A321}" type="sibTrans" cxnId="{BAF50ED0-352F-4E5E-BE09-0AC98B595A67}">
      <dgm:prSet/>
      <dgm:spPr/>
      <dgm:t>
        <a:bodyPr/>
        <a:lstStyle/>
        <a:p>
          <a:endParaRPr lang="es-EC"/>
        </a:p>
      </dgm:t>
    </dgm:pt>
    <dgm:pt modelId="{0E63BFB7-6BD4-4265-9428-B542518AAC9D}">
      <dgm:prSet phldrT="[Texto]" custT="1"/>
      <dgm:spPr>
        <a:solidFill>
          <a:schemeClr val="accent2"/>
        </a:solidFill>
      </dgm:spPr>
      <dgm:t>
        <a:bodyPr/>
        <a:lstStyle/>
        <a:p>
          <a:r>
            <a:rPr lang="es-EC" sz="1600" b="1" dirty="0" smtClean="0">
              <a:solidFill>
                <a:sysClr val="windowText" lastClr="000000"/>
              </a:solidFill>
              <a:latin typeface="Arial" panose="020B0604020202020204" pitchFamily="34" charset="0"/>
              <a:cs typeface="Arial" panose="020B0604020202020204" pitchFamily="34" charset="0"/>
            </a:rPr>
            <a:t>CAPÍTULO I</a:t>
          </a:r>
        </a:p>
        <a:p>
          <a:r>
            <a:rPr lang="es-EC" sz="1600" dirty="0" smtClean="0">
              <a:solidFill>
                <a:sysClr val="windowText" lastClr="000000"/>
              </a:solidFill>
              <a:latin typeface="Arial" panose="020B0604020202020204" pitchFamily="34" charset="0"/>
              <a:cs typeface="Arial" panose="020B0604020202020204" pitchFamily="34" charset="0"/>
            </a:rPr>
            <a:t>El </a:t>
          </a:r>
          <a:r>
            <a:rPr lang="es-EC" sz="1600" dirty="0" smtClean="0">
              <a:solidFill>
                <a:sysClr val="windowText" lastClr="000000"/>
              </a:solidFill>
              <a:latin typeface="Arial" panose="020B0604020202020204" pitchFamily="34" charset="0"/>
              <a:cs typeface="Arial" panose="020B0604020202020204" pitchFamily="34" charset="0"/>
            </a:rPr>
            <a:t>Problema</a:t>
          </a:r>
          <a:endParaRPr lang="es-EC" sz="1600" dirty="0">
            <a:solidFill>
              <a:sysClr val="windowText" lastClr="000000"/>
            </a:solidFill>
            <a:latin typeface="Arial" panose="020B0604020202020204" pitchFamily="34" charset="0"/>
            <a:cs typeface="Arial" panose="020B0604020202020204" pitchFamily="34" charset="0"/>
          </a:endParaRPr>
        </a:p>
      </dgm:t>
    </dgm:pt>
    <dgm:pt modelId="{DAAF968E-E497-434F-886C-C0688FAE2A21}" type="parTrans" cxnId="{2CB70AFA-11B2-4E13-B2C9-A2E4441570EF}">
      <dgm:prSet/>
      <dgm:spPr/>
      <dgm:t>
        <a:bodyPr/>
        <a:lstStyle/>
        <a:p>
          <a:endParaRPr lang="es-EC"/>
        </a:p>
      </dgm:t>
    </dgm:pt>
    <dgm:pt modelId="{32854D6B-CFC9-473A-9F3D-0F60477647CE}" type="sibTrans" cxnId="{2CB70AFA-11B2-4E13-B2C9-A2E4441570EF}">
      <dgm:prSet/>
      <dgm:spPr/>
      <dgm:t>
        <a:bodyPr/>
        <a:lstStyle/>
        <a:p>
          <a:endParaRPr lang="es-EC"/>
        </a:p>
      </dgm:t>
    </dgm:pt>
    <dgm:pt modelId="{47303BE5-55CE-4998-99FF-A3F7FEFCF5BD}">
      <dgm:prSet phldrT="[Texto]" custT="1"/>
      <dgm:spPr>
        <a:solidFill>
          <a:schemeClr val="accent3">
            <a:lumMod val="60000"/>
            <a:lumOff val="40000"/>
          </a:schemeClr>
        </a:solidFill>
      </dgm:spPr>
      <dgm:t>
        <a:bodyPr/>
        <a:lstStyle/>
        <a:p>
          <a:r>
            <a:rPr lang="es-EC" sz="1600" b="1" dirty="0" smtClean="0">
              <a:solidFill>
                <a:sysClr val="windowText" lastClr="000000"/>
              </a:solidFill>
              <a:latin typeface="Arial" panose="020B0604020202020204" pitchFamily="34" charset="0"/>
              <a:cs typeface="Arial" panose="020B0604020202020204" pitchFamily="34" charset="0"/>
            </a:rPr>
            <a:t>CAPÍTULO II</a:t>
          </a:r>
        </a:p>
        <a:p>
          <a:r>
            <a:rPr lang="es-EC" sz="1600" dirty="0" smtClean="0">
              <a:solidFill>
                <a:sysClr val="windowText" lastClr="000000"/>
              </a:solidFill>
              <a:latin typeface="Arial" panose="020B0604020202020204" pitchFamily="34" charset="0"/>
              <a:cs typeface="Arial" panose="020B0604020202020204" pitchFamily="34" charset="0"/>
            </a:rPr>
            <a:t>Marco </a:t>
          </a:r>
          <a:r>
            <a:rPr lang="es-EC" sz="1600" dirty="0" smtClean="0">
              <a:solidFill>
                <a:sysClr val="windowText" lastClr="000000"/>
              </a:solidFill>
              <a:latin typeface="Arial" panose="020B0604020202020204" pitchFamily="34" charset="0"/>
              <a:cs typeface="Arial" panose="020B0604020202020204" pitchFamily="34" charset="0"/>
            </a:rPr>
            <a:t>Teórico</a:t>
          </a:r>
          <a:endParaRPr lang="es-EC" sz="1600" dirty="0">
            <a:solidFill>
              <a:sysClr val="windowText" lastClr="000000"/>
            </a:solidFill>
            <a:latin typeface="Arial" panose="020B0604020202020204" pitchFamily="34" charset="0"/>
            <a:cs typeface="Arial" panose="020B0604020202020204" pitchFamily="34" charset="0"/>
          </a:endParaRPr>
        </a:p>
      </dgm:t>
    </dgm:pt>
    <dgm:pt modelId="{0ED9212A-7063-4259-904C-209415638C0B}" type="parTrans" cxnId="{9D941194-D74C-4B40-8D9D-F244C1942130}">
      <dgm:prSet/>
      <dgm:spPr/>
      <dgm:t>
        <a:bodyPr/>
        <a:lstStyle/>
        <a:p>
          <a:endParaRPr lang="es-EC"/>
        </a:p>
      </dgm:t>
    </dgm:pt>
    <dgm:pt modelId="{A64A67F7-F596-4A8F-99D4-99C8E37082D0}" type="sibTrans" cxnId="{9D941194-D74C-4B40-8D9D-F244C1942130}">
      <dgm:prSet/>
      <dgm:spPr/>
      <dgm:t>
        <a:bodyPr/>
        <a:lstStyle/>
        <a:p>
          <a:endParaRPr lang="es-EC"/>
        </a:p>
      </dgm:t>
    </dgm:pt>
    <dgm:pt modelId="{91989CD7-F31B-4644-A326-3FCA2A354719}">
      <dgm:prSet phldrT="[Texto]" custT="1"/>
      <dgm:spPr>
        <a:solidFill>
          <a:schemeClr val="accent1">
            <a:lumMod val="40000"/>
            <a:lumOff val="60000"/>
          </a:schemeClr>
        </a:solidFill>
      </dgm:spPr>
      <dgm:t>
        <a:bodyPr/>
        <a:lstStyle/>
        <a:p>
          <a:r>
            <a:rPr lang="es-EC" sz="1600" b="1" dirty="0" smtClean="0">
              <a:solidFill>
                <a:sysClr val="windowText" lastClr="000000"/>
              </a:solidFill>
              <a:latin typeface="Arial" panose="020B0604020202020204" pitchFamily="34" charset="0"/>
              <a:cs typeface="Arial" panose="020B0604020202020204" pitchFamily="34" charset="0"/>
            </a:rPr>
            <a:t>CAPÍTULO III</a:t>
          </a:r>
        </a:p>
        <a:p>
          <a:r>
            <a:rPr lang="es-EC" sz="1600" dirty="0" smtClean="0">
              <a:solidFill>
                <a:sysClr val="windowText" lastClr="000000"/>
              </a:solidFill>
              <a:latin typeface="Arial" panose="020B0604020202020204" pitchFamily="34" charset="0"/>
              <a:cs typeface="Arial" panose="020B0604020202020204" pitchFamily="34" charset="0"/>
            </a:rPr>
            <a:t>Hipótesis</a:t>
          </a:r>
          <a:endParaRPr lang="es-EC" sz="1600" dirty="0">
            <a:solidFill>
              <a:sysClr val="windowText" lastClr="000000"/>
            </a:solidFill>
            <a:latin typeface="Arial" panose="020B0604020202020204" pitchFamily="34" charset="0"/>
            <a:cs typeface="Arial" panose="020B0604020202020204" pitchFamily="34" charset="0"/>
          </a:endParaRPr>
        </a:p>
      </dgm:t>
    </dgm:pt>
    <dgm:pt modelId="{C21CB79E-E91B-4738-9AE7-AF82AD8B4726}" type="parTrans" cxnId="{C9D71761-197C-405B-8A36-18320E7EBEBA}">
      <dgm:prSet/>
      <dgm:spPr/>
      <dgm:t>
        <a:bodyPr/>
        <a:lstStyle/>
        <a:p>
          <a:endParaRPr lang="es-EC"/>
        </a:p>
      </dgm:t>
    </dgm:pt>
    <dgm:pt modelId="{5990CE90-C17B-4565-B098-90FF74E4EDEA}" type="sibTrans" cxnId="{C9D71761-197C-405B-8A36-18320E7EBEBA}">
      <dgm:prSet/>
      <dgm:spPr/>
      <dgm:t>
        <a:bodyPr/>
        <a:lstStyle/>
        <a:p>
          <a:endParaRPr lang="es-EC"/>
        </a:p>
      </dgm:t>
    </dgm:pt>
    <dgm:pt modelId="{3BC1A551-6516-4F36-B84F-C1D48A87BC8D}">
      <dgm:prSet custT="1"/>
      <dgm:spPr>
        <a:solidFill>
          <a:schemeClr val="accent1">
            <a:lumMod val="60000"/>
            <a:lumOff val="40000"/>
          </a:schemeClr>
        </a:solidFill>
      </dgm:spPr>
      <dgm:t>
        <a:bodyPr/>
        <a:lstStyle/>
        <a:p>
          <a:r>
            <a:rPr lang="es-EC" sz="1600" b="1" dirty="0" smtClean="0">
              <a:solidFill>
                <a:sysClr val="windowText" lastClr="000000"/>
              </a:solidFill>
              <a:latin typeface="Arial" panose="020B0604020202020204" pitchFamily="34" charset="0"/>
              <a:cs typeface="Arial" panose="020B0604020202020204" pitchFamily="34" charset="0"/>
            </a:rPr>
            <a:t>CAPÍTULO IV</a:t>
          </a:r>
        </a:p>
        <a:p>
          <a:r>
            <a:rPr lang="es-EC" sz="1600" dirty="0" smtClean="0">
              <a:solidFill>
                <a:sysClr val="windowText" lastClr="000000"/>
              </a:solidFill>
              <a:latin typeface="Arial" panose="020B0604020202020204" pitchFamily="34" charset="0"/>
              <a:cs typeface="Arial" panose="020B0604020202020204" pitchFamily="34" charset="0"/>
            </a:rPr>
            <a:t>Metodología</a:t>
          </a:r>
          <a:endParaRPr lang="es-EC" sz="1600" dirty="0">
            <a:solidFill>
              <a:sysClr val="windowText" lastClr="000000"/>
            </a:solidFill>
            <a:latin typeface="Arial" panose="020B0604020202020204" pitchFamily="34" charset="0"/>
            <a:cs typeface="Arial" panose="020B0604020202020204" pitchFamily="34" charset="0"/>
          </a:endParaRPr>
        </a:p>
      </dgm:t>
    </dgm:pt>
    <dgm:pt modelId="{0E1817A1-7CAC-4DB2-9871-021AEAABC1A0}" type="parTrans" cxnId="{42131B01-E1D5-466E-8B92-33BD734AEB34}">
      <dgm:prSet/>
      <dgm:spPr/>
      <dgm:t>
        <a:bodyPr/>
        <a:lstStyle/>
        <a:p>
          <a:endParaRPr lang="es-EC"/>
        </a:p>
      </dgm:t>
    </dgm:pt>
    <dgm:pt modelId="{D008601D-D663-49FA-9893-AC0E37A81D38}" type="sibTrans" cxnId="{42131B01-E1D5-466E-8B92-33BD734AEB34}">
      <dgm:prSet/>
      <dgm:spPr/>
      <dgm:t>
        <a:bodyPr/>
        <a:lstStyle/>
        <a:p>
          <a:endParaRPr lang="es-EC"/>
        </a:p>
      </dgm:t>
    </dgm:pt>
    <dgm:pt modelId="{14383848-2BBA-41C2-8732-909CFA1FC04F}">
      <dgm:prSet custT="1"/>
      <dgm:spPr>
        <a:solidFill>
          <a:schemeClr val="accent6">
            <a:lumMod val="75000"/>
          </a:schemeClr>
        </a:solidFill>
      </dgm:spPr>
      <dgm:t>
        <a:bodyPr/>
        <a:lstStyle/>
        <a:p>
          <a:endParaRPr lang="es-EC" sz="1600" dirty="0" smtClean="0">
            <a:solidFill>
              <a:sysClr val="windowText" lastClr="000000"/>
            </a:solidFill>
            <a:latin typeface="Arial" panose="020B0604020202020204" pitchFamily="34" charset="0"/>
            <a:cs typeface="Arial" panose="020B0604020202020204" pitchFamily="34" charset="0"/>
          </a:endParaRPr>
        </a:p>
        <a:p>
          <a:r>
            <a:rPr lang="es-EC" sz="1600" b="1" dirty="0" smtClean="0">
              <a:solidFill>
                <a:sysClr val="windowText" lastClr="000000"/>
              </a:solidFill>
              <a:latin typeface="Arial" panose="020B0604020202020204" pitchFamily="34" charset="0"/>
              <a:cs typeface="Arial" panose="020B0604020202020204" pitchFamily="34" charset="0"/>
            </a:rPr>
            <a:t>CAPÍTULO V</a:t>
          </a:r>
        </a:p>
        <a:p>
          <a:r>
            <a:rPr lang="es-EC" sz="1600" dirty="0" smtClean="0">
              <a:solidFill>
                <a:sysClr val="windowText" lastClr="000000"/>
              </a:solidFill>
              <a:latin typeface="Arial" panose="020B0604020202020204" pitchFamily="34" charset="0"/>
              <a:cs typeface="Arial" panose="020B0604020202020204" pitchFamily="34" charset="0"/>
            </a:rPr>
            <a:t>Análisis </a:t>
          </a:r>
          <a:r>
            <a:rPr lang="es-EC" sz="1600" dirty="0" smtClean="0">
              <a:solidFill>
                <a:sysClr val="windowText" lastClr="000000"/>
              </a:solidFill>
              <a:latin typeface="Arial" panose="020B0604020202020204" pitchFamily="34" charset="0"/>
              <a:cs typeface="Arial" panose="020B0604020202020204" pitchFamily="34" charset="0"/>
            </a:rPr>
            <a:t>e interpretación de datos</a:t>
          </a:r>
          <a:endParaRPr lang="es-EC" sz="1600" dirty="0">
            <a:solidFill>
              <a:sysClr val="windowText" lastClr="000000"/>
            </a:solidFill>
            <a:latin typeface="Arial" panose="020B0604020202020204" pitchFamily="34" charset="0"/>
            <a:cs typeface="Arial" panose="020B0604020202020204" pitchFamily="34" charset="0"/>
          </a:endParaRPr>
        </a:p>
      </dgm:t>
    </dgm:pt>
    <dgm:pt modelId="{BBC1F415-88ED-46C8-8506-584960765BF7}" type="parTrans" cxnId="{D44467A8-F926-4388-982C-5E94CE777F81}">
      <dgm:prSet/>
      <dgm:spPr/>
      <dgm:t>
        <a:bodyPr/>
        <a:lstStyle/>
        <a:p>
          <a:endParaRPr lang="es-EC"/>
        </a:p>
      </dgm:t>
    </dgm:pt>
    <dgm:pt modelId="{DC6BDBD6-7573-4F09-A5A3-33A8212A8688}" type="sibTrans" cxnId="{D44467A8-F926-4388-982C-5E94CE777F81}">
      <dgm:prSet/>
      <dgm:spPr/>
      <dgm:t>
        <a:bodyPr/>
        <a:lstStyle/>
        <a:p>
          <a:endParaRPr lang="es-EC"/>
        </a:p>
      </dgm:t>
    </dgm:pt>
    <dgm:pt modelId="{D6E1EF91-4204-4EB0-AFE1-7CEA8FE3660D}">
      <dgm:prSet custT="1"/>
      <dgm:spPr/>
      <dgm:t>
        <a:bodyPr/>
        <a:lstStyle/>
        <a:p>
          <a:r>
            <a:rPr lang="es-EC" sz="1600" b="1" dirty="0" smtClean="0">
              <a:solidFill>
                <a:schemeClr val="tx1"/>
              </a:solidFill>
              <a:latin typeface="Arial" panose="020B0604020202020204" pitchFamily="34" charset="0"/>
              <a:cs typeface="Arial" panose="020B0604020202020204" pitchFamily="34" charset="0"/>
            </a:rPr>
            <a:t>CAPÍTULO VI</a:t>
          </a:r>
        </a:p>
        <a:p>
          <a:r>
            <a:rPr lang="es-EC" sz="1600" dirty="0" smtClean="0">
              <a:solidFill>
                <a:schemeClr val="tx1"/>
              </a:solidFill>
              <a:latin typeface="Arial" panose="020B0604020202020204" pitchFamily="34" charset="0"/>
              <a:cs typeface="Arial" panose="020B0604020202020204" pitchFamily="34" charset="0"/>
            </a:rPr>
            <a:t>Propuesta</a:t>
          </a:r>
          <a:endParaRPr lang="es-EC" sz="1600" dirty="0">
            <a:solidFill>
              <a:schemeClr val="tx1"/>
            </a:solidFill>
            <a:latin typeface="Arial" panose="020B0604020202020204" pitchFamily="34" charset="0"/>
            <a:cs typeface="Arial" panose="020B0604020202020204" pitchFamily="34" charset="0"/>
          </a:endParaRPr>
        </a:p>
      </dgm:t>
    </dgm:pt>
    <dgm:pt modelId="{4DEAE9F0-0FA4-47E5-819D-C885DF2DF935}" type="parTrans" cxnId="{C71B8C39-BB52-45FC-802C-DB139F4C0B9E}">
      <dgm:prSet/>
      <dgm:spPr/>
      <dgm:t>
        <a:bodyPr/>
        <a:lstStyle/>
        <a:p>
          <a:endParaRPr lang="es-EC"/>
        </a:p>
      </dgm:t>
    </dgm:pt>
    <dgm:pt modelId="{822B66A9-1243-4D15-9CA7-C846256EB775}" type="sibTrans" cxnId="{C71B8C39-BB52-45FC-802C-DB139F4C0B9E}">
      <dgm:prSet/>
      <dgm:spPr/>
      <dgm:t>
        <a:bodyPr/>
        <a:lstStyle/>
        <a:p>
          <a:endParaRPr lang="es-EC"/>
        </a:p>
      </dgm:t>
    </dgm:pt>
    <dgm:pt modelId="{91A6475C-777D-4BF3-A8FA-999C37BF02DA}" type="pres">
      <dgm:prSet presAssocID="{B2DDD078-5744-41CE-B5C0-E83977C15399}" presName="hierChild1" presStyleCnt="0">
        <dgm:presLayoutVars>
          <dgm:orgChart val="1"/>
          <dgm:chPref val="1"/>
          <dgm:dir/>
          <dgm:animOne val="branch"/>
          <dgm:animLvl val="lvl"/>
          <dgm:resizeHandles/>
        </dgm:presLayoutVars>
      </dgm:prSet>
      <dgm:spPr/>
      <dgm:t>
        <a:bodyPr/>
        <a:lstStyle/>
        <a:p>
          <a:endParaRPr lang="es-EC"/>
        </a:p>
      </dgm:t>
    </dgm:pt>
    <dgm:pt modelId="{4F2B4D02-B46F-4F22-9338-E0238991DC52}" type="pres">
      <dgm:prSet presAssocID="{8EEAF050-3135-4659-92BE-7862645D994F}" presName="hierRoot1" presStyleCnt="0">
        <dgm:presLayoutVars>
          <dgm:hierBranch val="init"/>
        </dgm:presLayoutVars>
      </dgm:prSet>
      <dgm:spPr/>
    </dgm:pt>
    <dgm:pt modelId="{DA5BE56E-473F-4698-B4BC-7C317CD2334E}" type="pres">
      <dgm:prSet presAssocID="{8EEAF050-3135-4659-92BE-7862645D994F}" presName="rootComposite1" presStyleCnt="0"/>
      <dgm:spPr/>
    </dgm:pt>
    <dgm:pt modelId="{4CAB8CF2-2305-4602-876B-D62D209607F1}" type="pres">
      <dgm:prSet presAssocID="{8EEAF050-3135-4659-92BE-7862645D994F}" presName="rootText1" presStyleLbl="node0" presStyleIdx="0" presStyleCnt="1" custScaleX="423572" custLinFactY="-98145" custLinFactNeighborY="-100000">
        <dgm:presLayoutVars>
          <dgm:chPref val="3"/>
        </dgm:presLayoutVars>
      </dgm:prSet>
      <dgm:spPr/>
      <dgm:t>
        <a:bodyPr/>
        <a:lstStyle/>
        <a:p>
          <a:endParaRPr lang="es-EC"/>
        </a:p>
      </dgm:t>
    </dgm:pt>
    <dgm:pt modelId="{B2CB4F1A-7C6D-4A62-BAB6-03F95C065A9C}" type="pres">
      <dgm:prSet presAssocID="{8EEAF050-3135-4659-92BE-7862645D994F}" presName="rootConnector1" presStyleLbl="node1" presStyleIdx="0" presStyleCnt="0"/>
      <dgm:spPr/>
      <dgm:t>
        <a:bodyPr/>
        <a:lstStyle/>
        <a:p>
          <a:endParaRPr lang="es-EC"/>
        </a:p>
      </dgm:t>
    </dgm:pt>
    <dgm:pt modelId="{2C5C4FB5-20A3-4BF3-BEB2-FC8086300561}" type="pres">
      <dgm:prSet presAssocID="{8EEAF050-3135-4659-92BE-7862645D994F}" presName="hierChild2" presStyleCnt="0"/>
      <dgm:spPr/>
    </dgm:pt>
    <dgm:pt modelId="{5FAABDED-E6B3-4E4C-A8AC-D4D9C502D9C5}" type="pres">
      <dgm:prSet presAssocID="{DAAF968E-E497-434F-886C-C0688FAE2A21}" presName="Name37" presStyleLbl="parChTrans1D2" presStyleIdx="0" presStyleCnt="6"/>
      <dgm:spPr/>
      <dgm:t>
        <a:bodyPr/>
        <a:lstStyle/>
        <a:p>
          <a:endParaRPr lang="es-EC"/>
        </a:p>
      </dgm:t>
    </dgm:pt>
    <dgm:pt modelId="{119B9FBD-07BE-4ABD-8DDD-30B300EE47DE}" type="pres">
      <dgm:prSet presAssocID="{0E63BFB7-6BD4-4265-9428-B542518AAC9D}" presName="hierRoot2" presStyleCnt="0">
        <dgm:presLayoutVars>
          <dgm:hierBranch val="init"/>
        </dgm:presLayoutVars>
      </dgm:prSet>
      <dgm:spPr/>
    </dgm:pt>
    <dgm:pt modelId="{5BDF9B7F-F1E3-4FAC-9633-70527C05B90C}" type="pres">
      <dgm:prSet presAssocID="{0E63BFB7-6BD4-4265-9428-B542518AAC9D}" presName="rootComposite" presStyleCnt="0"/>
      <dgm:spPr/>
    </dgm:pt>
    <dgm:pt modelId="{279A7989-7AC4-47F3-BBCA-0A5D8E55B0C8}" type="pres">
      <dgm:prSet presAssocID="{0E63BFB7-6BD4-4265-9428-B542518AAC9D}" presName="rootText" presStyleLbl="node2" presStyleIdx="0" presStyleCnt="6" custScaleY="153009">
        <dgm:presLayoutVars>
          <dgm:chPref val="3"/>
        </dgm:presLayoutVars>
      </dgm:prSet>
      <dgm:spPr>
        <a:prstGeom prst="foldedCorner">
          <a:avLst/>
        </a:prstGeom>
      </dgm:spPr>
      <dgm:t>
        <a:bodyPr/>
        <a:lstStyle/>
        <a:p>
          <a:endParaRPr lang="es-EC"/>
        </a:p>
      </dgm:t>
    </dgm:pt>
    <dgm:pt modelId="{1FF9D709-BC0D-4C41-8CDC-1B079DCA3726}" type="pres">
      <dgm:prSet presAssocID="{0E63BFB7-6BD4-4265-9428-B542518AAC9D}" presName="rootConnector" presStyleLbl="node2" presStyleIdx="0" presStyleCnt="6"/>
      <dgm:spPr/>
      <dgm:t>
        <a:bodyPr/>
        <a:lstStyle/>
        <a:p>
          <a:endParaRPr lang="es-EC"/>
        </a:p>
      </dgm:t>
    </dgm:pt>
    <dgm:pt modelId="{A536820B-BDC1-4019-87DD-E423E9D44C92}" type="pres">
      <dgm:prSet presAssocID="{0E63BFB7-6BD4-4265-9428-B542518AAC9D}" presName="hierChild4" presStyleCnt="0"/>
      <dgm:spPr/>
    </dgm:pt>
    <dgm:pt modelId="{AF550E19-C728-4541-81DF-6DB35FAF1D25}" type="pres">
      <dgm:prSet presAssocID="{0E63BFB7-6BD4-4265-9428-B542518AAC9D}" presName="hierChild5" presStyleCnt="0"/>
      <dgm:spPr/>
    </dgm:pt>
    <dgm:pt modelId="{F1EEBEB8-5085-47FC-B392-8529709315B1}" type="pres">
      <dgm:prSet presAssocID="{0ED9212A-7063-4259-904C-209415638C0B}" presName="Name37" presStyleLbl="parChTrans1D2" presStyleIdx="1" presStyleCnt="6"/>
      <dgm:spPr/>
      <dgm:t>
        <a:bodyPr/>
        <a:lstStyle/>
        <a:p>
          <a:endParaRPr lang="es-EC"/>
        </a:p>
      </dgm:t>
    </dgm:pt>
    <dgm:pt modelId="{ABF1F7DC-A9C9-49CF-9ED3-D1324DC67A42}" type="pres">
      <dgm:prSet presAssocID="{47303BE5-55CE-4998-99FF-A3F7FEFCF5BD}" presName="hierRoot2" presStyleCnt="0">
        <dgm:presLayoutVars>
          <dgm:hierBranch val="init"/>
        </dgm:presLayoutVars>
      </dgm:prSet>
      <dgm:spPr/>
    </dgm:pt>
    <dgm:pt modelId="{AE99A743-19B5-4D06-863F-9DDFEF31F082}" type="pres">
      <dgm:prSet presAssocID="{47303BE5-55CE-4998-99FF-A3F7FEFCF5BD}" presName="rootComposite" presStyleCnt="0"/>
      <dgm:spPr/>
    </dgm:pt>
    <dgm:pt modelId="{50DB90BD-4281-46F1-A152-F59348CD6B41}" type="pres">
      <dgm:prSet presAssocID="{47303BE5-55CE-4998-99FF-A3F7FEFCF5BD}" presName="rootText" presStyleLbl="node2" presStyleIdx="1" presStyleCnt="6" custScaleY="153009">
        <dgm:presLayoutVars>
          <dgm:chPref val="3"/>
        </dgm:presLayoutVars>
      </dgm:prSet>
      <dgm:spPr>
        <a:prstGeom prst="foldedCorner">
          <a:avLst/>
        </a:prstGeom>
      </dgm:spPr>
      <dgm:t>
        <a:bodyPr/>
        <a:lstStyle/>
        <a:p>
          <a:endParaRPr lang="es-EC"/>
        </a:p>
      </dgm:t>
    </dgm:pt>
    <dgm:pt modelId="{98A733B2-1F47-4216-8DFB-C42170129505}" type="pres">
      <dgm:prSet presAssocID="{47303BE5-55CE-4998-99FF-A3F7FEFCF5BD}" presName="rootConnector" presStyleLbl="node2" presStyleIdx="1" presStyleCnt="6"/>
      <dgm:spPr/>
      <dgm:t>
        <a:bodyPr/>
        <a:lstStyle/>
        <a:p>
          <a:endParaRPr lang="es-EC"/>
        </a:p>
      </dgm:t>
    </dgm:pt>
    <dgm:pt modelId="{2CF88824-15CD-4BFA-A102-B01FE2DBF143}" type="pres">
      <dgm:prSet presAssocID="{47303BE5-55CE-4998-99FF-A3F7FEFCF5BD}" presName="hierChild4" presStyleCnt="0"/>
      <dgm:spPr/>
    </dgm:pt>
    <dgm:pt modelId="{6C51CCD3-8BA9-4337-915B-1F4CA9B497F7}" type="pres">
      <dgm:prSet presAssocID="{47303BE5-55CE-4998-99FF-A3F7FEFCF5BD}" presName="hierChild5" presStyleCnt="0"/>
      <dgm:spPr/>
    </dgm:pt>
    <dgm:pt modelId="{BA2A6E31-5FF4-4F45-9091-DDB6B8F7E94C}" type="pres">
      <dgm:prSet presAssocID="{C21CB79E-E91B-4738-9AE7-AF82AD8B4726}" presName="Name37" presStyleLbl="parChTrans1D2" presStyleIdx="2" presStyleCnt="6"/>
      <dgm:spPr/>
      <dgm:t>
        <a:bodyPr/>
        <a:lstStyle/>
        <a:p>
          <a:endParaRPr lang="es-EC"/>
        </a:p>
      </dgm:t>
    </dgm:pt>
    <dgm:pt modelId="{60BDE02B-0478-4359-AEC6-485CFAE07A8E}" type="pres">
      <dgm:prSet presAssocID="{91989CD7-F31B-4644-A326-3FCA2A354719}" presName="hierRoot2" presStyleCnt="0">
        <dgm:presLayoutVars>
          <dgm:hierBranch val="init"/>
        </dgm:presLayoutVars>
      </dgm:prSet>
      <dgm:spPr/>
    </dgm:pt>
    <dgm:pt modelId="{D25F7EE4-C6DD-4D46-9EFC-1B0A6622536F}" type="pres">
      <dgm:prSet presAssocID="{91989CD7-F31B-4644-A326-3FCA2A354719}" presName="rootComposite" presStyleCnt="0"/>
      <dgm:spPr/>
    </dgm:pt>
    <dgm:pt modelId="{3E54336B-0F27-4986-87A0-1E4343A998EF}" type="pres">
      <dgm:prSet presAssocID="{91989CD7-F31B-4644-A326-3FCA2A354719}" presName="rootText" presStyleLbl="node2" presStyleIdx="2" presStyleCnt="6" custScaleY="153009">
        <dgm:presLayoutVars>
          <dgm:chPref val="3"/>
        </dgm:presLayoutVars>
      </dgm:prSet>
      <dgm:spPr>
        <a:prstGeom prst="foldedCorner">
          <a:avLst/>
        </a:prstGeom>
      </dgm:spPr>
      <dgm:t>
        <a:bodyPr/>
        <a:lstStyle/>
        <a:p>
          <a:endParaRPr lang="es-EC"/>
        </a:p>
      </dgm:t>
    </dgm:pt>
    <dgm:pt modelId="{56C3E4A7-304D-4EF6-B856-183B635ABF6C}" type="pres">
      <dgm:prSet presAssocID="{91989CD7-F31B-4644-A326-3FCA2A354719}" presName="rootConnector" presStyleLbl="node2" presStyleIdx="2" presStyleCnt="6"/>
      <dgm:spPr/>
      <dgm:t>
        <a:bodyPr/>
        <a:lstStyle/>
        <a:p>
          <a:endParaRPr lang="es-EC"/>
        </a:p>
      </dgm:t>
    </dgm:pt>
    <dgm:pt modelId="{7404A720-4475-4209-A5C2-51C19467EEBA}" type="pres">
      <dgm:prSet presAssocID="{91989CD7-F31B-4644-A326-3FCA2A354719}" presName="hierChild4" presStyleCnt="0"/>
      <dgm:spPr/>
    </dgm:pt>
    <dgm:pt modelId="{A4C0BD1B-E477-4677-A271-048D3CDA6D0D}" type="pres">
      <dgm:prSet presAssocID="{91989CD7-F31B-4644-A326-3FCA2A354719}" presName="hierChild5" presStyleCnt="0"/>
      <dgm:spPr/>
    </dgm:pt>
    <dgm:pt modelId="{9CED359E-FFE0-4944-B2FF-555BB6476ADC}" type="pres">
      <dgm:prSet presAssocID="{0E1817A1-7CAC-4DB2-9871-021AEAABC1A0}" presName="Name37" presStyleLbl="parChTrans1D2" presStyleIdx="3" presStyleCnt="6"/>
      <dgm:spPr/>
      <dgm:t>
        <a:bodyPr/>
        <a:lstStyle/>
        <a:p>
          <a:endParaRPr lang="es-EC"/>
        </a:p>
      </dgm:t>
    </dgm:pt>
    <dgm:pt modelId="{F338B349-9497-4289-93D9-392A9D361B18}" type="pres">
      <dgm:prSet presAssocID="{3BC1A551-6516-4F36-B84F-C1D48A87BC8D}" presName="hierRoot2" presStyleCnt="0">
        <dgm:presLayoutVars>
          <dgm:hierBranch val="init"/>
        </dgm:presLayoutVars>
      </dgm:prSet>
      <dgm:spPr/>
    </dgm:pt>
    <dgm:pt modelId="{E8B5BB40-FD0E-4594-AEC1-6E5A4CA3D275}" type="pres">
      <dgm:prSet presAssocID="{3BC1A551-6516-4F36-B84F-C1D48A87BC8D}" presName="rootComposite" presStyleCnt="0"/>
      <dgm:spPr/>
    </dgm:pt>
    <dgm:pt modelId="{45CA69B2-8F2F-41E5-BABD-BB514CC9118C}" type="pres">
      <dgm:prSet presAssocID="{3BC1A551-6516-4F36-B84F-C1D48A87BC8D}" presName="rootText" presStyleLbl="node2" presStyleIdx="3" presStyleCnt="6" custScaleY="153009">
        <dgm:presLayoutVars>
          <dgm:chPref val="3"/>
        </dgm:presLayoutVars>
      </dgm:prSet>
      <dgm:spPr>
        <a:prstGeom prst="foldedCorner">
          <a:avLst/>
        </a:prstGeom>
      </dgm:spPr>
      <dgm:t>
        <a:bodyPr/>
        <a:lstStyle/>
        <a:p>
          <a:endParaRPr lang="es-EC"/>
        </a:p>
      </dgm:t>
    </dgm:pt>
    <dgm:pt modelId="{EE1AA919-7D87-4659-9732-9D8BD8DF1758}" type="pres">
      <dgm:prSet presAssocID="{3BC1A551-6516-4F36-B84F-C1D48A87BC8D}" presName="rootConnector" presStyleLbl="node2" presStyleIdx="3" presStyleCnt="6"/>
      <dgm:spPr/>
      <dgm:t>
        <a:bodyPr/>
        <a:lstStyle/>
        <a:p>
          <a:endParaRPr lang="es-EC"/>
        </a:p>
      </dgm:t>
    </dgm:pt>
    <dgm:pt modelId="{04B27B1D-4BD3-4E42-B868-CB05807C9FA1}" type="pres">
      <dgm:prSet presAssocID="{3BC1A551-6516-4F36-B84F-C1D48A87BC8D}" presName="hierChild4" presStyleCnt="0"/>
      <dgm:spPr/>
    </dgm:pt>
    <dgm:pt modelId="{F7A11950-51F8-4479-9785-6109110940CE}" type="pres">
      <dgm:prSet presAssocID="{3BC1A551-6516-4F36-B84F-C1D48A87BC8D}" presName="hierChild5" presStyleCnt="0"/>
      <dgm:spPr/>
    </dgm:pt>
    <dgm:pt modelId="{EBAE0377-67F1-4D9D-9DD3-4D5933EA9FBD}" type="pres">
      <dgm:prSet presAssocID="{BBC1F415-88ED-46C8-8506-584960765BF7}" presName="Name37" presStyleLbl="parChTrans1D2" presStyleIdx="4" presStyleCnt="6"/>
      <dgm:spPr/>
      <dgm:t>
        <a:bodyPr/>
        <a:lstStyle/>
        <a:p>
          <a:endParaRPr lang="es-EC"/>
        </a:p>
      </dgm:t>
    </dgm:pt>
    <dgm:pt modelId="{F73D7978-D5DC-49DD-806A-66BE9D778639}" type="pres">
      <dgm:prSet presAssocID="{14383848-2BBA-41C2-8732-909CFA1FC04F}" presName="hierRoot2" presStyleCnt="0">
        <dgm:presLayoutVars>
          <dgm:hierBranch val="init"/>
        </dgm:presLayoutVars>
      </dgm:prSet>
      <dgm:spPr/>
    </dgm:pt>
    <dgm:pt modelId="{B412316C-9AD0-4E6F-BB6A-9FC0F2DE86E4}" type="pres">
      <dgm:prSet presAssocID="{14383848-2BBA-41C2-8732-909CFA1FC04F}" presName="rootComposite" presStyleCnt="0"/>
      <dgm:spPr/>
    </dgm:pt>
    <dgm:pt modelId="{C6B51520-B477-4A3B-8B80-07685DF986F7}" type="pres">
      <dgm:prSet presAssocID="{14383848-2BBA-41C2-8732-909CFA1FC04F}" presName="rootText" presStyleLbl="node2" presStyleIdx="4" presStyleCnt="6" custScaleY="153009">
        <dgm:presLayoutVars>
          <dgm:chPref val="3"/>
        </dgm:presLayoutVars>
      </dgm:prSet>
      <dgm:spPr>
        <a:prstGeom prst="foldedCorner">
          <a:avLst/>
        </a:prstGeom>
      </dgm:spPr>
      <dgm:t>
        <a:bodyPr/>
        <a:lstStyle/>
        <a:p>
          <a:endParaRPr lang="es-EC"/>
        </a:p>
      </dgm:t>
    </dgm:pt>
    <dgm:pt modelId="{8C3789A1-0A38-47FF-B361-3594829FCFB0}" type="pres">
      <dgm:prSet presAssocID="{14383848-2BBA-41C2-8732-909CFA1FC04F}" presName="rootConnector" presStyleLbl="node2" presStyleIdx="4" presStyleCnt="6"/>
      <dgm:spPr/>
      <dgm:t>
        <a:bodyPr/>
        <a:lstStyle/>
        <a:p>
          <a:endParaRPr lang="es-EC"/>
        </a:p>
      </dgm:t>
    </dgm:pt>
    <dgm:pt modelId="{978B34C7-5F77-40B0-95F5-FAC631FC169A}" type="pres">
      <dgm:prSet presAssocID="{14383848-2BBA-41C2-8732-909CFA1FC04F}" presName="hierChild4" presStyleCnt="0"/>
      <dgm:spPr/>
    </dgm:pt>
    <dgm:pt modelId="{19A686FC-C9FC-49F4-8745-58826C866D49}" type="pres">
      <dgm:prSet presAssocID="{14383848-2BBA-41C2-8732-909CFA1FC04F}" presName="hierChild5" presStyleCnt="0"/>
      <dgm:spPr/>
    </dgm:pt>
    <dgm:pt modelId="{DC999E19-9D55-498F-A91A-CF05C83DFC66}" type="pres">
      <dgm:prSet presAssocID="{4DEAE9F0-0FA4-47E5-819D-C885DF2DF935}" presName="Name37" presStyleLbl="parChTrans1D2" presStyleIdx="5" presStyleCnt="6"/>
      <dgm:spPr/>
      <dgm:t>
        <a:bodyPr/>
        <a:lstStyle/>
        <a:p>
          <a:endParaRPr lang="es-EC"/>
        </a:p>
      </dgm:t>
    </dgm:pt>
    <dgm:pt modelId="{1912EB3D-9060-4F25-A5C6-3663127D7800}" type="pres">
      <dgm:prSet presAssocID="{D6E1EF91-4204-4EB0-AFE1-7CEA8FE3660D}" presName="hierRoot2" presStyleCnt="0">
        <dgm:presLayoutVars>
          <dgm:hierBranch val="init"/>
        </dgm:presLayoutVars>
      </dgm:prSet>
      <dgm:spPr/>
    </dgm:pt>
    <dgm:pt modelId="{B325062C-F470-409D-88BE-2880582F5F42}" type="pres">
      <dgm:prSet presAssocID="{D6E1EF91-4204-4EB0-AFE1-7CEA8FE3660D}" presName="rootComposite" presStyleCnt="0"/>
      <dgm:spPr/>
    </dgm:pt>
    <dgm:pt modelId="{8498EDA4-5168-4B42-887A-7C62CEC058A9}" type="pres">
      <dgm:prSet presAssocID="{D6E1EF91-4204-4EB0-AFE1-7CEA8FE3660D}" presName="rootText" presStyleLbl="node2" presStyleIdx="5" presStyleCnt="6" custScaleY="153009">
        <dgm:presLayoutVars>
          <dgm:chPref val="3"/>
        </dgm:presLayoutVars>
      </dgm:prSet>
      <dgm:spPr>
        <a:prstGeom prst="foldedCorner">
          <a:avLst/>
        </a:prstGeom>
      </dgm:spPr>
      <dgm:t>
        <a:bodyPr/>
        <a:lstStyle/>
        <a:p>
          <a:endParaRPr lang="es-EC"/>
        </a:p>
      </dgm:t>
    </dgm:pt>
    <dgm:pt modelId="{3413C2C7-12BE-464B-8990-69499F7425B2}" type="pres">
      <dgm:prSet presAssocID="{D6E1EF91-4204-4EB0-AFE1-7CEA8FE3660D}" presName="rootConnector" presStyleLbl="node2" presStyleIdx="5" presStyleCnt="6"/>
      <dgm:spPr/>
      <dgm:t>
        <a:bodyPr/>
        <a:lstStyle/>
        <a:p>
          <a:endParaRPr lang="es-EC"/>
        </a:p>
      </dgm:t>
    </dgm:pt>
    <dgm:pt modelId="{3E674AE5-6D44-4F01-81C7-19A191EE3C92}" type="pres">
      <dgm:prSet presAssocID="{D6E1EF91-4204-4EB0-AFE1-7CEA8FE3660D}" presName="hierChild4" presStyleCnt="0"/>
      <dgm:spPr/>
    </dgm:pt>
    <dgm:pt modelId="{3818BF68-B729-4E7C-B512-1A957AB0EA5D}" type="pres">
      <dgm:prSet presAssocID="{D6E1EF91-4204-4EB0-AFE1-7CEA8FE3660D}" presName="hierChild5" presStyleCnt="0"/>
      <dgm:spPr/>
    </dgm:pt>
    <dgm:pt modelId="{6D5727C4-5342-42FD-B589-DC4E0CC95ECB}" type="pres">
      <dgm:prSet presAssocID="{8EEAF050-3135-4659-92BE-7862645D994F}" presName="hierChild3" presStyleCnt="0"/>
      <dgm:spPr/>
    </dgm:pt>
  </dgm:ptLst>
  <dgm:cxnLst>
    <dgm:cxn modelId="{3019772D-5402-4E84-B91E-E2F869C466B6}" type="presOf" srcId="{0E63BFB7-6BD4-4265-9428-B542518AAC9D}" destId="{279A7989-7AC4-47F3-BBCA-0A5D8E55B0C8}" srcOrd="0" destOrd="0" presId="urn:microsoft.com/office/officeart/2005/8/layout/orgChart1"/>
    <dgm:cxn modelId="{122EEF9D-5E04-4393-8568-8285F8B71EBB}" type="presOf" srcId="{DAAF968E-E497-434F-886C-C0688FAE2A21}" destId="{5FAABDED-E6B3-4E4C-A8AC-D4D9C502D9C5}" srcOrd="0" destOrd="0" presId="urn:microsoft.com/office/officeart/2005/8/layout/orgChart1"/>
    <dgm:cxn modelId="{20429377-C604-4542-88A9-D312FADAB4F1}" type="presOf" srcId="{47303BE5-55CE-4998-99FF-A3F7FEFCF5BD}" destId="{98A733B2-1F47-4216-8DFB-C42170129505}" srcOrd="1" destOrd="0" presId="urn:microsoft.com/office/officeart/2005/8/layout/orgChart1"/>
    <dgm:cxn modelId="{C9D71761-197C-405B-8A36-18320E7EBEBA}" srcId="{8EEAF050-3135-4659-92BE-7862645D994F}" destId="{91989CD7-F31B-4644-A326-3FCA2A354719}" srcOrd="2" destOrd="0" parTransId="{C21CB79E-E91B-4738-9AE7-AF82AD8B4726}" sibTransId="{5990CE90-C17B-4565-B098-90FF74E4EDEA}"/>
    <dgm:cxn modelId="{5145FD64-F390-4D06-99B2-1F75A6D5D694}" type="presOf" srcId="{B2DDD078-5744-41CE-B5C0-E83977C15399}" destId="{91A6475C-777D-4BF3-A8FA-999C37BF02DA}" srcOrd="0" destOrd="0" presId="urn:microsoft.com/office/officeart/2005/8/layout/orgChart1"/>
    <dgm:cxn modelId="{745358AA-F5C3-4204-AEF7-2B61EF59D04E}" type="presOf" srcId="{3BC1A551-6516-4F36-B84F-C1D48A87BC8D}" destId="{45CA69B2-8F2F-41E5-BABD-BB514CC9118C}" srcOrd="0" destOrd="0" presId="urn:microsoft.com/office/officeart/2005/8/layout/orgChart1"/>
    <dgm:cxn modelId="{D44467A8-F926-4388-982C-5E94CE777F81}" srcId="{8EEAF050-3135-4659-92BE-7862645D994F}" destId="{14383848-2BBA-41C2-8732-909CFA1FC04F}" srcOrd="4" destOrd="0" parTransId="{BBC1F415-88ED-46C8-8506-584960765BF7}" sibTransId="{DC6BDBD6-7573-4F09-A5A3-33A8212A8688}"/>
    <dgm:cxn modelId="{2CB70AFA-11B2-4E13-B2C9-A2E4441570EF}" srcId="{8EEAF050-3135-4659-92BE-7862645D994F}" destId="{0E63BFB7-6BD4-4265-9428-B542518AAC9D}" srcOrd="0" destOrd="0" parTransId="{DAAF968E-E497-434F-886C-C0688FAE2A21}" sibTransId="{32854D6B-CFC9-473A-9F3D-0F60477647CE}"/>
    <dgm:cxn modelId="{317FCCFB-D951-4A2A-A854-53045756EB8F}" type="presOf" srcId="{8EEAF050-3135-4659-92BE-7862645D994F}" destId="{B2CB4F1A-7C6D-4A62-BAB6-03F95C065A9C}" srcOrd="1" destOrd="0" presId="urn:microsoft.com/office/officeart/2005/8/layout/orgChart1"/>
    <dgm:cxn modelId="{EB045D85-FA3D-4DA6-B7E9-1ABE6AAC664D}" type="presOf" srcId="{4DEAE9F0-0FA4-47E5-819D-C885DF2DF935}" destId="{DC999E19-9D55-498F-A91A-CF05C83DFC66}" srcOrd="0" destOrd="0" presId="urn:microsoft.com/office/officeart/2005/8/layout/orgChart1"/>
    <dgm:cxn modelId="{493E3597-7B34-43ED-A8B6-6E9688CE3D37}" type="presOf" srcId="{3BC1A551-6516-4F36-B84F-C1D48A87BC8D}" destId="{EE1AA919-7D87-4659-9732-9D8BD8DF1758}" srcOrd="1" destOrd="0" presId="urn:microsoft.com/office/officeart/2005/8/layout/orgChart1"/>
    <dgm:cxn modelId="{983ECB07-8F7E-474E-8018-C5270DC02F68}" type="presOf" srcId="{14383848-2BBA-41C2-8732-909CFA1FC04F}" destId="{8C3789A1-0A38-47FF-B361-3594829FCFB0}" srcOrd="1" destOrd="0" presId="urn:microsoft.com/office/officeart/2005/8/layout/orgChart1"/>
    <dgm:cxn modelId="{91F64D01-CD30-451D-BE9D-B14643D9F237}" type="presOf" srcId="{47303BE5-55CE-4998-99FF-A3F7FEFCF5BD}" destId="{50DB90BD-4281-46F1-A152-F59348CD6B41}" srcOrd="0" destOrd="0" presId="urn:microsoft.com/office/officeart/2005/8/layout/orgChart1"/>
    <dgm:cxn modelId="{CA9A227E-637B-4222-9981-F55A4D43BA6C}" type="presOf" srcId="{0E1817A1-7CAC-4DB2-9871-021AEAABC1A0}" destId="{9CED359E-FFE0-4944-B2FF-555BB6476ADC}" srcOrd="0" destOrd="0" presId="urn:microsoft.com/office/officeart/2005/8/layout/orgChart1"/>
    <dgm:cxn modelId="{C71B8C39-BB52-45FC-802C-DB139F4C0B9E}" srcId="{8EEAF050-3135-4659-92BE-7862645D994F}" destId="{D6E1EF91-4204-4EB0-AFE1-7CEA8FE3660D}" srcOrd="5" destOrd="0" parTransId="{4DEAE9F0-0FA4-47E5-819D-C885DF2DF935}" sibTransId="{822B66A9-1243-4D15-9CA7-C846256EB775}"/>
    <dgm:cxn modelId="{E70F871C-9BBC-4E92-A3AD-2CF3D65E4603}" type="presOf" srcId="{14383848-2BBA-41C2-8732-909CFA1FC04F}" destId="{C6B51520-B477-4A3B-8B80-07685DF986F7}" srcOrd="0" destOrd="0" presId="urn:microsoft.com/office/officeart/2005/8/layout/orgChart1"/>
    <dgm:cxn modelId="{9D941194-D74C-4B40-8D9D-F244C1942130}" srcId="{8EEAF050-3135-4659-92BE-7862645D994F}" destId="{47303BE5-55CE-4998-99FF-A3F7FEFCF5BD}" srcOrd="1" destOrd="0" parTransId="{0ED9212A-7063-4259-904C-209415638C0B}" sibTransId="{A64A67F7-F596-4A8F-99D4-99C8E37082D0}"/>
    <dgm:cxn modelId="{6C6FFAE6-D4DE-4ED2-9C76-ECD4D9BFE6A3}" type="presOf" srcId="{0E63BFB7-6BD4-4265-9428-B542518AAC9D}" destId="{1FF9D709-BC0D-4C41-8CDC-1B079DCA3726}" srcOrd="1" destOrd="0" presId="urn:microsoft.com/office/officeart/2005/8/layout/orgChart1"/>
    <dgm:cxn modelId="{18FA8C28-6492-4C07-96D4-75196C49BD56}" type="presOf" srcId="{D6E1EF91-4204-4EB0-AFE1-7CEA8FE3660D}" destId="{8498EDA4-5168-4B42-887A-7C62CEC058A9}" srcOrd="0" destOrd="0" presId="urn:microsoft.com/office/officeart/2005/8/layout/orgChart1"/>
    <dgm:cxn modelId="{A4F64683-4CCE-4F34-82F1-0082556AB140}" type="presOf" srcId="{BBC1F415-88ED-46C8-8506-584960765BF7}" destId="{EBAE0377-67F1-4D9D-9DD3-4D5933EA9FBD}" srcOrd="0" destOrd="0" presId="urn:microsoft.com/office/officeart/2005/8/layout/orgChart1"/>
    <dgm:cxn modelId="{29A370B4-E1EA-414C-930D-F7C395388278}" type="presOf" srcId="{91989CD7-F31B-4644-A326-3FCA2A354719}" destId="{3E54336B-0F27-4986-87A0-1E4343A998EF}" srcOrd="0" destOrd="0" presId="urn:microsoft.com/office/officeart/2005/8/layout/orgChart1"/>
    <dgm:cxn modelId="{F5C1FD64-E58F-4EE1-8337-8745392C1326}" type="presOf" srcId="{8EEAF050-3135-4659-92BE-7862645D994F}" destId="{4CAB8CF2-2305-4602-876B-D62D209607F1}" srcOrd="0" destOrd="0" presId="urn:microsoft.com/office/officeart/2005/8/layout/orgChart1"/>
    <dgm:cxn modelId="{0F5385EB-3D4A-47CF-95E5-302996D1D48A}" type="presOf" srcId="{91989CD7-F31B-4644-A326-3FCA2A354719}" destId="{56C3E4A7-304D-4EF6-B856-183B635ABF6C}" srcOrd="1" destOrd="0" presId="urn:microsoft.com/office/officeart/2005/8/layout/orgChart1"/>
    <dgm:cxn modelId="{A9D7D523-B500-452B-B30E-68D4C47D7098}" type="presOf" srcId="{C21CB79E-E91B-4738-9AE7-AF82AD8B4726}" destId="{BA2A6E31-5FF4-4F45-9091-DDB6B8F7E94C}" srcOrd="0" destOrd="0" presId="urn:microsoft.com/office/officeart/2005/8/layout/orgChart1"/>
    <dgm:cxn modelId="{3BFFC7AE-F74C-4FBB-94EA-BA7DA1BD2E11}" type="presOf" srcId="{D6E1EF91-4204-4EB0-AFE1-7CEA8FE3660D}" destId="{3413C2C7-12BE-464B-8990-69499F7425B2}" srcOrd="1" destOrd="0" presId="urn:microsoft.com/office/officeart/2005/8/layout/orgChart1"/>
    <dgm:cxn modelId="{F589CB65-F5DE-4307-9952-C3ABF8A0426A}" type="presOf" srcId="{0ED9212A-7063-4259-904C-209415638C0B}" destId="{F1EEBEB8-5085-47FC-B392-8529709315B1}" srcOrd="0" destOrd="0" presId="urn:microsoft.com/office/officeart/2005/8/layout/orgChart1"/>
    <dgm:cxn modelId="{42131B01-E1D5-466E-8B92-33BD734AEB34}" srcId="{8EEAF050-3135-4659-92BE-7862645D994F}" destId="{3BC1A551-6516-4F36-B84F-C1D48A87BC8D}" srcOrd="3" destOrd="0" parTransId="{0E1817A1-7CAC-4DB2-9871-021AEAABC1A0}" sibTransId="{D008601D-D663-49FA-9893-AC0E37A81D38}"/>
    <dgm:cxn modelId="{BAF50ED0-352F-4E5E-BE09-0AC98B595A67}" srcId="{B2DDD078-5744-41CE-B5C0-E83977C15399}" destId="{8EEAF050-3135-4659-92BE-7862645D994F}" srcOrd="0" destOrd="0" parTransId="{2DEB75C4-7C93-4C3F-8485-361E5AF18A6A}" sibTransId="{748D42E2-B808-4A98-8BAB-23B49675A321}"/>
    <dgm:cxn modelId="{E346BB5D-CFE6-4075-A97A-C32C3AEAFA0D}" type="presParOf" srcId="{91A6475C-777D-4BF3-A8FA-999C37BF02DA}" destId="{4F2B4D02-B46F-4F22-9338-E0238991DC52}" srcOrd="0" destOrd="0" presId="urn:microsoft.com/office/officeart/2005/8/layout/orgChart1"/>
    <dgm:cxn modelId="{11A2CF04-4B5A-45D2-88BA-7716B0F91B4F}" type="presParOf" srcId="{4F2B4D02-B46F-4F22-9338-E0238991DC52}" destId="{DA5BE56E-473F-4698-B4BC-7C317CD2334E}" srcOrd="0" destOrd="0" presId="urn:microsoft.com/office/officeart/2005/8/layout/orgChart1"/>
    <dgm:cxn modelId="{8F5CA303-12BA-4AA5-9FE4-98B8EE5228CA}" type="presParOf" srcId="{DA5BE56E-473F-4698-B4BC-7C317CD2334E}" destId="{4CAB8CF2-2305-4602-876B-D62D209607F1}" srcOrd="0" destOrd="0" presId="urn:microsoft.com/office/officeart/2005/8/layout/orgChart1"/>
    <dgm:cxn modelId="{3214B74A-9C5D-4CF3-AB41-65DD52852788}" type="presParOf" srcId="{DA5BE56E-473F-4698-B4BC-7C317CD2334E}" destId="{B2CB4F1A-7C6D-4A62-BAB6-03F95C065A9C}" srcOrd="1" destOrd="0" presId="urn:microsoft.com/office/officeart/2005/8/layout/orgChart1"/>
    <dgm:cxn modelId="{E3484F9C-D678-4EF9-8B5B-1BD9B51A2256}" type="presParOf" srcId="{4F2B4D02-B46F-4F22-9338-E0238991DC52}" destId="{2C5C4FB5-20A3-4BF3-BEB2-FC8086300561}" srcOrd="1" destOrd="0" presId="urn:microsoft.com/office/officeart/2005/8/layout/orgChart1"/>
    <dgm:cxn modelId="{64F6A497-E263-40E2-8A8D-365018472E01}" type="presParOf" srcId="{2C5C4FB5-20A3-4BF3-BEB2-FC8086300561}" destId="{5FAABDED-E6B3-4E4C-A8AC-D4D9C502D9C5}" srcOrd="0" destOrd="0" presId="urn:microsoft.com/office/officeart/2005/8/layout/orgChart1"/>
    <dgm:cxn modelId="{6ED859F8-D468-45B3-B76C-AB88985029FB}" type="presParOf" srcId="{2C5C4FB5-20A3-4BF3-BEB2-FC8086300561}" destId="{119B9FBD-07BE-4ABD-8DDD-30B300EE47DE}" srcOrd="1" destOrd="0" presId="urn:microsoft.com/office/officeart/2005/8/layout/orgChart1"/>
    <dgm:cxn modelId="{2A049634-B6F7-40FC-8F68-BF2C4EB60F64}" type="presParOf" srcId="{119B9FBD-07BE-4ABD-8DDD-30B300EE47DE}" destId="{5BDF9B7F-F1E3-4FAC-9633-70527C05B90C}" srcOrd="0" destOrd="0" presId="urn:microsoft.com/office/officeart/2005/8/layout/orgChart1"/>
    <dgm:cxn modelId="{5BEF922E-04F8-4F9F-BFF8-DE9A407CE211}" type="presParOf" srcId="{5BDF9B7F-F1E3-4FAC-9633-70527C05B90C}" destId="{279A7989-7AC4-47F3-BBCA-0A5D8E55B0C8}" srcOrd="0" destOrd="0" presId="urn:microsoft.com/office/officeart/2005/8/layout/orgChart1"/>
    <dgm:cxn modelId="{2D5FF899-EE92-488D-BA22-DF73EFB9CD7C}" type="presParOf" srcId="{5BDF9B7F-F1E3-4FAC-9633-70527C05B90C}" destId="{1FF9D709-BC0D-4C41-8CDC-1B079DCA3726}" srcOrd="1" destOrd="0" presId="urn:microsoft.com/office/officeart/2005/8/layout/orgChart1"/>
    <dgm:cxn modelId="{85E74E71-6E76-4FB0-BEDD-9498E844B7CC}" type="presParOf" srcId="{119B9FBD-07BE-4ABD-8DDD-30B300EE47DE}" destId="{A536820B-BDC1-4019-87DD-E423E9D44C92}" srcOrd="1" destOrd="0" presId="urn:microsoft.com/office/officeart/2005/8/layout/orgChart1"/>
    <dgm:cxn modelId="{CAB51A59-9FD9-439A-8147-B5B6B0D16B56}" type="presParOf" srcId="{119B9FBD-07BE-4ABD-8DDD-30B300EE47DE}" destId="{AF550E19-C728-4541-81DF-6DB35FAF1D25}" srcOrd="2" destOrd="0" presId="urn:microsoft.com/office/officeart/2005/8/layout/orgChart1"/>
    <dgm:cxn modelId="{848E9D46-637B-4BB5-88AE-361BD1A34933}" type="presParOf" srcId="{2C5C4FB5-20A3-4BF3-BEB2-FC8086300561}" destId="{F1EEBEB8-5085-47FC-B392-8529709315B1}" srcOrd="2" destOrd="0" presId="urn:microsoft.com/office/officeart/2005/8/layout/orgChart1"/>
    <dgm:cxn modelId="{A81BE886-4AE4-463F-8BA1-68F0767F16CF}" type="presParOf" srcId="{2C5C4FB5-20A3-4BF3-BEB2-FC8086300561}" destId="{ABF1F7DC-A9C9-49CF-9ED3-D1324DC67A42}" srcOrd="3" destOrd="0" presId="urn:microsoft.com/office/officeart/2005/8/layout/orgChart1"/>
    <dgm:cxn modelId="{BECF735B-32EA-42F9-8B5A-6A30E9EE8C17}" type="presParOf" srcId="{ABF1F7DC-A9C9-49CF-9ED3-D1324DC67A42}" destId="{AE99A743-19B5-4D06-863F-9DDFEF31F082}" srcOrd="0" destOrd="0" presId="urn:microsoft.com/office/officeart/2005/8/layout/orgChart1"/>
    <dgm:cxn modelId="{EC81ADCA-724F-438D-B73C-243AFA28374D}" type="presParOf" srcId="{AE99A743-19B5-4D06-863F-9DDFEF31F082}" destId="{50DB90BD-4281-46F1-A152-F59348CD6B41}" srcOrd="0" destOrd="0" presId="urn:microsoft.com/office/officeart/2005/8/layout/orgChart1"/>
    <dgm:cxn modelId="{2423E80B-8648-4525-89C6-437BF540D815}" type="presParOf" srcId="{AE99A743-19B5-4D06-863F-9DDFEF31F082}" destId="{98A733B2-1F47-4216-8DFB-C42170129505}" srcOrd="1" destOrd="0" presId="urn:microsoft.com/office/officeart/2005/8/layout/orgChart1"/>
    <dgm:cxn modelId="{161D7045-769B-4E2D-8E44-C4E098168B6E}" type="presParOf" srcId="{ABF1F7DC-A9C9-49CF-9ED3-D1324DC67A42}" destId="{2CF88824-15CD-4BFA-A102-B01FE2DBF143}" srcOrd="1" destOrd="0" presId="urn:microsoft.com/office/officeart/2005/8/layout/orgChart1"/>
    <dgm:cxn modelId="{7CD9D340-E876-49BD-97DA-E3E2CD8E00BC}" type="presParOf" srcId="{ABF1F7DC-A9C9-49CF-9ED3-D1324DC67A42}" destId="{6C51CCD3-8BA9-4337-915B-1F4CA9B497F7}" srcOrd="2" destOrd="0" presId="urn:microsoft.com/office/officeart/2005/8/layout/orgChart1"/>
    <dgm:cxn modelId="{D812823C-8828-40CC-9C22-DE056DDE2CB0}" type="presParOf" srcId="{2C5C4FB5-20A3-4BF3-BEB2-FC8086300561}" destId="{BA2A6E31-5FF4-4F45-9091-DDB6B8F7E94C}" srcOrd="4" destOrd="0" presId="urn:microsoft.com/office/officeart/2005/8/layout/orgChart1"/>
    <dgm:cxn modelId="{33814D8F-D9C6-4205-B8C4-508140D3CF7E}" type="presParOf" srcId="{2C5C4FB5-20A3-4BF3-BEB2-FC8086300561}" destId="{60BDE02B-0478-4359-AEC6-485CFAE07A8E}" srcOrd="5" destOrd="0" presId="urn:microsoft.com/office/officeart/2005/8/layout/orgChart1"/>
    <dgm:cxn modelId="{1A382983-DAAD-4F99-9894-A216BB365A42}" type="presParOf" srcId="{60BDE02B-0478-4359-AEC6-485CFAE07A8E}" destId="{D25F7EE4-C6DD-4D46-9EFC-1B0A6622536F}" srcOrd="0" destOrd="0" presId="urn:microsoft.com/office/officeart/2005/8/layout/orgChart1"/>
    <dgm:cxn modelId="{554537A6-422E-4D57-A6F8-DCA06A3FABF2}" type="presParOf" srcId="{D25F7EE4-C6DD-4D46-9EFC-1B0A6622536F}" destId="{3E54336B-0F27-4986-87A0-1E4343A998EF}" srcOrd="0" destOrd="0" presId="urn:microsoft.com/office/officeart/2005/8/layout/orgChart1"/>
    <dgm:cxn modelId="{4B7B50EC-BD3F-48FB-9729-1B3EA510562C}" type="presParOf" srcId="{D25F7EE4-C6DD-4D46-9EFC-1B0A6622536F}" destId="{56C3E4A7-304D-4EF6-B856-183B635ABF6C}" srcOrd="1" destOrd="0" presId="urn:microsoft.com/office/officeart/2005/8/layout/orgChart1"/>
    <dgm:cxn modelId="{64724295-023A-47DB-B722-0028DD3D7405}" type="presParOf" srcId="{60BDE02B-0478-4359-AEC6-485CFAE07A8E}" destId="{7404A720-4475-4209-A5C2-51C19467EEBA}" srcOrd="1" destOrd="0" presId="urn:microsoft.com/office/officeart/2005/8/layout/orgChart1"/>
    <dgm:cxn modelId="{D0306515-3F51-4EF3-A40F-AA75BE9B1CBA}" type="presParOf" srcId="{60BDE02B-0478-4359-AEC6-485CFAE07A8E}" destId="{A4C0BD1B-E477-4677-A271-048D3CDA6D0D}" srcOrd="2" destOrd="0" presId="urn:microsoft.com/office/officeart/2005/8/layout/orgChart1"/>
    <dgm:cxn modelId="{EB1852CA-7878-478D-8240-5A475CF3D7D5}" type="presParOf" srcId="{2C5C4FB5-20A3-4BF3-BEB2-FC8086300561}" destId="{9CED359E-FFE0-4944-B2FF-555BB6476ADC}" srcOrd="6" destOrd="0" presId="urn:microsoft.com/office/officeart/2005/8/layout/orgChart1"/>
    <dgm:cxn modelId="{AD8119A3-AB3E-4565-8C76-03AD43E33000}" type="presParOf" srcId="{2C5C4FB5-20A3-4BF3-BEB2-FC8086300561}" destId="{F338B349-9497-4289-93D9-392A9D361B18}" srcOrd="7" destOrd="0" presId="urn:microsoft.com/office/officeart/2005/8/layout/orgChart1"/>
    <dgm:cxn modelId="{123D5DC8-2220-49D4-80C2-FE2BB7C2074A}" type="presParOf" srcId="{F338B349-9497-4289-93D9-392A9D361B18}" destId="{E8B5BB40-FD0E-4594-AEC1-6E5A4CA3D275}" srcOrd="0" destOrd="0" presId="urn:microsoft.com/office/officeart/2005/8/layout/orgChart1"/>
    <dgm:cxn modelId="{55F87E79-4953-41D2-9890-A78C6EF1343C}" type="presParOf" srcId="{E8B5BB40-FD0E-4594-AEC1-6E5A4CA3D275}" destId="{45CA69B2-8F2F-41E5-BABD-BB514CC9118C}" srcOrd="0" destOrd="0" presId="urn:microsoft.com/office/officeart/2005/8/layout/orgChart1"/>
    <dgm:cxn modelId="{317F8AA8-85D8-4773-A608-772C6B731FAE}" type="presParOf" srcId="{E8B5BB40-FD0E-4594-AEC1-6E5A4CA3D275}" destId="{EE1AA919-7D87-4659-9732-9D8BD8DF1758}" srcOrd="1" destOrd="0" presId="urn:microsoft.com/office/officeart/2005/8/layout/orgChart1"/>
    <dgm:cxn modelId="{E8C43A22-4999-4C7C-82BE-AD15E7B82118}" type="presParOf" srcId="{F338B349-9497-4289-93D9-392A9D361B18}" destId="{04B27B1D-4BD3-4E42-B868-CB05807C9FA1}" srcOrd="1" destOrd="0" presId="urn:microsoft.com/office/officeart/2005/8/layout/orgChart1"/>
    <dgm:cxn modelId="{DFCCD289-72EF-4E8E-A3DE-94EC369F398C}" type="presParOf" srcId="{F338B349-9497-4289-93D9-392A9D361B18}" destId="{F7A11950-51F8-4479-9785-6109110940CE}" srcOrd="2" destOrd="0" presId="urn:microsoft.com/office/officeart/2005/8/layout/orgChart1"/>
    <dgm:cxn modelId="{5F992D45-1BEE-431C-A4DD-54D5C4B3D64B}" type="presParOf" srcId="{2C5C4FB5-20A3-4BF3-BEB2-FC8086300561}" destId="{EBAE0377-67F1-4D9D-9DD3-4D5933EA9FBD}" srcOrd="8" destOrd="0" presId="urn:microsoft.com/office/officeart/2005/8/layout/orgChart1"/>
    <dgm:cxn modelId="{125DE9A5-20A1-4DD0-BEE8-27FBEBCD1040}" type="presParOf" srcId="{2C5C4FB5-20A3-4BF3-BEB2-FC8086300561}" destId="{F73D7978-D5DC-49DD-806A-66BE9D778639}" srcOrd="9" destOrd="0" presId="urn:microsoft.com/office/officeart/2005/8/layout/orgChart1"/>
    <dgm:cxn modelId="{512B0181-0131-4CF6-BB1A-A851ED57DAF7}" type="presParOf" srcId="{F73D7978-D5DC-49DD-806A-66BE9D778639}" destId="{B412316C-9AD0-4E6F-BB6A-9FC0F2DE86E4}" srcOrd="0" destOrd="0" presId="urn:microsoft.com/office/officeart/2005/8/layout/orgChart1"/>
    <dgm:cxn modelId="{08487D54-D723-44C4-86F2-4EC804092A19}" type="presParOf" srcId="{B412316C-9AD0-4E6F-BB6A-9FC0F2DE86E4}" destId="{C6B51520-B477-4A3B-8B80-07685DF986F7}" srcOrd="0" destOrd="0" presId="urn:microsoft.com/office/officeart/2005/8/layout/orgChart1"/>
    <dgm:cxn modelId="{C385971B-CF87-4918-9AA7-AE60088001C5}" type="presParOf" srcId="{B412316C-9AD0-4E6F-BB6A-9FC0F2DE86E4}" destId="{8C3789A1-0A38-47FF-B361-3594829FCFB0}" srcOrd="1" destOrd="0" presId="urn:microsoft.com/office/officeart/2005/8/layout/orgChart1"/>
    <dgm:cxn modelId="{DEC568D7-6934-4294-B619-6A147849571A}" type="presParOf" srcId="{F73D7978-D5DC-49DD-806A-66BE9D778639}" destId="{978B34C7-5F77-40B0-95F5-FAC631FC169A}" srcOrd="1" destOrd="0" presId="urn:microsoft.com/office/officeart/2005/8/layout/orgChart1"/>
    <dgm:cxn modelId="{111B938A-B283-436F-AB12-030561480027}" type="presParOf" srcId="{F73D7978-D5DC-49DD-806A-66BE9D778639}" destId="{19A686FC-C9FC-49F4-8745-58826C866D49}" srcOrd="2" destOrd="0" presId="urn:microsoft.com/office/officeart/2005/8/layout/orgChart1"/>
    <dgm:cxn modelId="{6CC5D466-9973-4B5E-8B9F-93C09A493F9B}" type="presParOf" srcId="{2C5C4FB5-20A3-4BF3-BEB2-FC8086300561}" destId="{DC999E19-9D55-498F-A91A-CF05C83DFC66}" srcOrd="10" destOrd="0" presId="urn:microsoft.com/office/officeart/2005/8/layout/orgChart1"/>
    <dgm:cxn modelId="{38FC987A-6065-4CC6-B6B2-0B61B3001C03}" type="presParOf" srcId="{2C5C4FB5-20A3-4BF3-BEB2-FC8086300561}" destId="{1912EB3D-9060-4F25-A5C6-3663127D7800}" srcOrd="11" destOrd="0" presId="urn:microsoft.com/office/officeart/2005/8/layout/orgChart1"/>
    <dgm:cxn modelId="{B8E639AC-73C8-4213-A937-FF7050183F67}" type="presParOf" srcId="{1912EB3D-9060-4F25-A5C6-3663127D7800}" destId="{B325062C-F470-409D-88BE-2880582F5F42}" srcOrd="0" destOrd="0" presId="urn:microsoft.com/office/officeart/2005/8/layout/orgChart1"/>
    <dgm:cxn modelId="{20D742E0-8619-491A-8D7B-CEC1053DD941}" type="presParOf" srcId="{B325062C-F470-409D-88BE-2880582F5F42}" destId="{8498EDA4-5168-4B42-887A-7C62CEC058A9}" srcOrd="0" destOrd="0" presId="urn:microsoft.com/office/officeart/2005/8/layout/orgChart1"/>
    <dgm:cxn modelId="{2F7F5261-034D-4693-B3BD-F0ABC50F16C1}" type="presParOf" srcId="{B325062C-F470-409D-88BE-2880582F5F42}" destId="{3413C2C7-12BE-464B-8990-69499F7425B2}" srcOrd="1" destOrd="0" presId="urn:microsoft.com/office/officeart/2005/8/layout/orgChart1"/>
    <dgm:cxn modelId="{EFEA7AC6-1A7A-468D-8AAB-4A054772C7FC}" type="presParOf" srcId="{1912EB3D-9060-4F25-A5C6-3663127D7800}" destId="{3E674AE5-6D44-4F01-81C7-19A191EE3C92}" srcOrd="1" destOrd="0" presId="urn:microsoft.com/office/officeart/2005/8/layout/orgChart1"/>
    <dgm:cxn modelId="{1FFF8BF2-0742-49E9-97F2-E4F7556785F9}" type="presParOf" srcId="{1912EB3D-9060-4F25-A5C6-3663127D7800}" destId="{3818BF68-B729-4E7C-B512-1A957AB0EA5D}" srcOrd="2" destOrd="0" presId="urn:microsoft.com/office/officeart/2005/8/layout/orgChart1"/>
    <dgm:cxn modelId="{12B02E1C-1A48-4996-9C71-06539A5A59D6}" type="presParOf" srcId="{4F2B4D02-B46F-4F22-9338-E0238991DC52}" destId="{6D5727C4-5342-42FD-B589-DC4E0CC95EC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3C4DC34-EA29-4407-82D2-57B7D77EEAE2}" type="doc">
      <dgm:prSet loTypeId="urn:microsoft.com/office/officeart/2005/8/layout/hierarchy3" loCatId="relationship" qsTypeId="urn:microsoft.com/office/officeart/2005/8/quickstyle/simple5" qsCatId="simple" csTypeId="urn:microsoft.com/office/officeart/2005/8/colors/accent1_4" csCatId="accent1" phldr="1"/>
      <dgm:spPr/>
      <dgm:t>
        <a:bodyPr/>
        <a:lstStyle/>
        <a:p>
          <a:endParaRPr lang="es-EC"/>
        </a:p>
      </dgm:t>
    </dgm:pt>
    <dgm:pt modelId="{092F79DD-9DA2-4BE4-AB9A-4D1E535EF61F}">
      <dgm:prSet phldrT="[Texto]" custT="1"/>
      <dgm:spPr/>
      <dgm:t>
        <a:bodyPr/>
        <a:lstStyle/>
        <a:p>
          <a:r>
            <a:rPr lang="es-ES" sz="2000" dirty="0" smtClean="0"/>
            <a:t>La práctica docente es la labor que lleva acabo el docente dentro del aula para producir aprendizaje e incluye los procesos de enseñanza, en la práctica docente se incluyen los siguientes aspectos:</a:t>
          </a:r>
          <a:endParaRPr lang="es-EC" sz="2000" dirty="0"/>
        </a:p>
      </dgm:t>
    </dgm:pt>
    <dgm:pt modelId="{89B61240-40CF-4E05-B94E-FD7B9A8F8574}" type="parTrans" cxnId="{57D27778-251C-4FBF-9CB4-8F00ABFD6603}">
      <dgm:prSet/>
      <dgm:spPr/>
      <dgm:t>
        <a:bodyPr/>
        <a:lstStyle/>
        <a:p>
          <a:endParaRPr lang="es-EC" sz="2000"/>
        </a:p>
      </dgm:t>
    </dgm:pt>
    <dgm:pt modelId="{E6D2458F-8C24-4DBE-9F74-C6CCB4F0A778}" type="sibTrans" cxnId="{57D27778-251C-4FBF-9CB4-8F00ABFD6603}">
      <dgm:prSet/>
      <dgm:spPr/>
      <dgm:t>
        <a:bodyPr/>
        <a:lstStyle/>
        <a:p>
          <a:endParaRPr lang="es-EC" sz="2000"/>
        </a:p>
      </dgm:t>
    </dgm:pt>
    <dgm:pt modelId="{68D5DBE3-BEC5-4B31-AFE9-6E49F7AC9019}">
      <dgm:prSet phldrT="[Texto]" custT="1"/>
      <dgm:spPr/>
      <dgm:t>
        <a:bodyPr/>
        <a:lstStyle/>
        <a:p>
          <a:r>
            <a:rPr lang="es-EC" sz="2000" dirty="0" smtClean="0"/>
            <a:t>Relaciones con los alumnos</a:t>
          </a:r>
          <a:endParaRPr lang="es-EC" sz="2000" dirty="0"/>
        </a:p>
      </dgm:t>
    </dgm:pt>
    <dgm:pt modelId="{8BAB8B23-C778-4CB7-97E8-0F2950C5B5EF}" type="parTrans" cxnId="{B538007F-E74A-42B6-83A9-7FC714182716}">
      <dgm:prSet/>
      <dgm:spPr/>
      <dgm:t>
        <a:bodyPr/>
        <a:lstStyle/>
        <a:p>
          <a:endParaRPr lang="es-EC" sz="2000"/>
        </a:p>
      </dgm:t>
    </dgm:pt>
    <dgm:pt modelId="{FFEA341D-3205-4D82-9CB5-DF0266E690A4}" type="sibTrans" cxnId="{B538007F-E74A-42B6-83A9-7FC714182716}">
      <dgm:prSet/>
      <dgm:spPr/>
      <dgm:t>
        <a:bodyPr/>
        <a:lstStyle/>
        <a:p>
          <a:endParaRPr lang="es-EC" sz="2000"/>
        </a:p>
      </dgm:t>
    </dgm:pt>
    <dgm:pt modelId="{28B7EF53-1BF1-408F-ACB4-0605A8890554}">
      <dgm:prSet phldrT="[Texto]" custT="1"/>
      <dgm:spPr/>
      <dgm:t>
        <a:bodyPr/>
        <a:lstStyle/>
        <a:p>
          <a:r>
            <a:rPr lang="es-EC" sz="2000" dirty="0" smtClean="0"/>
            <a:t>Relaciones con los padres</a:t>
          </a:r>
          <a:endParaRPr lang="es-EC" sz="2000" dirty="0"/>
        </a:p>
      </dgm:t>
    </dgm:pt>
    <dgm:pt modelId="{CC3361CF-2B5F-482C-92EB-BD6FC515FFA2}" type="parTrans" cxnId="{34885011-5183-499D-87E0-7C41A0EE0926}">
      <dgm:prSet/>
      <dgm:spPr/>
      <dgm:t>
        <a:bodyPr/>
        <a:lstStyle/>
        <a:p>
          <a:endParaRPr lang="es-EC" sz="2000"/>
        </a:p>
      </dgm:t>
    </dgm:pt>
    <dgm:pt modelId="{DCAA255F-B4A0-4256-84BA-5DE3EB6B59F9}" type="sibTrans" cxnId="{34885011-5183-499D-87E0-7C41A0EE0926}">
      <dgm:prSet/>
      <dgm:spPr/>
      <dgm:t>
        <a:bodyPr/>
        <a:lstStyle/>
        <a:p>
          <a:endParaRPr lang="es-EC" sz="2000"/>
        </a:p>
      </dgm:t>
    </dgm:pt>
    <dgm:pt modelId="{D8E208FD-F321-40D7-93F2-239EFECAC697}">
      <dgm:prSet custT="1"/>
      <dgm:spPr/>
      <dgm:t>
        <a:bodyPr/>
        <a:lstStyle/>
        <a:p>
          <a:r>
            <a:rPr lang="es-EC" sz="2000" dirty="0" smtClean="0"/>
            <a:t>Organización de la enseñanza</a:t>
          </a:r>
          <a:endParaRPr lang="es-EC" sz="2000" dirty="0"/>
        </a:p>
      </dgm:t>
    </dgm:pt>
    <dgm:pt modelId="{550784A3-043E-4DE6-82D4-A38C34376DBF}" type="parTrans" cxnId="{ECE8400A-7FE3-4E5A-AEC2-A07CA61D1FAB}">
      <dgm:prSet/>
      <dgm:spPr/>
      <dgm:t>
        <a:bodyPr/>
        <a:lstStyle/>
        <a:p>
          <a:endParaRPr lang="es-EC" sz="2000"/>
        </a:p>
      </dgm:t>
    </dgm:pt>
    <dgm:pt modelId="{B5551288-1DE3-418E-A70F-5278D1F1F9C6}" type="sibTrans" cxnId="{ECE8400A-7FE3-4E5A-AEC2-A07CA61D1FAB}">
      <dgm:prSet/>
      <dgm:spPr/>
      <dgm:t>
        <a:bodyPr/>
        <a:lstStyle/>
        <a:p>
          <a:endParaRPr lang="es-EC" sz="2000"/>
        </a:p>
      </dgm:t>
    </dgm:pt>
    <dgm:pt modelId="{434ACA94-89D9-4FBA-B174-A65D5C288648}">
      <dgm:prSet custT="1"/>
      <dgm:spPr/>
      <dgm:t>
        <a:bodyPr/>
        <a:lstStyle/>
        <a:p>
          <a:r>
            <a:rPr lang="es-EC" sz="2000" dirty="0" smtClean="0"/>
            <a:t>Clima del aula</a:t>
          </a:r>
          <a:endParaRPr lang="es-EC" sz="2000" dirty="0"/>
        </a:p>
      </dgm:t>
    </dgm:pt>
    <dgm:pt modelId="{78AFB815-7FE1-4F95-9A1F-1D6B96EC8167}" type="parTrans" cxnId="{ED9E2433-05C3-439A-849B-058DCF4D3D42}">
      <dgm:prSet/>
      <dgm:spPr/>
      <dgm:t>
        <a:bodyPr/>
        <a:lstStyle/>
        <a:p>
          <a:endParaRPr lang="es-EC" sz="2000"/>
        </a:p>
      </dgm:t>
    </dgm:pt>
    <dgm:pt modelId="{C7A13B5C-D7BF-4174-84C9-7CBE898BA0F4}" type="sibTrans" cxnId="{ED9E2433-05C3-439A-849B-058DCF4D3D42}">
      <dgm:prSet/>
      <dgm:spPr/>
      <dgm:t>
        <a:bodyPr/>
        <a:lstStyle/>
        <a:p>
          <a:endParaRPr lang="es-EC" sz="2000"/>
        </a:p>
      </dgm:t>
    </dgm:pt>
    <dgm:pt modelId="{4AA0D751-D57B-4ED9-8BFE-0C48C1FA4907}">
      <dgm:prSet custT="1"/>
      <dgm:spPr/>
      <dgm:t>
        <a:bodyPr/>
        <a:lstStyle/>
        <a:p>
          <a:r>
            <a:rPr lang="es-EC" sz="2000" dirty="0" smtClean="0"/>
            <a:t>Atención ala diversidad del grupo de alumnos</a:t>
          </a:r>
          <a:endParaRPr lang="es-EC" sz="2000" dirty="0"/>
        </a:p>
      </dgm:t>
    </dgm:pt>
    <dgm:pt modelId="{12178DDF-ECF0-4147-BD86-BB38091726F1}" type="parTrans" cxnId="{7C90E924-FC4E-487E-8152-42CFF6024404}">
      <dgm:prSet/>
      <dgm:spPr/>
      <dgm:t>
        <a:bodyPr/>
        <a:lstStyle/>
        <a:p>
          <a:endParaRPr lang="es-EC" sz="2000"/>
        </a:p>
      </dgm:t>
    </dgm:pt>
    <dgm:pt modelId="{CC16D34F-513F-4B8F-88E4-25BE4CF1AE84}" type="sibTrans" cxnId="{7C90E924-FC4E-487E-8152-42CFF6024404}">
      <dgm:prSet/>
      <dgm:spPr/>
      <dgm:t>
        <a:bodyPr/>
        <a:lstStyle/>
        <a:p>
          <a:endParaRPr lang="es-EC" sz="2000"/>
        </a:p>
      </dgm:t>
    </dgm:pt>
    <dgm:pt modelId="{E55D980D-6243-4230-8DD2-4C5D230BF757}" type="pres">
      <dgm:prSet presAssocID="{F3C4DC34-EA29-4407-82D2-57B7D77EEAE2}" presName="diagram" presStyleCnt="0">
        <dgm:presLayoutVars>
          <dgm:chPref val="1"/>
          <dgm:dir/>
          <dgm:animOne val="branch"/>
          <dgm:animLvl val="lvl"/>
          <dgm:resizeHandles/>
        </dgm:presLayoutVars>
      </dgm:prSet>
      <dgm:spPr/>
      <dgm:t>
        <a:bodyPr/>
        <a:lstStyle/>
        <a:p>
          <a:endParaRPr lang="es-EC"/>
        </a:p>
      </dgm:t>
    </dgm:pt>
    <dgm:pt modelId="{17D147A5-5EB9-4EAC-90D1-AAE291F774F8}" type="pres">
      <dgm:prSet presAssocID="{092F79DD-9DA2-4BE4-AB9A-4D1E535EF61F}" presName="root" presStyleCnt="0"/>
      <dgm:spPr/>
    </dgm:pt>
    <dgm:pt modelId="{7599CFBE-650B-4F52-9B07-9EA34A09024E}" type="pres">
      <dgm:prSet presAssocID="{092F79DD-9DA2-4BE4-AB9A-4D1E535EF61F}" presName="rootComposite" presStyleCnt="0"/>
      <dgm:spPr/>
    </dgm:pt>
    <dgm:pt modelId="{1599F1B2-FD36-4ED0-94A7-779A99E54C15}" type="pres">
      <dgm:prSet presAssocID="{092F79DD-9DA2-4BE4-AB9A-4D1E535EF61F}" presName="rootText" presStyleLbl="node1" presStyleIdx="0" presStyleCnt="1" custScaleX="385888" custScaleY="219956" custLinFactX="-93000" custLinFactNeighborX="-100000" custLinFactNeighborY="21189"/>
      <dgm:spPr/>
      <dgm:t>
        <a:bodyPr/>
        <a:lstStyle/>
        <a:p>
          <a:endParaRPr lang="es-EC"/>
        </a:p>
      </dgm:t>
    </dgm:pt>
    <dgm:pt modelId="{E18F4AFF-4DF4-429E-97DD-83273872A556}" type="pres">
      <dgm:prSet presAssocID="{092F79DD-9DA2-4BE4-AB9A-4D1E535EF61F}" presName="rootConnector" presStyleLbl="node1" presStyleIdx="0" presStyleCnt="1"/>
      <dgm:spPr/>
      <dgm:t>
        <a:bodyPr/>
        <a:lstStyle/>
        <a:p>
          <a:endParaRPr lang="es-EC"/>
        </a:p>
      </dgm:t>
    </dgm:pt>
    <dgm:pt modelId="{38763888-1CB5-44E7-A377-30B6BBE74323}" type="pres">
      <dgm:prSet presAssocID="{092F79DD-9DA2-4BE4-AB9A-4D1E535EF61F}" presName="childShape" presStyleCnt="0"/>
      <dgm:spPr/>
    </dgm:pt>
    <dgm:pt modelId="{511754C9-1BC4-4207-9848-BDD8A32FB1CC}" type="pres">
      <dgm:prSet presAssocID="{8BAB8B23-C778-4CB7-97E8-0F2950C5B5EF}" presName="Name13" presStyleLbl="parChTrans1D2" presStyleIdx="0" presStyleCnt="5"/>
      <dgm:spPr/>
      <dgm:t>
        <a:bodyPr/>
        <a:lstStyle/>
        <a:p>
          <a:endParaRPr lang="es-EC"/>
        </a:p>
      </dgm:t>
    </dgm:pt>
    <dgm:pt modelId="{1C92A675-1C20-4CD3-BD67-22FA589F5C54}" type="pres">
      <dgm:prSet presAssocID="{68D5DBE3-BEC5-4B31-AFE9-6E49F7AC9019}" presName="childText" presStyleLbl="bgAcc1" presStyleIdx="0" presStyleCnt="5" custScaleX="299798" custLinFactX="-66671" custLinFactNeighborX="-100000" custLinFactNeighborY="18273">
        <dgm:presLayoutVars>
          <dgm:bulletEnabled val="1"/>
        </dgm:presLayoutVars>
      </dgm:prSet>
      <dgm:spPr/>
      <dgm:t>
        <a:bodyPr/>
        <a:lstStyle/>
        <a:p>
          <a:endParaRPr lang="es-EC"/>
        </a:p>
      </dgm:t>
    </dgm:pt>
    <dgm:pt modelId="{D4520D0B-E532-464B-AAD2-A90622E002FF}" type="pres">
      <dgm:prSet presAssocID="{CC3361CF-2B5F-482C-92EB-BD6FC515FFA2}" presName="Name13" presStyleLbl="parChTrans1D2" presStyleIdx="1" presStyleCnt="5"/>
      <dgm:spPr/>
      <dgm:t>
        <a:bodyPr/>
        <a:lstStyle/>
        <a:p>
          <a:endParaRPr lang="es-EC"/>
        </a:p>
      </dgm:t>
    </dgm:pt>
    <dgm:pt modelId="{F93E03D6-CA79-4873-8059-71CF852999E7}" type="pres">
      <dgm:prSet presAssocID="{28B7EF53-1BF1-408F-ACB4-0605A8890554}" presName="childText" presStyleLbl="bgAcc1" presStyleIdx="1" presStyleCnt="5" custScaleX="274927" custLinFactNeighborX="-44884" custLinFactNeighborY="12256">
        <dgm:presLayoutVars>
          <dgm:bulletEnabled val="1"/>
        </dgm:presLayoutVars>
      </dgm:prSet>
      <dgm:spPr/>
      <dgm:t>
        <a:bodyPr/>
        <a:lstStyle/>
        <a:p>
          <a:endParaRPr lang="es-EC"/>
        </a:p>
      </dgm:t>
    </dgm:pt>
    <dgm:pt modelId="{2467E1AA-4D83-4866-80B2-3205567A9EB3}" type="pres">
      <dgm:prSet presAssocID="{550784A3-043E-4DE6-82D4-A38C34376DBF}" presName="Name13" presStyleLbl="parChTrans1D2" presStyleIdx="2" presStyleCnt="5"/>
      <dgm:spPr/>
      <dgm:t>
        <a:bodyPr/>
        <a:lstStyle/>
        <a:p>
          <a:endParaRPr lang="es-EC"/>
        </a:p>
      </dgm:t>
    </dgm:pt>
    <dgm:pt modelId="{F572AC22-4BD8-46DE-B52E-B61CEF7A1D4C}" type="pres">
      <dgm:prSet presAssocID="{D8E208FD-F321-40D7-93F2-239EFECAC697}" presName="childText" presStyleLbl="bgAcc1" presStyleIdx="2" presStyleCnt="5" custScaleX="340868" custLinFactNeighborX="86578" custLinFactNeighborY="1698">
        <dgm:presLayoutVars>
          <dgm:bulletEnabled val="1"/>
        </dgm:presLayoutVars>
      </dgm:prSet>
      <dgm:spPr/>
      <dgm:t>
        <a:bodyPr/>
        <a:lstStyle/>
        <a:p>
          <a:endParaRPr lang="es-EC"/>
        </a:p>
      </dgm:t>
    </dgm:pt>
    <dgm:pt modelId="{94992E6D-0ABA-4E01-879C-D7BAAC7E7B6E}" type="pres">
      <dgm:prSet presAssocID="{78AFB815-7FE1-4F95-9A1F-1D6B96EC8167}" presName="Name13" presStyleLbl="parChTrans1D2" presStyleIdx="3" presStyleCnt="5"/>
      <dgm:spPr/>
      <dgm:t>
        <a:bodyPr/>
        <a:lstStyle/>
        <a:p>
          <a:endParaRPr lang="es-EC"/>
        </a:p>
      </dgm:t>
    </dgm:pt>
    <dgm:pt modelId="{8E662F1C-7A8E-4BD5-B80A-2DC6F83A6BFD}" type="pres">
      <dgm:prSet presAssocID="{434ACA94-89D9-4FBA-B174-A65D5C288648}" presName="childText" presStyleLbl="bgAcc1" presStyleIdx="3" presStyleCnt="5" custScaleX="301454" custLinFactX="100000" custLinFactNeighborX="107654" custLinFactNeighborY="-3950">
        <dgm:presLayoutVars>
          <dgm:bulletEnabled val="1"/>
        </dgm:presLayoutVars>
      </dgm:prSet>
      <dgm:spPr/>
      <dgm:t>
        <a:bodyPr/>
        <a:lstStyle/>
        <a:p>
          <a:endParaRPr lang="es-EC"/>
        </a:p>
      </dgm:t>
    </dgm:pt>
    <dgm:pt modelId="{EB52557B-3C4C-4228-971D-70274F0A6F54}" type="pres">
      <dgm:prSet presAssocID="{12178DDF-ECF0-4147-BD86-BB38091726F1}" presName="Name13" presStyleLbl="parChTrans1D2" presStyleIdx="4" presStyleCnt="5"/>
      <dgm:spPr/>
      <dgm:t>
        <a:bodyPr/>
        <a:lstStyle/>
        <a:p>
          <a:endParaRPr lang="es-EC"/>
        </a:p>
      </dgm:t>
    </dgm:pt>
    <dgm:pt modelId="{C04EBFF7-85F5-4411-A5AB-80E18BA245D4}" type="pres">
      <dgm:prSet presAssocID="{4AA0D751-D57B-4ED9-8BFE-0C48C1FA4907}" presName="childText" presStyleLbl="bgAcc1" presStyleIdx="4" presStyleCnt="5" custScaleX="276813" custLinFactX="134603" custLinFactNeighborX="200000" custLinFactNeighborY="-15432">
        <dgm:presLayoutVars>
          <dgm:bulletEnabled val="1"/>
        </dgm:presLayoutVars>
      </dgm:prSet>
      <dgm:spPr/>
      <dgm:t>
        <a:bodyPr/>
        <a:lstStyle/>
        <a:p>
          <a:endParaRPr lang="es-EC"/>
        </a:p>
      </dgm:t>
    </dgm:pt>
  </dgm:ptLst>
  <dgm:cxnLst>
    <dgm:cxn modelId="{66E5A1B3-F150-4091-9B01-8E7F2C0A8C4D}" type="presOf" srcId="{092F79DD-9DA2-4BE4-AB9A-4D1E535EF61F}" destId="{1599F1B2-FD36-4ED0-94A7-779A99E54C15}" srcOrd="0" destOrd="0" presId="urn:microsoft.com/office/officeart/2005/8/layout/hierarchy3"/>
    <dgm:cxn modelId="{4C70B35C-9796-4D24-BA55-218D3D021C8F}" type="presOf" srcId="{78AFB815-7FE1-4F95-9A1F-1D6B96EC8167}" destId="{94992E6D-0ABA-4E01-879C-D7BAAC7E7B6E}" srcOrd="0" destOrd="0" presId="urn:microsoft.com/office/officeart/2005/8/layout/hierarchy3"/>
    <dgm:cxn modelId="{ED9E2433-05C3-439A-849B-058DCF4D3D42}" srcId="{092F79DD-9DA2-4BE4-AB9A-4D1E535EF61F}" destId="{434ACA94-89D9-4FBA-B174-A65D5C288648}" srcOrd="3" destOrd="0" parTransId="{78AFB815-7FE1-4F95-9A1F-1D6B96EC8167}" sibTransId="{C7A13B5C-D7BF-4174-84C9-7CBE898BA0F4}"/>
    <dgm:cxn modelId="{07A312B6-16B2-4FF6-8850-2DACB3C5C488}" type="presOf" srcId="{8BAB8B23-C778-4CB7-97E8-0F2950C5B5EF}" destId="{511754C9-1BC4-4207-9848-BDD8A32FB1CC}" srcOrd="0" destOrd="0" presId="urn:microsoft.com/office/officeart/2005/8/layout/hierarchy3"/>
    <dgm:cxn modelId="{7C90E924-FC4E-487E-8152-42CFF6024404}" srcId="{092F79DD-9DA2-4BE4-AB9A-4D1E535EF61F}" destId="{4AA0D751-D57B-4ED9-8BFE-0C48C1FA4907}" srcOrd="4" destOrd="0" parTransId="{12178DDF-ECF0-4147-BD86-BB38091726F1}" sibTransId="{CC16D34F-513F-4B8F-88E4-25BE4CF1AE84}"/>
    <dgm:cxn modelId="{310D78FA-23E4-482F-8E4E-AE11FD747C1A}" type="presOf" srcId="{D8E208FD-F321-40D7-93F2-239EFECAC697}" destId="{F572AC22-4BD8-46DE-B52E-B61CEF7A1D4C}" srcOrd="0" destOrd="0" presId="urn:microsoft.com/office/officeart/2005/8/layout/hierarchy3"/>
    <dgm:cxn modelId="{4E637B3B-344F-4923-8EED-B446D772332D}" type="presOf" srcId="{434ACA94-89D9-4FBA-B174-A65D5C288648}" destId="{8E662F1C-7A8E-4BD5-B80A-2DC6F83A6BFD}" srcOrd="0" destOrd="0" presId="urn:microsoft.com/office/officeart/2005/8/layout/hierarchy3"/>
    <dgm:cxn modelId="{77F2EE2F-7A40-4A32-B3EC-A0BF19DCD3E5}" type="presOf" srcId="{12178DDF-ECF0-4147-BD86-BB38091726F1}" destId="{EB52557B-3C4C-4228-971D-70274F0A6F54}" srcOrd="0" destOrd="0" presId="urn:microsoft.com/office/officeart/2005/8/layout/hierarchy3"/>
    <dgm:cxn modelId="{2651B05B-121F-48D5-B762-F21938DB837B}" type="presOf" srcId="{550784A3-043E-4DE6-82D4-A38C34376DBF}" destId="{2467E1AA-4D83-4866-80B2-3205567A9EB3}" srcOrd="0" destOrd="0" presId="urn:microsoft.com/office/officeart/2005/8/layout/hierarchy3"/>
    <dgm:cxn modelId="{6F03A3E8-6B2C-4700-9D15-B449F4424D72}" type="presOf" srcId="{092F79DD-9DA2-4BE4-AB9A-4D1E535EF61F}" destId="{E18F4AFF-4DF4-429E-97DD-83273872A556}" srcOrd="1" destOrd="0" presId="urn:microsoft.com/office/officeart/2005/8/layout/hierarchy3"/>
    <dgm:cxn modelId="{0AB09423-6869-4BEB-98AD-F7FD758F0D9F}" type="presOf" srcId="{28B7EF53-1BF1-408F-ACB4-0605A8890554}" destId="{F93E03D6-CA79-4873-8059-71CF852999E7}" srcOrd="0" destOrd="0" presId="urn:microsoft.com/office/officeart/2005/8/layout/hierarchy3"/>
    <dgm:cxn modelId="{B538007F-E74A-42B6-83A9-7FC714182716}" srcId="{092F79DD-9DA2-4BE4-AB9A-4D1E535EF61F}" destId="{68D5DBE3-BEC5-4B31-AFE9-6E49F7AC9019}" srcOrd="0" destOrd="0" parTransId="{8BAB8B23-C778-4CB7-97E8-0F2950C5B5EF}" sibTransId="{FFEA341D-3205-4D82-9CB5-DF0266E690A4}"/>
    <dgm:cxn modelId="{57D27778-251C-4FBF-9CB4-8F00ABFD6603}" srcId="{F3C4DC34-EA29-4407-82D2-57B7D77EEAE2}" destId="{092F79DD-9DA2-4BE4-AB9A-4D1E535EF61F}" srcOrd="0" destOrd="0" parTransId="{89B61240-40CF-4E05-B94E-FD7B9A8F8574}" sibTransId="{E6D2458F-8C24-4DBE-9F74-C6CCB4F0A778}"/>
    <dgm:cxn modelId="{34885011-5183-499D-87E0-7C41A0EE0926}" srcId="{092F79DD-9DA2-4BE4-AB9A-4D1E535EF61F}" destId="{28B7EF53-1BF1-408F-ACB4-0605A8890554}" srcOrd="1" destOrd="0" parTransId="{CC3361CF-2B5F-482C-92EB-BD6FC515FFA2}" sibTransId="{DCAA255F-B4A0-4256-84BA-5DE3EB6B59F9}"/>
    <dgm:cxn modelId="{75F018B7-FFDC-4A19-876B-E7859D69C8B7}" type="presOf" srcId="{CC3361CF-2B5F-482C-92EB-BD6FC515FFA2}" destId="{D4520D0B-E532-464B-AAD2-A90622E002FF}" srcOrd="0" destOrd="0" presId="urn:microsoft.com/office/officeart/2005/8/layout/hierarchy3"/>
    <dgm:cxn modelId="{5B637986-3A84-4A2F-9EF1-F187E02C2B2E}" type="presOf" srcId="{4AA0D751-D57B-4ED9-8BFE-0C48C1FA4907}" destId="{C04EBFF7-85F5-4411-A5AB-80E18BA245D4}" srcOrd="0" destOrd="0" presId="urn:microsoft.com/office/officeart/2005/8/layout/hierarchy3"/>
    <dgm:cxn modelId="{2FAB2942-FAD5-4047-A76C-B1BE93B8C016}" type="presOf" srcId="{68D5DBE3-BEC5-4B31-AFE9-6E49F7AC9019}" destId="{1C92A675-1C20-4CD3-BD67-22FA589F5C54}" srcOrd="0" destOrd="0" presId="urn:microsoft.com/office/officeart/2005/8/layout/hierarchy3"/>
    <dgm:cxn modelId="{ECE8400A-7FE3-4E5A-AEC2-A07CA61D1FAB}" srcId="{092F79DD-9DA2-4BE4-AB9A-4D1E535EF61F}" destId="{D8E208FD-F321-40D7-93F2-239EFECAC697}" srcOrd="2" destOrd="0" parTransId="{550784A3-043E-4DE6-82D4-A38C34376DBF}" sibTransId="{B5551288-1DE3-418E-A70F-5278D1F1F9C6}"/>
    <dgm:cxn modelId="{81A60F35-736B-4612-BC54-ED17F7AAE47D}" type="presOf" srcId="{F3C4DC34-EA29-4407-82D2-57B7D77EEAE2}" destId="{E55D980D-6243-4230-8DD2-4C5D230BF757}" srcOrd="0" destOrd="0" presId="urn:microsoft.com/office/officeart/2005/8/layout/hierarchy3"/>
    <dgm:cxn modelId="{CCF6685B-9AE3-465A-9F40-327D922EDB9A}" type="presParOf" srcId="{E55D980D-6243-4230-8DD2-4C5D230BF757}" destId="{17D147A5-5EB9-4EAC-90D1-AAE291F774F8}" srcOrd="0" destOrd="0" presId="urn:microsoft.com/office/officeart/2005/8/layout/hierarchy3"/>
    <dgm:cxn modelId="{C0651533-8EA2-4868-A2DB-42294234ABA0}" type="presParOf" srcId="{17D147A5-5EB9-4EAC-90D1-AAE291F774F8}" destId="{7599CFBE-650B-4F52-9B07-9EA34A09024E}" srcOrd="0" destOrd="0" presId="urn:microsoft.com/office/officeart/2005/8/layout/hierarchy3"/>
    <dgm:cxn modelId="{AE5BDC1D-3EF1-4C0F-9F72-A026294764E6}" type="presParOf" srcId="{7599CFBE-650B-4F52-9B07-9EA34A09024E}" destId="{1599F1B2-FD36-4ED0-94A7-779A99E54C15}" srcOrd="0" destOrd="0" presId="urn:microsoft.com/office/officeart/2005/8/layout/hierarchy3"/>
    <dgm:cxn modelId="{E93A4E10-7CC1-4D44-AD54-B28F5F729A93}" type="presParOf" srcId="{7599CFBE-650B-4F52-9B07-9EA34A09024E}" destId="{E18F4AFF-4DF4-429E-97DD-83273872A556}" srcOrd="1" destOrd="0" presId="urn:microsoft.com/office/officeart/2005/8/layout/hierarchy3"/>
    <dgm:cxn modelId="{2317357B-05CA-405C-A2C5-330491A4B308}" type="presParOf" srcId="{17D147A5-5EB9-4EAC-90D1-AAE291F774F8}" destId="{38763888-1CB5-44E7-A377-30B6BBE74323}" srcOrd="1" destOrd="0" presId="urn:microsoft.com/office/officeart/2005/8/layout/hierarchy3"/>
    <dgm:cxn modelId="{20A480AD-2015-4016-A5BD-3DA4169F7222}" type="presParOf" srcId="{38763888-1CB5-44E7-A377-30B6BBE74323}" destId="{511754C9-1BC4-4207-9848-BDD8A32FB1CC}" srcOrd="0" destOrd="0" presId="urn:microsoft.com/office/officeart/2005/8/layout/hierarchy3"/>
    <dgm:cxn modelId="{A0EE4325-DEE6-40AE-9429-9F4DA8AB8302}" type="presParOf" srcId="{38763888-1CB5-44E7-A377-30B6BBE74323}" destId="{1C92A675-1C20-4CD3-BD67-22FA589F5C54}" srcOrd="1" destOrd="0" presId="urn:microsoft.com/office/officeart/2005/8/layout/hierarchy3"/>
    <dgm:cxn modelId="{EA6D3A57-4160-4058-934B-A3C03E6FBDC7}" type="presParOf" srcId="{38763888-1CB5-44E7-A377-30B6BBE74323}" destId="{D4520D0B-E532-464B-AAD2-A90622E002FF}" srcOrd="2" destOrd="0" presId="urn:microsoft.com/office/officeart/2005/8/layout/hierarchy3"/>
    <dgm:cxn modelId="{91C2FD32-9F1A-48EC-9031-CAEC4E6F5865}" type="presParOf" srcId="{38763888-1CB5-44E7-A377-30B6BBE74323}" destId="{F93E03D6-CA79-4873-8059-71CF852999E7}" srcOrd="3" destOrd="0" presId="urn:microsoft.com/office/officeart/2005/8/layout/hierarchy3"/>
    <dgm:cxn modelId="{A6A737D1-52F3-42C6-B97D-D766BE09C1BE}" type="presParOf" srcId="{38763888-1CB5-44E7-A377-30B6BBE74323}" destId="{2467E1AA-4D83-4866-80B2-3205567A9EB3}" srcOrd="4" destOrd="0" presId="urn:microsoft.com/office/officeart/2005/8/layout/hierarchy3"/>
    <dgm:cxn modelId="{83270DBC-41CB-47FE-B912-9B1B553E6D0A}" type="presParOf" srcId="{38763888-1CB5-44E7-A377-30B6BBE74323}" destId="{F572AC22-4BD8-46DE-B52E-B61CEF7A1D4C}" srcOrd="5" destOrd="0" presId="urn:microsoft.com/office/officeart/2005/8/layout/hierarchy3"/>
    <dgm:cxn modelId="{B70BCAF3-8518-4C16-A5B5-26E32097E0F8}" type="presParOf" srcId="{38763888-1CB5-44E7-A377-30B6BBE74323}" destId="{94992E6D-0ABA-4E01-879C-D7BAAC7E7B6E}" srcOrd="6" destOrd="0" presId="urn:microsoft.com/office/officeart/2005/8/layout/hierarchy3"/>
    <dgm:cxn modelId="{49E702C8-21F7-4F41-AFDF-BD59E2877EB6}" type="presParOf" srcId="{38763888-1CB5-44E7-A377-30B6BBE74323}" destId="{8E662F1C-7A8E-4BD5-B80A-2DC6F83A6BFD}" srcOrd="7" destOrd="0" presId="urn:microsoft.com/office/officeart/2005/8/layout/hierarchy3"/>
    <dgm:cxn modelId="{BAA4300A-627A-4DD0-AB11-02E54BF57D7B}" type="presParOf" srcId="{38763888-1CB5-44E7-A377-30B6BBE74323}" destId="{EB52557B-3C4C-4228-971D-70274F0A6F54}" srcOrd="8" destOrd="0" presId="urn:microsoft.com/office/officeart/2005/8/layout/hierarchy3"/>
    <dgm:cxn modelId="{9AB2D2CD-C1A2-4C21-A82C-426F1BF30A61}" type="presParOf" srcId="{38763888-1CB5-44E7-A377-30B6BBE74323}" destId="{C04EBFF7-85F5-4411-A5AB-80E18BA245D4}"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D97C002-3BF6-4634-A03B-1A21162F2E44}" type="doc">
      <dgm:prSet loTypeId="urn:microsoft.com/office/officeart/2005/8/layout/StepDownProcess" loCatId="process" qsTypeId="urn:microsoft.com/office/officeart/2005/8/quickstyle/simple5" qsCatId="simple" csTypeId="urn:microsoft.com/office/officeart/2005/8/colors/accent5_3" csCatId="accent5" phldr="1"/>
      <dgm:spPr/>
      <dgm:t>
        <a:bodyPr/>
        <a:lstStyle/>
        <a:p>
          <a:endParaRPr lang="es-EC"/>
        </a:p>
      </dgm:t>
    </dgm:pt>
    <dgm:pt modelId="{0C6D5AB1-ADA3-4BD2-8A56-EC64ACC8AF03}">
      <dgm:prSet phldrT="[Texto]"/>
      <dgm:spPr/>
      <dgm:t>
        <a:bodyPr/>
        <a:lstStyle/>
        <a:p>
          <a:r>
            <a:rPr lang="es-EC" dirty="0" smtClean="0"/>
            <a:t>Formación profesional</a:t>
          </a:r>
          <a:endParaRPr lang="es-EC" dirty="0"/>
        </a:p>
      </dgm:t>
    </dgm:pt>
    <dgm:pt modelId="{3B93E55F-A8D6-4016-9997-E5545E44423B}" type="parTrans" cxnId="{E86DBB94-E47A-4E98-BED2-71F986D3A79E}">
      <dgm:prSet/>
      <dgm:spPr/>
      <dgm:t>
        <a:bodyPr/>
        <a:lstStyle/>
        <a:p>
          <a:endParaRPr lang="es-EC"/>
        </a:p>
      </dgm:t>
    </dgm:pt>
    <dgm:pt modelId="{65D7F3C2-A3FE-4363-9BB0-395FDFCEE0A8}" type="sibTrans" cxnId="{E86DBB94-E47A-4E98-BED2-71F986D3A79E}">
      <dgm:prSet/>
      <dgm:spPr/>
      <dgm:t>
        <a:bodyPr/>
        <a:lstStyle/>
        <a:p>
          <a:endParaRPr lang="es-EC"/>
        </a:p>
      </dgm:t>
    </dgm:pt>
    <dgm:pt modelId="{DE1B3E27-4A43-4848-91F1-4A63BB21907E}">
      <dgm:prSet phldrT="[Texto]" custT="1"/>
      <dgm:spPr/>
      <dgm:t>
        <a:bodyPr/>
        <a:lstStyle/>
        <a:p>
          <a:r>
            <a:rPr lang="es-EC" sz="1600" dirty="0" smtClean="0"/>
            <a:t>Ciencia, cultura militar y física</a:t>
          </a:r>
          <a:endParaRPr lang="es-EC" sz="1600" dirty="0"/>
        </a:p>
      </dgm:t>
    </dgm:pt>
    <dgm:pt modelId="{0D7DDD3D-67E9-4EF0-81EB-C565654902D4}" type="parTrans" cxnId="{7834F5E3-305A-48C6-85F7-B1C2EBC4A9FA}">
      <dgm:prSet/>
      <dgm:spPr/>
      <dgm:t>
        <a:bodyPr/>
        <a:lstStyle/>
        <a:p>
          <a:endParaRPr lang="es-EC"/>
        </a:p>
      </dgm:t>
    </dgm:pt>
    <dgm:pt modelId="{EEC97B79-7217-440F-A7BA-9CA5553F0EA2}" type="sibTrans" cxnId="{7834F5E3-305A-48C6-85F7-B1C2EBC4A9FA}">
      <dgm:prSet/>
      <dgm:spPr/>
      <dgm:t>
        <a:bodyPr/>
        <a:lstStyle/>
        <a:p>
          <a:endParaRPr lang="es-EC"/>
        </a:p>
      </dgm:t>
    </dgm:pt>
    <dgm:pt modelId="{09F95457-2F0B-46B1-9177-980FFEDE9571}">
      <dgm:prSet phldrT="[Texto]"/>
      <dgm:spPr/>
      <dgm:t>
        <a:bodyPr/>
        <a:lstStyle/>
        <a:p>
          <a:r>
            <a:rPr lang="es-EC" dirty="0" smtClean="0"/>
            <a:t>Ciencias exactas </a:t>
          </a:r>
          <a:endParaRPr lang="es-EC" dirty="0"/>
        </a:p>
      </dgm:t>
    </dgm:pt>
    <dgm:pt modelId="{3E4FBF2B-AD44-4D12-B7D9-2502A6E8542D}" type="parTrans" cxnId="{F58567F8-05EA-4602-B191-538E064C6C5C}">
      <dgm:prSet/>
      <dgm:spPr/>
      <dgm:t>
        <a:bodyPr/>
        <a:lstStyle/>
        <a:p>
          <a:endParaRPr lang="es-EC"/>
        </a:p>
      </dgm:t>
    </dgm:pt>
    <dgm:pt modelId="{B928D747-B9A7-4242-9936-167E5491093D}" type="sibTrans" cxnId="{F58567F8-05EA-4602-B191-538E064C6C5C}">
      <dgm:prSet/>
      <dgm:spPr/>
      <dgm:t>
        <a:bodyPr/>
        <a:lstStyle/>
        <a:p>
          <a:endParaRPr lang="es-EC"/>
        </a:p>
      </dgm:t>
    </dgm:pt>
    <dgm:pt modelId="{15AEE1B5-6470-4549-B48F-A3745F4E3823}">
      <dgm:prSet phldrT="[Texto]" custT="1"/>
      <dgm:spPr/>
      <dgm:t>
        <a:bodyPr/>
        <a:lstStyle/>
        <a:p>
          <a:r>
            <a:rPr lang="es-EC" sz="1600" dirty="0" smtClean="0"/>
            <a:t>Matemáticas, Estadísticas, etc.</a:t>
          </a:r>
          <a:endParaRPr lang="es-EC" sz="1600" dirty="0"/>
        </a:p>
      </dgm:t>
    </dgm:pt>
    <dgm:pt modelId="{02DA6FAF-2DAF-419C-9260-B2FD175FF241}" type="parTrans" cxnId="{9D7FE302-7167-46DB-B114-9A4AA867E2E4}">
      <dgm:prSet/>
      <dgm:spPr/>
      <dgm:t>
        <a:bodyPr/>
        <a:lstStyle/>
        <a:p>
          <a:endParaRPr lang="es-EC"/>
        </a:p>
      </dgm:t>
    </dgm:pt>
    <dgm:pt modelId="{71802433-7AC4-48FD-BADC-DF10AE1BECA9}" type="sibTrans" cxnId="{9D7FE302-7167-46DB-B114-9A4AA867E2E4}">
      <dgm:prSet/>
      <dgm:spPr/>
      <dgm:t>
        <a:bodyPr/>
        <a:lstStyle/>
        <a:p>
          <a:endParaRPr lang="es-EC"/>
        </a:p>
      </dgm:t>
    </dgm:pt>
    <dgm:pt modelId="{8BC39FB1-82D5-4F6B-BB70-BE80DE56D003}">
      <dgm:prSet phldrT="[Texto]"/>
      <dgm:spPr/>
      <dgm:t>
        <a:bodyPr/>
        <a:lstStyle/>
        <a:p>
          <a:r>
            <a:rPr lang="es-EC" dirty="0" smtClean="0"/>
            <a:t>Formación administrativa y empresarial de la profesión</a:t>
          </a:r>
          <a:endParaRPr lang="es-EC" dirty="0"/>
        </a:p>
      </dgm:t>
    </dgm:pt>
    <dgm:pt modelId="{09A95AC3-1D77-4C2C-8AEA-8A2A29C85366}" type="parTrans" cxnId="{43F866FB-2522-4476-BA30-422BA61BC7AE}">
      <dgm:prSet/>
      <dgm:spPr/>
      <dgm:t>
        <a:bodyPr/>
        <a:lstStyle/>
        <a:p>
          <a:endParaRPr lang="es-EC"/>
        </a:p>
      </dgm:t>
    </dgm:pt>
    <dgm:pt modelId="{F8440BFA-F460-409C-AE03-62CAC0962C5E}" type="sibTrans" cxnId="{43F866FB-2522-4476-BA30-422BA61BC7AE}">
      <dgm:prSet/>
      <dgm:spPr/>
      <dgm:t>
        <a:bodyPr/>
        <a:lstStyle/>
        <a:p>
          <a:endParaRPr lang="es-EC"/>
        </a:p>
      </dgm:t>
    </dgm:pt>
    <dgm:pt modelId="{38143BDF-9C60-4D99-89C5-AE11CC4A8745}">
      <dgm:prSet phldrT="[Texto]" custT="1"/>
      <dgm:spPr/>
      <dgm:t>
        <a:bodyPr/>
        <a:lstStyle/>
        <a:p>
          <a:r>
            <a:rPr lang="es-EC" sz="1600" dirty="0" smtClean="0"/>
            <a:t>Administración de recursos en áreas militares</a:t>
          </a:r>
          <a:endParaRPr lang="es-EC" sz="1600" dirty="0"/>
        </a:p>
      </dgm:t>
    </dgm:pt>
    <dgm:pt modelId="{828D0E72-3759-4AFB-8216-F9155AA7BD47}" type="parTrans" cxnId="{EECED785-3962-45CF-A34D-DF002F1FD4BE}">
      <dgm:prSet/>
      <dgm:spPr/>
      <dgm:t>
        <a:bodyPr/>
        <a:lstStyle/>
        <a:p>
          <a:endParaRPr lang="es-EC"/>
        </a:p>
      </dgm:t>
    </dgm:pt>
    <dgm:pt modelId="{CF72E03C-ACD4-4461-823C-AC620629F9D1}" type="sibTrans" cxnId="{EECED785-3962-45CF-A34D-DF002F1FD4BE}">
      <dgm:prSet/>
      <dgm:spPr/>
      <dgm:t>
        <a:bodyPr/>
        <a:lstStyle/>
        <a:p>
          <a:endParaRPr lang="es-EC"/>
        </a:p>
      </dgm:t>
    </dgm:pt>
    <dgm:pt modelId="{3752BF23-423B-4FCC-97EF-53CF7686662A}">
      <dgm:prSet/>
      <dgm:spPr/>
      <dgm:t>
        <a:bodyPr/>
        <a:lstStyle/>
        <a:p>
          <a:r>
            <a:rPr lang="es-EC" dirty="0" smtClean="0"/>
            <a:t>Formación humana y social</a:t>
          </a:r>
          <a:endParaRPr lang="es-EC" dirty="0"/>
        </a:p>
      </dgm:t>
    </dgm:pt>
    <dgm:pt modelId="{BB239598-D8A1-45B6-B68E-4274DF277F6B}" type="parTrans" cxnId="{CD6F4978-492C-423E-BD50-01468BF4C880}">
      <dgm:prSet/>
      <dgm:spPr/>
      <dgm:t>
        <a:bodyPr/>
        <a:lstStyle/>
        <a:p>
          <a:endParaRPr lang="es-EC"/>
        </a:p>
      </dgm:t>
    </dgm:pt>
    <dgm:pt modelId="{A19FFF08-1693-4A58-85B4-DDC1DD960FAF}" type="sibTrans" cxnId="{CD6F4978-492C-423E-BD50-01468BF4C880}">
      <dgm:prSet/>
      <dgm:spPr/>
      <dgm:t>
        <a:bodyPr/>
        <a:lstStyle/>
        <a:p>
          <a:endParaRPr lang="es-EC"/>
        </a:p>
      </dgm:t>
    </dgm:pt>
    <dgm:pt modelId="{2EC5AEFD-7AA0-4091-8F8D-136A5F3374E1}">
      <dgm:prSet custT="1"/>
      <dgm:spPr/>
      <dgm:t>
        <a:bodyPr/>
        <a:lstStyle/>
        <a:p>
          <a:r>
            <a:rPr lang="es-EC" sz="1600" dirty="0" smtClean="0"/>
            <a:t>Valores, moral y cívica</a:t>
          </a:r>
          <a:endParaRPr lang="es-EC" sz="1600" dirty="0"/>
        </a:p>
      </dgm:t>
    </dgm:pt>
    <dgm:pt modelId="{C1379E78-2BDC-4575-AA39-AD88A5935FCE}" type="parTrans" cxnId="{84AC6CC3-6E0D-4AEC-B14B-7710090E64CD}">
      <dgm:prSet/>
      <dgm:spPr/>
      <dgm:t>
        <a:bodyPr/>
        <a:lstStyle/>
        <a:p>
          <a:endParaRPr lang="es-EC"/>
        </a:p>
      </dgm:t>
    </dgm:pt>
    <dgm:pt modelId="{CC31ED5E-7A82-43FE-A436-FCB13EF9B40E}" type="sibTrans" cxnId="{84AC6CC3-6E0D-4AEC-B14B-7710090E64CD}">
      <dgm:prSet/>
      <dgm:spPr/>
      <dgm:t>
        <a:bodyPr/>
        <a:lstStyle/>
        <a:p>
          <a:endParaRPr lang="es-EC"/>
        </a:p>
      </dgm:t>
    </dgm:pt>
    <dgm:pt modelId="{2EF8CDC8-5227-497F-B4E9-D1F341CE19DB}" type="pres">
      <dgm:prSet presAssocID="{8D97C002-3BF6-4634-A03B-1A21162F2E44}" presName="rootnode" presStyleCnt="0">
        <dgm:presLayoutVars>
          <dgm:chMax/>
          <dgm:chPref/>
          <dgm:dir/>
          <dgm:animLvl val="lvl"/>
        </dgm:presLayoutVars>
      </dgm:prSet>
      <dgm:spPr/>
      <dgm:t>
        <a:bodyPr/>
        <a:lstStyle/>
        <a:p>
          <a:endParaRPr lang="es-EC"/>
        </a:p>
      </dgm:t>
    </dgm:pt>
    <dgm:pt modelId="{11BD572D-04BF-4031-B20A-8F75983122FF}" type="pres">
      <dgm:prSet presAssocID="{0C6D5AB1-ADA3-4BD2-8A56-EC64ACC8AF03}" presName="composite" presStyleCnt="0"/>
      <dgm:spPr/>
    </dgm:pt>
    <dgm:pt modelId="{795A7D6F-2FE6-49D9-AD59-6A9791347ABB}" type="pres">
      <dgm:prSet presAssocID="{0C6D5AB1-ADA3-4BD2-8A56-EC64ACC8AF03}" presName="bentUpArrow1" presStyleLbl="alignImgPlace1" presStyleIdx="0" presStyleCnt="3"/>
      <dgm:spPr/>
    </dgm:pt>
    <dgm:pt modelId="{98E35419-692E-466D-90CC-1B7D97993027}" type="pres">
      <dgm:prSet presAssocID="{0C6D5AB1-ADA3-4BD2-8A56-EC64ACC8AF03}" presName="ParentText" presStyleLbl="node1" presStyleIdx="0" presStyleCnt="4">
        <dgm:presLayoutVars>
          <dgm:chMax val="1"/>
          <dgm:chPref val="1"/>
          <dgm:bulletEnabled val="1"/>
        </dgm:presLayoutVars>
      </dgm:prSet>
      <dgm:spPr/>
      <dgm:t>
        <a:bodyPr/>
        <a:lstStyle/>
        <a:p>
          <a:endParaRPr lang="es-EC"/>
        </a:p>
      </dgm:t>
    </dgm:pt>
    <dgm:pt modelId="{E82F59F3-6314-4B8F-91B5-0822E52A2977}" type="pres">
      <dgm:prSet presAssocID="{0C6D5AB1-ADA3-4BD2-8A56-EC64ACC8AF03}" presName="ChildText" presStyleLbl="revTx" presStyleIdx="0" presStyleCnt="4" custScaleX="234994" custLinFactNeighborX="71702" custLinFactNeighborY="4609">
        <dgm:presLayoutVars>
          <dgm:chMax val="0"/>
          <dgm:chPref val="0"/>
          <dgm:bulletEnabled val="1"/>
        </dgm:presLayoutVars>
      </dgm:prSet>
      <dgm:spPr/>
      <dgm:t>
        <a:bodyPr/>
        <a:lstStyle/>
        <a:p>
          <a:endParaRPr lang="es-EC"/>
        </a:p>
      </dgm:t>
    </dgm:pt>
    <dgm:pt modelId="{835AABEC-FBBE-46BA-9ABA-5F924404CB44}" type="pres">
      <dgm:prSet presAssocID="{65D7F3C2-A3FE-4363-9BB0-395FDFCEE0A8}" presName="sibTrans" presStyleCnt="0"/>
      <dgm:spPr/>
    </dgm:pt>
    <dgm:pt modelId="{B983D8A9-94B2-4806-BCFD-A55908B69B17}" type="pres">
      <dgm:prSet presAssocID="{09F95457-2F0B-46B1-9177-980FFEDE9571}" presName="composite" presStyleCnt="0"/>
      <dgm:spPr/>
    </dgm:pt>
    <dgm:pt modelId="{63C033D2-4683-4C93-BC53-CD5DE7EF6936}" type="pres">
      <dgm:prSet presAssocID="{09F95457-2F0B-46B1-9177-980FFEDE9571}" presName="bentUpArrow1" presStyleLbl="alignImgPlace1" presStyleIdx="1" presStyleCnt="3"/>
      <dgm:spPr/>
    </dgm:pt>
    <dgm:pt modelId="{1B2F98BF-420C-4290-A76C-653C43107BF8}" type="pres">
      <dgm:prSet presAssocID="{09F95457-2F0B-46B1-9177-980FFEDE9571}" presName="ParentText" presStyleLbl="node1" presStyleIdx="1" presStyleCnt="4">
        <dgm:presLayoutVars>
          <dgm:chMax val="1"/>
          <dgm:chPref val="1"/>
          <dgm:bulletEnabled val="1"/>
        </dgm:presLayoutVars>
      </dgm:prSet>
      <dgm:spPr/>
      <dgm:t>
        <a:bodyPr/>
        <a:lstStyle/>
        <a:p>
          <a:endParaRPr lang="es-EC"/>
        </a:p>
      </dgm:t>
    </dgm:pt>
    <dgm:pt modelId="{1D7A2115-2805-47C7-B646-B6E902EB7628}" type="pres">
      <dgm:prSet presAssocID="{09F95457-2F0B-46B1-9177-980FFEDE9571}" presName="ChildText" presStyleLbl="revTx" presStyleIdx="1" presStyleCnt="4" custScaleX="191610" custLinFactNeighborX="54972" custLinFactNeighborY="4609">
        <dgm:presLayoutVars>
          <dgm:chMax val="0"/>
          <dgm:chPref val="0"/>
          <dgm:bulletEnabled val="1"/>
        </dgm:presLayoutVars>
      </dgm:prSet>
      <dgm:spPr/>
      <dgm:t>
        <a:bodyPr/>
        <a:lstStyle/>
        <a:p>
          <a:endParaRPr lang="es-EC"/>
        </a:p>
      </dgm:t>
    </dgm:pt>
    <dgm:pt modelId="{AC8E9ADA-C16B-40AF-8E49-041A18C576DF}" type="pres">
      <dgm:prSet presAssocID="{B928D747-B9A7-4242-9936-167E5491093D}" presName="sibTrans" presStyleCnt="0"/>
      <dgm:spPr/>
    </dgm:pt>
    <dgm:pt modelId="{DCBC8FA9-8952-4DD4-8ADF-859EFC1F530C}" type="pres">
      <dgm:prSet presAssocID="{8BC39FB1-82D5-4F6B-BB70-BE80DE56D003}" presName="composite" presStyleCnt="0"/>
      <dgm:spPr/>
    </dgm:pt>
    <dgm:pt modelId="{A5EA07DF-626E-45FB-AF21-6A13DFBD2074}" type="pres">
      <dgm:prSet presAssocID="{8BC39FB1-82D5-4F6B-BB70-BE80DE56D003}" presName="bentUpArrow1" presStyleLbl="alignImgPlace1" presStyleIdx="2" presStyleCnt="3"/>
      <dgm:spPr/>
    </dgm:pt>
    <dgm:pt modelId="{F0638433-37C1-4E86-9B66-81D89157F400}" type="pres">
      <dgm:prSet presAssocID="{8BC39FB1-82D5-4F6B-BB70-BE80DE56D003}" presName="ParentText" presStyleLbl="node1" presStyleIdx="2" presStyleCnt="4">
        <dgm:presLayoutVars>
          <dgm:chMax val="1"/>
          <dgm:chPref val="1"/>
          <dgm:bulletEnabled val="1"/>
        </dgm:presLayoutVars>
      </dgm:prSet>
      <dgm:spPr/>
      <dgm:t>
        <a:bodyPr/>
        <a:lstStyle/>
        <a:p>
          <a:endParaRPr lang="es-EC"/>
        </a:p>
      </dgm:t>
    </dgm:pt>
    <dgm:pt modelId="{292A18A5-9E3A-4F37-80DE-7016C386B9FD}" type="pres">
      <dgm:prSet presAssocID="{8BC39FB1-82D5-4F6B-BB70-BE80DE56D003}" presName="ChildText" presStyleLbl="revTx" presStyleIdx="2" presStyleCnt="4" custScaleX="193062" custLinFactNeighborX="51387" custLinFactNeighborY="-1536">
        <dgm:presLayoutVars>
          <dgm:chMax val="0"/>
          <dgm:chPref val="0"/>
          <dgm:bulletEnabled val="1"/>
        </dgm:presLayoutVars>
      </dgm:prSet>
      <dgm:spPr/>
      <dgm:t>
        <a:bodyPr/>
        <a:lstStyle/>
        <a:p>
          <a:endParaRPr lang="es-EC"/>
        </a:p>
      </dgm:t>
    </dgm:pt>
    <dgm:pt modelId="{BCA95E22-15A8-49A7-9564-1EE6F90CB580}" type="pres">
      <dgm:prSet presAssocID="{F8440BFA-F460-409C-AE03-62CAC0962C5E}" presName="sibTrans" presStyleCnt="0"/>
      <dgm:spPr/>
    </dgm:pt>
    <dgm:pt modelId="{3BF6C2EB-1846-4757-86F3-72483D7B753F}" type="pres">
      <dgm:prSet presAssocID="{3752BF23-423B-4FCC-97EF-53CF7686662A}" presName="composite" presStyleCnt="0"/>
      <dgm:spPr/>
    </dgm:pt>
    <dgm:pt modelId="{FADA7796-0EB4-43A9-B120-664E09DA431D}" type="pres">
      <dgm:prSet presAssocID="{3752BF23-423B-4FCC-97EF-53CF7686662A}" presName="ParentText" presStyleLbl="node1" presStyleIdx="3" presStyleCnt="4">
        <dgm:presLayoutVars>
          <dgm:chMax val="1"/>
          <dgm:chPref val="1"/>
          <dgm:bulletEnabled val="1"/>
        </dgm:presLayoutVars>
      </dgm:prSet>
      <dgm:spPr/>
      <dgm:t>
        <a:bodyPr/>
        <a:lstStyle/>
        <a:p>
          <a:endParaRPr lang="es-EC"/>
        </a:p>
      </dgm:t>
    </dgm:pt>
    <dgm:pt modelId="{1C02B359-1787-46A1-9FEE-1A49D34AB83C}" type="pres">
      <dgm:prSet presAssocID="{3752BF23-423B-4FCC-97EF-53CF7686662A}" presName="FinalChildText" presStyleLbl="revTx" presStyleIdx="3" presStyleCnt="4">
        <dgm:presLayoutVars>
          <dgm:chMax val="0"/>
          <dgm:chPref val="0"/>
          <dgm:bulletEnabled val="1"/>
        </dgm:presLayoutVars>
      </dgm:prSet>
      <dgm:spPr/>
      <dgm:t>
        <a:bodyPr/>
        <a:lstStyle/>
        <a:p>
          <a:endParaRPr lang="es-EC"/>
        </a:p>
      </dgm:t>
    </dgm:pt>
  </dgm:ptLst>
  <dgm:cxnLst>
    <dgm:cxn modelId="{9D7FE302-7167-46DB-B114-9A4AA867E2E4}" srcId="{09F95457-2F0B-46B1-9177-980FFEDE9571}" destId="{15AEE1B5-6470-4549-B48F-A3745F4E3823}" srcOrd="0" destOrd="0" parTransId="{02DA6FAF-2DAF-419C-9260-B2FD175FF241}" sibTransId="{71802433-7AC4-48FD-BADC-DF10AE1BECA9}"/>
    <dgm:cxn modelId="{403528DA-EE7A-4305-B783-275262A08078}" type="presOf" srcId="{2EC5AEFD-7AA0-4091-8F8D-136A5F3374E1}" destId="{1C02B359-1787-46A1-9FEE-1A49D34AB83C}" srcOrd="0" destOrd="0" presId="urn:microsoft.com/office/officeart/2005/8/layout/StepDownProcess"/>
    <dgm:cxn modelId="{7834F5E3-305A-48C6-85F7-B1C2EBC4A9FA}" srcId="{0C6D5AB1-ADA3-4BD2-8A56-EC64ACC8AF03}" destId="{DE1B3E27-4A43-4848-91F1-4A63BB21907E}" srcOrd="0" destOrd="0" parTransId="{0D7DDD3D-67E9-4EF0-81EB-C565654902D4}" sibTransId="{EEC97B79-7217-440F-A7BA-9CA5553F0EA2}"/>
    <dgm:cxn modelId="{3B71DBB2-7EF3-4BDB-8C2B-7BB913ACC56D}" type="presOf" srcId="{38143BDF-9C60-4D99-89C5-AE11CC4A8745}" destId="{292A18A5-9E3A-4F37-80DE-7016C386B9FD}" srcOrd="0" destOrd="0" presId="urn:microsoft.com/office/officeart/2005/8/layout/StepDownProcess"/>
    <dgm:cxn modelId="{B2B5BE1A-6B55-43AF-9866-D675F40976BC}" type="presOf" srcId="{0C6D5AB1-ADA3-4BD2-8A56-EC64ACC8AF03}" destId="{98E35419-692E-466D-90CC-1B7D97993027}" srcOrd="0" destOrd="0" presId="urn:microsoft.com/office/officeart/2005/8/layout/StepDownProcess"/>
    <dgm:cxn modelId="{D5D8CE1C-27C9-4FE5-B25A-7C3D9B849DEB}" type="presOf" srcId="{8BC39FB1-82D5-4F6B-BB70-BE80DE56D003}" destId="{F0638433-37C1-4E86-9B66-81D89157F400}" srcOrd="0" destOrd="0" presId="urn:microsoft.com/office/officeart/2005/8/layout/StepDownProcess"/>
    <dgm:cxn modelId="{BF04E2B7-3538-440D-AB25-13310457931D}" type="presOf" srcId="{8D97C002-3BF6-4634-A03B-1A21162F2E44}" destId="{2EF8CDC8-5227-497F-B4E9-D1F341CE19DB}" srcOrd="0" destOrd="0" presId="urn:microsoft.com/office/officeart/2005/8/layout/StepDownProcess"/>
    <dgm:cxn modelId="{CD6F4978-492C-423E-BD50-01468BF4C880}" srcId="{8D97C002-3BF6-4634-A03B-1A21162F2E44}" destId="{3752BF23-423B-4FCC-97EF-53CF7686662A}" srcOrd="3" destOrd="0" parTransId="{BB239598-D8A1-45B6-B68E-4274DF277F6B}" sibTransId="{A19FFF08-1693-4A58-85B4-DDC1DD960FAF}"/>
    <dgm:cxn modelId="{EC6B487D-3B42-47E4-BEF3-5AF14F84E85F}" type="presOf" srcId="{09F95457-2F0B-46B1-9177-980FFEDE9571}" destId="{1B2F98BF-420C-4290-A76C-653C43107BF8}" srcOrd="0" destOrd="0" presId="urn:microsoft.com/office/officeart/2005/8/layout/StepDownProcess"/>
    <dgm:cxn modelId="{43F866FB-2522-4476-BA30-422BA61BC7AE}" srcId="{8D97C002-3BF6-4634-A03B-1A21162F2E44}" destId="{8BC39FB1-82D5-4F6B-BB70-BE80DE56D003}" srcOrd="2" destOrd="0" parTransId="{09A95AC3-1D77-4C2C-8AEA-8A2A29C85366}" sibTransId="{F8440BFA-F460-409C-AE03-62CAC0962C5E}"/>
    <dgm:cxn modelId="{E86DBB94-E47A-4E98-BED2-71F986D3A79E}" srcId="{8D97C002-3BF6-4634-A03B-1A21162F2E44}" destId="{0C6D5AB1-ADA3-4BD2-8A56-EC64ACC8AF03}" srcOrd="0" destOrd="0" parTransId="{3B93E55F-A8D6-4016-9997-E5545E44423B}" sibTransId="{65D7F3C2-A3FE-4363-9BB0-395FDFCEE0A8}"/>
    <dgm:cxn modelId="{F58567F8-05EA-4602-B191-538E064C6C5C}" srcId="{8D97C002-3BF6-4634-A03B-1A21162F2E44}" destId="{09F95457-2F0B-46B1-9177-980FFEDE9571}" srcOrd="1" destOrd="0" parTransId="{3E4FBF2B-AD44-4D12-B7D9-2502A6E8542D}" sibTransId="{B928D747-B9A7-4242-9936-167E5491093D}"/>
    <dgm:cxn modelId="{EB0DD7B8-F1DB-4C88-AB8D-D330C679B92E}" type="presOf" srcId="{3752BF23-423B-4FCC-97EF-53CF7686662A}" destId="{FADA7796-0EB4-43A9-B120-664E09DA431D}" srcOrd="0" destOrd="0" presId="urn:microsoft.com/office/officeart/2005/8/layout/StepDownProcess"/>
    <dgm:cxn modelId="{D3D3EDBF-C6BA-42FD-BAFC-08DA4B6BF25F}" type="presOf" srcId="{DE1B3E27-4A43-4848-91F1-4A63BB21907E}" destId="{E82F59F3-6314-4B8F-91B5-0822E52A2977}" srcOrd="0" destOrd="0" presId="urn:microsoft.com/office/officeart/2005/8/layout/StepDownProcess"/>
    <dgm:cxn modelId="{FB714C98-E469-41F7-9BB2-E9F529DDD787}" type="presOf" srcId="{15AEE1B5-6470-4549-B48F-A3745F4E3823}" destId="{1D7A2115-2805-47C7-B646-B6E902EB7628}" srcOrd="0" destOrd="0" presId="urn:microsoft.com/office/officeart/2005/8/layout/StepDownProcess"/>
    <dgm:cxn modelId="{84AC6CC3-6E0D-4AEC-B14B-7710090E64CD}" srcId="{3752BF23-423B-4FCC-97EF-53CF7686662A}" destId="{2EC5AEFD-7AA0-4091-8F8D-136A5F3374E1}" srcOrd="0" destOrd="0" parTransId="{C1379E78-2BDC-4575-AA39-AD88A5935FCE}" sibTransId="{CC31ED5E-7A82-43FE-A436-FCB13EF9B40E}"/>
    <dgm:cxn modelId="{EECED785-3962-45CF-A34D-DF002F1FD4BE}" srcId="{8BC39FB1-82D5-4F6B-BB70-BE80DE56D003}" destId="{38143BDF-9C60-4D99-89C5-AE11CC4A8745}" srcOrd="0" destOrd="0" parTransId="{828D0E72-3759-4AFB-8216-F9155AA7BD47}" sibTransId="{CF72E03C-ACD4-4461-823C-AC620629F9D1}"/>
    <dgm:cxn modelId="{A8A2D975-B802-44FE-B4EC-131CE38C4976}" type="presParOf" srcId="{2EF8CDC8-5227-497F-B4E9-D1F341CE19DB}" destId="{11BD572D-04BF-4031-B20A-8F75983122FF}" srcOrd="0" destOrd="0" presId="urn:microsoft.com/office/officeart/2005/8/layout/StepDownProcess"/>
    <dgm:cxn modelId="{F19D457F-55DD-4804-B0B0-EAEE7443FCE2}" type="presParOf" srcId="{11BD572D-04BF-4031-B20A-8F75983122FF}" destId="{795A7D6F-2FE6-49D9-AD59-6A9791347ABB}" srcOrd="0" destOrd="0" presId="urn:microsoft.com/office/officeart/2005/8/layout/StepDownProcess"/>
    <dgm:cxn modelId="{DC2F7B38-1A4C-4C42-B5EA-84A6D1AE0B35}" type="presParOf" srcId="{11BD572D-04BF-4031-B20A-8F75983122FF}" destId="{98E35419-692E-466D-90CC-1B7D97993027}" srcOrd="1" destOrd="0" presId="urn:microsoft.com/office/officeart/2005/8/layout/StepDownProcess"/>
    <dgm:cxn modelId="{C5EC3466-916A-4281-AE9E-286389C6473F}" type="presParOf" srcId="{11BD572D-04BF-4031-B20A-8F75983122FF}" destId="{E82F59F3-6314-4B8F-91B5-0822E52A2977}" srcOrd="2" destOrd="0" presId="urn:microsoft.com/office/officeart/2005/8/layout/StepDownProcess"/>
    <dgm:cxn modelId="{2AF59367-35BE-4E40-8FC0-493E9ED6AF82}" type="presParOf" srcId="{2EF8CDC8-5227-497F-B4E9-D1F341CE19DB}" destId="{835AABEC-FBBE-46BA-9ABA-5F924404CB44}" srcOrd="1" destOrd="0" presId="urn:microsoft.com/office/officeart/2005/8/layout/StepDownProcess"/>
    <dgm:cxn modelId="{95CF341A-7EC0-48A2-94CE-61BDEEAC2B41}" type="presParOf" srcId="{2EF8CDC8-5227-497F-B4E9-D1F341CE19DB}" destId="{B983D8A9-94B2-4806-BCFD-A55908B69B17}" srcOrd="2" destOrd="0" presId="urn:microsoft.com/office/officeart/2005/8/layout/StepDownProcess"/>
    <dgm:cxn modelId="{749C69AD-D9BB-4AA0-8A99-3556F8632D1F}" type="presParOf" srcId="{B983D8A9-94B2-4806-BCFD-A55908B69B17}" destId="{63C033D2-4683-4C93-BC53-CD5DE7EF6936}" srcOrd="0" destOrd="0" presId="urn:microsoft.com/office/officeart/2005/8/layout/StepDownProcess"/>
    <dgm:cxn modelId="{EA956A7A-4A12-4DEA-861E-F9E3DF4F7157}" type="presParOf" srcId="{B983D8A9-94B2-4806-BCFD-A55908B69B17}" destId="{1B2F98BF-420C-4290-A76C-653C43107BF8}" srcOrd="1" destOrd="0" presId="urn:microsoft.com/office/officeart/2005/8/layout/StepDownProcess"/>
    <dgm:cxn modelId="{00F9A98B-1477-4DB1-9F39-65A7C044772A}" type="presParOf" srcId="{B983D8A9-94B2-4806-BCFD-A55908B69B17}" destId="{1D7A2115-2805-47C7-B646-B6E902EB7628}" srcOrd="2" destOrd="0" presId="urn:microsoft.com/office/officeart/2005/8/layout/StepDownProcess"/>
    <dgm:cxn modelId="{2607FA77-D4C5-436F-8821-0ABCA39CEBFB}" type="presParOf" srcId="{2EF8CDC8-5227-497F-B4E9-D1F341CE19DB}" destId="{AC8E9ADA-C16B-40AF-8E49-041A18C576DF}" srcOrd="3" destOrd="0" presId="urn:microsoft.com/office/officeart/2005/8/layout/StepDownProcess"/>
    <dgm:cxn modelId="{D57470FE-CB51-4CA3-BB89-E4BD1522E623}" type="presParOf" srcId="{2EF8CDC8-5227-497F-B4E9-D1F341CE19DB}" destId="{DCBC8FA9-8952-4DD4-8ADF-859EFC1F530C}" srcOrd="4" destOrd="0" presId="urn:microsoft.com/office/officeart/2005/8/layout/StepDownProcess"/>
    <dgm:cxn modelId="{C370073C-C87E-4DBD-BBB9-184D9BA0CE66}" type="presParOf" srcId="{DCBC8FA9-8952-4DD4-8ADF-859EFC1F530C}" destId="{A5EA07DF-626E-45FB-AF21-6A13DFBD2074}" srcOrd="0" destOrd="0" presId="urn:microsoft.com/office/officeart/2005/8/layout/StepDownProcess"/>
    <dgm:cxn modelId="{6E56CB5A-96F3-49C9-9F69-A900A4A0D0FF}" type="presParOf" srcId="{DCBC8FA9-8952-4DD4-8ADF-859EFC1F530C}" destId="{F0638433-37C1-4E86-9B66-81D89157F400}" srcOrd="1" destOrd="0" presId="urn:microsoft.com/office/officeart/2005/8/layout/StepDownProcess"/>
    <dgm:cxn modelId="{A698D914-FEAD-4CF7-A61B-AED9CB3BE44B}" type="presParOf" srcId="{DCBC8FA9-8952-4DD4-8ADF-859EFC1F530C}" destId="{292A18A5-9E3A-4F37-80DE-7016C386B9FD}" srcOrd="2" destOrd="0" presId="urn:microsoft.com/office/officeart/2005/8/layout/StepDownProcess"/>
    <dgm:cxn modelId="{EEC544FF-6A26-4892-B946-615B719490B1}" type="presParOf" srcId="{2EF8CDC8-5227-497F-B4E9-D1F341CE19DB}" destId="{BCA95E22-15A8-49A7-9564-1EE6F90CB580}" srcOrd="5" destOrd="0" presId="urn:microsoft.com/office/officeart/2005/8/layout/StepDownProcess"/>
    <dgm:cxn modelId="{020948EA-03A1-4BDD-BE3B-0C84D717D400}" type="presParOf" srcId="{2EF8CDC8-5227-497F-B4E9-D1F341CE19DB}" destId="{3BF6C2EB-1846-4757-86F3-72483D7B753F}" srcOrd="6" destOrd="0" presId="urn:microsoft.com/office/officeart/2005/8/layout/StepDownProcess"/>
    <dgm:cxn modelId="{B3F95AE4-A725-4DF6-B23E-68C269B1982C}" type="presParOf" srcId="{3BF6C2EB-1846-4757-86F3-72483D7B753F}" destId="{FADA7796-0EB4-43A9-B120-664E09DA431D}" srcOrd="0" destOrd="0" presId="urn:microsoft.com/office/officeart/2005/8/layout/StepDownProcess"/>
    <dgm:cxn modelId="{E5C7AEEB-7101-4022-9F03-00BEF1583767}" type="presParOf" srcId="{3BF6C2EB-1846-4757-86F3-72483D7B753F}" destId="{1C02B359-1787-46A1-9FEE-1A49D34AB83C}"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C508B2F-6777-490D-BE32-72BC4EF06C4E}"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s-EC"/>
        </a:p>
      </dgm:t>
    </dgm:pt>
    <dgm:pt modelId="{9C2E6B54-9EC4-4510-ABA4-ECEEC30BEFAE}">
      <dgm:prSet phldrT="[Texto]"/>
      <dgm:spPr>
        <a:solidFill>
          <a:schemeClr val="accent3">
            <a:lumMod val="75000"/>
          </a:schemeClr>
        </a:solidFill>
      </dgm:spPr>
      <dgm:t>
        <a:bodyPr/>
        <a:lstStyle/>
        <a:p>
          <a:r>
            <a:rPr lang="es-EC" dirty="0" smtClean="0"/>
            <a:t>Comandar </a:t>
          </a:r>
          <a:endParaRPr lang="es-EC" dirty="0"/>
        </a:p>
      </dgm:t>
    </dgm:pt>
    <dgm:pt modelId="{E91A1427-D1CA-4907-ACF8-2DB9EB2D1D82}" type="parTrans" cxnId="{8BEF0109-96C7-46E7-8416-EA19E80DF9CB}">
      <dgm:prSet/>
      <dgm:spPr/>
      <dgm:t>
        <a:bodyPr/>
        <a:lstStyle/>
        <a:p>
          <a:endParaRPr lang="es-EC"/>
        </a:p>
      </dgm:t>
    </dgm:pt>
    <dgm:pt modelId="{C90F8D0E-F4E9-4538-A8CC-D344E623A92C}" type="sibTrans" cxnId="{8BEF0109-96C7-46E7-8416-EA19E80DF9CB}">
      <dgm:prSet/>
      <dgm:spPr/>
      <dgm:t>
        <a:bodyPr/>
        <a:lstStyle/>
        <a:p>
          <a:endParaRPr lang="es-EC"/>
        </a:p>
      </dgm:t>
    </dgm:pt>
    <dgm:pt modelId="{02F788FE-8142-433E-9DCF-7D8AD602AD14}">
      <dgm:prSet phldrT="[Texto]"/>
      <dgm:spPr/>
      <dgm:t>
        <a:bodyPr/>
        <a:lstStyle/>
        <a:p>
          <a:r>
            <a:rPr lang="es-EC" dirty="0" smtClean="0"/>
            <a:t>Comandante de repartos tipo pelotón.</a:t>
          </a:r>
          <a:endParaRPr lang="es-EC" dirty="0"/>
        </a:p>
      </dgm:t>
    </dgm:pt>
    <dgm:pt modelId="{3CB42FF4-3D03-4ADB-8390-46B528817B55}" type="parTrans" cxnId="{FA00EC95-8876-4296-AA15-FD79712426D7}">
      <dgm:prSet/>
      <dgm:spPr/>
      <dgm:t>
        <a:bodyPr/>
        <a:lstStyle/>
        <a:p>
          <a:endParaRPr lang="es-EC"/>
        </a:p>
      </dgm:t>
    </dgm:pt>
    <dgm:pt modelId="{BAA8572D-65A1-401A-B518-545E80E69696}" type="sibTrans" cxnId="{FA00EC95-8876-4296-AA15-FD79712426D7}">
      <dgm:prSet/>
      <dgm:spPr/>
      <dgm:t>
        <a:bodyPr/>
        <a:lstStyle/>
        <a:p>
          <a:endParaRPr lang="es-EC"/>
        </a:p>
      </dgm:t>
    </dgm:pt>
    <dgm:pt modelId="{F49546AE-97B4-4F7C-BB84-66135F68540F}">
      <dgm:prSet phldrT="[Texto]"/>
      <dgm:spPr>
        <a:solidFill>
          <a:schemeClr val="accent4">
            <a:lumMod val="75000"/>
          </a:schemeClr>
        </a:solidFill>
      </dgm:spPr>
      <dgm:t>
        <a:bodyPr/>
        <a:lstStyle/>
        <a:p>
          <a:r>
            <a:rPr lang="es-EC" dirty="0" smtClean="0"/>
            <a:t>Docente instructor</a:t>
          </a:r>
          <a:endParaRPr lang="es-EC" dirty="0"/>
        </a:p>
      </dgm:t>
    </dgm:pt>
    <dgm:pt modelId="{33D538D7-1436-4CFF-8C94-90B11DB40C03}" type="parTrans" cxnId="{8DAF976B-2C70-460D-A13F-F639733E33CF}">
      <dgm:prSet/>
      <dgm:spPr/>
      <dgm:t>
        <a:bodyPr/>
        <a:lstStyle/>
        <a:p>
          <a:endParaRPr lang="es-EC"/>
        </a:p>
      </dgm:t>
    </dgm:pt>
    <dgm:pt modelId="{B918C00B-B15E-477F-9AC1-5D0CF5279F25}" type="sibTrans" cxnId="{8DAF976B-2C70-460D-A13F-F639733E33CF}">
      <dgm:prSet/>
      <dgm:spPr/>
      <dgm:t>
        <a:bodyPr/>
        <a:lstStyle/>
        <a:p>
          <a:endParaRPr lang="es-EC"/>
        </a:p>
      </dgm:t>
    </dgm:pt>
    <dgm:pt modelId="{71F967DC-4D6D-4B8A-B959-B9A7BC3FFD1D}">
      <dgm:prSet phldrT="[Texto]"/>
      <dgm:spPr/>
      <dgm:t>
        <a:bodyPr/>
        <a:lstStyle/>
        <a:p>
          <a:r>
            <a:rPr lang="es-EC" dirty="0" smtClean="0"/>
            <a:t>Docentes en centros educativos de su arma</a:t>
          </a:r>
          <a:endParaRPr lang="es-EC" dirty="0"/>
        </a:p>
      </dgm:t>
    </dgm:pt>
    <dgm:pt modelId="{977E593B-9BB3-4D95-8C5C-D007BEF6CE56}" type="parTrans" cxnId="{B9FDB56C-72EB-4903-A55A-5CD084606BD0}">
      <dgm:prSet/>
      <dgm:spPr/>
      <dgm:t>
        <a:bodyPr/>
        <a:lstStyle/>
        <a:p>
          <a:endParaRPr lang="es-EC"/>
        </a:p>
      </dgm:t>
    </dgm:pt>
    <dgm:pt modelId="{B4F36A05-042D-4A5A-8951-67FB0027B9C3}" type="sibTrans" cxnId="{B9FDB56C-72EB-4903-A55A-5CD084606BD0}">
      <dgm:prSet/>
      <dgm:spPr/>
      <dgm:t>
        <a:bodyPr/>
        <a:lstStyle/>
        <a:p>
          <a:endParaRPr lang="es-EC"/>
        </a:p>
      </dgm:t>
    </dgm:pt>
    <dgm:pt modelId="{9FF368B8-0FB6-40E0-983C-A6B3A5E08FA8}">
      <dgm:prSet phldrT="[Texto]"/>
      <dgm:spPr/>
      <dgm:t>
        <a:bodyPr/>
        <a:lstStyle/>
        <a:p>
          <a:r>
            <a:rPr lang="es-EC" dirty="0" smtClean="0"/>
            <a:t>Instructores militares.</a:t>
          </a:r>
          <a:endParaRPr lang="es-EC" dirty="0"/>
        </a:p>
      </dgm:t>
    </dgm:pt>
    <dgm:pt modelId="{074BD3EE-B676-4BA4-8FE2-DFF981F543E8}" type="parTrans" cxnId="{492E0EDA-9885-4A0A-98F4-DEC0E7C15445}">
      <dgm:prSet/>
      <dgm:spPr/>
      <dgm:t>
        <a:bodyPr/>
        <a:lstStyle/>
        <a:p>
          <a:endParaRPr lang="es-EC"/>
        </a:p>
      </dgm:t>
    </dgm:pt>
    <dgm:pt modelId="{465023D3-8639-4DE9-A3A9-C2416F07C541}" type="sibTrans" cxnId="{492E0EDA-9885-4A0A-98F4-DEC0E7C15445}">
      <dgm:prSet/>
      <dgm:spPr/>
      <dgm:t>
        <a:bodyPr/>
        <a:lstStyle/>
        <a:p>
          <a:endParaRPr lang="es-EC"/>
        </a:p>
      </dgm:t>
    </dgm:pt>
    <dgm:pt modelId="{3E39CC7A-E120-47A7-9CF3-F6F94E5C201D}">
      <dgm:prSet phldrT="[Texto]"/>
      <dgm:spPr>
        <a:solidFill>
          <a:schemeClr val="accent5">
            <a:lumMod val="75000"/>
          </a:schemeClr>
        </a:solidFill>
      </dgm:spPr>
      <dgm:t>
        <a:bodyPr/>
        <a:lstStyle/>
        <a:p>
          <a:r>
            <a:rPr lang="es-EC" dirty="0" smtClean="0"/>
            <a:t>Administrar </a:t>
          </a:r>
          <a:endParaRPr lang="es-EC" dirty="0"/>
        </a:p>
      </dgm:t>
    </dgm:pt>
    <dgm:pt modelId="{B29E9817-3525-4645-A312-EC614EB39B19}" type="parTrans" cxnId="{2A0F78D6-E7CF-4395-B2B7-0B67A688C4C2}">
      <dgm:prSet/>
      <dgm:spPr/>
      <dgm:t>
        <a:bodyPr/>
        <a:lstStyle/>
        <a:p>
          <a:endParaRPr lang="es-EC"/>
        </a:p>
      </dgm:t>
    </dgm:pt>
    <dgm:pt modelId="{57494CC1-9E7B-4AC2-99D9-EDFCF2813BED}" type="sibTrans" cxnId="{2A0F78D6-E7CF-4395-B2B7-0B67A688C4C2}">
      <dgm:prSet/>
      <dgm:spPr/>
      <dgm:t>
        <a:bodyPr/>
        <a:lstStyle/>
        <a:p>
          <a:endParaRPr lang="es-EC"/>
        </a:p>
      </dgm:t>
    </dgm:pt>
    <dgm:pt modelId="{C6E1B634-6C9D-4361-A0FC-B29CB4942EB4}">
      <dgm:prSet phldrT="[Texto]"/>
      <dgm:spPr/>
      <dgm:t>
        <a:bodyPr/>
        <a:lstStyle/>
        <a:p>
          <a:r>
            <a:rPr lang="es-EC" dirty="0" smtClean="0"/>
            <a:t>Administrar recursos a su nivel: humanos, económicos, etc.</a:t>
          </a:r>
          <a:endParaRPr lang="es-EC" dirty="0"/>
        </a:p>
      </dgm:t>
    </dgm:pt>
    <dgm:pt modelId="{3F4195CB-7F29-4B3D-83AC-519B02667095}" type="parTrans" cxnId="{C904E178-CCC2-4632-8981-853EF4DA8CD7}">
      <dgm:prSet/>
      <dgm:spPr/>
      <dgm:t>
        <a:bodyPr/>
        <a:lstStyle/>
        <a:p>
          <a:endParaRPr lang="es-EC"/>
        </a:p>
      </dgm:t>
    </dgm:pt>
    <dgm:pt modelId="{71DF4532-E0A2-4FF1-8106-2B2FD55B91DF}" type="sibTrans" cxnId="{C904E178-CCC2-4632-8981-853EF4DA8CD7}">
      <dgm:prSet/>
      <dgm:spPr/>
      <dgm:t>
        <a:bodyPr/>
        <a:lstStyle/>
        <a:p>
          <a:endParaRPr lang="es-EC"/>
        </a:p>
      </dgm:t>
    </dgm:pt>
    <dgm:pt modelId="{AFCA4FDD-9ABB-4BC4-9006-7E9C6D2E795D}">
      <dgm:prSet/>
      <dgm:spPr>
        <a:solidFill>
          <a:schemeClr val="accent6">
            <a:lumMod val="75000"/>
          </a:schemeClr>
        </a:solidFill>
      </dgm:spPr>
      <dgm:t>
        <a:bodyPr/>
        <a:lstStyle/>
        <a:p>
          <a:r>
            <a:rPr lang="es-EC" dirty="0" smtClean="0"/>
            <a:t>Representar</a:t>
          </a:r>
          <a:endParaRPr lang="es-EC" dirty="0"/>
        </a:p>
      </dgm:t>
    </dgm:pt>
    <dgm:pt modelId="{81C92E34-6651-4DDD-8C98-9650FD32BEAA}" type="parTrans" cxnId="{F6BB16CA-9D46-4EFD-9B4B-F18B4AF7B3FC}">
      <dgm:prSet/>
      <dgm:spPr/>
      <dgm:t>
        <a:bodyPr/>
        <a:lstStyle/>
        <a:p>
          <a:endParaRPr lang="es-EC"/>
        </a:p>
      </dgm:t>
    </dgm:pt>
    <dgm:pt modelId="{FADB322E-D274-4127-8081-CE64734575BC}" type="sibTrans" cxnId="{F6BB16CA-9D46-4EFD-9B4B-F18B4AF7B3FC}">
      <dgm:prSet/>
      <dgm:spPr/>
      <dgm:t>
        <a:bodyPr/>
        <a:lstStyle/>
        <a:p>
          <a:endParaRPr lang="es-EC"/>
        </a:p>
      </dgm:t>
    </dgm:pt>
    <dgm:pt modelId="{E3F23A71-AE06-4C1E-8891-FDABCA74FFB0}">
      <dgm:prSet/>
      <dgm:spPr/>
      <dgm:t>
        <a:bodyPr/>
        <a:lstStyle/>
        <a:p>
          <a:r>
            <a:rPr lang="es-EC" dirty="0" smtClean="0"/>
            <a:t>Representar a su unidad y su comandante en actividades militares, deportivas, culturales y sociales.</a:t>
          </a:r>
          <a:endParaRPr lang="es-EC" dirty="0"/>
        </a:p>
      </dgm:t>
    </dgm:pt>
    <dgm:pt modelId="{95E096DD-30D4-4D25-8E14-15CFB50AC2E6}" type="parTrans" cxnId="{62BB7D1C-D3D6-4934-B08F-362EB024D2F0}">
      <dgm:prSet/>
      <dgm:spPr/>
      <dgm:t>
        <a:bodyPr/>
        <a:lstStyle/>
        <a:p>
          <a:endParaRPr lang="es-EC"/>
        </a:p>
      </dgm:t>
    </dgm:pt>
    <dgm:pt modelId="{DC68174B-516F-4510-8896-5AF724126559}" type="sibTrans" cxnId="{62BB7D1C-D3D6-4934-B08F-362EB024D2F0}">
      <dgm:prSet/>
      <dgm:spPr/>
      <dgm:t>
        <a:bodyPr/>
        <a:lstStyle/>
        <a:p>
          <a:endParaRPr lang="es-EC"/>
        </a:p>
      </dgm:t>
    </dgm:pt>
    <dgm:pt modelId="{167A982A-ABE9-4AEF-BF5C-33379E3F5665}">
      <dgm:prSet/>
      <dgm:spPr>
        <a:solidFill>
          <a:schemeClr val="accent1">
            <a:lumMod val="75000"/>
          </a:schemeClr>
        </a:solidFill>
      </dgm:spPr>
      <dgm:t>
        <a:bodyPr/>
        <a:lstStyle/>
        <a:p>
          <a:r>
            <a:rPr lang="es-EC" dirty="0" smtClean="0"/>
            <a:t>Apoyo al desarrollo</a:t>
          </a:r>
          <a:endParaRPr lang="es-EC" dirty="0"/>
        </a:p>
      </dgm:t>
    </dgm:pt>
    <dgm:pt modelId="{11A08287-C0EE-4E1F-B92D-B36DCDEA5155}" type="parTrans" cxnId="{A8417D5D-79D2-4DC7-8995-217AD0A3D49E}">
      <dgm:prSet/>
      <dgm:spPr/>
      <dgm:t>
        <a:bodyPr/>
        <a:lstStyle/>
        <a:p>
          <a:endParaRPr lang="es-EC"/>
        </a:p>
      </dgm:t>
    </dgm:pt>
    <dgm:pt modelId="{9C83EA5A-1AE2-48A6-9B34-30013496B69D}" type="sibTrans" cxnId="{A8417D5D-79D2-4DC7-8995-217AD0A3D49E}">
      <dgm:prSet/>
      <dgm:spPr/>
      <dgm:t>
        <a:bodyPr/>
        <a:lstStyle/>
        <a:p>
          <a:endParaRPr lang="es-EC"/>
        </a:p>
      </dgm:t>
    </dgm:pt>
    <dgm:pt modelId="{45E95CB1-B711-4113-B435-086DFD198316}">
      <dgm:prSet/>
      <dgm:spPr/>
      <dgm:t>
        <a:bodyPr/>
        <a:lstStyle/>
        <a:p>
          <a:r>
            <a:rPr lang="es-EC" dirty="0" smtClean="0"/>
            <a:t>Aspectos militares, culturales, sociales y deportivos. Apoyo y colaboración en todos los planes de contingencia.</a:t>
          </a:r>
          <a:endParaRPr lang="es-EC" dirty="0"/>
        </a:p>
      </dgm:t>
    </dgm:pt>
    <dgm:pt modelId="{D785BA6A-0064-4037-BE94-BEB8BD9813E0}" type="parTrans" cxnId="{C907EF75-9978-43D1-9431-D31BF3C045B6}">
      <dgm:prSet/>
      <dgm:spPr/>
      <dgm:t>
        <a:bodyPr/>
        <a:lstStyle/>
        <a:p>
          <a:endParaRPr lang="es-EC"/>
        </a:p>
      </dgm:t>
    </dgm:pt>
    <dgm:pt modelId="{E337FE8A-3D7C-4334-A445-49335DFE93F4}" type="sibTrans" cxnId="{C907EF75-9978-43D1-9431-D31BF3C045B6}">
      <dgm:prSet/>
      <dgm:spPr/>
      <dgm:t>
        <a:bodyPr/>
        <a:lstStyle/>
        <a:p>
          <a:endParaRPr lang="es-EC"/>
        </a:p>
      </dgm:t>
    </dgm:pt>
    <dgm:pt modelId="{03DF4627-F677-4DD8-B86A-F3F5D8E734AE}" type="pres">
      <dgm:prSet presAssocID="{8C508B2F-6777-490D-BE32-72BC4EF06C4E}" presName="Name0" presStyleCnt="0">
        <dgm:presLayoutVars>
          <dgm:dir/>
          <dgm:animLvl val="lvl"/>
          <dgm:resizeHandles val="exact"/>
        </dgm:presLayoutVars>
      </dgm:prSet>
      <dgm:spPr/>
      <dgm:t>
        <a:bodyPr/>
        <a:lstStyle/>
        <a:p>
          <a:endParaRPr lang="es-EC"/>
        </a:p>
      </dgm:t>
    </dgm:pt>
    <dgm:pt modelId="{9A20D63C-900B-4A54-AED2-1FAF924CCAAC}" type="pres">
      <dgm:prSet presAssocID="{9C2E6B54-9EC4-4510-ABA4-ECEEC30BEFAE}" presName="linNode" presStyleCnt="0"/>
      <dgm:spPr/>
    </dgm:pt>
    <dgm:pt modelId="{8E16C7BB-60C5-4376-A563-4C53550BA1CF}" type="pres">
      <dgm:prSet presAssocID="{9C2E6B54-9EC4-4510-ABA4-ECEEC30BEFAE}" presName="parentText" presStyleLbl="node1" presStyleIdx="0" presStyleCnt="5">
        <dgm:presLayoutVars>
          <dgm:chMax val="1"/>
          <dgm:bulletEnabled val="1"/>
        </dgm:presLayoutVars>
      </dgm:prSet>
      <dgm:spPr/>
      <dgm:t>
        <a:bodyPr/>
        <a:lstStyle/>
        <a:p>
          <a:endParaRPr lang="es-EC"/>
        </a:p>
      </dgm:t>
    </dgm:pt>
    <dgm:pt modelId="{1C66DC8F-82E8-466D-9EA3-BC810AF3B1D6}" type="pres">
      <dgm:prSet presAssocID="{9C2E6B54-9EC4-4510-ABA4-ECEEC30BEFAE}" presName="descendantText" presStyleLbl="alignAccFollowNode1" presStyleIdx="0" presStyleCnt="5">
        <dgm:presLayoutVars>
          <dgm:bulletEnabled val="1"/>
        </dgm:presLayoutVars>
      </dgm:prSet>
      <dgm:spPr/>
      <dgm:t>
        <a:bodyPr/>
        <a:lstStyle/>
        <a:p>
          <a:endParaRPr lang="es-EC"/>
        </a:p>
      </dgm:t>
    </dgm:pt>
    <dgm:pt modelId="{60A1B488-20CB-4469-9609-06BEF55882F3}" type="pres">
      <dgm:prSet presAssocID="{C90F8D0E-F4E9-4538-A8CC-D344E623A92C}" presName="sp" presStyleCnt="0"/>
      <dgm:spPr/>
    </dgm:pt>
    <dgm:pt modelId="{86A43D0B-07CC-46CC-B4AD-5237C23B89AD}" type="pres">
      <dgm:prSet presAssocID="{F49546AE-97B4-4F7C-BB84-66135F68540F}" presName="linNode" presStyleCnt="0"/>
      <dgm:spPr/>
    </dgm:pt>
    <dgm:pt modelId="{42282225-F827-474D-A1CE-B1D01EF67DA6}" type="pres">
      <dgm:prSet presAssocID="{F49546AE-97B4-4F7C-BB84-66135F68540F}" presName="parentText" presStyleLbl="node1" presStyleIdx="1" presStyleCnt="5">
        <dgm:presLayoutVars>
          <dgm:chMax val="1"/>
          <dgm:bulletEnabled val="1"/>
        </dgm:presLayoutVars>
      </dgm:prSet>
      <dgm:spPr/>
      <dgm:t>
        <a:bodyPr/>
        <a:lstStyle/>
        <a:p>
          <a:endParaRPr lang="es-EC"/>
        </a:p>
      </dgm:t>
    </dgm:pt>
    <dgm:pt modelId="{4EE17597-6CAA-4FD8-86BE-7DCE9995B1AD}" type="pres">
      <dgm:prSet presAssocID="{F49546AE-97B4-4F7C-BB84-66135F68540F}" presName="descendantText" presStyleLbl="alignAccFollowNode1" presStyleIdx="1" presStyleCnt="5">
        <dgm:presLayoutVars>
          <dgm:bulletEnabled val="1"/>
        </dgm:presLayoutVars>
      </dgm:prSet>
      <dgm:spPr/>
      <dgm:t>
        <a:bodyPr/>
        <a:lstStyle/>
        <a:p>
          <a:endParaRPr lang="es-EC"/>
        </a:p>
      </dgm:t>
    </dgm:pt>
    <dgm:pt modelId="{95CFE8A0-3F1B-4C89-9029-F46D71C4E224}" type="pres">
      <dgm:prSet presAssocID="{B918C00B-B15E-477F-9AC1-5D0CF5279F25}" presName="sp" presStyleCnt="0"/>
      <dgm:spPr/>
    </dgm:pt>
    <dgm:pt modelId="{2545C441-8CF7-4430-9C7F-9D1C1F887E73}" type="pres">
      <dgm:prSet presAssocID="{3E39CC7A-E120-47A7-9CF3-F6F94E5C201D}" presName="linNode" presStyleCnt="0"/>
      <dgm:spPr/>
    </dgm:pt>
    <dgm:pt modelId="{C5EE2E48-810A-4756-BF25-97913FAFB215}" type="pres">
      <dgm:prSet presAssocID="{3E39CC7A-E120-47A7-9CF3-F6F94E5C201D}" presName="parentText" presStyleLbl="node1" presStyleIdx="2" presStyleCnt="5">
        <dgm:presLayoutVars>
          <dgm:chMax val="1"/>
          <dgm:bulletEnabled val="1"/>
        </dgm:presLayoutVars>
      </dgm:prSet>
      <dgm:spPr/>
      <dgm:t>
        <a:bodyPr/>
        <a:lstStyle/>
        <a:p>
          <a:endParaRPr lang="es-EC"/>
        </a:p>
      </dgm:t>
    </dgm:pt>
    <dgm:pt modelId="{844C06E2-23FA-4C00-AE1C-D37207240DBA}" type="pres">
      <dgm:prSet presAssocID="{3E39CC7A-E120-47A7-9CF3-F6F94E5C201D}" presName="descendantText" presStyleLbl="alignAccFollowNode1" presStyleIdx="2" presStyleCnt="5">
        <dgm:presLayoutVars>
          <dgm:bulletEnabled val="1"/>
        </dgm:presLayoutVars>
      </dgm:prSet>
      <dgm:spPr/>
      <dgm:t>
        <a:bodyPr/>
        <a:lstStyle/>
        <a:p>
          <a:endParaRPr lang="es-EC"/>
        </a:p>
      </dgm:t>
    </dgm:pt>
    <dgm:pt modelId="{2C03000E-263A-4CB4-A880-95BEE79698E7}" type="pres">
      <dgm:prSet presAssocID="{57494CC1-9E7B-4AC2-99D9-EDFCF2813BED}" presName="sp" presStyleCnt="0"/>
      <dgm:spPr/>
    </dgm:pt>
    <dgm:pt modelId="{6F35331E-9294-4878-9B64-C53F006D70C2}" type="pres">
      <dgm:prSet presAssocID="{AFCA4FDD-9ABB-4BC4-9006-7E9C6D2E795D}" presName="linNode" presStyleCnt="0"/>
      <dgm:spPr/>
    </dgm:pt>
    <dgm:pt modelId="{58EAE447-84FF-4D15-92F7-991793D766E9}" type="pres">
      <dgm:prSet presAssocID="{AFCA4FDD-9ABB-4BC4-9006-7E9C6D2E795D}" presName="parentText" presStyleLbl="node1" presStyleIdx="3" presStyleCnt="5">
        <dgm:presLayoutVars>
          <dgm:chMax val="1"/>
          <dgm:bulletEnabled val="1"/>
        </dgm:presLayoutVars>
      </dgm:prSet>
      <dgm:spPr/>
      <dgm:t>
        <a:bodyPr/>
        <a:lstStyle/>
        <a:p>
          <a:endParaRPr lang="es-EC"/>
        </a:p>
      </dgm:t>
    </dgm:pt>
    <dgm:pt modelId="{CD57C198-1DF9-4438-9E96-BE16402B64BF}" type="pres">
      <dgm:prSet presAssocID="{AFCA4FDD-9ABB-4BC4-9006-7E9C6D2E795D}" presName="descendantText" presStyleLbl="alignAccFollowNode1" presStyleIdx="3" presStyleCnt="5">
        <dgm:presLayoutVars>
          <dgm:bulletEnabled val="1"/>
        </dgm:presLayoutVars>
      </dgm:prSet>
      <dgm:spPr/>
      <dgm:t>
        <a:bodyPr/>
        <a:lstStyle/>
        <a:p>
          <a:endParaRPr lang="es-EC"/>
        </a:p>
      </dgm:t>
    </dgm:pt>
    <dgm:pt modelId="{7C3CBE9F-017F-416F-8EE5-7FD43B51E78F}" type="pres">
      <dgm:prSet presAssocID="{FADB322E-D274-4127-8081-CE64734575BC}" presName="sp" presStyleCnt="0"/>
      <dgm:spPr/>
    </dgm:pt>
    <dgm:pt modelId="{232D5971-9CDB-460E-80B1-0D514AE39DE4}" type="pres">
      <dgm:prSet presAssocID="{167A982A-ABE9-4AEF-BF5C-33379E3F5665}" presName="linNode" presStyleCnt="0"/>
      <dgm:spPr/>
    </dgm:pt>
    <dgm:pt modelId="{E911503C-A430-481E-BC02-084C2F6E1C04}" type="pres">
      <dgm:prSet presAssocID="{167A982A-ABE9-4AEF-BF5C-33379E3F5665}" presName="parentText" presStyleLbl="node1" presStyleIdx="4" presStyleCnt="5">
        <dgm:presLayoutVars>
          <dgm:chMax val="1"/>
          <dgm:bulletEnabled val="1"/>
        </dgm:presLayoutVars>
      </dgm:prSet>
      <dgm:spPr/>
      <dgm:t>
        <a:bodyPr/>
        <a:lstStyle/>
        <a:p>
          <a:endParaRPr lang="es-EC"/>
        </a:p>
      </dgm:t>
    </dgm:pt>
    <dgm:pt modelId="{7BD7BB10-46D1-4F8C-90AD-114EE4A9D43D}" type="pres">
      <dgm:prSet presAssocID="{167A982A-ABE9-4AEF-BF5C-33379E3F5665}" presName="descendantText" presStyleLbl="alignAccFollowNode1" presStyleIdx="4" presStyleCnt="5">
        <dgm:presLayoutVars>
          <dgm:bulletEnabled val="1"/>
        </dgm:presLayoutVars>
      </dgm:prSet>
      <dgm:spPr/>
      <dgm:t>
        <a:bodyPr/>
        <a:lstStyle/>
        <a:p>
          <a:endParaRPr lang="es-EC"/>
        </a:p>
      </dgm:t>
    </dgm:pt>
  </dgm:ptLst>
  <dgm:cxnLst>
    <dgm:cxn modelId="{A8417D5D-79D2-4DC7-8995-217AD0A3D49E}" srcId="{8C508B2F-6777-490D-BE32-72BC4EF06C4E}" destId="{167A982A-ABE9-4AEF-BF5C-33379E3F5665}" srcOrd="4" destOrd="0" parTransId="{11A08287-C0EE-4E1F-B92D-B36DCDEA5155}" sibTransId="{9C83EA5A-1AE2-48A6-9B34-30013496B69D}"/>
    <dgm:cxn modelId="{F6BB16CA-9D46-4EFD-9B4B-F18B4AF7B3FC}" srcId="{8C508B2F-6777-490D-BE32-72BC4EF06C4E}" destId="{AFCA4FDD-9ABB-4BC4-9006-7E9C6D2E795D}" srcOrd="3" destOrd="0" parTransId="{81C92E34-6651-4DDD-8C98-9650FD32BEAA}" sibTransId="{FADB322E-D274-4127-8081-CE64734575BC}"/>
    <dgm:cxn modelId="{62BB7D1C-D3D6-4934-B08F-362EB024D2F0}" srcId="{AFCA4FDD-9ABB-4BC4-9006-7E9C6D2E795D}" destId="{E3F23A71-AE06-4C1E-8891-FDABCA74FFB0}" srcOrd="0" destOrd="0" parTransId="{95E096DD-30D4-4D25-8E14-15CFB50AC2E6}" sibTransId="{DC68174B-516F-4510-8896-5AF724126559}"/>
    <dgm:cxn modelId="{492E0EDA-9885-4A0A-98F4-DEC0E7C15445}" srcId="{F49546AE-97B4-4F7C-BB84-66135F68540F}" destId="{9FF368B8-0FB6-40E0-983C-A6B3A5E08FA8}" srcOrd="1" destOrd="0" parTransId="{074BD3EE-B676-4BA4-8FE2-DFF981F543E8}" sibTransId="{465023D3-8639-4DE9-A3A9-C2416F07C541}"/>
    <dgm:cxn modelId="{7E3727A3-DFAE-4BF4-A9B9-D1C8DDFE171E}" type="presOf" srcId="{45E95CB1-B711-4113-B435-086DFD198316}" destId="{7BD7BB10-46D1-4F8C-90AD-114EE4A9D43D}" srcOrd="0" destOrd="0" presId="urn:microsoft.com/office/officeart/2005/8/layout/vList5"/>
    <dgm:cxn modelId="{D2D24D0A-7B1E-40F9-B134-2AD571C6225C}" type="presOf" srcId="{02F788FE-8142-433E-9DCF-7D8AD602AD14}" destId="{1C66DC8F-82E8-466D-9EA3-BC810AF3B1D6}" srcOrd="0" destOrd="0" presId="urn:microsoft.com/office/officeart/2005/8/layout/vList5"/>
    <dgm:cxn modelId="{D7F46C3E-982C-4371-90F8-6802F1B48680}" type="presOf" srcId="{F49546AE-97B4-4F7C-BB84-66135F68540F}" destId="{42282225-F827-474D-A1CE-B1D01EF67DA6}" srcOrd="0" destOrd="0" presId="urn:microsoft.com/office/officeart/2005/8/layout/vList5"/>
    <dgm:cxn modelId="{FA00EC95-8876-4296-AA15-FD79712426D7}" srcId="{9C2E6B54-9EC4-4510-ABA4-ECEEC30BEFAE}" destId="{02F788FE-8142-433E-9DCF-7D8AD602AD14}" srcOrd="0" destOrd="0" parTransId="{3CB42FF4-3D03-4ADB-8390-46B528817B55}" sibTransId="{BAA8572D-65A1-401A-B518-545E80E69696}"/>
    <dgm:cxn modelId="{C904E178-CCC2-4632-8981-853EF4DA8CD7}" srcId="{3E39CC7A-E120-47A7-9CF3-F6F94E5C201D}" destId="{C6E1B634-6C9D-4361-A0FC-B29CB4942EB4}" srcOrd="0" destOrd="0" parTransId="{3F4195CB-7F29-4B3D-83AC-519B02667095}" sibTransId="{71DF4532-E0A2-4FF1-8106-2B2FD55B91DF}"/>
    <dgm:cxn modelId="{22C715F6-9F04-40FE-BB08-2CC374EDB081}" type="presOf" srcId="{E3F23A71-AE06-4C1E-8891-FDABCA74FFB0}" destId="{CD57C198-1DF9-4438-9E96-BE16402B64BF}" srcOrd="0" destOrd="0" presId="urn:microsoft.com/office/officeart/2005/8/layout/vList5"/>
    <dgm:cxn modelId="{4D7775B7-6990-4100-BF95-82A6E380E449}" type="presOf" srcId="{AFCA4FDD-9ABB-4BC4-9006-7E9C6D2E795D}" destId="{58EAE447-84FF-4D15-92F7-991793D766E9}" srcOrd="0" destOrd="0" presId="urn:microsoft.com/office/officeart/2005/8/layout/vList5"/>
    <dgm:cxn modelId="{8BEF0109-96C7-46E7-8416-EA19E80DF9CB}" srcId="{8C508B2F-6777-490D-BE32-72BC4EF06C4E}" destId="{9C2E6B54-9EC4-4510-ABA4-ECEEC30BEFAE}" srcOrd="0" destOrd="0" parTransId="{E91A1427-D1CA-4907-ACF8-2DB9EB2D1D82}" sibTransId="{C90F8D0E-F4E9-4538-A8CC-D344E623A92C}"/>
    <dgm:cxn modelId="{38230B2A-9543-4CFE-B967-D190ED1AC0D1}" type="presOf" srcId="{9FF368B8-0FB6-40E0-983C-A6B3A5E08FA8}" destId="{4EE17597-6CAA-4FD8-86BE-7DCE9995B1AD}" srcOrd="0" destOrd="1" presId="urn:microsoft.com/office/officeart/2005/8/layout/vList5"/>
    <dgm:cxn modelId="{8DAF976B-2C70-460D-A13F-F639733E33CF}" srcId="{8C508B2F-6777-490D-BE32-72BC4EF06C4E}" destId="{F49546AE-97B4-4F7C-BB84-66135F68540F}" srcOrd="1" destOrd="0" parTransId="{33D538D7-1436-4CFF-8C94-90B11DB40C03}" sibTransId="{B918C00B-B15E-477F-9AC1-5D0CF5279F25}"/>
    <dgm:cxn modelId="{2B921C5E-0D3C-419E-B5E0-8A7EA6A0924A}" type="presOf" srcId="{71F967DC-4D6D-4B8A-B959-B9A7BC3FFD1D}" destId="{4EE17597-6CAA-4FD8-86BE-7DCE9995B1AD}" srcOrd="0" destOrd="0" presId="urn:microsoft.com/office/officeart/2005/8/layout/vList5"/>
    <dgm:cxn modelId="{2A0F78D6-E7CF-4395-B2B7-0B67A688C4C2}" srcId="{8C508B2F-6777-490D-BE32-72BC4EF06C4E}" destId="{3E39CC7A-E120-47A7-9CF3-F6F94E5C201D}" srcOrd="2" destOrd="0" parTransId="{B29E9817-3525-4645-A312-EC614EB39B19}" sibTransId="{57494CC1-9E7B-4AC2-99D9-EDFCF2813BED}"/>
    <dgm:cxn modelId="{A6F5F5A5-36BD-4FC4-9BBB-7A18C3C7833A}" type="presOf" srcId="{9C2E6B54-9EC4-4510-ABA4-ECEEC30BEFAE}" destId="{8E16C7BB-60C5-4376-A563-4C53550BA1CF}" srcOrd="0" destOrd="0" presId="urn:microsoft.com/office/officeart/2005/8/layout/vList5"/>
    <dgm:cxn modelId="{FC81D90B-477B-48A2-863B-FDBED0476B67}" type="presOf" srcId="{167A982A-ABE9-4AEF-BF5C-33379E3F5665}" destId="{E911503C-A430-481E-BC02-084C2F6E1C04}" srcOrd="0" destOrd="0" presId="urn:microsoft.com/office/officeart/2005/8/layout/vList5"/>
    <dgm:cxn modelId="{C907EF75-9978-43D1-9431-D31BF3C045B6}" srcId="{167A982A-ABE9-4AEF-BF5C-33379E3F5665}" destId="{45E95CB1-B711-4113-B435-086DFD198316}" srcOrd="0" destOrd="0" parTransId="{D785BA6A-0064-4037-BE94-BEB8BD9813E0}" sibTransId="{E337FE8A-3D7C-4334-A445-49335DFE93F4}"/>
    <dgm:cxn modelId="{14927B3F-C7D7-41DE-A9EB-83925E51C7B2}" type="presOf" srcId="{C6E1B634-6C9D-4361-A0FC-B29CB4942EB4}" destId="{844C06E2-23FA-4C00-AE1C-D37207240DBA}" srcOrd="0" destOrd="0" presId="urn:microsoft.com/office/officeart/2005/8/layout/vList5"/>
    <dgm:cxn modelId="{E9697E83-26F4-40A8-BE13-3C5F21272A57}" type="presOf" srcId="{3E39CC7A-E120-47A7-9CF3-F6F94E5C201D}" destId="{C5EE2E48-810A-4756-BF25-97913FAFB215}" srcOrd="0" destOrd="0" presId="urn:microsoft.com/office/officeart/2005/8/layout/vList5"/>
    <dgm:cxn modelId="{B9FDB56C-72EB-4903-A55A-5CD084606BD0}" srcId="{F49546AE-97B4-4F7C-BB84-66135F68540F}" destId="{71F967DC-4D6D-4B8A-B959-B9A7BC3FFD1D}" srcOrd="0" destOrd="0" parTransId="{977E593B-9BB3-4D95-8C5C-D007BEF6CE56}" sibTransId="{B4F36A05-042D-4A5A-8951-67FB0027B9C3}"/>
    <dgm:cxn modelId="{89148691-A72B-45D2-B2F2-7FBD64F47E04}" type="presOf" srcId="{8C508B2F-6777-490D-BE32-72BC4EF06C4E}" destId="{03DF4627-F677-4DD8-B86A-F3F5D8E734AE}" srcOrd="0" destOrd="0" presId="urn:microsoft.com/office/officeart/2005/8/layout/vList5"/>
    <dgm:cxn modelId="{7DC4C720-2D80-436D-99C3-A7AE85522243}" type="presParOf" srcId="{03DF4627-F677-4DD8-B86A-F3F5D8E734AE}" destId="{9A20D63C-900B-4A54-AED2-1FAF924CCAAC}" srcOrd="0" destOrd="0" presId="urn:microsoft.com/office/officeart/2005/8/layout/vList5"/>
    <dgm:cxn modelId="{56E75B12-C07E-4CF3-86BB-87CFC74EE017}" type="presParOf" srcId="{9A20D63C-900B-4A54-AED2-1FAF924CCAAC}" destId="{8E16C7BB-60C5-4376-A563-4C53550BA1CF}" srcOrd="0" destOrd="0" presId="urn:microsoft.com/office/officeart/2005/8/layout/vList5"/>
    <dgm:cxn modelId="{0FFF830E-244B-4660-BE0A-46E0E4B662C6}" type="presParOf" srcId="{9A20D63C-900B-4A54-AED2-1FAF924CCAAC}" destId="{1C66DC8F-82E8-466D-9EA3-BC810AF3B1D6}" srcOrd="1" destOrd="0" presId="urn:microsoft.com/office/officeart/2005/8/layout/vList5"/>
    <dgm:cxn modelId="{DC501386-B265-4811-A16B-35E744BBE553}" type="presParOf" srcId="{03DF4627-F677-4DD8-B86A-F3F5D8E734AE}" destId="{60A1B488-20CB-4469-9609-06BEF55882F3}" srcOrd="1" destOrd="0" presId="urn:microsoft.com/office/officeart/2005/8/layout/vList5"/>
    <dgm:cxn modelId="{88510E93-F325-41DF-B3F8-480BB2D64659}" type="presParOf" srcId="{03DF4627-F677-4DD8-B86A-F3F5D8E734AE}" destId="{86A43D0B-07CC-46CC-B4AD-5237C23B89AD}" srcOrd="2" destOrd="0" presId="urn:microsoft.com/office/officeart/2005/8/layout/vList5"/>
    <dgm:cxn modelId="{A35901AB-5902-4026-9FAC-1B492C0C9569}" type="presParOf" srcId="{86A43D0B-07CC-46CC-B4AD-5237C23B89AD}" destId="{42282225-F827-474D-A1CE-B1D01EF67DA6}" srcOrd="0" destOrd="0" presId="urn:microsoft.com/office/officeart/2005/8/layout/vList5"/>
    <dgm:cxn modelId="{2ACC315A-AC06-4335-9455-F5AF47964F73}" type="presParOf" srcId="{86A43D0B-07CC-46CC-B4AD-5237C23B89AD}" destId="{4EE17597-6CAA-4FD8-86BE-7DCE9995B1AD}" srcOrd="1" destOrd="0" presId="urn:microsoft.com/office/officeart/2005/8/layout/vList5"/>
    <dgm:cxn modelId="{22593C92-E8BA-4D43-8FC2-2E7E848896B8}" type="presParOf" srcId="{03DF4627-F677-4DD8-B86A-F3F5D8E734AE}" destId="{95CFE8A0-3F1B-4C89-9029-F46D71C4E224}" srcOrd="3" destOrd="0" presId="urn:microsoft.com/office/officeart/2005/8/layout/vList5"/>
    <dgm:cxn modelId="{50CB0026-49A8-42C1-9305-A8C447796F86}" type="presParOf" srcId="{03DF4627-F677-4DD8-B86A-F3F5D8E734AE}" destId="{2545C441-8CF7-4430-9C7F-9D1C1F887E73}" srcOrd="4" destOrd="0" presId="urn:microsoft.com/office/officeart/2005/8/layout/vList5"/>
    <dgm:cxn modelId="{0D2510BA-E863-460F-BBFA-C274F8A712CB}" type="presParOf" srcId="{2545C441-8CF7-4430-9C7F-9D1C1F887E73}" destId="{C5EE2E48-810A-4756-BF25-97913FAFB215}" srcOrd="0" destOrd="0" presId="urn:microsoft.com/office/officeart/2005/8/layout/vList5"/>
    <dgm:cxn modelId="{11B2454F-576B-4253-A3F7-D024FB9025F4}" type="presParOf" srcId="{2545C441-8CF7-4430-9C7F-9D1C1F887E73}" destId="{844C06E2-23FA-4C00-AE1C-D37207240DBA}" srcOrd="1" destOrd="0" presId="urn:microsoft.com/office/officeart/2005/8/layout/vList5"/>
    <dgm:cxn modelId="{27BC79D0-0C0C-4180-BCC5-A3928D987D90}" type="presParOf" srcId="{03DF4627-F677-4DD8-B86A-F3F5D8E734AE}" destId="{2C03000E-263A-4CB4-A880-95BEE79698E7}" srcOrd="5" destOrd="0" presId="urn:microsoft.com/office/officeart/2005/8/layout/vList5"/>
    <dgm:cxn modelId="{F6C2240F-8DD7-4CA1-AF48-3C3FC76F0A6A}" type="presParOf" srcId="{03DF4627-F677-4DD8-B86A-F3F5D8E734AE}" destId="{6F35331E-9294-4878-9B64-C53F006D70C2}" srcOrd="6" destOrd="0" presId="urn:microsoft.com/office/officeart/2005/8/layout/vList5"/>
    <dgm:cxn modelId="{7BFF024B-DFC5-47D6-8F44-DE5CAE0D9B36}" type="presParOf" srcId="{6F35331E-9294-4878-9B64-C53F006D70C2}" destId="{58EAE447-84FF-4D15-92F7-991793D766E9}" srcOrd="0" destOrd="0" presId="urn:microsoft.com/office/officeart/2005/8/layout/vList5"/>
    <dgm:cxn modelId="{28797140-E231-49AB-B37B-D2CF12E143CC}" type="presParOf" srcId="{6F35331E-9294-4878-9B64-C53F006D70C2}" destId="{CD57C198-1DF9-4438-9E96-BE16402B64BF}" srcOrd="1" destOrd="0" presId="urn:microsoft.com/office/officeart/2005/8/layout/vList5"/>
    <dgm:cxn modelId="{58D2A187-B63C-4656-824C-4B6D349253CA}" type="presParOf" srcId="{03DF4627-F677-4DD8-B86A-F3F5D8E734AE}" destId="{7C3CBE9F-017F-416F-8EE5-7FD43B51E78F}" srcOrd="7" destOrd="0" presId="urn:microsoft.com/office/officeart/2005/8/layout/vList5"/>
    <dgm:cxn modelId="{95514F12-6DC8-4D06-BD3F-AFE66827A77D}" type="presParOf" srcId="{03DF4627-F677-4DD8-B86A-F3F5D8E734AE}" destId="{232D5971-9CDB-460E-80B1-0D514AE39DE4}" srcOrd="8" destOrd="0" presId="urn:microsoft.com/office/officeart/2005/8/layout/vList5"/>
    <dgm:cxn modelId="{A11BC78C-0C7D-4877-A971-94BD93E5B93E}" type="presParOf" srcId="{232D5971-9CDB-460E-80B1-0D514AE39DE4}" destId="{E911503C-A430-481E-BC02-084C2F6E1C04}" srcOrd="0" destOrd="0" presId="urn:microsoft.com/office/officeart/2005/8/layout/vList5"/>
    <dgm:cxn modelId="{E02A8E6B-778B-4CE6-985C-CE95E94A6D7F}" type="presParOf" srcId="{232D5971-9CDB-460E-80B1-0D514AE39DE4}" destId="{7BD7BB10-46D1-4F8C-90AD-114EE4A9D43D}" srcOrd="1" destOrd="0" presId="urn:microsoft.com/office/officeart/2005/8/layout/vList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4883E05-DF58-4790-B4D9-701CFFE1216C}" type="doc">
      <dgm:prSet loTypeId="urn:diagrams.loki3.com/BracketList+Icon" loCatId="list" qsTypeId="urn:microsoft.com/office/officeart/2005/8/quickstyle/simple5" qsCatId="simple" csTypeId="urn:microsoft.com/office/officeart/2005/8/colors/accent3_4" csCatId="accent3" phldr="1"/>
      <dgm:spPr/>
      <dgm:t>
        <a:bodyPr/>
        <a:lstStyle/>
        <a:p>
          <a:endParaRPr lang="es-EC"/>
        </a:p>
      </dgm:t>
    </dgm:pt>
    <dgm:pt modelId="{E18C6BEC-7B11-4AAC-8685-70A70B10BCD6}">
      <dgm:prSet phldrT="[Texto]"/>
      <dgm:spPr/>
      <dgm:t>
        <a:bodyPr/>
        <a:lstStyle/>
        <a:p>
          <a:r>
            <a:rPr lang="es-EC" dirty="0" smtClean="0"/>
            <a:t>Hipótesis Principal</a:t>
          </a:r>
          <a:endParaRPr lang="es-EC" dirty="0"/>
        </a:p>
      </dgm:t>
    </dgm:pt>
    <dgm:pt modelId="{4008C1D7-0909-4DCB-86F3-521719BA564C}" type="parTrans" cxnId="{EB8C2024-6CC2-4F4E-B2C6-06F757CC0911}">
      <dgm:prSet/>
      <dgm:spPr/>
      <dgm:t>
        <a:bodyPr/>
        <a:lstStyle/>
        <a:p>
          <a:endParaRPr lang="es-EC"/>
        </a:p>
      </dgm:t>
    </dgm:pt>
    <dgm:pt modelId="{1FE766F4-7C78-4953-B39F-7F5724741B38}" type="sibTrans" cxnId="{EB8C2024-6CC2-4F4E-B2C6-06F757CC0911}">
      <dgm:prSet/>
      <dgm:spPr/>
      <dgm:t>
        <a:bodyPr/>
        <a:lstStyle/>
        <a:p>
          <a:endParaRPr lang="es-EC"/>
        </a:p>
      </dgm:t>
    </dgm:pt>
    <dgm:pt modelId="{240F77EE-140B-41A6-986D-C6E7713D2030}">
      <dgm:prSet phldrT="[Texto]"/>
      <dgm:spPr/>
      <dgm:t>
        <a:bodyPr/>
        <a:lstStyle/>
        <a:p>
          <a:r>
            <a:rPr lang="es-EC" dirty="0" smtClean="0"/>
            <a:t>Hipótesis Nula</a:t>
          </a:r>
          <a:endParaRPr lang="es-EC" dirty="0"/>
        </a:p>
      </dgm:t>
    </dgm:pt>
    <dgm:pt modelId="{E369E1CC-6B20-4175-A9B8-E154A0307572}" type="parTrans" cxnId="{A032AEA6-5030-4D30-98B4-74B8FB0EB19F}">
      <dgm:prSet/>
      <dgm:spPr/>
      <dgm:t>
        <a:bodyPr/>
        <a:lstStyle/>
        <a:p>
          <a:endParaRPr lang="es-EC"/>
        </a:p>
      </dgm:t>
    </dgm:pt>
    <dgm:pt modelId="{EA52DE2B-FECA-4382-86CC-5C4809B6A766}" type="sibTrans" cxnId="{A032AEA6-5030-4D30-98B4-74B8FB0EB19F}">
      <dgm:prSet/>
      <dgm:spPr/>
      <dgm:t>
        <a:bodyPr/>
        <a:lstStyle/>
        <a:p>
          <a:endParaRPr lang="es-EC"/>
        </a:p>
      </dgm:t>
    </dgm:pt>
    <dgm:pt modelId="{33A0941B-F786-4F62-A1EE-52FCA8FB70CB}">
      <dgm:prSet/>
      <dgm:spPr/>
      <dgm:t>
        <a:bodyPr/>
        <a:lstStyle/>
        <a:p>
          <a:r>
            <a:rPr lang="es-ES" smtClean="0"/>
            <a:t>La práctica docente que se desarrolla en la ESMIL si incide de manera significativa en la formación profesional de los Cadetes.</a:t>
          </a:r>
          <a:endParaRPr lang="es-EC"/>
        </a:p>
      </dgm:t>
    </dgm:pt>
    <dgm:pt modelId="{217178C5-1187-4578-A1C7-6007DA98FD14}" type="parTrans" cxnId="{CCA83799-6B29-40CC-A2DE-177F4DC4F150}">
      <dgm:prSet/>
      <dgm:spPr/>
      <dgm:t>
        <a:bodyPr/>
        <a:lstStyle/>
        <a:p>
          <a:endParaRPr lang="es-EC"/>
        </a:p>
      </dgm:t>
    </dgm:pt>
    <dgm:pt modelId="{C877C72F-F731-4E2E-BFDF-B4916C5489AA}" type="sibTrans" cxnId="{CCA83799-6B29-40CC-A2DE-177F4DC4F150}">
      <dgm:prSet/>
      <dgm:spPr/>
      <dgm:t>
        <a:bodyPr/>
        <a:lstStyle/>
        <a:p>
          <a:endParaRPr lang="es-EC"/>
        </a:p>
      </dgm:t>
    </dgm:pt>
    <dgm:pt modelId="{6279C085-8D6C-4E9B-87AC-A45A715245EA}">
      <dgm:prSet/>
      <dgm:spPr>
        <a:solidFill>
          <a:srgbClr val="8C9757"/>
        </a:solidFill>
      </dgm:spPr>
      <dgm:t>
        <a:bodyPr/>
        <a:lstStyle/>
        <a:p>
          <a:r>
            <a:rPr lang="es-ES" smtClean="0"/>
            <a:t>La práctica docente que se desarrolla en la ESMIL no incide de manera significativa en la formación profesional de los Cadetes.</a:t>
          </a:r>
          <a:endParaRPr lang="es-EC"/>
        </a:p>
      </dgm:t>
    </dgm:pt>
    <dgm:pt modelId="{32017739-E1C1-4EC6-8D21-58112B91058A}" type="parTrans" cxnId="{A24D2C38-72E8-4C32-8F32-51D3F49DA96C}">
      <dgm:prSet/>
      <dgm:spPr/>
      <dgm:t>
        <a:bodyPr/>
        <a:lstStyle/>
        <a:p>
          <a:endParaRPr lang="es-EC"/>
        </a:p>
      </dgm:t>
    </dgm:pt>
    <dgm:pt modelId="{D5467325-FE88-47D5-AECB-297D2C51431A}" type="sibTrans" cxnId="{A24D2C38-72E8-4C32-8F32-51D3F49DA96C}">
      <dgm:prSet/>
      <dgm:spPr/>
      <dgm:t>
        <a:bodyPr/>
        <a:lstStyle/>
        <a:p>
          <a:endParaRPr lang="es-EC"/>
        </a:p>
      </dgm:t>
    </dgm:pt>
    <dgm:pt modelId="{7AF70C01-2127-4AA9-ACBA-3C818FE398FA}" type="pres">
      <dgm:prSet presAssocID="{84883E05-DF58-4790-B4D9-701CFFE1216C}" presName="Name0" presStyleCnt="0">
        <dgm:presLayoutVars>
          <dgm:dir/>
          <dgm:animLvl val="lvl"/>
          <dgm:resizeHandles val="exact"/>
        </dgm:presLayoutVars>
      </dgm:prSet>
      <dgm:spPr/>
      <dgm:t>
        <a:bodyPr/>
        <a:lstStyle/>
        <a:p>
          <a:endParaRPr lang="es-EC"/>
        </a:p>
      </dgm:t>
    </dgm:pt>
    <dgm:pt modelId="{DDFD0D9B-054E-4D30-AD97-9DD58E5862E6}" type="pres">
      <dgm:prSet presAssocID="{E18C6BEC-7B11-4AAC-8685-70A70B10BCD6}" presName="linNode" presStyleCnt="0"/>
      <dgm:spPr/>
    </dgm:pt>
    <dgm:pt modelId="{36016B7D-3983-4325-947E-8671BCA92F28}" type="pres">
      <dgm:prSet presAssocID="{E18C6BEC-7B11-4AAC-8685-70A70B10BCD6}" presName="parTx" presStyleLbl="revTx" presStyleIdx="0" presStyleCnt="2">
        <dgm:presLayoutVars>
          <dgm:chMax val="1"/>
          <dgm:bulletEnabled val="1"/>
        </dgm:presLayoutVars>
      </dgm:prSet>
      <dgm:spPr/>
      <dgm:t>
        <a:bodyPr/>
        <a:lstStyle/>
        <a:p>
          <a:endParaRPr lang="es-EC"/>
        </a:p>
      </dgm:t>
    </dgm:pt>
    <dgm:pt modelId="{F8F394B6-E486-4BF9-8C2F-5F87E7C00891}" type="pres">
      <dgm:prSet presAssocID="{E18C6BEC-7B11-4AAC-8685-70A70B10BCD6}" presName="bracket" presStyleLbl="parChTrans1D1" presStyleIdx="0" presStyleCnt="2"/>
      <dgm:spPr/>
    </dgm:pt>
    <dgm:pt modelId="{99186680-2B45-44D4-9DAD-415B952EF1C3}" type="pres">
      <dgm:prSet presAssocID="{E18C6BEC-7B11-4AAC-8685-70A70B10BCD6}" presName="spH" presStyleCnt="0"/>
      <dgm:spPr/>
    </dgm:pt>
    <dgm:pt modelId="{18AD4446-796C-4CBC-8343-80AF00DEAD9B}" type="pres">
      <dgm:prSet presAssocID="{E18C6BEC-7B11-4AAC-8685-70A70B10BCD6}" presName="desTx" presStyleLbl="node1" presStyleIdx="0" presStyleCnt="2">
        <dgm:presLayoutVars>
          <dgm:bulletEnabled val="1"/>
        </dgm:presLayoutVars>
      </dgm:prSet>
      <dgm:spPr/>
      <dgm:t>
        <a:bodyPr/>
        <a:lstStyle/>
        <a:p>
          <a:endParaRPr lang="es-EC"/>
        </a:p>
      </dgm:t>
    </dgm:pt>
    <dgm:pt modelId="{5516E70F-F555-42D3-8BA8-579DB2944C5B}" type="pres">
      <dgm:prSet presAssocID="{1FE766F4-7C78-4953-B39F-7F5724741B38}" presName="spV" presStyleCnt="0"/>
      <dgm:spPr/>
    </dgm:pt>
    <dgm:pt modelId="{6D4BEB5D-2925-4523-BF71-AC6AF8815DB4}" type="pres">
      <dgm:prSet presAssocID="{240F77EE-140B-41A6-986D-C6E7713D2030}" presName="linNode" presStyleCnt="0"/>
      <dgm:spPr/>
    </dgm:pt>
    <dgm:pt modelId="{AC514482-0A6C-4056-8429-3329A93E3A6F}" type="pres">
      <dgm:prSet presAssocID="{240F77EE-140B-41A6-986D-C6E7713D2030}" presName="parTx" presStyleLbl="revTx" presStyleIdx="1" presStyleCnt="2">
        <dgm:presLayoutVars>
          <dgm:chMax val="1"/>
          <dgm:bulletEnabled val="1"/>
        </dgm:presLayoutVars>
      </dgm:prSet>
      <dgm:spPr/>
      <dgm:t>
        <a:bodyPr/>
        <a:lstStyle/>
        <a:p>
          <a:endParaRPr lang="es-EC"/>
        </a:p>
      </dgm:t>
    </dgm:pt>
    <dgm:pt modelId="{E4E05D85-075C-48B8-A9FA-0C098FE3E294}" type="pres">
      <dgm:prSet presAssocID="{240F77EE-140B-41A6-986D-C6E7713D2030}" presName="bracket" presStyleLbl="parChTrans1D1" presStyleIdx="1" presStyleCnt="2"/>
      <dgm:spPr/>
    </dgm:pt>
    <dgm:pt modelId="{A6468AAE-A567-47DE-A86E-F816AE4382F8}" type="pres">
      <dgm:prSet presAssocID="{240F77EE-140B-41A6-986D-C6E7713D2030}" presName="spH" presStyleCnt="0"/>
      <dgm:spPr/>
    </dgm:pt>
    <dgm:pt modelId="{87A0CDF2-AC92-4E37-9715-3B5300424619}" type="pres">
      <dgm:prSet presAssocID="{240F77EE-140B-41A6-986D-C6E7713D2030}" presName="desTx" presStyleLbl="node1" presStyleIdx="1" presStyleCnt="2">
        <dgm:presLayoutVars>
          <dgm:bulletEnabled val="1"/>
        </dgm:presLayoutVars>
      </dgm:prSet>
      <dgm:spPr/>
      <dgm:t>
        <a:bodyPr/>
        <a:lstStyle/>
        <a:p>
          <a:endParaRPr lang="es-EC"/>
        </a:p>
      </dgm:t>
    </dgm:pt>
  </dgm:ptLst>
  <dgm:cxnLst>
    <dgm:cxn modelId="{A24D2C38-72E8-4C32-8F32-51D3F49DA96C}" srcId="{240F77EE-140B-41A6-986D-C6E7713D2030}" destId="{6279C085-8D6C-4E9B-87AC-A45A715245EA}" srcOrd="0" destOrd="0" parTransId="{32017739-E1C1-4EC6-8D21-58112B91058A}" sibTransId="{D5467325-FE88-47D5-AECB-297D2C51431A}"/>
    <dgm:cxn modelId="{8FF159CB-9A2B-49B4-8EE2-C6819C7BF86D}" type="presOf" srcId="{33A0941B-F786-4F62-A1EE-52FCA8FB70CB}" destId="{18AD4446-796C-4CBC-8343-80AF00DEAD9B}" srcOrd="0" destOrd="0" presId="urn:diagrams.loki3.com/BracketList+Icon"/>
    <dgm:cxn modelId="{A032AEA6-5030-4D30-98B4-74B8FB0EB19F}" srcId="{84883E05-DF58-4790-B4D9-701CFFE1216C}" destId="{240F77EE-140B-41A6-986D-C6E7713D2030}" srcOrd="1" destOrd="0" parTransId="{E369E1CC-6B20-4175-A9B8-E154A0307572}" sibTransId="{EA52DE2B-FECA-4382-86CC-5C4809B6A766}"/>
    <dgm:cxn modelId="{CCA83799-6B29-40CC-A2DE-177F4DC4F150}" srcId="{E18C6BEC-7B11-4AAC-8685-70A70B10BCD6}" destId="{33A0941B-F786-4F62-A1EE-52FCA8FB70CB}" srcOrd="0" destOrd="0" parTransId="{217178C5-1187-4578-A1C7-6007DA98FD14}" sibTransId="{C877C72F-F731-4E2E-BFDF-B4916C5489AA}"/>
    <dgm:cxn modelId="{531ADAB5-3782-48D1-96D4-6E0DC73F1265}" type="presOf" srcId="{84883E05-DF58-4790-B4D9-701CFFE1216C}" destId="{7AF70C01-2127-4AA9-ACBA-3C818FE398FA}" srcOrd="0" destOrd="0" presId="urn:diagrams.loki3.com/BracketList+Icon"/>
    <dgm:cxn modelId="{E64A3D20-2758-478F-A0C8-D07661713D32}" type="presOf" srcId="{240F77EE-140B-41A6-986D-C6E7713D2030}" destId="{AC514482-0A6C-4056-8429-3329A93E3A6F}" srcOrd="0" destOrd="0" presId="urn:diagrams.loki3.com/BracketList+Icon"/>
    <dgm:cxn modelId="{5F3543CB-01FD-4C75-A86F-EEE5C96E22D5}" type="presOf" srcId="{6279C085-8D6C-4E9B-87AC-A45A715245EA}" destId="{87A0CDF2-AC92-4E37-9715-3B5300424619}" srcOrd="0" destOrd="0" presId="urn:diagrams.loki3.com/BracketList+Icon"/>
    <dgm:cxn modelId="{0D365797-303B-4F3F-B1E5-8920DDD25BF0}" type="presOf" srcId="{E18C6BEC-7B11-4AAC-8685-70A70B10BCD6}" destId="{36016B7D-3983-4325-947E-8671BCA92F28}" srcOrd="0" destOrd="0" presId="urn:diagrams.loki3.com/BracketList+Icon"/>
    <dgm:cxn modelId="{EB8C2024-6CC2-4F4E-B2C6-06F757CC0911}" srcId="{84883E05-DF58-4790-B4D9-701CFFE1216C}" destId="{E18C6BEC-7B11-4AAC-8685-70A70B10BCD6}" srcOrd="0" destOrd="0" parTransId="{4008C1D7-0909-4DCB-86F3-521719BA564C}" sibTransId="{1FE766F4-7C78-4953-B39F-7F5724741B38}"/>
    <dgm:cxn modelId="{8B8EFE98-157E-4FC5-B58B-0A31A3AEB73D}" type="presParOf" srcId="{7AF70C01-2127-4AA9-ACBA-3C818FE398FA}" destId="{DDFD0D9B-054E-4D30-AD97-9DD58E5862E6}" srcOrd="0" destOrd="0" presId="urn:diagrams.loki3.com/BracketList+Icon"/>
    <dgm:cxn modelId="{A1588315-A6FD-4B32-9F35-6B277650EB33}" type="presParOf" srcId="{DDFD0D9B-054E-4D30-AD97-9DD58E5862E6}" destId="{36016B7D-3983-4325-947E-8671BCA92F28}" srcOrd="0" destOrd="0" presId="urn:diagrams.loki3.com/BracketList+Icon"/>
    <dgm:cxn modelId="{89B9F11D-1237-422E-AF33-25BEF0F64EE7}" type="presParOf" srcId="{DDFD0D9B-054E-4D30-AD97-9DD58E5862E6}" destId="{F8F394B6-E486-4BF9-8C2F-5F87E7C00891}" srcOrd="1" destOrd="0" presId="urn:diagrams.loki3.com/BracketList+Icon"/>
    <dgm:cxn modelId="{25FCF864-6D40-4367-9928-44FD2639B857}" type="presParOf" srcId="{DDFD0D9B-054E-4D30-AD97-9DD58E5862E6}" destId="{99186680-2B45-44D4-9DAD-415B952EF1C3}" srcOrd="2" destOrd="0" presId="urn:diagrams.loki3.com/BracketList+Icon"/>
    <dgm:cxn modelId="{3BAAC3BC-8898-45F1-9555-405B0205F30C}" type="presParOf" srcId="{DDFD0D9B-054E-4D30-AD97-9DD58E5862E6}" destId="{18AD4446-796C-4CBC-8343-80AF00DEAD9B}" srcOrd="3" destOrd="0" presId="urn:diagrams.loki3.com/BracketList+Icon"/>
    <dgm:cxn modelId="{8CD10C87-18F6-4463-B8E3-F1D023255378}" type="presParOf" srcId="{7AF70C01-2127-4AA9-ACBA-3C818FE398FA}" destId="{5516E70F-F555-42D3-8BA8-579DB2944C5B}" srcOrd="1" destOrd="0" presId="urn:diagrams.loki3.com/BracketList+Icon"/>
    <dgm:cxn modelId="{D3333C27-E773-4EA1-AD17-7AF5FA6D7E8E}" type="presParOf" srcId="{7AF70C01-2127-4AA9-ACBA-3C818FE398FA}" destId="{6D4BEB5D-2925-4523-BF71-AC6AF8815DB4}" srcOrd="2" destOrd="0" presId="urn:diagrams.loki3.com/BracketList+Icon"/>
    <dgm:cxn modelId="{809362E6-FBC6-4E54-BD5A-5F02E3538494}" type="presParOf" srcId="{6D4BEB5D-2925-4523-BF71-AC6AF8815DB4}" destId="{AC514482-0A6C-4056-8429-3329A93E3A6F}" srcOrd="0" destOrd="0" presId="urn:diagrams.loki3.com/BracketList+Icon"/>
    <dgm:cxn modelId="{D380B411-3BBC-45DE-AB79-24A1E9CB9B32}" type="presParOf" srcId="{6D4BEB5D-2925-4523-BF71-AC6AF8815DB4}" destId="{E4E05D85-075C-48B8-A9FA-0C098FE3E294}" srcOrd="1" destOrd="0" presId="urn:diagrams.loki3.com/BracketList+Icon"/>
    <dgm:cxn modelId="{776222A2-086A-4057-BB82-A49036DD06AB}" type="presParOf" srcId="{6D4BEB5D-2925-4523-BF71-AC6AF8815DB4}" destId="{A6468AAE-A567-47DE-A86E-F816AE4382F8}" srcOrd="2" destOrd="0" presId="urn:diagrams.loki3.com/BracketList+Icon"/>
    <dgm:cxn modelId="{D414E821-C58F-4E27-BDDE-DC2A3E41D05C}" type="presParOf" srcId="{6D4BEB5D-2925-4523-BF71-AC6AF8815DB4}" destId="{87A0CDF2-AC92-4E37-9715-3B5300424619}"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D36CA68-292F-4861-8D37-1942F950205B}"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es-EC"/>
        </a:p>
      </dgm:t>
    </dgm:pt>
    <dgm:pt modelId="{97F8456A-D19C-425F-AC15-DB37AA4DD136}">
      <dgm:prSet phldrT="[Texto]"/>
      <dgm:spPr>
        <a:solidFill>
          <a:srgbClr val="C89800">
            <a:alpha val="90000"/>
          </a:srgbClr>
        </a:solidFill>
      </dgm:spPr>
      <dgm:t>
        <a:bodyPr/>
        <a:lstStyle/>
        <a:p>
          <a:r>
            <a:rPr lang="es-EC" dirty="0" smtClean="0"/>
            <a:t>Esta investigación está indicada en situaciones complejas, las cuales permitieron relacionar variables, sin embargo, no es posible el control experimental.</a:t>
          </a:r>
          <a:endParaRPr lang="es-EC" dirty="0"/>
        </a:p>
      </dgm:t>
    </dgm:pt>
    <dgm:pt modelId="{68B7579F-7171-4CD2-AAF2-312449EECA89}" type="parTrans" cxnId="{9BEE5163-E269-4014-BF32-F8EFD4362BFE}">
      <dgm:prSet/>
      <dgm:spPr/>
      <dgm:t>
        <a:bodyPr/>
        <a:lstStyle/>
        <a:p>
          <a:endParaRPr lang="es-EC"/>
        </a:p>
      </dgm:t>
    </dgm:pt>
    <dgm:pt modelId="{69C39F12-C30D-4033-980E-418F2CCF1D22}" type="sibTrans" cxnId="{9BEE5163-E269-4014-BF32-F8EFD4362BFE}">
      <dgm:prSet/>
      <dgm:spPr/>
      <dgm:t>
        <a:bodyPr/>
        <a:lstStyle/>
        <a:p>
          <a:endParaRPr lang="es-EC"/>
        </a:p>
      </dgm:t>
    </dgm:pt>
    <dgm:pt modelId="{54E447A0-356F-4FA7-AEC2-1B9186F0CC92}">
      <dgm:prSet/>
      <dgm:spPr>
        <a:solidFill>
          <a:schemeClr val="tx1">
            <a:lumMod val="65000"/>
            <a:lumOff val="35000"/>
            <a:alpha val="76667"/>
          </a:schemeClr>
        </a:solidFill>
      </dgm:spPr>
      <dgm:t>
        <a:bodyPr/>
        <a:lstStyle/>
        <a:p>
          <a:r>
            <a:rPr lang="es-EC" smtClean="0"/>
            <a:t>Permitió medir e interrelacionar múltiples variables simultáneamente en situaciones de observaciones naturales y directas.</a:t>
          </a:r>
          <a:endParaRPr lang="es-EC"/>
        </a:p>
      </dgm:t>
    </dgm:pt>
    <dgm:pt modelId="{61113AF2-A3AF-4093-A810-C67F3BF56D82}" type="parTrans" cxnId="{70410EFF-9936-45C3-964F-15934A0782D4}">
      <dgm:prSet/>
      <dgm:spPr/>
      <dgm:t>
        <a:bodyPr/>
        <a:lstStyle/>
        <a:p>
          <a:endParaRPr lang="es-EC"/>
        </a:p>
      </dgm:t>
    </dgm:pt>
    <dgm:pt modelId="{7D990BF2-5B0B-4FC4-9CD4-D1194A95BD61}" type="sibTrans" cxnId="{70410EFF-9936-45C3-964F-15934A0782D4}">
      <dgm:prSet/>
      <dgm:spPr/>
      <dgm:t>
        <a:bodyPr/>
        <a:lstStyle/>
        <a:p>
          <a:endParaRPr lang="es-EC"/>
        </a:p>
      </dgm:t>
    </dgm:pt>
    <dgm:pt modelId="{376215D0-1A14-4C1D-956D-92DFBD31E287}">
      <dgm:prSet/>
      <dgm:spPr>
        <a:solidFill>
          <a:schemeClr val="bg2">
            <a:lumMod val="50000"/>
            <a:alpha val="63333"/>
          </a:schemeClr>
        </a:solidFill>
      </dgm:spPr>
      <dgm:t>
        <a:bodyPr/>
        <a:lstStyle/>
        <a:p>
          <a:r>
            <a:rPr lang="es-EC" smtClean="0"/>
            <a:t>Identificó asociaciones entre variables, pero hay que prevenir que ellas no sean espurias o falsas, introduciendo los controles estadísticos apropiados.</a:t>
          </a:r>
          <a:endParaRPr lang="es-EC"/>
        </a:p>
      </dgm:t>
    </dgm:pt>
    <dgm:pt modelId="{AB0EAFBE-6439-482D-805A-61F53F747795}" type="parTrans" cxnId="{3B5EB948-C35D-4603-8FF1-596AE691E0C5}">
      <dgm:prSet/>
      <dgm:spPr/>
      <dgm:t>
        <a:bodyPr/>
        <a:lstStyle/>
        <a:p>
          <a:endParaRPr lang="es-EC"/>
        </a:p>
      </dgm:t>
    </dgm:pt>
    <dgm:pt modelId="{8BF565BF-2FA4-4889-B1B6-746D1F7D0651}" type="sibTrans" cxnId="{3B5EB948-C35D-4603-8FF1-596AE691E0C5}">
      <dgm:prSet/>
      <dgm:spPr/>
      <dgm:t>
        <a:bodyPr/>
        <a:lstStyle/>
        <a:p>
          <a:endParaRPr lang="es-EC"/>
        </a:p>
      </dgm:t>
    </dgm:pt>
    <dgm:pt modelId="{033CFA82-6F72-4CCD-AD63-03A2BE39D789}">
      <dgm:prSet custT="1"/>
      <dgm:spPr/>
      <dgm:t>
        <a:bodyPr/>
        <a:lstStyle/>
        <a:p>
          <a:endParaRPr lang="es-EC" sz="1800" dirty="0" smtClean="0"/>
        </a:p>
        <a:p>
          <a:r>
            <a:rPr lang="es-EC" sz="1800" dirty="0" smtClean="0"/>
            <a:t>Es menos riguroso que el tipo de investigación experimental porque no hay posibilidad de manipular la variable (o variables) independiente(s) ni de controlarlas rigurosamente. En consecuencia, no conduce directamente a identificar relaciones causa-efecto, pero sí a sospecharlas.</a:t>
          </a:r>
          <a:endParaRPr lang="es-EC" sz="1800" dirty="0"/>
        </a:p>
      </dgm:t>
    </dgm:pt>
    <dgm:pt modelId="{9352D1D5-4A30-424E-9041-AE45D70B4A91}" type="parTrans" cxnId="{E6B0CE37-FF6D-4982-97F7-9383BB42558E}">
      <dgm:prSet/>
      <dgm:spPr/>
      <dgm:t>
        <a:bodyPr/>
        <a:lstStyle/>
        <a:p>
          <a:endParaRPr lang="es-EC"/>
        </a:p>
      </dgm:t>
    </dgm:pt>
    <dgm:pt modelId="{003F4A68-37CD-4886-952C-1E5E93B1C149}" type="sibTrans" cxnId="{E6B0CE37-FF6D-4982-97F7-9383BB42558E}">
      <dgm:prSet/>
      <dgm:spPr/>
      <dgm:t>
        <a:bodyPr/>
        <a:lstStyle/>
        <a:p>
          <a:endParaRPr lang="es-EC"/>
        </a:p>
      </dgm:t>
    </dgm:pt>
    <dgm:pt modelId="{08F65B8C-BC83-4F22-87E3-F418C1E19E10}" type="pres">
      <dgm:prSet presAssocID="{CD36CA68-292F-4861-8D37-1942F950205B}" presName="diagram" presStyleCnt="0">
        <dgm:presLayoutVars>
          <dgm:dir/>
          <dgm:resizeHandles val="exact"/>
        </dgm:presLayoutVars>
      </dgm:prSet>
      <dgm:spPr/>
      <dgm:t>
        <a:bodyPr/>
        <a:lstStyle/>
        <a:p>
          <a:endParaRPr lang="es-EC"/>
        </a:p>
      </dgm:t>
    </dgm:pt>
    <dgm:pt modelId="{5612E6DC-00AA-46CF-A4CE-7521BAE4BBE6}" type="pres">
      <dgm:prSet presAssocID="{97F8456A-D19C-425F-AC15-DB37AA4DD136}" presName="node" presStyleLbl="node1" presStyleIdx="0" presStyleCnt="4" custAng="21118491" custLinFactNeighborX="-17450" custLinFactNeighborY="-9089">
        <dgm:presLayoutVars>
          <dgm:bulletEnabled val="1"/>
        </dgm:presLayoutVars>
      </dgm:prSet>
      <dgm:spPr>
        <a:prstGeom prst="foldedCorner">
          <a:avLst/>
        </a:prstGeom>
      </dgm:spPr>
      <dgm:t>
        <a:bodyPr/>
        <a:lstStyle/>
        <a:p>
          <a:endParaRPr lang="es-EC"/>
        </a:p>
      </dgm:t>
    </dgm:pt>
    <dgm:pt modelId="{03032912-9CB2-4224-8B44-244BD4B28BCA}" type="pres">
      <dgm:prSet presAssocID="{69C39F12-C30D-4033-980E-418F2CCF1D22}" presName="sibTrans" presStyleCnt="0"/>
      <dgm:spPr/>
    </dgm:pt>
    <dgm:pt modelId="{5D310CB1-79B3-4616-A7BB-698AE36A2357}" type="pres">
      <dgm:prSet presAssocID="{54E447A0-356F-4FA7-AEC2-1B9186F0CC92}" presName="node" presStyleLbl="node1" presStyleIdx="1" presStyleCnt="4" custAng="575363" custLinFactNeighborX="15996" custLinFactNeighborY="0">
        <dgm:presLayoutVars>
          <dgm:bulletEnabled val="1"/>
        </dgm:presLayoutVars>
      </dgm:prSet>
      <dgm:spPr>
        <a:prstGeom prst="foldedCorner">
          <a:avLst/>
        </a:prstGeom>
      </dgm:spPr>
      <dgm:t>
        <a:bodyPr/>
        <a:lstStyle/>
        <a:p>
          <a:endParaRPr lang="es-EC"/>
        </a:p>
      </dgm:t>
    </dgm:pt>
    <dgm:pt modelId="{112930F0-EC43-4236-92AD-4A55B2A42F00}" type="pres">
      <dgm:prSet presAssocID="{7D990BF2-5B0B-4FC4-9CD4-D1194A95BD61}" presName="sibTrans" presStyleCnt="0"/>
      <dgm:spPr/>
    </dgm:pt>
    <dgm:pt modelId="{4360D841-7561-4A15-A10D-6B73A660780C}" type="pres">
      <dgm:prSet presAssocID="{376215D0-1A14-4C1D-956D-92DFBD31E287}" presName="node" presStyleLbl="node1" presStyleIdx="2" presStyleCnt="4" custAng="1064745" custLinFactNeighborX="-2908" custLinFactNeighborY="-24162">
        <dgm:presLayoutVars>
          <dgm:bulletEnabled val="1"/>
        </dgm:presLayoutVars>
      </dgm:prSet>
      <dgm:spPr>
        <a:prstGeom prst="foldedCorner">
          <a:avLst/>
        </a:prstGeom>
      </dgm:spPr>
      <dgm:t>
        <a:bodyPr/>
        <a:lstStyle/>
        <a:p>
          <a:endParaRPr lang="es-EC"/>
        </a:p>
      </dgm:t>
    </dgm:pt>
    <dgm:pt modelId="{4EF14A2B-9063-4DD2-BD63-DFB22CDEFC44}" type="pres">
      <dgm:prSet presAssocID="{8BF565BF-2FA4-4889-B1B6-746D1F7D0651}" presName="sibTrans" presStyleCnt="0"/>
      <dgm:spPr/>
    </dgm:pt>
    <dgm:pt modelId="{F21AB21C-C54F-4ED3-BA52-81DA0AAC0DF2}" type="pres">
      <dgm:prSet presAssocID="{033CFA82-6F72-4CCD-AD63-03A2BE39D789}" presName="node" presStyleLbl="node1" presStyleIdx="3" presStyleCnt="4" custAng="20349373" custLinFactNeighborX="-8726" custLinFactNeighborY="-26054">
        <dgm:presLayoutVars>
          <dgm:bulletEnabled val="1"/>
        </dgm:presLayoutVars>
      </dgm:prSet>
      <dgm:spPr>
        <a:prstGeom prst="foldedCorner">
          <a:avLst/>
        </a:prstGeom>
      </dgm:spPr>
      <dgm:t>
        <a:bodyPr/>
        <a:lstStyle/>
        <a:p>
          <a:endParaRPr lang="es-EC"/>
        </a:p>
      </dgm:t>
    </dgm:pt>
  </dgm:ptLst>
  <dgm:cxnLst>
    <dgm:cxn modelId="{67FB2F00-9156-4467-B8D7-779A72381CE1}" type="presOf" srcId="{54E447A0-356F-4FA7-AEC2-1B9186F0CC92}" destId="{5D310CB1-79B3-4616-A7BB-698AE36A2357}" srcOrd="0" destOrd="0" presId="urn:microsoft.com/office/officeart/2005/8/layout/default"/>
    <dgm:cxn modelId="{132BA02E-C994-4686-944B-A8468923EE47}" type="presOf" srcId="{033CFA82-6F72-4CCD-AD63-03A2BE39D789}" destId="{F21AB21C-C54F-4ED3-BA52-81DA0AAC0DF2}" srcOrd="0" destOrd="0" presId="urn:microsoft.com/office/officeart/2005/8/layout/default"/>
    <dgm:cxn modelId="{E6B0CE37-FF6D-4982-97F7-9383BB42558E}" srcId="{CD36CA68-292F-4861-8D37-1942F950205B}" destId="{033CFA82-6F72-4CCD-AD63-03A2BE39D789}" srcOrd="3" destOrd="0" parTransId="{9352D1D5-4A30-424E-9041-AE45D70B4A91}" sibTransId="{003F4A68-37CD-4886-952C-1E5E93B1C149}"/>
    <dgm:cxn modelId="{A5881590-0905-4818-B0B2-4DBB2421B257}" type="presOf" srcId="{CD36CA68-292F-4861-8D37-1942F950205B}" destId="{08F65B8C-BC83-4F22-87E3-F418C1E19E10}" srcOrd="0" destOrd="0" presId="urn:microsoft.com/office/officeart/2005/8/layout/default"/>
    <dgm:cxn modelId="{70410EFF-9936-45C3-964F-15934A0782D4}" srcId="{CD36CA68-292F-4861-8D37-1942F950205B}" destId="{54E447A0-356F-4FA7-AEC2-1B9186F0CC92}" srcOrd="1" destOrd="0" parTransId="{61113AF2-A3AF-4093-A810-C67F3BF56D82}" sibTransId="{7D990BF2-5B0B-4FC4-9CD4-D1194A95BD61}"/>
    <dgm:cxn modelId="{CB8CF44F-5A78-4064-A2EC-E6C64AEDD92F}" type="presOf" srcId="{376215D0-1A14-4C1D-956D-92DFBD31E287}" destId="{4360D841-7561-4A15-A10D-6B73A660780C}" srcOrd="0" destOrd="0" presId="urn:microsoft.com/office/officeart/2005/8/layout/default"/>
    <dgm:cxn modelId="{65B17ED4-2535-4646-9E87-7CB9A209F3A3}" type="presOf" srcId="{97F8456A-D19C-425F-AC15-DB37AA4DD136}" destId="{5612E6DC-00AA-46CF-A4CE-7521BAE4BBE6}" srcOrd="0" destOrd="0" presId="urn:microsoft.com/office/officeart/2005/8/layout/default"/>
    <dgm:cxn modelId="{3B5EB948-C35D-4603-8FF1-596AE691E0C5}" srcId="{CD36CA68-292F-4861-8D37-1942F950205B}" destId="{376215D0-1A14-4C1D-956D-92DFBD31E287}" srcOrd="2" destOrd="0" parTransId="{AB0EAFBE-6439-482D-805A-61F53F747795}" sibTransId="{8BF565BF-2FA4-4889-B1B6-746D1F7D0651}"/>
    <dgm:cxn modelId="{9BEE5163-E269-4014-BF32-F8EFD4362BFE}" srcId="{CD36CA68-292F-4861-8D37-1942F950205B}" destId="{97F8456A-D19C-425F-AC15-DB37AA4DD136}" srcOrd="0" destOrd="0" parTransId="{68B7579F-7171-4CD2-AAF2-312449EECA89}" sibTransId="{69C39F12-C30D-4033-980E-418F2CCF1D22}"/>
    <dgm:cxn modelId="{CBD55B57-F52B-47BA-851C-3565B9E86ACB}" type="presParOf" srcId="{08F65B8C-BC83-4F22-87E3-F418C1E19E10}" destId="{5612E6DC-00AA-46CF-A4CE-7521BAE4BBE6}" srcOrd="0" destOrd="0" presId="urn:microsoft.com/office/officeart/2005/8/layout/default"/>
    <dgm:cxn modelId="{2936295F-4ED4-4737-9F84-6A2E3DC1DB1D}" type="presParOf" srcId="{08F65B8C-BC83-4F22-87E3-F418C1E19E10}" destId="{03032912-9CB2-4224-8B44-244BD4B28BCA}" srcOrd="1" destOrd="0" presId="urn:microsoft.com/office/officeart/2005/8/layout/default"/>
    <dgm:cxn modelId="{BA9383E0-D93D-488C-B863-1F4AA369B997}" type="presParOf" srcId="{08F65B8C-BC83-4F22-87E3-F418C1E19E10}" destId="{5D310CB1-79B3-4616-A7BB-698AE36A2357}" srcOrd="2" destOrd="0" presId="urn:microsoft.com/office/officeart/2005/8/layout/default"/>
    <dgm:cxn modelId="{250DB9A5-2397-4A71-858F-C519D47F82E3}" type="presParOf" srcId="{08F65B8C-BC83-4F22-87E3-F418C1E19E10}" destId="{112930F0-EC43-4236-92AD-4A55B2A42F00}" srcOrd="3" destOrd="0" presId="urn:microsoft.com/office/officeart/2005/8/layout/default"/>
    <dgm:cxn modelId="{0AE8D22A-0BA2-4043-A677-12D69704F865}" type="presParOf" srcId="{08F65B8C-BC83-4F22-87E3-F418C1E19E10}" destId="{4360D841-7561-4A15-A10D-6B73A660780C}" srcOrd="4" destOrd="0" presId="urn:microsoft.com/office/officeart/2005/8/layout/default"/>
    <dgm:cxn modelId="{A022EC70-97FC-43CF-8D12-F8A7192D5B0F}" type="presParOf" srcId="{08F65B8C-BC83-4F22-87E3-F418C1E19E10}" destId="{4EF14A2B-9063-4DD2-BD63-DFB22CDEFC44}" srcOrd="5" destOrd="0" presId="urn:microsoft.com/office/officeart/2005/8/layout/default"/>
    <dgm:cxn modelId="{CA04B6C7-EFEB-4A9D-B0E9-BC4DC8113649}" type="presParOf" srcId="{08F65B8C-BC83-4F22-87E3-F418C1E19E10}" destId="{F21AB21C-C54F-4ED3-BA52-81DA0AAC0DF2}"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4010DB6-05F6-42C2-B21D-E67BCF65D64E}" type="doc">
      <dgm:prSet loTypeId="urn:microsoft.com/office/officeart/2005/8/layout/default" loCatId="list" qsTypeId="urn:microsoft.com/office/officeart/2005/8/quickstyle/simple5" qsCatId="simple" csTypeId="urn:microsoft.com/office/officeart/2005/8/colors/accent1_3" csCatId="accent1" phldr="1"/>
      <dgm:spPr/>
      <dgm:t>
        <a:bodyPr/>
        <a:lstStyle/>
        <a:p>
          <a:endParaRPr lang="es-EC"/>
        </a:p>
      </dgm:t>
    </dgm:pt>
    <dgm:pt modelId="{55F684C1-FF5D-4C73-A58C-038AAC636625}">
      <dgm:prSet custT="1"/>
      <dgm:spPr/>
      <dgm:t>
        <a:bodyPr/>
        <a:lstStyle/>
        <a:p>
          <a:r>
            <a:rPr lang="es-ES" sz="1600" b="0" smtClean="0"/>
            <a:t>El sistema actual en aplicación de estrategias metodológicas que se está utilizando con los estudiantes de la Escuela Superior Militar “·Eloy Alfaro”, si incide en el rendimiento académico de los estudiantes de la ESMIL.</a:t>
          </a:r>
          <a:endParaRPr lang="es-EC" sz="1600" b="1"/>
        </a:p>
      </dgm:t>
    </dgm:pt>
    <dgm:pt modelId="{B1CABF57-148F-4168-A16E-3BFB79FDC147}" type="parTrans" cxnId="{8D78E737-4EBD-41B7-A33F-AEC9F2BCA26B}">
      <dgm:prSet/>
      <dgm:spPr/>
      <dgm:t>
        <a:bodyPr/>
        <a:lstStyle/>
        <a:p>
          <a:endParaRPr lang="es-EC" sz="1600"/>
        </a:p>
      </dgm:t>
    </dgm:pt>
    <dgm:pt modelId="{2946D3A8-496F-4CFC-BA8C-5E593C1D1541}" type="sibTrans" cxnId="{8D78E737-4EBD-41B7-A33F-AEC9F2BCA26B}">
      <dgm:prSet/>
      <dgm:spPr/>
      <dgm:t>
        <a:bodyPr/>
        <a:lstStyle/>
        <a:p>
          <a:endParaRPr lang="es-EC" sz="1600"/>
        </a:p>
      </dgm:t>
    </dgm:pt>
    <dgm:pt modelId="{5DF9E4E4-E663-405B-9FC1-B8AC30365F31}">
      <dgm:prSet custT="1"/>
      <dgm:spPr/>
      <dgm:t>
        <a:bodyPr/>
        <a:lstStyle/>
        <a:p>
          <a:endParaRPr lang="es-ES" sz="1600" b="0" dirty="0" smtClean="0"/>
        </a:p>
        <a:p>
          <a:r>
            <a:rPr lang="es-ES" sz="1600" b="0" dirty="0" smtClean="0"/>
            <a:t>El informe de las encuestas aplicadas producto del  cuestionario único que recoge la opinión de directivos, docentes y estudiantes, valora las características generales de los instrumentos aplicados, por lo tanto, las conclusiones  son de carácter general.</a:t>
          </a:r>
          <a:endParaRPr lang="es-EC" sz="1600" b="1" dirty="0"/>
        </a:p>
      </dgm:t>
    </dgm:pt>
    <dgm:pt modelId="{96E1DB05-3336-4EBB-8F5D-74A25DD4034C}" type="parTrans" cxnId="{424D9AB0-5198-42AB-BC80-F15B5A56B97A}">
      <dgm:prSet/>
      <dgm:spPr/>
      <dgm:t>
        <a:bodyPr/>
        <a:lstStyle/>
        <a:p>
          <a:endParaRPr lang="es-EC" sz="1600"/>
        </a:p>
      </dgm:t>
    </dgm:pt>
    <dgm:pt modelId="{83F4C46F-67DE-49E0-855F-702E7C4FF2C7}" type="sibTrans" cxnId="{424D9AB0-5198-42AB-BC80-F15B5A56B97A}">
      <dgm:prSet/>
      <dgm:spPr/>
      <dgm:t>
        <a:bodyPr/>
        <a:lstStyle/>
        <a:p>
          <a:endParaRPr lang="es-EC" sz="1600"/>
        </a:p>
      </dgm:t>
    </dgm:pt>
    <dgm:pt modelId="{4A7A27D1-0017-4708-8BBA-8F8E2D03AE1C}">
      <dgm:prSet custT="1"/>
      <dgm:spPr/>
      <dgm:t>
        <a:bodyPr/>
        <a:lstStyle/>
        <a:p>
          <a:endParaRPr lang="es-ES" sz="1600" b="0" dirty="0" smtClean="0"/>
        </a:p>
        <a:p>
          <a:r>
            <a:rPr lang="es-ES" sz="1600" b="0" dirty="0" smtClean="0"/>
            <a:t>Existe desconocimiento de motivación que permitan mantener la atención y estructuras adecuadamente en el proceso de Enseñanza-Aprendizaje dentro del aula, secuenciación y organización de los contenidos con una temporalización adecuada.</a:t>
          </a:r>
          <a:endParaRPr lang="es-EC" sz="1600" b="1" dirty="0"/>
        </a:p>
      </dgm:t>
    </dgm:pt>
    <dgm:pt modelId="{F6AD7584-0160-4C34-B09B-EF0DA3ABD77C}" type="parTrans" cxnId="{40872DA2-A5B7-488A-9EF8-EF84893ABE0F}">
      <dgm:prSet/>
      <dgm:spPr/>
      <dgm:t>
        <a:bodyPr/>
        <a:lstStyle/>
        <a:p>
          <a:endParaRPr lang="es-EC" sz="1600"/>
        </a:p>
      </dgm:t>
    </dgm:pt>
    <dgm:pt modelId="{180E75BE-A42C-4F35-85B1-EC4E0DFE4782}" type="sibTrans" cxnId="{40872DA2-A5B7-488A-9EF8-EF84893ABE0F}">
      <dgm:prSet/>
      <dgm:spPr/>
      <dgm:t>
        <a:bodyPr/>
        <a:lstStyle/>
        <a:p>
          <a:endParaRPr lang="es-EC" sz="1600"/>
        </a:p>
      </dgm:t>
    </dgm:pt>
    <dgm:pt modelId="{AD18A405-5F5F-4D07-9A51-97097D5743AE}">
      <dgm:prSet custT="1"/>
      <dgm:spPr/>
      <dgm:t>
        <a:bodyPr/>
        <a:lstStyle/>
        <a:p>
          <a:endParaRPr lang="es-ES" sz="1600" b="0" dirty="0" smtClean="0"/>
        </a:p>
        <a:p>
          <a:r>
            <a:rPr lang="es-ES" sz="1600" b="0" dirty="0" smtClean="0"/>
            <a:t>Una sólida y consistente aplicación de estrategias metodológicas con enfoque en competencias, necesariamente requiere de un sustento teórico debidamente fundamentado como parte inherente de la misma, de allí que se concibe a las estratégicas metodológicas como un instrumento necesario para impartir las diferentes cátedras, hasta el  momento la Escuela Superior Militar “Eloy Alfaro” no cuenta con un Plan de capacitación en estrategias metodológicas con enfoque en competencias para esta finalidad.</a:t>
          </a:r>
          <a:endParaRPr lang="es-EC" sz="1600" b="1" dirty="0"/>
        </a:p>
      </dgm:t>
    </dgm:pt>
    <dgm:pt modelId="{F8CBFF0B-B8F9-4294-83E0-A22D23011593}" type="parTrans" cxnId="{E27E936C-4E0E-4862-9BD3-DBD188194914}">
      <dgm:prSet/>
      <dgm:spPr/>
      <dgm:t>
        <a:bodyPr/>
        <a:lstStyle/>
        <a:p>
          <a:endParaRPr lang="es-EC" sz="1600"/>
        </a:p>
      </dgm:t>
    </dgm:pt>
    <dgm:pt modelId="{FCE8FA27-715A-49FA-B3EB-2BF429352D16}" type="sibTrans" cxnId="{E27E936C-4E0E-4862-9BD3-DBD188194914}">
      <dgm:prSet/>
      <dgm:spPr/>
      <dgm:t>
        <a:bodyPr/>
        <a:lstStyle/>
        <a:p>
          <a:endParaRPr lang="es-EC" sz="1600"/>
        </a:p>
      </dgm:t>
    </dgm:pt>
    <dgm:pt modelId="{A5B63E6E-F5FB-4077-B1B5-B4A53BF47B1A}">
      <dgm:prSet custT="1"/>
      <dgm:spPr/>
      <dgm:t>
        <a:bodyPr/>
        <a:lstStyle/>
        <a:p>
          <a:pPr algn="ctr"/>
          <a:endParaRPr lang="es-ES" sz="1600" b="0" dirty="0" smtClean="0"/>
        </a:p>
        <a:p>
          <a:pPr algn="ctr"/>
          <a:r>
            <a:rPr lang="es-ES" sz="1600" b="0" dirty="0" smtClean="0"/>
            <a:t>El hecho que los docentes de la Escuela Superior Militar “Eloy Alfaro” no tengan conocimientos de las estrategias metodológicas con enfoque de competencias, afecta a los resultados de aprendizajes obtenidos hasta el momento.</a:t>
          </a:r>
          <a:endParaRPr lang="es-EC" sz="1600" b="1" dirty="0"/>
        </a:p>
      </dgm:t>
    </dgm:pt>
    <dgm:pt modelId="{3F7CBB25-F280-4CF3-940C-EE979DE258A3}" type="parTrans" cxnId="{529C1CDA-D2FD-426A-8E86-DD947A815614}">
      <dgm:prSet/>
      <dgm:spPr/>
      <dgm:t>
        <a:bodyPr/>
        <a:lstStyle/>
        <a:p>
          <a:endParaRPr lang="es-EC" sz="1600"/>
        </a:p>
      </dgm:t>
    </dgm:pt>
    <dgm:pt modelId="{4AAF0080-AAA4-4884-B2DE-2BC8F9305E37}" type="sibTrans" cxnId="{529C1CDA-D2FD-426A-8E86-DD947A815614}">
      <dgm:prSet/>
      <dgm:spPr/>
      <dgm:t>
        <a:bodyPr/>
        <a:lstStyle/>
        <a:p>
          <a:endParaRPr lang="es-EC" sz="1600"/>
        </a:p>
      </dgm:t>
    </dgm:pt>
    <dgm:pt modelId="{047111A7-9067-48E1-AE04-D69EAC1369B5}" type="pres">
      <dgm:prSet presAssocID="{54010DB6-05F6-42C2-B21D-E67BCF65D64E}" presName="diagram" presStyleCnt="0">
        <dgm:presLayoutVars>
          <dgm:dir/>
          <dgm:resizeHandles val="exact"/>
        </dgm:presLayoutVars>
      </dgm:prSet>
      <dgm:spPr/>
      <dgm:t>
        <a:bodyPr/>
        <a:lstStyle/>
        <a:p>
          <a:endParaRPr lang="es-EC"/>
        </a:p>
      </dgm:t>
    </dgm:pt>
    <dgm:pt modelId="{CF21D3F9-F00D-480C-BF09-C4D230685AC1}" type="pres">
      <dgm:prSet presAssocID="{55F684C1-FF5D-4C73-A58C-038AAC636625}" presName="node" presStyleLbl="node1" presStyleIdx="0" presStyleCnt="5" custAng="21118884">
        <dgm:presLayoutVars>
          <dgm:bulletEnabled val="1"/>
        </dgm:presLayoutVars>
      </dgm:prSet>
      <dgm:spPr>
        <a:prstGeom prst="foldedCorner">
          <a:avLst/>
        </a:prstGeom>
      </dgm:spPr>
      <dgm:t>
        <a:bodyPr/>
        <a:lstStyle/>
        <a:p>
          <a:endParaRPr lang="es-EC"/>
        </a:p>
      </dgm:t>
    </dgm:pt>
    <dgm:pt modelId="{542640EC-F937-4466-A943-3FFD6A18A11A}" type="pres">
      <dgm:prSet presAssocID="{2946D3A8-496F-4CFC-BA8C-5E593C1D1541}" presName="sibTrans" presStyleCnt="0"/>
      <dgm:spPr/>
    </dgm:pt>
    <dgm:pt modelId="{1F662AEC-04C0-48B8-91C0-B02B26F4AB2B}" type="pres">
      <dgm:prSet presAssocID="{5DF9E4E4-E663-405B-9FC1-B8AC30365F31}" presName="node" presStyleLbl="node1" presStyleIdx="1" presStyleCnt="5" custAng="740753">
        <dgm:presLayoutVars>
          <dgm:bulletEnabled val="1"/>
        </dgm:presLayoutVars>
      </dgm:prSet>
      <dgm:spPr>
        <a:prstGeom prst="foldedCorner">
          <a:avLst/>
        </a:prstGeom>
      </dgm:spPr>
      <dgm:t>
        <a:bodyPr/>
        <a:lstStyle/>
        <a:p>
          <a:endParaRPr lang="es-EC"/>
        </a:p>
      </dgm:t>
    </dgm:pt>
    <dgm:pt modelId="{069D7628-A14B-45F5-84AD-039EE4440130}" type="pres">
      <dgm:prSet presAssocID="{83F4C46F-67DE-49E0-855F-702E7C4FF2C7}" presName="sibTrans" presStyleCnt="0"/>
      <dgm:spPr/>
    </dgm:pt>
    <dgm:pt modelId="{0117F573-C464-4C04-8A7C-69C408AD5B47}" type="pres">
      <dgm:prSet presAssocID="{4A7A27D1-0017-4708-8BBA-8F8E2D03AE1C}" presName="node" presStyleLbl="node1" presStyleIdx="2" presStyleCnt="5" custAng="21081775">
        <dgm:presLayoutVars>
          <dgm:bulletEnabled val="1"/>
        </dgm:presLayoutVars>
      </dgm:prSet>
      <dgm:spPr>
        <a:prstGeom prst="foldedCorner">
          <a:avLst/>
        </a:prstGeom>
      </dgm:spPr>
      <dgm:t>
        <a:bodyPr/>
        <a:lstStyle/>
        <a:p>
          <a:endParaRPr lang="es-EC"/>
        </a:p>
      </dgm:t>
    </dgm:pt>
    <dgm:pt modelId="{5B57C114-651E-4768-9424-0F00E43548BE}" type="pres">
      <dgm:prSet presAssocID="{180E75BE-A42C-4F35-85B1-EC4E0DFE4782}" presName="sibTrans" presStyleCnt="0"/>
      <dgm:spPr/>
    </dgm:pt>
    <dgm:pt modelId="{7265DADC-79BA-4277-8535-7A32CC1D7430}" type="pres">
      <dgm:prSet presAssocID="{AD18A405-5F5F-4D07-9A51-97097D5743AE}" presName="node" presStyleLbl="node1" presStyleIdx="3" presStyleCnt="5" custAng="402799" custScaleX="161031" custScaleY="135224" custLinFactNeighborX="-20930" custLinFactNeighborY="-14818">
        <dgm:presLayoutVars>
          <dgm:bulletEnabled val="1"/>
        </dgm:presLayoutVars>
      </dgm:prSet>
      <dgm:spPr>
        <a:prstGeom prst="foldedCorner">
          <a:avLst/>
        </a:prstGeom>
      </dgm:spPr>
      <dgm:t>
        <a:bodyPr/>
        <a:lstStyle/>
        <a:p>
          <a:endParaRPr lang="es-EC"/>
        </a:p>
      </dgm:t>
    </dgm:pt>
    <dgm:pt modelId="{6372FA66-BE77-48B7-AA2F-DBF689A6D61F}" type="pres">
      <dgm:prSet presAssocID="{FCE8FA27-715A-49FA-B3EB-2BF429352D16}" presName="sibTrans" presStyleCnt="0"/>
      <dgm:spPr/>
    </dgm:pt>
    <dgm:pt modelId="{7AA9D991-DC11-4DFD-8E1C-ED2FF09E7123}" type="pres">
      <dgm:prSet presAssocID="{A5B63E6E-F5FB-4077-B1B5-B4A53BF47B1A}" presName="node" presStyleLbl="node1" presStyleIdx="4" presStyleCnt="5" custAng="322715" custScaleX="101959" custScaleY="105327" custLinFactNeighborX="-825" custLinFactNeighborY="2062">
        <dgm:presLayoutVars>
          <dgm:bulletEnabled val="1"/>
        </dgm:presLayoutVars>
      </dgm:prSet>
      <dgm:spPr>
        <a:prstGeom prst="foldedCorner">
          <a:avLst/>
        </a:prstGeom>
      </dgm:spPr>
      <dgm:t>
        <a:bodyPr/>
        <a:lstStyle/>
        <a:p>
          <a:endParaRPr lang="es-EC"/>
        </a:p>
      </dgm:t>
    </dgm:pt>
  </dgm:ptLst>
  <dgm:cxnLst>
    <dgm:cxn modelId="{529C1CDA-D2FD-426A-8E86-DD947A815614}" srcId="{54010DB6-05F6-42C2-B21D-E67BCF65D64E}" destId="{A5B63E6E-F5FB-4077-B1B5-B4A53BF47B1A}" srcOrd="4" destOrd="0" parTransId="{3F7CBB25-F280-4CF3-940C-EE979DE258A3}" sibTransId="{4AAF0080-AAA4-4884-B2DE-2BC8F9305E37}"/>
    <dgm:cxn modelId="{1E64D561-6385-44F5-902A-07A25F0D3AF3}" type="presOf" srcId="{A5B63E6E-F5FB-4077-B1B5-B4A53BF47B1A}" destId="{7AA9D991-DC11-4DFD-8E1C-ED2FF09E7123}" srcOrd="0" destOrd="0" presId="urn:microsoft.com/office/officeart/2005/8/layout/default"/>
    <dgm:cxn modelId="{0840BC40-20B6-4157-8E09-3D9E261C92A0}" type="presOf" srcId="{AD18A405-5F5F-4D07-9A51-97097D5743AE}" destId="{7265DADC-79BA-4277-8535-7A32CC1D7430}" srcOrd="0" destOrd="0" presId="urn:microsoft.com/office/officeart/2005/8/layout/default"/>
    <dgm:cxn modelId="{40872DA2-A5B7-488A-9EF8-EF84893ABE0F}" srcId="{54010DB6-05F6-42C2-B21D-E67BCF65D64E}" destId="{4A7A27D1-0017-4708-8BBA-8F8E2D03AE1C}" srcOrd="2" destOrd="0" parTransId="{F6AD7584-0160-4C34-B09B-EF0DA3ABD77C}" sibTransId="{180E75BE-A42C-4F35-85B1-EC4E0DFE4782}"/>
    <dgm:cxn modelId="{E27E936C-4E0E-4862-9BD3-DBD188194914}" srcId="{54010DB6-05F6-42C2-B21D-E67BCF65D64E}" destId="{AD18A405-5F5F-4D07-9A51-97097D5743AE}" srcOrd="3" destOrd="0" parTransId="{F8CBFF0B-B8F9-4294-83E0-A22D23011593}" sibTransId="{FCE8FA27-715A-49FA-B3EB-2BF429352D16}"/>
    <dgm:cxn modelId="{A0FA0760-2CF8-45DC-BEBE-AD2F5CDCC5FB}" type="presOf" srcId="{5DF9E4E4-E663-405B-9FC1-B8AC30365F31}" destId="{1F662AEC-04C0-48B8-91C0-B02B26F4AB2B}" srcOrd="0" destOrd="0" presId="urn:microsoft.com/office/officeart/2005/8/layout/default"/>
    <dgm:cxn modelId="{8D78E737-4EBD-41B7-A33F-AEC9F2BCA26B}" srcId="{54010DB6-05F6-42C2-B21D-E67BCF65D64E}" destId="{55F684C1-FF5D-4C73-A58C-038AAC636625}" srcOrd="0" destOrd="0" parTransId="{B1CABF57-148F-4168-A16E-3BFB79FDC147}" sibTransId="{2946D3A8-496F-4CFC-BA8C-5E593C1D1541}"/>
    <dgm:cxn modelId="{B4F0653C-BAEB-49AC-83C9-D41539819841}" type="presOf" srcId="{54010DB6-05F6-42C2-B21D-E67BCF65D64E}" destId="{047111A7-9067-48E1-AE04-D69EAC1369B5}" srcOrd="0" destOrd="0" presId="urn:microsoft.com/office/officeart/2005/8/layout/default"/>
    <dgm:cxn modelId="{57EE3C97-EC3F-4B09-A4F6-28A4BB19775B}" type="presOf" srcId="{55F684C1-FF5D-4C73-A58C-038AAC636625}" destId="{CF21D3F9-F00D-480C-BF09-C4D230685AC1}" srcOrd="0" destOrd="0" presId="urn:microsoft.com/office/officeart/2005/8/layout/default"/>
    <dgm:cxn modelId="{424D9AB0-5198-42AB-BC80-F15B5A56B97A}" srcId="{54010DB6-05F6-42C2-B21D-E67BCF65D64E}" destId="{5DF9E4E4-E663-405B-9FC1-B8AC30365F31}" srcOrd="1" destOrd="0" parTransId="{96E1DB05-3336-4EBB-8F5D-74A25DD4034C}" sibTransId="{83F4C46F-67DE-49E0-855F-702E7C4FF2C7}"/>
    <dgm:cxn modelId="{0577FBBC-F76E-4CAF-ACC7-39415EF6D333}" type="presOf" srcId="{4A7A27D1-0017-4708-8BBA-8F8E2D03AE1C}" destId="{0117F573-C464-4C04-8A7C-69C408AD5B47}" srcOrd="0" destOrd="0" presId="urn:microsoft.com/office/officeart/2005/8/layout/default"/>
    <dgm:cxn modelId="{F887666D-7938-45DE-BCAF-9D1CC214F967}" type="presParOf" srcId="{047111A7-9067-48E1-AE04-D69EAC1369B5}" destId="{CF21D3F9-F00D-480C-BF09-C4D230685AC1}" srcOrd="0" destOrd="0" presId="urn:microsoft.com/office/officeart/2005/8/layout/default"/>
    <dgm:cxn modelId="{46498A66-2E19-4A09-BADF-48189EDADE49}" type="presParOf" srcId="{047111A7-9067-48E1-AE04-D69EAC1369B5}" destId="{542640EC-F937-4466-A943-3FFD6A18A11A}" srcOrd="1" destOrd="0" presId="urn:microsoft.com/office/officeart/2005/8/layout/default"/>
    <dgm:cxn modelId="{E1B894AC-CA69-47C1-8478-18E2370B02F0}" type="presParOf" srcId="{047111A7-9067-48E1-AE04-D69EAC1369B5}" destId="{1F662AEC-04C0-48B8-91C0-B02B26F4AB2B}" srcOrd="2" destOrd="0" presId="urn:microsoft.com/office/officeart/2005/8/layout/default"/>
    <dgm:cxn modelId="{A7DF4AF1-EBED-4A22-B96C-5D3ADFB36795}" type="presParOf" srcId="{047111A7-9067-48E1-AE04-D69EAC1369B5}" destId="{069D7628-A14B-45F5-84AD-039EE4440130}" srcOrd="3" destOrd="0" presId="urn:microsoft.com/office/officeart/2005/8/layout/default"/>
    <dgm:cxn modelId="{EEE7DBAE-A249-4711-86B1-61734AF13D6D}" type="presParOf" srcId="{047111A7-9067-48E1-AE04-D69EAC1369B5}" destId="{0117F573-C464-4C04-8A7C-69C408AD5B47}" srcOrd="4" destOrd="0" presId="urn:microsoft.com/office/officeart/2005/8/layout/default"/>
    <dgm:cxn modelId="{04ED251D-CAE7-4D33-B46F-6445832B20C8}" type="presParOf" srcId="{047111A7-9067-48E1-AE04-D69EAC1369B5}" destId="{5B57C114-651E-4768-9424-0F00E43548BE}" srcOrd="5" destOrd="0" presId="urn:microsoft.com/office/officeart/2005/8/layout/default"/>
    <dgm:cxn modelId="{18D0327B-CBE3-43B5-A4E1-3C1D6AF83B5D}" type="presParOf" srcId="{047111A7-9067-48E1-AE04-D69EAC1369B5}" destId="{7265DADC-79BA-4277-8535-7A32CC1D7430}" srcOrd="6" destOrd="0" presId="urn:microsoft.com/office/officeart/2005/8/layout/default"/>
    <dgm:cxn modelId="{96FBD97B-8475-4AC3-B247-D66F3D8C48A9}" type="presParOf" srcId="{047111A7-9067-48E1-AE04-D69EAC1369B5}" destId="{6372FA66-BE77-48B7-AA2F-DBF689A6D61F}" srcOrd="7" destOrd="0" presId="urn:microsoft.com/office/officeart/2005/8/layout/default"/>
    <dgm:cxn modelId="{0BEBFBD8-8474-424E-AC67-330355B968E3}" type="presParOf" srcId="{047111A7-9067-48E1-AE04-D69EAC1369B5}" destId="{7AA9D991-DC11-4DFD-8E1C-ED2FF09E7123}"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F6F8216-1AB2-45CF-9291-8775F3D6240B}" type="doc">
      <dgm:prSet loTypeId="urn:microsoft.com/office/officeart/2005/8/layout/default" loCatId="list" qsTypeId="urn:microsoft.com/office/officeart/2005/8/quickstyle/simple5" qsCatId="simple" csTypeId="urn:microsoft.com/office/officeart/2005/8/colors/accent6_4" csCatId="accent6" phldr="1"/>
      <dgm:spPr/>
      <dgm:t>
        <a:bodyPr/>
        <a:lstStyle/>
        <a:p>
          <a:endParaRPr lang="es-EC"/>
        </a:p>
      </dgm:t>
    </dgm:pt>
    <dgm:pt modelId="{C492979F-2C25-4AC4-8632-97A935375556}">
      <dgm:prSet custT="1"/>
      <dgm:spPr/>
      <dgm:t>
        <a:bodyPr/>
        <a:lstStyle/>
        <a:p>
          <a:r>
            <a:rPr lang="es-ES" sz="1600" b="0" dirty="0" smtClean="0">
              <a:solidFill>
                <a:schemeClr val="tx1"/>
              </a:solidFill>
              <a:latin typeface="Arial" panose="020B0604020202020204" pitchFamily="34" charset="0"/>
              <a:cs typeface="Arial" panose="020B0604020202020204" pitchFamily="34" charset="0"/>
            </a:rPr>
            <a:t>Los planes de capacitación docente, deben responder a necesidades detectadas en las evaluaciones institucionales, y en virtud de estas necesidades establecer estrategias metodológicas para poseer docentes formadores de profesionales, en aspectos filosóficos, pedagógicos, didácticos e investigación.</a:t>
          </a:r>
          <a:endParaRPr lang="es-EC" sz="1600" b="1" dirty="0">
            <a:solidFill>
              <a:schemeClr val="tx1"/>
            </a:solidFill>
            <a:latin typeface="Arial" panose="020B0604020202020204" pitchFamily="34" charset="0"/>
            <a:cs typeface="Arial" panose="020B0604020202020204" pitchFamily="34" charset="0"/>
          </a:endParaRPr>
        </a:p>
      </dgm:t>
    </dgm:pt>
    <dgm:pt modelId="{E06D6227-5D9D-47D3-8D74-EBC82BAFBFC8}" type="parTrans" cxnId="{CE8381DF-B6E8-4E47-9838-B5E983F52893}">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EFD1F461-06F4-4B58-9A17-FFAD86B725CE}" type="sibTrans" cxnId="{CE8381DF-B6E8-4E47-9838-B5E983F52893}">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45C7628B-B4C1-42DD-8A5F-C0D939711744}">
      <dgm:prSet custT="1"/>
      <dgm:spPr/>
      <dgm:t>
        <a:bodyPr/>
        <a:lstStyle/>
        <a:p>
          <a:r>
            <a:rPr lang="es-ES" sz="1600" b="0" dirty="0" smtClean="0">
              <a:solidFill>
                <a:schemeClr val="tx1"/>
              </a:solidFill>
              <a:latin typeface="Arial" panose="020B0604020202020204" pitchFamily="34" charset="0"/>
              <a:cs typeface="Arial" panose="020B0604020202020204" pitchFamily="34" charset="0"/>
            </a:rPr>
            <a:t>La Escuela Superior Militar “Eloy Alfaro” debe buscar una mayor vinculación con otras escuelas del país y del exterior, que permita intercambiar experiencias y actividades.</a:t>
          </a:r>
          <a:endParaRPr lang="es-EC" sz="1600" b="1" dirty="0">
            <a:solidFill>
              <a:schemeClr val="tx1"/>
            </a:solidFill>
            <a:latin typeface="Arial" panose="020B0604020202020204" pitchFamily="34" charset="0"/>
            <a:cs typeface="Arial" panose="020B0604020202020204" pitchFamily="34" charset="0"/>
          </a:endParaRPr>
        </a:p>
      </dgm:t>
    </dgm:pt>
    <dgm:pt modelId="{4B093498-6686-49FF-8A0D-43B697972998}" type="parTrans" cxnId="{2E21C793-C3D5-4DA2-8846-0DA03D19E0FD}">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37A7EAFC-4DB2-4E58-85B9-DDC85A257166}" type="sibTrans" cxnId="{2E21C793-C3D5-4DA2-8846-0DA03D19E0FD}">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60C12021-F0DC-416E-B758-A6677DB89F5A}">
      <dgm:prSet custT="1"/>
      <dgm:spPr/>
      <dgm:t>
        <a:bodyPr/>
        <a:lstStyle/>
        <a:p>
          <a:r>
            <a:rPr lang="es-ES" sz="1600" b="0" dirty="0" smtClean="0">
              <a:solidFill>
                <a:schemeClr val="tx1"/>
              </a:solidFill>
              <a:latin typeface="Arial" panose="020B0604020202020204" pitchFamily="34" charset="0"/>
              <a:cs typeface="Arial" panose="020B0604020202020204" pitchFamily="34" charset="0"/>
            </a:rPr>
            <a:t>Debe rediseñarse los instrumentos de estrategias metodológicas por competencias aplicadas a los estudiantes de la ESMIL, en función de los nuevos indicadores.</a:t>
          </a:r>
          <a:endParaRPr lang="es-EC" sz="1600" b="1" dirty="0">
            <a:solidFill>
              <a:schemeClr val="tx1"/>
            </a:solidFill>
            <a:latin typeface="Arial" panose="020B0604020202020204" pitchFamily="34" charset="0"/>
            <a:cs typeface="Arial" panose="020B0604020202020204" pitchFamily="34" charset="0"/>
          </a:endParaRPr>
        </a:p>
      </dgm:t>
    </dgm:pt>
    <dgm:pt modelId="{8DD38B8C-DF51-4E33-807E-6C6F153AD778}" type="parTrans" cxnId="{132F5D2B-F915-4222-8D1E-825E5397678B}">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F9EBC97A-4ACB-4BC7-8BFA-BF67A5AAABB7}" type="sibTrans" cxnId="{132F5D2B-F915-4222-8D1E-825E5397678B}">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31BF2D22-E6D3-465F-91C8-B1C1ECDFC1FE}">
      <dgm:prSet custT="1"/>
      <dgm:spPr/>
      <dgm:t>
        <a:bodyPr/>
        <a:lstStyle/>
        <a:p>
          <a:r>
            <a:rPr lang="es-ES" sz="1600" b="0" dirty="0" smtClean="0">
              <a:solidFill>
                <a:schemeClr val="tx1"/>
              </a:solidFill>
              <a:latin typeface="Arial" panose="020B0604020202020204" pitchFamily="34" charset="0"/>
              <a:cs typeface="Arial" panose="020B0604020202020204" pitchFamily="34" charset="0"/>
            </a:rPr>
            <a:t>Debe elaborarse el manual de procedimientos de estrategias metodológicas por competencias, que oriente todo el proceso.</a:t>
          </a:r>
          <a:endParaRPr lang="es-EC" sz="1600" b="1" dirty="0">
            <a:solidFill>
              <a:schemeClr val="tx1"/>
            </a:solidFill>
            <a:latin typeface="Arial" panose="020B0604020202020204" pitchFamily="34" charset="0"/>
            <a:cs typeface="Arial" panose="020B0604020202020204" pitchFamily="34" charset="0"/>
          </a:endParaRPr>
        </a:p>
      </dgm:t>
    </dgm:pt>
    <dgm:pt modelId="{0291ACA1-8FCF-4998-AE04-C55FA0C18DB9}" type="parTrans" cxnId="{B6241364-5AA3-40C0-A2C2-E73A3E4B479D}">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1A4AED17-324A-492C-888C-97847C76AFF6}" type="sibTrans" cxnId="{B6241364-5AA3-40C0-A2C2-E73A3E4B479D}">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AC7BAA31-FF86-4BC9-BD40-EEDE2000729D}">
      <dgm:prSet custT="1"/>
      <dgm:spPr/>
      <dgm:t>
        <a:bodyPr/>
        <a:lstStyle/>
        <a:p>
          <a:r>
            <a:rPr lang="es-ES" sz="1600" b="0" dirty="0" smtClean="0">
              <a:solidFill>
                <a:schemeClr val="tx1"/>
              </a:solidFill>
              <a:latin typeface="Arial" panose="020B0604020202020204" pitchFamily="34" charset="0"/>
              <a:cs typeface="Arial" panose="020B0604020202020204" pitchFamily="34" charset="0"/>
            </a:rPr>
            <a:t>Se debe establecer una Plan de capacitación en estrategias metodológicas con enfoque en competencias, para Los docentes para que los docentes tengan una orientación de cómo aplicar los diferentes instrumentos de evaluación. </a:t>
          </a:r>
          <a:endParaRPr lang="es-EC" sz="1600" b="1" dirty="0">
            <a:solidFill>
              <a:schemeClr val="tx1"/>
            </a:solidFill>
            <a:latin typeface="Arial" panose="020B0604020202020204" pitchFamily="34" charset="0"/>
            <a:cs typeface="Arial" panose="020B0604020202020204" pitchFamily="34" charset="0"/>
          </a:endParaRPr>
        </a:p>
      </dgm:t>
    </dgm:pt>
    <dgm:pt modelId="{CA0BB59E-E2DD-4BAD-A56F-EE20F3ACBE6D}" type="parTrans" cxnId="{E55364BF-11CC-413C-AD95-300682F0C209}">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BC1CA17F-B64D-4B74-9D5B-304E4E9459FB}" type="sibTrans" cxnId="{E55364BF-11CC-413C-AD95-300682F0C209}">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02B44736-9285-4B03-8FA1-37EAC4E5F444}" type="pres">
      <dgm:prSet presAssocID="{5F6F8216-1AB2-45CF-9291-8775F3D6240B}" presName="diagram" presStyleCnt="0">
        <dgm:presLayoutVars>
          <dgm:dir/>
          <dgm:resizeHandles val="exact"/>
        </dgm:presLayoutVars>
      </dgm:prSet>
      <dgm:spPr/>
      <dgm:t>
        <a:bodyPr/>
        <a:lstStyle/>
        <a:p>
          <a:endParaRPr lang="es-EC"/>
        </a:p>
      </dgm:t>
    </dgm:pt>
    <dgm:pt modelId="{596881A6-7DAE-4D59-8018-4823AE5BC613}" type="pres">
      <dgm:prSet presAssocID="{C492979F-2C25-4AC4-8632-97A935375556}" presName="node" presStyleLbl="node1" presStyleIdx="0" presStyleCnt="5" custAng="710137" custScaleX="111304" custScaleY="136593">
        <dgm:presLayoutVars>
          <dgm:bulletEnabled val="1"/>
        </dgm:presLayoutVars>
      </dgm:prSet>
      <dgm:spPr>
        <a:prstGeom prst="foldedCorner">
          <a:avLst/>
        </a:prstGeom>
      </dgm:spPr>
      <dgm:t>
        <a:bodyPr/>
        <a:lstStyle/>
        <a:p>
          <a:endParaRPr lang="es-EC"/>
        </a:p>
      </dgm:t>
    </dgm:pt>
    <dgm:pt modelId="{F551A084-2705-4793-B802-7DB07E958530}" type="pres">
      <dgm:prSet presAssocID="{EFD1F461-06F4-4B58-9A17-FFAD86B725CE}" presName="sibTrans" presStyleCnt="0"/>
      <dgm:spPr/>
    </dgm:pt>
    <dgm:pt modelId="{FDC2939D-F20B-4110-B0F9-FF234A105CFF}" type="pres">
      <dgm:prSet presAssocID="{45C7628B-B4C1-42DD-8A5F-C0D939711744}" presName="node" presStyleLbl="node1" presStyleIdx="1" presStyleCnt="5" custAng="20562982">
        <dgm:presLayoutVars>
          <dgm:bulletEnabled val="1"/>
        </dgm:presLayoutVars>
      </dgm:prSet>
      <dgm:spPr>
        <a:prstGeom prst="foldedCorner">
          <a:avLst/>
        </a:prstGeom>
      </dgm:spPr>
      <dgm:t>
        <a:bodyPr/>
        <a:lstStyle/>
        <a:p>
          <a:endParaRPr lang="es-EC"/>
        </a:p>
      </dgm:t>
    </dgm:pt>
    <dgm:pt modelId="{F1EFCA77-86EA-48B2-AE04-636B9F739D1C}" type="pres">
      <dgm:prSet presAssocID="{37A7EAFC-4DB2-4E58-85B9-DDC85A257166}" presName="sibTrans" presStyleCnt="0"/>
      <dgm:spPr/>
    </dgm:pt>
    <dgm:pt modelId="{C3E368BA-307D-4EDE-806B-5B18399316E8}" type="pres">
      <dgm:prSet presAssocID="{60C12021-F0DC-416E-B758-A6677DB89F5A}" presName="node" presStyleLbl="node1" presStyleIdx="2" presStyleCnt="5" custAng="1135964">
        <dgm:presLayoutVars>
          <dgm:bulletEnabled val="1"/>
        </dgm:presLayoutVars>
      </dgm:prSet>
      <dgm:spPr>
        <a:prstGeom prst="foldedCorner">
          <a:avLst/>
        </a:prstGeom>
      </dgm:spPr>
      <dgm:t>
        <a:bodyPr/>
        <a:lstStyle/>
        <a:p>
          <a:endParaRPr lang="es-EC"/>
        </a:p>
      </dgm:t>
    </dgm:pt>
    <dgm:pt modelId="{5B894B2C-8618-473A-A6BE-2433326F0F5D}" type="pres">
      <dgm:prSet presAssocID="{F9EBC97A-4ACB-4BC7-8BFA-BF67A5AAABB7}" presName="sibTrans" presStyleCnt="0"/>
      <dgm:spPr/>
    </dgm:pt>
    <dgm:pt modelId="{18263979-C009-44A4-9131-1C1548D01F3A}" type="pres">
      <dgm:prSet presAssocID="{31BF2D22-E6D3-465F-91C8-B1C1ECDFC1FE}" presName="node" presStyleLbl="node1" presStyleIdx="3" presStyleCnt="5" custAng="21066333">
        <dgm:presLayoutVars>
          <dgm:bulletEnabled val="1"/>
        </dgm:presLayoutVars>
      </dgm:prSet>
      <dgm:spPr>
        <a:prstGeom prst="foldedCorner">
          <a:avLst/>
        </a:prstGeom>
      </dgm:spPr>
      <dgm:t>
        <a:bodyPr/>
        <a:lstStyle/>
        <a:p>
          <a:endParaRPr lang="es-EC"/>
        </a:p>
      </dgm:t>
    </dgm:pt>
    <dgm:pt modelId="{828B4426-16E2-4E43-9C50-BC8457537AE6}" type="pres">
      <dgm:prSet presAssocID="{1A4AED17-324A-492C-888C-97847C76AFF6}" presName="sibTrans" presStyleCnt="0"/>
      <dgm:spPr/>
    </dgm:pt>
    <dgm:pt modelId="{6859E26D-A937-4578-84FC-9DB498382027}" type="pres">
      <dgm:prSet presAssocID="{AC7BAA31-FF86-4BC9-BD40-EEDE2000729D}" presName="node" presStyleLbl="node1" presStyleIdx="4" presStyleCnt="5" custAng="762371">
        <dgm:presLayoutVars>
          <dgm:bulletEnabled val="1"/>
        </dgm:presLayoutVars>
      </dgm:prSet>
      <dgm:spPr>
        <a:prstGeom prst="foldedCorner">
          <a:avLst/>
        </a:prstGeom>
      </dgm:spPr>
      <dgm:t>
        <a:bodyPr/>
        <a:lstStyle/>
        <a:p>
          <a:endParaRPr lang="es-EC"/>
        </a:p>
      </dgm:t>
    </dgm:pt>
  </dgm:ptLst>
  <dgm:cxnLst>
    <dgm:cxn modelId="{132F5D2B-F915-4222-8D1E-825E5397678B}" srcId="{5F6F8216-1AB2-45CF-9291-8775F3D6240B}" destId="{60C12021-F0DC-416E-B758-A6677DB89F5A}" srcOrd="2" destOrd="0" parTransId="{8DD38B8C-DF51-4E33-807E-6C6F153AD778}" sibTransId="{F9EBC97A-4ACB-4BC7-8BFA-BF67A5AAABB7}"/>
    <dgm:cxn modelId="{4D132418-F233-4D8D-8023-98B2EFACC7F5}" type="presOf" srcId="{5F6F8216-1AB2-45CF-9291-8775F3D6240B}" destId="{02B44736-9285-4B03-8FA1-37EAC4E5F444}" srcOrd="0" destOrd="0" presId="urn:microsoft.com/office/officeart/2005/8/layout/default"/>
    <dgm:cxn modelId="{B1B905DA-0AB9-4D95-9564-DC317839A2C9}" type="presOf" srcId="{45C7628B-B4C1-42DD-8A5F-C0D939711744}" destId="{FDC2939D-F20B-4110-B0F9-FF234A105CFF}" srcOrd="0" destOrd="0" presId="urn:microsoft.com/office/officeart/2005/8/layout/default"/>
    <dgm:cxn modelId="{9272D557-5488-4D72-B3FE-D96A82180171}" type="presOf" srcId="{60C12021-F0DC-416E-B758-A6677DB89F5A}" destId="{C3E368BA-307D-4EDE-806B-5B18399316E8}" srcOrd="0" destOrd="0" presId="urn:microsoft.com/office/officeart/2005/8/layout/default"/>
    <dgm:cxn modelId="{CE8381DF-B6E8-4E47-9838-B5E983F52893}" srcId="{5F6F8216-1AB2-45CF-9291-8775F3D6240B}" destId="{C492979F-2C25-4AC4-8632-97A935375556}" srcOrd="0" destOrd="0" parTransId="{E06D6227-5D9D-47D3-8D74-EBC82BAFBFC8}" sibTransId="{EFD1F461-06F4-4B58-9A17-FFAD86B725CE}"/>
    <dgm:cxn modelId="{385310CE-39BB-4D22-86B9-1DDCF304600D}" type="presOf" srcId="{C492979F-2C25-4AC4-8632-97A935375556}" destId="{596881A6-7DAE-4D59-8018-4823AE5BC613}" srcOrd="0" destOrd="0" presId="urn:microsoft.com/office/officeart/2005/8/layout/default"/>
    <dgm:cxn modelId="{12877022-159C-42BB-B216-08ACB8091563}" type="presOf" srcId="{AC7BAA31-FF86-4BC9-BD40-EEDE2000729D}" destId="{6859E26D-A937-4578-84FC-9DB498382027}" srcOrd="0" destOrd="0" presId="urn:microsoft.com/office/officeart/2005/8/layout/default"/>
    <dgm:cxn modelId="{B6241364-5AA3-40C0-A2C2-E73A3E4B479D}" srcId="{5F6F8216-1AB2-45CF-9291-8775F3D6240B}" destId="{31BF2D22-E6D3-465F-91C8-B1C1ECDFC1FE}" srcOrd="3" destOrd="0" parTransId="{0291ACA1-8FCF-4998-AE04-C55FA0C18DB9}" sibTransId="{1A4AED17-324A-492C-888C-97847C76AFF6}"/>
    <dgm:cxn modelId="{E55364BF-11CC-413C-AD95-300682F0C209}" srcId="{5F6F8216-1AB2-45CF-9291-8775F3D6240B}" destId="{AC7BAA31-FF86-4BC9-BD40-EEDE2000729D}" srcOrd="4" destOrd="0" parTransId="{CA0BB59E-E2DD-4BAD-A56F-EE20F3ACBE6D}" sibTransId="{BC1CA17F-B64D-4B74-9D5B-304E4E9459FB}"/>
    <dgm:cxn modelId="{7AB34253-AA2A-4484-A1EA-75D26190D5C2}" type="presOf" srcId="{31BF2D22-E6D3-465F-91C8-B1C1ECDFC1FE}" destId="{18263979-C009-44A4-9131-1C1548D01F3A}" srcOrd="0" destOrd="0" presId="urn:microsoft.com/office/officeart/2005/8/layout/default"/>
    <dgm:cxn modelId="{2E21C793-C3D5-4DA2-8846-0DA03D19E0FD}" srcId="{5F6F8216-1AB2-45CF-9291-8775F3D6240B}" destId="{45C7628B-B4C1-42DD-8A5F-C0D939711744}" srcOrd="1" destOrd="0" parTransId="{4B093498-6686-49FF-8A0D-43B697972998}" sibTransId="{37A7EAFC-4DB2-4E58-85B9-DDC85A257166}"/>
    <dgm:cxn modelId="{FFA172F2-07E2-4B66-8D5F-67F87BAEA2FF}" type="presParOf" srcId="{02B44736-9285-4B03-8FA1-37EAC4E5F444}" destId="{596881A6-7DAE-4D59-8018-4823AE5BC613}" srcOrd="0" destOrd="0" presId="urn:microsoft.com/office/officeart/2005/8/layout/default"/>
    <dgm:cxn modelId="{AC82395C-7F6D-4580-B280-679E91A5C90D}" type="presParOf" srcId="{02B44736-9285-4B03-8FA1-37EAC4E5F444}" destId="{F551A084-2705-4793-B802-7DB07E958530}" srcOrd="1" destOrd="0" presId="urn:microsoft.com/office/officeart/2005/8/layout/default"/>
    <dgm:cxn modelId="{42393054-D213-4229-947B-A2D36DEFAEFA}" type="presParOf" srcId="{02B44736-9285-4B03-8FA1-37EAC4E5F444}" destId="{FDC2939D-F20B-4110-B0F9-FF234A105CFF}" srcOrd="2" destOrd="0" presId="urn:microsoft.com/office/officeart/2005/8/layout/default"/>
    <dgm:cxn modelId="{AD3C733E-228C-4DF9-9D94-945C173700FA}" type="presParOf" srcId="{02B44736-9285-4B03-8FA1-37EAC4E5F444}" destId="{F1EFCA77-86EA-48B2-AE04-636B9F739D1C}" srcOrd="3" destOrd="0" presId="urn:microsoft.com/office/officeart/2005/8/layout/default"/>
    <dgm:cxn modelId="{23D4E68E-FE14-4E19-9253-9C6CD4FCDE31}" type="presParOf" srcId="{02B44736-9285-4B03-8FA1-37EAC4E5F444}" destId="{C3E368BA-307D-4EDE-806B-5B18399316E8}" srcOrd="4" destOrd="0" presId="urn:microsoft.com/office/officeart/2005/8/layout/default"/>
    <dgm:cxn modelId="{21B59279-15CB-4379-85C0-35942D9F89C4}" type="presParOf" srcId="{02B44736-9285-4B03-8FA1-37EAC4E5F444}" destId="{5B894B2C-8618-473A-A6BE-2433326F0F5D}" srcOrd="5" destOrd="0" presId="urn:microsoft.com/office/officeart/2005/8/layout/default"/>
    <dgm:cxn modelId="{B480949E-3864-420D-9188-CF49CAB009DE}" type="presParOf" srcId="{02B44736-9285-4B03-8FA1-37EAC4E5F444}" destId="{18263979-C009-44A4-9131-1C1548D01F3A}" srcOrd="6" destOrd="0" presId="urn:microsoft.com/office/officeart/2005/8/layout/default"/>
    <dgm:cxn modelId="{E871FBAA-59E1-4BC3-990A-8A9F05B6C042}" type="presParOf" srcId="{02B44736-9285-4B03-8FA1-37EAC4E5F444}" destId="{828B4426-16E2-4E43-9C50-BC8457537AE6}" srcOrd="7" destOrd="0" presId="urn:microsoft.com/office/officeart/2005/8/layout/default"/>
    <dgm:cxn modelId="{F840DA73-2FA1-41F7-B294-FCF4E178CDE7}" type="presParOf" srcId="{02B44736-9285-4B03-8FA1-37EAC4E5F444}" destId="{6859E26D-A937-4578-84FC-9DB49838202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7748CAA-3CC8-4DA7-86C5-B4B870F8BF56}" type="doc">
      <dgm:prSet loTypeId="urn:microsoft.com/office/officeart/2005/8/layout/vList6" loCatId="list" qsTypeId="urn:microsoft.com/office/officeart/2005/8/quickstyle/simple5" qsCatId="simple" csTypeId="urn:microsoft.com/office/officeart/2005/8/colors/accent1_2" csCatId="accent1" phldr="1"/>
      <dgm:spPr/>
      <dgm:t>
        <a:bodyPr/>
        <a:lstStyle/>
        <a:p>
          <a:endParaRPr lang="es-EC"/>
        </a:p>
      </dgm:t>
    </dgm:pt>
    <dgm:pt modelId="{79AABCFB-F046-45C6-97C6-43F692F96E57}">
      <dgm:prSet phldrT="[Texto]"/>
      <dgm:spPr/>
      <dgm:t>
        <a:bodyPr/>
        <a:lstStyle/>
        <a:p>
          <a:r>
            <a:rPr lang="es-ES" dirty="0" smtClean="0"/>
            <a:t>UNIDADES DE COMPETENCIA QUE SE ARTICULAN</a:t>
          </a:r>
          <a:endParaRPr lang="es-EC" dirty="0"/>
        </a:p>
      </dgm:t>
    </dgm:pt>
    <dgm:pt modelId="{25707CB7-FCE1-4970-85BA-D33DFCD294E0}" type="parTrans" cxnId="{2E65E269-6BF8-4BA2-A016-63E13F3FACA3}">
      <dgm:prSet/>
      <dgm:spPr/>
      <dgm:t>
        <a:bodyPr/>
        <a:lstStyle/>
        <a:p>
          <a:endParaRPr lang="es-EC"/>
        </a:p>
      </dgm:t>
    </dgm:pt>
    <dgm:pt modelId="{1EF7AB43-73AC-4223-98A8-BE700C33DBC9}" type="sibTrans" cxnId="{2E65E269-6BF8-4BA2-A016-63E13F3FACA3}">
      <dgm:prSet/>
      <dgm:spPr/>
      <dgm:t>
        <a:bodyPr/>
        <a:lstStyle/>
        <a:p>
          <a:endParaRPr lang="es-EC"/>
        </a:p>
      </dgm:t>
    </dgm:pt>
    <dgm:pt modelId="{1C6156A5-42AD-492A-9BF2-856CFA0AF9E0}">
      <dgm:prSet phldrT="[Texto]" custT="1"/>
      <dgm:spPr/>
      <dgm:t>
        <a:bodyPr/>
        <a:lstStyle/>
        <a:p>
          <a:r>
            <a:rPr lang="es-ES" sz="1800" dirty="0" smtClean="0"/>
            <a:t>U.C.1.Interpreta científicamente los conceptos básicos de las competencias militares, de acuerdo a los reglamentos militares al modelo educativo des FF.AA, demostrando profundidad en la fundamentación teórica, con honestidad.</a:t>
          </a:r>
          <a:endParaRPr lang="es-EC" sz="1800" dirty="0"/>
        </a:p>
      </dgm:t>
    </dgm:pt>
    <dgm:pt modelId="{A0104A44-AD8E-4B13-9653-158F947EE485}" type="parTrans" cxnId="{EECA3BD8-F28D-4B56-9454-B0CAC50059DC}">
      <dgm:prSet/>
      <dgm:spPr/>
      <dgm:t>
        <a:bodyPr/>
        <a:lstStyle/>
        <a:p>
          <a:endParaRPr lang="es-EC"/>
        </a:p>
      </dgm:t>
    </dgm:pt>
    <dgm:pt modelId="{1180D7CD-38B6-4C5A-B9AA-FE5784668E18}" type="sibTrans" cxnId="{EECA3BD8-F28D-4B56-9454-B0CAC50059DC}">
      <dgm:prSet/>
      <dgm:spPr/>
      <dgm:t>
        <a:bodyPr/>
        <a:lstStyle/>
        <a:p>
          <a:endParaRPr lang="es-EC"/>
        </a:p>
      </dgm:t>
    </dgm:pt>
    <dgm:pt modelId="{4DA402F1-15F0-451E-9C3C-DD5F067DBBA4}">
      <dgm:prSet phldrT="[Texto]"/>
      <dgm:spPr/>
      <dgm:t>
        <a:bodyPr/>
        <a:lstStyle/>
        <a:p>
          <a:r>
            <a:rPr lang="es-ES" dirty="0" smtClean="0"/>
            <a:t>PRODUCTO INTEGRADOR DE LA UNIDAD DE COMPETENCIA</a:t>
          </a:r>
          <a:endParaRPr lang="es-EC" dirty="0"/>
        </a:p>
      </dgm:t>
    </dgm:pt>
    <dgm:pt modelId="{8EB739A1-96DA-465C-8784-A239A7989BE1}" type="parTrans" cxnId="{4ACE6C11-5CC4-4298-AF9B-7EADCE0810A0}">
      <dgm:prSet/>
      <dgm:spPr/>
      <dgm:t>
        <a:bodyPr/>
        <a:lstStyle/>
        <a:p>
          <a:endParaRPr lang="es-EC"/>
        </a:p>
      </dgm:t>
    </dgm:pt>
    <dgm:pt modelId="{78A6C46E-251C-4E10-B3B7-CE6DAA62FD06}" type="sibTrans" cxnId="{4ACE6C11-5CC4-4298-AF9B-7EADCE0810A0}">
      <dgm:prSet/>
      <dgm:spPr/>
      <dgm:t>
        <a:bodyPr/>
        <a:lstStyle/>
        <a:p>
          <a:endParaRPr lang="es-EC"/>
        </a:p>
      </dgm:t>
    </dgm:pt>
    <dgm:pt modelId="{7AEC323A-92E2-4E03-9DD3-E2E59708DA16}">
      <dgm:prSet phldrT="[Texto]" custT="1"/>
      <dgm:spPr/>
      <dgm:t>
        <a:bodyPr/>
        <a:lstStyle/>
        <a:p>
          <a:r>
            <a:rPr lang="es-ES" sz="1800" dirty="0" smtClean="0"/>
            <a:t>Elaborar Competencias: Especificas(3), Unidades de Competencias(3), Elementos de Competencia(3) </a:t>
          </a:r>
          <a:endParaRPr lang="es-EC" sz="1800" dirty="0"/>
        </a:p>
      </dgm:t>
    </dgm:pt>
    <dgm:pt modelId="{925F07C9-4471-4F4F-8504-0A92FE05C530}" type="parTrans" cxnId="{411C451B-F8B9-4581-B25F-C65453006A19}">
      <dgm:prSet/>
      <dgm:spPr/>
      <dgm:t>
        <a:bodyPr/>
        <a:lstStyle/>
        <a:p>
          <a:endParaRPr lang="es-EC"/>
        </a:p>
      </dgm:t>
    </dgm:pt>
    <dgm:pt modelId="{A770DEDF-2625-4B77-8FDF-8ED24AB32048}" type="sibTrans" cxnId="{411C451B-F8B9-4581-B25F-C65453006A19}">
      <dgm:prSet/>
      <dgm:spPr/>
      <dgm:t>
        <a:bodyPr/>
        <a:lstStyle/>
        <a:p>
          <a:endParaRPr lang="es-EC"/>
        </a:p>
      </dgm:t>
    </dgm:pt>
    <dgm:pt modelId="{8E4DF3CD-98DC-4D19-8E87-E397742E7FEA}">
      <dgm:prSet custT="1"/>
      <dgm:spPr/>
      <dgm:t>
        <a:bodyPr/>
        <a:lstStyle/>
        <a:p>
          <a:r>
            <a:rPr lang="es-ES" sz="1800" dirty="0" smtClean="0"/>
            <a:t>U.C.2.- Enuncia competencias Específicas, Unidades de Competencia y Elementos de Competencias, de acuerdo al modelo educativo de las FF.AA, fundamentando Científicamente el procedimiento de enunciación con coherencia.</a:t>
          </a:r>
          <a:endParaRPr lang="es-EC" sz="1800" dirty="0"/>
        </a:p>
      </dgm:t>
    </dgm:pt>
    <dgm:pt modelId="{B72896A7-3388-436E-AAA9-AB43E5E4C287}" type="parTrans" cxnId="{AA4F35F4-0FF9-4896-8DD6-6CDAA672FE32}">
      <dgm:prSet/>
      <dgm:spPr/>
      <dgm:t>
        <a:bodyPr/>
        <a:lstStyle/>
        <a:p>
          <a:endParaRPr lang="es-EC"/>
        </a:p>
      </dgm:t>
    </dgm:pt>
    <dgm:pt modelId="{F0877A35-84D5-42AA-AF16-C39F1B856678}" type="sibTrans" cxnId="{AA4F35F4-0FF9-4896-8DD6-6CDAA672FE32}">
      <dgm:prSet/>
      <dgm:spPr/>
      <dgm:t>
        <a:bodyPr/>
        <a:lstStyle/>
        <a:p>
          <a:endParaRPr lang="es-EC"/>
        </a:p>
      </dgm:t>
    </dgm:pt>
    <dgm:pt modelId="{B71E7CD9-6ADF-4A83-96DE-B46BD5071CE3}">
      <dgm:prSet phldrT="[Texto]" custT="1"/>
      <dgm:spPr/>
      <dgm:t>
        <a:bodyPr/>
        <a:lstStyle/>
        <a:p>
          <a:endParaRPr lang="es-EC" sz="1800" dirty="0"/>
        </a:p>
      </dgm:t>
    </dgm:pt>
    <dgm:pt modelId="{E97BFF0D-DF03-40CD-BA53-B7ADE2AB3B12}" type="parTrans" cxnId="{8F03E966-9A98-43EF-8715-CCB40B46612F}">
      <dgm:prSet/>
      <dgm:spPr/>
      <dgm:t>
        <a:bodyPr/>
        <a:lstStyle/>
        <a:p>
          <a:endParaRPr lang="es-EC"/>
        </a:p>
      </dgm:t>
    </dgm:pt>
    <dgm:pt modelId="{2855690A-DF70-47F8-B919-8C2E2C41CF4D}" type="sibTrans" cxnId="{8F03E966-9A98-43EF-8715-CCB40B46612F}">
      <dgm:prSet/>
      <dgm:spPr/>
      <dgm:t>
        <a:bodyPr/>
        <a:lstStyle/>
        <a:p>
          <a:endParaRPr lang="es-EC"/>
        </a:p>
      </dgm:t>
    </dgm:pt>
    <dgm:pt modelId="{DD836F93-F4A6-42A7-AAED-9F66CB60A2C9}">
      <dgm:prSet phldrT="[Texto]" custT="1"/>
      <dgm:spPr/>
      <dgm:t>
        <a:bodyPr/>
        <a:lstStyle/>
        <a:p>
          <a:endParaRPr lang="es-EC" sz="1800" dirty="0"/>
        </a:p>
      </dgm:t>
    </dgm:pt>
    <dgm:pt modelId="{2AB19CFD-8A61-4383-87A5-08EA7E564BB7}" type="parTrans" cxnId="{150AECF0-268D-4E27-985E-F65D44BF0833}">
      <dgm:prSet/>
      <dgm:spPr/>
      <dgm:t>
        <a:bodyPr/>
        <a:lstStyle/>
        <a:p>
          <a:endParaRPr lang="es-EC"/>
        </a:p>
      </dgm:t>
    </dgm:pt>
    <dgm:pt modelId="{33C76A0A-617E-45DE-BC3A-F1C37A260C25}" type="sibTrans" cxnId="{150AECF0-268D-4E27-985E-F65D44BF0833}">
      <dgm:prSet/>
      <dgm:spPr/>
      <dgm:t>
        <a:bodyPr/>
        <a:lstStyle/>
        <a:p>
          <a:endParaRPr lang="es-EC"/>
        </a:p>
      </dgm:t>
    </dgm:pt>
    <dgm:pt modelId="{00B00D66-B141-412F-836E-3A8559ADCDF1}">
      <dgm:prSet phldrT="[Texto]" custT="1"/>
      <dgm:spPr/>
      <dgm:t>
        <a:bodyPr/>
        <a:lstStyle/>
        <a:p>
          <a:endParaRPr lang="es-EC" sz="1800" dirty="0"/>
        </a:p>
      </dgm:t>
    </dgm:pt>
    <dgm:pt modelId="{D07412E1-AB2D-48FB-A5D5-A484F6908CF6}" type="parTrans" cxnId="{01C67DEC-79F1-4117-A2D2-FB084FDE5145}">
      <dgm:prSet/>
      <dgm:spPr/>
      <dgm:t>
        <a:bodyPr/>
        <a:lstStyle/>
        <a:p>
          <a:endParaRPr lang="es-EC"/>
        </a:p>
      </dgm:t>
    </dgm:pt>
    <dgm:pt modelId="{F2832666-745A-4015-9D55-73A9B65CA22D}" type="sibTrans" cxnId="{01C67DEC-79F1-4117-A2D2-FB084FDE5145}">
      <dgm:prSet/>
      <dgm:spPr/>
      <dgm:t>
        <a:bodyPr/>
        <a:lstStyle/>
        <a:p>
          <a:endParaRPr lang="es-EC"/>
        </a:p>
      </dgm:t>
    </dgm:pt>
    <dgm:pt modelId="{115D27BC-763C-4B66-A1EB-07CFC5101E02}" type="pres">
      <dgm:prSet presAssocID="{E7748CAA-3CC8-4DA7-86C5-B4B870F8BF56}" presName="Name0" presStyleCnt="0">
        <dgm:presLayoutVars>
          <dgm:dir/>
          <dgm:animLvl val="lvl"/>
          <dgm:resizeHandles/>
        </dgm:presLayoutVars>
      </dgm:prSet>
      <dgm:spPr/>
      <dgm:t>
        <a:bodyPr/>
        <a:lstStyle/>
        <a:p>
          <a:endParaRPr lang="es-EC"/>
        </a:p>
      </dgm:t>
    </dgm:pt>
    <dgm:pt modelId="{F0889E94-E08B-4C1B-8583-19B4DA77E79D}" type="pres">
      <dgm:prSet presAssocID="{79AABCFB-F046-45C6-97C6-43F692F96E57}" presName="linNode" presStyleCnt="0"/>
      <dgm:spPr/>
    </dgm:pt>
    <dgm:pt modelId="{C9DBBB52-75BE-407B-97CA-4901798D4D5A}" type="pres">
      <dgm:prSet presAssocID="{79AABCFB-F046-45C6-97C6-43F692F96E57}" presName="parentShp" presStyleLbl="node1" presStyleIdx="0" presStyleCnt="2" custScaleX="89560" custScaleY="59012">
        <dgm:presLayoutVars>
          <dgm:bulletEnabled val="1"/>
        </dgm:presLayoutVars>
      </dgm:prSet>
      <dgm:spPr/>
      <dgm:t>
        <a:bodyPr/>
        <a:lstStyle/>
        <a:p>
          <a:endParaRPr lang="es-EC"/>
        </a:p>
      </dgm:t>
    </dgm:pt>
    <dgm:pt modelId="{8ACB4EDA-15BB-40D0-97B5-E2B5932A9621}" type="pres">
      <dgm:prSet presAssocID="{79AABCFB-F046-45C6-97C6-43F692F96E57}" presName="childShp" presStyleLbl="bgAccFollowNode1" presStyleIdx="0" presStyleCnt="2" custScaleX="112318" custScaleY="111462">
        <dgm:presLayoutVars>
          <dgm:bulletEnabled val="1"/>
        </dgm:presLayoutVars>
      </dgm:prSet>
      <dgm:spPr/>
      <dgm:t>
        <a:bodyPr/>
        <a:lstStyle/>
        <a:p>
          <a:endParaRPr lang="es-EC"/>
        </a:p>
      </dgm:t>
    </dgm:pt>
    <dgm:pt modelId="{06F5DF47-57D7-446C-A3B2-F482D65C8FA3}" type="pres">
      <dgm:prSet presAssocID="{1EF7AB43-73AC-4223-98A8-BE700C33DBC9}" presName="spacing" presStyleCnt="0"/>
      <dgm:spPr/>
    </dgm:pt>
    <dgm:pt modelId="{1F47C67D-3335-418D-A319-813DBC317D6F}" type="pres">
      <dgm:prSet presAssocID="{4DA402F1-15F0-451E-9C3C-DD5F067DBBA4}" presName="linNode" presStyleCnt="0"/>
      <dgm:spPr/>
    </dgm:pt>
    <dgm:pt modelId="{F289AF95-7AEF-4859-B553-5B46749AF305}" type="pres">
      <dgm:prSet presAssocID="{4DA402F1-15F0-451E-9C3C-DD5F067DBBA4}" presName="parentShp" presStyleLbl="node1" presStyleIdx="1" presStyleCnt="2" custScaleX="89560" custScaleY="59012">
        <dgm:presLayoutVars>
          <dgm:bulletEnabled val="1"/>
        </dgm:presLayoutVars>
      </dgm:prSet>
      <dgm:spPr/>
      <dgm:t>
        <a:bodyPr/>
        <a:lstStyle/>
        <a:p>
          <a:endParaRPr lang="es-EC"/>
        </a:p>
      </dgm:t>
    </dgm:pt>
    <dgm:pt modelId="{8E8BED16-E9F2-40F0-86A2-A3BC20BF3AFE}" type="pres">
      <dgm:prSet presAssocID="{4DA402F1-15F0-451E-9C3C-DD5F067DBBA4}" presName="childShp" presStyleLbl="bgAccFollowNode1" presStyleIdx="1" presStyleCnt="2" custScaleX="112318">
        <dgm:presLayoutVars>
          <dgm:bulletEnabled val="1"/>
        </dgm:presLayoutVars>
      </dgm:prSet>
      <dgm:spPr/>
      <dgm:t>
        <a:bodyPr/>
        <a:lstStyle/>
        <a:p>
          <a:endParaRPr lang="es-EC"/>
        </a:p>
      </dgm:t>
    </dgm:pt>
  </dgm:ptLst>
  <dgm:cxnLst>
    <dgm:cxn modelId="{6384D355-07B0-4E2B-8A0E-CC35ED7CE121}" type="presOf" srcId="{DD836F93-F4A6-42A7-AAED-9F66CB60A2C9}" destId="{8E8BED16-E9F2-40F0-86A2-A3BC20BF3AFE}" srcOrd="0" destOrd="1" presId="urn:microsoft.com/office/officeart/2005/8/layout/vList6"/>
    <dgm:cxn modelId="{264A4A1F-B826-4FC9-80AE-9A058109B854}" type="presOf" srcId="{1C6156A5-42AD-492A-9BF2-856CFA0AF9E0}" destId="{8ACB4EDA-15BB-40D0-97B5-E2B5932A9621}" srcOrd="0" destOrd="0" presId="urn:microsoft.com/office/officeart/2005/8/layout/vList6"/>
    <dgm:cxn modelId="{8F03E966-9A98-43EF-8715-CCB40B46612F}" srcId="{4DA402F1-15F0-451E-9C3C-DD5F067DBBA4}" destId="{B71E7CD9-6ADF-4A83-96DE-B46BD5071CE3}" srcOrd="0" destOrd="0" parTransId="{E97BFF0D-DF03-40CD-BA53-B7ADE2AB3B12}" sibTransId="{2855690A-DF70-47F8-B919-8C2E2C41CF4D}"/>
    <dgm:cxn modelId="{7CA06C16-63C1-4C44-B6BB-AF6BF22C0084}" type="presOf" srcId="{7AEC323A-92E2-4E03-9DD3-E2E59708DA16}" destId="{8E8BED16-E9F2-40F0-86A2-A3BC20BF3AFE}" srcOrd="0" destOrd="3" presId="urn:microsoft.com/office/officeart/2005/8/layout/vList6"/>
    <dgm:cxn modelId="{6B41A04A-93C6-412B-8644-E79F6640DD9D}" type="presOf" srcId="{B71E7CD9-6ADF-4A83-96DE-B46BD5071CE3}" destId="{8E8BED16-E9F2-40F0-86A2-A3BC20BF3AFE}" srcOrd="0" destOrd="0" presId="urn:microsoft.com/office/officeart/2005/8/layout/vList6"/>
    <dgm:cxn modelId="{2B6B3EEB-26B6-4F73-86DE-A9A1CE77F91F}" type="presOf" srcId="{8E4DF3CD-98DC-4D19-8E87-E397742E7FEA}" destId="{8ACB4EDA-15BB-40D0-97B5-E2B5932A9621}" srcOrd="0" destOrd="1" presId="urn:microsoft.com/office/officeart/2005/8/layout/vList6"/>
    <dgm:cxn modelId="{150AECF0-268D-4E27-985E-F65D44BF0833}" srcId="{4DA402F1-15F0-451E-9C3C-DD5F067DBBA4}" destId="{DD836F93-F4A6-42A7-AAED-9F66CB60A2C9}" srcOrd="1" destOrd="0" parTransId="{2AB19CFD-8A61-4383-87A5-08EA7E564BB7}" sibTransId="{33C76A0A-617E-45DE-BC3A-F1C37A260C25}"/>
    <dgm:cxn modelId="{4DE6AA6F-1C7B-48B5-8E61-46A81AB2A310}" type="presOf" srcId="{79AABCFB-F046-45C6-97C6-43F692F96E57}" destId="{C9DBBB52-75BE-407B-97CA-4901798D4D5A}" srcOrd="0" destOrd="0" presId="urn:microsoft.com/office/officeart/2005/8/layout/vList6"/>
    <dgm:cxn modelId="{2E65E269-6BF8-4BA2-A016-63E13F3FACA3}" srcId="{E7748CAA-3CC8-4DA7-86C5-B4B870F8BF56}" destId="{79AABCFB-F046-45C6-97C6-43F692F96E57}" srcOrd="0" destOrd="0" parTransId="{25707CB7-FCE1-4970-85BA-D33DFCD294E0}" sibTransId="{1EF7AB43-73AC-4223-98A8-BE700C33DBC9}"/>
    <dgm:cxn modelId="{4ACE6C11-5CC4-4298-AF9B-7EADCE0810A0}" srcId="{E7748CAA-3CC8-4DA7-86C5-B4B870F8BF56}" destId="{4DA402F1-15F0-451E-9C3C-DD5F067DBBA4}" srcOrd="1" destOrd="0" parTransId="{8EB739A1-96DA-465C-8784-A239A7989BE1}" sibTransId="{78A6C46E-251C-4E10-B3B7-CE6DAA62FD06}"/>
    <dgm:cxn modelId="{EECA3BD8-F28D-4B56-9454-B0CAC50059DC}" srcId="{79AABCFB-F046-45C6-97C6-43F692F96E57}" destId="{1C6156A5-42AD-492A-9BF2-856CFA0AF9E0}" srcOrd="0" destOrd="0" parTransId="{A0104A44-AD8E-4B13-9653-158F947EE485}" sibTransId="{1180D7CD-38B6-4C5A-B9AA-FE5784668E18}"/>
    <dgm:cxn modelId="{01C67DEC-79F1-4117-A2D2-FB084FDE5145}" srcId="{4DA402F1-15F0-451E-9C3C-DD5F067DBBA4}" destId="{00B00D66-B141-412F-836E-3A8559ADCDF1}" srcOrd="2" destOrd="0" parTransId="{D07412E1-AB2D-48FB-A5D5-A484F6908CF6}" sibTransId="{F2832666-745A-4015-9D55-73A9B65CA22D}"/>
    <dgm:cxn modelId="{411C451B-F8B9-4581-B25F-C65453006A19}" srcId="{4DA402F1-15F0-451E-9C3C-DD5F067DBBA4}" destId="{7AEC323A-92E2-4E03-9DD3-E2E59708DA16}" srcOrd="3" destOrd="0" parTransId="{925F07C9-4471-4F4F-8504-0A92FE05C530}" sibTransId="{A770DEDF-2625-4B77-8FDF-8ED24AB32048}"/>
    <dgm:cxn modelId="{BAE1B603-B8A8-4DA0-9D11-017E6BDF3B02}" type="presOf" srcId="{4DA402F1-15F0-451E-9C3C-DD5F067DBBA4}" destId="{F289AF95-7AEF-4859-B553-5B46749AF305}" srcOrd="0" destOrd="0" presId="urn:microsoft.com/office/officeart/2005/8/layout/vList6"/>
    <dgm:cxn modelId="{7F84BF07-FAB1-4342-8CF1-8F1F9945C508}" type="presOf" srcId="{E7748CAA-3CC8-4DA7-86C5-B4B870F8BF56}" destId="{115D27BC-763C-4B66-A1EB-07CFC5101E02}" srcOrd="0" destOrd="0" presId="urn:microsoft.com/office/officeart/2005/8/layout/vList6"/>
    <dgm:cxn modelId="{AA4F35F4-0FF9-4896-8DD6-6CDAA672FE32}" srcId="{79AABCFB-F046-45C6-97C6-43F692F96E57}" destId="{8E4DF3CD-98DC-4D19-8E87-E397742E7FEA}" srcOrd="1" destOrd="0" parTransId="{B72896A7-3388-436E-AAA9-AB43E5E4C287}" sibTransId="{F0877A35-84D5-42AA-AF16-C39F1B856678}"/>
    <dgm:cxn modelId="{E4165EA0-12EF-4CE1-9ECA-3CA979596D07}" type="presOf" srcId="{00B00D66-B141-412F-836E-3A8559ADCDF1}" destId="{8E8BED16-E9F2-40F0-86A2-A3BC20BF3AFE}" srcOrd="0" destOrd="2" presId="urn:microsoft.com/office/officeart/2005/8/layout/vList6"/>
    <dgm:cxn modelId="{54A3FABE-49C7-4227-BE06-0FAA98DE4D25}" type="presParOf" srcId="{115D27BC-763C-4B66-A1EB-07CFC5101E02}" destId="{F0889E94-E08B-4C1B-8583-19B4DA77E79D}" srcOrd="0" destOrd="0" presId="urn:microsoft.com/office/officeart/2005/8/layout/vList6"/>
    <dgm:cxn modelId="{63B0871A-423C-461D-A316-50AB6ECF94EF}" type="presParOf" srcId="{F0889E94-E08B-4C1B-8583-19B4DA77E79D}" destId="{C9DBBB52-75BE-407B-97CA-4901798D4D5A}" srcOrd="0" destOrd="0" presId="urn:microsoft.com/office/officeart/2005/8/layout/vList6"/>
    <dgm:cxn modelId="{01890DEE-E2A3-4F5A-A58A-9A9D50F8D94A}" type="presParOf" srcId="{F0889E94-E08B-4C1B-8583-19B4DA77E79D}" destId="{8ACB4EDA-15BB-40D0-97B5-E2B5932A9621}" srcOrd="1" destOrd="0" presId="urn:microsoft.com/office/officeart/2005/8/layout/vList6"/>
    <dgm:cxn modelId="{BFF4A659-8F06-4724-B122-25332A24A121}" type="presParOf" srcId="{115D27BC-763C-4B66-A1EB-07CFC5101E02}" destId="{06F5DF47-57D7-446C-A3B2-F482D65C8FA3}" srcOrd="1" destOrd="0" presId="urn:microsoft.com/office/officeart/2005/8/layout/vList6"/>
    <dgm:cxn modelId="{AC01FE10-5A17-4936-BE9F-3647E3C954A2}" type="presParOf" srcId="{115D27BC-763C-4B66-A1EB-07CFC5101E02}" destId="{1F47C67D-3335-418D-A319-813DBC317D6F}" srcOrd="2" destOrd="0" presId="urn:microsoft.com/office/officeart/2005/8/layout/vList6"/>
    <dgm:cxn modelId="{C6AC7325-E8D7-48A4-A790-D7AF2A33A210}" type="presParOf" srcId="{1F47C67D-3335-418D-A319-813DBC317D6F}" destId="{F289AF95-7AEF-4859-B553-5B46749AF305}" srcOrd="0" destOrd="0" presId="urn:microsoft.com/office/officeart/2005/8/layout/vList6"/>
    <dgm:cxn modelId="{BDF9B872-05BA-497D-88D7-04F14DB649E4}" type="presParOf" srcId="{1F47C67D-3335-418D-A319-813DBC317D6F}" destId="{8E8BED16-E9F2-40F0-86A2-A3BC20BF3AF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512E219-FD98-41BC-81A3-F48750A26EF2}" type="doc">
      <dgm:prSet loTypeId="urn:microsoft.com/office/officeart/2005/8/layout/chevron2" loCatId="list" qsTypeId="urn:microsoft.com/office/officeart/2005/8/quickstyle/simple5" qsCatId="simple" csTypeId="urn:microsoft.com/office/officeart/2005/8/colors/accent2_5" csCatId="accent2" phldr="1"/>
      <dgm:spPr/>
      <dgm:t>
        <a:bodyPr/>
        <a:lstStyle/>
        <a:p>
          <a:endParaRPr lang="es-EC"/>
        </a:p>
      </dgm:t>
    </dgm:pt>
    <dgm:pt modelId="{7AAF6A62-7A9B-4DF8-9E62-D694AA0745E9}">
      <dgm:prSet phldrT="[Texto]" custT="1"/>
      <dgm:spPr>
        <a:solidFill>
          <a:schemeClr val="accent1">
            <a:lumMod val="60000"/>
            <a:lumOff val="40000"/>
          </a:schemeClr>
        </a:solidFill>
      </dgm:spPr>
      <dgm:t>
        <a:bodyPr/>
        <a:lstStyle/>
        <a:p>
          <a:r>
            <a:rPr lang="es-EC" sz="1600" dirty="0" smtClean="0">
              <a:latin typeface="Arial" panose="020B0604020202020204" pitchFamily="34" charset="0"/>
              <a:cs typeface="Arial" panose="020B0604020202020204" pitchFamily="34" charset="0"/>
            </a:rPr>
            <a:t>Lectura de guías</a:t>
          </a:r>
          <a:endParaRPr lang="es-EC" sz="1600" dirty="0">
            <a:latin typeface="Arial" panose="020B0604020202020204" pitchFamily="34" charset="0"/>
            <a:cs typeface="Arial" panose="020B0604020202020204" pitchFamily="34" charset="0"/>
          </a:endParaRPr>
        </a:p>
      </dgm:t>
    </dgm:pt>
    <dgm:pt modelId="{F4B5DA59-76F6-4DEA-BDCE-616936C7EE21}" type="parTrans" cxnId="{CC007AF9-E758-43D1-8475-710F5228D1FC}">
      <dgm:prSet/>
      <dgm:spPr/>
      <dgm:t>
        <a:bodyPr/>
        <a:lstStyle/>
        <a:p>
          <a:endParaRPr lang="es-EC" sz="1600">
            <a:latin typeface="Arial" panose="020B0604020202020204" pitchFamily="34" charset="0"/>
            <a:cs typeface="Arial" panose="020B0604020202020204" pitchFamily="34" charset="0"/>
          </a:endParaRPr>
        </a:p>
      </dgm:t>
    </dgm:pt>
    <dgm:pt modelId="{D3D831F0-642E-4A6D-BF97-3F3865C806D4}" type="sibTrans" cxnId="{CC007AF9-E758-43D1-8475-710F5228D1FC}">
      <dgm:prSet custT="1"/>
      <dgm:spPr/>
      <dgm:t>
        <a:bodyPr/>
        <a:lstStyle/>
        <a:p>
          <a:endParaRPr lang="es-EC" sz="1600">
            <a:latin typeface="Arial" panose="020B0604020202020204" pitchFamily="34" charset="0"/>
            <a:cs typeface="Arial" panose="020B0604020202020204" pitchFamily="34" charset="0"/>
          </a:endParaRPr>
        </a:p>
      </dgm:t>
    </dgm:pt>
    <dgm:pt modelId="{BCF41715-CC0E-4D66-82DF-013BA20B6BEC}">
      <dgm:prSet phldrT="[Texto]" custT="1"/>
      <dgm:spPr/>
      <dgm:t>
        <a:bodyPr/>
        <a:lstStyle/>
        <a:p>
          <a:r>
            <a:rPr lang="es-EC" sz="1600" dirty="0" smtClean="0">
              <a:latin typeface="Arial" panose="020B0604020202020204" pitchFamily="34" charset="0"/>
              <a:cs typeface="Arial" panose="020B0604020202020204" pitchFamily="34" charset="0"/>
            </a:rPr>
            <a:t>El docente refuerza con clases magistrales</a:t>
          </a:r>
          <a:endParaRPr lang="es-EC" sz="1600" dirty="0">
            <a:latin typeface="Arial" panose="020B0604020202020204" pitchFamily="34" charset="0"/>
            <a:cs typeface="Arial" panose="020B0604020202020204" pitchFamily="34" charset="0"/>
          </a:endParaRPr>
        </a:p>
      </dgm:t>
    </dgm:pt>
    <dgm:pt modelId="{C3320A8B-A876-4B99-9609-734F83A254FB}" type="parTrans" cxnId="{E934BC45-5056-424B-9DE1-2F80119C6103}">
      <dgm:prSet/>
      <dgm:spPr/>
      <dgm:t>
        <a:bodyPr/>
        <a:lstStyle/>
        <a:p>
          <a:endParaRPr lang="es-EC" sz="1600">
            <a:latin typeface="Arial" panose="020B0604020202020204" pitchFamily="34" charset="0"/>
            <a:cs typeface="Arial" panose="020B0604020202020204" pitchFamily="34" charset="0"/>
          </a:endParaRPr>
        </a:p>
      </dgm:t>
    </dgm:pt>
    <dgm:pt modelId="{9624FE6C-06B9-48E1-800E-AFA4CC66BB9A}" type="sibTrans" cxnId="{E934BC45-5056-424B-9DE1-2F80119C6103}">
      <dgm:prSet/>
      <dgm:spPr/>
      <dgm:t>
        <a:bodyPr/>
        <a:lstStyle/>
        <a:p>
          <a:endParaRPr lang="es-EC" sz="1600">
            <a:latin typeface="Arial" panose="020B0604020202020204" pitchFamily="34" charset="0"/>
            <a:cs typeface="Arial" panose="020B0604020202020204" pitchFamily="34" charset="0"/>
          </a:endParaRPr>
        </a:p>
      </dgm:t>
    </dgm:pt>
    <dgm:pt modelId="{4A0EB486-9928-4883-B8B6-F2FE218999CC}">
      <dgm:prSet phldrT="[Texto]" custT="1"/>
      <dgm:spPr>
        <a:solidFill>
          <a:schemeClr val="accent3">
            <a:lumMod val="75000"/>
          </a:schemeClr>
        </a:solidFill>
      </dgm:spPr>
      <dgm:t>
        <a:bodyPr/>
        <a:lstStyle/>
        <a:p>
          <a:r>
            <a:rPr lang="es-EC" sz="1200" dirty="0" smtClean="0">
              <a:latin typeface="Arial" panose="020B0604020202020204" pitchFamily="34" charset="0"/>
              <a:cs typeface="Arial" panose="020B0604020202020204" pitchFamily="34" charset="0"/>
            </a:rPr>
            <a:t>Lectura y autoformación</a:t>
          </a:r>
          <a:endParaRPr lang="es-EC" sz="1200" dirty="0">
            <a:latin typeface="Arial" panose="020B0604020202020204" pitchFamily="34" charset="0"/>
            <a:cs typeface="Arial" panose="020B0604020202020204" pitchFamily="34" charset="0"/>
          </a:endParaRPr>
        </a:p>
      </dgm:t>
    </dgm:pt>
    <dgm:pt modelId="{AB27B5C7-927A-4BBD-B03F-2C4601001305}" type="parTrans" cxnId="{0A2A344C-F812-47BC-89A2-ADC26F3D6A23}">
      <dgm:prSet/>
      <dgm:spPr/>
      <dgm:t>
        <a:bodyPr/>
        <a:lstStyle/>
        <a:p>
          <a:endParaRPr lang="es-EC" sz="1600">
            <a:latin typeface="Arial" panose="020B0604020202020204" pitchFamily="34" charset="0"/>
            <a:cs typeface="Arial" panose="020B0604020202020204" pitchFamily="34" charset="0"/>
          </a:endParaRPr>
        </a:p>
      </dgm:t>
    </dgm:pt>
    <dgm:pt modelId="{D71905DE-308B-4B38-9D2A-236A1C0EBB46}" type="sibTrans" cxnId="{0A2A344C-F812-47BC-89A2-ADC26F3D6A23}">
      <dgm:prSet custT="1"/>
      <dgm:spPr/>
      <dgm:t>
        <a:bodyPr/>
        <a:lstStyle/>
        <a:p>
          <a:endParaRPr lang="es-EC" sz="1600">
            <a:latin typeface="Arial" panose="020B0604020202020204" pitchFamily="34" charset="0"/>
            <a:cs typeface="Arial" panose="020B0604020202020204" pitchFamily="34" charset="0"/>
          </a:endParaRPr>
        </a:p>
      </dgm:t>
    </dgm:pt>
    <dgm:pt modelId="{51B982F5-FA6E-46DF-9B48-3CF4BEB5BA9E}">
      <dgm:prSet phldrT="[Texto]" custT="1"/>
      <dgm:spPr/>
      <dgm:t>
        <a:bodyPr/>
        <a:lstStyle/>
        <a:p>
          <a:r>
            <a:rPr lang="es-EC" sz="1600" dirty="0" smtClean="0">
              <a:latin typeface="Arial" panose="020B0604020202020204" pitchFamily="34" charset="0"/>
              <a:cs typeface="Arial" panose="020B0604020202020204" pitchFamily="34" charset="0"/>
            </a:rPr>
            <a:t>Exposiciones individuales y colectivas en grupos</a:t>
          </a:r>
          <a:endParaRPr lang="es-EC" sz="1600" dirty="0">
            <a:latin typeface="Arial" panose="020B0604020202020204" pitchFamily="34" charset="0"/>
            <a:cs typeface="Arial" panose="020B0604020202020204" pitchFamily="34" charset="0"/>
          </a:endParaRPr>
        </a:p>
      </dgm:t>
    </dgm:pt>
    <dgm:pt modelId="{71A4312A-C656-44B3-B7FD-A8C0F9C98E90}" type="parTrans" cxnId="{6A6E78B2-1108-4E7A-A377-DF63E944BA4A}">
      <dgm:prSet/>
      <dgm:spPr/>
      <dgm:t>
        <a:bodyPr/>
        <a:lstStyle/>
        <a:p>
          <a:endParaRPr lang="es-EC" sz="1600">
            <a:latin typeface="Arial" panose="020B0604020202020204" pitchFamily="34" charset="0"/>
            <a:cs typeface="Arial" panose="020B0604020202020204" pitchFamily="34" charset="0"/>
          </a:endParaRPr>
        </a:p>
      </dgm:t>
    </dgm:pt>
    <dgm:pt modelId="{7789C876-328D-4929-B89A-621F72BC7FC3}" type="sibTrans" cxnId="{6A6E78B2-1108-4E7A-A377-DF63E944BA4A}">
      <dgm:prSet/>
      <dgm:spPr/>
      <dgm:t>
        <a:bodyPr/>
        <a:lstStyle/>
        <a:p>
          <a:endParaRPr lang="es-EC" sz="1600">
            <a:latin typeface="Arial" panose="020B0604020202020204" pitchFamily="34" charset="0"/>
            <a:cs typeface="Arial" panose="020B0604020202020204" pitchFamily="34" charset="0"/>
          </a:endParaRPr>
        </a:p>
      </dgm:t>
    </dgm:pt>
    <dgm:pt modelId="{8352EB29-7DB5-4148-9710-0602C7B6DD0A}">
      <dgm:prSet phldrT="[Texto]" custT="1"/>
      <dgm:spPr>
        <a:solidFill>
          <a:schemeClr val="accent5">
            <a:lumMod val="50000"/>
          </a:schemeClr>
        </a:solidFill>
      </dgm:spPr>
      <dgm:t>
        <a:bodyPr/>
        <a:lstStyle/>
        <a:p>
          <a:r>
            <a:rPr lang="es-EC" sz="1600" dirty="0" err="1" smtClean="0">
              <a:latin typeface="Arial" panose="020B0604020202020204" pitchFamily="34" charset="0"/>
              <a:cs typeface="Arial" panose="020B0604020202020204" pitchFamily="34" charset="0"/>
            </a:rPr>
            <a:t>TICs</a:t>
          </a:r>
          <a:endParaRPr lang="es-EC" sz="1600" dirty="0">
            <a:latin typeface="Arial" panose="020B0604020202020204" pitchFamily="34" charset="0"/>
            <a:cs typeface="Arial" panose="020B0604020202020204" pitchFamily="34" charset="0"/>
          </a:endParaRPr>
        </a:p>
      </dgm:t>
    </dgm:pt>
    <dgm:pt modelId="{CBC23A3C-3CB1-47A0-A807-6BFD28510028}" type="parTrans" cxnId="{38E1A253-52CE-4408-A8D5-342E964CD4DF}">
      <dgm:prSet/>
      <dgm:spPr/>
      <dgm:t>
        <a:bodyPr/>
        <a:lstStyle/>
        <a:p>
          <a:endParaRPr lang="es-EC" sz="1600">
            <a:latin typeface="Arial" panose="020B0604020202020204" pitchFamily="34" charset="0"/>
            <a:cs typeface="Arial" panose="020B0604020202020204" pitchFamily="34" charset="0"/>
          </a:endParaRPr>
        </a:p>
      </dgm:t>
    </dgm:pt>
    <dgm:pt modelId="{E673E693-8CBA-4BCC-A341-4ACFCDD984BF}" type="sibTrans" cxnId="{38E1A253-52CE-4408-A8D5-342E964CD4DF}">
      <dgm:prSet custT="1"/>
      <dgm:spPr/>
      <dgm:t>
        <a:bodyPr/>
        <a:lstStyle/>
        <a:p>
          <a:endParaRPr lang="es-EC" sz="1600">
            <a:latin typeface="Arial" panose="020B0604020202020204" pitchFamily="34" charset="0"/>
            <a:cs typeface="Arial" panose="020B0604020202020204" pitchFamily="34" charset="0"/>
          </a:endParaRPr>
        </a:p>
      </dgm:t>
    </dgm:pt>
    <dgm:pt modelId="{D0E55997-4D0F-42BD-BCF1-4E5991E88B09}">
      <dgm:prSet phldrT="[Texto]" custT="1"/>
      <dgm:spPr/>
      <dgm:t>
        <a:bodyPr/>
        <a:lstStyle/>
        <a:p>
          <a:r>
            <a:rPr lang="es-EC" sz="1600" dirty="0" smtClean="0">
              <a:latin typeface="Arial" panose="020B0604020202020204" pitchFamily="34" charset="0"/>
              <a:cs typeface="Arial" panose="020B0604020202020204" pitchFamily="34" charset="0"/>
            </a:rPr>
            <a:t>Ejercicios prácticos</a:t>
          </a:r>
          <a:endParaRPr lang="es-EC" sz="1600" dirty="0">
            <a:latin typeface="Arial" panose="020B0604020202020204" pitchFamily="34" charset="0"/>
            <a:cs typeface="Arial" panose="020B0604020202020204" pitchFamily="34" charset="0"/>
          </a:endParaRPr>
        </a:p>
      </dgm:t>
    </dgm:pt>
    <dgm:pt modelId="{2D269152-39ED-4D53-903E-D0D98E5BFEBE}" type="parTrans" cxnId="{7F6E5D2F-C0DE-43BC-A954-16693BB6F79A}">
      <dgm:prSet/>
      <dgm:spPr/>
      <dgm:t>
        <a:bodyPr/>
        <a:lstStyle/>
        <a:p>
          <a:endParaRPr lang="es-EC" sz="1600">
            <a:latin typeface="Arial" panose="020B0604020202020204" pitchFamily="34" charset="0"/>
            <a:cs typeface="Arial" panose="020B0604020202020204" pitchFamily="34" charset="0"/>
          </a:endParaRPr>
        </a:p>
      </dgm:t>
    </dgm:pt>
    <dgm:pt modelId="{DA0D36B7-6083-4801-AF9D-FBA3E4018A8F}" type="sibTrans" cxnId="{7F6E5D2F-C0DE-43BC-A954-16693BB6F79A}">
      <dgm:prSet/>
      <dgm:spPr/>
      <dgm:t>
        <a:bodyPr/>
        <a:lstStyle/>
        <a:p>
          <a:endParaRPr lang="es-EC" sz="1600">
            <a:latin typeface="Arial" panose="020B0604020202020204" pitchFamily="34" charset="0"/>
            <a:cs typeface="Arial" panose="020B0604020202020204" pitchFamily="34" charset="0"/>
          </a:endParaRPr>
        </a:p>
      </dgm:t>
    </dgm:pt>
    <dgm:pt modelId="{27FFF23C-89E8-4056-9B74-61ED586144A3}">
      <dgm:prSet phldrT="[Texto]" custT="1"/>
      <dgm:spPr/>
      <dgm:t>
        <a:bodyPr/>
        <a:lstStyle/>
        <a:p>
          <a:r>
            <a:rPr lang="es-EC" sz="1600" dirty="0" smtClean="0">
              <a:latin typeface="Arial" panose="020B0604020202020204" pitchFamily="34" charset="0"/>
              <a:cs typeface="Arial" panose="020B0604020202020204" pitchFamily="34" charset="0"/>
            </a:rPr>
            <a:t>Acuerdos de inter-aprendizaje</a:t>
          </a:r>
          <a:endParaRPr lang="es-EC" sz="1600" dirty="0">
            <a:latin typeface="Arial" panose="020B0604020202020204" pitchFamily="34" charset="0"/>
            <a:cs typeface="Arial" panose="020B0604020202020204" pitchFamily="34" charset="0"/>
          </a:endParaRPr>
        </a:p>
      </dgm:t>
    </dgm:pt>
    <dgm:pt modelId="{C76E9F25-A8B9-45DA-99E2-4999A3C73CF6}" type="parTrans" cxnId="{E5BD12DF-C8B3-499A-BE20-DD4D94B124E1}">
      <dgm:prSet/>
      <dgm:spPr/>
      <dgm:t>
        <a:bodyPr/>
        <a:lstStyle/>
        <a:p>
          <a:endParaRPr lang="es-EC"/>
        </a:p>
      </dgm:t>
    </dgm:pt>
    <dgm:pt modelId="{90FB6151-3334-4CC6-B5FB-3DEA8282AB6E}" type="sibTrans" cxnId="{E5BD12DF-C8B3-499A-BE20-DD4D94B124E1}">
      <dgm:prSet/>
      <dgm:spPr/>
      <dgm:t>
        <a:bodyPr/>
        <a:lstStyle/>
        <a:p>
          <a:endParaRPr lang="es-EC"/>
        </a:p>
      </dgm:t>
    </dgm:pt>
    <dgm:pt modelId="{679499CE-A831-4F94-A972-5C87D188E6CF}">
      <dgm:prSet phldrT="[Texto]" custT="1"/>
      <dgm:spPr/>
      <dgm:t>
        <a:bodyPr/>
        <a:lstStyle/>
        <a:p>
          <a:r>
            <a:rPr lang="es-EC" sz="1600" dirty="0" smtClean="0">
              <a:latin typeface="Arial" panose="020B0604020202020204" pitchFamily="34" charset="0"/>
              <a:cs typeface="Arial" panose="020B0604020202020204" pitchFamily="34" charset="0"/>
            </a:rPr>
            <a:t>Discusión dirigida</a:t>
          </a:r>
          <a:endParaRPr lang="es-EC" sz="1600" dirty="0">
            <a:latin typeface="Arial" panose="020B0604020202020204" pitchFamily="34" charset="0"/>
            <a:cs typeface="Arial" panose="020B0604020202020204" pitchFamily="34" charset="0"/>
          </a:endParaRPr>
        </a:p>
      </dgm:t>
    </dgm:pt>
    <dgm:pt modelId="{7EE37EFA-AD48-49FC-964A-E8D2291EBABD}" type="parTrans" cxnId="{ED8EBE2E-629F-4A8E-AF22-3629609AC48F}">
      <dgm:prSet/>
      <dgm:spPr/>
      <dgm:t>
        <a:bodyPr/>
        <a:lstStyle/>
        <a:p>
          <a:endParaRPr lang="es-EC"/>
        </a:p>
      </dgm:t>
    </dgm:pt>
    <dgm:pt modelId="{45F035A2-E454-4149-A0DD-C8DA9E4462A6}" type="sibTrans" cxnId="{ED8EBE2E-629F-4A8E-AF22-3629609AC48F}">
      <dgm:prSet/>
      <dgm:spPr/>
      <dgm:t>
        <a:bodyPr/>
        <a:lstStyle/>
        <a:p>
          <a:endParaRPr lang="es-EC"/>
        </a:p>
      </dgm:t>
    </dgm:pt>
    <dgm:pt modelId="{655C792F-F78D-478B-9498-DE8098CF6469}">
      <dgm:prSet phldrT="[Texto]" custT="1"/>
      <dgm:spPr/>
      <dgm:t>
        <a:bodyPr/>
        <a:lstStyle/>
        <a:p>
          <a:r>
            <a:rPr lang="es-EC" sz="1600" dirty="0" smtClean="0">
              <a:latin typeface="Arial" panose="020B0604020202020204" pitchFamily="34" charset="0"/>
              <a:cs typeface="Arial" panose="020B0604020202020204" pitchFamily="34" charset="0"/>
            </a:rPr>
            <a:t>Lluvia de ideas</a:t>
          </a:r>
          <a:endParaRPr lang="es-EC" sz="1600" dirty="0">
            <a:latin typeface="Arial" panose="020B0604020202020204" pitchFamily="34" charset="0"/>
            <a:cs typeface="Arial" panose="020B0604020202020204" pitchFamily="34" charset="0"/>
          </a:endParaRPr>
        </a:p>
      </dgm:t>
    </dgm:pt>
    <dgm:pt modelId="{635D7D69-34CD-4ADF-9456-1EB8C2174773}" type="parTrans" cxnId="{4E285AAB-BC9E-445D-B7A3-722EAB4D82DA}">
      <dgm:prSet/>
      <dgm:spPr/>
      <dgm:t>
        <a:bodyPr/>
        <a:lstStyle/>
        <a:p>
          <a:endParaRPr lang="es-EC"/>
        </a:p>
      </dgm:t>
    </dgm:pt>
    <dgm:pt modelId="{EC649C70-B698-478C-A2CA-3E7B1159BC41}" type="sibTrans" cxnId="{4E285AAB-BC9E-445D-B7A3-722EAB4D82DA}">
      <dgm:prSet/>
      <dgm:spPr/>
      <dgm:t>
        <a:bodyPr/>
        <a:lstStyle/>
        <a:p>
          <a:endParaRPr lang="es-EC"/>
        </a:p>
      </dgm:t>
    </dgm:pt>
    <dgm:pt modelId="{466FCA3D-20AC-4133-81D9-4138B864E641}">
      <dgm:prSet phldrT="[Texto]" custT="1"/>
      <dgm:spPr/>
      <dgm:t>
        <a:bodyPr/>
        <a:lstStyle/>
        <a:p>
          <a:r>
            <a:rPr lang="es-EC" sz="1600" dirty="0" smtClean="0">
              <a:latin typeface="Arial" panose="020B0604020202020204" pitchFamily="34" charset="0"/>
              <a:cs typeface="Arial" panose="020B0604020202020204" pitchFamily="34" charset="0"/>
            </a:rPr>
            <a:t>Debate</a:t>
          </a:r>
          <a:endParaRPr lang="es-EC" sz="1600" dirty="0">
            <a:latin typeface="Arial" panose="020B0604020202020204" pitchFamily="34" charset="0"/>
            <a:cs typeface="Arial" panose="020B0604020202020204" pitchFamily="34" charset="0"/>
          </a:endParaRPr>
        </a:p>
      </dgm:t>
    </dgm:pt>
    <dgm:pt modelId="{683B0ADA-6252-4F29-970F-CB4D43A611E5}" type="parTrans" cxnId="{9BD23425-B254-45DC-8E57-ABD720A6612F}">
      <dgm:prSet/>
      <dgm:spPr/>
      <dgm:t>
        <a:bodyPr/>
        <a:lstStyle/>
        <a:p>
          <a:endParaRPr lang="es-EC"/>
        </a:p>
      </dgm:t>
    </dgm:pt>
    <dgm:pt modelId="{12F382C9-BCEC-4632-992F-7DF7C4C78E38}" type="sibTrans" cxnId="{9BD23425-B254-45DC-8E57-ABD720A6612F}">
      <dgm:prSet/>
      <dgm:spPr/>
      <dgm:t>
        <a:bodyPr/>
        <a:lstStyle/>
        <a:p>
          <a:endParaRPr lang="es-EC"/>
        </a:p>
      </dgm:t>
    </dgm:pt>
    <dgm:pt modelId="{DA5A97D9-9514-4F0E-8B10-0833F8A5477E}">
      <dgm:prSet phldrT="[Texto]" custT="1"/>
      <dgm:spPr/>
      <dgm:t>
        <a:bodyPr/>
        <a:lstStyle/>
        <a:p>
          <a:r>
            <a:rPr lang="es-EC" sz="1600" dirty="0" smtClean="0">
              <a:latin typeface="Arial" panose="020B0604020202020204" pitchFamily="34" charset="0"/>
              <a:cs typeface="Arial" panose="020B0604020202020204" pitchFamily="34" charset="0"/>
            </a:rPr>
            <a:t>Otras estrategias</a:t>
          </a:r>
          <a:endParaRPr lang="es-EC" sz="1600" dirty="0">
            <a:latin typeface="Arial" panose="020B0604020202020204" pitchFamily="34" charset="0"/>
            <a:cs typeface="Arial" panose="020B0604020202020204" pitchFamily="34" charset="0"/>
          </a:endParaRPr>
        </a:p>
      </dgm:t>
    </dgm:pt>
    <dgm:pt modelId="{54985F6B-26DA-4B46-B17D-8A9789B3CD00}" type="parTrans" cxnId="{116CA2C3-8357-4F87-8DAB-2E4DD202852A}">
      <dgm:prSet/>
      <dgm:spPr/>
      <dgm:t>
        <a:bodyPr/>
        <a:lstStyle/>
        <a:p>
          <a:endParaRPr lang="es-EC"/>
        </a:p>
      </dgm:t>
    </dgm:pt>
    <dgm:pt modelId="{B26490B6-410D-4281-B712-D9D84FDE8DF2}" type="sibTrans" cxnId="{116CA2C3-8357-4F87-8DAB-2E4DD202852A}">
      <dgm:prSet/>
      <dgm:spPr/>
      <dgm:t>
        <a:bodyPr/>
        <a:lstStyle/>
        <a:p>
          <a:endParaRPr lang="es-EC"/>
        </a:p>
      </dgm:t>
    </dgm:pt>
    <dgm:pt modelId="{F237ECBC-0258-4F98-9933-554AC9AEC022}" type="pres">
      <dgm:prSet presAssocID="{3512E219-FD98-41BC-81A3-F48750A26EF2}" presName="linearFlow" presStyleCnt="0">
        <dgm:presLayoutVars>
          <dgm:dir/>
          <dgm:animLvl val="lvl"/>
          <dgm:resizeHandles val="exact"/>
        </dgm:presLayoutVars>
      </dgm:prSet>
      <dgm:spPr/>
    </dgm:pt>
    <dgm:pt modelId="{922BF8AA-F706-4323-B187-2B094ECD35C2}" type="pres">
      <dgm:prSet presAssocID="{7AAF6A62-7A9B-4DF8-9E62-D694AA0745E9}" presName="composite" presStyleCnt="0"/>
      <dgm:spPr/>
    </dgm:pt>
    <dgm:pt modelId="{0F2CDAB7-5CB0-420F-ADE4-69DFB6453D29}" type="pres">
      <dgm:prSet presAssocID="{7AAF6A62-7A9B-4DF8-9E62-D694AA0745E9}" presName="parentText" presStyleLbl="alignNode1" presStyleIdx="0" presStyleCnt="3">
        <dgm:presLayoutVars>
          <dgm:chMax val="1"/>
          <dgm:bulletEnabled val="1"/>
        </dgm:presLayoutVars>
      </dgm:prSet>
      <dgm:spPr/>
    </dgm:pt>
    <dgm:pt modelId="{6FF9DA26-E4E7-4BFF-BF67-441B0D8AD69E}" type="pres">
      <dgm:prSet presAssocID="{7AAF6A62-7A9B-4DF8-9E62-D694AA0745E9}" presName="descendantText" presStyleLbl="alignAcc1" presStyleIdx="0" presStyleCnt="3" custLinFactNeighborX="238" custLinFactNeighborY="2335">
        <dgm:presLayoutVars>
          <dgm:bulletEnabled val="1"/>
        </dgm:presLayoutVars>
      </dgm:prSet>
      <dgm:spPr>
        <a:prstGeom prst="foldedCorner">
          <a:avLst/>
        </a:prstGeom>
      </dgm:spPr>
    </dgm:pt>
    <dgm:pt modelId="{D673857E-3B72-40F6-899F-A2D1B567F4FB}" type="pres">
      <dgm:prSet presAssocID="{D3D831F0-642E-4A6D-BF97-3F3865C806D4}" presName="sp" presStyleCnt="0"/>
      <dgm:spPr/>
    </dgm:pt>
    <dgm:pt modelId="{1D6E9F38-7088-4CE1-B5D9-DED8FB7CE131}" type="pres">
      <dgm:prSet presAssocID="{4A0EB486-9928-4883-B8B6-F2FE218999CC}" presName="composite" presStyleCnt="0"/>
      <dgm:spPr/>
    </dgm:pt>
    <dgm:pt modelId="{EFA391D9-A161-42B2-80B6-B363DAF5631D}" type="pres">
      <dgm:prSet presAssocID="{4A0EB486-9928-4883-B8B6-F2FE218999CC}" presName="parentText" presStyleLbl="alignNode1" presStyleIdx="1" presStyleCnt="3">
        <dgm:presLayoutVars>
          <dgm:chMax val="1"/>
          <dgm:bulletEnabled val="1"/>
        </dgm:presLayoutVars>
      </dgm:prSet>
      <dgm:spPr/>
    </dgm:pt>
    <dgm:pt modelId="{8C4C576D-72B2-4D38-B06D-9C93C6E1A7B0}" type="pres">
      <dgm:prSet presAssocID="{4A0EB486-9928-4883-B8B6-F2FE218999CC}" presName="descendantText" presStyleLbl="alignAcc1" presStyleIdx="1" presStyleCnt="3">
        <dgm:presLayoutVars>
          <dgm:bulletEnabled val="1"/>
        </dgm:presLayoutVars>
      </dgm:prSet>
      <dgm:spPr>
        <a:prstGeom prst="foldedCorner">
          <a:avLst/>
        </a:prstGeom>
      </dgm:spPr>
    </dgm:pt>
    <dgm:pt modelId="{AF91FB16-5AD9-46F2-AEEA-97AC0E6E11F4}" type="pres">
      <dgm:prSet presAssocID="{D71905DE-308B-4B38-9D2A-236A1C0EBB46}" presName="sp" presStyleCnt="0"/>
      <dgm:spPr/>
    </dgm:pt>
    <dgm:pt modelId="{0DD1A76A-9600-4E14-A85D-A40570BF174D}" type="pres">
      <dgm:prSet presAssocID="{8352EB29-7DB5-4148-9710-0602C7B6DD0A}" presName="composite" presStyleCnt="0"/>
      <dgm:spPr/>
    </dgm:pt>
    <dgm:pt modelId="{526F8366-6BB2-4033-BDDC-ABFCF4C22746}" type="pres">
      <dgm:prSet presAssocID="{8352EB29-7DB5-4148-9710-0602C7B6DD0A}" presName="parentText" presStyleLbl="alignNode1" presStyleIdx="2" presStyleCnt="3">
        <dgm:presLayoutVars>
          <dgm:chMax val="1"/>
          <dgm:bulletEnabled val="1"/>
        </dgm:presLayoutVars>
      </dgm:prSet>
      <dgm:spPr/>
    </dgm:pt>
    <dgm:pt modelId="{5DBB29C0-1016-457B-9E99-4E1A8B675996}" type="pres">
      <dgm:prSet presAssocID="{8352EB29-7DB5-4148-9710-0602C7B6DD0A}" presName="descendantText" presStyleLbl="alignAcc1" presStyleIdx="2" presStyleCnt="3" custScaleY="146992" custLinFactNeighborX="805" custLinFactNeighborY="2487">
        <dgm:presLayoutVars>
          <dgm:bulletEnabled val="1"/>
        </dgm:presLayoutVars>
      </dgm:prSet>
      <dgm:spPr>
        <a:prstGeom prst="foldedCorner">
          <a:avLst/>
        </a:prstGeom>
      </dgm:spPr>
      <dgm:t>
        <a:bodyPr/>
        <a:lstStyle/>
        <a:p>
          <a:endParaRPr lang="es-EC"/>
        </a:p>
      </dgm:t>
    </dgm:pt>
  </dgm:ptLst>
  <dgm:cxnLst>
    <dgm:cxn modelId="{E934BC45-5056-424B-9DE1-2F80119C6103}" srcId="{7AAF6A62-7A9B-4DF8-9E62-D694AA0745E9}" destId="{BCF41715-CC0E-4D66-82DF-013BA20B6BEC}" srcOrd="0" destOrd="0" parTransId="{C3320A8B-A876-4B99-9609-734F83A254FB}" sibTransId="{9624FE6C-06B9-48E1-800E-AFA4CC66BB9A}"/>
    <dgm:cxn modelId="{CC007AF9-E758-43D1-8475-710F5228D1FC}" srcId="{3512E219-FD98-41BC-81A3-F48750A26EF2}" destId="{7AAF6A62-7A9B-4DF8-9E62-D694AA0745E9}" srcOrd="0" destOrd="0" parTransId="{F4B5DA59-76F6-4DEA-BDCE-616936C7EE21}" sibTransId="{D3D831F0-642E-4A6D-BF97-3F3865C806D4}"/>
    <dgm:cxn modelId="{F56CCD5C-3B4F-4918-9262-7DB56028F0ED}" type="presOf" srcId="{DA5A97D9-9514-4F0E-8B10-0833F8A5477E}" destId="{5DBB29C0-1016-457B-9E99-4E1A8B675996}" srcOrd="0" destOrd="5" presId="urn:microsoft.com/office/officeart/2005/8/layout/chevron2"/>
    <dgm:cxn modelId="{6A6E78B2-1108-4E7A-A377-DF63E944BA4A}" srcId="{4A0EB486-9928-4883-B8B6-F2FE218999CC}" destId="{51B982F5-FA6E-46DF-9B48-3CF4BEB5BA9E}" srcOrd="0" destOrd="0" parTransId="{71A4312A-C656-44B3-B7FD-A8C0F9C98E90}" sibTransId="{7789C876-328D-4929-B89A-621F72BC7FC3}"/>
    <dgm:cxn modelId="{6207C2B1-B3E0-4EC4-A290-A828B36D258B}" type="presOf" srcId="{3512E219-FD98-41BC-81A3-F48750A26EF2}" destId="{F237ECBC-0258-4F98-9933-554AC9AEC022}" srcOrd="0" destOrd="0" presId="urn:microsoft.com/office/officeart/2005/8/layout/chevron2"/>
    <dgm:cxn modelId="{E5BD12DF-C8B3-499A-BE20-DD4D94B124E1}" srcId="{8352EB29-7DB5-4148-9710-0602C7B6DD0A}" destId="{27FFF23C-89E8-4056-9B74-61ED586144A3}" srcOrd="1" destOrd="0" parTransId="{C76E9F25-A8B9-45DA-99E2-4999A3C73CF6}" sibTransId="{90FB6151-3334-4CC6-B5FB-3DEA8282AB6E}"/>
    <dgm:cxn modelId="{4CC33163-2343-4987-9ED9-6D584AA27743}" type="presOf" srcId="{679499CE-A831-4F94-A972-5C87D188E6CF}" destId="{5DBB29C0-1016-457B-9E99-4E1A8B675996}" srcOrd="0" destOrd="2" presId="urn:microsoft.com/office/officeart/2005/8/layout/chevron2"/>
    <dgm:cxn modelId="{4E285AAB-BC9E-445D-B7A3-722EAB4D82DA}" srcId="{8352EB29-7DB5-4148-9710-0602C7B6DD0A}" destId="{655C792F-F78D-478B-9498-DE8098CF6469}" srcOrd="3" destOrd="0" parTransId="{635D7D69-34CD-4ADF-9456-1EB8C2174773}" sibTransId="{EC649C70-B698-478C-A2CA-3E7B1159BC41}"/>
    <dgm:cxn modelId="{0A2A344C-F812-47BC-89A2-ADC26F3D6A23}" srcId="{3512E219-FD98-41BC-81A3-F48750A26EF2}" destId="{4A0EB486-9928-4883-B8B6-F2FE218999CC}" srcOrd="1" destOrd="0" parTransId="{AB27B5C7-927A-4BBD-B03F-2C4601001305}" sibTransId="{D71905DE-308B-4B38-9D2A-236A1C0EBB46}"/>
    <dgm:cxn modelId="{E7B6F0AD-A061-4DEA-80A1-8C427D60E8CF}" type="presOf" srcId="{27FFF23C-89E8-4056-9B74-61ED586144A3}" destId="{5DBB29C0-1016-457B-9E99-4E1A8B675996}" srcOrd="0" destOrd="1" presId="urn:microsoft.com/office/officeart/2005/8/layout/chevron2"/>
    <dgm:cxn modelId="{7F6E5D2F-C0DE-43BC-A954-16693BB6F79A}" srcId="{8352EB29-7DB5-4148-9710-0602C7B6DD0A}" destId="{D0E55997-4D0F-42BD-BCF1-4E5991E88B09}" srcOrd="0" destOrd="0" parTransId="{2D269152-39ED-4D53-903E-D0D98E5BFEBE}" sibTransId="{DA0D36B7-6083-4801-AF9D-FBA3E4018A8F}"/>
    <dgm:cxn modelId="{116CA2C3-8357-4F87-8DAB-2E4DD202852A}" srcId="{8352EB29-7DB5-4148-9710-0602C7B6DD0A}" destId="{DA5A97D9-9514-4F0E-8B10-0833F8A5477E}" srcOrd="5" destOrd="0" parTransId="{54985F6B-26DA-4B46-B17D-8A9789B3CD00}" sibTransId="{B26490B6-410D-4281-B712-D9D84FDE8DF2}"/>
    <dgm:cxn modelId="{A8A16122-A536-4CF9-88DF-871A0FC9271B}" type="presOf" srcId="{655C792F-F78D-478B-9498-DE8098CF6469}" destId="{5DBB29C0-1016-457B-9E99-4E1A8B675996}" srcOrd="0" destOrd="3" presId="urn:microsoft.com/office/officeart/2005/8/layout/chevron2"/>
    <dgm:cxn modelId="{0928059C-73E1-4610-957D-D9944D9BFB1B}" type="presOf" srcId="{466FCA3D-20AC-4133-81D9-4138B864E641}" destId="{5DBB29C0-1016-457B-9E99-4E1A8B675996}" srcOrd="0" destOrd="4" presId="urn:microsoft.com/office/officeart/2005/8/layout/chevron2"/>
    <dgm:cxn modelId="{6E7C4B29-FC3D-4D95-982A-91E039D04096}" type="presOf" srcId="{4A0EB486-9928-4883-B8B6-F2FE218999CC}" destId="{EFA391D9-A161-42B2-80B6-B363DAF5631D}" srcOrd="0" destOrd="0" presId="urn:microsoft.com/office/officeart/2005/8/layout/chevron2"/>
    <dgm:cxn modelId="{9ED62250-A5C5-499F-A451-3576161C8F78}" type="presOf" srcId="{D0E55997-4D0F-42BD-BCF1-4E5991E88B09}" destId="{5DBB29C0-1016-457B-9E99-4E1A8B675996}" srcOrd="0" destOrd="0" presId="urn:microsoft.com/office/officeart/2005/8/layout/chevron2"/>
    <dgm:cxn modelId="{5721AF85-8E9B-4B45-B00D-F008DCD66A1C}" type="presOf" srcId="{BCF41715-CC0E-4D66-82DF-013BA20B6BEC}" destId="{6FF9DA26-E4E7-4BFF-BF67-441B0D8AD69E}" srcOrd="0" destOrd="0" presId="urn:microsoft.com/office/officeart/2005/8/layout/chevron2"/>
    <dgm:cxn modelId="{4527C586-36EF-4140-A3E7-5DD084CAEFEF}" type="presOf" srcId="{51B982F5-FA6E-46DF-9B48-3CF4BEB5BA9E}" destId="{8C4C576D-72B2-4D38-B06D-9C93C6E1A7B0}" srcOrd="0" destOrd="0" presId="urn:microsoft.com/office/officeart/2005/8/layout/chevron2"/>
    <dgm:cxn modelId="{38E1A253-52CE-4408-A8D5-342E964CD4DF}" srcId="{3512E219-FD98-41BC-81A3-F48750A26EF2}" destId="{8352EB29-7DB5-4148-9710-0602C7B6DD0A}" srcOrd="2" destOrd="0" parTransId="{CBC23A3C-3CB1-47A0-A807-6BFD28510028}" sibTransId="{E673E693-8CBA-4BCC-A341-4ACFCDD984BF}"/>
    <dgm:cxn modelId="{A0592100-594C-4D2F-B52F-CC27FA9DF187}" type="presOf" srcId="{8352EB29-7DB5-4148-9710-0602C7B6DD0A}" destId="{526F8366-6BB2-4033-BDDC-ABFCF4C22746}" srcOrd="0" destOrd="0" presId="urn:microsoft.com/office/officeart/2005/8/layout/chevron2"/>
    <dgm:cxn modelId="{ED8EBE2E-629F-4A8E-AF22-3629609AC48F}" srcId="{8352EB29-7DB5-4148-9710-0602C7B6DD0A}" destId="{679499CE-A831-4F94-A972-5C87D188E6CF}" srcOrd="2" destOrd="0" parTransId="{7EE37EFA-AD48-49FC-964A-E8D2291EBABD}" sibTransId="{45F035A2-E454-4149-A0DD-C8DA9E4462A6}"/>
    <dgm:cxn modelId="{AC9CBDAE-65A2-43C3-ACB3-F15664288112}" type="presOf" srcId="{7AAF6A62-7A9B-4DF8-9E62-D694AA0745E9}" destId="{0F2CDAB7-5CB0-420F-ADE4-69DFB6453D29}" srcOrd="0" destOrd="0" presId="urn:microsoft.com/office/officeart/2005/8/layout/chevron2"/>
    <dgm:cxn modelId="{9BD23425-B254-45DC-8E57-ABD720A6612F}" srcId="{8352EB29-7DB5-4148-9710-0602C7B6DD0A}" destId="{466FCA3D-20AC-4133-81D9-4138B864E641}" srcOrd="4" destOrd="0" parTransId="{683B0ADA-6252-4F29-970F-CB4D43A611E5}" sibTransId="{12F382C9-BCEC-4632-992F-7DF7C4C78E38}"/>
    <dgm:cxn modelId="{174390B4-7EFF-4388-BB7C-62DE0EC12A98}" type="presParOf" srcId="{F237ECBC-0258-4F98-9933-554AC9AEC022}" destId="{922BF8AA-F706-4323-B187-2B094ECD35C2}" srcOrd="0" destOrd="0" presId="urn:microsoft.com/office/officeart/2005/8/layout/chevron2"/>
    <dgm:cxn modelId="{05C5FA63-92ED-4893-8CD9-6449C1028E8B}" type="presParOf" srcId="{922BF8AA-F706-4323-B187-2B094ECD35C2}" destId="{0F2CDAB7-5CB0-420F-ADE4-69DFB6453D29}" srcOrd="0" destOrd="0" presId="urn:microsoft.com/office/officeart/2005/8/layout/chevron2"/>
    <dgm:cxn modelId="{AA07C97D-CDB0-4AAA-B83A-773F625AEAE4}" type="presParOf" srcId="{922BF8AA-F706-4323-B187-2B094ECD35C2}" destId="{6FF9DA26-E4E7-4BFF-BF67-441B0D8AD69E}" srcOrd="1" destOrd="0" presId="urn:microsoft.com/office/officeart/2005/8/layout/chevron2"/>
    <dgm:cxn modelId="{A9A9F269-5E9D-4F00-A285-3B666B61A437}" type="presParOf" srcId="{F237ECBC-0258-4F98-9933-554AC9AEC022}" destId="{D673857E-3B72-40F6-899F-A2D1B567F4FB}" srcOrd="1" destOrd="0" presId="urn:microsoft.com/office/officeart/2005/8/layout/chevron2"/>
    <dgm:cxn modelId="{61A14940-A29F-44C6-8181-BE5C830AECFB}" type="presParOf" srcId="{F237ECBC-0258-4F98-9933-554AC9AEC022}" destId="{1D6E9F38-7088-4CE1-B5D9-DED8FB7CE131}" srcOrd="2" destOrd="0" presId="urn:microsoft.com/office/officeart/2005/8/layout/chevron2"/>
    <dgm:cxn modelId="{23273E50-C087-436C-A302-DA8052ABB897}" type="presParOf" srcId="{1D6E9F38-7088-4CE1-B5D9-DED8FB7CE131}" destId="{EFA391D9-A161-42B2-80B6-B363DAF5631D}" srcOrd="0" destOrd="0" presId="urn:microsoft.com/office/officeart/2005/8/layout/chevron2"/>
    <dgm:cxn modelId="{CE4A4A75-196C-4994-94C3-30288745A3E7}" type="presParOf" srcId="{1D6E9F38-7088-4CE1-B5D9-DED8FB7CE131}" destId="{8C4C576D-72B2-4D38-B06D-9C93C6E1A7B0}" srcOrd="1" destOrd="0" presId="urn:microsoft.com/office/officeart/2005/8/layout/chevron2"/>
    <dgm:cxn modelId="{A5398C2A-8030-424B-9D2A-CE323A4954B4}" type="presParOf" srcId="{F237ECBC-0258-4F98-9933-554AC9AEC022}" destId="{AF91FB16-5AD9-46F2-AEEA-97AC0E6E11F4}" srcOrd="3" destOrd="0" presId="urn:microsoft.com/office/officeart/2005/8/layout/chevron2"/>
    <dgm:cxn modelId="{C57692C7-0D85-46C8-AFB4-6C8FDA84BDF9}" type="presParOf" srcId="{F237ECBC-0258-4F98-9933-554AC9AEC022}" destId="{0DD1A76A-9600-4E14-A85D-A40570BF174D}" srcOrd="4" destOrd="0" presId="urn:microsoft.com/office/officeart/2005/8/layout/chevron2"/>
    <dgm:cxn modelId="{2E8205DB-9057-418F-B8D7-DB5C556F29FA}" type="presParOf" srcId="{0DD1A76A-9600-4E14-A85D-A40570BF174D}" destId="{526F8366-6BB2-4033-BDDC-ABFCF4C22746}" srcOrd="0" destOrd="0" presId="urn:microsoft.com/office/officeart/2005/8/layout/chevron2"/>
    <dgm:cxn modelId="{3D3ECAEA-9FF8-4B49-B1D4-765AD8C49269}" type="presParOf" srcId="{0DD1A76A-9600-4E14-A85D-A40570BF174D}" destId="{5DBB29C0-1016-457B-9E99-4E1A8B67599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32DFFF5-BE8C-4946-911F-81F5E2B96B28}" type="doc">
      <dgm:prSet loTypeId="urn:microsoft.com/office/officeart/2005/8/layout/default" loCatId="list" qsTypeId="urn:microsoft.com/office/officeart/2005/8/quickstyle/simple5" qsCatId="simple" csTypeId="urn:microsoft.com/office/officeart/2005/8/colors/accent6_4" csCatId="accent6" phldr="1"/>
      <dgm:spPr/>
      <dgm:t>
        <a:bodyPr/>
        <a:lstStyle/>
        <a:p>
          <a:endParaRPr lang="es-EC"/>
        </a:p>
      </dgm:t>
    </dgm:pt>
    <dgm:pt modelId="{0737F90D-6A7B-41D1-83BD-9CC13A5BA7A5}">
      <dgm:prSet phldrT="[Texto]" custT="1"/>
      <dgm:spPr/>
      <dgm:t>
        <a:bodyPr/>
        <a:lstStyle/>
        <a:p>
          <a:endParaRPr lang="es-EC" sz="1800" dirty="0" smtClean="0">
            <a:solidFill>
              <a:schemeClr val="tx1"/>
            </a:solidFill>
            <a:latin typeface="Arial" panose="020B0604020202020204" pitchFamily="34" charset="0"/>
            <a:cs typeface="Arial" panose="020B0604020202020204" pitchFamily="34" charset="0"/>
          </a:endParaRPr>
        </a:p>
        <a:p>
          <a:endParaRPr lang="es-EC" sz="1800" dirty="0" smtClean="0">
            <a:solidFill>
              <a:schemeClr val="tx1"/>
            </a:solidFill>
            <a:latin typeface="Arial" panose="020B0604020202020204" pitchFamily="34" charset="0"/>
            <a:cs typeface="Arial" panose="020B0604020202020204" pitchFamily="34" charset="0"/>
          </a:endParaRPr>
        </a:p>
        <a:p>
          <a:r>
            <a:rPr lang="es-EC" sz="1800" dirty="0" smtClean="0">
              <a:solidFill>
                <a:schemeClr val="tx1"/>
              </a:solidFill>
              <a:latin typeface="Arial" panose="020B0604020202020204" pitchFamily="34" charset="0"/>
              <a:cs typeface="Arial" panose="020B0604020202020204" pitchFamily="34" charset="0"/>
            </a:rPr>
            <a:t>Proyector de imágenes computarizada</a:t>
          </a:r>
        </a:p>
        <a:p>
          <a:r>
            <a:rPr lang="es-EC" sz="1800" dirty="0" smtClean="0">
              <a:solidFill>
                <a:schemeClr val="tx1"/>
              </a:solidFill>
              <a:latin typeface="Arial" panose="020B0604020202020204" pitchFamily="34" charset="0"/>
              <a:cs typeface="Arial" panose="020B0604020202020204" pitchFamily="34" charset="0"/>
            </a:rPr>
            <a:t>Computador</a:t>
          </a:r>
        </a:p>
        <a:p>
          <a:r>
            <a:rPr lang="es-EC" sz="1800" dirty="0" smtClean="0">
              <a:solidFill>
                <a:schemeClr val="tx1"/>
              </a:solidFill>
              <a:latin typeface="Arial" panose="020B0604020202020204" pitchFamily="34" charset="0"/>
              <a:cs typeface="Arial" panose="020B0604020202020204" pitchFamily="34" charset="0"/>
            </a:rPr>
            <a:t>Paleógrafos</a:t>
          </a:r>
        </a:p>
        <a:p>
          <a:r>
            <a:rPr lang="es-EC" sz="1800" dirty="0" smtClean="0">
              <a:solidFill>
                <a:schemeClr val="tx1"/>
              </a:solidFill>
              <a:latin typeface="Arial" panose="020B0604020202020204" pitchFamily="34" charset="0"/>
              <a:cs typeface="Arial" panose="020B0604020202020204" pitchFamily="34" charset="0"/>
            </a:rPr>
            <a:t>Marcadores</a:t>
          </a:r>
        </a:p>
        <a:p>
          <a:r>
            <a:rPr lang="es-EC" sz="1800" dirty="0" smtClean="0">
              <a:solidFill>
                <a:schemeClr val="tx1"/>
              </a:solidFill>
              <a:latin typeface="Arial" panose="020B0604020202020204" pitchFamily="34" charset="0"/>
              <a:cs typeface="Arial" panose="020B0604020202020204" pitchFamily="34" charset="0"/>
            </a:rPr>
            <a:t>Tiza Líquida</a:t>
          </a:r>
        </a:p>
        <a:p>
          <a:r>
            <a:rPr lang="es-EC" sz="1800" dirty="0" smtClean="0">
              <a:solidFill>
                <a:schemeClr val="tx1"/>
              </a:solidFill>
              <a:latin typeface="Arial" panose="020B0604020202020204" pitchFamily="34" charset="0"/>
              <a:cs typeface="Arial" panose="020B0604020202020204" pitchFamily="34" charset="0"/>
            </a:rPr>
            <a:t>Archivos magnéticos</a:t>
          </a:r>
        </a:p>
        <a:p>
          <a:r>
            <a:rPr lang="es-EC" sz="1800" dirty="0" smtClean="0">
              <a:solidFill>
                <a:schemeClr val="tx1"/>
              </a:solidFill>
              <a:latin typeface="Arial" panose="020B0604020202020204" pitchFamily="34" charset="0"/>
              <a:cs typeface="Arial" panose="020B0604020202020204" pitchFamily="34" charset="0"/>
            </a:rPr>
            <a:t>Fotografías</a:t>
          </a:r>
        </a:p>
        <a:p>
          <a:r>
            <a:rPr lang="es-EC" sz="1800" dirty="0" smtClean="0">
              <a:solidFill>
                <a:schemeClr val="tx1"/>
              </a:solidFill>
              <a:latin typeface="Arial" panose="020B0604020202020204" pitchFamily="34" charset="0"/>
              <a:cs typeface="Arial" panose="020B0604020202020204" pitchFamily="34" charset="0"/>
            </a:rPr>
            <a:t>Notas de aula</a:t>
          </a:r>
        </a:p>
        <a:p>
          <a:r>
            <a:rPr lang="es-EC" sz="1800" dirty="0" smtClean="0">
              <a:solidFill>
                <a:schemeClr val="tx1"/>
              </a:solidFill>
              <a:latin typeface="Arial" panose="020B0604020202020204" pitchFamily="34" charset="0"/>
              <a:cs typeface="Arial" panose="020B0604020202020204" pitchFamily="34" charset="0"/>
            </a:rPr>
            <a:t>Bibliografía y web grafía especializada</a:t>
          </a:r>
        </a:p>
        <a:p>
          <a:endParaRPr lang="es-EC" sz="1800" dirty="0">
            <a:solidFill>
              <a:schemeClr val="tx1"/>
            </a:solidFill>
            <a:latin typeface="Arial" panose="020B0604020202020204" pitchFamily="34" charset="0"/>
            <a:cs typeface="Arial" panose="020B0604020202020204" pitchFamily="34" charset="0"/>
          </a:endParaRPr>
        </a:p>
      </dgm:t>
    </dgm:pt>
    <dgm:pt modelId="{203F6945-4CD4-4676-9D2F-A08D95C7C2B6}" type="parTrans" cxnId="{D135B8A1-69BD-4662-8B46-C705635131FD}">
      <dgm:prSet/>
      <dgm:spPr/>
      <dgm:t>
        <a:bodyPr/>
        <a:lstStyle/>
        <a:p>
          <a:endParaRPr lang="es-EC" sz="1800">
            <a:solidFill>
              <a:schemeClr val="tx1"/>
            </a:solidFill>
            <a:latin typeface="Arial" panose="020B0604020202020204" pitchFamily="34" charset="0"/>
            <a:cs typeface="Arial" panose="020B0604020202020204" pitchFamily="34" charset="0"/>
          </a:endParaRPr>
        </a:p>
      </dgm:t>
    </dgm:pt>
    <dgm:pt modelId="{8CD50778-A90D-4D07-905B-DC7F440D6D6B}" type="sibTrans" cxnId="{D135B8A1-69BD-4662-8B46-C705635131FD}">
      <dgm:prSet/>
      <dgm:spPr/>
      <dgm:t>
        <a:bodyPr/>
        <a:lstStyle/>
        <a:p>
          <a:endParaRPr lang="es-EC" sz="1800">
            <a:solidFill>
              <a:schemeClr val="tx1"/>
            </a:solidFill>
            <a:latin typeface="Arial" panose="020B0604020202020204" pitchFamily="34" charset="0"/>
            <a:cs typeface="Arial" panose="020B0604020202020204" pitchFamily="34" charset="0"/>
          </a:endParaRPr>
        </a:p>
      </dgm:t>
    </dgm:pt>
    <dgm:pt modelId="{809AC62E-D33A-4E2D-B8F8-B704E15830D2}" type="pres">
      <dgm:prSet presAssocID="{B32DFFF5-BE8C-4946-911F-81F5E2B96B28}" presName="diagram" presStyleCnt="0">
        <dgm:presLayoutVars>
          <dgm:dir/>
          <dgm:resizeHandles val="exact"/>
        </dgm:presLayoutVars>
      </dgm:prSet>
      <dgm:spPr/>
    </dgm:pt>
    <dgm:pt modelId="{EC7E0873-4730-429F-8E1E-F2563BF2B363}" type="pres">
      <dgm:prSet presAssocID="{0737F90D-6A7B-41D1-83BD-9CC13A5BA7A5}" presName="node" presStyleLbl="node1" presStyleIdx="0" presStyleCnt="1" custScaleY="144285">
        <dgm:presLayoutVars>
          <dgm:bulletEnabled val="1"/>
        </dgm:presLayoutVars>
      </dgm:prSet>
      <dgm:spPr>
        <a:prstGeom prst="foldedCorner">
          <a:avLst/>
        </a:prstGeom>
      </dgm:spPr>
      <dgm:t>
        <a:bodyPr/>
        <a:lstStyle/>
        <a:p>
          <a:endParaRPr lang="es-EC"/>
        </a:p>
      </dgm:t>
    </dgm:pt>
  </dgm:ptLst>
  <dgm:cxnLst>
    <dgm:cxn modelId="{D135B8A1-69BD-4662-8B46-C705635131FD}" srcId="{B32DFFF5-BE8C-4946-911F-81F5E2B96B28}" destId="{0737F90D-6A7B-41D1-83BD-9CC13A5BA7A5}" srcOrd="0" destOrd="0" parTransId="{203F6945-4CD4-4676-9D2F-A08D95C7C2B6}" sibTransId="{8CD50778-A90D-4D07-905B-DC7F440D6D6B}"/>
    <dgm:cxn modelId="{D890F2D6-9AB3-49C6-BCC4-C36ECE79E69B}" type="presOf" srcId="{0737F90D-6A7B-41D1-83BD-9CC13A5BA7A5}" destId="{EC7E0873-4730-429F-8E1E-F2563BF2B363}" srcOrd="0" destOrd="0" presId="urn:microsoft.com/office/officeart/2005/8/layout/default"/>
    <dgm:cxn modelId="{45D75132-FEE2-4AFF-9551-064A5AC50165}" type="presOf" srcId="{B32DFFF5-BE8C-4946-911F-81F5E2B96B28}" destId="{809AC62E-D33A-4E2D-B8F8-B704E15830D2}" srcOrd="0" destOrd="0" presId="urn:microsoft.com/office/officeart/2005/8/layout/default"/>
    <dgm:cxn modelId="{1C4E2F6F-B844-49E1-B004-48B534F1BF0F}" type="presParOf" srcId="{809AC62E-D33A-4E2D-B8F8-B704E15830D2}" destId="{EC7E0873-4730-429F-8E1E-F2563BF2B363}" srcOrd="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A6DFAC-85BE-46EF-8621-0188777A5179}"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s-EC"/>
        </a:p>
      </dgm:t>
    </dgm:pt>
    <dgm:pt modelId="{9D464E93-C407-4D62-B3B3-FA16D54656DF}">
      <dgm:prSet phldrT="[Texto]" custT="1"/>
      <dgm:spPr/>
      <dgm:t>
        <a:bodyPr/>
        <a:lstStyle/>
        <a:p>
          <a:pPr algn="ctr"/>
          <a:r>
            <a:rPr lang="es-EC" sz="2000" dirty="0" smtClean="0"/>
            <a:t>Ambiente de la clase</a:t>
          </a:r>
          <a:endParaRPr lang="es-EC" sz="2000" dirty="0"/>
        </a:p>
      </dgm:t>
    </dgm:pt>
    <dgm:pt modelId="{AD2E91F7-ADFE-4899-9AE6-4097C263D61F}" type="parTrans" cxnId="{F98E0015-FAE8-4B0E-AF10-0D6AE5E0968E}">
      <dgm:prSet/>
      <dgm:spPr/>
      <dgm:t>
        <a:bodyPr/>
        <a:lstStyle/>
        <a:p>
          <a:endParaRPr lang="es-EC"/>
        </a:p>
      </dgm:t>
    </dgm:pt>
    <dgm:pt modelId="{DA67FC27-6BC1-431E-ABC7-311BAAE01C39}" type="sibTrans" cxnId="{F98E0015-FAE8-4B0E-AF10-0D6AE5E0968E}">
      <dgm:prSet/>
      <dgm:spPr/>
      <dgm:t>
        <a:bodyPr/>
        <a:lstStyle/>
        <a:p>
          <a:endParaRPr lang="es-EC"/>
        </a:p>
      </dgm:t>
    </dgm:pt>
    <dgm:pt modelId="{EC3BC263-AF36-481E-951D-4BA3CDE1C924}">
      <dgm:prSet phldrT="[Texto]" custT="1"/>
      <dgm:spPr/>
      <dgm:t>
        <a:bodyPr/>
        <a:lstStyle/>
        <a:p>
          <a:pPr algn="ctr"/>
          <a:r>
            <a:rPr lang="es-EC" sz="2000" dirty="0" smtClean="0"/>
            <a:t>Implementación del diseño</a:t>
          </a:r>
          <a:endParaRPr lang="es-EC" sz="2000" dirty="0"/>
        </a:p>
      </dgm:t>
    </dgm:pt>
    <dgm:pt modelId="{106711A9-157C-469D-BAA9-8509AF14EEA4}" type="parTrans" cxnId="{8336E0F6-617A-4E39-B1BE-119B978B5950}">
      <dgm:prSet/>
      <dgm:spPr/>
      <dgm:t>
        <a:bodyPr/>
        <a:lstStyle/>
        <a:p>
          <a:endParaRPr lang="es-EC"/>
        </a:p>
      </dgm:t>
    </dgm:pt>
    <dgm:pt modelId="{8679DBE8-F13C-4625-A6B9-892F368B301F}" type="sibTrans" cxnId="{8336E0F6-617A-4E39-B1BE-119B978B5950}">
      <dgm:prSet/>
      <dgm:spPr/>
      <dgm:t>
        <a:bodyPr/>
        <a:lstStyle/>
        <a:p>
          <a:endParaRPr lang="es-EC"/>
        </a:p>
      </dgm:t>
    </dgm:pt>
    <dgm:pt modelId="{4CFC39C5-6F2A-4084-9160-C19B1DD2B43A}">
      <dgm:prSet custT="1"/>
      <dgm:spPr/>
      <dgm:t>
        <a:bodyPr/>
        <a:lstStyle/>
        <a:p>
          <a:pPr algn="ctr"/>
          <a:r>
            <a:rPr lang="es-EC" sz="2000" dirty="0" smtClean="0"/>
            <a:t>Interacción pedagógica</a:t>
          </a:r>
          <a:endParaRPr lang="es-EC" sz="2000" dirty="0"/>
        </a:p>
      </dgm:t>
    </dgm:pt>
    <dgm:pt modelId="{E6414925-56E4-41C1-827F-67E10C6E6CA8}" type="parTrans" cxnId="{1FC7A252-AF41-4549-8DC8-1CB9EF82777B}">
      <dgm:prSet/>
      <dgm:spPr/>
      <dgm:t>
        <a:bodyPr/>
        <a:lstStyle/>
        <a:p>
          <a:endParaRPr lang="es-EC"/>
        </a:p>
      </dgm:t>
    </dgm:pt>
    <dgm:pt modelId="{0E62599B-CED1-435E-AE52-1ABAE7A45ACF}" type="sibTrans" cxnId="{1FC7A252-AF41-4549-8DC8-1CB9EF82777B}">
      <dgm:prSet/>
      <dgm:spPr/>
      <dgm:t>
        <a:bodyPr/>
        <a:lstStyle/>
        <a:p>
          <a:endParaRPr lang="es-EC"/>
        </a:p>
      </dgm:t>
    </dgm:pt>
    <dgm:pt modelId="{ECEAC389-5B08-4E9B-B093-7473F08FB27F}" type="pres">
      <dgm:prSet presAssocID="{49A6DFAC-85BE-46EF-8621-0188777A5179}" presName="linear" presStyleCnt="0">
        <dgm:presLayoutVars>
          <dgm:animLvl val="lvl"/>
          <dgm:resizeHandles val="exact"/>
        </dgm:presLayoutVars>
      </dgm:prSet>
      <dgm:spPr/>
      <dgm:t>
        <a:bodyPr/>
        <a:lstStyle/>
        <a:p>
          <a:endParaRPr lang="es-EC"/>
        </a:p>
      </dgm:t>
    </dgm:pt>
    <dgm:pt modelId="{7982A9E1-6182-499A-A3C5-12CED32E9D80}" type="pres">
      <dgm:prSet presAssocID="{9D464E93-C407-4D62-B3B3-FA16D54656DF}" presName="parentText" presStyleLbl="node1" presStyleIdx="0" presStyleCnt="3" custLinFactNeighborY="22417">
        <dgm:presLayoutVars>
          <dgm:chMax val="0"/>
          <dgm:bulletEnabled val="1"/>
        </dgm:presLayoutVars>
      </dgm:prSet>
      <dgm:spPr/>
      <dgm:t>
        <a:bodyPr/>
        <a:lstStyle/>
        <a:p>
          <a:endParaRPr lang="es-EC"/>
        </a:p>
      </dgm:t>
    </dgm:pt>
    <dgm:pt modelId="{E91AD377-C250-4176-988B-B660A336B610}" type="pres">
      <dgm:prSet presAssocID="{DA67FC27-6BC1-431E-ABC7-311BAAE01C39}" presName="spacer" presStyleCnt="0"/>
      <dgm:spPr/>
    </dgm:pt>
    <dgm:pt modelId="{A4DE68B0-80E1-451B-A93F-03DA65397872}" type="pres">
      <dgm:prSet presAssocID="{EC3BC263-AF36-481E-951D-4BA3CDE1C924}" presName="parentText" presStyleLbl="node1" presStyleIdx="1" presStyleCnt="3" custLinFactNeighborY="1344">
        <dgm:presLayoutVars>
          <dgm:chMax val="0"/>
          <dgm:bulletEnabled val="1"/>
        </dgm:presLayoutVars>
      </dgm:prSet>
      <dgm:spPr/>
      <dgm:t>
        <a:bodyPr/>
        <a:lstStyle/>
        <a:p>
          <a:endParaRPr lang="es-EC"/>
        </a:p>
      </dgm:t>
    </dgm:pt>
    <dgm:pt modelId="{BB45542B-AA61-4992-B370-481D7105729E}" type="pres">
      <dgm:prSet presAssocID="{8679DBE8-F13C-4625-A6B9-892F368B301F}" presName="spacer" presStyleCnt="0"/>
      <dgm:spPr/>
    </dgm:pt>
    <dgm:pt modelId="{C458BAC2-E456-4E45-A7AB-EE12A28A5E61}" type="pres">
      <dgm:prSet presAssocID="{4CFC39C5-6F2A-4084-9160-C19B1DD2B43A}" presName="parentText" presStyleLbl="node1" presStyleIdx="2" presStyleCnt="3" custLinFactNeighborY="-13956">
        <dgm:presLayoutVars>
          <dgm:chMax val="0"/>
          <dgm:bulletEnabled val="1"/>
        </dgm:presLayoutVars>
      </dgm:prSet>
      <dgm:spPr/>
      <dgm:t>
        <a:bodyPr/>
        <a:lstStyle/>
        <a:p>
          <a:endParaRPr lang="es-EC"/>
        </a:p>
      </dgm:t>
    </dgm:pt>
  </dgm:ptLst>
  <dgm:cxnLst>
    <dgm:cxn modelId="{6722B023-2FD1-45A8-A5D4-4D09F5D3F4D9}" type="presOf" srcId="{49A6DFAC-85BE-46EF-8621-0188777A5179}" destId="{ECEAC389-5B08-4E9B-B093-7473F08FB27F}" srcOrd="0" destOrd="0" presId="urn:microsoft.com/office/officeart/2005/8/layout/vList2"/>
    <dgm:cxn modelId="{97F33A06-D350-444C-B268-55F270FE53B0}" type="presOf" srcId="{9D464E93-C407-4D62-B3B3-FA16D54656DF}" destId="{7982A9E1-6182-499A-A3C5-12CED32E9D80}" srcOrd="0" destOrd="0" presId="urn:microsoft.com/office/officeart/2005/8/layout/vList2"/>
    <dgm:cxn modelId="{F98E0015-FAE8-4B0E-AF10-0D6AE5E0968E}" srcId="{49A6DFAC-85BE-46EF-8621-0188777A5179}" destId="{9D464E93-C407-4D62-B3B3-FA16D54656DF}" srcOrd="0" destOrd="0" parTransId="{AD2E91F7-ADFE-4899-9AE6-4097C263D61F}" sibTransId="{DA67FC27-6BC1-431E-ABC7-311BAAE01C39}"/>
    <dgm:cxn modelId="{8336E0F6-617A-4E39-B1BE-119B978B5950}" srcId="{49A6DFAC-85BE-46EF-8621-0188777A5179}" destId="{EC3BC263-AF36-481E-951D-4BA3CDE1C924}" srcOrd="1" destOrd="0" parTransId="{106711A9-157C-469D-BAA9-8509AF14EEA4}" sibTransId="{8679DBE8-F13C-4625-A6B9-892F368B301F}"/>
    <dgm:cxn modelId="{EB841B9F-BA4F-4DF1-A239-306A6AA92D3A}" type="presOf" srcId="{EC3BC263-AF36-481E-951D-4BA3CDE1C924}" destId="{A4DE68B0-80E1-451B-A93F-03DA65397872}" srcOrd="0" destOrd="0" presId="urn:microsoft.com/office/officeart/2005/8/layout/vList2"/>
    <dgm:cxn modelId="{1FC7A252-AF41-4549-8DC8-1CB9EF82777B}" srcId="{49A6DFAC-85BE-46EF-8621-0188777A5179}" destId="{4CFC39C5-6F2A-4084-9160-C19B1DD2B43A}" srcOrd="2" destOrd="0" parTransId="{E6414925-56E4-41C1-827F-67E10C6E6CA8}" sibTransId="{0E62599B-CED1-435E-AE52-1ABAE7A45ACF}"/>
    <dgm:cxn modelId="{89CFAF86-D606-4515-B020-C0F598A862C4}" type="presOf" srcId="{4CFC39C5-6F2A-4084-9160-C19B1DD2B43A}" destId="{C458BAC2-E456-4E45-A7AB-EE12A28A5E61}" srcOrd="0" destOrd="0" presId="urn:microsoft.com/office/officeart/2005/8/layout/vList2"/>
    <dgm:cxn modelId="{D8DE8CC9-D248-4BA6-8F68-A9B0BB527E08}" type="presParOf" srcId="{ECEAC389-5B08-4E9B-B093-7473F08FB27F}" destId="{7982A9E1-6182-499A-A3C5-12CED32E9D80}" srcOrd="0" destOrd="0" presId="urn:microsoft.com/office/officeart/2005/8/layout/vList2"/>
    <dgm:cxn modelId="{AAA294E6-38BA-45D2-B9FE-4F20AFFA5668}" type="presParOf" srcId="{ECEAC389-5B08-4E9B-B093-7473F08FB27F}" destId="{E91AD377-C250-4176-988B-B660A336B610}" srcOrd="1" destOrd="0" presId="urn:microsoft.com/office/officeart/2005/8/layout/vList2"/>
    <dgm:cxn modelId="{6B5035E7-5C94-46B7-B0F9-84D7012064E3}" type="presParOf" srcId="{ECEAC389-5B08-4E9B-B093-7473F08FB27F}" destId="{A4DE68B0-80E1-451B-A93F-03DA65397872}" srcOrd="2" destOrd="0" presId="urn:microsoft.com/office/officeart/2005/8/layout/vList2"/>
    <dgm:cxn modelId="{359F676C-22C3-40F9-AC8F-7CA2DA5E6CDD}" type="presParOf" srcId="{ECEAC389-5B08-4E9B-B093-7473F08FB27F}" destId="{BB45542B-AA61-4992-B370-481D7105729E}" srcOrd="3" destOrd="0" presId="urn:microsoft.com/office/officeart/2005/8/layout/vList2"/>
    <dgm:cxn modelId="{E6631C43-718D-496B-9B06-0D12D08C7BEB}" type="presParOf" srcId="{ECEAC389-5B08-4E9B-B093-7473F08FB27F}" destId="{C458BAC2-E456-4E45-A7AB-EE12A28A5E61}" srcOrd="4" destOrd="0" presId="urn:microsoft.com/office/officeart/2005/8/layout/vList2"/>
  </dgm:cxnLst>
  <dgm:bg>
    <a:solidFill>
      <a:schemeClr val="accent1">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9723356-3FF9-440B-AEFF-B18BAE9C4B3F}" type="doc">
      <dgm:prSet loTypeId="urn:microsoft.com/office/officeart/2005/8/layout/radial4" loCatId="relationship" qsTypeId="urn:microsoft.com/office/officeart/2005/8/quickstyle/simple5" qsCatId="simple" csTypeId="urn:microsoft.com/office/officeart/2005/8/colors/accent1_2" csCatId="accent1" phldr="1"/>
      <dgm:spPr/>
      <dgm:t>
        <a:bodyPr/>
        <a:lstStyle/>
        <a:p>
          <a:endParaRPr lang="es-EC"/>
        </a:p>
      </dgm:t>
    </dgm:pt>
    <dgm:pt modelId="{85380B39-5B2D-4DE1-A06B-93B4596572F6}">
      <dgm:prSet phldrT="[Texto]"/>
      <dgm:spPr/>
      <dgm:t>
        <a:bodyPr/>
        <a:lstStyle/>
        <a:p>
          <a:r>
            <a:rPr lang="es-EC" dirty="0" smtClean="0"/>
            <a:t>EVALUACIÓN</a:t>
          </a:r>
          <a:endParaRPr lang="es-EC" dirty="0"/>
        </a:p>
      </dgm:t>
    </dgm:pt>
    <dgm:pt modelId="{91412777-BFAD-41AA-B9A6-9B8E7080F9CE}" type="parTrans" cxnId="{073FE91C-9220-4E88-8294-03402F437DDD}">
      <dgm:prSet/>
      <dgm:spPr/>
      <dgm:t>
        <a:bodyPr/>
        <a:lstStyle/>
        <a:p>
          <a:endParaRPr lang="es-EC"/>
        </a:p>
      </dgm:t>
    </dgm:pt>
    <dgm:pt modelId="{E141669E-4C87-4EFA-B1BB-A21997A8B93E}" type="sibTrans" cxnId="{073FE91C-9220-4E88-8294-03402F437DDD}">
      <dgm:prSet/>
      <dgm:spPr/>
      <dgm:t>
        <a:bodyPr/>
        <a:lstStyle/>
        <a:p>
          <a:endParaRPr lang="es-EC"/>
        </a:p>
      </dgm:t>
    </dgm:pt>
    <dgm:pt modelId="{8DB22C99-14D5-4CA9-BC18-F002976ABA7C}">
      <dgm:prSet phldrT="[Texto]"/>
      <dgm:spPr>
        <a:solidFill>
          <a:schemeClr val="accent6">
            <a:lumMod val="75000"/>
          </a:schemeClr>
        </a:solidFill>
      </dgm:spPr>
      <dgm:t>
        <a:bodyPr/>
        <a:lstStyle/>
        <a:p>
          <a:r>
            <a:rPr lang="es-EC" dirty="0" smtClean="0"/>
            <a:t>Diagnóstica</a:t>
          </a:r>
          <a:endParaRPr lang="es-EC" dirty="0"/>
        </a:p>
      </dgm:t>
    </dgm:pt>
    <dgm:pt modelId="{1C14A754-AA86-49FF-84D2-8EB4E17E2BBD}" type="parTrans" cxnId="{678CC0B9-97E1-44F5-ACDC-A6105088FC50}">
      <dgm:prSet/>
      <dgm:spPr/>
      <dgm:t>
        <a:bodyPr/>
        <a:lstStyle/>
        <a:p>
          <a:endParaRPr lang="es-EC"/>
        </a:p>
      </dgm:t>
    </dgm:pt>
    <dgm:pt modelId="{78056B64-D0CF-42BA-BCA8-174749645737}" type="sibTrans" cxnId="{678CC0B9-97E1-44F5-ACDC-A6105088FC50}">
      <dgm:prSet/>
      <dgm:spPr/>
      <dgm:t>
        <a:bodyPr/>
        <a:lstStyle/>
        <a:p>
          <a:endParaRPr lang="es-EC"/>
        </a:p>
      </dgm:t>
    </dgm:pt>
    <dgm:pt modelId="{02F9A012-9565-4956-B0A9-308A8275AF28}">
      <dgm:prSet phldrT="[Texto]"/>
      <dgm:spPr>
        <a:solidFill>
          <a:schemeClr val="accent5">
            <a:lumMod val="75000"/>
          </a:schemeClr>
        </a:solidFill>
      </dgm:spPr>
      <dgm:t>
        <a:bodyPr/>
        <a:lstStyle/>
        <a:p>
          <a:r>
            <a:rPr lang="es-EC" dirty="0" smtClean="0"/>
            <a:t>Formativa</a:t>
          </a:r>
          <a:endParaRPr lang="es-EC" dirty="0"/>
        </a:p>
      </dgm:t>
    </dgm:pt>
    <dgm:pt modelId="{9D38236F-9C8B-4F2F-81B0-2CBEA86454B5}" type="parTrans" cxnId="{AB97E213-577B-4AFC-A060-0A2A6D3C7659}">
      <dgm:prSet/>
      <dgm:spPr/>
      <dgm:t>
        <a:bodyPr/>
        <a:lstStyle/>
        <a:p>
          <a:endParaRPr lang="es-EC"/>
        </a:p>
      </dgm:t>
    </dgm:pt>
    <dgm:pt modelId="{22B613A9-007F-4BA1-B50B-7CE885C2CE70}" type="sibTrans" cxnId="{AB97E213-577B-4AFC-A060-0A2A6D3C7659}">
      <dgm:prSet/>
      <dgm:spPr/>
      <dgm:t>
        <a:bodyPr/>
        <a:lstStyle/>
        <a:p>
          <a:endParaRPr lang="es-EC"/>
        </a:p>
      </dgm:t>
    </dgm:pt>
    <dgm:pt modelId="{CC9FF27A-CC7D-4EDA-A714-24419C715CF0}">
      <dgm:prSet phldrT="[Texto]"/>
      <dgm:spPr>
        <a:solidFill>
          <a:schemeClr val="accent4">
            <a:lumMod val="75000"/>
          </a:schemeClr>
        </a:solidFill>
      </dgm:spPr>
      <dgm:t>
        <a:bodyPr/>
        <a:lstStyle/>
        <a:p>
          <a:r>
            <a:rPr lang="es-EC" dirty="0" smtClean="0"/>
            <a:t>Sumativa </a:t>
          </a:r>
          <a:endParaRPr lang="es-EC" dirty="0"/>
        </a:p>
      </dgm:t>
    </dgm:pt>
    <dgm:pt modelId="{5C284DD3-B3BF-49CF-9081-C0510AFBF690}" type="parTrans" cxnId="{892CCA51-01C8-47D6-B725-78A0E6F3EB5E}">
      <dgm:prSet/>
      <dgm:spPr/>
      <dgm:t>
        <a:bodyPr/>
        <a:lstStyle/>
        <a:p>
          <a:endParaRPr lang="es-EC"/>
        </a:p>
      </dgm:t>
    </dgm:pt>
    <dgm:pt modelId="{56109962-2D02-4A15-9607-624CA8561531}" type="sibTrans" cxnId="{892CCA51-01C8-47D6-B725-78A0E6F3EB5E}">
      <dgm:prSet/>
      <dgm:spPr/>
      <dgm:t>
        <a:bodyPr/>
        <a:lstStyle/>
        <a:p>
          <a:endParaRPr lang="es-EC"/>
        </a:p>
      </dgm:t>
    </dgm:pt>
    <dgm:pt modelId="{78705578-B4F9-42C3-966D-9A346C51306B}" type="pres">
      <dgm:prSet presAssocID="{E9723356-3FF9-440B-AEFF-B18BAE9C4B3F}" presName="cycle" presStyleCnt="0">
        <dgm:presLayoutVars>
          <dgm:chMax val="1"/>
          <dgm:dir/>
          <dgm:animLvl val="ctr"/>
          <dgm:resizeHandles val="exact"/>
        </dgm:presLayoutVars>
      </dgm:prSet>
      <dgm:spPr/>
    </dgm:pt>
    <dgm:pt modelId="{0AEB0B17-B688-428D-BA25-18A99A9D36C6}" type="pres">
      <dgm:prSet presAssocID="{85380B39-5B2D-4DE1-A06B-93B4596572F6}" presName="centerShape" presStyleLbl="node0" presStyleIdx="0" presStyleCnt="1"/>
      <dgm:spPr/>
      <dgm:t>
        <a:bodyPr/>
        <a:lstStyle/>
        <a:p>
          <a:endParaRPr lang="es-EC"/>
        </a:p>
      </dgm:t>
    </dgm:pt>
    <dgm:pt modelId="{325E7245-0B28-4269-9A55-DBDCA1969F5B}" type="pres">
      <dgm:prSet presAssocID="{1C14A754-AA86-49FF-84D2-8EB4E17E2BBD}" presName="parTrans" presStyleLbl="bgSibTrans2D1" presStyleIdx="0" presStyleCnt="3"/>
      <dgm:spPr/>
    </dgm:pt>
    <dgm:pt modelId="{A1C947E5-B920-4826-9748-EA9F6FCECFC2}" type="pres">
      <dgm:prSet presAssocID="{8DB22C99-14D5-4CA9-BC18-F002976ABA7C}" presName="node" presStyleLbl="node1" presStyleIdx="0" presStyleCnt="3">
        <dgm:presLayoutVars>
          <dgm:bulletEnabled val="1"/>
        </dgm:presLayoutVars>
      </dgm:prSet>
      <dgm:spPr/>
    </dgm:pt>
    <dgm:pt modelId="{96BA96D8-8D7D-4164-BF3E-55FC48755C1E}" type="pres">
      <dgm:prSet presAssocID="{9D38236F-9C8B-4F2F-81B0-2CBEA86454B5}" presName="parTrans" presStyleLbl="bgSibTrans2D1" presStyleIdx="1" presStyleCnt="3"/>
      <dgm:spPr/>
    </dgm:pt>
    <dgm:pt modelId="{7E1B60A1-0688-4288-9E32-B80CDA6074D5}" type="pres">
      <dgm:prSet presAssocID="{02F9A012-9565-4956-B0A9-308A8275AF28}" presName="node" presStyleLbl="node1" presStyleIdx="1" presStyleCnt="3">
        <dgm:presLayoutVars>
          <dgm:bulletEnabled val="1"/>
        </dgm:presLayoutVars>
      </dgm:prSet>
      <dgm:spPr/>
    </dgm:pt>
    <dgm:pt modelId="{1271A356-6B20-41CC-A25A-3C5EC9CD43EE}" type="pres">
      <dgm:prSet presAssocID="{5C284DD3-B3BF-49CF-9081-C0510AFBF690}" presName="parTrans" presStyleLbl="bgSibTrans2D1" presStyleIdx="2" presStyleCnt="3"/>
      <dgm:spPr/>
    </dgm:pt>
    <dgm:pt modelId="{AFA00A94-6A0D-448B-A1A2-E2CF3E2D142C}" type="pres">
      <dgm:prSet presAssocID="{CC9FF27A-CC7D-4EDA-A714-24419C715CF0}" presName="node" presStyleLbl="node1" presStyleIdx="2" presStyleCnt="3">
        <dgm:presLayoutVars>
          <dgm:bulletEnabled val="1"/>
        </dgm:presLayoutVars>
      </dgm:prSet>
      <dgm:spPr/>
    </dgm:pt>
  </dgm:ptLst>
  <dgm:cxnLst>
    <dgm:cxn modelId="{346C25F0-281C-419C-BFFB-1740966BA5D9}" type="presOf" srcId="{CC9FF27A-CC7D-4EDA-A714-24419C715CF0}" destId="{AFA00A94-6A0D-448B-A1A2-E2CF3E2D142C}" srcOrd="0" destOrd="0" presId="urn:microsoft.com/office/officeart/2005/8/layout/radial4"/>
    <dgm:cxn modelId="{892CCA51-01C8-47D6-B725-78A0E6F3EB5E}" srcId="{85380B39-5B2D-4DE1-A06B-93B4596572F6}" destId="{CC9FF27A-CC7D-4EDA-A714-24419C715CF0}" srcOrd="2" destOrd="0" parTransId="{5C284DD3-B3BF-49CF-9081-C0510AFBF690}" sibTransId="{56109962-2D02-4A15-9607-624CA8561531}"/>
    <dgm:cxn modelId="{678CC0B9-97E1-44F5-ACDC-A6105088FC50}" srcId="{85380B39-5B2D-4DE1-A06B-93B4596572F6}" destId="{8DB22C99-14D5-4CA9-BC18-F002976ABA7C}" srcOrd="0" destOrd="0" parTransId="{1C14A754-AA86-49FF-84D2-8EB4E17E2BBD}" sibTransId="{78056B64-D0CF-42BA-BCA8-174749645737}"/>
    <dgm:cxn modelId="{96E9FCA6-59CE-4395-9149-1B4CAAC1B0F9}" type="presOf" srcId="{8DB22C99-14D5-4CA9-BC18-F002976ABA7C}" destId="{A1C947E5-B920-4826-9748-EA9F6FCECFC2}" srcOrd="0" destOrd="0" presId="urn:microsoft.com/office/officeart/2005/8/layout/radial4"/>
    <dgm:cxn modelId="{64350D9C-3A04-4F43-B662-48168224E8F2}" type="presOf" srcId="{02F9A012-9565-4956-B0A9-308A8275AF28}" destId="{7E1B60A1-0688-4288-9E32-B80CDA6074D5}" srcOrd="0" destOrd="0" presId="urn:microsoft.com/office/officeart/2005/8/layout/radial4"/>
    <dgm:cxn modelId="{DCEFF559-6433-4469-9DEF-29E2B6425DD9}" type="presOf" srcId="{1C14A754-AA86-49FF-84D2-8EB4E17E2BBD}" destId="{325E7245-0B28-4269-9A55-DBDCA1969F5B}" srcOrd="0" destOrd="0" presId="urn:microsoft.com/office/officeart/2005/8/layout/radial4"/>
    <dgm:cxn modelId="{7CDA5305-CCB5-4DC2-9CE8-FFB4457054A2}" type="presOf" srcId="{9D38236F-9C8B-4F2F-81B0-2CBEA86454B5}" destId="{96BA96D8-8D7D-4164-BF3E-55FC48755C1E}" srcOrd="0" destOrd="0" presId="urn:microsoft.com/office/officeart/2005/8/layout/radial4"/>
    <dgm:cxn modelId="{AB97E213-577B-4AFC-A060-0A2A6D3C7659}" srcId="{85380B39-5B2D-4DE1-A06B-93B4596572F6}" destId="{02F9A012-9565-4956-B0A9-308A8275AF28}" srcOrd="1" destOrd="0" parTransId="{9D38236F-9C8B-4F2F-81B0-2CBEA86454B5}" sibTransId="{22B613A9-007F-4BA1-B50B-7CE885C2CE70}"/>
    <dgm:cxn modelId="{26CA7C91-C6FB-4270-A102-FC40E4E37203}" type="presOf" srcId="{E9723356-3FF9-440B-AEFF-B18BAE9C4B3F}" destId="{78705578-B4F9-42C3-966D-9A346C51306B}" srcOrd="0" destOrd="0" presId="urn:microsoft.com/office/officeart/2005/8/layout/radial4"/>
    <dgm:cxn modelId="{2A3815B9-E4E4-4EAF-A01C-3F536128A414}" type="presOf" srcId="{5C284DD3-B3BF-49CF-9081-C0510AFBF690}" destId="{1271A356-6B20-41CC-A25A-3C5EC9CD43EE}" srcOrd="0" destOrd="0" presId="urn:microsoft.com/office/officeart/2005/8/layout/radial4"/>
    <dgm:cxn modelId="{3C8B687D-BF2C-405C-8826-4E38F1BC8B68}" type="presOf" srcId="{85380B39-5B2D-4DE1-A06B-93B4596572F6}" destId="{0AEB0B17-B688-428D-BA25-18A99A9D36C6}" srcOrd="0" destOrd="0" presId="urn:microsoft.com/office/officeart/2005/8/layout/radial4"/>
    <dgm:cxn modelId="{073FE91C-9220-4E88-8294-03402F437DDD}" srcId="{E9723356-3FF9-440B-AEFF-B18BAE9C4B3F}" destId="{85380B39-5B2D-4DE1-A06B-93B4596572F6}" srcOrd="0" destOrd="0" parTransId="{91412777-BFAD-41AA-B9A6-9B8E7080F9CE}" sibTransId="{E141669E-4C87-4EFA-B1BB-A21997A8B93E}"/>
    <dgm:cxn modelId="{0F6E61E1-0B99-4497-9A25-D6D54C0AC511}" type="presParOf" srcId="{78705578-B4F9-42C3-966D-9A346C51306B}" destId="{0AEB0B17-B688-428D-BA25-18A99A9D36C6}" srcOrd="0" destOrd="0" presId="urn:microsoft.com/office/officeart/2005/8/layout/radial4"/>
    <dgm:cxn modelId="{8A190853-52B8-421A-A967-6E34DB80A376}" type="presParOf" srcId="{78705578-B4F9-42C3-966D-9A346C51306B}" destId="{325E7245-0B28-4269-9A55-DBDCA1969F5B}" srcOrd="1" destOrd="0" presId="urn:microsoft.com/office/officeart/2005/8/layout/radial4"/>
    <dgm:cxn modelId="{DC9CCFE9-59D2-4892-A64B-9D4F9BA2991A}" type="presParOf" srcId="{78705578-B4F9-42C3-966D-9A346C51306B}" destId="{A1C947E5-B920-4826-9748-EA9F6FCECFC2}" srcOrd="2" destOrd="0" presId="urn:microsoft.com/office/officeart/2005/8/layout/radial4"/>
    <dgm:cxn modelId="{6C544417-9C35-4BC8-94CB-393A2E1511FF}" type="presParOf" srcId="{78705578-B4F9-42C3-966D-9A346C51306B}" destId="{96BA96D8-8D7D-4164-BF3E-55FC48755C1E}" srcOrd="3" destOrd="0" presId="urn:microsoft.com/office/officeart/2005/8/layout/radial4"/>
    <dgm:cxn modelId="{AC11B2A6-983E-4E61-A2A6-0544CA684921}" type="presParOf" srcId="{78705578-B4F9-42C3-966D-9A346C51306B}" destId="{7E1B60A1-0688-4288-9E32-B80CDA6074D5}" srcOrd="4" destOrd="0" presId="urn:microsoft.com/office/officeart/2005/8/layout/radial4"/>
    <dgm:cxn modelId="{5503E851-B96B-4E5A-9597-1C7EB9CFCC01}" type="presParOf" srcId="{78705578-B4F9-42C3-966D-9A346C51306B}" destId="{1271A356-6B20-41CC-A25A-3C5EC9CD43EE}" srcOrd="5" destOrd="0" presId="urn:microsoft.com/office/officeart/2005/8/layout/radial4"/>
    <dgm:cxn modelId="{BF3601E8-DCC3-424A-B8D1-67D4E97153E2}" type="presParOf" srcId="{78705578-B4F9-42C3-966D-9A346C51306B}" destId="{AFA00A94-6A0D-448B-A1A2-E2CF3E2D142C}"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765097-7419-48C2-A967-B7E399EEA561}"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s-EC"/>
        </a:p>
      </dgm:t>
    </dgm:pt>
    <dgm:pt modelId="{E8393B0E-2CDC-4E0D-867D-2E270769726D}">
      <dgm:prSet phldrT="[Texto]" custT="1"/>
      <dgm:spPr/>
      <dgm:t>
        <a:bodyPr/>
        <a:lstStyle/>
        <a:p>
          <a:pPr algn="ctr"/>
          <a:r>
            <a:rPr lang="es-EC" sz="3200" dirty="0" smtClean="0"/>
            <a:t>PRÁCTICA DOCENTE</a:t>
          </a:r>
          <a:endParaRPr lang="es-EC" sz="3200" dirty="0"/>
        </a:p>
      </dgm:t>
    </dgm:pt>
    <dgm:pt modelId="{9161F96D-8C31-4CF3-8EB4-C6330FF2B789}" type="parTrans" cxnId="{178181F7-6572-4956-A546-DD2B07ED570A}">
      <dgm:prSet/>
      <dgm:spPr/>
      <dgm:t>
        <a:bodyPr/>
        <a:lstStyle/>
        <a:p>
          <a:endParaRPr lang="es-EC" sz="3200"/>
        </a:p>
      </dgm:t>
    </dgm:pt>
    <dgm:pt modelId="{9DE1E4BD-7A4F-475A-B635-82835F97568A}" type="sibTrans" cxnId="{178181F7-6572-4956-A546-DD2B07ED570A}">
      <dgm:prSet/>
      <dgm:spPr/>
      <dgm:t>
        <a:bodyPr/>
        <a:lstStyle/>
        <a:p>
          <a:endParaRPr lang="es-EC" sz="3200"/>
        </a:p>
      </dgm:t>
    </dgm:pt>
    <dgm:pt modelId="{82811A98-10F4-44EA-83D5-81573BB77157}">
      <dgm:prSet phldrT="[Texto]" custT="1"/>
      <dgm:spPr/>
      <dgm:t>
        <a:bodyPr/>
        <a:lstStyle/>
        <a:p>
          <a:r>
            <a:rPr lang="es-EC" sz="3000" dirty="0" smtClean="0"/>
            <a:t>Demostración de capacidades para dirigir las actividades docentes</a:t>
          </a:r>
          <a:endParaRPr lang="es-EC" sz="3000" dirty="0"/>
        </a:p>
      </dgm:t>
    </dgm:pt>
    <dgm:pt modelId="{C8A8B727-354D-45C2-A90F-1086B85C3673}" type="parTrans" cxnId="{802D5091-183C-4BB1-9191-5CC173988A17}">
      <dgm:prSet/>
      <dgm:spPr/>
      <dgm:t>
        <a:bodyPr/>
        <a:lstStyle/>
        <a:p>
          <a:endParaRPr lang="es-EC" sz="3200"/>
        </a:p>
      </dgm:t>
    </dgm:pt>
    <dgm:pt modelId="{93DC2A80-958D-49DE-9BD6-1722DA9BB207}" type="sibTrans" cxnId="{802D5091-183C-4BB1-9191-5CC173988A17}">
      <dgm:prSet/>
      <dgm:spPr/>
      <dgm:t>
        <a:bodyPr/>
        <a:lstStyle/>
        <a:p>
          <a:endParaRPr lang="es-EC" sz="3200"/>
        </a:p>
      </dgm:t>
    </dgm:pt>
    <dgm:pt modelId="{37E4FA43-6AFF-4CE9-A53C-D45A33143BEA}" type="pres">
      <dgm:prSet presAssocID="{98765097-7419-48C2-A967-B7E399EEA561}" presName="linear" presStyleCnt="0">
        <dgm:presLayoutVars>
          <dgm:animLvl val="lvl"/>
          <dgm:resizeHandles val="exact"/>
        </dgm:presLayoutVars>
      </dgm:prSet>
      <dgm:spPr/>
      <dgm:t>
        <a:bodyPr/>
        <a:lstStyle/>
        <a:p>
          <a:endParaRPr lang="es-EC"/>
        </a:p>
      </dgm:t>
    </dgm:pt>
    <dgm:pt modelId="{82F1307A-D1EE-47EC-839B-AB28BF78E610}" type="pres">
      <dgm:prSet presAssocID="{E8393B0E-2CDC-4E0D-867D-2E270769726D}" presName="parentText" presStyleLbl="node1" presStyleIdx="0" presStyleCnt="1" custLinFactNeighborY="-8140">
        <dgm:presLayoutVars>
          <dgm:chMax val="0"/>
          <dgm:bulletEnabled val="1"/>
        </dgm:presLayoutVars>
      </dgm:prSet>
      <dgm:spPr/>
      <dgm:t>
        <a:bodyPr/>
        <a:lstStyle/>
        <a:p>
          <a:endParaRPr lang="es-EC"/>
        </a:p>
      </dgm:t>
    </dgm:pt>
    <dgm:pt modelId="{7A1B4CAA-16F6-4BFC-9D4F-163E50C43F91}" type="pres">
      <dgm:prSet presAssocID="{E8393B0E-2CDC-4E0D-867D-2E270769726D}" presName="childText" presStyleLbl="revTx" presStyleIdx="0" presStyleCnt="1">
        <dgm:presLayoutVars>
          <dgm:bulletEnabled val="1"/>
        </dgm:presLayoutVars>
      </dgm:prSet>
      <dgm:spPr/>
      <dgm:t>
        <a:bodyPr/>
        <a:lstStyle/>
        <a:p>
          <a:endParaRPr lang="es-EC"/>
        </a:p>
      </dgm:t>
    </dgm:pt>
  </dgm:ptLst>
  <dgm:cxnLst>
    <dgm:cxn modelId="{E296799F-1611-48FC-94C9-8B57150A0886}" type="presOf" srcId="{98765097-7419-48C2-A967-B7E399EEA561}" destId="{37E4FA43-6AFF-4CE9-A53C-D45A33143BEA}" srcOrd="0" destOrd="0" presId="urn:microsoft.com/office/officeart/2005/8/layout/vList2"/>
    <dgm:cxn modelId="{178181F7-6572-4956-A546-DD2B07ED570A}" srcId="{98765097-7419-48C2-A967-B7E399EEA561}" destId="{E8393B0E-2CDC-4E0D-867D-2E270769726D}" srcOrd="0" destOrd="0" parTransId="{9161F96D-8C31-4CF3-8EB4-C6330FF2B789}" sibTransId="{9DE1E4BD-7A4F-475A-B635-82835F97568A}"/>
    <dgm:cxn modelId="{B8EA2A48-2132-477C-B584-ACA3A5931EAB}" type="presOf" srcId="{82811A98-10F4-44EA-83D5-81573BB77157}" destId="{7A1B4CAA-16F6-4BFC-9D4F-163E50C43F91}" srcOrd="0" destOrd="0" presId="urn:microsoft.com/office/officeart/2005/8/layout/vList2"/>
    <dgm:cxn modelId="{802D5091-183C-4BB1-9191-5CC173988A17}" srcId="{E8393B0E-2CDC-4E0D-867D-2E270769726D}" destId="{82811A98-10F4-44EA-83D5-81573BB77157}" srcOrd="0" destOrd="0" parTransId="{C8A8B727-354D-45C2-A90F-1086B85C3673}" sibTransId="{93DC2A80-958D-49DE-9BD6-1722DA9BB207}"/>
    <dgm:cxn modelId="{16E8963D-C601-48D0-8560-B155067E7C4D}" type="presOf" srcId="{E8393B0E-2CDC-4E0D-867D-2E270769726D}" destId="{82F1307A-D1EE-47EC-839B-AB28BF78E610}" srcOrd="0" destOrd="0" presId="urn:microsoft.com/office/officeart/2005/8/layout/vList2"/>
    <dgm:cxn modelId="{0837B84A-4DA8-40C9-9F22-8A670DC8045A}" type="presParOf" srcId="{37E4FA43-6AFF-4CE9-A53C-D45A33143BEA}" destId="{82F1307A-D1EE-47EC-839B-AB28BF78E610}" srcOrd="0" destOrd="0" presId="urn:microsoft.com/office/officeart/2005/8/layout/vList2"/>
    <dgm:cxn modelId="{6DEB5242-EA93-45AA-9FFD-9450548ED6E5}" type="presParOf" srcId="{37E4FA43-6AFF-4CE9-A53C-D45A33143BEA}" destId="{7A1B4CAA-16F6-4BFC-9D4F-163E50C43F91}" srcOrd="1" destOrd="0" presId="urn:microsoft.com/office/officeart/2005/8/layout/vList2"/>
  </dgm:cxnLst>
  <dgm:bg>
    <a:solidFill>
      <a:schemeClr val="accent1">
        <a:lumMod val="20000"/>
        <a:lumOff val="80000"/>
      </a:schemeClr>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95034B-FBB2-4C13-AF19-9D80B6EDB326}"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s-EC"/>
        </a:p>
      </dgm:t>
    </dgm:pt>
    <dgm:pt modelId="{98E3BB08-5552-4E96-AD0B-B63BA726D88F}">
      <dgm:prSet phldrT="[Texto]"/>
      <dgm:spPr/>
      <dgm:t>
        <a:bodyPr/>
        <a:lstStyle/>
        <a:p>
          <a:r>
            <a:rPr lang="es-ES" dirty="0" smtClean="0"/>
            <a:t>¿Cómo incide la falta de tratamiento de la totalidad de los contenidos planificados de las diversas asignaturas por parte de los docentes de la ESMIL en la formación profesional de los cadetes?</a:t>
          </a:r>
          <a:endParaRPr lang="es-EC" dirty="0"/>
        </a:p>
      </dgm:t>
    </dgm:pt>
    <dgm:pt modelId="{241DD078-8BBD-40BB-9C24-6EAF03CD2CFD}" type="parTrans" cxnId="{2A490181-6AB8-4A0E-AB2C-51C91F835EEE}">
      <dgm:prSet/>
      <dgm:spPr/>
      <dgm:t>
        <a:bodyPr/>
        <a:lstStyle/>
        <a:p>
          <a:endParaRPr lang="es-EC"/>
        </a:p>
      </dgm:t>
    </dgm:pt>
    <dgm:pt modelId="{14C486DD-20DF-40A1-9574-DBA9EF4AA825}" type="sibTrans" cxnId="{2A490181-6AB8-4A0E-AB2C-51C91F835EEE}">
      <dgm:prSet/>
      <dgm:spPr/>
      <dgm:t>
        <a:bodyPr/>
        <a:lstStyle/>
        <a:p>
          <a:endParaRPr lang="es-EC"/>
        </a:p>
      </dgm:t>
    </dgm:pt>
    <dgm:pt modelId="{15F65231-4824-4A38-AACE-08091A72CEC7}">
      <dgm:prSet/>
      <dgm:spPr>
        <a:solidFill>
          <a:schemeClr val="accent5">
            <a:lumMod val="60000"/>
            <a:lumOff val="40000"/>
          </a:schemeClr>
        </a:solidFill>
      </dgm:spPr>
      <dgm:t>
        <a:bodyPr/>
        <a:lstStyle/>
        <a:p>
          <a:r>
            <a:rPr lang="es-ES" smtClean="0"/>
            <a:t>¿Cómo incide la aplicación de la metodología y el uso de los medios o recursos didácticos utilizados por los docentes de la ESMIL en el proceso enseñanza-aprendizaje de los cadetes?</a:t>
          </a:r>
          <a:endParaRPr lang="es-EC"/>
        </a:p>
      </dgm:t>
    </dgm:pt>
    <dgm:pt modelId="{1C8D255B-D534-4B1D-B5B8-C76695EE1103}" type="parTrans" cxnId="{C3AAA514-5D0E-47AA-9C44-CB9ED4141644}">
      <dgm:prSet/>
      <dgm:spPr/>
      <dgm:t>
        <a:bodyPr/>
        <a:lstStyle/>
        <a:p>
          <a:endParaRPr lang="es-EC"/>
        </a:p>
      </dgm:t>
    </dgm:pt>
    <dgm:pt modelId="{53309C69-2C22-4339-9907-1F2F7C16C6E7}" type="sibTrans" cxnId="{C3AAA514-5D0E-47AA-9C44-CB9ED4141644}">
      <dgm:prSet/>
      <dgm:spPr/>
      <dgm:t>
        <a:bodyPr/>
        <a:lstStyle/>
        <a:p>
          <a:endParaRPr lang="es-EC"/>
        </a:p>
      </dgm:t>
    </dgm:pt>
    <dgm:pt modelId="{2177A900-CA0E-48FC-819F-C27399CFE473}">
      <dgm:prSet/>
      <dgm:spPr>
        <a:solidFill>
          <a:schemeClr val="accent4">
            <a:lumMod val="75000"/>
          </a:schemeClr>
        </a:solidFill>
      </dgm:spPr>
      <dgm:t>
        <a:bodyPr/>
        <a:lstStyle/>
        <a:p>
          <a:r>
            <a:rPr lang="es-ES" smtClean="0"/>
            <a:t>¿De qué manera afecta el tipo de evaluación de los aprendizajes que se realiza en la ESMIL en el proceso enseñanza-aprendizaje de los cadetes? </a:t>
          </a:r>
          <a:endParaRPr lang="es-EC"/>
        </a:p>
      </dgm:t>
    </dgm:pt>
    <dgm:pt modelId="{70D51857-6AD4-410C-9EFE-6AAEAC449F7D}" type="parTrans" cxnId="{8A48BF0C-38F4-450F-9081-7C85348D17D0}">
      <dgm:prSet/>
      <dgm:spPr/>
      <dgm:t>
        <a:bodyPr/>
        <a:lstStyle/>
        <a:p>
          <a:endParaRPr lang="es-EC"/>
        </a:p>
      </dgm:t>
    </dgm:pt>
    <dgm:pt modelId="{4D323C25-9136-44AC-BEC8-323066D09A1F}" type="sibTrans" cxnId="{8A48BF0C-38F4-450F-9081-7C85348D17D0}">
      <dgm:prSet/>
      <dgm:spPr/>
      <dgm:t>
        <a:bodyPr/>
        <a:lstStyle/>
        <a:p>
          <a:endParaRPr lang="es-EC"/>
        </a:p>
      </dgm:t>
    </dgm:pt>
    <dgm:pt modelId="{CBB3796D-CB4C-4D51-8C80-E4C867D9DD11}" type="pres">
      <dgm:prSet presAssocID="{DD95034B-FBB2-4C13-AF19-9D80B6EDB326}" presName="diagram" presStyleCnt="0">
        <dgm:presLayoutVars>
          <dgm:dir/>
          <dgm:resizeHandles val="exact"/>
        </dgm:presLayoutVars>
      </dgm:prSet>
      <dgm:spPr/>
      <dgm:t>
        <a:bodyPr/>
        <a:lstStyle/>
        <a:p>
          <a:endParaRPr lang="es-EC"/>
        </a:p>
      </dgm:t>
    </dgm:pt>
    <dgm:pt modelId="{464F7783-4A03-41DD-ACAB-795B563A7AE8}" type="pres">
      <dgm:prSet presAssocID="{98E3BB08-5552-4E96-AD0B-B63BA726D88F}" presName="node" presStyleLbl="node1" presStyleIdx="0" presStyleCnt="3" custAng="20185909" custLinFactNeighborX="-30833" custLinFactNeighborY="18569">
        <dgm:presLayoutVars>
          <dgm:bulletEnabled val="1"/>
        </dgm:presLayoutVars>
      </dgm:prSet>
      <dgm:spPr>
        <a:prstGeom prst="foldedCorner">
          <a:avLst/>
        </a:prstGeom>
      </dgm:spPr>
      <dgm:t>
        <a:bodyPr/>
        <a:lstStyle/>
        <a:p>
          <a:endParaRPr lang="es-EC"/>
        </a:p>
      </dgm:t>
    </dgm:pt>
    <dgm:pt modelId="{B06FA6A6-F254-4973-B81E-0BF4E7B88AF9}" type="pres">
      <dgm:prSet presAssocID="{14C486DD-20DF-40A1-9574-DBA9EF4AA825}" presName="sibTrans" presStyleCnt="0"/>
      <dgm:spPr/>
    </dgm:pt>
    <dgm:pt modelId="{93834D1D-F0E7-4D62-AE28-0EC85231523E}" type="pres">
      <dgm:prSet presAssocID="{15F65231-4824-4A38-AACE-08091A72CEC7}" presName="node" presStyleLbl="node1" presStyleIdx="1" presStyleCnt="3" custAng="860987" custLinFactNeighborX="26327" custLinFactNeighborY="17446">
        <dgm:presLayoutVars>
          <dgm:bulletEnabled val="1"/>
        </dgm:presLayoutVars>
      </dgm:prSet>
      <dgm:spPr>
        <a:prstGeom prst="foldedCorner">
          <a:avLst/>
        </a:prstGeom>
      </dgm:spPr>
      <dgm:t>
        <a:bodyPr/>
        <a:lstStyle/>
        <a:p>
          <a:endParaRPr lang="es-EC"/>
        </a:p>
      </dgm:t>
    </dgm:pt>
    <dgm:pt modelId="{7625E3B7-2CD7-4424-8DF9-7FBE6D058BE5}" type="pres">
      <dgm:prSet presAssocID="{53309C69-2C22-4339-9907-1F2F7C16C6E7}" presName="sibTrans" presStyleCnt="0"/>
      <dgm:spPr/>
    </dgm:pt>
    <dgm:pt modelId="{FEE4E595-0310-479F-9CED-76E1B72C376F}" type="pres">
      <dgm:prSet presAssocID="{2177A900-CA0E-48FC-819F-C27399CFE473}" presName="node" presStyleLbl="node1" presStyleIdx="2" presStyleCnt="3" custAng="21127954" custLinFactNeighborX="-1013" custLinFactNeighborY="-15750">
        <dgm:presLayoutVars>
          <dgm:bulletEnabled val="1"/>
        </dgm:presLayoutVars>
      </dgm:prSet>
      <dgm:spPr>
        <a:prstGeom prst="foldedCorner">
          <a:avLst/>
        </a:prstGeom>
      </dgm:spPr>
      <dgm:t>
        <a:bodyPr/>
        <a:lstStyle/>
        <a:p>
          <a:endParaRPr lang="es-EC"/>
        </a:p>
      </dgm:t>
    </dgm:pt>
  </dgm:ptLst>
  <dgm:cxnLst>
    <dgm:cxn modelId="{DB0BC05B-76B8-44C1-A8E4-4EEEB3891174}" type="presOf" srcId="{DD95034B-FBB2-4C13-AF19-9D80B6EDB326}" destId="{CBB3796D-CB4C-4D51-8C80-E4C867D9DD11}" srcOrd="0" destOrd="0" presId="urn:microsoft.com/office/officeart/2005/8/layout/default"/>
    <dgm:cxn modelId="{8A48BF0C-38F4-450F-9081-7C85348D17D0}" srcId="{DD95034B-FBB2-4C13-AF19-9D80B6EDB326}" destId="{2177A900-CA0E-48FC-819F-C27399CFE473}" srcOrd="2" destOrd="0" parTransId="{70D51857-6AD4-410C-9EFE-6AAEAC449F7D}" sibTransId="{4D323C25-9136-44AC-BEC8-323066D09A1F}"/>
    <dgm:cxn modelId="{C8C98119-5BF9-42DC-96FA-BC9C7577B986}" type="presOf" srcId="{98E3BB08-5552-4E96-AD0B-B63BA726D88F}" destId="{464F7783-4A03-41DD-ACAB-795B563A7AE8}" srcOrd="0" destOrd="0" presId="urn:microsoft.com/office/officeart/2005/8/layout/default"/>
    <dgm:cxn modelId="{765DDE78-2511-459C-A3CA-C018D19C80B3}" type="presOf" srcId="{15F65231-4824-4A38-AACE-08091A72CEC7}" destId="{93834D1D-F0E7-4D62-AE28-0EC85231523E}" srcOrd="0" destOrd="0" presId="urn:microsoft.com/office/officeart/2005/8/layout/default"/>
    <dgm:cxn modelId="{C3AAA514-5D0E-47AA-9C44-CB9ED4141644}" srcId="{DD95034B-FBB2-4C13-AF19-9D80B6EDB326}" destId="{15F65231-4824-4A38-AACE-08091A72CEC7}" srcOrd="1" destOrd="0" parTransId="{1C8D255B-D534-4B1D-B5B8-C76695EE1103}" sibTransId="{53309C69-2C22-4339-9907-1F2F7C16C6E7}"/>
    <dgm:cxn modelId="{6C04D748-FFFB-46DF-9957-52C9155A33FE}" type="presOf" srcId="{2177A900-CA0E-48FC-819F-C27399CFE473}" destId="{FEE4E595-0310-479F-9CED-76E1B72C376F}" srcOrd="0" destOrd="0" presId="urn:microsoft.com/office/officeart/2005/8/layout/default"/>
    <dgm:cxn modelId="{2A490181-6AB8-4A0E-AB2C-51C91F835EEE}" srcId="{DD95034B-FBB2-4C13-AF19-9D80B6EDB326}" destId="{98E3BB08-5552-4E96-AD0B-B63BA726D88F}" srcOrd="0" destOrd="0" parTransId="{241DD078-8BBD-40BB-9C24-6EAF03CD2CFD}" sibTransId="{14C486DD-20DF-40A1-9574-DBA9EF4AA825}"/>
    <dgm:cxn modelId="{3A1D198C-B2B6-4BDF-BDFA-5D68532C7113}" type="presParOf" srcId="{CBB3796D-CB4C-4D51-8C80-E4C867D9DD11}" destId="{464F7783-4A03-41DD-ACAB-795B563A7AE8}" srcOrd="0" destOrd="0" presId="urn:microsoft.com/office/officeart/2005/8/layout/default"/>
    <dgm:cxn modelId="{1B44F421-0E7D-4820-B613-86A7163405AC}" type="presParOf" srcId="{CBB3796D-CB4C-4D51-8C80-E4C867D9DD11}" destId="{B06FA6A6-F254-4973-B81E-0BF4E7B88AF9}" srcOrd="1" destOrd="0" presId="urn:microsoft.com/office/officeart/2005/8/layout/default"/>
    <dgm:cxn modelId="{4E856849-7A54-40D0-B607-8E8C42BA3C3F}" type="presParOf" srcId="{CBB3796D-CB4C-4D51-8C80-E4C867D9DD11}" destId="{93834D1D-F0E7-4D62-AE28-0EC85231523E}" srcOrd="2" destOrd="0" presId="urn:microsoft.com/office/officeart/2005/8/layout/default"/>
    <dgm:cxn modelId="{3DA01076-D912-4321-B137-77E69C2C0030}" type="presParOf" srcId="{CBB3796D-CB4C-4D51-8C80-E4C867D9DD11}" destId="{7625E3B7-2CD7-4424-8DF9-7FBE6D058BE5}" srcOrd="3" destOrd="0" presId="urn:microsoft.com/office/officeart/2005/8/layout/default"/>
    <dgm:cxn modelId="{6CBEBA21-CC06-47C2-AEE8-58D7A883C13D}" type="presParOf" srcId="{CBB3796D-CB4C-4D51-8C80-E4C867D9DD11}" destId="{FEE4E595-0310-479F-9CED-76E1B72C376F}"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FCD95C60-C222-4BD1-A528-F65BD8D7434B}"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s-EC"/>
        </a:p>
      </dgm:t>
    </dgm:pt>
    <dgm:pt modelId="{F18EA6C0-3598-4DCB-885C-611ACCBD8743}">
      <dgm:prSet/>
      <dgm:spPr>
        <a:solidFill>
          <a:schemeClr val="bg2">
            <a:lumMod val="75000"/>
          </a:schemeClr>
        </a:solidFill>
      </dgm:spPr>
      <dgm:t>
        <a:bodyPr/>
        <a:lstStyle/>
        <a:p>
          <a:r>
            <a:rPr lang="es-ES" dirty="0" smtClean="0"/>
            <a:t>¿En qué medida incide la improvisación de las clases por parte de los docentes de la ESMIL  en el proceso de enseñanza y aprendizaje de los cadetes?</a:t>
          </a:r>
          <a:endParaRPr lang="es-EC" dirty="0"/>
        </a:p>
      </dgm:t>
    </dgm:pt>
    <dgm:pt modelId="{EB99F127-6C62-4EA4-9960-C170B99E81A1}" type="parTrans" cxnId="{3911491B-11D7-4703-BA0E-E8C214D3A513}">
      <dgm:prSet/>
      <dgm:spPr/>
      <dgm:t>
        <a:bodyPr/>
        <a:lstStyle/>
        <a:p>
          <a:endParaRPr lang="es-EC"/>
        </a:p>
      </dgm:t>
    </dgm:pt>
    <dgm:pt modelId="{E9A588E7-8085-4105-93C5-E77F926E8EBB}" type="sibTrans" cxnId="{3911491B-11D7-4703-BA0E-E8C214D3A513}">
      <dgm:prSet/>
      <dgm:spPr/>
      <dgm:t>
        <a:bodyPr/>
        <a:lstStyle/>
        <a:p>
          <a:endParaRPr lang="es-EC"/>
        </a:p>
      </dgm:t>
    </dgm:pt>
    <dgm:pt modelId="{18986700-B71C-497E-A581-194D3EC81EDD}">
      <dgm:prSet/>
      <dgm:spPr/>
      <dgm:t>
        <a:bodyPr/>
        <a:lstStyle/>
        <a:p>
          <a:r>
            <a:rPr lang="es-ES" smtClean="0"/>
            <a:t>¿Cómo afecta la resistencia al cambio tecnológico de los docentes de la ESMIL en la receptividad científica y afectiva de los cadetes? </a:t>
          </a:r>
          <a:endParaRPr lang="es-EC"/>
        </a:p>
      </dgm:t>
    </dgm:pt>
    <dgm:pt modelId="{3D758382-EC46-42C3-A8F1-F7979FC1F71B}" type="parTrans" cxnId="{8D5DF469-473D-469A-B29E-906DC3B130CA}">
      <dgm:prSet/>
      <dgm:spPr/>
      <dgm:t>
        <a:bodyPr/>
        <a:lstStyle/>
        <a:p>
          <a:endParaRPr lang="es-EC"/>
        </a:p>
      </dgm:t>
    </dgm:pt>
    <dgm:pt modelId="{8A8524E4-3315-4990-A9ED-B932B197D53F}" type="sibTrans" cxnId="{8D5DF469-473D-469A-B29E-906DC3B130CA}">
      <dgm:prSet/>
      <dgm:spPr/>
      <dgm:t>
        <a:bodyPr/>
        <a:lstStyle/>
        <a:p>
          <a:endParaRPr lang="es-EC"/>
        </a:p>
      </dgm:t>
    </dgm:pt>
    <dgm:pt modelId="{0FCF3901-F4BA-4816-853D-F940724E6623}">
      <dgm:prSet/>
      <dgm:spPr>
        <a:solidFill>
          <a:schemeClr val="accent1">
            <a:lumMod val="60000"/>
            <a:lumOff val="40000"/>
          </a:schemeClr>
        </a:solidFill>
      </dgm:spPr>
      <dgm:t>
        <a:bodyPr/>
        <a:lstStyle/>
        <a:p>
          <a:r>
            <a:rPr lang="es-ES" smtClean="0"/>
            <a:t>¿Cómo afecta la relación didáctica docente-alumno de la ESMIL en  la construcción de aprendizajes significativos?</a:t>
          </a:r>
          <a:endParaRPr lang="es-EC"/>
        </a:p>
      </dgm:t>
    </dgm:pt>
    <dgm:pt modelId="{2CD25F8C-B311-4C0C-82C6-51F8C11913E1}" type="parTrans" cxnId="{0182FD25-F8BA-4AF6-846C-BFA04BC29279}">
      <dgm:prSet/>
      <dgm:spPr/>
      <dgm:t>
        <a:bodyPr/>
        <a:lstStyle/>
        <a:p>
          <a:endParaRPr lang="es-EC"/>
        </a:p>
      </dgm:t>
    </dgm:pt>
    <dgm:pt modelId="{05137278-8571-4DF3-A62C-1CAED87AED7B}" type="sibTrans" cxnId="{0182FD25-F8BA-4AF6-846C-BFA04BC29279}">
      <dgm:prSet/>
      <dgm:spPr/>
      <dgm:t>
        <a:bodyPr/>
        <a:lstStyle/>
        <a:p>
          <a:endParaRPr lang="es-EC"/>
        </a:p>
      </dgm:t>
    </dgm:pt>
    <dgm:pt modelId="{4113D9A1-3472-4433-949D-F8CAEE8BD27A}" type="pres">
      <dgm:prSet presAssocID="{FCD95C60-C222-4BD1-A528-F65BD8D7434B}" presName="diagram" presStyleCnt="0">
        <dgm:presLayoutVars>
          <dgm:dir/>
          <dgm:resizeHandles val="exact"/>
        </dgm:presLayoutVars>
      </dgm:prSet>
      <dgm:spPr/>
      <dgm:t>
        <a:bodyPr/>
        <a:lstStyle/>
        <a:p>
          <a:endParaRPr lang="es-EC"/>
        </a:p>
      </dgm:t>
    </dgm:pt>
    <dgm:pt modelId="{64A29CE4-A096-4B08-8CE3-9DC7764EED82}" type="pres">
      <dgm:prSet presAssocID="{F18EA6C0-3598-4DCB-885C-611ACCBD8743}" presName="node" presStyleLbl="node1" presStyleIdx="0" presStyleCnt="3" custAng="1072144" custLinFactNeighborX="-10073" custLinFactNeighborY="-10246">
        <dgm:presLayoutVars>
          <dgm:bulletEnabled val="1"/>
        </dgm:presLayoutVars>
      </dgm:prSet>
      <dgm:spPr>
        <a:prstGeom prst="foldedCorner">
          <a:avLst/>
        </a:prstGeom>
      </dgm:spPr>
      <dgm:t>
        <a:bodyPr/>
        <a:lstStyle/>
        <a:p>
          <a:endParaRPr lang="es-EC"/>
        </a:p>
      </dgm:t>
    </dgm:pt>
    <dgm:pt modelId="{2F839F2C-AE1F-4497-A4EE-24409C846CA9}" type="pres">
      <dgm:prSet presAssocID="{E9A588E7-8085-4105-93C5-E77F926E8EBB}" presName="sibTrans" presStyleCnt="0"/>
      <dgm:spPr/>
    </dgm:pt>
    <dgm:pt modelId="{33EE2BA2-746F-41C7-B0D0-5B63FE1A85E9}" type="pres">
      <dgm:prSet presAssocID="{18986700-B71C-497E-A581-194D3EC81EDD}" presName="node" presStyleLbl="node1" presStyleIdx="1" presStyleCnt="3" custAng="0" custLinFactY="13345" custLinFactNeighborX="-63804" custLinFactNeighborY="100000">
        <dgm:presLayoutVars>
          <dgm:bulletEnabled val="1"/>
        </dgm:presLayoutVars>
      </dgm:prSet>
      <dgm:spPr>
        <a:prstGeom prst="foldedCorner">
          <a:avLst/>
        </a:prstGeom>
      </dgm:spPr>
      <dgm:t>
        <a:bodyPr/>
        <a:lstStyle/>
        <a:p>
          <a:endParaRPr lang="es-EC"/>
        </a:p>
      </dgm:t>
    </dgm:pt>
    <dgm:pt modelId="{9F171CB8-333B-48F9-8A2B-36502207DB29}" type="pres">
      <dgm:prSet presAssocID="{8A8524E4-3315-4990-A9ED-B932B197D53F}" presName="sibTrans" presStyleCnt="0"/>
      <dgm:spPr/>
    </dgm:pt>
    <dgm:pt modelId="{48DCB3DF-0229-4DC7-B9A8-FF428DD950D8}" type="pres">
      <dgm:prSet presAssocID="{0FCF3901-F4BA-4816-853D-F940724E6623}" presName="node" presStyleLbl="node1" presStyleIdx="2" presStyleCnt="3" custAng="20592552" custLinFactY="-12636" custLinFactNeighborX="70397" custLinFactNeighborY="-100000">
        <dgm:presLayoutVars>
          <dgm:bulletEnabled val="1"/>
        </dgm:presLayoutVars>
      </dgm:prSet>
      <dgm:spPr>
        <a:prstGeom prst="foldedCorner">
          <a:avLst/>
        </a:prstGeom>
      </dgm:spPr>
      <dgm:t>
        <a:bodyPr/>
        <a:lstStyle/>
        <a:p>
          <a:endParaRPr lang="es-EC"/>
        </a:p>
      </dgm:t>
    </dgm:pt>
  </dgm:ptLst>
  <dgm:cxnLst>
    <dgm:cxn modelId="{3922F5E2-479F-48EA-B984-8880746D52C7}" type="presOf" srcId="{18986700-B71C-497E-A581-194D3EC81EDD}" destId="{33EE2BA2-746F-41C7-B0D0-5B63FE1A85E9}" srcOrd="0" destOrd="0" presId="urn:microsoft.com/office/officeart/2005/8/layout/default"/>
    <dgm:cxn modelId="{3911491B-11D7-4703-BA0E-E8C214D3A513}" srcId="{FCD95C60-C222-4BD1-A528-F65BD8D7434B}" destId="{F18EA6C0-3598-4DCB-885C-611ACCBD8743}" srcOrd="0" destOrd="0" parTransId="{EB99F127-6C62-4EA4-9960-C170B99E81A1}" sibTransId="{E9A588E7-8085-4105-93C5-E77F926E8EBB}"/>
    <dgm:cxn modelId="{3BB355CB-FA9D-4F2A-B9E3-D6AEFAC6373A}" type="presOf" srcId="{FCD95C60-C222-4BD1-A528-F65BD8D7434B}" destId="{4113D9A1-3472-4433-949D-F8CAEE8BD27A}" srcOrd="0" destOrd="0" presId="urn:microsoft.com/office/officeart/2005/8/layout/default"/>
    <dgm:cxn modelId="{0182FD25-F8BA-4AF6-846C-BFA04BC29279}" srcId="{FCD95C60-C222-4BD1-A528-F65BD8D7434B}" destId="{0FCF3901-F4BA-4816-853D-F940724E6623}" srcOrd="2" destOrd="0" parTransId="{2CD25F8C-B311-4C0C-82C6-51F8C11913E1}" sibTransId="{05137278-8571-4DF3-A62C-1CAED87AED7B}"/>
    <dgm:cxn modelId="{E92FED3D-0150-44D0-92DB-2157640CCE72}" type="presOf" srcId="{0FCF3901-F4BA-4816-853D-F940724E6623}" destId="{48DCB3DF-0229-4DC7-B9A8-FF428DD950D8}" srcOrd="0" destOrd="0" presId="urn:microsoft.com/office/officeart/2005/8/layout/default"/>
    <dgm:cxn modelId="{5B1A2104-CE36-4593-BB5B-E3311F0C4E79}" type="presOf" srcId="{F18EA6C0-3598-4DCB-885C-611ACCBD8743}" destId="{64A29CE4-A096-4B08-8CE3-9DC7764EED82}" srcOrd="0" destOrd="0" presId="urn:microsoft.com/office/officeart/2005/8/layout/default"/>
    <dgm:cxn modelId="{8D5DF469-473D-469A-B29E-906DC3B130CA}" srcId="{FCD95C60-C222-4BD1-A528-F65BD8D7434B}" destId="{18986700-B71C-497E-A581-194D3EC81EDD}" srcOrd="1" destOrd="0" parTransId="{3D758382-EC46-42C3-A8F1-F7979FC1F71B}" sibTransId="{8A8524E4-3315-4990-A9ED-B932B197D53F}"/>
    <dgm:cxn modelId="{3FE1D1A4-CC97-45BC-AA79-F76BC76EB227}" type="presParOf" srcId="{4113D9A1-3472-4433-949D-F8CAEE8BD27A}" destId="{64A29CE4-A096-4B08-8CE3-9DC7764EED82}" srcOrd="0" destOrd="0" presId="urn:microsoft.com/office/officeart/2005/8/layout/default"/>
    <dgm:cxn modelId="{87639A4B-2D0F-4665-85FA-01F8BBD56809}" type="presParOf" srcId="{4113D9A1-3472-4433-949D-F8CAEE8BD27A}" destId="{2F839F2C-AE1F-4497-A4EE-24409C846CA9}" srcOrd="1" destOrd="0" presId="urn:microsoft.com/office/officeart/2005/8/layout/default"/>
    <dgm:cxn modelId="{E4BD5E8B-1955-4A82-A20D-E2CA78BF984E}" type="presParOf" srcId="{4113D9A1-3472-4433-949D-F8CAEE8BD27A}" destId="{33EE2BA2-746F-41C7-B0D0-5B63FE1A85E9}" srcOrd="2" destOrd="0" presId="urn:microsoft.com/office/officeart/2005/8/layout/default"/>
    <dgm:cxn modelId="{6ECC0153-BD20-4E0B-A33D-776079D67BFE}" type="presParOf" srcId="{4113D9A1-3472-4433-949D-F8CAEE8BD27A}" destId="{9F171CB8-333B-48F9-8A2B-36502207DB29}" srcOrd="3" destOrd="0" presId="urn:microsoft.com/office/officeart/2005/8/layout/default"/>
    <dgm:cxn modelId="{86628BD4-5279-44C3-AC43-00CC98BCD3DF}" type="presParOf" srcId="{4113D9A1-3472-4433-949D-F8CAEE8BD27A}" destId="{48DCB3DF-0229-4DC7-B9A8-FF428DD950D8}"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0B2109-349D-48D4-93D8-964C111F33EE}"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s-EC"/>
        </a:p>
      </dgm:t>
    </dgm:pt>
    <dgm:pt modelId="{06102A79-1ADE-4086-AEB9-583B186ADC46}">
      <dgm:prSet phldrT="[Texto]"/>
      <dgm:spPr>
        <a:solidFill>
          <a:schemeClr val="accent3">
            <a:lumMod val="75000"/>
          </a:schemeClr>
        </a:solidFill>
      </dgm:spPr>
      <dgm:t>
        <a:bodyPr/>
        <a:lstStyle/>
        <a:p>
          <a:r>
            <a:rPr lang="es-ES" dirty="0" smtClean="0"/>
            <a:t>¿En que repercute el no cumplimiento de la carga horaria en la asimilación de los contenidos en los cadetes?</a:t>
          </a:r>
          <a:endParaRPr lang="es-EC" dirty="0"/>
        </a:p>
      </dgm:t>
    </dgm:pt>
    <dgm:pt modelId="{938431A1-DFC4-4384-B348-06B0ED85A4DA}" type="parTrans" cxnId="{A2DAEFED-07A9-49F8-9D33-FB8672BBFD81}">
      <dgm:prSet/>
      <dgm:spPr/>
      <dgm:t>
        <a:bodyPr/>
        <a:lstStyle/>
        <a:p>
          <a:endParaRPr lang="es-EC"/>
        </a:p>
      </dgm:t>
    </dgm:pt>
    <dgm:pt modelId="{ABA43854-A149-4A70-86BC-E9058EC5873A}" type="sibTrans" cxnId="{A2DAEFED-07A9-49F8-9D33-FB8672BBFD81}">
      <dgm:prSet/>
      <dgm:spPr/>
      <dgm:t>
        <a:bodyPr/>
        <a:lstStyle/>
        <a:p>
          <a:endParaRPr lang="es-EC"/>
        </a:p>
      </dgm:t>
    </dgm:pt>
    <dgm:pt modelId="{65A0A130-A213-4EE2-8569-6D6A03FFFEF2}">
      <dgm:prSet/>
      <dgm:spPr>
        <a:solidFill>
          <a:schemeClr val="accent5">
            <a:lumMod val="75000"/>
          </a:schemeClr>
        </a:solidFill>
      </dgm:spPr>
      <dgm:t>
        <a:bodyPr/>
        <a:lstStyle/>
        <a:p>
          <a:r>
            <a:rPr lang="es-ES" dirty="0" smtClean="0"/>
            <a:t>¿Cómo inciden los errores de praxis, entendidos como “mala práctica docente” de la ESMIL en el  desarrollo de las competencias profesionales dentro de los repartos militares?</a:t>
          </a:r>
          <a:endParaRPr lang="es-EC" dirty="0"/>
        </a:p>
      </dgm:t>
    </dgm:pt>
    <dgm:pt modelId="{EDD9C0BE-CD4C-48BD-9076-B1F40ED50131}" type="parTrans" cxnId="{BA8BD02C-D23F-435B-A276-BDEDECA1705E}">
      <dgm:prSet/>
      <dgm:spPr/>
      <dgm:t>
        <a:bodyPr/>
        <a:lstStyle/>
        <a:p>
          <a:endParaRPr lang="es-EC"/>
        </a:p>
      </dgm:t>
    </dgm:pt>
    <dgm:pt modelId="{CB17111E-370E-46AC-ACC4-0E023245B38C}" type="sibTrans" cxnId="{BA8BD02C-D23F-435B-A276-BDEDECA1705E}">
      <dgm:prSet/>
      <dgm:spPr/>
      <dgm:t>
        <a:bodyPr/>
        <a:lstStyle/>
        <a:p>
          <a:endParaRPr lang="es-EC"/>
        </a:p>
      </dgm:t>
    </dgm:pt>
    <dgm:pt modelId="{045D88A1-5AAD-4589-892F-B7D3E3AA5398}" type="pres">
      <dgm:prSet presAssocID="{9D0B2109-349D-48D4-93D8-964C111F33EE}" presName="diagram" presStyleCnt="0">
        <dgm:presLayoutVars>
          <dgm:dir/>
          <dgm:resizeHandles val="exact"/>
        </dgm:presLayoutVars>
      </dgm:prSet>
      <dgm:spPr/>
      <dgm:t>
        <a:bodyPr/>
        <a:lstStyle/>
        <a:p>
          <a:endParaRPr lang="es-EC"/>
        </a:p>
      </dgm:t>
    </dgm:pt>
    <dgm:pt modelId="{CF232C84-D35E-4BA1-B689-3B4B1A2F0421}" type="pres">
      <dgm:prSet presAssocID="{06102A79-1ADE-4086-AEB9-583B186ADC46}" presName="node" presStyleLbl="node1" presStyleIdx="0" presStyleCnt="2" custAng="20984727" custLinFactNeighborX="-7439" custLinFactNeighborY="-8076">
        <dgm:presLayoutVars>
          <dgm:bulletEnabled val="1"/>
        </dgm:presLayoutVars>
      </dgm:prSet>
      <dgm:spPr>
        <a:prstGeom prst="foldedCorner">
          <a:avLst/>
        </a:prstGeom>
      </dgm:spPr>
      <dgm:t>
        <a:bodyPr/>
        <a:lstStyle/>
        <a:p>
          <a:endParaRPr lang="es-EC"/>
        </a:p>
      </dgm:t>
    </dgm:pt>
    <dgm:pt modelId="{03BEE7D8-015E-4146-B1CA-98D31CBE2E6C}" type="pres">
      <dgm:prSet presAssocID="{ABA43854-A149-4A70-86BC-E9058EC5873A}" presName="sibTrans" presStyleCnt="0"/>
      <dgm:spPr/>
    </dgm:pt>
    <dgm:pt modelId="{8945BB5E-CA09-4C60-9F33-022742B4F7B0}" type="pres">
      <dgm:prSet presAssocID="{65A0A130-A213-4EE2-8569-6D6A03FFFEF2}" presName="node" presStyleLbl="node1" presStyleIdx="1" presStyleCnt="2" custAng="1072811" custLinFactNeighborX="-5372" custLinFactNeighborY="12356">
        <dgm:presLayoutVars>
          <dgm:bulletEnabled val="1"/>
        </dgm:presLayoutVars>
      </dgm:prSet>
      <dgm:spPr>
        <a:prstGeom prst="foldedCorner">
          <a:avLst/>
        </a:prstGeom>
      </dgm:spPr>
      <dgm:t>
        <a:bodyPr/>
        <a:lstStyle/>
        <a:p>
          <a:endParaRPr lang="es-EC"/>
        </a:p>
      </dgm:t>
    </dgm:pt>
  </dgm:ptLst>
  <dgm:cxnLst>
    <dgm:cxn modelId="{53FCFF5A-F35C-4BCE-98A3-0B30E101E3CD}" type="presOf" srcId="{9D0B2109-349D-48D4-93D8-964C111F33EE}" destId="{045D88A1-5AAD-4589-892F-B7D3E3AA5398}" srcOrd="0" destOrd="0" presId="urn:microsoft.com/office/officeart/2005/8/layout/default"/>
    <dgm:cxn modelId="{BA8BD02C-D23F-435B-A276-BDEDECA1705E}" srcId="{9D0B2109-349D-48D4-93D8-964C111F33EE}" destId="{65A0A130-A213-4EE2-8569-6D6A03FFFEF2}" srcOrd="1" destOrd="0" parTransId="{EDD9C0BE-CD4C-48BD-9076-B1F40ED50131}" sibTransId="{CB17111E-370E-46AC-ACC4-0E023245B38C}"/>
    <dgm:cxn modelId="{19B38912-5779-4C7F-9CE9-BE7530AC33DD}" type="presOf" srcId="{06102A79-1ADE-4086-AEB9-583B186ADC46}" destId="{CF232C84-D35E-4BA1-B689-3B4B1A2F0421}" srcOrd="0" destOrd="0" presId="urn:microsoft.com/office/officeart/2005/8/layout/default"/>
    <dgm:cxn modelId="{0ADE421D-2F61-47B6-A652-144749C5DD39}" type="presOf" srcId="{65A0A130-A213-4EE2-8569-6D6A03FFFEF2}" destId="{8945BB5E-CA09-4C60-9F33-022742B4F7B0}" srcOrd="0" destOrd="0" presId="urn:microsoft.com/office/officeart/2005/8/layout/default"/>
    <dgm:cxn modelId="{A2DAEFED-07A9-49F8-9D33-FB8672BBFD81}" srcId="{9D0B2109-349D-48D4-93D8-964C111F33EE}" destId="{06102A79-1ADE-4086-AEB9-583B186ADC46}" srcOrd="0" destOrd="0" parTransId="{938431A1-DFC4-4384-B348-06B0ED85A4DA}" sibTransId="{ABA43854-A149-4A70-86BC-E9058EC5873A}"/>
    <dgm:cxn modelId="{D1E0E3F9-2044-4A80-8426-341D43DB97D0}" type="presParOf" srcId="{045D88A1-5AAD-4589-892F-B7D3E3AA5398}" destId="{CF232C84-D35E-4BA1-B689-3B4B1A2F0421}" srcOrd="0" destOrd="0" presId="urn:microsoft.com/office/officeart/2005/8/layout/default"/>
    <dgm:cxn modelId="{569FE821-6437-4584-A8B2-0B031FB41E0F}" type="presParOf" srcId="{045D88A1-5AAD-4589-892F-B7D3E3AA5398}" destId="{03BEE7D8-015E-4146-B1CA-98D31CBE2E6C}" srcOrd="1" destOrd="0" presId="urn:microsoft.com/office/officeart/2005/8/layout/default"/>
    <dgm:cxn modelId="{AFE17D1A-A3EC-404C-B1FF-D7EC33E63D7A}" type="presParOf" srcId="{045D88A1-5AAD-4589-892F-B7D3E3AA5398}" destId="{8945BB5E-CA09-4C60-9F33-022742B4F7B0}" srcOrd="2"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10DD05-39B6-4959-882A-EAC2C9750D99}" type="doc">
      <dgm:prSet loTypeId="urn:microsoft.com/office/officeart/2008/layout/VerticalCurvedList" loCatId="list" qsTypeId="urn:microsoft.com/office/officeart/2005/8/quickstyle/simple5" qsCatId="simple" csTypeId="urn:microsoft.com/office/officeart/2005/8/colors/colorful5" csCatId="colorful" phldr="1"/>
      <dgm:spPr/>
      <dgm:t>
        <a:bodyPr/>
        <a:lstStyle/>
        <a:p>
          <a:endParaRPr lang="es-EC"/>
        </a:p>
      </dgm:t>
    </dgm:pt>
    <dgm:pt modelId="{0DDACB96-1EE7-41B6-AA62-4791E2D2C2FC}">
      <dgm:prSet phldrT="[Texto]"/>
      <dgm:spPr/>
      <dgm:t>
        <a:bodyPr/>
        <a:lstStyle/>
        <a:p>
          <a:r>
            <a:rPr lang="es-EC" dirty="0" smtClean="0">
              <a:solidFill>
                <a:srgbClr val="017541"/>
              </a:solidFill>
            </a:rPr>
            <a:t>Relevancia social</a:t>
          </a:r>
          <a:endParaRPr lang="es-EC" dirty="0">
            <a:solidFill>
              <a:srgbClr val="017541"/>
            </a:solidFill>
          </a:endParaRPr>
        </a:p>
      </dgm:t>
    </dgm:pt>
    <dgm:pt modelId="{3358D17A-99EA-4637-B81B-A4A377314943}" type="parTrans" cxnId="{58EAA4CD-DE98-464C-AD43-3C14321E2D67}">
      <dgm:prSet/>
      <dgm:spPr/>
      <dgm:t>
        <a:bodyPr/>
        <a:lstStyle/>
        <a:p>
          <a:endParaRPr lang="es-EC">
            <a:solidFill>
              <a:srgbClr val="017541"/>
            </a:solidFill>
          </a:endParaRPr>
        </a:p>
      </dgm:t>
    </dgm:pt>
    <dgm:pt modelId="{77C097BA-4B83-4AA9-B873-22D2F086F0BA}" type="sibTrans" cxnId="{58EAA4CD-DE98-464C-AD43-3C14321E2D67}">
      <dgm:prSet/>
      <dgm:spPr/>
      <dgm:t>
        <a:bodyPr/>
        <a:lstStyle/>
        <a:p>
          <a:endParaRPr lang="es-EC">
            <a:solidFill>
              <a:srgbClr val="017541"/>
            </a:solidFill>
          </a:endParaRPr>
        </a:p>
      </dgm:t>
    </dgm:pt>
    <dgm:pt modelId="{79690E2F-5F45-4CEC-9E79-61B13AE32B23}">
      <dgm:prSet phldrT="[Texto]"/>
      <dgm:spPr/>
      <dgm:t>
        <a:bodyPr/>
        <a:lstStyle/>
        <a:p>
          <a:r>
            <a:rPr lang="es-EC" dirty="0" smtClean="0">
              <a:solidFill>
                <a:srgbClr val="017541"/>
              </a:solidFill>
            </a:rPr>
            <a:t>Importancia técnica pedagógica</a:t>
          </a:r>
          <a:endParaRPr lang="es-EC" dirty="0">
            <a:solidFill>
              <a:srgbClr val="017541"/>
            </a:solidFill>
          </a:endParaRPr>
        </a:p>
      </dgm:t>
    </dgm:pt>
    <dgm:pt modelId="{310F82BC-CB21-47F4-889D-1EA95F73CA9A}" type="parTrans" cxnId="{18F32CAA-ED3E-428F-B43C-2CB83F2BA19B}">
      <dgm:prSet/>
      <dgm:spPr/>
      <dgm:t>
        <a:bodyPr/>
        <a:lstStyle/>
        <a:p>
          <a:endParaRPr lang="es-EC">
            <a:solidFill>
              <a:srgbClr val="017541"/>
            </a:solidFill>
          </a:endParaRPr>
        </a:p>
      </dgm:t>
    </dgm:pt>
    <dgm:pt modelId="{0E52D9A9-DBC0-43E4-89CF-A4F5FA218C46}" type="sibTrans" cxnId="{18F32CAA-ED3E-428F-B43C-2CB83F2BA19B}">
      <dgm:prSet/>
      <dgm:spPr/>
      <dgm:t>
        <a:bodyPr/>
        <a:lstStyle/>
        <a:p>
          <a:endParaRPr lang="es-EC">
            <a:solidFill>
              <a:srgbClr val="017541"/>
            </a:solidFill>
          </a:endParaRPr>
        </a:p>
      </dgm:t>
    </dgm:pt>
    <dgm:pt modelId="{7A70DCEA-DD11-405B-8786-5A5A412B6298}">
      <dgm:prSet phldrT="[Texto]"/>
      <dgm:spPr/>
      <dgm:t>
        <a:bodyPr/>
        <a:lstStyle/>
        <a:p>
          <a:r>
            <a:rPr lang="es-EC" dirty="0" smtClean="0">
              <a:solidFill>
                <a:srgbClr val="017541"/>
              </a:solidFill>
            </a:rPr>
            <a:t>Importancia tecnológica</a:t>
          </a:r>
          <a:endParaRPr lang="es-EC" dirty="0">
            <a:solidFill>
              <a:srgbClr val="017541"/>
            </a:solidFill>
          </a:endParaRPr>
        </a:p>
      </dgm:t>
    </dgm:pt>
    <dgm:pt modelId="{76D7C985-BB4F-4541-B906-886766EE62A0}" type="parTrans" cxnId="{24FA92C6-D817-4034-94EE-AC287232D3FB}">
      <dgm:prSet/>
      <dgm:spPr/>
      <dgm:t>
        <a:bodyPr/>
        <a:lstStyle/>
        <a:p>
          <a:endParaRPr lang="es-EC">
            <a:solidFill>
              <a:srgbClr val="017541"/>
            </a:solidFill>
          </a:endParaRPr>
        </a:p>
      </dgm:t>
    </dgm:pt>
    <dgm:pt modelId="{C6725B15-AD38-4866-9843-67FBF39FCA75}" type="sibTrans" cxnId="{24FA92C6-D817-4034-94EE-AC287232D3FB}">
      <dgm:prSet/>
      <dgm:spPr/>
      <dgm:t>
        <a:bodyPr/>
        <a:lstStyle/>
        <a:p>
          <a:endParaRPr lang="es-EC">
            <a:solidFill>
              <a:srgbClr val="017541"/>
            </a:solidFill>
          </a:endParaRPr>
        </a:p>
      </dgm:t>
    </dgm:pt>
    <dgm:pt modelId="{773C6CA3-87B6-4F2D-BCDF-E24D8A19007A}">
      <dgm:prSet/>
      <dgm:spPr/>
      <dgm:t>
        <a:bodyPr/>
        <a:lstStyle/>
        <a:p>
          <a:r>
            <a:rPr lang="es-EC" dirty="0" smtClean="0">
              <a:solidFill>
                <a:srgbClr val="017541"/>
              </a:solidFill>
            </a:rPr>
            <a:t>Importancia científica</a:t>
          </a:r>
          <a:endParaRPr lang="es-EC" dirty="0">
            <a:solidFill>
              <a:srgbClr val="017541"/>
            </a:solidFill>
          </a:endParaRPr>
        </a:p>
      </dgm:t>
    </dgm:pt>
    <dgm:pt modelId="{7DF44833-BCA8-4DB6-A745-3E90D40303F6}" type="parTrans" cxnId="{4172AE23-78D7-4C23-BFD8-55B6A9BFFD12}">
      <dgm:prSet/>
      <dgm:spPr/>
      <dgm:t>
        <a:bodyPr/>
        <a:lstStyle/>
        <a:p>
          <a:endParaRPr lang="es-EC">
            <a:solidFill>
              <a:srgbClr val="017541"/>
            </a:solidFill>
          </a:endParaRPr>
        </a:p>
      </dgm:t>
    </dgm:pt>
    <dgm:pt modelId="{DE359BA8-7BFC-4509-AF2D-9F1B26210573}" type="sibTrans" cxnId="{4172AE23-78D7-4C23-BFD8-55B6A9BFFD12}">
      <dgm:prSet/>
      <dgm:spPr/>
      <dgm:t>
        <a:bodyPr/>
        <a:lstStyle/>
        <a:p>
          <a:endParaRPr lang="es-EC">
            <a:solidFill>
              <a:srgbClr val="017541"/>
            </a:solidFill>
          </a:endParaRPr>
        </a:p>
      </dgm:t>
    </dgm:pt>
    <dgm:pt modelId="{2E646C52-79D8-406E-A47A-806A28044D8F}">
      <dgm:prSet/>
      <dgm:spPr/>
      <dgm:t>
        <a:bodyPr/>
        <a:lstStyle/>
        <a:p>
          <a:r>
            <a:rPr lang="es-EC" dirty="0" smtClean="0">
              <a:solidFill>
                <a:srgbClr val="017541"/>
              </a:solidFill>
            </a:rPr>
            <a:t>Importancia institucional</a:t>
          </a:r>
          <a:endParaRPr lang="es-EC" dirty="0">
            <a:solidFill>
              <a:srgbClr val="017541"/>
            </a:solidFill>
          </a:endParaRPr>
        </a:p>
      </dgm:t>
    </dgm:pt>
    <dgm:pt modelId="{B3210BAC-FC76-4E38-AAF1-D4D5F78892CF}" type="parTrans" cxnId="{60A943F6-20D2-4AA7-BC2B-CB9AF177EEE3}">
      <dgm:prSet/>
      <dgm:spPr/>
      <dgm:t>
        <a:bodyPr/>
        <a:lstStyle/>
        <a:p>
          <a:endParaRPr lang="es-EC">
            <a:solidFill>
              <a:srgbClr val="017541"/>
            </a:solidFill>
          </a:endParaRPr>
        </a:p>
      </dgm:t>
    </dgm:pt>
    <dgm:pt modelId="{5CA47530-369D-4AED-9FA9-06E646225A6F}" type="sibTrans" cxnId="{60A943F6-20D2-4AA7-BC2B-CB9AF177EEE3}">
      <dgm:prSet/>
      <dgm:spPr/>
      <dgm:t>
        <a:bodyPr/>
        <a:lstStyle/>
        <a:p>
          <a:endParaRPr lang="es-EC">
            <a:solidFill>
              <a:srgbClr val="017541"/>
            </a:solidFill>
          </a:endParaRPr>
        </a:p>
      </dgm:t>
    </dgm:pt>
    <dgm:pt modelId="{F5CF4B71-7300-42FF-8CBB-761B42E64472}">
      <dgm:prSet/>
      <dgm:spPr/>
      <dgm:t>
        <a:bodyPr/>
        <a:lstStyle/>
        <a:p>
          <a:r>
            <a:rPr lang="es-EC" dirty="0" smtClean="0">
              <a:solidFill>
                <a:srgbClr val="017541"/>
              </a:solidFill>
            </a:rPr>
            <a:t>Beneficios directos e indirectos</a:t>
          </a:r>
          <a:endParaRPr lang="es-EC" dirty="0">
            <a:solidFill>
              <a:srgbClr val="017541"/>
            </a:solidFill>
          </a:endParaRPr>
        </a:p>
      </dgm:t>
    </dgm:pt>
    <dgm:pt modelId="{DB3D3E9B-9106-4E68-91A6-678E1B1C9197}" type="parTrans" cxnId="{463D31E9-1C93-428B-8FBA-BD4B80314135}">
      <dgm:prSet/>
      <dgm:spPr/>
      <dgm:t>
        <a:bodyPr/>
        <a:lstStyle/>
        <a:p>
          <a:endParaRPr lang="es-EC">
            <a:solidFill>
              <a:srgbClr val="017541"/>
            </a:solidFill>
          </a:endParaRPr>
        </a:p>
      </dgm:t>
    </dgm:pt>
    <dgm:pt modelId="{D4E1B992-B15E-4D92-8932-F051147E1E01}" type="sibTrans" cxnId="{463D31E9-1C93-428B-8FBA-BD4B80314135}">
      <dgm:prSet/>
      <dgm:spPr/>
      <dgm:t>
        <a:bodyPr/>
        <a:lstStyle/>
        <a:p>
          <a:endParaRPr lang="es-EC">
            <a:solidFill>
              <a:srgbClr val="017541"/>
            </a:solidFill>
          </a:endParaRPr>
        </a:p>
      </dgm:t>
    </dgm:pt>
    <dgm:pt modelId="{60907468-BAF3-4257-BB9B-B36CF4BDB995}">
      <dgm:prSet/>
      <dgm:spPr/>
      <dgm:t>
        <a:bodyPr/>
        <a:lstStyle/>
        <a:p>
          <a:r>
            <a:rPr lang="es-EC" dirty="0" smtClean="0">
              <a:solidFill>
                <a:srgbClr val="017541"/>
              </a:solidFill>
            </a:rPr>
            <a:t>Factibilidad y viabilidad del proyecto</a:t>
          </a:r>
          <a:endParaRPr lang="es-EC" dirty="0">
            <a:solidFill>
              <a:srgbClr val="017541"/>
            </a:solidFill>
          </a:endParaRPr>
        </a:p>
      </dgm:t>
    </dgm:pt>
    <dgm:pt modelId="{96ED8D39-52AE-4583-B0AF-638FFA59DF3D}" type="parTrans" cxnId="{A9594284-B5A0-4743-B0CC-9B65710B9E50}">
      <dgm:prSet/>
      <dgm:spPr/>
      <dgm:t>
        <a:bodyPr/>
        <a:lstStyle/>
        <a:p>
          <a:endParaRPr lang="es-EC">
            <a:solidFill>
              <a:srgbClr val="017541"/>
            </a:solidFill>
          </a:endParaRPr>
        </a:p>
      </dgm:t>
    </dgm:pt>
    <dgm:pt modelId="{B2AF494D-6A20-43B7-8C3D-D2BB2946B82D}" type="sibTrans" cxnId="{A9594284-B5A0-4743-B0CC-9B65710B9E50}">
      <dgm:prSet/>
      <dgm:spPr/>
      <dgm:t>
        <a:bodyPr/>
        <a:lstStyle/>
        <a:p>
          <a:endParaRPr lang="es-EC">
            <a:solidFill>
              <a:srgbClr val="017541"/>
            </a:solidFill>
          </a:endParaRPr>
        </a:p>
      </dgm:t>
    </dgm:pt>
    <dgm:pt modelId="{368122F8-DF0B-402D-98FB-A1CC18351FE9}" type="pres">
      <dgm:prSet presAssocID="{2D10DD05-39B6-4959-882A-EAC2C9750D99}" presName="Name0" presStyleCnt="0">
        <dgm:presLayoutVars>
          <dgm:chMax val="7"/>
          <dgm:chPref val="7"/>
          <dgm:dir/>
        </dgm:presLayoutVars>
      </dgm:prSet>
      <dgm:spPr/>
      <dgm:t>
        <a:bodyPr/>
        <a:lstStyle/>
        <a:p>
          <a:endParaRPr lang="es-EC"/>
        </a:p>
      </dgm:t>
    </dgm:pt>
    <dgm:pt modelId="{FF45E506-B57D-4815-A8FE-1D2FEBE7C737}" type="pres">
      <dgm:prSet presAssocID="{2D10DD05-39B6-4959-882A-EAC2C9750D99}" presName="Name1" presStyleCnt="0"/>
      <dgm:spPr/>
    </dgm:pt>
    <dgm:pt modelId="{B4956734-AC30-4947-8E89-A6D022735911}" type="pres">
      <dgm:prSet presAssocID="{2D10DD05-39B6-4959-882A-EAC2C9750D99}" presName="cycle" presStyleCnt="0"/>
      <dgm:spPr/>
    </dgm:pt>
    <dgm:pt modelId="{518A7C0B-41F0-42FD-AA7D-7FCCCF5D24BB}" type="pres">
      <dgm:prSet presAssocID="{2D10DD05-39B6-4959-882A-EAC2C9750D99}" presName="srcNode" presStyleLbl="node1" presStyleIdx="0" presStyleCnt="7"/>
      <dgm:spPr/>
    </dgm:pt>
    <dgm:pt modelId="{FF3C0AC8-0177-4372-8BA8-9C431F540F3B}" type="pres">
      <dgm:prSet presAssocID="{2D10DD05-39B6-4959-882A-EAC2C9750D99}" presName="conn" presStyleLbl="parChTrans1D2" presStyleIdx="0" presStyleCnt="1"/>
      <dgm:spPr/>
      <dgm:t>
        <a:bodyPr/>
        <a:lstStyle/>
        <a:p>
          <a:endParaRPr lang="es-EC"/>
        </a:p>
      </dgm:t>
    </dgm:pt>
    <dgm:pt modelId="{120ECD4A-89DB-4D8F-99B1-7A04383E3BF2}" type="pres">
      <dgm:prSet presAssocID="{2D10DD05-39B6-4959-882A-EAC2C9750D99}" presName="extraNode" presStyleLbl="node1" presStyleIdx="0" presStyleCnt="7"/>
      <dgm:spPr/>
    </dgm:pt>
    <dgm:pt modelId="{B05CDB85-1FE9-4272-B051-95E1D7CD5C62}" type="pres">
      <dgm:prSet presAssocID="{2D10DD05-39B6-4959-882A-EAC2C9750D99}" presName="dstNode" presStyleLbl="node1" presStyleIdx="0" presStyleCnt="7"/>
      <dgm:spPr/>
    </dgm:pt>
    <dgm:pt modelId="{513810C2-3DA5-4EBE-92B0-3E06DB009AD2}" type="pres">
      <dgm:prSet presAssocID="{0DDACB96-1EE7-41B6-AA62-4791E2D2C2FC}" presName="text_1" presStyleLbl="node1" presStyleIdx="0" presStyleCnt="7">
        <dgm:presLayoutVars>
          <dgm:bulletEnabled val="1"/>
        </dgm:presLayoutVars>
      </dgm:prSet>
      <dgm:spPr/>
      <dgm:t>
        <a:bodyPr/>
        <a:lstStyle/>
        <a:p>
          <a:endParaRPr lang="es-EC"/>
        </a:p>
      </dgm:t>
    </dgm:pt>
    <dgm:pt modelId="{E8EC8467-4948-4DE5-9FD1-280297E82E18}" type="pres">
      <dgm:prSet presAssocID="{0DDACB96-1EE7-41B6-AA62-4791E2D2C2FC}" presName="accent_1" presStyleCnt="0"/>
      <dgm:spPr/>
    </dgm:pt>
    <dgm:pt modelId="{E4868552-F3DD-4489-B7C0-E9F40508BB2C}" type="pres">
      <dgm:prSet presAssocID="{0DDACB96-1EE7-41B6-AA62-4791E2D2C2FC}" presName="accentRepeatNode" presStyleLbl="solidFgAcc1" presStyleIdx="0" presStyleCnt="7"/>
      <dgm:spPr/>
    </dgm:pt>
    <dgm:pt modelId="{46F775F7-F328-43D8-A26F-CF189D546FE3}" type="pres">
      <dgm:prSet presAssocID="{79690E2F-5F45-4CEC-9E79-61B13AE32B23}" presName="text_2" presStyleLbl="node1" presStyleIdx="1" presStyleCnt="7">
        <dgm:presLayoutVars>
          <dgm:bulletEnabled val="1"/>
        </dgm:presLayoutVars>
      </dgm:prSet>
      <dgm:spPr/>
      <dgm:t>
        <a:bodyPr/>
        <a:lstStyle/>
        <a:p>
          <a:endParaRPr lang="es-EC"/>
        </a:p>
      </dgm:t>
    </dgm:pt>
    <dgm:pt modelId="{39AA94DA-48A4-4470-8155-A1A8CB88B9D5}" type="pres">
      <dgm:prSet presAssocID="{79690E2F-5F45-4CEC-9E79-61B13AE32B23}" presName="accent_2" presStyleCnt="0"/>
      <dgm:spPr/>
    </dgm:pt>
    <dgm:pt modelId="{0AFAF593-231E-4197-929C-EA29639CFB0A}" type="pres">
      <dgm:prSet presAssocID="{79690E2F-5F45-4CEC-9E79-61B13AE32B23}" presName="accentRepeatNode" presStyleLbl="solidFgAcc1" presStyleIdx="1" presStyleCnt="7" custAng="17511578"/>
      <dgm:spPr/>
    </dgm:pt>
    <dgm:pt modelId="{8C29B0DA-6A6A-48F0-991A-05BC79C80C72}" type="pres">
      <dgm:prSet presAssocID="{7A70DCEA-DD11-405B-8786-5A5A412B6298}" presName="text_3" presStyleLbl="node1" presStyleIdx="2" presStyleCnt="7">
        <dgm:presLayoutVars>
          <dgm:bulletEnabled val="1"/>
        </dgm:presLayoutVars>
      </dgm:prSet>
      <dgm:spPr/>
      <dgm:t>
        <a:bodyPr/>
        <a:lstStyle/>
        <a:p>
          <a:endParaRPr lang="es-EC"/>
        </a:p>
      </dgm:t>
    </dgm:pt>
    <dgm:pt modelId="{BF2C81A3-2B37-4708-AC51-625111768B7A}" type="pres">
      <dgm:prSet presAssocID="{7A70DCEA-DD11-405B-8786-5A5A412B6298}" presName="accent_3" presStyleCnt="0"/>
      <dgm:spPr/>
    </dgm:pt>
    <dgm:pt modelId="{A86E2BA1-1EF5-46B2-AF0B-DB22C139EA96}" type="pres">
      <dgm:prSet presAssocID="{7A70DCEA-DD11-405B-8786-5A5A412B6298}" presName="accentRepeatNode" presStyleLbl="solidFgAcc1" presStyleIdx="2" presStyleCnt="7"/>
      <dgm:spPr/>
    </dgm:pt>
    <dgm:pt modelId="{245A8362-2E67-4C38-A06D-A143C7335DC3}" type="pres">
      <dgm:prSet presAssocID="{773C6CA3-87B6-4F2D-BCDF-E24D8A19007A}" presName="text_4" presStyleLbl="node1" presStyleIdx="3" presStyleCnt="7">
        <dgm:presLayoutVars>
          <dgm:bulletEnabled val="1"/>
        </dgm:presLayoutVars>
      </dgm:prSet>
      <dgm:spPr/>
      <dgm:t>
        <a:bodyPr/>
        <a:lstStyle/>
        <a:p>
          <a:endParaRPr lang="es-EC"/>
        </a:p>
      </dgm:t>
    </dgm:pt>
    <dgm:pt modelId="{1E622751-055E-4BC7-A509-23F38DF24FBA}" type="pres">
      <dgm:prSet presAssocID="{773C6CA3-87B6-4F2D-BCDF-E24D8A19007A}" presName="accent_4" presStyleCnt="0"/>
      <dgm:spPr/>
    </dgm:pt>
    <dgm:pt modelId="{626A9363-73DC-476D-B2BC-A91D34AE980E}" type="pres">
      <dgm:prSet presAssocID="{773C6CA3-87B6-4F2D-BCDF-E24D8A19007A}" presName="accentRepeatNode" presStyleLbl="solidFgAcc1" presStyleIdx="3" presStyleCnt="7"/>
      <dgm:spPr/>
    </dgm:pt>
    <dgm:pt modelId="{7F25A1E7-83CC-44A2-9A16-AE6F46768D16}" type="pres">
      <dgm:prSet presAssocID="{2E646C52-79D8-406E-A47A-806A28044D8F}" presName="text_5" presStyleLbl="node1" presStyleIdx="4" presStyleCnt="7">
        <dgm:presLayoutVars>
          <dgm:bulletEnabled val="1"/>
        </dgm:presLayoutVars>
      </dgm:prSet>
      <dgm:spPr/>
      <dgm:t>
        <a:bodyPr/>
        <a:lstStyle/>
        <a:p>
          <a:endParaRPr lang="es-EC"/>
        </a:p>
      </dgm:t>
    </dgm:pt>
    <dgm:pt modelId="{1233564B-441A-408E-9149-F54D472AB8A7}" type="pres">
      <dgm:prSet presAssocID="{2E646C52-79D8-406E-A47A-806A28044D8F}" presName="accent_5" presStyleCnt="0"/>
      <dgm:spPr/>
    </dgm:pt>
    <dgm:pt modelId="{EBDB96FF-1098-4350-81C8-F9B703663CF1}" type="pres">
      <dgm:prSet presAssocID="{2E646C52-79D8-406E-A47A-806A28044D8F}" presName="accentRepeatNode" presStyleLbl="solidFgAcc1" presStyleIdx="4" presStyleCnt="7"/>
      <dgm:spPr/>
    </dgm:pt>
    <dgm:pt modelId="{8395F09D-09D3-4BC4-8986-BA6CA2758D9F}" type="pres">
      <dgm:prSet presAssocID="{F5CF4B71-7300-42FF-8CBB-761B42E64472}" presName="text_6" presStyleLbl="node1" presStyleIdx="5" presStyleCnt="7">
        <dgm:presLayoutVars>
          <dgm:bulletEnabled val="1"/>
        </dgm:presLayoutVars>
      </dgm:prSet>
      <dgm:spPr/>
      <dgm:t>
        <a:bodyPr/>
        <a:lstStyle/>
        <a:p>
          <a:endParaRPr lang="es-EC"/>
        </a:p>
      </dgm:t>
    </dgm:pt>
    <dgm:pt modelId="{32334499-3BC5-420E-B227-B2FF713754E7}" type="pres">
      <dgm:prSet presAssocID="{F5CF4B71-7300-42FF-8CBB-761B42E64472}" presName="accent_6" presStyleCnt="0"/>
      <dgm:spPr/>
    </dgm:pt>
    <dgm:pt modelId="{BE751098-9C45-45D5-855F-9EEBD7B2367C}" type="pres">
      <dgm:prSet presAssocID="{F5CF4B71-7300-42FF-8CBB-761B42E64472}" presName="accentRepeatNode" presStyleLbl="solidFgAcc1" presStyleIdx="5" presStyleCnt="7"/>
      <dgm:spPr/>
    </dgm:pt>
    <dgm:pt modelId="{3CBF6551-DD91-479C-8B33-0F13C581AC65}" type="pres">
      <dgm:prSet presAssocID="{60907468-BAF3-4257-BB9B-B36CF4BDB995}" presName="text_7" presStyleLbl="node1" presStyleIdx="6" presStyleCnt="7">
        <dgm:presLayoutVars>
          <dgm:bulletEnabled val="1"/>
        </dgm:presLayoutVars>
      </dgm:prSet>
      <dgm:spPr/>
      <dgm:t>
        <a:bodyPr/>
        <a:lstStyle/>
        <a:p>
          <a:endParaRPr lang="es-EC"/>
        </a:p>
      </dgm:t>
    </dgm:pt>
    <dgm:pt modelId="{83DEB614-B008-4A1F-9D94-9528A2F92958}" type="pres">
      <dgm:prSet presAssocID="{60907468-BAF3-4257-BB9B-B36CF4BDB995}" presName="accent_7" presStyleCnt="0"/>
      <dgm:spPr/>
    </dgm:pt>
    <dgm:pt modelId="{B8A8A2F4-3021-40B6-8AA3-E7968397B7F9}" type="pres">
      <dgm:prSet presAssocID="{60907468-BAF3-4257-BB9B-B36CF4BDB995}" presName="accentRepeatNode" presStyleLbl="solidFgAcc1" presStyleIdx="6" presStyleCnt="7"/>
      <dgm:spPr/>
    </dgm:pt>
  </dgm:ptLst>
  <dgm:cxnLst>
    <dgm:cxn modelId="{18F32CAA-ED3E-428F-B43C-2CB83F2BA19B}" srcId="{2D10DD05-39B6-4959-882A-EAC2C9750D99}" destId="{79690E2F-5F45-4CEC-9E79-61B13AE32B23}" srcOrd="1" destOrd="0" parTransId="{310F82BC-CB21-47F4-889D-1EA95F73CA9A}" sibTransId="{0E52D9A9-DBC0-43E4-89CF-A4F5FA218C46}"/>
    <dgm:cxn modelId="{5BF49D44-B31E-4588-B25C-F4E7BFB27F56}" type="presOf" srcId="{0DDACB96-1EE7-41B6-AA62-4791E2D2C2FC}" destId="{513810C2-3DA5-4EBE-92B0-3E06DB009AD2}" srcOrd="0" destOrd="0" presId="urn:microsoft.com/office/officeart/2008/layout/VerticalCurvedList"/>
    <dgm:cxn modelId="{5FC5976F-310A-4B7A-B9FF-E14F694AD7CA}" type="presOf" srcId="{7A70DCEA-DD11-405B-8786-5A5A412B6298}" destId="{8C29B0DA-6A6A-48F0-991A-05BC79C80C72}" srcOrd="0" destOrd="0" presId="urn:microsoft.com/office/officeart/2008/layout/VerticalCurvedList"/>
    <dgm:cxn modelId="{4172AE23-78D7-4C23-BFD8-55B6A9BFFD12}" srcId="{2D10DD05-39B6-4959-882A-EAC2C9750D99}" destId="{773C6CA3-87B6-4F2D-BCDF-E24D8A19007A}" srcOrd="3" destOrd="0" parTransId="{7DF44833-BCA8-4DB6-A745-3E90D40303F6}" sibTransId="{DE359BA8-7BFC-4509-AF2D-9F1B26210573}"/>
    <dgm:cxn modelId="{31A8004D-DF82-4DD7-BA07-8C8F76A4E46A}" type="presOf" srcId="{2D10DD05-39B6-4959-882A-EAC2C9750D99}" destId="{368122F8-DF0B-402D-98FB-A1CC18351FE9}" srcOrd="0" destOrd="0" presId="urn:microsoft.com/office/officeart/2008/layout/VerticalCurvedList"/>
    <dgm:cxn modelId="{96ACFD2B-8CDA-4FD9-813D-69C8BFCE2A79}" type="presOf" srcId="{79690E2F-5F45-4CEC-9E79-61B13AE32B23}" destId="{46F775F7-F328-43D8-A26F-CF189D546FE3}" srcOrd="0" destOrd="0" presId="urn:microsoft.com/office/officeart/2008/layout/VerticalCurvedList"/>
    <dgm:cxn modelId="{24FA92C6-D817-4034-94EE-AC287232D3FB}" srcId="{2D10DD05-39B6-4959-882A-EAC2C9750D99}" destId="{7A70DCEA-DD11-405B-8786-5A5A412B6298}" srcOrd="2" destOrd="0" parTransId="{76D7C985-BB4F-4541-B906-886766EE62A0}" sibTransId="{C6725B15-AD38-4866-9843-67FBF39FCA75}"/>
    <dgm:cxn modelId="{E77E8CE0-1C7D-4F0C-9DA1-E2643B871C98}" type="presOf" srcId="{773C6CA3-87B6-4F2D-BCDF-E24D8A19007A}" destId="{245A8362-2E67-4C38-A06D-A143C7335DC3}" srcOrd="0" destOrd="0" presId="urn:microsoft.com/office/officeart/2008/layout/VerticalCurvedList"/>
    <dgm:cxn modelId="{60A943F6-20D2-4AA7-BC2B-CB9AF177EEE3}" srcId="{2D10DD05-39B6-4959-882A-EAC2C9750D99}" destId="{2E646C52-79D8-406E-A47A-806A28044D8F}" srcOrd="4" destOrd="0" parTransId="{B3210BAC-FC76-4E38-AAF1-D4D5F78892CF}" sibTransId="{5CA47530-369D-4AED-9FA9-06E646225A6F}"/>
    <dgm:cxn modelId="{58EAA4CD-DE98-464C-AD43-3C14321E2D67}" srcId="{2D10DD05-39B6-4959-882A-EAC2C9750D99}" destId="{0DDACB96-1EE7-41B6-AA62-4791E2D2C2FC}" srcOrd="0" destOrd="0" parTransId="{3358D17A-99EA-4637-B81B-A4A377314943}" sibTransId="{77C097BA-4B83-4AA9-B873-22D2F086F0BA}"/>
    <dgm:cxn modelId="{F55D7B09-2307-40B6-971C-81881A310478}" type="presOf" srcId="{60907468-BAF3-4257-BB9B-B36CF4BDB995}" destId="{3CBF6551-DD91-479C-8B33-0F13C581AC65}" srcOrd="0" destOrd="0" presId="urn:microsoft.com/office/officeart/2008/layout/VerticalCurvedList"/>
    <dgm:cxn modelId="{89151B6A-D31F-4F21-9223-3690F5D50227}" type="presOf" srcId="{F5CF4B71-7300-42FF-8CBB-761B42E64472}" destId="{8395F09D-09D3-4BC4-8986-BA6CA2758D9F}" srcOrd="0" destOrd="0" presId="urn:microsoft.com/office/officeart/2008/layout/VerticalCurvedList"/>
    <dgm:cxn modelId="{7388B905-E658-4DA2-B325-A73623CF5F65}" type="presOf" srcId="{77C097BA-4B83-4AA9-B873-22D2F086F0BA}" destId="{FF3C0AC8-0177-4372-8BA8-9C431F540F3B}" srcOrd="0" destOrd="0" presId="urn:microsoft.com/office/officeart/2008/layout/VerticalCurvedList"/>
    <dgm:cxn modelId="{463D31E9-1C93-428B-8FBA-BD4B80314135}" srcId="{2D10DD05-39B6-4959-882A-EAC2C9750D99}" destId="{F5CF4B71-7300-42FF-8CBB-761B42E64472}" srcOrd="5" destOrd="0" parTransId="{DB3D3E9B-9106-4E68-91A6-678E1B1C9197}" sibTransId="{D4E1B992-B15E-4D92-8932-F051147E1E01}"/>
    <dgm:cxn modelId="{A9594284-B5A0-4743-B0CC-9B65710B9E50}" srcId="{2D10DD05-39B6-4959-882A-EAC2C9750D99}" destId="{60907468-BAF3-4257-BB9B-B36CF4BDB995}" srcOrd="6" destOrd="0" parTransId="{96ED8D39-52AE-4583-B0AF-638FFA59DF3D}" sibTransId="{B2AF494D-6A20-43B7-8C3D-D2BB2946B82D}"/>
    <dgm:cxn modelId="{8D393795-EEC7-4DC4-8F78-BAAD87E19A72}" type="presOf" srcId="{2E646C52-79D8-406E-A47A-806A28044D8F}" destId="{7F25A1E7-83CC-44A2-9A16-AE6F46768D16}" srcOrd="0" destOrd="0" presId="urn:microsoft.com/office/officeart/2008/layout/VerticalCurvedList"/>
    <dgm:cxn modelId="{CB89FB83-E03E-4C08-A057-95581AEDAE07}" type="presParOf" srcId="{368122F8-DF0B-402D-98FB-A1CC18351FE9}" destId="{FF45E506-B57D-4815-A8FE-1D2FEBE7C737}" srcOrd="0" destOrd="0" presId="urn:microsoft.com/office/officeart/2008/layout/VerticalCurvedList"/>
    <dgm:cxn modelId="{6F1F82DC-6D72-4D44-A9C4-A26927A30826}" type="presParOf" srcId="{FF45E506-B57D-4815-A8FE-1D2FEBE7C737}" destId="{B4956734-AC30-4947-8E89-A6D022735911}" srcOrd="0" destOrd="0" presId="urn:microsoft.com/office/officeart/2008/layout/VerticalCurvedList"/>
    <dgm:cxn modelId="{4DD92B88-D3B5-4953-A7C5-74E4CC4D842A}" type="presParOf" srcId="{B4956734-AC30-4947-8E89-A6D022735911}" destId="{518A7C0B-41F0-42FD-AA7D-7FCCCF5D24BB}" srcOrd="0" destOrd="0" presId="urn:microsoft.com/office/officeart/2008/layout/VerticalCurvedList"/>
    <dgm:cxn modelId="{02F5CEDD-3A92-4448-B1D0-B0A27173C705}" type="presParOf" srcId="{B4956734-AC30-4947-8E89-A6D022735911}" destId="{FF3C0AC8-0177-4372-8BA8-9C431F540F3B}" srcOrd="1" destOrd="0" presId="urn:microsoft.com/office/officeart/2008/layout/VerticalCurvedList"/>
    <dgm:cxn modelId="{0FA08177-385E-4794-B308-EF74A77868EC}" type="presParOf" srcId="{B4956734-AC30-4947-8E89-A6D022735911}" destId="{120ECD4A-89DB-4D8F-99B1-7A04383E3BF2}" srcOrd="2" destOrd="0" presId="urn:microsoft.com/office/officeart/2008/layout/VerticalCurvedList"/>
    <dgm:cxn modelId="{FB4E1B9A-9B03-46A1-9D18-BADDA82387BA}" type="presParOf" srcId="{B4956734-AC30-4947-8E89-A6D022735911}" destId="{B05CDB85-1FE9-4272-B051-95E1D7CD5C62}" srcOrd="3" destOrd="0" presId="urn:microsoft.com/office/officeart/2008/layout/VerticalCurvedList"/>
    <dgm:cxn modelId="{219CAD18-D2EB-4862-B74F-08B10A1CDD83}" type="presParOf" srcId="{FF45E506-B57D-4815-A8FE-1D2FEBE7C737}" destId="{513810C2-3DA5-4EBE-92B0-3E06DB009AD2}" srcOrd="1" destOrd="0" presId="urn:microsoft.com/office/officeart/2008/layout/VerticalCurvedList"/>
    <dgm:cxn modelId="{F3635EF9-A416-4543-A1CA-39B556469DBB}" type="presParOf" srcId="{FF45E506-B57D-4815-A8FE-1D2FEBE7C737}" destId="{E8EC8467-4948-4DE5-9FD1-280297E82E18}" srcOrd="2" destOrd="0" presId="urn:microsoft.com/office/officeart/2008/layout/VerticalCurvedList"/>
    <dgm:cxn modelId="{A564837B-2618-498D-ABAF-C75E45659D77}" type="presParOf" srcId="{E8EC8467-4948-4DE5-9FD1-280297E82E18}" destId="{E4868552-F3DD-4489-B7C0-E9F40508BB2C}" srcOrd="0" destOrd="0" presId="urn:microsoft.com/office/officeart/2008/layout/VerticalCurvedList"/>
    <dgm:cxn modelId="{D81E6C2E-C1D5-4753-AB12-59FBA9CC7560}" type="presParOf" srcId="{FF45E506-B57D-4815-A8FE-1D2FEBE7C737}" destId="{46F775F7-F328-43D8-A26F-CF189D546FE3}" srcOrd="3" destOrd="0" presId="urn:microsoft.com/office/officeart/2008/layout/VerticalCurvedList"/>
    <dgm:cxn modelId="{918DF8C0-B323-4854-B9BC-6D7B317A4459}" type="presParOf" srcId="{FF45E506-B57D-4815-A8FE-1D2FEBE7C737}" destId="{39AA94DA-48A4-4470-8155-A1A8CB88B9D5}" srcOrd="4" destOrd="0" presId="urn:microsoft.com/office/officeart/2008/layout/VerticalCurvedList"/>
    <dgm:cxn modelId="{DB03BBD4-BF9A-4E12-A0D7-5F25832D6801}" type="presParOf" srcId="{39AA94DA-48A4-4470-8155-A1A8CB88B9D5}" destId="{0AFAF593-231E-4197-929C-EA29639CFB0A}" srcOrd="0" destOrd="0" presId="urn:microsoft.com/office/officeart/2008/layout/VerticalCurvedList"/>
    <dgm:cxn modelId="{547DB84D-0500-48E8-AF6A-F2483CD11A28}" type="presParOf" srcId="{FF45E506-B57D-4815-A8FE-1D2FEBE7C737}" destId="{8C29B0DA-6A6A-48F0-991A-05BC79C80C72}" srcOrd="5" destOrd="0" presId="urn:microsoft.com/office/officeart/2008/layout/VerticalCurvedList"/>
    <dgm:cxn modelId="{435DC9B9-D938-4505-98CE-DF1DBA4638F4}" type="presParOf" srcId="{FF45E506-B57D-4815-A8FE-1D2FEBE7C737}" destId="{BF2C81A3-2B37-4708-AC51-625111768B7A}" srcOrd="6" destOrd="0" presId="urn:microsoft.com/office/officeart/2008/layout/VerticalCurvedList"/>
    <dgm:cxn modelId="{D1FA9B15-0418-41FA-A0C2-4FF154B93995}" type="presParOf" srcId="{BF2C81A3-2B37-4708-AC51-625111768B7A}" destId="{A86E2BA1-1EF5-46B2-AF0B-DB22C139EA96}" srcOrd="0" destOrd="0" presId="urn:microsoft.com/office/officeart/2008/layout/VerticalCurvedList"/>
    <dgm:cxn modelId="{A3CDB56E-6AB7-450C-88EC-317F24CBEE5F}" type="presParOf" srcId="{FF45E506-B57D-4815-A8FE-1D2FEBE7C737}" destId="{245A8362-2E67-4C38-A06D-A143C7335DC3}" srcOrd="7" destOrd="0" presId="urn:microsoft.com/office/officeart/2008/layout/VerticalCurvedList"/>
    <dgm:cxn modelId="{8344E540-AECA-469F-B6EE-C5B7FA3E33F3}" type="presParOf" srcId="{FF45E506-B57D-4815-A8FE-1D2FEBE7C737}" destId="{1E622751-055E-4BC7-A509-23F38DF24FBA}" srcOrd="8" destOrd="0" presId="urn:microsoft.com/office/officeart/2008/layout/VerticalCurvedList"/>
    <dgm:cxn modelId="{07723378-4A13-4B92-9E54-EF526FE3CC63}" type="presParOf" srcId="{1E622751-055E-4BC7-A509-23F38DF24FBA}" destId="{626A9363-73DC-476D-B2BC-A91D34AE980E}" srcOrd="0" destOrd="0" presId="urn:microsoft.com/office/officeart/2008/layout/VerticalCurvedList"/>
    <dgm:cxn modelId="{06D69D3B-45B0-417E-8772-7A77319ED411}" type="presParOf" srcId="{FF45E506-B57D-4815-A8FE-1D2FEBE7C737}" destId="{7F25A1E7-83CC-44A2-9A16-AE6F46768D16}" srcOrd="9" destOrd="0" presId="urn:microsoft.com/office/officeart/2008/layout/VerticalCurvedList"/>
    <dgm:cxn modelId="{00482F5D-6F36-42E5-8DFE-79031C9105F0}" type="presParOf" srcId="{FF45E506-B57D-4815-A8FE-1D2FEBE7C737}" destId="{1233564B-441A-408E-9149-F54D472AB8A7}" srcOrd="10" destOrd="0" presId="urn:microsoft.com/office/officeart/2008/layout/VerticalCurvedList"/>
    <dgm:cxn modelId="{E1EA46DB-A168-4247-B83A-21D8089B8D28}" type="presParOf" srcId="{1233564B-441A-408E-9149-F54D472AB8A7}" destId="{EBDB96FF-1098-4350-81C8-F9B703663CF1}" srcOrd="0" destOrd="0" presId="urn:microsoft.com/office/officeart/2008/layout/VerticalCurvedList"/>
    <dgm:cxn modelId="{7DA4782F-4581-4216-8C3A-6149CE181C94}" type="presParOf" srcId="{FF45E506-B57D-4815-A8FE-1D2FEBE7C737}" destId="{8395F09D-09D3-4BC4-8986-BA6CA2758D9F}" srcOrd="11" destOrd="0" presId="urn:microsoft.com/office/officeart/2008/layout/VerticalCurvedList"/>
    <dgm:cxn modelId="{5F1E384D-1480-4C5E-8037-F65A58C93776}" type="presParOf" srcId="{FF45E506-B57D-4815-A8FE-1D2FEBE7C737}" destId="{32334499-3BC5-420E-B227-B2FF713754E7}" srcOrd="12" destOrd="0" presId="urn:microsoft.com/office/officeart/2008/layout/VerticalCurvedList"/>
    <dgm:cxn modelId="{87E074A4-3B00-41D3-8FC3-7F4E22E3F0E8}" type="presParOf" srcId="{32334499-3BC5-420E-B227-B2FF713754E7}" destId="{BE751098-9C45-45D5-855F-9EEBD7B2367C}" srcOrd="0" destOrd="0" presId="urn:microsoft.com/office/officeart/2008/layout/VerticalCurvedList"/>
    <dgm:cxn modelId="{8FE9B00A-B975-439E-8AE3-4CF92CB86883}" type="presParOf" srcId="{FF45E506-B57D-4815-A8FE-1D2FEBE7C737}" destId="{3CBF6551-DD91-479C-8B33-0F13C581AC65}" srcOrd="13" destOrd="0" presId="urn:microsoft.com/office/officeart/2008/layout/VerticalCurvedList"/>
    <dgm:cxn modelId="{2E4325C1-999B-4A8F-AB11-758BD2322335}" type="presParOf" srcId="{FF45E506-B57D-4815-A8FE-1D2FEBE7C737}" destId="{83DEB614-B008-4A1F-9D94-9528A2F92958}" srcOrd="14" destOrd="0" presId="urn:microsoft.com/office/officeart/2008/layout/VerticalCurvedList"/>
    <dgm:cxn modelId="{B44932DC-3A4C-4140-8DB7-074B4BDB2721}" type="presParOf" srcId="{83DEB614-B008-4A1F-9D94-9528A2F92958}" destId="{B8A8A2F4-3021-40B6-8AA3-E7968397B7F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BEA38E8-556E-42BA-9A8C-BEC5E9EA7842}" type="doc">
      <dgm:prSet loTypeId="urn:diagrams.loki3.com/BracketList+Icon" loCatId="list" qsTypeId="urn:microsoft.com/office/officeart/2005/8/quickstyle/simple5" qsCatId="simple" csTypeId="urn:microsoft.com/office/officeart/2005/8/colors/accent1_2" csCatId="accent1" phldr="1"/>
      <dgm:spPr/>
      <dgm:t>
        <a:bodyPr/>
        <a:lstStyle/>
        <a:p>
          <a:endParaRPr lang="es-EC"/>
        </a:p>
      </dgm:t>
    </dgm:pt>
    <dgm:pt modelId="{4CD7A4F4-6904-450C-B7D9-814F419A20FE}">
      <dgm:prSet phldrT="[Texto]" custT="1"/>
      <dgm:spPr/>
      <dgm:t>
        <a:bodyPr/>
        <a:lstStyle/>
        <a:p>
          <a:r>
            <a:rPr lang="es-EC" sz="2000" dirty="0" smtClean="0">
              <a:latin typeface="Arial" panose="020B0604020202020204" pitchFamily="34" charset="0"/>
              <a:cs typeface="Arial" panose="020B0604020202020204" pitchFamily="34" charset="0"/>
            </a:rPr>
            <a:t>Se sintetiza en </a:t>
          </a:r>
          <a:endParaRPr lang="es-EC" sz="2000" dirty="0">
            <a:latin typeface="Arial" panose="020B0604020202020204" pitchFamily="34" charset="0"/>
            <a:cs typeface="Arial" panose="020B0604020202020204" pitchFamily="34" charset="0"/>
          </a:endParaRPr>
        </a:p>
      </dgm:t>
    </dgm:pt>
    <dgm:pt modelId="{AF0C21AD-9456-417B-8572-83AFFDC8E222}" type="parTrans" cxnId="{A9173B6F-7620-42EC-A01B-F9EE03C57396}">
      <dgm:prSet/>
      <dgm:spPr/>
      <dgm:t>
        <a:bodyPr/>
        <a:lstStyle/>
        <a:p>
          <a:endParaRPr lang="es-EC" sz="2000"/>
        </a:p>
      </dgm:t>
    </dgm:pt>
    <dgm:pt modelId="{6FFFF5E2-95D7-4259-89DC-BAC024143648}" type="sibTrans" cxnId="{A9173B6F-7620-42EC-A01B-F9EE03C57396}">
      <dgm:prSet/>
      <dgm:spPr/>
      <dgm:t>
        <a:bodyPr/>
        <a:lstStyle/>
        <a:p>
          <a:endParaRPr lang="es-EC" sz="2000"/>
        </a:p>
      </dgm:t>
    </dgm:pt>
    <dgm:pt modelId="{63D62C6C-9281-481E-A88D-D80FA39448F4}">
      <dgm:prSet phldrT="[Texto]" custT="1"/>
      <dgm:spPr>
        <a:solidFill>
          <a:srgbClr val="C89800"/>
        </a:solidFill>
      </dgm:spPr>
      <dgm:t>
        <a:bodyPr/>
        <a:lstStyle/>
        <a:p>
          <a:r>
            <a:rPr lang="es-EC" sz="2000" dirty="0" smtClean="0"/>
            <a:t>Qué tipo de hombre/mujer formar?</a:t>
          </a:r>
          <a:endParaRPr lang="es-EC" sz="2000" dirty="0"/>
        </a:p>
      </dgm:t>
    </dgm:pt>
    <dgm:pt modelId="{7B32541E-A193-4271-A507-E118F6595C67}" type="parTrans" cxnId="{9414102E-4AA5-4D34-B4B7-7ABA3235045F}">
      <dgm:prSet/>
      <dgm:spPr/>
      <dgm:t>
        <a:bodyPr/>
        <a:lstStyle/>
        <a:p>
          <a:endParaRPr lang="es-EC" sz="2000"/>
        </a:p>
      </dgm:t>
    </dgm:pt>
    <dgm:pt modelId="{B6F6AE79-A549-4992-937E-A9221BABBFC4}" type="sibTrans" cxnId="{9414102E-4AA5-4D34-B4B7-7ABA3235045F}">
      <dgm:prSet/>
      <dgm:spPr/>
      <dgm:t>
        <a:bodyPr/>
        <a:lstStyle/>
        <a:p>
          <a:endParaRPr lang="es-EC" sz="2000"/>
        </a:p>
      </dgm:t>
    </dgm:pt>
    <dgm:pt modelId="{4FCF30DC-8B67-4BD4-992D-F17F7AE36878}">
      <dgm:prSet phldrT="[Texto]" custT="1"/>
      <dgm:spPr>
        <a:solidFill>
          <a:srgbClr val="C89800"/>
        </a:solidFill>
      </dgm:spPr>
      <dgm:t>
        <a:bodyPr/>
        <a:lstStyle/>
        <a:p>
          <a:r>
            <a:rPr lang="es-EC" sz="2000" dirty="0" smtClean="0"/>
            <a:t>Qué tipo de sociedad/institución se quiere contribuir a formar?</a:t>
          </a:r>
          <a:endParaRPr lang="es-EC" sz="2000" dirty="0"/>
        </a:p>
      </dgm:t>
    </dgm:pt>
    <dgm:pt modelId="{5C0BCD64-406E-422E-9345-41C08CC57FA4}" type="parTrans" cxnId="{977FE468-C085-4430-B3F3-3EA76700CC23}">
      <dgm:prSet/>
      <dgm:spPr/>
      <dgm:t>
        <a:bodyPr/>
        <a:lstStyle/>
        <a:p>
          <a:endParaRPr lang="es-EC" sz="2000"/>
        </a:p>
      </dgm:t>
    </dgm:pt>
    <dgm:pt modelId="{8932B405-1623-4ABE-8341-74D902E1D61A}" type="sibTrans" cxnId="{977FE468-C085-4430-B3F3-3EA76700CC23}">
      <dgm:prSet/>
      <dgm:spPr/>
      <dgm:t>
        <a:bodyPr/>
        <a:lstStyle/>
        <a:p>
          <a:endParaRPr lang="es-EC" sz="2000"/>
        </a:p>
      </dgm:t>
    </dgm:pt>
    <dgm:pt modelId="{BC76B55B-8229-4B78-A47B-40D644A0A883}" type="pres">
      <dgm:prSet presAssocID="{3BEA38E8-556E-42BA-9A8C-BEC5E9EA7842}" presName="Name0" presStyleCnt="0">
        <dgm:presLayoutVars>
          <dgm:dir/>
          <dgm:animLvl val="lvl"/>
          <dgm:resizeHandles val="exact"/>
        </dgm:presLayoutVars>
      </dgm:prSet>
      <dgm:spPr/>
      <dgm:t>
        <a:bodyPr/>
        <a:lstStyle/>
        <a:p>
          <a:endParaRPr lang="es-EC"/>
        </a:p>
      </dgm:t>
    </dgm:pt>
    <dgm:pt modelId="{2E1108FA-D894-43CC-AE35-92CF7548C73D}" type="pres">
      <dgm:prSet presAssocID="{4CD7A4F4-6904-450C-B7D9-814F419A20FE}" presName="linNode" presStyleCnt="0"/>
      <dgm:spPr/>
    </dgm:pt>
    <dgm:pt modelId="{31628FA6-39AB-461A-9309-A4181AFB6343}" type="pres">
      <dgm:prSet presAssocID="{4CD7A4F4-6904-450C-B7D9-814F419A20FE}" presName="parTx" presStyleLbl="revTx" presStyleIdx="0" presStyleCnt="1">
        <dgm:presLayoutVars>
          <dgm:chMax val="1"/>
          <dgm:bulletEnabled val="1"/>
        </dgm:presLayoutVars>
      </dgm:prSet>
      <dgm:spPr/>
      <dgm:t>
        <a:bodyPr/>
        <a:lstStyle/>
        <a:p>
          <a:endParaRPr lang="es-EC"/>
        </a:p>
      </dgm:t>
    </dgm:pt>
    <dgm:pt modelId="{F1AFEE2F-F219-47F9-80EE-24C0F7108DFD}" type="pres">
      <dgm:prSet presAssocID="{4CD7A4F4-6904-450C-B7D9-814F419A20FE}" presName="bracket" presStyleLbl="parChTrans1D1" presStyleIdx="0" presStyleCnt="1"/>
      <dgm:spPr/>
    </dgm:pt>
    <dgm:pt modelId="{8A626EAC-0E69-4F69-904A-CF1C689EE13E}" type="pres">
      <dgm:prSet presAssocID="{4CD7A4F4-6904-450C-B7D9-814F419A20FE}" presName="spH" presStyleCnt="0"/>
      <dgm:spPr/>
    </dgm:pt>
    <dgm:pt modelId="{14BD5137-33AA-4E44-8D89-8C053D44736A}" type="pres">
      <dgm:prSet presAssocID="{4CD7A4F4-6904-450C-B7D9-814F419A20FE}" presName="desTx" presStyleLbl="node1" presStyleIdx="0" presStyleCnt="1">
        <dgm:presLayoutVars>
          <dgm:bulletEnabled val="1"/>
        </dgm:presLayoutVars>
      </dgm:prSet>
      <dgm:spPr/>
      <dgm:t>
        <a:bodyPr/>
        <a:lstStyle/>
        <a:p>
          <a:endParaRPr lang="es-EC"/>
        </a:p>
      </dgm:t>
    </dgm:pt>
  </dgm:ptLst>
  <dgm:cxnLst>
    <dgm:cxn modelId="{A9173B6F-7620-42EC-A01B-F9EE03C57396}" srcId="{3BEA38E8-556E-42BA-9A8C-BEC5E9EA7842}" destId="{4CD7A4F4-6904-450C-B7D9-814F419A20FE}" srcOrd="0" destOrd="0" parTransId="{AF0C21AD-9456-417B-8572-83AFFDC8E222}" sibTransId="{6FFFF5E2-95D7-4259-89DC-BAC024143648}"/>
    <dgm:cxn modelId="{9414102E-4AA5-4D34-B4B7-7ABA3235045F}" srcId="{4CD7A4F4-6904-450C-B7D9-814F419A20FE}" destId="{63D62C6C-9281-481E-A88D-D80FA39448F4}" srcOrd="0" destOrd="0" parTransId="{7B32541E-A193-4271-A507-E118F6595C67}" sibTransId="{B6F6AE79-A549-4992-937E-A9221BABBFC4}"/>
    <dgm:cxn modelId="{CB19DA44-28A3-4DFE-BB98-87CEB03E4E22}" type="presOf" srcId="{4FCF30DC-8B67-4BD4-992D-F17F7AE36878}" destId="{14BD5137-33AA-4E44-8D89-8C053D44736A}" srcOrd="0" destOrd="1" presId="urn:diagrams.loki3.com/BracketList+Icon"/>
    <dgm:cxn modelId="{25CF5352-3D82-4520-B538-78BD060259CF}" type="presOf" srcId="{4CD7A4F4-6904-450C-B7D9-814F419A20FE}" destId="{31628FA6-39AB-461A-9309-A4181AFB6343}" srcOrd="0" destOrd="0" presId="urn:diagrams.loki3.com/BracketList+Icon"/>
    <dgm:cxn modelId="{977FE468-C085-4430-B3F3-3EA76700CC23}" srcId="{4CD7A4F4-6904-450C-B7D9-814F419A20FE}" destId="{4FCF30DC-8B67-4BD4-992D-F17F7AE36878}" srcOrd="1" destOrd="0" parTransId="{5C0BCD64-406E-422E-9345-41C08CC57FA4}" sibTransId="{8932B405-1623-4ABE-8341-74D902E1D61A}"/>
    <dgm:cxn modelId="{C8A4AD46-360B-4264-A610-6ABCDCA7DD67}" type="presOf" srcId="{63D62C6C-9281-481E-A88D-D80FA39448F4}" destId="{14BD5137-33AA-4E44-8D89-8C053D44736A}" srcOrd="0" destOrd="0" presId="urn:diagrams.loki3.com/BracketList+Icon"/>
    <dgm:cxn modelId="{4D556143-8755-4754-95D4-69C357C7FAB9}" type="presOf" srcId="{3BEA38E8-556E-42BA-9A8C-BEC5E9EA7842}" destId="{BC76B55B-8229-4B78-A47B-40D644A0A883}" srcOrd="0" destOrd="0" presId="urn:diagrams.loki3.com/BracketList+Icon"/>
    <dgm:cxn modelId="{A8D512E3-8FAA-4E56-8C7C-C2058FE2EEB5}" type="presParOf" srcId="{BC76B55B-8229-4B78-A47B-40D644A0A883}" destId="{2E1108FA-D894-43CC-AE35-92CF7548C73D}" srcOrd="0" destOrd="0" presId="urn:diagrams.loki3.com/BracketList+Icon"/>
    <dgm:cxn modelId="{A8F985D7-39FD-4F31-8F15-9056244046AE}" type="presParOf" srcId="{2E1108FA-D894-43CC-AE35-92CF7548C73D}" destId="{31628FA6-39AB-461A-9309-A4181AFB6343}" srcOrd="0" destOrd="0" presId="urn:diagrams.loki3.com/BracketList+Icon"/>
    <dgm:cxn modelId="{F78AF618-363F-492E-A45E-E36B802F3CBB}" type="presParOf" srcId="{2E1108FA-D894-43CC-AE35-92CF7548C73D}" destId="{F1AFEE2F-F219-47F9-80EE-24C0F7108DFD}" srcOrd="1" destOrd="0" presId="urn:diagrams.loki3.com/BracketList+Icon"/>
    <dgm:cxn modelId="{3215D419-0693-423F-BA41-9EDFAF68CC61}" type="presParOf" srcId="{2E1108FA-D894-43CC-AE35-92CF7548C73D}" destId="{8A626EAC-0E69-4F69-904A-CF1C689EE13E}" srcOrd="2" destOrd="0" presId="urn:diagrams.loki3.com/BracketList+Icon"/>
    <dgm:cxn modelId="{B0BEA134-99DE-4FE7-ACFA-A6A87819B802}" type="presParOf" srcId="{2E1108FA-D894-43CC-AE35-92CF7548C73D}" destId="{14BD5137-33AA-4E44-8D89-8C053D44736A}"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7DD397D-0ABC-4258-AAE2-66DCCFEBFD7D}" type="doc">
      <dgm:prSet loTypeId="urn:diagrams.loki3.com/BracketList+Icon" loCatId="list" qsTypeId="urn:microsoft.com/office/officeart/2005/8/quickstyle/simple5" qsCatId="simple" csTypeId="urn:microsoft.com/office/officeart/2005/8/colors/accent1_2" csCatId="accent1" phldr="1"/>
      <dgm:spPr/>
      <dgm:t>
        <a:bodyPr/>
        <a:lstStyle/>
        <a:p>
          <a:endParaRPr lang="es-EC"/>
        </a:p>
      </dgm:t>
    </dgm:pt>
    <dgm:pt modelId="{C3B11760-E9CC-451F-ACFE-45812012ACBA}">
      <dgm:prSet phldrT="[Texto]" custT="1"/>
      <dgm:spPr/>
      <dgm:t>
        <a:bodyPr/>
        <a:lstStyle/>
        <a:p>
          <a:r>
            <a:rPr lang="es-EC" sz="2400" dirty="0" smtClean="0">
              <a:latin typeface="Arial" panose="020B0604020202020204" pitchFamily="34" charset="0"/>
              <a:cs typeface="Arial" panose="020B0604020202020204" pitchFamily="34" charset="0"/>
            </a:rPr>
            <a:t>Teorías  </a:t>
          </a:r>
          <a:endParaRPr lang="es-EC" sz="2400" dirty="0">
            <a:latin typeface="Arial" panose="020B0604020202020204" pitchFamily="34" charset="0"/>
            <a:cs typeface="Arial" panose="020B0604020202020204" pitchFamily="34" charset="0"/>
          </a:endParaRPr>
        </a:p>
      </dgm:t>
    </dgm:pt>
    <dgm:pt modelId="{B5084426-FE4F-4D72-B505-9CA39F443AD5}" type="parTrans" cxnId="{3EA530C2-501D-42DC-9953-36FD1F9642B4}">
      <dgm:prSet/>
      <dgm:spPr/>
      <dgm:t>
        <a:bodyPr/>
        <a:lstStyle/>
        <a:p>
          <a:endParaRPr lang="es-EC" sz="2400">
            <a:latin typeface="Arial" panose="020B0604020202020204" pitchFamily="34" charset="0"/>
            <a:cs typeface="Arial" panose="020B0604020202020204" pitchFamily="34" charset="0"/>
          </a:endParaRPr>
        </a:p>
      </dgm:t>
    </dgm:pt>
    <dgm:pt modelId="{D14785E9-AC37-4344-9DC8-9B14A89BCDE2}" type="sibTrans" cxnId="{3EA530C2-501D-42DC-9953-36FD1F9642B4}">
      <dgm:prSet/>
      <dgm:spPr/>
      <dgm:t>
        <a:bodyPr/>
        <a:lstStyle/>
        <a:p>
          <a:endParaRPr lang="es-EC" sz="2400">
            <a:latin typeface="Arial" panose="020B0604020202020204" pitchFamily="34" charset="0"/>
            <a:cs typeface="Arial" panose="020B0604020202020204" pitchFamily="34" charset="0"/>
          </a:endParaRPr>
        </a:p>
      </dgm:t>
    </dgm:pt>
    <dgm:pt modelId="{71AE2966-930A-4A7B-B998-47DCC1E52087}">
      <dgm:prSet phldrT="[Texto]" custT="1"/>
      <dgm:spPr>
        <a:solidFill>
          <a:srgbClr val="8C9757"/>
        </a:solidFill>
      </dgm:spPr>
      <dgm:t>
        <a:bodyPr/>
        <a:lstStyle/>
        <a:p>
          <a:r>
            <a:rPr lang="es-EC" sz="2400" dirty="0" smtClean="0">
              <a:latin typeface="Arial" panose="020B0604020202020204" pitchFamily="34" charset="0"/>
              <a:cs typeface="Arial" panose="020B0604020202020204" pitchFamily="34" charset="0"/>
            </a:rPr>
            <a:t>Ontológica</a:t>
          </a:r>
          <a:endParaRPr lang="es-EC" sz="2400" dirty="0">
            <a:latin typeface="Arial" panose="020B0604020202020204" pitchFamily="34" charset="0"/>
            <a:cs typeface="Arial" panose="020B0604020202020204" pitchFamily="34" charset="0"/>
          </a:endParaRPr>
        </a:p>
      </dgm:t>
    </dgm:pt>
    <dgm:pt modelId="{DCC92674-132E-48CE-92A4-24B8352FF535}" type="parTrans" cxnId="{016395DD-D929-4CB1-B0D2-151CC1744366}">
      <dgm:prSet/>
      <dgm:spPr/>
      <dgm:t>
        <a:bodyPr/>
        <a:lstStyle/>
        <a:p>
          <a:endParaRPr lang="es-EC" sz="2400">
            <a:latin typeface="Arial" panose="020B0604020202020204" pitchFamily="34" charset="0"/>
            <a:cs typeface="Arial" panose="020B0604020202020204" pitchFamily="34" charset="0"/>
          </a:endParaRPr>
        </a:p>
      </dgm:t>
    </dgm:pt>
    <dgm:pt modelId="{488FE244-A04E-4A45-8F3C-2147E2DBF612}" type="sibTrans" cxnId="{016395DD-D929-4CB1-B0D2-151CC1744366}">
      <dgm:prSet/>
      <dgm:spPr/>
      <dgm:t>
        <a:bodyPr/>
        <a:lstStyle/>
        <a:p>
          <a:endParaRPr lang="es-EC" sz="2400">
            <a:latin typeface="Arial" panose="020B0604020202020204" pitchFamily="34" charset="0"/>
            <a:cs typeface="Arial" panose="020B0604020202020204" pitchFamily="34" charset="0"/>
          </a:endParaRPr>
        </a:p>
      </dgm:t>
    </dgm:pt>
    <dgm:pt modelId="{580E8837-3C0B-4AA5-A325-EDBAB01E6AEA}">
      <dgm:prSet phldrT="[Texto]" custT="1"/>
      <dgm:spPr>
        <a:solidFill>
          <a:srgbClr val="8C9757"/>
        </a:solidFill>
      </dgm:spPr>
      <dgm:t>
        <a:bodyPr/>
        <a:lstStyle/>
        <a:p>
          <a:r>
            <a:rPr lang="es-EC" sz="2400" dirty="0" smtClean="0">
              <a:latin typeface="Arial" panose="020B0604020202020204" pitchFamily="34" charset="0"/>
              <a:cs typeface="Arial" panose="020B0604020202020204" pitchFamily="34" charset="0"/>
            </a:rPr>
            <a:t>Epistemológica</a:t>
          </a:r>
          <a:endParaRPr lang="es-EC" sz="2400" dirty="0">
            <a:latin typeface="Arial" panose="020B0604020202020204" pitchFamily="34" charset="0"/>
            <a:cs typeface="Arial" panose="020B0604020202020204" pitchFamily="34" charset="0"/>
          </a:endParaRPr>
        </a:p>
      </dgm:t>
    </dgm:pt>
    <dgm:pt modelId="{A3C7736A-441C-4AF5-8B7F-C85CA1116A36}" type="parTrans" cxnId="{885EB306-169A-4F5A-8FF4-AC5EC00E15D2}">
      <dgm:prSet/>
      <dgm:spPr/>
      <dgm:t>
        <a:bodyPr/>
        <a:lstStyle/>
        <a:p>
          <a:endParaRPr lang="es-EC" sz="2400">
            <a:latin typeface="Arial" panose="020B0604020202020204" pitchFamily="34" charset="0"/>
            <a:cs typeface="Arial" panose="020B0604020202020204" pitchFamily="34" charset="0"/>
          </a:endParaRPr>
        </a:p>
      </dgm:t>
    </dgm:pt>
    <dgm:pt modelId="{C988049B-17F9-4E96-A5E7-D145DDB64AEF}" type="sibTrans" cxnId="{885EB306-169A-4F5A-8FF4-AC5EC00E15D2}">
      <dgm:prSet/>
      <dgm:spPr/>
      <dgm:t>
        <a:bodyPr/>
        <a:lstStyle/>
        <a:p>
          <a:endParaRPr lang="es-EC" sz="2400">
            <a:latin typeface="Arial" panose="020B0604020202020204" pitchFamily="34" charset="0"/>
            <a:cs typeface="Arial" panose="020B0604020202020204" pitchFamily="34" charset="0"/>
          </a:endParaRPr>
        </a:p>
      </dgm:t>
    </dgm:pt>
    <dgm:pt modelId="{0CFBCFCE-8E78-479A-8027-CF76E96B47E2}">
      <dgm:prSet phldrT="[Texto]" custT="1"/>
      <dgm:spPr>
        <a:solidFill>
          <a:srgbClr val="8C9757"/>
        </a:solidFill>
      </dgm:spPr>
      <dgm:t>
        <a:bodyPr/>
        <a:lstStyle/>
        <a:p>
          <a:r>
            <a:rPr lang="es-EC" sz="2400" dirty="0" smtClean="0">
              <a:latin typeface="Arial" panose="020B0604020202020204" pitchFamily="34" charset="0"/>
              <a:cs typeface="Arial" panose="020B0604020202020204" pitchFamily="34" charset="0"/>
            </a:rPr>
            <a:t>Filosófica</a:t>
          </a:r>
          <a:endParaRPr lang="es-EC" sz="2400" dirty="0">
            <a:latin typeface="Arial" panose="020B0604020202020204" pitchFamily="34" charset="0"/>
            <a:cs typeface="Arial" panose="020B0604020202020204" pitchFamily="34" charset="0"/>
          </a:endParaRPr>
        </a:p>
      </dgm:t>
    </dgm:pt>
    <dgm:pt modelId="{B9582E12-7E4E-4E9F-AC48-3EA5F27C6412}" type="parTrans" cxnId="{53306747-4DFC-4256-B723-92BDCC09941C}">
      <dgm:prSet/>
      <dgm:spPr/>
      <dgm:t>
        <a:bodyPr/>
        <a:lstStyle/>
        <a:p>
          <a:endParaRPr lang="es-EC" sz="2400">
            <a:latin typeface="Arial" panose="020B0604020202020204" pitchFamily="34" charset="0"/>
            <a:cs typeface="Arial" panose="020B0604020202020204" pitchFamily="34" charset="0"/>
          </a:endParaRPr>
        </a:p>
      </dgm:t>
    </dgm:pt>
    <dgm:pt modelId="{1158ABC5-D740-4DCF-A575-9959A5AD3AF4}" type="sibTrans" cxnId="{53306747-4DFC-4256-B723-92BDCC09941C}">
      <dgm:prSet/>
      <dgm:spPr/>
      <dgm:t>
        <a:bodyPr/>
        <a:lstStyle/>
        <a:p>
          <a:endParaRPr lang="es-EC" sz="2400">
            <a:latin typeface="Arial" panose="020B0604020202020204" pitchFamily="34" charset="0"/>
            <a:cs typeface="Arial" panose="020B0604020202020204" pitchFamily="34" charset="0"/>
          </a:endParaRPr>
        </a:p>
      </dgm:t>
    </dgm:pt>
    <dgm:pt modelId="{D89E451E-6B79-4948-AA40-4D390D8BDC55}">
      <dgm:prSet phldrT="[Texto]" custT="1"/>
      <dgm:spPr>
        <a:solidFill>
          <a:srgbClr val="8C9757"/>
        </a:solidFill>
      </dgm:spPr>
      <dgm:t>
        <a:bodyPr/>
        <a:lstStyle/>
        <a:p>
          <a:r>
            <a:rPr lang="es-EC" sz="2400" dirty="0" smtClean="0">
              <a:latin typeface="Arial" panose="020B0604020202020204" pitchFamily="34" charset="0"/>
              <a:cs typeface="Arial" panose="020B0604020202020204" pitchFamily="34" charset="0"/>
            </a:rPr>
            <a:t>Sociológica</a:t>
          </a:r>
          <a:endParaRPr lang="es-EC" sz="2400" dirty="0">
            <a:latin typeface="Arial" panose="020B0604020202020204" pitchFamily="34" charset="0"/>
            <a:cs typeface="Arial" panose="020B0604020202020204" pitchFamily="34" charset="0"/>
          </a:endParaRPr>
        </a:p>
      </dgm:t>
    </dgm:pt>
    <dgm:pt modelId="{38BDA9F2-9C40-4D6C-BC8C-EE3BFD6F4A9A}" type="parTrans" cxnId="{DB1BF64C-9106-4E02-808A-B8FFE74CDB3F}">
      <dgm:prSet/>
      <dgm:spPr/>
      <dgm:t>
        <a:bodyPr/>
        <a:lstStyle/>
        <a:p>
          <a:endParaRPr lang="es-EC" sz="2400">
            <a:latin typeface="Arial" panose="020B0604020202020204" pitchFamily="34" charset="0"/>
            <a:cs typeface="Arial" panose="020B0604020202020204" pitchFamily="34" charset="0"/>
          </a:endParaRPr>
        </a:p>
      </dgm:t>
    </dgm:pt>
    <dgm:pt modelId="{5A1DF9E8-294A-40BC-903A-BD4BB285C016}" type="sibTrans" cxnId="{DB1BF64C-9106-4E02-808A-B8FFE74CDB3F}">
      <dgm:prSet/>
      <dgm:spPr/>
      <dgm:t>
        <a:bodyPr/>
        <a:lstStyle/>
        <a:p>
          <a:endParaRPr lang="es-EC" sz="2400">
            <a:latin typeface="Arial" panose="020B0604020202020204" pitchFamily="34" charset="0"/>
            <a:cs typeface="Arial" panose="020B0604020202020204" pitchFamily="34" charset="0"/>
          </a:endParaRPr>
        </a:p>
      </dgm:t>
    </dgm:pt>
    <dgm:pt modelId="{EBE5DECA-C6FB-489F-BE0D-022AC9AFD8BB}">
      <dgm:prSet phldrT="[Texto]" custT="1"/>
      <dgm:spPr>
        <a:solidFill>
          <a:srgbClr val="8C9757"/>
        </a:solidFill>
      </dgm:spPr>
      <dgm:t>
        <a:bodyPr/>
        <a:lstStyle/>
        <a:p>
          <a:r>
            <a:rPr lang="es-EC" sz="2400" dirty="0" smtClean="0">
              <a:latin typeface="Arial" panose="020B0604020202020204" pitchFamily="34" charset="0"/>
              <a:cs typeface="Arial" panose="020B0604020202020204" pitchFamily="34" charset="0"/>
            </a:rPr>
            <a:t>Pedagógica</a:t>
          </a:r>
          <a:endParaRPr lang="es-EC" sz="2400" dirty="0">
            <a:latin typeface="Arial" panose="020B0604020202020204" pitchFamily="34" charset="0"/>
            <a:cs typeface="Arial" panose="020B0604020202020204" pitchFamily="34" charset="0"/>
          </a:endParaRPr>
        </a:p>
      </dgm:t>
    </dgm:pt>
    <dgm:pt modelId="{D9AF288D-62C6-458E-8BCF-0DBC34F55E05}" type="parTrans" cxnId="{6900849E-832A-40E4-ACB7-2937601077FF}">
      <dgm:prSet/>
      <dgm:spPr/>
      <dgm:t>
        <a:bodyPr/>
        <a:lstStyle/>
        <a:p>
          <a:endParaRPr lang="es-EC" sz="2400">
            <a:latin typeface="Arial" panose="020B0604020202020204" pitchFamily="34" charset="0"/>
            <a:cs typeface="Arial" panose="020B0604020202020204" pitchFamily="34" charset="0"/>
          </a:endParaRPr>
        </a:p>
      </dgm:t>
    </dgm:pt>
    <dgm:pt modelId="{5E349C62-C8A6-4A0F-A07F-FCE2051C99EB}" type="sibTrans" cxnId="{6900849E-832A-40E4-ACB7-2937601077FF}">
      <dgm:prSet/>
      <dgm:spPr/>
      <dgm:t>
        <a:bodyPr/>
        <a:lstStyle/>
        <a:p>
          <a:endParaRPr lang="es-EC" sz="2400">
            <a:latin typeface="Arial" panose="020B0604020202020204" pitchFamily="34" charset="0"/>
            <a:cs typeface="Arial" panose="020B0604020202020204" pitchFamily="34" charset="0"/>
          </a:endParaRPr>
        </a:p>
      </dgm:t>
    </dgm:pt>
    <dgm:pt modelId="{A6B9AFBC-2010-4FBC-891A-2BA1EF26EF32}">
      <dgm:prSet phldrT="[Texto]" custT="1"/>
      <dgm:spPr>
        <a:solidFill>
          <a:srgbClr val="8C9757"/>
        </a:solidFill>
      </dgm:spPr>
      <dgm:t>
        <a:bodyPr/>
        <a:lstStyle/>
        <a:p>
          <a:r>
            <a:rPr lang="es-EC" sz="2400" dirty="0" smtClean="0">
              <a:latin typeface="Arial" panose="020B0604020202020204" pitchFamily="34" charset="0"/>
              <a:cs typeface="Arial" panose="020B0604020202020204" pitchFamily="34" charset="0"/>
            </a:rPr>
            <a:t>Psicológica</a:t>
          </a:r>
          <a:endParaRPr lang="es-EC" sz="2400" dirty="0">
            <a:latin typeface="Arial" panose="020B0604020202020204" pitchFamily="34" charset="0"/>
            <a:cs typeface="Arial" panose="020B0604020202020204" pitchFamily="34" charset="0"/>
          </a:endParaRPr>
        </a:p>
      </dgm:t>
    </dgm:pt>
    <dgm:pt modelId="{2F8F3BC0-5FEC-4045-AB42-8C6AB511C85C}" type="parTrans" cxnId="{85E32B30-14A1-4AC4-A135-949DBBDC31F0}">
      <dgm:prSet/>
      <dgm:spPr/>
      <dgm:t>
        <a:bodyPr/>
        <a:lstStyle/>
        <a:p>
          <a:endParaRPr lang="es-EC" sz="2400">
            <a:latin typeface="Arial" panose="020B0604020202020204" pitchFamily="34" charset="0"/>
            <a:cs typeface="Arial" panose="020B0604020202020204" pitchFamily="34" charset="0"/>
          </a:endParaRPr>
        </a:p>
      </dgm:t>
    </dgm:pt>
    <dgm:pt modelId="{9DC7F221-E98B-4A47-9C82-161B907BC6ED}" type="sibTrans" cxnId="{85E32B30-14A1-4AC4-A135-949DBBDC31F0}">
      <dgm:prSet/>
      <dgm:spPr/>
      <dgm:t>
        <a:bodyPr/>
        <a:lstStyle/>
        <a:p>
          <a:endParaRPr lang="es-EC" sz="2400">
            <a:latin typeface="Arial" panose="020B0604020202020204" pitchFamily="34" charset="0"/>
            <a:cs typeface="Arial" panose="020B0604020202020204" pitchFamily="34" charset="0"/>
          </a:endParaRPr>
        </a:p>
      </dgm:t>
    </dgm:pt>
    <dgm:pt modelId="{4A136847-1462-4554-97C5-328317B988E8}">
      <dgm:prSet phldrT="[Texto]" custT="1"/>
      <dgm:spPr>
        <a:solidFill>
          <a:srgbClr val="8C9757"/>
        </a:solidFill>
      </dgm:spPr>
      <dgm:t>
        <a:bodyPr/>
        <a:lstStyle/>
        <a:p>
          <a:r>
            <a:rPr lang="es-EC" sz="2400" dirty="0" smtClean="0">
              <a:latin typeface="Arial" panose="020B0604020202020204" pitchFamily="34" charset="0"/>
              <a:cs typeface="Arial" panose="020B0604020202020204" pitchFamily="34" charset="0"/>
            </a:rPr>
            <a:t>Didáctica</a:t>
          </a:r>
          <a:endParaRPr lang="es-EC" sz="2400" dirty="0">
            <a:latin typeface="Arial" panose="020B0604020202020204" pitchFamily="34" charset="0"/>
            <a:cs typeface="Arial" panose="020B0604020202020204" pitchFamily="34" charset="0"/>
          </a:endParaRPr>
        </a:p>
      </dgm:t>
    </dgm:pt>
    <dgm:pt modelId="{330E5C70-3245-4C8A-AB23-D35C8D2DFEBB}" type="parTrans" cxnId="{BA223D76-911E-4604-A11E-B5CFBC3779E0}">
      <dgm:prSet/>
      <dgm:spPr/>
      <dgm:t>
        <a:bodyPr/>
        <a:lstStyle/>
        <a:p>
          <a:endParaRPr lang="es-EC" sz="2400">
            <a:latin typeface="Arial" panose="020B0604020202020204" pitchFamily="34" charset="0"/>
            <a:cs typeface="Arial" panose="020B0604020202020204" pitchFamily="34" charset="0"/>
          </a:endParaRPr>
        </a:p>
      </dgm:t>
    </dgm:pt>
    <dgm:pt modelId="{0B0E0C5F-5C0B-4DCE-982E-C1D5AD332750}" type="sibTrans" cxnId="{BA223D76-911E-4604-A11E-B5CFBC3779E0}">
      <dgm:prSet/>
      <dgm:spPr/>
      <dgm:t>
        <a:bodyPr/>
        <a:lstStyle/>
        <a:p>
          <a:endParaRPr lang="es-EC" sz="2400">
            <a:latin typeface="Arial" panose="020B0604020202020204" pitchFamily="34" charset="0"/>
            <a:cs typeface="Arial" panose="020B0604020202020204" pitchFamily="34" charset="0"/>
          </a:endParaRPr>
        </a:p>
      </dgm:t>
    </dgm:pt>
    <dgm:pt modelId="{A25BC224-1267-413C-9284-EFDCD808DFE2}">
      <dgm:prSet phldrT="[Texto]" custT="1"/>
      <dgm:spPr>
        <a:solidFill>
          <a:srgbClr val="8C9757"/>
        </a:solidFill>
      </dgm:spPr>
      <dgm:t>
        <a:bodyPr/>
        <a:lstStyle/>
        <a:p>
          <a:r>
            <a:rPr lang="es-EC" sz="2400" dirty="0" smtClean="0">
              <a:latin typeface="Arial" panose="020B0604020202020204" pitchFamily="34" charset="0"/>
              <a:cs typeface="Arial" panose="020B0604020202020204" pitchFamily="34" charset="0"/>
            </a:rPr>
            <a:t>Antropológica</a:t>
          </a:r>
          <a:endParaRPr lang="es-EC" sz="2400" dirty="0">
            <a:latin typeface="Arial" panose="020B0604020202020204" pitchFamily="34" charset="0"/>
            <a:cs typeface="Arial" panose="020B0604020202020204" pitchFamily="34" charset="0"/>
          </a:endParaRPr>
        </a:p>
      </dgm:t>
    </dgm:pt>
    <dgm:pt modelId="{3956602C-42F6-4070-91D4-D2D0966E8934}" type="parTrans" cxnId="{CCFABD95-0512-4848-8092-19F3C4C6AADC}">
      <dgm:prSet/>
      <dgm:spPr/>
      <dgm:t>
        <a:bodyPr/>
        <a:lstStyle/>
        <a:p>
          <a:endParaRPr lang="es-EC" sz="2400">
            <a:latin typeface="Arial" panose="020B0604020202020204" pitchFamily="34" charset="0"/>
            <a:cs typeface="Arial" panose="020B0604020202020204" pitchFamily="34" charset="0"/>
          </a:endParaRPr>
        </a:p>
      </dgm:t>
    </dgm:pt>
    <dgm:pt modelId="{1B523C04-1FA3-4CE8-B19E-DCF837D7C5CD}" type="sibTrans" cxnId="{CCFABD95-0512-4848-8092-19F3C4C6AADC}">
      <dgm:prSet/>
      <dgm:spPr/>
      <dgm:t>
        <a:bodyPr/>
        <a:lstStyle/>
        <a:p>
          <a:endParaRPr lang="es-EC" sz="2400">
            <a:latin typeface="Arial" panose="020B0604020202020204" pitchFamily="34" charset="0"/>
            <a:cs typeface="Arial" panose="020B0604020202020204" pitchFamily="34" charset="0"/>
          </a:endParaRPr>
        </a:p>
      </dgm:t>
    </dgm:pt>
    <dgm:pt modelId="{D256429E-FE27-4B97-BDB3-7ED41C422296}" type="pres">
      <dgm:prSet presAssocID="{D7DD397D-0ABC-4258-AAE2-66DCCFEBFD7D}" presName="Name0" presStyleCnt="0">
        <dgm:presLayoutVars>
          <dgm:dir/>
          <dgm:animLvl val="lvl"/>
          <dgm:resizeHandles val="exact"/>
        </dgm:presLayoutVars>
      </dgm:prSet>
      <dgm:spPr/>
      <dgm:t>
        <a:bodyPr/>
        <a:lstStyle/>
        <a:p>
          <a:endParaRPr lang="es-EC"/>
        </a:p>
      </dgm:t>
    </dgm:pt>
    <dgm:pt modelId="{344E3928-51D5-4F46-89FF-23B8154C825D}" type="pres">
      <dgm:prSet presAssocID="{C3B11760-E9CC-451F-ACFE-45812012ACBA}" presName="linNode" presStyleCnt="0"/>
      <dgm:spPr/>
    </dgm:pt>
    <dgm:pt modelId="{DDACC12E-5A14-465D-94F0-CCE63B55424C}" type="pres">
      <dgm:prSet presAssocID="{C3B11760-E9CC-451F-ACFE-45812012ACBA}" presName="parTx" presStyleLbl="revTx" presStyleIdx="0" presStyleCnt="1" custScaleX="80967" custScaleY="85259" custLinFactNeighborX="-80443" custLinFactNeighborY="-2186">
        <dgm:presLayoutVars>
          <dgm:chMax val="1"/>
          <dgm:bulletEnabled val="1"/>
        </dgm:presLayoutVars>
      </dgm:prSet>
      <dgm:spPr/>
      <dgm:t>
        <a:bodyPr/>
        <a:lstStyle/>
        <a:p>
          <a:endParaRPr lang="es-EC"/>
        </a:p>
      </dgm:t>
    </dgm:pt>
    <dgm:pt modelId="{46EFD7FF-0D86-482E-A71C-671C3B2D9F6D}" type="pres">
      <dgm:prSet presAssocID="{C3B11760-E9CC-451F-ACFE-45812012ACBA}" presName="bracket" presStyleLbl="parChTrans1D1" presStyleIdx="0" presStyleCnt="1" custLinFactNeighborX="66297"/>
      <dgm:spPr/>
    </dgm:pt>
    <dgm:pt modelId="{8FCC89D7-87AF-466E-8BBD-768250138253}" type="pres">
      <dgm:prSet presAssocID="{C3B11760-E9CC-451F-ACFE-45812012ACBA}" presName="spH" presStyleCnt="0"/>
      <dgm:spPr/>
    </dgm:pt>
    <dgm:pt modelId="{45A46FC7-FEA5-4A19-B5BA-96A7FB81C0D4}" type="pres">
      <dgm:prSet presAssocID="{C3B11760-E9CC-451F-ACFE-45812012ACBA}" presName="desTx" presStyleLbl="node1" presStyleIdx="0" presStyleCnt="1" custLinFactX="1907" custLinFactNeighborX="100000" custLinFactNeighborY="-2023">
        <dgm:presLayoutVars>
          <dgm:bulletEnabled val="1"/>
        </dgm:presLayoutVars>
      </dgm:prSet>
      <dgm:spPr/>
      <dgm:t>
        <a:bodyPr/>
        <a:lstStyle/>
        <a:p>
          <a:endParaRPr lang="es-EC"/>
        </a:p>
      </dgm:t>
    </dgm:pt>
  </dgm:ptLst>
  <dgm:cxnLst>
    <dgm:cxn modelId="{4FF383A4-8BFA-4F11-8473-2F5076A8DCFE}" type="presOf" srcId="{580E8837-3C0B-4AA5-A325-EDBAB01E6AEA}" destId="{45A46FC7-FEA5-4A19-B5BA-96A7FB81C0D4}" srcOrd="0" destOrd="1" presId="urn:diagrams.loki3.com/BracketList+Icon"/>
    <dgm:cxn modelId="{96A006A6-FD99-4DEB-AF66-FC314C084BE9}" type="presOf" srcId="{A6B9AFBC-2010-4FBC-891A-2BA1EF26EF32}" destId="{45A46FC7-FEA5-4A19-B5BA-96A7FB81C0D4}" srcOrd="0" destOrd="5" presId="urn:diagrams.loki3.com/BracketList+Icon"/>
    <dgm:cxn modelId="{6900849E-832A-40E4-ACB7-2937601077FF}" srcId="{C3B11760-E9CC-451F-ACFE-45812012ACBA}" destId="{EBE5DECA-C6FB-489F-BE0D-022AC9AFD8BB}" srcOrd="4" destOrd="0" parTransId="{D9AF288D-62C6-458E-8BCF-0DBC34F55E05}" sibTransId="{5E349C62-C8A6-4A0F-A07F-FCE2051C99EB}"/>
    <dgm:cxn modelId="{55C7EB9E-9A99-4954-83D1-F64A84FD4974}" type="presOf" srcId="{D7DD397D-0ABC-4258-AAE2-66DCCFEBFD7D}" destId="{D256429E-FE27-4B97-BDB3-7ED41C422296}" srcOrd="0" destOrd="0" presId="urn:diagrams.loki3.com/BracketList+Icon"/>
    <dgm:cxn modelId="{BA223D76-911E-4604-A11E-B5CFBC3779E0}" srcId="{C3B11760-E9CC-451F-ACFE-45812012ACBA}" destId="{4A136847-1462-4554-97C5-328317B988E8}" srcOrd="6" destOrd="0" parTransId="{330E5C70-3245-4C8A-AB23-D35C8D2DFEBB}" sibTransId="{0B0E0C5F-5C0B-4DCE-982E-C1D5AD332750}"/>
    <dgm:cxn modelId="{CAD89D14-3C73-451C-8BDA-167B2D7080E0}" type="presOf" srcId="{C3B11760-E9CC-451F-ACFE-45812012ACBA}" destId="{DDACC12E-5A14-465D-94F0-CCE63B55424C}" srcOrd="0" destOrd="0" presId="urn:diagrams.loki3.com/BracketList+Icon"/>
    <dgm:cxn modelId="{885EB306-169A-4F5A-8FF4-AC5EC00E15D2}" srcId="{C3B11760-E9CC-451F-ACFE-45812012ACBA}" destId="{580E8837-3C0B-4AA5-A325-EDBAB01E6AEA}" srcOrd="1" destOrd="0" parTransId="{A3C7736A-441C-4AF5-8B7F-C85CA1116A36}" sibTransId="{C988049B-17F9-4E96-A5E7-D145DDB64AEF}"/>
    <dgm:cxn modelId="{0443CFF2-DED4-4CB7-8832-034EE4ED6CF9}" type="presOf" srcId="{EBE5DECA-C6FB-489F-BE0D-022AC9AFD8BB}" destId="{45A46FC7-FEA5-4A19-B5BA-96A7FB81C0D4}" srcOrd="0" destOrd="4" presId="urn:diagrams.loki3.com/BracketList+Icon"/>
    <dgm:cxn modelId="{1EA23E66-EB75-401F-B390-B7B00D212E32}" type="presOf" srcId="{0CFBCFCE-8E78-479A-8027-CF76E96B47E2}" destId="{45A46FC7-FEA5-4A19-B5BA-96A7FB81C0D4}" srcOrd="0" destOrd="2" presId="urn:diagrams.loki3.com/BracketList+Icon"/>
    <dgm:cxn modelId="{30515EA0-8156-4676-A047-4DB4606E800D}" type="presOf" srcId="{D89E451E-6B79-4948-AA40-4D390D8BDC55}" destId="{45A46FC7-FEA5-4A19-B5BA-96A7FB81C0D4}" srcOrd="0" destOrd="3" presId="urn:diagrams.loki3.com/BracketList+Icon"/>
    <dgm:cxn modelId="{53306747-4DFC-4256-B723-92BDCC09941C}" srcId="{C3B11760-E9CC-451F-ACFE-45812012ACBA}" destId="{0CFBCFCE-8E78-479A-8027-CF76E96B47E2}" srcOrd="2" destOrd="0" parTransId="{B9582E12-7E4E-4E9F-AC48-3EA5F27C6412}" sibTransId="{1158ABC5-D740-4DCF-A575-9959A5AD3AF4}"/>
    <dgm:cxn modelId="{18652B95-E785-4130-AED0-393365589CC6}" type="presOf" srcId="{4A136847-1462-4554-97C5-328317B988E8}" destId="{45A46FC7-FEA5-4A19-B5BA-96A7FB81C0D4}" srcOrd="0" destOrd="6" presId="urn:diagrams.loki3.com/BracketList+Icon"/>
    <dgm:cxn modelId="{3EA530C2-501D-42DC-9953-36FD1F9642B4}" srcId="{D7DD397D-0ABC-4258-AAE2-66DCCFEBFD7D}" destId="{C3B11760-E9CC-451F-ACFE-45812012ACBA}" srcOrd="0" destOrd="0" parTransId="{B5084426-FE4F-4D72-B505-9CA39F443AD5}" sibTransId="{D14785E9-AC37-4344-9DC8-9B14A89BCDE2}"/>
    <dgm:cxn modelId="{DB1BF64C-9106-4E02-808A-B8FFE74CDB3F}" srcId="{C3B11760-E9CC-451F-ACFE-45812012ACBA}" destId="{D89E451E-6B79-4948-AA40-4D390D8BDC55}" srcOrd="3" destOrd="0" parTransId="{38BDA9F2-9C40-4D6C-BC8C-EE3BFD6F4A9A}" sibTransId="{5A1DF9E8-294A-40BC-903A-BD4BB285C016}"/>
    <dgm:cxn modelId="{97846BEC-954A-472A-994D-7FBD398BF525}" type="presOf" srcId="{A25BC224-1267-413C-9284-EFDCD808DFE2}" destId="{45A46FC7-FEA5-4A19-B5BA-96A7FB81C0D4}" srcOrd="0" destOrd="7" presId="urn:diagrams.loki3.com/BracketList+Icon"/>
    <dgm:cxn modelId="{85E32B30-14A1-4AC4-A135-949DBBDC31F0}" srcId="{C3B11760-E9CC-451F-ACFE-45812012ACBA}" destId="{A6B9AFBC-2010-4FBC-891A-2BA1EF26EF32}" srcOrd="5" destOrd="0" parTransId="{2F8F3BC0-5FEC-4045-AB42-8C6AB511C85C}" sibTransId="{9DC7F221-E98B-4A47-9C82-161B907BC6ED}"/>
    <dgm:cxn modelId="{CCFABD95-0512-4848-8092-19F3C4C6AADC}" srcId="{C3B11760-E9CC-451F-ACFE-45812012ACBA}" destId="{A25BC224-1267-413C-9284-EFDCD808DFE2}" srcOrd="7" destOrd="0" parTransId="{3956602C-42F6-4070-91D4-D2D0966E8934}" sibTransId="{1B523C04-1FA3-4CE8-B19E-DCF837D7C5CD}"/>
    <dgm:cxn modelId="{016395DD-D929-4CB1-B0D2-151CC1744366}" srcId="{C3B11760-E9CC-451F-ACFE-45812012ACBA}" destId="{71AE2966-930A-4A7B-B998-47DCC1E52087}" srcOrd="0" destOrd="0" parTransId="{DCC92674-132E-48CE-92A4-24B8352FF535}" sibTransId="{488FE244-A04E-4A45-8F3C-2147E2DBF612}"/>
    <dgm:cxn modelId="{85D0B36E-267E-4E70-8E71-6738E6B13264}" type="presOf" srcId="{71AE2966-930A-4A7B-B998-47DCC1E52087}" destId="{45A46FC7-FEA5-4A19-B5BA-96A7FB81C0D4}" srcOrd="0" destOrd="0" presId="urn:diagrams.loki3.com/BracketList+Icon"/>
    <dgm:cxn modelId="{E7DE8827-685C-405F-93DF-B223749017EC}" type="presParOf" srcId="{D256429E-FE27-4B97-BDB3-7ED41C422296}" destId="{344E3928-51D5-4F46-89FF-23B8154C825D}" srcOrd="0" destOrd="0" presId="urn:diagrams.loki3.com/BracketList+Icon"/>
    <dgm:cxn modelId="{99D5DEC9-ACAB-4CD9-8441-C7B03F8A7D74}" type="presParOf" srcId="{344E3928-51D5-4F46-89FF-23B8154C825D}" destId="{DDACC12E-5A14-465D-94F0-CCE63B55424C}" srcOrd="0" destOrd="0" presId="urn:diagrams.loki3.com/BracketList+Icon"/>
    <dgm:cxn modelId="{C16D26C2-7FD7-4ECF-948F-81C502DFF323}" type="presParOf" srcId="{344E3928-51D5-4F46-89FF-23B8154C825D}" destId="{46EFD7FF-0D86-482E-A71C-671C3B2D9F6D}" srcOrd="1" destOrd="0" presId="urn:diagrams.loki3.com/BracketList+Icon"/>
    <dgm:cxn modelId="{0B97EC0F-FDBC-421B-858E-E0EB3BC6425F}" type="presParOf" srcId="{344E3928-51D5-4F46-89FF-23B8154C825D}" destId="{8FCC89D7-87AF-466E-8BBD-768250138253}" srcOrd="2" destOrd="0" presId="urn:diagrams.loki3.com/BracketList+Icon"/>
    <dgm:cxn modelId="{34B4FADB-44AD-4D52-9759-5AC2198F0E99}" type="presParOf" srcId="{344E3928-51D5-4F46-89FF-23B8154C825D}" destId="{45A46FC7-FEA5-4A19-B5BA-96A7FB81C0D4}" srcOrd="3" destOrd="0" presId="urn:diagrams.loki3.com/BracketLis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99E19-9D55-498F-A91A-CF05C83DFC66}">
      <dsp:nvSpPr>
        <dsp:cNvPr id="0" name=""/>
        <dsp:cNvSpPr/>
      </dsp:nvSpPr>
      <dsp:spPr>
        <a:xfrm>
          <a:off x="5782613" y="1179754"/>
          <a:ext cx="4959242" cy="1968491"/>
        </a:xfrm>
        <a:custGeom>
          <a:avLst/>
          <a:gdLst/>
          <a:ahLst/>
          <a:cxnLst/>
          <a:rect l="0" t="0" r="0" b="0"/>
          <a:pathLst>
            <a:path>
              <a:moveTo>
                <a:pt x="0" y="0"/>
              </a:moveTo>
              <a:lnTo>
                <a:pt x="0" y="1796352"/>
              </a:lnTo>
              <a:lnTo>
                <a:pt x="4959242" y="1796352"/>
              </a:lnTo>
              <a:lnTo>
                <a:pt x="4959242" y="19684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AE0377-67F1-4D9D-9DD3-4D5933EA9FBD}">
      <dsp:nvSpPr>
        <dsp:cNvPr id="0" name=""/>
        <dsp:cNvSpPr/>
      </dsp:nvSpPr>
      <dsp:spPr>
        <a:xfrm>
          <a:off x="5782613" y="1179754"/>
          <a:ext cx="2975545" cy="1968491"/>
        </a:xfrm>
        <a:custGeom>
          <a:avLst/>
          <a:gdLst/>
          <a:ahLst/>
          <a:cxnLst/>
          <a:rect l="0" t="0" r="0" b="0"/>
          <a:pathLst>
            <a:path>
              <a:moveTo>
                <a:pt x="0" y="0"/>
              </a:moveTo>
              <a:lnTo>
                <a:pt x="0" y="1796352"/>
              </a:lnTo>
              <a:lnTo>
                <a:pt x="2975545" y="1796352"/>
              </a:lnTo>
              <a:lnTo>
                <a:pt x="2975545" y="19684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ED359E-FFE0-4944-B2FF-555BB6476ADC}">
      <dsp:nvSpPr>
        <dsp:cNvPr id="0" name=""/>
        <dsp:cNvSpPr/>
      </dsp:nvSpPr>
      <dsp:spPr>
        <a:xfrm>
          <a:off x="5782613" y="1179754"/>
          <a:ext cx="991848" cy="1968491"/>
        </a:xfrm>
        <a:custGeom>
          <a:avLst/>
          <a:gdLst/>
          <a:ahLst/>
          <a:cxnLst/>
          <a:rect l="0" t="0" r="0" b="0"/>
          <a:pathLst>
            <a:path>
              <a:moveTo>
                <a:pt x="0" y="0"/>
              </a:moveTo>
              <a:lnTo>
                <a:pt x="0" y="1796352"/>
              </a:lnTo>
              <a:lnTo>
                <a:pt x="991848" y="1796352"/>
              </a:lnTo>
              <a:lnTo>
                <a:pt x="991848" y="19684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2A6E31-5FF4-4F45-9091-DDB6B8F7E94C}">
      <dsp:nvSpPr>
        <dsp:cNvPr id="0" name=""/>
        <dsp:cNvSpPr/>
      </dsp:nvSpPr>
      <dsp:spPr>
        <a:xfrm>
          <a:off x="4790765" y="1179754"/>
          <a:ext cx="991848" cy="1968491"/>
        </a:xfrm>
        <a:custGeom>
          <a:avLst/>
          <a:gdLst/>
          <a:ahLst/>
          <a:cxnLst/>
          <a:rect l="0" t="0" r="0" b="0"/>
          <a:pathLst>
            <a:path>
              <a:moveTo>
                <a:pt x="991848" y="0"/>
              </a:moveTo>
              <a:lnTo>
                <a:pt x="991848" y="1796352"/>
              </a:lnTo>
              <a:lnTo>
                <a:pt x="0" y="1796352"/>
              </a:lnTo>
              <a:lnTo>
                <a:pt x="0" y="19684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EEBEB8-5085-47FC-B392-8529709315B1}">
      <dsp:nvSpPr>
        <dsp:cNvPr id="0" name=""/>
        <dsp:cNvSpPr/>
      </dsp:nvSpPr>
      <dsp:spPr>
        <a:xfrm>
          <a:off x="2807068" y="1179754"/>
          <a:ext cx="2975545" cy="1968491"/>
        </a:xfrm>
        <a:custGeom>
          <a:avLst/>
          <a:gdLst/>
          <a:ahLst/>
          <a:cxnLst/>
          <a:rect l="0" t="0" r="0" b="0"/>
          <a:pathLst>
            <a:path>
              <a:moveTo>
                <a:pt x="2975545" y="0"/>
              </a:moveTo>
              <a:lnTo>
                <a:pt x="2975545" y="1796352"/>
              </a:lnTo>
              <a:lnTo>
                <a:pt x="0" y="1796352"/>
              </a:lnTo>
              <a:lnTo>
                <a:pt x="0" y="19684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AABDED-E6B3-4E4C-A8AC-D4D9C502D9C5}">
      <dsp:nvSpPr>
        <dsp:cNvPr id="0" name=""/>
        <dsp:cNvSpPr/>
      </dsp:nvSpPr>
      <dsp:spPr>
        <a:xfrm>
          <a:off x="823371" y="1179754"/>
          <a:ext cx="4959242" cy="1968491"/>
        </a:xfrm>
        <a:custGeom>
          <a:avLst/>
          <a:gdLst/>
          <a:ahLst/>
          <a:cxnLst/>
          <a:rect l="0" t="0" r="0" b="0"/>
          <a:pathLst>
            <a:path>
              <a:moveTo>
                <a:pt x="4959242" y="0"/>
              </a:moveTo>
              <a:lnTo>
                <a:pt x="4959242" y="1796352"/>
              </a:lnTo>
              <a:lnTo>
                <a:pt x="0" y="1796352"/>
              </a:lnTo>
              <a:lnTo>
                <a:pt x="0" y="19684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AB8CF2-2305-4602-876B-D62D209607F1}">
      <dsp:nvSpPr>
        <dsp:cNvPr id="0" name=""/>
        <dsp:cNvSpPr/>
      </dsp:nvSpPr>
      <dsp:spPr>
        <a:xfrm>
          <a:off x="2310553" y="360044"/>
          <a:ext cx="6944119" cy="819709"/>
        </a:xfrm>
        <a:prstGeom prst="rect">
          <a:avLst/>
        </a:prstGeom>
        <a:noFill/>
        <a:ln>
          <a:noFill/>
        </a:ln>
        <a:effectLst/>
        <a:scene3d>
          <a:camera prst="orthographicFront">
            <a:rot lat="0" lon="0" rev="0"/>
          </a:camera>
          <a:lightRig rig="contrasting" dir="t">
            <a:rot lat="0" lon="0" rev="7800000"/>
          </a:lightRig>
        </a:scene3d>
        <a:sp3d>
          <a:bevelT w="139700" h="1397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scene3d>
            <a:camera prst="orthographicFront"/>
            <a:lightRig rig="soft" dir="t">
              <a:rot lat="0" lon="0" rev="15600000"/>
            </a:lightRig>
          </a:scene3d>
          <a:sp3d extrusionH="57150" prstMaterial="softEdge">
            <a:bevelT w="25400" h="38100"/>
          </a:sp3d>
        </a:bodyPr>
        <a:lstStyle/>
        <a:p>
          <a:pPr lvl="0" algn="ctr" defTabSz="1422400">
            <a:lnSpc>
              <a:spcPct val="90000"/>
            </a:lnSpc>
            <a:spcBef>
              <a:spcPct val="0"/>
            </a:spcBef>
            <a:spcAft>
              <a:spcPct val="35000"/>
            </a:spcAft>
          </a:pPr>
          <a:r>
            <a:rPr lang="es-EC" sz="3200" b="1" kern="1200" cap="none" spc="0" dirty="0" smtClean="0">
              <a:ln/>
              <a:solidFill>
                <a:srgbClr val="017541"/>
              </a:solidFill>
              <a:effectLst/>
              <a:latin typeface="Arial Black" panose="020B0A04020102020204" pitchFamily="34" charset="0"/>
              <a:cs typeface="Arial" panose="020B0604020202020204" pitchFamily="34" charset="0"/>
            </a:rPr>
            <a:t>CONTENIDO GENERAL </a:t>
          </a:r>
          <a:endParaRPr lang="es-EC" sz="3200" b="1" kern="1200" cap="none" spc="0" dirty="0">
            <a:ln/>
            <a:solidFill>
              <a:srgbClr val="017541"/>
            </a:solidFill>
            <a:effectLst/>
            <a:latin typeface="Arial Black" panose="020B0A04020102020204" pitchFamily="34" charset="0"/>
            <a:cs typeface="Arial" panose="020B0604020202020204" pitchFamily="34" charset="0"/>
          </a:endParaRPr>
        </a:p>
      </dsp:txBody>
      <dsp:txXfrm>
        <a:off x="2310553" y="360044"/>
        <a:ext cx="6944119" cy="819709"/>
      </dsp:txXfrm>
    </dsp:sp>
    <dsp:sp modelId="{279A7989-7AC4-47F3-BBCA-0A5D8E55B0C8}">
      <dsp:nvSpPr>
        <dsp:cNvPr id="0" name=""/>
        <dsp:cNvSpPr/>
      </dsp:nvSpPr>
      <dsp:spPr>
        <a:xfrm>
          <a:off x="3661" y="3148245"/>
          <a:ext cx="1639418" cy="1254229"/>
        </a:xfrm>
        <a:prstGeom prst="foldedCorner">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solidFill>
                <a:sysClr val="windowText" lastClr="000000"/>
              </a:solidFill>
              <a:latin typeface="Arial" panose="020B0604020202020204" pitchFamily="34" charset="0"/>
              <a:cs typeface="Arial" panose="020B0604020202020204" pitchFamily="34" charset="0"/>
            </a:rPr>
            <a:t>CAPÍTULO I</a:t>
          </a:r>
        </a:p>
        <a:p>
          <a:pPr lvl="0" algn="ctr" defTabSz="711200">
            <a:lnSpc>
              <a:spcPct val="90000"/>
            </a:lnSpc>
            <a:spcBef>
              <a:spcPct val="0"/>
            </a:spcBef>
            <a:spcAft>
              <a:spcPct val="35000"/>
            </a:spcAft>
          </a:pPr>
          <a:r>
            <a:rPr lang="es-EC" sz="1600" kern="1200" dirty="0" smtClean="0">
              <a:solidFill>
                <a:sysClr val="windowText" lastClr="000000"/>
              </a:solidFill>
              <a:latin typeface="Arial" panose="020B0604020202020204" pitchFamily="34" charset="0"/>
              <a:cs typeface="Arial" panose="020B0604020202020204" pitchFamily="34" charset="0"/>
            </a:rPr>
            <a:t>El </a:t>
          </a:r>
          <a:r>
            <a:rPr lang="es-EC" sz="1600" kern="1200" dirty="0" smtClean="0">
              <a:solidFill>
                <a:sysClr val="windowText" lastClr="000000"/>
              </a:solidFill>
              <a:latin typeface="Arial" panose="020B0604020202020204" pitchFamily="34" charset="0"/>
              <a:cs typeface="Arial" panose="020B0604020202020204" pitchFamily="34" charset="0"/>
            </a:rPr>
            <a:t>Problema</a:t>
          </a:r>
          <a:endParaRPr lang="es-EC" sz="1600" kern="1200" dirty="0">
            <a:solidFill>
              <a:sysClr val="windowText" lastClr="000000"/>
            </a:solidFill>
            <a:latin typeface="Arial" panose="020B0604020202020204" pitchFamily="34" charset="0"/>
            <a:cs typeface="Arial" panose="020B0604020202020204" pitchFamily="34" charset="0"/>
          </a:endParaRPr>
        </a:p>
      </dsp:txBody>
      <dsp:txXfrm>
        <a:off x="3661" y="3148245"/>
        <a:ext cx="1639418" cy="1045187"/>
      </dsp:txXfrm>
    </dsp:sp>
    <dsp:sp modelId="{50DB90BD-4281-46F1-A152-F59348CD6B41}">
      <dsp:nvSpPr>
        <dsp:cNvPr id="0" name=""/>
        <dsp:cNvSpPr/>
      </dsp:nvSpPr>
      <dsp:spPr>
        <a:xfrm>
          <a:off x="1987358" y="3148245"/>
          <a:ext cx="1639418" cy="1254229"/>
        </a:xfrm>
        <a:prstGeom prst="foldedCorner">
          <a:avLst/>
        </a:prstGeom>
        <a:solidFill>
          <a:schemeClr val="accent3">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solidFill>
                <a:sysClr val="windowText" lastClr="000000"/>
              </a:solidFill>
              <a:latin typeface="Arial" panose="020B0604020202020204" pitchFamily="34" charset="0"/>
              <a:cs typeface="Arial" panose="020B0604020202020204" pitchFamily="34" charset="0"/>
            </a:rPr>
            <a:t>CAPÍTULO II</a:t>
          </a:r>
        </a:p>
        <a:p>
          <a:pPr lvl="0" algn="ctr" defTabSz="711200">
            <a:lnSpc>
              <a:spcPct val="90000"/>
            </a:lnSpc>
            <a:spcBef>
              <a:spcPct val="0"/>
            </a:spcBef>
            <a:spcAft>
              <a:spcPct val="35000"/>
            </a:spcAft>
          </a:pPr>
          <a:r>
            <a:rPr lang="es-EC" sz="1600" kern="1200" dirty="0" smtClean="0">
              <a:solidFill>
                <a:sysClr val="windowText" lastClr="000000"/>
              </a:solidFill>
              <a:latin typeface="Arial" panose="020B0604020202020204" pitchFamily="34" charset="0"/>
              <a:cs typeface="Arial" panose="020B0604020202020204" pitchFamily="34" charset="0"/>
            </a:rPr>
            <a:t>Marco </a:t>
          </a:r>
          <a:r>
            <a:rPr lang="es-EC" sz="1600" kern="1200" dirty="0" smtClean="0">
              <a:solidFill>
                <a:sysClr val="windowText" lastClr="000000"/>
              </a:solidFill>
              <a:latin typeface="Arial" panose="020B0604020202020204" pitchFamily="34" charset="0"/>
              <a:cs typeface="Arial" panose="020B0604020202020204" pitchFamily="34" charset="0"/>
            </a:rPr>
            <a:t>Teórico</a:t>
          </a:r>
          <a:endParaRPr lang="es-EC" sz="1600" kern="1200" dirty="0">
            <a:solidFill>
              <a:sysClr val="windowText" lastClr="000000"/>
            </a:solidFill>
            <a:latin typeface="Arial" panose="020B0604020202020204" pitchFamily="34" charset="0"/>
            <a:cs typeface="Arial" panose="020B0604020202020204" pitchFamily="34" charset="0"/>
          </a:endParaRPr>
        </a:p>
      </dsp:txBody>
      <dsp:txXfrm>
        <a:off x="1987358" y="3148245"/>
        <a:ext cx="1639418" cy="1045187"/>
      </dsp:txXfrm>
    </dsp:sp>
    <dsp:sp modelId="{3E54336B-0F27-4986-87A0-1E4343A998EF}">
      <dsp:nvSpPr>
        <dsp:cNvPr id="0" name=""/>
        <dsp:cNvSpPr/>
      </dsp:nvSpPr>
      <dsp:spPr>
        <a:xfrm>
          <a:off x="3971055" y="3148245"/>
          <a:ext cx="1639418" cy="1254229"/>
        </a:xfrm>
        <a:prstGeom prst="foldedCorner">
          <a:avLst/>
        </a:prstGeom>
        <a:solidFill>
          <a:schemeClr val="accent1">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solidFill>
                <a:sysClr val="windowText" lastClr="000000"/>
              </a:solidFill>
              <a:latin typeface="Arial" panose="020B0604020202020204" pitchFamily="34" charset="0"/>
              <a:cs typeface="Arial" panose="020B0604020202020204" pitchFamily="34" charset="0"/>
            </a:rPr>
            <a:t>CAPÍTULO III</a:t>
          </a:r>
        </a:p>
        <a:p>
          <a:pPr lvl="0" algn="ctr" defTabSz="711200">
            <a:lnSpc>
              <a:spcPct val="90000"/>
            </a:lnSpc>
            <a:spcBef>
              <a:spcPct val="0"/>
            </a:spcBef>
            <a:spcAft>
              <a:spcPct val="35000"/>
            </a:spcAft>
          </a:pPr>
          <a:r>
            <a:rPr lang="es-EC" sz="1600" kern="1200" dirty="0" smtClean="0">
              <a:solidFill>
                <a:sysClr val="windowText" lastClr="000000"/>
              </a:solidFill>
              <a:latin typeface="Arial" panose="020B0604020202020204" pitchFamily="34" charset="0"/>
              <a:cs typeface="Arial" panose="020B0604020202020204" pitchFamily="34" charset="0"/>
            </a:rPr>
            <a:t>Hipótesis</a:t>
          </a:r>
          <a:endParaRPr lang="es-EC" sz="1600" kern="1200" dirty="0">
            <a:solidFill>
              <a:sysClr val="windowText" lastClr="000000"/>
            </a:solidFill>
            <a:latin typeface="Arial" panose="020B0604020202020204" pitchFamily="34" charset="0"/>
            <a:cs typeface="Arial" panose="020B0604020202020204" pitchFamily="34" charset="0"/>
          </a:endParaRPr>
        </a:p>
      </dsp:txBody>
      <dsp:txXfrm>
        <a:off x="3971055" y="3148245"/>
        <a:ext cx="1639418" cy="1045187"/>
      </dsp:txXfrm>
    </dsp:sp>
    <dsp:sp modelId="{45CA69B2-8F2F-41E5-BABD-BB514CC9118C}">
      <dsp:nvSpPr>
        <dsp:cNvPr id="0" name=""/>
        <dsp:cNvSpPr/>
      </dsp:nvSpPr>
      <dsp:spPr>
        <a:xfrm>
          <a:off x="5954752" y="3148245"/>
          <a:ext cx="1639418" cy="1254229"/>
        </a:xfrm>
        <a:prstGeom prst="foldedCorner">
          <a:avLst/>
        </a:prstGeom>
        <a:solidFill>
          <a:schemeClr val="accent1">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solidFill>
                <a:sysClr val="windowText" lastClr="000000"/>
              </a:solidFill>
              <a:latin typeface="Arial" panose="020B0604020202020204" pitchFamily="34" charset="0"/>
              <a:cs typeface="Arial" panose="020B0604020202020204" pitchFamily="34" charset="0"/>
            </a:rPr>
            <a:t>CAPÍTULO IV</a:t>
          </a:r>
        </a:p>
        <a:p>
          <a:pPr lvl="0" algn="ctr" defTabSz="711200">
            <a:lnSpc>
              <a:spcPct val="90000"/>
            </a:lnSpc>
            <a:spcBef>
              <a:spcPct val="0"/>
            </a:spcBef>
            <a:spcAft>
              <a:spcPct val="35000"/>
            </a:spcAft>
          </a:pPr>
          <a:r>
            <a:rPr lang="es-EC" sz="1600" kern="1200" dirty="0" smtClean="0">
              <a:solidFill>
                <a:sysClr val="windowText" lastClr="000000"/>
              </a:solidFill>
              <a:latin typeface="Arial" panose="020B0604020202020204" pitchFamily="34" charset="0"/>
              <a:cs typeface="Arial" panose="020B0604020202020204" pitchFamily="34" charset="0"/>
            </a:rPr>
            <a:t>Metodología</a:t>
          </a:r>
          <a:endParaRPr lang="es-EC" sz="1600" kern="1200" dirty="0">
            <a:solidFill>
              <a:sysClr val="windowText" lastClr="000000"/>
            </a:solidFill>
            <a:latin typeface="Arial" panose="020B0604020202020204" pitchFamily="34" charset="0"/>
            <a:cs typeface="Arial" panose="020B0604020202020204" pitchFamily="34" charset="0"/>
          </a:endParaRPr>
        </a:p>
      </dsp:txBody>
      <dsp:txXfrm>
        <a:off x="5954752" y="3148245"/>
        <a:ext cx="1639418" cy="1045187"/>
      </dsp:txXfrm>
    </dsp:sp>
    <dsp:sp modelId="{C6B51520-B477-4A3B-8B80-07685DF986F7}">
      <dsp:nvSpPr>
        <dsp:cNvPr id="0" name=""/>
        <dsp:cNvSpPr/>
      </dsp:nvSpPr>
      <dsp:spPr>
        <a:xfrm>
          <a:off x="7938449" y="3148245"/>
          <a:ext cx="1639418" cy="1254229"/>
        </a:xfrm>
        <a:prstGeom prst="foldedCorner">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s-EC" sz="1600" kern="1200" dirty="0" smtClean="0">
            <a:solidFill>
              <a:sysClr val="windowText" lastClr="000000"/>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s-EC" sz="1600" b="1" kern="1200" dirty="0" smtClean="0">
              <a:solidFill>
                <a:sysClr val="windowText" lastClr="000000"/>
              </a:solidFill>
              <a:latin typeface="Arial" panose="020B0604020202020204" pitchFamily="34" charset="0"/>
              <a:cs typeface="Arial" panose="020B0604020202020204" pitchFamily="34" charset="0"/>
            </a:rPr>
            <a:t>CAPÍTULO V</a:t>
          </a:r>
        </a:p>
        <a:p>
          <a:pPr lvl="0" algn="ctr" defTabSz="711200">
            <a:lnSpc>
              <a:spcPct val="90000"/>
            </a:lnSpc>
            <a:spcBef>
              <a:spcPct val="0"/>
            </a:spcBef>
            <a:spcAft>
              <a:spcPct val="35000"/>
            </a:spcAft>
          </a:pPr>
          <a:r>
            <a:rPr lang="es-EC" sz="1600" kern="1200" dirty="0" smtClean="0">
              <a:solidFill>
                <a:sysClr val="windowText" lastClr="000000"/>
              </a:solidFill>
              <a:latin typeface="Arial" panose="020B0604020202020204" pitchFamily="34" charset="0"/>
              <a:cs typeface="Arial" panose="020B0604020202020204" pitchFamily="34" charset="0"/>
            </a:rPr>
            <a:t>Análisis </a:t>
          </a:r>
          <a:r>
            <a:rPr lang="es-EC" sz="1600" kern="1200" dirty="0" smtClean="0">
              <a:solidFill>
                <a:sysClr val="windowText" lastClr="000000"/>
              </a:solidFill>
              <a:latin typeface="Arial" panose="020B0604020202020204" pitchFamily="34" charset="0"/>
              <a:cs typeface="Arial" panose="020B0604020202020204" pitchFamily="34" charset="0"/>
            </a:rPr>
            <a:t>e interpretación de datos</a:t>
          </a:r>
          <a:endParaRPr lang="es-EC" sz="1600" kern="1200" dirty="0">
            <a:solidFill>
              <a:sysClr val="windowText" lastClr="000000"/>
            </a:solidFill>
            <a:latin typeface="Arial" panose="020B0604020202020204" pitchFamily="34" charset="0"/>
            <a:cs typeface="Arial" panose="020B0604020202020204" pitchFamily="34" charset="0"/>
          </a:endParaRPr>
        </a:p>
      </dsp:txBody>
      <dsp:txXfrm>
        <a:off x="7938449" y="3148245"/>
        <a:ext cx="1639418" cy="1045187"/>
      </dsp:txXfrm>
    </dsp:sp>
    <dsp:sp modelId="{8498EDA4-5168-4B42-887A-7C62CEC058A9}">
      <dsp:nvSpPr>
        <dsp:cNvPr id="0" name=""/>
        <dsp:cNvSpPr/>
      </dsp:nvSpPr>
      <dsp:spPr>
        <a:xfrm>
          <a:off x="9922146" y="3148245"/>
          <a:ext cx="1639418" cy="1254229"/>
        </a:xfrm>
        <a:prstGeom prst="foldedCorner">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latin typeface="Arial" panose="020B0604020202020204" pitchFamily="34" charset="0"/>
              <a:cs typeface="Arial" panose="020B0604020202020204" pitchFamily="34" charset="0"/>
            </a:rPr>
            <a:t>CAPÍTULO VI</a:t>
          </a:r>
        </a:p>
        <a:p>
          <a:pPr lvl="0" algn="ctr" defTabSz="711200">
            <a:lnSpc>
              <a:spcPct val="90000"/>
            </a:lnSpc>
            <a:spcBef>
              <a:spcPct val="0"/>
            </a:spcBef>
            <a:spcAft>
              <a:spcPct val="35000"/>
            </a:spcAft>
          </a:pPr>
          <a:r>
            <a:rPr lang="es-EC" sz="1600" kern="1200" dirty="0" smtClean="0">
              <a:solidFill>
                <a:schemeClr val="tx1"/>
              </a:solidFill>
              <a:latin typeface="Arial" panose="020B0604020202020204" pitchFamily="34" charset="0"/>
              <a:cs typeface="Arial" panose="020B0604020202020204" pitchFamily="34" charset="0"/>
            </a:rPr>
            <a:t>Propuesta</a:t>
          </a:r>
          <a:endParaRPr lang="es-EC" sz="1600" kern="1200" dirty="0">
            <a:solidFill>
              <a:schemeClr val="tx1"/>
            </a:solidFill>
            <a:latin typeface="Arial" panose="020B0604020202020204" pitchFamily="34" charset="0"/>
            <a:cs typeface="Arial" panose="020B0604020202020204" pitchFamily="34" charset="0"/>
          </a:endParaRPr>
        </a:p>
      </dsp:txBody>
      <dsp:txXfrm>
        <a:off x="9922146" y="3148245"/>
        <a:ext cx="1639418" cy="10451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9F1B2-FD36-4ED0-94A7-779A99E54C15}">
      <dsp:nvSpPr>
        <dsp:cNvPr id="0" name=""/>
        <dsp:cNvSpPr/>
      </dsp:nvSpPr>
      <dsp:spPr>
        <a:xfrm>
          <a:off x="86994" y="149002"/>
          <a:ext cx="5250932" cy="1496514"/>
        </a:xfrm>
        <a:prstGeom prst="roundRect">
          <a:avLst>
            <a:gd name="adj" fmla="val 10000"/>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La práctica docente es la labor que lleva acabo el docente dentro del aula para producir aprendizaje e incluye los procesos de enseñanza, en la práctica docente se incluyen los siguientes aspectos:</a:t>
          </a:r>
          <a:endParaRPr lang="es-EC" sz="2000" kern="1200" dirty="0"/>
        </a:p>
      </dsp:txBody>
      <dsp:txXfrm>
        <a:off x="130825" y="192833"/>
        <a:ext cx="5163270" cy="1408852"/>
      </dsp:txXfrm>
    </dsp:sp>
    <dsp:sp modelId="{511754C9-1BC4-4207-9848-BDD8A32FB1CC}">
      <dsp:nvSpPr>
        <dsp:cNvPr id="0" name=""/>
        <dsp:cNvSpPr/>
      </dsp:nvSpPr>
      <dsp:spPr>
        <a:xfrm>
          <a:off x="612087" y="1645517"/>
          <a:ext cx="1336954" cy="490437"/>
        </a:xfrm>
        <a:custGeom>
          <a:avLst/>
          <a:gdLst/>
          <a:ahLst/>
          <a:cxnLst/>
          <a:rect l="0" t="0" r="0" b="0"/>
          <a:pathLst>
            <a:path>
              <a:moveTo>
                <a:pt x="0" y="0"/>
              </a:moveTo>
              <a:lnTo>
                <a:pt x="0" y="490437"/>
              </a:lnTo>
              <a:lnTo>
                <a:pt x="1336954" y="490437"/>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92A675-1C20-4CD3-BD67-22FA589F5C54}">
      <dsp:nvSpPr>
        <dsp:cNvPr id="0" name=""/>
        <dsp:cNvSpPr/>
      </dsp:nvSpPr>
      <dsp:spPr>
        <a:xfrm>
          <a:off x="1949041" y="1795770"/>
          <a:ext cx="3263577" cy="680370"/>
        </a:xfrm>
        <a:prstGeom prst="roundRect">
          <a:avLst>
            <a:gd name="adj" fmla="val 10000"/>
          </a:avLst>
        </a:prstGeom>
        <a:solidFill>
          <a:schemeClr val="lt1">
            <a:alpha val="90000"/>
            <a:hueOff val="0"/>
            <a:satOff val="0"/>
            <a:lumOff val="0"/>
            <a:alphaOff val="0"/>
          </a:schemeClr>
        </a:solidFill>
        <a:ln w="6350" cap="flat" cmpd="sng" algn="ctr">
          <a:solidFill>
            <a:schemeClr val="accent1">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dirty="0" smtClean="0"/>
            <a:t>Relaciones con los alumnos</a:t>
          </a:r>
          <a:endParaRPr lang="es-EC" sz="2000" kern="1200" dirty="0"/>
        </a:p>
      </dsp:txBody>
      <dsp:txXfrm>
        <a:off x="1968968" y="1815697"/>
        <a:ext cx="3223723" cy="640516"/>
      </dsp:txXfrm>
    </dsp:sp>
    <dsp:sp modelId="{D4520D0B-E532-464B-AAD2-A90622E002FF}">
      <dsp:nvSpPr>
        <dsp:cNvPr id="0" name=""/>
        <dsp:cNvSpPr/>
      </dsp:nvSpPr>
      <dsp:spPr>
        <a:xfrm>
          <a:off x="612087" y="1645517"/>
          <a:ext cx="2662717" cy="1299962"/>
        </a:xfrm>
        <a:custGeom>
          <a:avLst/>
          <a:gdLst/>
          <a:ahLst/>
          <a:cxnLst/>
          <a:rect l="0" t="0" r="0" b="0"/>
          <a:pathLst>
            <a:path>
              <a:moveTo>
                <a:pt x="0" y="0"/>
              </a:moveTo>
              <a:lnTo>
                <a:pt x="0" y="1299962"/>
              </a:lnTo>
              <a:lnTo>
                <a:pt x="2662717" y="1299962"/>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3E03D6-CA79-4873-8059-71CF852999E7}">
      <dsp:nvSpPr>
        <dsp:cNvPr id="0" name=""/>
        <dsp:cNvSpPr/>
      </dsp:nvSpPr>
      <dsp:spPr>
        <a:xfrm>
          <a:off x="3274805" y="2605294"/>
          <a:ext cx="2992833" cy="680370"/>
        </a:xfrm>
        <a:prstGeom prst="roundRect">
          <a:avLst>
            <a:gd name="adj" fmla="val 10000"/>
          </a:avLst>
        </a:prstGeom>
        <a:solidFill>
          <a:schemeClr val="lt1">
            <a:alpha val="90000"/>
            <a:hueOff val="0"/>
            <a:satOff val="0"/>
            <a:lumOff val="0"/>
            <a:alphaOff val="0"/>
          </a:schemeClr>
        </a:solidFill>
        <a:ln w="6350" cap="flat" cmpd="sng" algn="ctr">
          <a:solidFill>
            <a:schemeClr val="accent1">
              <a:shade val="50000"/>
              <a:hueOff val="339962"/>
              <a:satOff val="-31712"/>
              <a:lumOff val="2174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dirty="0" smtClean="0"/>
            <a:t>Relaciones con los padres</a:t>
          </a:r>
          <a:endParaRPr lang="es-EC" sz="2000" kern="1200" dirty="0"/>
        </a:p>
      </dsp:txBody>
      <dsp:txXfrm>
        <a:off x="3294732" y="2625221"/>
        <a:ext cx="2952979" cy="640516"/>
      </dsp:txXfrm>
    </dsp:sp>
    <dsp:sp modelId="{2467E1AA-4D83-4866-80B2-3205567A9EB3}">
      <dsp:nvSpPr>
        <dsp:cNvPr id="0" name=""/>
        <dsp:cNvSpPr/>
      </dsp:nvSpPr>
      <dsp:spPr>
        <a:xfrm>
          <a:off x="612087" y="1645517"/>
          <a:ext cx="4093802" cy="2078591"/>
        </a:xfrm>
        <a:custGeom>
          <a:avLst/>
          <a:gdLst/>
          <a:ahLst/>
          <a:cxnLst/>
          <a:rect l="0" t="0" r="0" b="0"/>
          <a:pathLst>
            <a:path>
              <a:moveTo>
                <a:pt x="0" y="0"/>
              </a:moveTo>
              <a:lnTo>
                <a:pt x="0" y="2078591"/>
              </a:lnTo>
              <a:lnTo>
                <a:pt x="4093802" y="2078591"/>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72AC22-4BD8-46DE-B52E-B61CEF7A1D4C}">
      <dsp:nvSpPr>
        <dsp:cNvPr id="0" name=""/>
        <dsp:cNvSpPr/>
      </dsp:nvSpPr>
      <dsp:spPr>
        <a:xfrm>
          <a:off x="4705890" y="3383923"/>
          <a:ext cx="3710661" cy="680370"/>
        </a:xfrm>
        <a:prstGeom prst="roundRect">
          <a:avLst>
            <a:gd name="adj" fmla="val 10000"/>
          </a:avLst>
        </a:prstGeom>
        <a:solidFill>
          <a:schemeClr val="lt1">
            <a:alpha val="90000"/>
            <a:hueOff val="0"/>
            <a:satOff val="0"/>
            <a:lumOff val="0"/>
            <a:alphaOff val="0"/>
          </a:schemeClr>
        </a:solidFill>
        <a:ln w="6350" cap="flat" cmpd="sng" algn="ctr">
          <a:solidFill>
            <a:schemeClr val="accent1">
              <a:shade val="50000"/>
              <a:hueOff val="679924"/>
              <a:satOff val="-63424"/>
              <a:lumOff val="4349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dirty="0" smtClean="0"/>
            <a:t>Organización de la enseñanza</a:t>
          </a:r>
          <a:endParaRPr lang="es-EC" sz="2000" kern="1200" dirty="0"/>
        </a:p>
      </dsp:txBody>
      <dsp:txXfrm>
        <a:off x="4725817" y="3403850"/>
        <a:ext cx="3670807" cy="640516"/>
      </dsp:txXfrm>
    </dsp:sp>
    <dsp:sp modelId="{94992E6D-0ABA-4E01-879C-D7BAAC7E7B6E}">
      <dsp:nvSpPr>
        <dsp:cNvPr id="0" name=""/>
        <dsp:cNvSpPr/>
      </dsp:nvSpPr>
      <dsp:spPr>
        <a:xfrm>
          <a:off x="612087" y="1645517"/>
          <a:ext cx="5411826" cy="2890626"/>
        </a:xfrm>
        <a:custGeom>
          <a:avLst/>
          <a:gdLst/>
          <a:ahLst/>
          <a:cxnLst/>
          <a:rect l="0" t="0" r="0" b="0"/>
          <a:pathLst>
            <a:path>
              <a:moveTo>
                <a:pt x="0" y="0"/>
              </a:moveTo>
              <a:lnTo>
                <a:pt x="0" y="2890626"/>
              </a:lnTo>
              <a:lnTo>
                <a:pt x="5411826" y="2890626"/>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662F1C-7A8E-4BD5-B80A-2DC6F83A6BFD}">
      <dsp:nvSpPr>
        <dsp:cNvPr id="0" name=""/>
        <dsp:cNvSpPr/>
      </dsp:nvSpPr>
      <dsp:spPr>
        <a:xfrm>
          <a:off x="6023914" y="4195959"/>
          <a:ext cx="3281604" cy="680370"/>
        </a:xfrm>
        <a:prstGeom prst="roundRect">
          <a:avLst>
            <a:gd name="adj" fmla="val 10000"/>
          </a:avLst>
        </a:prstGeom>
        <a:solidFill>
          <a:schemeClr val="lt1">
            <a:alpha val="90000"/>
            <a:hueOff val="0"/>
            <a:satOff val="0"/>
            <a:lumOff val="0"/>
            <a:alphaOff val="0"/>
          </a:schemeClr>
        </a:solidFill>
        <a:ln w="6350" cap="flat" cmpd="sng" algn="ctr">
          <a:solidFill>
            <a:schemeClr val="accent1">
              <a:shade val="50000"/>
              <a:hueOff val="679924"/>
              <a:satOff val="-63424"/>
              <a:lumOff val="4349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dirty="0" smtClean="0"/>
            <a:t>Clima del aula</a:t>
          </a:r>
          <a:endParaRPr lang="es-EC" sz="2000" kern="1200" dirty="0"/>
        </a:p>
      </dsp:txBody>
      <dsp:txXfrm>
        <a:off x="6043841" y="4215886"/>
        <a:ext cx="3241750" cy="640516"/>
      </dsp:txXfrm>
    </dsp:sp>
    <dsp:sp modelId="{EB52557B-3C4C-4228-971D-70274F0A6F54}">
      <dsp:nvSpPr>
        <dsp:cNvPr id="0" name=""/>
        <dsp:cNvSpPr/>
      </dsp:nvSpPr>
      <dsp:spPr>
        <a:xfrm>
          <a:off x="612087" y="1645517"/>
          <a:ext cx="6793783" cy="3662969"/>
        </a:xfrm>
        <a:custGeom>
          <a:avLst/>
          <a:gdLst/>
          <a:ahLst/>
          <a:cxnLst/>
          <a:rect l="0" t="0" r="0" b="0"/>
          <a:pathLst>
            <a:path>
              <a:moveTo>
                <a:pt x="0" y="0"/>
              </a:moveTo>
              <a:lnTo>
                <a:pt x="0" y="3662969"/>
              </a:lnTo>
              <a:lnTo>
                <a:pt x="6793783" y="3662969"/>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4EBFF7-85F5-4411-A5AB-80E18BA245D4}">
      <dsp:nvSpPr>
        <dsp:cNvPr id="0" name=""/>
        <dsp:cNvSpPr/>
      </dsp:nvSpPr>
      <dsp:spPr>
        <a:xfrm>
          <a:off x="7405870" y="4968301"/>
          <a:ext cx="3013364" cy="680370"/>
        </a:xfrm>
        <a:prstGeom prst="roundRect">
          <a:avLst>
            <a:gd name="adj" fmla="val 10000"/>
          </a:avLst>
        </a:prstGeom>
        <a:solidFill>
          <a:schemeClr val="lt1">
            <a:alpha val="90000"/>
            <a:hueOff val="0"/>
            <a:satOff val="0"/>
            <a:lumOff val="0"/>
            <a:alphaOff val="0"/>
          </a:schemeClr>
        </a:solidFill>
        <a:ln w="6350" cap="flat" cmpd="sng" algn="ctr">
          <a:solidFill>
            <a:schemeClr val="accent1">
              <a:shade val="50000"/>
              <a:hueOff val="339962"/>
              <a:satOff val="-31712"/>
              <a:lumOff val="2174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kern="1200" dirty="0" smtClean="0"/>
            <a:t>Atención ala diversidad del grupo de alumnos</a:t>
          </a:r>
          <a:endParaRPr lang="es-EC" sz="2000" kern="1200" dirty="0"/>
        </a:p>
      </dsp:txBody>
      <dsp:txXfrm>
        <a:off x="7425797" y="4988228"/>
        <a:ext cx="2973510" cy="6405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A7D6F-2FE6-49D9-AD59-6A9791347ABB}">
      <dsp:nvSpPr>
        <dsp:cNvPr id="0" name=""/>
        <dsp:cNvSpPr/>
      </dsp:nvSpPr>
      <dsp:spPr>
        <a:xfrm rot="5400000">
          <a:off x="1260564" y="1078209"/>
          <a:ext cx="946902" cy="1078014"/>
        </a:xfrm>
        <a:prstGeom prst="bentUpArrow">
          <a:avLst>
            <a:gd name="adj1" fmla="val 32840"/>
            <a:gd name="adj2" fmla="val 25000"/>
            <a:gd name="adj3" fmla="val 35780"/>
          </a:avLst>
        </a:prstGeom>
        <a:solidFill>
          <a:schemeClr val="accent5">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8E35419-692E-466D-90CC-1B7D97993027}">
      <dsp:nvSpPr>
        <dsp:cNvPr id="0" name=""/>
        <dsp:cNvSpPr/>
      </dsp:nvSpPr>
      <dsp:spPr>
        <a:xfrm>
          <a:off x="1009692" y="28549"/>
          <a:ext cx="1594026" cy="1115766"/>
        </a:xfrm>
        <a:prstGeom prst="roundRect">
          <a:avLst>
            <a:gd name="adj" fmla="val 16670"/>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Formación profesional</a:t>
          </a:r>
          <a:endParaRPr lang="es-EC" sz="1500" kern="1200" dirty="0"/>
        </a:p>
      </dsp:txBody>
      <dsp:txXfrm>
        <a:off x="1064169" y="83026"/>
        <a:ext cx="1485072" cy="1006812"/>
      </dsp:txXfrm>
    </dsp:sp>
    <dsp:sp modelId="{E82F59F3-6314-4B8F-91B5-0822E52A2977}">
      <dsp:nvSpPr>
        <dsp:cNvPr id="0" name=""/>
        <dsp:cNvSpPr/>
      </dsp:nvSpPr>
      <dsp:spPr>
        <a:xfrm>
          <a:off x="2652469" y="176527"/>
          <a:ext cx="2724385" cy="901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Ciencia, cultura militar y física</a:t>
          </a:r>
          <a:endParaRPr lang="es-EC" sz="1600" kern="1200" dirty="0"/>
        </a:p>
      </dsp:txBody>
      <dsp:txXfrm>
        <a:off x="2652469" y="176527"/>
        <a:ext cx="2724385" cy="901811"/>
      </dsp:txXfrm>
    </dsp:sp>
    <dsp:sp modelId="{63C033D2-4683-4C93-BC53-CD5DE7EF6936}">
      <dsp:nvSpPr>
        <dsp:cNvPr id="0" name=""/>
        <dsp:cNvSpPr/>
      </dsp:nvSpPr>
      <dsp:spPr>
        <a:xfrm rot="5400000">
          <a:off x="2957791" y="2331583"/>
          <a:ext cx="946902" cy="1078014"/>
        </a:xfrm>
        <a:prstGeom prst="bentUpArrow">
          <a:avLst>
            <a:gd name="adj1" fmla="val 32840"/>
            <a:gd name="adj2" fmla="val 25000"/>
            <a:gd name="adj3" fmla="val 35780"/>
          </a:avLst>
        </a:prstGeom>
        <a:solidFill>
          <a:schemeClr val="accent5">
            <a:tint val="50000"/>
            <a:hueOff val="19304"/>
            <a:satOff val="-1310"/>
            <a:lumOff val="5083"/>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B2F98BF-420C-4290-A76C-653C43107BF8}">
      <dsp:nvSpPr>
        <dsp:cNvPr id="0" name=""/>
        <dsp:cNvSpPr/>
      </dsp:nvSpPr>
      <dsp:spPr>
        <a:xfrm>
          <a:off x="2706920" y="1281923"/>
          <a:ext cx="1594026" cy="1115766"/>
        </a:xfrm>
        <a:prstGeom prst="roundRect">
          <a:avLst>
            <a:gd name="adj" fmla="val 16670"/>
          </a:avLst>
        </a:prstGeom>
        <a:gradFill rotWithShape="0">
          <a:gsLst>
            <a:gs pos="0">
              <a:schemeClr val="accent5">
                <a:shade val="80000"/>
                <a:hueOff val="63060"/>
                <a:satOff val="1061"/>
                <a:lumOff val="7558"/>
                <a:alphaOff val="0"/>
                <a:satMod val="103000"/>
                <a:lumMod val="102000"/>
                <a:tint val="94000"/>
              </a:schemeClr>
            </a:gs>
            <a:gs pos="50000">
              <a:schemeClr val="accent5">
                <a:shade val="80000"/>
                <a:hueOff val="63060"/>
                <a:satOff val="1061"/>
                <a:lumOff val="7558"/>
                <a:alphaOff val="0"/>
                <a:satMod val="110000"/>
                <a:lumMod val="100000"/>
                <a:shade val="100000"/>
              </a:schemeClr>
            </a:gs>
            <a:gs pos="100000">
              <a:schemeClr val="accent5">
                <a:shade val="80000"/>
                <a:hueOff val="63060"/>
                <a:satOff val="1061"/>
                <a:lumOff val="755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Ciencias exactas </a:t>
          </a:r>
          <a:endParaRPr lang="es-EC" sz="1500" kern="1200" dirty="0"/>
        </a:p>
      </dsp:txBody>
      <dsp:txXfrm>
        <a:off x="2761397" y="1336400"/>
        <a:ext cx="1485072" cy="1006812"/>
      </dsp:txXfrm>
    </dsp:sp>
    <dsp:sp modelId="{1D7A2115-2805-47C7-B646-B6E902EB7628}">
      <dsp:nvSpPr>
        <dsp:cNvPr id="0" name=""/>
        <dsp:cNvSpPr/>
      </dsp:nvSpPr>
      <dsp:spPr>
        <a:xfrm>
          <a:off x="4407222" y="1429901"/>
          <a:ext cx="2221416" cy="901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Matemáticas, Estadísticas, etc.</a:t>
          </a:r>
          <a:endParaRPr lang="es-EC" sz="1600" kern="1200" dirty="0"/>
        </a:p>
      </dsp:txBody>
      <dsp:txXfrm>
        <a:off x="4407222" y="1429901"/>
        <a:ext cx="2221416" cy="901811"/>
      </dsp:txXfrm>
    </dsp:sp>
    <dsp:sp modelId="{A5EA07DF-626E-45FB-AF21-6A13DFBD2074}">
      <dsp:nvSpPr>
        <dsp:cNvPr id="0" name=""/>
        <dsp:cNvSpPr/>
      </dsp:nvSpPr>
      <dsp:spPr>
        <a:xfrm rot="5400000">
          <a:off x="4655018" y="3584957"/>
          <a:ext cx="946902" cy="1078014"/>
        </a:xfrm>
        <a:prstGeom prst="bentUpArrow">
          <a:avLst>
            <a:gd name="adj1" fmla="val 32840"/>
            <a:gd name="adj2" fmla="val 25000"/>
            <a:gd name="adj3" fmla="val 35780"/>
          </a:avLst>
        </a:prstGeom>
        <a:solidFill>
          <a:schemeClr val="accent5">
            <a:tint val="50000"/>
            <a:hueOff val="38609"/>
            <a:satOff val="-2620"/>
            <a:lumOff val="10167"/>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0638433-37C1-4E86-9B66-81D89157F400}">
      <dsp:nvSpPr>
        <dsp:cNvPr id="0" name=""/>
        <dsp:cNvSpPr/>
      </dsp:nvSpPr>
      <dsp:spPr>
        <a:xfrm>
          <a:off x="4404147" y="2535297"/>
          <a:ext cx="1594026" cy="1115766"/>
        </a:xfrm>
        <a:prstGeom prst="roundRect">
          <a:avLst>
            <a:gd name="adj" fmla="val 16670"/>
          </a:avLst>
        </a:prstGeom>
        <a:gradFill rotWithShape="0">
          <a:gsLst>
            <a:gs pos="0">
              <a:schemeClr val="accent5">
                <a:shade val="80000"/>
                <a:hueOff val="126121"/>
                <a:satOff val="2123"/>
                <a:lumOff val="15115"/>
                <a:alphaOff val="0"/>
                <a:satMod val="103000"/>
                <a:lumMod val="102000"/>
                <a:tint val="94000"/>
              </a:schemeClr>
            </a:gs>
            <a:gs pos="50000">
              <a:schemeClr val="accent5">
                <a:shade val="80000"/>
                <a:hueOff val="126121"/>
                <a:satOff val="2123"/>
                <a:lumOff val="15115"/>
                <a:alphaOff val="0"/>
                <a:satMod val="110000"/>
                <a:lumMod val="100000"/>
                <a:shade val="100000"/>
              </a:schemeClr>
            </a:gs>
            <a:gs pos="100000">
              <a:schemeClr val="accent5">
                <a:shade val="80000"/>
                <a:hueOff val="126121"/>
                <a:satOff val="2123"/>
                <a:lumOff val="1511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Formación administrativa y empresarial de la profesión</a:t>
          </a:r>
          <a:endParaRPr lang="es-EC" sz="1500" kern="1200" dirty="0"/>
        </a:p>
      </dsp:txBody>
      <dsp:txXfrm>
        <a:off x="4458624" y="2589774"/>
        <a:ext cx="1485072" cy="1006812"/>
      </dsp:txXfrm>
    </dsp:sp>
    <dsp:sp modelId="{292A18A5-9E3A-4F37-80DE-7016C386B9FD}">
      <dsp:nvSpPr>
        <dsp:cNvPr id="0" name=""/>
        <dsp:cNvSpPr/>
      </dsp:nvSpPr>
      <dsp:spPr>
        <a:xfrm>
          <a:off x="6054471" y="2627859"/>
          <a:ext cx="2238250" cy="901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Administración de recursos en áreas militares</a:t>
          </a:r>
          <a:endParaRPr lang="es-EC" sz="1600" kern="1200" dirty="0"/>
        </a:p>
      </dsp:txBody>
      <dsp:txXfrm>
        <a:off x="6054471" y="2627859"/>
        <a:ext cx="2238250" cy="901811"/>
      </dsp:txXfrm>
    </dsp:sp>
    <dsp:sp modelId="{FADA7796-0EB4-43A9-B120-664E09DA431D}">
      <dsp:nvSpPr>
        <dsp:cNvPr id="0" name=""/>
        <dsp:cNvSpPr/>
      </dsp:nvSpPr>
      <dsp:spPr>
        <a:xfrm>
          <a:off x="6101374" y="3788671"/>
          <a:ext cx="1594026" cy="1115766"/>
        </a:xfrm>
        <a:prstGeom prst="roundRect">
          <a:avLst>
            <a:gd name="adj" fmla="val 16670"/>
          </a:avLst>
        </a:prstGeom>
        <a:gradFill rotWithShape="0">
          <a:gsLst>
            <a:gs pos="0">
              <a:schemeClr val="accent5">
                <a:shade val="80000"/>
                <a:hueOff val="189181"/>
                <a:satOff val="3184"/>
                <a:lumOff val="22673"/>
                <a:alphaOff val="0"/>
                <a:satMod val="103000"/>
                <a:lumMod val="102000"/>
                <a:tint val="94000"/>
              </a:schemeClr>
            </a:gs>
            <a:gs pos="50000">
              <a:schemeClr val="accent5">
                <a:shade val="80000"/>
                <a:hueOff val="189181"/>
                <a:satOff val="3184"/>
                <a:lumOff val="22673"/>
                <a:alphaOff val="0"/>
                <a:satMod val="110000"/>
                <a:lumMod val="100000"/>
                <a:shade val="100000"/>
              </a:schemeClr>
            </a:gs>
            <a:gs pos="100000">
              <a:schemeClr val="accent5">
                <a:shade val="80000"/>
                <a:hueOff val="189181"/>
                <a:satOff val="3184"/>
                <a:lumOff val="2267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Formación humana y social</a:t>
          </a:r>
          <a:endParaRPr lang="es-EC" sz="1500" kern="1200" dirty="0"/>
        </a:p>
      </dsp:txBody>
      <dsp:txXfrm>
        <a:off x="6155851" y="3843148"/>
        <a:ext cx="1485072" cy="1006812"/>
      </dsp:txXfrm>
    </dsp:sp>
    <dsp:sp modelId="{1C02B359-1787-46A1-9FEE-1A49D34AB83C}">
      <dsp:nvSpPr>
        <dsp:cNvPr id="0" name=""/>
        <dsp:cNvSpPr/>
      </dsp:nvSpPr>
      <dsp:spPr>
        <a:xfrm>
          <a:off x="7695400" y="3895084"/>
          <a:ext cx="1159342" cy="901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Valores, moral y cívica</a:t>
          </a:r>
          <a:endParaRPr lang="es-EC" sz="1600" kern="1200" dirty="0"/>
        </a:p>
      </dsp:txBody>
      <dsp:txXfrm>
        <a:off x="7695400" y="3895084"/>
        <a:ext cx="1159342" cy="90181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6DC8F-82E8-466D-9EA3-BC810AF3B1D6}">
      <dsp:nvSpPr>
        <dsp:cNvPr id="0" name=""/>
        <dsp:cNvSpPr/>
      </dsp:nvSpPr>
      <dsp:spPr>
        <a:xfrm rot="5400000">
          <a:off x="5883876" y="-2474563"/>
          <a:ext cx="749735" cy="5890583"/>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Comandante de repartos tipo pelotón.</a:t>
          </a:r>
          <a:endParaRPr lang="es-EC" sz="1800" kern="1200" dirty="0"/>
        </a:p>
      </dsp:txBody>
      <dsp:txXfrm rot="-5400000">
        <a:off x="3313453" y="132459"/>
        <a:ext cx="5853984" cy="676537"/>
      </dsp:txXfrm>
    </dsp:sp>
    <dsp:sp modelId="{8E16C7BB-60C5-4376-A563-4C53550BA1CF}">
      <dsp:nvSpPr>
        <dsp:cNvPr id="0" name=""/>
        <dsp:cNvSpPr/>
      </dsp:nvSpPr>
      <dsp:spPr>
        <a:xfrm>
          <a:off x="0" y="2143"/>
          <a:ext cx="3313452" cy="937169"/>
        </a:xfrm>
        <a:prstGeom prst="roundRect">
          <a:avLst/>
        </a:prstGeom>
        <a:solidFill>
          <a:schemeClr val="accent3">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EC" sz="3000" kern="1200" dirty="0" smtClean="0"/>
            <a:t>Comandar </a:t>
          </a:r>
          <a:endParaRPr lang="es-EC" sz="3000" kern="1200" dirty="0"/>
        </a:p>
      </dsp:txBody>
      <dsp:txXfrm>
        <a:off x="45749" y="47892"/>
        <a:ext cx="3221954" cy="845671"/>
      </dsp:txXfrm>
    </dsp:sp>
    <dsp:sp modelId="{4EE17597-6CAA-4FD8-86BE-7DCE9995B1AD}">
      <dsp:nvSpPr>
        <dsp:cNvPr id="0" name=""/>
        <dsp:cNvSpPr/>
      </dsp:nvSpPr>
      <dsp:spPr>
        <a:xfrm rot="5400000">
          <a:off x="5883876" y="-1490534"/>
          <a:ext cx="749735" cy="5890583"/>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Docentes en centros educativos de su arma</a:t>
          </a:r>
          <a:endParaRPr lang="es-EC" sz="1800" kern="1200" dirty="0"/>
        </a:p>
        <a:p>
          <a:pPr marL="171450" lvl="1" indent="-171450" algn="l" defTabSz="800100">
            <a:lnSpc>
              <a:spcPct val="90000"/>
            </a:lnSpc>
            <a:spcBef>
              <a:spcPct val="0"/>
            </a:spcBef>
            <a:spcAft>
              <a:spcPct val="15000"/>
            </a:spcAft>
            <a:buChar char="••"/>
          </a:pPr>
          <a:r>
            <a:rPr lang="es-EC" sz="1800" kern="1200" dirty="0" smtClean="0"/>
            <a:t>Instructores militares.</a:t>
          </a:r>
          <a:endParaRPr lang="es-EC" sz="1800" kern="1200" dirty="0"/>
        </a:p>
      </dsp:txBody>
      <dsp:txXfrm rot="-5400000">
        <a:off x="3313453" y="1116488"/>
        <a:ext cx="5853984" cy="676537"/>
      </dsp:txXfrm>
    </dsp:sp>
    <dsp:sp modelId="{42282225-F827-474D-A1CE-B1D01EF67DA6}">
      <dsp:nvSpPr>
        <dsp:cNvPr id="0" name=""/>
        <dsp:cNvSpPr/>
      </dsp:nvSpPr>
      <dsp:spPr>
        <a:xfrm>
          <a:off x="0" y="986171"/>
          <a:ext cx="3313452" cy="937169"/>
        </a:xfrm>
        <a:prstGeom prst="round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EC" sz="3000" kern="1200" dirty="0" smtClean="0"/>
            <a:t>Docente instructor</a:t>
          </a:r>
          <a:endParaRPr lang="es-EC" sz="3000" kern="1200" dirty="0"/>
        </a:p>
      </dsp:txBody>
      <dsp:txXfrm>
        <a:off x="45749" y="1031920"/>
        <a:ext cx="3221954" cy="845671"/>
      </dsp:txXfrm>
    </dsp:sp>
    <dsp:sp modelId="{844C06E2-23FA-4C00-AE1C-D37207240DBA}">
      <dsp:nvSpPr>
        <dsp:cNvPr id="0" name=""/>
        <dsp:cNvSpPr/>
      </dsp:nvSpPr>
      <dsp:spPr>
        <a:xfrm rot="5400000">
          <a:off x="5883876" y="-506506"/>
          <a:ext cx="749735" cy="5890583"/>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Administrar recursos a su nivel: humanos, económicos, etc.</a:t>
          </a:r>
          <a:endParaRPr lang="es-EC" sz="1800" kern="1200" dirty="0"/>
        </a:p>
      </dsp:txBody>
      <dsp:txXfrm rot="-5400000">
        <a:off x="3313453" y="2100516"/>
        <a:ext cx="5853984" cy="676537"/>
      </dsp:txXfrm>
    </dsp:sp>
    <dsp:sp modelId="{C5EE2E48-810A-4756-BF25-97913FAFB215}">
      <dsp:nvSpPr>
        <dsp:cNvPr id="0" name=""/>
        <dsp:cNvSpPr/>
      </dsp:nvSpPr>
      <dsp:spPr>
        <a:xfrm>
          <a:off x="0" y="1970200"/>
          <a:ext cx="3313452" cy="937169"/>
        </a:xfrm>
        <a:prstGeom prst="roundRect">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EC" sz="3000" kern="1200" dirty="0" smtClean="0"/>
            <a:t>Administrar </a:t>
          </a:r>
          <a:endParaRPr lang="es-EC" sz="3000" kern="1200" dirty="0"/>
        </a:p>
      </dsp:txBody>
      <dsp:txXfrm>
        <a:off x="45749" y="2015949"/>
        <a:ext cx="3221954" cy="845671"/>
      </dsp:txXfrm>
    </dsp:sp>
    <dsp:sp modelId="{CD57C198-1DF9-4438-9E96-BE16402B64BF}">
      <dsp:nvSpPr>
        <dsp:cNvPr id="0" name=""/>
        <dsp:cNvSpPr/>
      </dsp:nvSpPr>
      <dsp:spPr>
        <a:xfrm rot="5400000">
          <a:off x="5883876" y="477521"/>
          <a:ext cx="749735" cy="5890583"/>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Representar a su unidad y su comandante en actividades militares, deportivas, culturales y sociales.</a:t>
          </a:r>
          <a:endParaRPr lang="es-EC" sz="1800" kern="1200" dirty="0"/>
        </a:p>
      </dsp:txBody>
      <dsp:txXfrm rot="-5400000">
        <a:off x="3313453" y="3084544"/>
        <a:ext cx="5853984" cy="676537"/>
      </dsp:txXfrm>
    </dsp:sp>
    <dsp:sp modelId="{58EAE447-84FF-4D15-92F7-991793D766E9}">
      <dsp:nvSpPr>
        <dsp:cNvPr id="0" name=""/>
        <dsp:cNvSpPr/>
      </dsp:nvSpPr>
      <dsp:spPr>
        <a:xfrm>
          <a:off x="0" y="2954228"/>
          <a:ext cx="3313452" cy="937169"/>
        </a:xfrm>
        <a:prstGeom prst="round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EC" sz="3000" kern="1200" dirty="0" smtClean="0"/>
            <a:t>Representar</a:t>
          </a:r>
          <a:endParaRPr lang="es-EC" sz="3000" kern="1200" dirty="0"/>
        </a:p>
      </dsp:txBody>
      <dsp:txXfrm>
        <a:off x="45749" y="2999977"/>
        <a:ext cx="3221954" cy="845671"/>
      </dsp:txXfrm>
    </dsp:sp>
    <dsp:sp modelId="{7BD7BB10-46D1-4F8C-90AD-114EE4A9D43D}">
      <dsp:nvSpPr>
        <dsp:cNvPr id="0" name=""/>
        <dsp:cNvSpPr/>
      </dsp:nvSpPr>
      <dsp:spPr>
        <a:xfrm rot="5400000">
          <a:off x="5883876" y="1461550"/>
          <a:ext cx="749735" cy="5890583"/>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Aspectos militares, culturales, sociales y deportivos. Apoyo y colaboración en todos los planes de contingencia.</a:t>
          </a:r>
          <a:endParaRPr lang="es-EC" sz="1800" kern="1200" dirty="0"/>
        </a:p>
      </dsp:txBody>
      <dsp:txXfrm rot="-5400000">
        <a:off x="3313453" y="4068573"/>
        <a:ext cx="5853984" cy="676537"/>
      </dsp:txXfrm>
    </dsp:sp>
    <dsp:sp modelId="{E911503C-A430-481E-BC02-084C2F6E1C04}">
      <dsp:nvSpPr>
        <dsp:cNvPr id="0" name=""/>
        <dsp:cNvSpPr/>
      </dsp:nvSpPr>
      <dsp:spPr>
        <a:xfrm>
          <a:off x="0" y="3938256"/>
          <a:ext cx="3313452" cy="937169"/>
        </a:xfrm>
        <a:prstGeom prst="round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EC" sz="3000" kern="1200" dirty="0" smtClean="0"/>
            <a:t>Apoyo al desarrollo</a:t>
          </a:r>
          <a:endParaRPr lang="es-EC" sz="3000" kern="1200" dirty="0"/>
        </a:p>
      </dsp:txBody>
      <dsp:txXfrm>
        <a:off x="45749" y="3984005"/>
        <a:ext cx="3221954" cy="84567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16B7D-3983-4325-947E-8671BCA92F28}">
      <dsp:nvSpPr>
        <dsp:cNvPr id="0" name=""/>
        <dsp:cNvSpPr/>
      </dsp:nvSpPr>
      <dsp:spPr>
        <a:xfrm>
          <a:off x="4942" y="997347"/>
          <a:ext cx="2528150" cy="1136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86360" rIns="241808" bIns="86360" numCol="1" spcCol="1270" anchor="ctr" anchorCtr="0">
          <a:noAutofit/>
        </a:bodyPr>
        <a:lstStyle/>
        <a:p>
          <a:pPr lvl="0" algn="r" defTabSz="1511300">
            <a:lnSpc>
              <a:spcPct val="90000"/>
            </a:lnSpc>
            <a:spcBef>
              <a:spcPct val="0"/>
            </a:spcBef>
            <a:spcAft>
              <a:spcPct val="35000"/>
            </a:spcAft>
          </a:pPr>
          <a:r>
            <a:rPr lang="es-EC" sz="3400" kern="1200" dirty="0" smtClean="0"/>
            <a:t>Hipótesis Principal</a:t>
          </a:r>
          <a:endParaRPr lang="es-EC" sz="3400" kern="1200" dirty="0"/>
        </a:p>
      </dsp:txBody>
      <dsp:txXfrm>
        <a:off x="4942" y="997347"/>
        <a:ext cx="2528150" cy="1136025"/>
      </dsp:txXfrm>
    </dsp:sp>
    <dsp:sp modelId="{F8F394B6-E486-4BF9-8C2F-5F87E7C00891}">
      <dsp:nvSpPr>
        <dsp:cNvPr id="0" name=""/>
        <dsp:cNvSpPr/>
      </dsp:nvSpPr>
      <dsp:spPr>
        <a:xfrm>
          <a:off x="2533092" y="482585"/>
          <a:ext cx="505630" cy="2165547"/>
        </a:xfrm>
        <a:prstGeom prst="leftBrace">
          <a:avLst>
            <a:gd name="adj1" fmla="val 35000"/>
            <a:gd name="adj2" fmla="val 50000"/>
          </a:avLst>
        </a:pr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AD4446-796C-4CBC-8343-80AF00DEAD9B}">
      <dsp:nvSpPr>
        <dsp:cNvPr id="0" name=""/>
        <dsp:cNvSpPr/>
      </dsp:nvSpPr>
      <dsp:spPr>
        <a:xfrm>
          <a:off x="3240974" y="482585"/>
          <a:ext cx="6876568" cy="2165547"/>
        </a:xfrm>
        <a:prstGeom prst="rect">
          <a:avLst/>
        </a:prstGeom>
        <a:gradFill rotWithShape="0">
          <a:gsLst>
            <a:gs pos="0">
              <a:schemeClr val="accent3">
                <a:shade val="50000"/>
                <a:hueOff val="0"/>
                <a:satOff val="0"/>
                <a:lumOff val="0"/>
                <a:alphaOff val="0"/>
                <a:satMod val="103000"/>
                <a:lumMod val="102000"/>
                <a:tint val="94000"/>
              </a:schemeClr>
            </a:gs>
            <a:gs pos="50000">
              <a:schemeClr val="accent3">
                <a:shade val="50000"/>
                <a:hueOff val="0"/>
                <a:satOff val="0"/>
                <a:lumOff val="0"/>
                <a:alphaOff val="0"/>
                <a:satMod val="110000"/>
                <a:lumMod val="100000"/>
                <a:shade val="100000"/>
              </a:schemeClr>
            </a:gs>
            <a:gs pos="100000">
              <a:schemeClr val="accent3">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285750" lvl="1" indent="-285750" algn="l" defTabSz="1511300">
            <a:lnSpc>
              <a:spcPct val="90000"/>
            </a:lnSpc>
            <a:spcBef>
              <a:spcPct val="0"/>
            </a:spcBef>
            <a:spcAft>
              <a:spcPct val="15000"/>
            </a:spcAft>
            <a:buChar char="••"/>
          </a:pPr>
          <a:r>
            <a:rPr lang="es-ES" sz="3400" kern="1200" smtClean="0"/>
            <a:t>La práctica docente que se desarrolla en la ESMIL si incide de manera significativa en la formación profesional de los Cadetes.</a:t>
          </a:r>
          <a:endParaRPr lang="es-EC" sz="3400" kern="1200"/>
        </a:p>
      </dsp:txBody>
      <dsp:txXfrm>
        <a:off x="3240974" y="482585"/>
        <a:ext cx="6876568" cy="2165547"/>
      </dsp:txXfrm>
    </dsp:sp>
    <dsp:sp modelId="{AC514482-0A6C-4056-8429-3329A93E3A6F}">
      <dsp:nvSpPr>
        <dsp:cNvPr id="0" name=""/>
        <dsp:cNvSpPr/>
      </dsp:nvSpPr>
      <dsp:spPr>
        <a:xfrm>
          <a:off x="4942" y="3285294"/>
          <a:ext cx="2528150" cy="1136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86360" rIns="241808" bIns="86360" numCol="1" spcCol="1270" anchor="ctr" anchorCtr="0">
          <a:noAutofit/>
        </a:bodyPr>
        <a:lstStyle/>
        <a:p>
          <a:pPr lvl="0" algn="r" defTabSz="1511300">
            <a:lnSpc>
              <a:spcPct val="90000"/>
            </a:lnSpc>
            <a:spcBef>
              <a:spcPct val="0"/>
            </a:spcBef>
            <a:spcAft>
              <a:spcPct val="35000"/>
            </a:spcAft>
          </a:pPr>
          <a:r>
            <a:rPr lang="es-EC" sz="3400" kern="1200" dirty="0" smtClean="0"/>
            <a:t>Hipótesis Nula</a:t>
          </a:r>
          <a:endParaRPr lang="es-EC" sz="3400" kern="1200" dirty="0"/>
        </a:p>
      </dsp:txBody>
      <dsp:txXfrm>
        <a:off x="4942" y="3285294"/>
        <a:ext cx="2528150" cy="1136025"/>
      </dsp:txXfrm>
    </dsp:sp>
    <dsp:sp modelId="{E4E05D85-075C-48B8-A9FA-0C098FE3E294}">
      <dsp:nvSpPr>
        <dsp:cNvPr id="0" name=""/>
        <dsp:cNvSpPr/>
      </dsp:nvSpPr>
      <dsp:spPr>
        <a:xfrm>
          <a:off x="2533092" y="2770533"/>
          <a:ext cx="505630" cy="2165547"/>
        </a:xfrm>
        <a:prstGeom prst="leftBrace">
          <a:avLst>
            <a:gd name="adj1" fmla="val 35000"/>
            <a:gd name="adj2" fmla="val 50000"/>
          </a:avLst>
        </a:pr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A0CDF2-AC92-4E37-9715-3B5300424619}">
      <dsp:nvSpPr>
        <dsp:cNvPr id="0" name=""/>
        <dsp:cNvSpPr/>
      </dsp:nvSpPr>
      <dsp:spPr>
        <a:xfrm>
          <a:off x="3240974" y="2770533"/>
          <a:ext cx="6876568" cy="2165547"/>
        </a:xfrm>
        <a:prstGeom prst="rect">
          <a:avLst/>
        </a:prstGeom>
        <a:solidFill>
          <a:srgbClr val="8C975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285750" lvl="1" indent="-285750" algn="l" defTabSz="1511300">
            <a:lnSpc>
              <a:spcPct val="90000"/>
            </a:lnSpc>
            <a:spcBef>
              <a:spcPct val="0"/>
            </a:spcBef>
            <a:spcAft>
              <a:spcPct val="15000"/>
            </a:spcAft>
            <a:buChar char="••"/>
          </a:pPr>
          <a:r>
            <a:rPr lang="es-ES" sz="3400" kern="1200" smtClean="0"/>
            <a:t>La práctica docente que se desarrolla en la ESMIL no incide de manera significativa en la formación profesional de los Cadetes.</a:t>
          </a:r>
          <a:endParaRPr lang="es-EC" sz="3400" kern="1200"/>
        </a:p>
      </dsp:txBody>
      <dsp:txXfrm>
        <a:off x="3240974" y="2770533"/>
        <a:ext cx="6876568" cy="216554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12E6DC-00AA-46CF-A4CE-7521BAE4BBE6}">
      <dsp:nvSpPr>
        <dsp:cNvPr id="0" name=""/>
        <dsp:cNvSpPr/>
      </dsp:nvSpPr>
      <dsp:spPr>
        <a:xfrm rot="21118491">
          <a:off x="992" y="-16882"/>
          <a:ext cx="3869531" cy="2321718"/>
        </a:xfrm>
        <a:prstGeom prst="foldedCorner">
          <a:avLst/>
        </a:prstGeom>
        <a:solidFill>
          <a:srgbClr val="C89800">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Esta investigación está indicada en situaciones complejas, las cuales permitieron relacionar variables, sin embargo, no es posible el control experimental.</a:t>
          </a:r>
          <a:endParaRPr lang="es-EC" sz="2100" kern="1200" dirty="0"/>
        </a:p>
      </dsp:txBody>
      <dsp:txXfrm>
        <a:off x="-26019" y="-14987"/>
        <a:ext cx="3869531" cy="1934757"/>
      </dsp:txXfrm>
    </dsp:sp>
    <dsp:sp modelId="{5D310CB1-79B3-4616-A7BB-698AE36A2357}">
      <dsp:nvSpPr>
        <dsp:cNvPr id="0" name=""/>
        <dsp:cNvSpPr/>
      </dsp:nvSpPr>
      <dsp:spPr>
        <a:xfrm rot="575363">
          <a:off x="4478886" y="194138"/>
          <a:ext cx="3869531" cy="2321718"/>
        </a:xfrm>
        <a:prstGeom prst="foldedCorner">
          <a:avLst/>
        </a:prstGeom>
        <a:solidFill>
          <a:schemeClr val="tx1">
            <a:lumMod val="65000"/>
            <a:lumOff val="35000"/>
            <a:alpha val="7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smtClean="0"/>
            <a:t>Permitió medir e interrelacionar múltiples variables simultáneamente en situaciones de observaciones naturales y directas.</a:t>
          </a:r>
          <a:endParaRPr lang="es-EC" sz="2100" kern="1200"/>
        </a:p>
      </dsp:txBody>
      <dsp:txXfrm>
        <a:off x="4511117" y="196842"/>
        <a:ext cx="3869531" cy="1934757"/>
      </dsp:txXfrm>
    </dsp:sp>
    <dsp:sp modelId="{4360D841-7561-4A15-A10D-6B73A660780C}">
      <dsp:nvSpPr>
        <dsp:cNvPr id="0" name=""/>
        <dsp:cNvSpPr/>
      </dsp:nvSpPr>
      <dsp:spPr>
        <a:xfrm rot="1064745">
          <a:off x="-111533" y="2341836"/>
          <a:ext cx="3869531" cy="2321718"/>
        </a:xfrm>
        <a:prstGeom prst="foldedCorner">
          <a:avLst/>
        </a:prstGeom>
        <a:solidFill>
          <a:schemeClr val="bg2">
            <a:lumMod val="50000"/>
            <a:alpha val="6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smtClean="0"/>
            <a:t>Identificó asociaciones entre variables, pero hay que prevenir que ellas no sean espurias o falsas, introduciendo los controles estadísticos apropiados.</a:t>
          </a:r>
          <a:endParaRPr lang="es-EC" sz="2100" kern="1200"/>
        </a:p>
      </dsp:txBody>
      <dsp:txXfrm>
        <a:off x="-52561" y="2351042"/>
        <a:ext cx="3869531" cy="1934757"/>
      </dsp:txXfrm>
    </dsp:sp>
    <dsp:sp modelId="{F21AB21C-C54F-4ED3-BA52-81DA0AAC0DF2}">
      <dsp:nvSpPr>
        <dsp:cNvPr id="0" name=""/>
        <dsp:cNvSpPr/>
      </dsp:nvSpPr>
      <dsp:spPr>
        <a:xfrm rot="20349373">
          <a:off x="3919821" y="2297909"/>
          <a:ext cx="3869531" cy="2321718"/>
        </a:xfrm>
        <a:prstGeom prst="foldedCorner">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s-EC" sz="1800" kern="1200" dirty="0" smtClean="0"/>
        </a:p>
        <a:p>
          <a:pPr lvl="0" algn="ctr" defTabSz="800100">
            <a:lnSpc>
              <a:spcPct val="90000"/>
            </a:lnSpc>
            <a:spcBef>
              <a:spcPct val="0"/>
            </a:spcBef>
            <a:spcAft>
              <a:spcPct val="35000"/>
            </a:spcAft>
          </a:pPr>
          <a:r>
            <a:rPr lang="es-EC" sz="1800" kern="1200" dirty="0" smtClean="0"/>
            <a:t>Es menos riguroso que el tipo de investigación experimental porque no hay posibilidad de manipular la variable (o variables) independiente(s) ni de controlarlas rigurosamente. En consecuencia, no conduce directamente a identificar relaciones causa-efecto, pero sí a sospecharlas.</a:t>
          </a:r>
          <a:endParaRPr lang="es-EC" sz="1800" kern="1200" dirty="0"/>
        </a:p>
      </dsp:txBody>
      <dsp:txXfrm>
        <a:off x="3850977" y="2310572"/>
        <a:ext cx="3869531" cy="193475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1D3F9-F00D-480C-BF09-C4D230685AC1}">
      <dsp:nvSpPr>
        <dsp:cNvPr id="0" name=""/>
        <dsp:cNvSpPr/>
      </dsp:nvSpPr>
      <dsp:spPr>
        <a:xfrm rot="21118884">
          <a:off x="0" y="30591"/>
          <a:ext cx="3544847" cy="2126908"/>
        </a:xfrm>
        <a:prstGeom prst="foldedCorner">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0" kern="1200" smtClean="0"/>
            <a:t>El sistema actual en aplicación de estrategias metodológicas que se está utilizando con los estudiantes de la Escuela Superior Militar “·Eloy Alfaro”, si incide en el rendimiento académico de los estudiantes de la ESMIL.</a:t>
          </a:r>
          <a:endParaRPr lang="es-EC" sz="1600" b="1" kern="1200"/>
        </a:p>
      </dsp:txBody>
      <dsp:txXfrm>
        <a:off x="-24725" y="32324"/>
        <a:ext cx="3544847" cy="1772416"/>
      </dsp:txXfrm>
    </dsp:sp>
    <dsp:sp modelId="{1F662AEC-04C0-48B8-91C0-B02B26F4AB2B}">
      <dsp:nvSpPr>
        <dsp:cNvPr id="0" name=""/>
        <dsp:cNvSpPr/>
      </dsp:nvSpPr>
      <dsp:spPr>
        <a:xfrm rot="740753">
          <a:off x="3899332" y="30591"/>
          <a:ext cx="3544847" cy="2126908"/>
        </a:xfrm>
        <a:prstGeom prst="foldedCorner">
          <a:avLst/>
        </a:prstGeom>
        <a:gradFill rotWithShape="0">
          <a:gsLst>
            <a:gs pos="0">
              <a:schemeClr val="accent1">
                <a:shade val="80000"/>
                <a:hueOff val="211280"/>
                <a:satOff val="-19310"/>
                <a:lumOff val="10020"/>
                <a:alphaOff val="0"/>
                <a:satMod val="103000"/>
                <a:lumMod val="102000"/>
                <a:tint val="94000"/>
              </a:schemeClr>
            </a:gs>
            <a:gs pos="50000">
              <a:schemeClr val="accent1">
                <a:shade val="80000"/>
                <a:hueOff val="211280"/>
                <a:satOff val="-19310"/>
                <a:lumOff val="10020"/>
                <a:alphaOff val="0"/>
                <a:satMod val="110000"/>
                <a:lumMod val="100000"/>
                <a:shade val="100000"/>
              </a:schemeClr>
            </a:gs>
            <a:gs pos="100000">
              <a:schemeClr val="accent1">
                <a:shade val="80000"/>
                <a:hueOff val="211280"/>
                <a:satOff val="-19310"/>
                <a:lumOff val="1002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s-ES" sz="1600" b="0" kern="1200" dirty="0" smtClean="0"/>
        </a:p>
        <a:p>
          <a:pPr lvl="0" algn="ctr" defTabSz="711200">
            <a:lnSpc>
              <a:spcPct val="90000"/>
            </a:lnSpc>
            <a:spcBef>
              <a:spcPct val="0"/>
            </a:spcBef>
            <a:spcAft>
              <a:spcPct val="35000"/>
            </a:spcAft>
          </a:pPr>
          <a:r>
            <a:rPr lang="es-ES" sz="1600" b="0" kern="1200" dirty="0" smtClean="0"/>
            <a:t>El informe de las encuestas aplicadas producto del  cuestionario único que recoge la opinión de directivos, docentes y estudiantes, valora las características generales de los instrumentos aplicados, por lo tanto, las conclusiones  son de carácter general.</a:t>
          </a:r>
          <a:endParaRPr lang="es-EC" sz="1600" b="1" kern="1200" dirty="0"/>
        </a:p>
      </dsp:txBody>
      <dsp:txXfrm>
        <a:off x="3937229" y="34690"/>
        <a:ext cx="3544847" cy="1772416"/>
      </dsp:txXfrm>
    </dsp:sp>
    <dsp:sp modelId="{0117F573-C464-4C04-8A7C-69C408AD5B47}">
      <dsp:nvSpPr>
        <dsp:cNvPr id="0" name=""/>
        <dsp:cNvSpPr/>
      </dsp:nvSpPr>
      <dsp:spPr>
        <a:xfrm rot="21081775">
          <a:off x="7798665" y="30591"/>
          <a:ext cx="3544847" cy="2126908"/>
        </a:xfrm>
        <a:prstGeom prst="foldedCorner">
          <a:avLst/>
        </a:prstGeom>
        <a:gradFill rotWithShape="0">
          <a:gsLst>
            <a:gs pos="0">
              <a:schemeClr val="accent1">
                <a:shade val="80000"/>
                <a:hueOff val="422560"/>
                <a:satOff val="-38621"/>
                <a:lumOff val="20040"/>
                <a:alphaOff val="0"/>
                <a:satMod val="103000"/>
                <a:lumMod val="102000"/>
                <a:tint val="94000"/>
              </a:schemeClr>
            </a:gs>
            <a:gs pos="50000">
              <a:schemeClr val="accent1">
                <a:shade val="80000"/>
                <a:hueOff val="422560"/>
                <a:satOff val="-38621"/>
                <a:lumOff val="20040"/>
                <a:alphaOff val="0"/>
                <a:satMod val="110000"/>
                <a:lumMod val="100000"/>
                <a:shade val="100000"/>
              </a:schemeClr>
            </a:gs>
            <a:gs pos="100000">
              <a:schemeClr val="accent1">
                <a:shade val="80000"/>
                <a:hueOff val="422560"/>
                <a:satOff val="-38621"/>
                <a:lumOff val="2004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s-ES" sz="1600" b="0" kern="1200" dirty="0" smtClean="0"/>
        </a:p>
        <a:p>
          <a:pPr lvl="0" algn="ctr" defTabSz="711200">
            <a:lnSpc>
              <a:spcPct val="90000"/>
            </a:lnSpc>
            <a:spcBef>
              <a:spcPct val="0"/>
            </a:spcBef>
            <a:spcAft>
              <a:spcPct val="35000"/>
            </a:spcAft>
          </a:pPr>
          <a:r>
            <a:rPr lang="es-ES" sz="1600" b="0" kern="1200" dirty="0" smtClean="0"/>
            <a:t>Existe desconocimiento de motivación que permitan mantener la atención y estructuras adecuadamente en el proceso de Enseñanza-Aprendizaje dentro del aula, secuenciación y organización de los contenidos con una temporalización adecuada.</a:t>
          </a:r>
          <a:endParaRPr lang="es-EC" sz="1600" b="1" kern="1200" dirty="0"/>
        </a:p>
      </dsp:txBody>
      <dsp:txXfrm>
        <a:off x="7772047" y="32601"/>
        <a:ext cx="3544847" cy="1772416"/>
      </dsp:txXfrm>
    </dsp:sp>
    <dsp:sp modelId="{7265DADC-79BA-4277-8535-7A32CC1D7430}">
      <dsp:nvSpPr>
        <dsp:cNvPr id="0" name=""/>
        <dsp:cNvSpPr/>
      </dsp:nvSpPr>
      <dsp:spPr>
        <a:xfrm rot="402799">
          <a:off x="91279" y="2196819"/>
          <a:ext cx="5708303" cy="2876091"/>
        </a:xfrm>
        <a:prstGeom prst="foldedCorner">
          <a:avLst/>
        </a:prstGeom>
        <a:gradFill rotWithShape="0">
          <a:gsLst>
            <a:gs pos="0">
              <a:schemeClr val="accent1">
                <a:shade val="80000"/>
                <a:hueOff val="633840"/>
                <a:satOff val="-57931"/>
                <a:lumOff val="30059"/>
                <a:alphaOff val="0"/>
                <a:satMod val="103000"/>
                <a:lumMod val="102000"/>
                <a:tint val="94000"/>
              </a:schemeClr>
            </a:gs>
            <a:gs pos="50000">
              <a:schemeClr val="accent1">
                <a:shade val="80000"/>
                <a:hueOff val="633840"/>
                <a:satOff val="-57931"/>
                <a:lumOff val="30059"/>
                <a:alphaOff val="0"/>
                <a:satMod val="110000"/>
                <a:lumMod val="100000"/>
                <a:shade val="100000"/>
              </a:schemeClr>
            </a:gs>
            <a:gs pos="100000">
              <a:schemeClr val="accent1">
                <a:shade val="80000"/>
                <a:hueOff val="633840"/>
                <a:satOff val="-57931"/>
                <a:lumOff val="3005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s-ES" sz="1600" b="0" kern="1200" dirty="0" smtClean="0"/>
        </a:p>
        <a:p>
          <a:pPr lvl="0" algn="ctr" defTabSz="711200">
            <a:lnSpc>
              <a:spcPct val="90000"/>
            </a:lnSpc>
            <a:spcBef>
              <a:spcPct val="0"/>
            </a:spcBef>
            <a:spcAft>
              <a:spcPct val="35000"/>
            </a:spcAft>
          </a:pPr>
          <a:r>
            <a:rPr lang="es-ES" sz="1600" b="0" kern="1200" dirty="0" smtClean="0"/>
            <a:t>Una sólida y consistente aplicación de estrategias metodológicas con enfoque en competencias, necesariamente requiere de un sustento teórico debidamente fundamentado como parte inherente de la misma, de allí que se concibe a las estratégicas metodológicas como un instrumento necesario para impartir las diferentes cátedras, hasta el  momento la Escuela Superior Militar “Eloy Alfaro” no cuenta con un Plan de capacitación en estrategias metodológicas con enfoque en competencias para esta finalidad.</a:t>
          </a:r>
          <a:endParaRPr lang="es-EC" sz="1600" b="1" kern="1200" dirty="0"/>
        </a:p>
      </dsp:txBody>
      <dsp:txXfrm>
        <a:off x="119298" y="2198462"/>
        <a:ext cx="5708303" cy="2396733"/>
      </dsp:txXfrm>
    </dsp:sp>
    <dsp:sp modelId="{7AA9D991-DC11-4DFD-8E1C-ED2FF09E7123}">
      <dsp:nvSpPr>
        <dsp:cNvPr id="0" name=""/>
        <dsp:cNvSpPr/>
      </dsp:nvSpPr>
      <dsp:spPr>
        <a:xfrm rot="322715">
          <a:off x="6866760" y="2873782"/>
          <a:ext cx="3614291" cy="2240209"/>
        </a:xfrm>
        <a:prstGeom prst="foldedCorner">
          <a:avLst/>
        </a:prstGeom>
        <a:gradFill rotWithShape="0">
          <a:gsLst>
            <a:gs pos="0">
              <a:schemeClr val="accent1">
                <a:shade val="80000"/>
                <a:hueOff val="845120"/>
                <a:satOff val="-77241"/>
                <a:lumOff val="40079"/>
                <a:alphaOff val="0"/>
                <a:satMod val="103000"/>
                <a:lumMod val="102000"/>
                <a:tint val="94000"/>
              </a:schemeClr>
            </a:gs>
            <a:gs pos="50000">
              <a:schemeClr val="accent1">
                <a:shade val="80000"/>
                <a:hueOff val="845120"/>
                <a:satOff val="-77241"/>
                <a:lumOff val="40079"/>
                <a:alphaOff val="0"/>
                <a:satMod val="110000"/>
                <a:lumMod val="100000"/>
                <a:shade val="100000"/>
              </a:schemeClr>
            </a:gs>
            <a:gs pos="100000">
              <a:schemeClr val="accent1">
                <a:shade val="80000"/>
                <a:hueOff val="845120"/>
                <a:satOff val="-77241"/>
                <a:lumOff val="4007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s-ES" sz="1600" b="0" kern="1200" dirty="0" smtClean="0"/>
        </a:p>
        <a:p>
          <a:pPr lvl="0" algn="ctr" defTabSz="711200">
            <a:lnSpc>
              <a:spcPct val="90000"/>
            </a:lnSpc>
            <a:spcBef>
              <a:spcPct val="0"/>
            </a:spcBef>
            <a:spcAft>
              <a:spcPct val="35000"/>
            </a:spcAft>
          </a:pPr>
          <a:r>
            <a:rPr lang="es-ES" sz="1600" b="0" kern="1200" dirty="0" smtClean="0"/>
            <a:t>El hecho que los docentes de la Escuela Superior Militar “Eloy Alfaro” no tengan conocimientos de las estrategias metodológicas con enfoque de competencias, afecta a los resultados de aprendizajes obtenidos hasta el momento.</a:t>
          </a:r>
          <a:endParaRPr lang="es-EC" sz="1600" b="1" kern="1200" dirty="0"/>
        </a:p>
      </dsp:txBody>
      <dsp:txXfrm>
        <a:off x="6884259" y="2874604"/>
        <a:ext cx="3614291" cy="186683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881A6-7DAE-4D59-8018-4823AE5BC613}">
      <dsp:nvSpPr>
        <dsp:cNvPr id="0" name=""/>
        <dsp:cNvSpPr/>
      </dsp:nvSpPr>
      <dsp:spPr>
        <a:xfrm rot="710137">
          <a:off x="1596688" y="251016"/>
          <a:ext cx="3601317" cy="2651736"/>
        </a:xfrm>
        <a:prstGeom prst="foldedCorner">
          <a:avLst/>
        </a:prstGeom>
        <a:gradFill rotWithShape="0">
          <a:gsLst>
            <a:gs pos="0">
              <a:schemeClr val="accent6">
                <a:shade val="50000"/>
                <a:hueOff val="0"/>
                <a:satOff val="0"/>
                <a:lumOff val="0"/>
                <a:alphaOff val="0"/>
                <a:satMod val="103000"/>
                <a:lumMod val="102000"/>
                <a:tint val="94000"/>
              </a:schemeClr>
            </a:gs>
            <a:gs pos="50000">
              <a:schemeClr val="accent6">
                <a:shade val="50000"/>
                <a:hueOff val="0"/>
                <a:satOff val="0"/>
                <a:lumOff val="0"/>
                <a:alphaOff val="0"/>
                <a:satMod val="110000"/>
                <a:lumMod val="100000"/>
                <a:shade val="100000"/>
              </a:schemeClr>
            </a:gs>
            <a:gs pos="100000">
              <a:schemeClr val="accent6">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0" kern="1200" dirty="0" smtClean="0">
              <a:solidFill>
                <a:schemeClr val="tx1"/>
              </a:solidFill>
              <a:latin typeface="Arial" panose="020B0604020202020204" pitchFamily="34" charset="0"/>
              <a:cs typeface="Arial" panose="020B0604020202020204" pitchFamily="34" charset="0"/>
            </a:rPr>
            <a:t>Los planes de capacitación docente, deben responder a necesidades detectadas en las evaluaciones institucionales, y en virtud de estas necesidades establecer estrategias metodológicas para poseer docentes formadores de profesionales, en aspectos filosóficos, pedagógicos, didácticos e investigación.</a:t>
          </a:r>
          <a:endParaRPr lang="es-EC" sz="1600" b="1" kern="1200" dirty="0">
            <a:solidFill>
              <a:schemeClr val="tx1"/>
            </a:solidFill>
            <a:latin typeface="Arial" panose="020B0604020202020204" pitchFamily="34" charset="0"/>
            <a:cs typeface="Arial" panose="020B0604020202020204" pitchFamily="34" charset="0"/>
          </a:endParaRPr>
        </a:p>
      </dsp:txBody>
      <dsp:txXfrm>
        <a:off x="1642013" y="255714"/>
        <a:ext cx="3601317" cy="2209771"/>
      </dsp:txXfrm>
    </dsp:sp>
    <dsp:sp modelId="{FDC2939D-F20B-4110-B0F9-FF234A105CFF}">
      <dsp:nvSpPr>
        <dsp:cNvPr id="0" name=""/>
        <dsp:cNvSpPr/>
      </dsp:nvSpPr>
      <dsp:spPr>
        <a:xfrm rot="20562982">
          <a:off x="5521563" y="606213"/>
          <a:ext cx="3235569" cy="1941341"/>
        </a:xfrm>
        <a:prstGeom prst="foldedCorner">
          <a:avLst/>
        </a:prstGeom>
        <a:gradFill rotWithShape="0">
          <a:gsLst>
            <a:gs pos="0">
              <a:schemeClr val="accent6">
                <a:shade val="50000"/>
                <a:hueOff val="112920"/>
                <a:satOff val="-3310"/>
                <a:lumOff val="16976"/>
                <a:alphaOff val="0"/>
                <a:satMod val="103000"/>
                <a:lumMod val="102000"/>
                <a:tint val="94000"/>
              </a:schemeClr>
            </a:gs>
            <a:gs pos="50000">
              <a:schemeClr val="accent6">
                <a:shade val="50000"/>
                <a:hueOff val="112920"/>
                <a:satOff val="-3310"/>
                <a:lumOff val="16976"/>
                <a:alphaOff val="0"/>
                <a:satMod val="110000"/>
                <a:lumMod val="100000"/>
                <a:shade val="100000"/>
              </a:schemeClr>
            </a:gs>
            <a:gs pos="100000">
              <a:schemeClr val="accent6">
                <a:shade val="50000"/>
                <a:hueOff val="112920"/>
                <a:satOff val="-3310"/>
                <a:lumOff val="1697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0" kern="1200" dirty="0" smtClean="0">
              <a:solidFill>
                <a:schemeClr val="tx1"/>
              </a:solidFill>
              <a:latin typeface="Arial" panose="020B0604020202020204" pitchFamily="34" charset="0"/>
              <a:cs typeface="Arial" panose="020B0604020202020204" pitchFamily="34" charset="0"/>
            </a:rPr>
            <a:t>La Escuela Superior Militar “Eloy Alfaro” debe buscar una mayor vinculación con otras escuelas del país y del exterior, que permita intercambiar experiencias y actividades.</a:t>
          </a:r>
          <a:endParaRPr lang="es-EC" sz="1600" b="1" kern="1200" dirty="0">
            <a:solidFill>
              <a:schemeClr val="tx1"/>
            </a:solidFill>
            <a:latin typeface="Arial" panose="020B0604020202020204" pitchFamily="34" charset="0"/>
            <a:cs typeface="Arial" panose="020B0604020202020204" pitchFamily="34" charset="0"/>
          </a:endParaRPr>
        </a:p>
      </dsp:txBody>
      <dsp:txXfrm>
        <a:off x="5473497" y="613518"/>
        <a:ext cx="3235569" cy="1617778"/>
      </dsp:txXfrm>
    </dsp:sp>
    <dsp:sp modelId="{C3E368BA-307D-4EDE-806B-5B18399316E8}">
      <dsp:nvSpPr>
        <dsp:cNvPr id="0" name=""/>
        <dsp:cNvSpPr/>
      </dsp:nvSpPr>
      <dsp:spPr>
        <a:xfrm rot="1135964">
          <a:off x="0" y="3226309"/>
          <a:ext cx="3235569" cy="1941341"/>
        </a:xfrm>
        <a:prstGeom prst="foldedCorner">
          <a:avLst/>
        </a:prstGeom>
        <a:gradFill rotWithShape="0">
          <a:gsLst>
            <a:gs pos="0">
              <a:schemeClr val="accent6">
                <a:shade val="50000"/>
                <a:hueOff val="225840"/>
                <a:satOff val="-6621"/>
                <a:lumOff val="33952"/>
                <a:alphaOff val="0"/>
                <a:satMod val="103000"/>
                <a:lumMod val="102000"/>
                <a:tint val="94000"/>
              </a:schemeClr>
            </a:gs>
            <a:gs pos="50000">
              <a:schemeClr val="accent6">
                <a:shade val="50000"/>
                <a:hueOff val="225840"/>
                <a:satOff val="-6621"/>
                <a:lumOff val="33952"/>
                <a:alphaOff val="0"/>
                <a:satMod val="110000"/>
                <a:lumMod val="100000"/>
                <a:shade val="100000"/>
              </a:schemeClr>
            </a:gs>
            <a:gs pos="100000">
              <a:schemeClr val="accent6">
                <a:shade val="50000"/>
                <a:hueOff val="225840"/>
                <a:satOff val="-6621"/>
                <a:lumOff val="3395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0" kern="1200" dirty="0" smtClean="0">
              <a:solidFill>
                <a:schemeClr val="tx1"/>
              </a:solidFill>
              <a:latin typeface="Arial" panose="020B0604020202020204" pitchFamily="34" charset="0"/>
              <a:cs typeface="Arial" panose="020B0604020202020204" pitchFamily="34" charset="0"/>
            </a:rPr>
            <a:t>Debe rediseñarse los instrumentos de estrategias metodológicas por competencias aplicadas a los estudiantes de la ESMIL, en función de los nuevos indicadores.</a:t>
          </a:r>
          <a:endParaRPr lang="es-EC" sz="1600" b="1" kern="1200" dirty="0">
            <a:solidFill>
              <a:schemeClr val="tx1"/>
            </a:solidFill>
            <a:latin typeface="Arial" panose="020B0604020202020204" pitchFamily="34" charset="0"/>
            <a:cs typeface="Arial" panose="020B0604020202020204" pitchFamily="34" charset="0"/>
          </a:endParaRPr>
        </a:p>
      </dsp:txBody>
      <dsp:txXfrm>
        <a:off x="52491" y="3235061"/>
        <a:ext cx="3235569" cy="1617778"/>
      </dsp:txXfrm>
    </dsp:sp>
    <dsp:sp modelId="{18263979-C009-44A4-9131-1C1548D01F3A}">
      <dsp:nvSpPr>
        <dsp:cNvPr id="0" name=""/>
        <dsp:cNvSpPr/>
      </dsp:nvSpPr>
      <dsp:spPr>
        <a:xfrm rot="21066333">
          <a:off x="3559125" y="3226309"/>
          <a:ext cx="3235569" cy="1941341"/>
        </a:xfrm>
        <a:prstGeom prst="foldedCorner">
          <a:avLst/>
        </a:prstGeom>
        <a:gradFill rotWithShape="0">
          <a:gsLst>
            <a:gs pos="0">
              <a:schemeClr val="accent6">
                <a:shade val="50000"/>
                <a:hueOff val="225840"/>
                <a:satOff val="-6621"/>
                <a:lumOff val="33952"/>
                <a:alphaOff val="0"/>
                <a:satMod val="103000"/>
                <a:lumMod val="102000"/>
                <a:tint val="94000"/>
              </a:schemeClr>
            </a:gs>
            <a:gs pos="50000">
              <a:schemeClr val="accent6">
                <a:shade val="50000"/>
                <a:hueOff val="225840"/>
                <a:satOff val="-6621"/>
                <a:lumOff val="33952"/>
                <a:alphaOff val="0"/>
                <a:satMod val="110000"/>
                <a:lumMod val="100000"/>
                <a:shade val="100000"/>
              </a:schemeClr>
            </a:gs>
            <a:gs pos="100000">
              <a:schemeClr val="accent6">
                <a:shade val="50000"/>
                <a:hueOff val="225840"/>
                <a:satOff val="-6621"/>
                <a:lumOff val="3395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0" kern="1200" dirty="0" smtClean="0">
              <a:solidFill>
                <a:schemeClr val="tx1"/>
              </a:solidFill>
              <a:latin typeface="Arial" panose="020B0604020202020204" pitchFamily="34" charset="0"/>
              <a:cs typeface="Arial" panose="020B0604020202020204" pitchFamily="34" charset="0"/>
            </a:rPr>
            <a:t>Debe elaborarse el manual de procedimientos de estrategias metodológicas por competencias, que oriente todo el proceso.</a:t>
          </a:r>
          <a:endParaRPr lang="es-EC" sz="1600" b="1" kern="1200" dirty="0">
            <a:solidFill>
              <a:schemeClr val="tx1"/>
            </a:solidFill>
            <a:latin typeface="Arial" panose="020B0604020202020204" pitchFamily="34" charset="0"/>
            <a:cs typeface="Arial" panose="020B0604020202020204" pitchFamily="34" charset="0"/>
          </a:endParaRPr>
        </a:p>
      </dsp:txBody>
      <dsp:txXfrm>
        <a:off x="3534111" y="3228254"/>
        <a:ext cx="3235569" cy="1617778"/>
      </dsp:txXfrm>
    </dsp:sp>
    <dsp:sp modelId="{6859E26D-A937-4578-84FC-9DB498382027}">
      <dsp:nvSpPr>
        <dsp:cNvPr id="0" name=""/>
        <dsp:cNvSpPr/>
      </dsp:nvSpPr>
      <dsp:spPr>
        <a:xfrm rot="762371">
          <a:off x="7118251" y="3226309"/>
          <a:ext cx="3235569" cy="1941341"/>
        </a:xfrm>
        <a:prstGeom prst="foldedCorner">
          <a:avLst/>
        </a:prstGeom>
        <a:gradFill rotWithShape="0">
          <a:gsLst>
            <a:gs pos="0">
              <a:schemeClr val="accent6">
                <a:shade val="50000"/>
                <a:hueOff val="112920"/>
                <a:satOff val="-3310"/>
                <a:lumOff val="16976"/>
                <a:alphaOff val="0"/>
                <a:satMod val="103000"/>
                <a:lumMod val="102000"/>
                <a:tint val="94000"/>
              </a:schemeClr>
            </a:gs>
            <a:gs pos="50000">
              <a:schemeClr val="accent6">
                <a:shade val="50000"/>
                <a:hueOff val="112920"/>
                <a:satOff val="-3310"/>
                <a:lumOff val="16976"/>
                <a:alphaOff val="0"/>
                <a:satMod val="110000"/>
                <a:lumMod val="100000"/>
                <a:shade val="100000"/>
              </a:schemeClr>
            </a:gs>
            <a:gs pos="100000">
              <a:schemeClr val="accent6">
                <a:shade val="50000"/>
                <a:hueOff val="112920"/>
                <a:satOff val="-3310"/>
                <a:lumOff val="1697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0" kern="1200" dirty="0" smtClean="0">
              <a:solidFill>
                <a:schemeClr val="tx1"/>
              </a:solidFill>
              <a:latin typeface="Arial" panose="020B0604020202020204" pitchFamily="34" charset="0"/>
              <a:cs typeface="Arial" panose="020B0604020202020204" pitchFamily="34" charset="0"/>
            </a:rPr>
            <a:t>Se debe establecer una Plan de capacitación en estrategias metodológicas con enfoque en competencias, para Los docentes para que los docentes tengan una orientación de cómo aplicar los diferentes instrumentos de evaluación. </a:t>
          </a:r>
          <a:endParaRPr lang="es-EC" sz="1600" b="1" kern="1200" dirty="0">
            <a:solidFill>
              <a:schemeClr val="tx1"/>
            </a:solidFill>
            <a:latin typeface="Arial" panose="020B0604020202020204" pitchFamily="34" charset="0"/>
            <a:cs typeface="Arial" panose="020B0604020202020204" pitchFamily="34" charset="0"/>
          </a:endParaRPr>
        </a:p>
      </dsp:txBody>
      <dsp:txXfrm>
        <a:off x="7153835" y="3230271"/>
        <a:ext cx="3235569" cy="161777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B4EDA-15BB-40D0-97B5-E2B5932A9621}">
      <dsp:nvSpPr>
        <dsp:cNvPr id="0" name=""/>
        <dsp:cNvSpPr/>
      </dsp:nvSpPr>
      <dsp:spPr>
        <a:xfrm>
          <a:off x="3645335" y="2503"/>
          <a:ext cx="6856418" cy="3049081"/>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t>U.C.1.Interpreta científicamente los conceptos básicos de las competencias militares, de acuerdo a los reglamentos militares al modelo educativo des FF.AA, demostrando profundidad en la fundamentación teórica, con honestidad.</a:t>
          </a:r>
          <a:endParaRPr lang="es-EC" sz="1800" kern="1200" dirty="0"/>
        </a:p>
        <a:p>
          <a:pPr marL="171450" lvl="1" indent="-171450" algn="l" defTabSz="800100">
            <a:lnSpc>
              <a:spcPct val="90000"/>
            </a:lnSpc>
            <a:spcBef>
              <a:spcPct val="0"/>
            </a:spcBef>
            <a:spcAft>
              <a:spcPct val="15000"/>
            </a:spcAft>
            <a:buChar char="••"/>
          </a:pPr>
          <a:r>
            <a:rPr lang="es-ES" sz="1800" kern="1200" dirty="0" smtClean="0"/>
            <a:t>U.C.2.- Enuncia competencias Específicas, Unidades de Competencia y Elementos de Competencias, de acuerdo al modelo educativo de las FF.AA, fundamentando Científicamente el procedimiento de enunciación con coherencia.</a:t>
          </a:r>
          <a:endParaRPr lang="es-EC" sz="1800" kern="1200" dirty="0"/>
        </a:p>
      </dsp:txBody>
      <dsp:txXfrm>
        <a:off x="3645335" y="383638"/>
        <a:ext cx="5713013" cy="2286811"/>
      </dsp:txXfrm>
    </dsp:sp>
    <dsp:sp modelId="{C9DBBB52-75BE-407B-97CA-4901798D4D5A}">
      <dsp:nvSpPr>
        <dsp:cNvPr id="0" name=""/>
        <dsp:cNvSpPr/>
      </dsp:nvSpPr>
      <dsp:spPr>
        <a:xfrm>
          <a:off x="559" y="719897"/>
          <a:ext cx="3644775" cy="161429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S" sz="2500" kern="1200" dirty="0" smtClean="0"/>
            <a:t>UNIDADES DE COMPETENCIA QUE SE ARTICULAN</a:t>
          </a:r>
          <a:endParaRPr lang="es-EC" sz="2500" kern="1200" dirty="0"/>
        </a:p>
      </dsp:txBody>
      <dsp:txXfrm>
        <a:off x="79362" y="798700"/>
        <a:ext cx="3487169" cy="1456687"/>
      </dsp:txXfrm>
    </dsp:sp>
    <dsp:sp modelId="{8E8BED16-E9F2-40F0-86A2-A3BC20BF3AFE}">
      <dsp:nvSpPr>
        <dsp:cNvPr id="0" name=""/>
        <dsp:cNvSpPr/>
      </dsp:nvSpPr>
      <dsp:spPr>
        <a:xfrm>
          <a:off x="3645335" y="3325138"/>
          <a:ext cx="6856418" cy="2735534"/>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endParaRPr lang="es-EC" sz="1800" kern="1200" dirty="0"/>
        </a:p>
        <a:p>
          <a:pPr marL="171450" lvl="1" indent="-171450" algn="l" defTabSz="800100">
            <a:lnSpc>
              <a:spcPct val="90000"/>
            </a:lnSpc>
            <a:spcBef>
              <a:spcPct val="0"/>
            </a:spcBef>
            <a:spcAft>
              <a:spcPct val="15000"/>
            </a:spcAft>
            <a:buChar char="••"/>
          </a:pPr>
          <a:endParaRPr lang="es-EC" sz="1800" kern="1200" dirty="0"/>
        </a:p>
        <a:p>
          <a:pPr marL="171450" lvl="1" indent="-171450" algn="l" defTabSz="800100">
            <a:lnSpc>
              <a:spcPct val="90000"/>
            </a:lnSpc>
            <a:spcBef>
              <a:spcPct val="0"/>
            </a:spcBef>
            <a:spcAft>
              <a:spcPct val="15000"/>
            </a:spcAft>
            <a:buChar char="••"/>
          </a:pPr>
          <a:endParaRPr lang="es-EC" sz="1800" kern="1200" dirty="0"/>
        </a:p>
        <a:p>
          <a:pPr marL="171450" lvl="1" indent="-171450" algn="l" defTabSz="800100">
            <a:lnSpc>
              <a:spcPct val="90000"/>
            </a:lnSpc>
            <a:spcBef>
              <a:spcPct val="0"/>
            </a:spcBef>
            <a:spcAft>
              <a:spcPct val="15000"/>
            </a:spcAft>
            <a:buChar char="••"/>
          </a:pPr>
          <a:r>
            <a:rPr lang="es-ES" sz="1800" kern="1200" dirty="0" smtClean="0"/>
            <a:t>Elaborar Competencias: Especificas(3), Unidades de Competencias(3), Elementos de Competencia(3) </a:t>
          </a:r>
          <a:endParaRPr lang="es-EC" sz="1800" kern="1200" dirty="0"/>
        </a:p>
      </dsp:txBody>
      <dsp:txXfrm>
        <a:off x="3645335" y="3667080"/>
        <a:ext cx="5830593" cy="2051650"/>
      </dsp:txXfrm>
    </dsp:sp>
    <dsp:sp modelId="{F289AF95-7AEF-4859-B553-5B46749AF305}">
      <dsp:nvSpPr>
        <dsp:cNvPr id="0" name=""/>
        <dsp:cNvSpPr/>
      </dsp:nvSpPr>
      <dsp:spPr>
        <a:xfrm>
          <a:off x="559" y="3885758"/>
          <a:ext cx="3644775" cy="161429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S" sz="2500" kern="1200" dirty="0" smtClean="0"/>
            <a:t>PRODUCTO INTEGRADOR DE LA UNIDAD DE COMPETENCIA</a:t>
          </a:r>
          <a:endParaRPr lang="es-EC" sz="2500" kern="1200" dirty="0"/>
        </a:p>
      </dsp:txBody>
      <dsp:txXfrm>
        <a:off x="79362" y="3964561"/>
        <a:ext cx="3487169" cy="145668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CDAB7-5CB0-420F-ADE4-69DFB6453D29}">
      <dsp:nvSpPr>
        <dsp:cNvPr id="0" name=""/>
        <dsp:cNvSpPr/>
      </dsp:nvSpPr>
      <dsp:spPr>
        <a:xfrm rot="5400000">
          <a:off x="-239017" y="265085"/>
          <a:ext cx="1593447" cy="1115413"/>
        </a:xfrm>
        <a:prstGeom prst="chevron">
          <a:avLst/>
        </a:prstGeom>
        <a:solidFill>
          <a:schemeClr val="accent1">
            <a:lumMod val="60000"/>
            <a:lumOff val="40000"/>
          </a:schemeClr>
        </a:solidFill>
        <a:ln w="6350" cap="flat" cmpd="sng" algn="ctr">
          <a:solidFill>
            <a:schemeClr val="accent2">
              <a:alpha val="9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latin typeface="Arial" panose="020B0604020202020204" pitchFamily="34" charset="0"/>
              <a:cs typeface="Arial" panose="020B0604020202020204" pitchFamily="34" charset="0"/>
            </a:rPr>
            <a:t>Lectura de guías</a:t>
          </a:r>
          <a:endParaRPr lang="es-EC" sz="1600" kern="1200" dirty="0">
            <a:latin typeface="Arial" panose="020B0604020202020204" pitchFamily="34" charset="0"/>
            <a:cs typeface="Arial" panose="020B0604020202020204" pitchFamily="34" charset="0"/>
          </a:endParaRPr>
        </a:p>
      </dsp:txBody>
      <dsp:txXfrm rot="-5400000">
        <a:off x="1" y="583775"/>
        <a:ext cx="1115413" cy="478034"/>
      </dsp:txXfrm>
    </dsp:sp>
    <dsp:sp modelId="{6FF9DA26-E4E7-4BFF-BF67-441B0D8AD69E}">
      <dsp:nvSpPr>
        <dsp:cNvPr id="0" name=""/>
        <dsp:cNvSpPr/>
      </dsp:nvSpPr>
      <dsp:spPr>
        <a:xfrm rot="5400000">
          <a:off x="2753711" y="-1588044"/>
          <a:ext cx="1035741" cy="4312336"/>
        </a:xfrm>
        <a:prstGeom prst="foldedCorner">
          <a:avLst/>
        </a:prstGeom>
        <a:solidFill>
          <a:schemeClr val="lt1">
            <a:alpha val="90000"/>
            <a:hueOff val="0"/>
            <a:satOff val="0"/>
            <a:lumOff val="0"/>
            <a:alphaOff val="0"/>
          </a:schemeClr>
        </a:solidFill>
        <a:ln w="6350" cap="flat" cmpd="sng" algn="ctr">
          <a:solidFill>
            <a:schemeClr val="accent2">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latin typeface="Arial" panose="020B0604020202020204" pitchFamily="34" charset="0"/>
              <a:cs typeface="Arial" panose="020B0604020202020204" pitchFamily="34" charset="0"/>
            </a:rPr>
            <a:t>El docente refuerza con clases magistrales</a:t>
          </a:r>
          <a:endParaRPr lang="es-EC" sz="1600" kern="1200" dirty="0">
            <a:latin typeface="Arial" panose="020B0604020202020204" pitchFamily="34" charset="0"/>
            <a:cs typeface="Arial" panose="020B0604020202020204" pitchFamily="34" charset="0"/>
          </a:endParaRPr>
        </a:p>
      </dsp:txBody>
      <dsp:txXfrm rot="-5400000">
        <a:off x="1288041" y="50253"/>
        <a:ext cx="4139709" cy="1035741"/>
      </dsp:txXfrm>
    </dsp:sp>
    <dsp:sp modelId="{EFA391D9-A161-42B2-80B6-B363DAF5631D}">
      <dsp:nvSpPr>
        <dsp:cNvPr id="0" name=""/>
        <dsp:cNvSpPr/>
      </dsp:nvSpPr>
      <dsp:spPr>
        <a:xfrm rot="5400000">
          <a:off x="-239017" y="1677447"/>
          <a:ext cx="1593447" cy="1115413"/>
        </a:xfrm>
        <a:prstGeom prst="chevron">
          <a:avLst/>
        </a:prstGeom>
        <a:solidFill>
          <a:schemeClr val="accent3">
            <a:lumMod val="75000"/>
          </a:schemeClr>
        </a:solidFill>
        <a:ln w="6350" cap="flat" cmpd="sng" algn="ctr">
          <a:solidFill>
            <a:schemeClr val="accent2">
              <a:alpha val="90000"/>
              <a:hueOff val="0"/>
              <a:satOff val="0"/>
              <a:lumOff val="0"/>
              <a:alphaOff val="-2000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latin typeface="Arial" panose="020B0604020202020204" pitchFamily="34" charset="0"/>
              <a:cs typeface="Arial" panose="020B0604020202020204" pitchFamily="34" charset="0"/>
            </a:rPr>
            <a:t>Lectura y autoformación</a:t>
          </a:r>
          <a:endParaRPr lang="es-EC" sz="1200" kern="1200" dirty="0">
            <a:latin typeface="Arial" panose="020B0604020202020204" pitchFamily="34" charset="0"/>
            <a:cs typeface="Arial" panose="020B0604020202020204" pitchFamily="34" charset="0"/>
          </a:endParaRPr>
        </a:p>
      </dsp:txBody>
      <dsp:txXfrm rot="-5400000">
        <a:off x="1" y="1996137"/>
        <a:ext cx="1115413" cy="478034"/>
      </dsp:txXfrm>
    </dsp:sp>
    <dsp:sp modelId="{8C4C576D-72B2-4D38-B06D-9C93C6E1A7B0}">
      <dsp:nvSpPr>
        <dsp:cNvPr id="0" name=""/>
        <dsp:cNvSpPr/>
      </dsp:nvSpPr>
      <dsp:spPr>
        <a:xfrm rot="5400000">
          <a:off x="2753711" y="-199866"/>
          <a:ext cx="1035741" cy="4312336"/>
        </a:xfrm>
        <a:prstGeom prst="foldedCorner">
          <a:avLst/>
        </a:prstGeom>
        <a:solidFill>
          <a:schemeClr val="lt1">
            <a:alpha val="90000"/>
            <a:hueOff val="0"/>
            <a:satOff val="0"/>
            <a:lumOff val="0"/>
            <a:alphaOff val="0"/>
          </a:schemeClr>
        </a:solidFill>
        <a:ln w="6350" cap="flat" cmpd="sng" algn="ctr">
          <a:solidFill>
            <a:schemeClr val="accent2">
              <a:alpha val="90000"/>
              <a:hueOff val="0"/>
              <a:satOff val="0"/>
              <a:lumOff val="0"/>
              <a:alphaOff val="-2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latin typeface="Arial" panose="020B0604020202020204" pitchFamily="34" charset="0"/>
              <a:cs typeface="Arial" panose="020B0604020202020204" pitchFamily="34" charset="0"/>
            </a:rPr>
            <a:t>Exposiciones individuales y colectivas en grupos</a:t>
          </a:r>
          <a:endParaRPr lang="es-EC" sz="1600" kern="1200" dirty="0">
            <a:latin typeface="Arial" panose="020B0604020202020204" pitchFamily="34" charset="0"/>
            <a:cs typeface="Arial" panose="020B0604020202020204" pitchFamily="34" charset="0"/>
          </a:endParaRPr>
        </a:p>
      </dsp:txBody>
      <dsp:txXfrm rot="-5400000">
        <a:off x="1288041" y="1438431"/>
        <a:ext cx="4139709" cy="1035741"/>
      </dsp:txXfrm>
    </dsp:sp>
    <dsp:sp modelId="{526F8366-6BB2-4033-BDDC-ABFCF4C22746}">
      <dsp:nvSpPr>
        <dsp:cNvPr id="0" name=""/>
        <dsp:cNvSpPr/>
      </dsp:nvSpPr>
      <dsp:spPr>
        <a:xfrm rot="5400000">
          <a:off x="-239017" y="3333167"/>
          <a:ext cx="1593447" cy="1115413"/>
        </a:xfrm>
        <a:prstGeom prst="chevron">
          <a:avLst/>
        </a:prstGeom>
        <a:solidFill>
          <a:schemeClr val="accent5">
            <a:lumMod val="50000"/>
          </a:schemeClr>
        </a:solidFill>
        <a:ln w="6350" cap="flat" cmpd="sng" algn="ctr">
          <a:solidFill>
            <a:schemeClr val="accent2">
              <a:alpha val="90000"/>
              <a:hueOff val="0"/>
              <a:satOff val="0"/>
              <a:lumOff val="0"/>
              <a:alphaOff val="-4000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err="1" smtClean="0">
              <a:latin typeface="Arial" panose="020B0604020202020204" pitchFamily="34" charset="0"/>
              <a:cs typeface="Arial" panose="020B0604020202020204" pitchFamily="34" charset="0"/>
            </a:rPr>
            <a:t>TICs</a:t>
          </a:r>
          <a:endParaRPr lang="es-EC" sz="1600" kern="1200" dirty="0">
            <a:latin typeface="Arial" panose="020B0604020202020204" pitchFamily="34" charset="0"/>
            <a:cs typeface="Arial" panose="020B0604020202020204" pitchFamily="34" charset="0"/>
          </a:endParaRPr>
        </a:p>
      </dsp:txBody>
      <dsp:txXfrm rot="-5400000">
        <a:off x="1" y="3651857"/>
        <a:ext cx="1115413" cy="478034"/>
      </dsp:txXfrm>
    </dsp:sp>
    <dsp:sp modelId="{5DBB29C0-1016-457B-9E99-4E1A8B675996}">
      <dsp:nvSpPr>
        <dsp:cNvPr id="0" name=""/>
        <dsp:cNvSpPr/>
      </dsp:nvSpPr>
      <dsp:spPr>
        <a:xfrm rot="5400000">
          <a:off x="2510353" y="1481611"/>
          <a:ext cx="1522456" cy="4312336"/>
        </a:xfrm>
        <a:prstGeom prst="foldedCorner">
          <a:avLst/>
        </a:prstGeom>
        <a:solidFill>
          <a:schemeClr val="lt1">
            <a:alpha val="90000"/>
            <a:hueOff val="0"/>
            <a:satOff val="0"/>
            <a:lumOff val="0"/>
            <a:alphaOff val="0"/>
          </a:schemeClr>
        </a:solidFill>
        <a:ln w="6350" cap="flat" cmpd="sng" algn="ctr">
          <a:solidFill>
            <a:schemeClr val="accent2">
              <a:alpha val="90000"/>
              <a:hueOff val="0"/>
              <a:satOff val="0"/>
              <a:lumOff val="0"/>
              <a:alphaOff val="-4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latin typeface="Arial" panose="020B0604020202020204" pitchFamily="34" charset="0"/>
              <a:cs typeface="Arial" panose="020B0604020202020204" pitchFamily="34" charset="0"/>
            </a:rPr>
            <a:t>Ejercicios prácticos</a:t>
          </a:r>
          <a:endParaRPr lang="es-EC"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C" sz="1600" kern="1200" dirty="0" smtClean="0">
              <a:latin typeface="Arial" panose="020B0604020202020204" pitchFamily="34" charset="0"/>
              <a:cs typeface="Arial" panose="020B0604020202020204" pitchFamily="34" charset="0"/>
            </a:rPr>
            <a:t>Acuerdos de inter-aprendizaje</a:t>
          </a:r>
          <a:endParaRPr lang="es-EC"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C" sz="1600" kern="1200" dirty="0" smtClean="0">
              <a:latin typeface="Arial" panose="020B0604020202020204" pitchFamily="34" charset="0"/>
              <a:cs typeface="Arial" panose="020B0604020202020204" pitchFamily="34" charset="0"/>
            </a:rPr>
            <a:t>Discusión dirigida</a:t>
          </a:r>
          <a:endParaRPr lang="es-EC"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C" sz="1600" kern="1200" dirty="0" smtClean="0">
              <a:latin typeface="Arial" panose="020B0604020202020204" pitchFamily="34" charset="0"/>
              <a:cs typeface="Arial" panose="020B0604020202020204" pitchFamily="34" charset="0"/>
            </a:rPr>
            <a:t>Lluvia de ideas</a:t>
          </a:r>
          <a:endParaRPr lang="es-EC"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C" sz="1600" kern="1200" dirty="0" smtClean="0">
              <a:latin typeface="Arial" panose="020B0604020202020204" pitchFamily="34" charset="0"/>
              <a:cs typeface="Arial" panose="020B0604020202020204" pitchFamily="34" charset="0"/>
            </a:rPr>
            <a:t>Debate</a:t>
          </a:r>
          <a:endParaRPr lang="es-EC"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C" sz="1600" kern="1200" dirty="0" smtClean="0">
              <a:latin typeface="Arial" panose="020B0604020202020204" pitchFamily="34" charset="0"/>
              <a:cs typeface="Arial" panose="020B0604020202020204" pitchFamily="34" charset="0"/>
            </a:rPr>
            <a:t>Otras estrategias</a:t>
          </a:r>
          <a:endParaRPr lang="es-EC" sz="1600" kern="1200" dirty="0">
            <a:latin typeface="Arial" panose="020B0604020202020204" pitchFamily="34" charset="0"/>
            <a:cs typeface="Arial" panose="020B0604020202020204" pitchFamily="34" charset="0"/>
          </a:endParaRPr>
        </a:p>
      </dsp:txBody>
      <dsp:txXfrm rot="-5400000">
        <a:off x="1369161" y="2876551"/>
        <a:ext cx="4058588" cy="152245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E0873-4730-429F-8E1E-F2563BF2B363}">
      <dsp:nvSpPr>
        <dsp:cNvPr id="0" name=""/>
        <dsp:cNvSpPr/>
      </dsp:nvSpPr>
      <dsp:spPr>
        <a:xfrm>
          <a:off x="2094" y="0"/>
          <a:ext cx="4284476" cy="3709114"/>
        </a:xfrm>
        <a:prstGeom prst="foldedCorner">
          <a:avLst/>
        </a:prstGeom>
        <a:gradFill rotWithShape="0">
          <a:gsLst>
            <a:gs pos="0">
              <a:schemeClr val="accent6">
                <a:shade val="50000"/>
                <a:hueOff val="0"/>
                <a:satOff val="0"/>
                <a:lumOff val="0"/>
                <a:alphaOff val="0"/>
                <a:satMod val="103000"/>
                <a:lumMod val="102000"/>
                <a:tint val="94000"/>
              </a:schemeClr>
            </a:gs>
            <a:gs pos="50000">
              <a:schemeClr val="accent6">
                <a:shade val="50000"/>
                <a:hueOff val="0"/>
                <a:satOff val="0"/>
                <a:lumOff val="0"/>
                <a:alphaOff val="0"/>
                <a:satMod val="110000"/>
                <a:lumMod val="100000"/>
                <a:shade val="100000"/>
              </a:schemeClr>
            </a:gs>
            <a:gs pos="100000">
              <a:schemeClr val="accent6">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s-EC" sz="1800" kern="1200" dirty="0" smtClean="0">
            <a:solidFill>
              <a:schemeClr val="tx1"/>
            </a:solidFill>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pPr>
          <a:endParaRPr lang="es-EC" sz="1800" kern="1200" dirty="0" smtClean="0">
            <a:solidFill>
              <a:schemeClr val="tx1"/>
            </a:solidFill>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pPr>
          <a:r>
            <a:rPr lang="es-EC" sz="1800" kern="1200" dirty="0" smtClean="0">
              <a:solidFill>
                <a:schemeClr val="tx1"/>
              </a:solidFill>
              <a:latin typeface="Arial" panose="020B0604020202020204" pitchFamily="34" charset="0"/>
              <a:cs typeface="Arial" panose="020B0604020202020204" pitchFamily="34" charset="0"/>
            </a:rPr>
            <a:t>Proyector de imágenes computarizada</a:t>
          </a:r>
        </a:p>
        <a:p>
          <a:pPr lvl="0" algn="ctr" defTabSz="800100">
            <a:lnSpc>
              <a:spcPct val="90000"/>
            </a:lnSpc>
            <a:spcBef>
              <a:spcPct val="0"/>
            </a:spcBef>
            <a:spcAft>
              <a:spcPct val="35000"/>
            </a:spcAft>
          </a:pPr>
          <a:r>
            <a:rPr lang="es-EC" sz="1800" kern="1200" dirty="0" smtClean="0">
              <a:solidFill>
                <a:schemeClr val="tx1"/>
              </a:solidFill>
              <a:latin typeface="Arial" panose="020B0604020202020204" pitchFamily="34" charset="0"/>
              <a:cs typeface="Arial" panose="020B0604020202020204" pitchFamily="34" charset="0"/>
            </a:rPr>
            <a:t>Computador</a:t>
          </a:r>
        </a:p>
        <a:p>
          <a:pPr lvl="0" algn="ctr" defTabSz="800100">
            <a:lnSpc>
              <a:spcPct val="90000"/>
            </a:lnSpc>
            <a:spcBef>
              <a:spcPct val="0"/>
            </a:spcBef>
            <a:spcAft>
              <a:spcPct val="35000"/>
            </a:spcAft>
          </a:pPr>
          <a:r>
            <a:rPr lang="es-EC" sz="1800" kern="1200" dirty="0" smtClean="0">
              <a:solidFill>
                <a:schemeClr val="tx1"/>
              </a:solidFill>
              <a:latin typeface="Arial" panose="020B0604020202020204" pitchFamily="34" charset="0"/>
              <a:cs typeface="Arial" panose="020B0604020202020204" pitchFamily="34" charset="0"/>
            </a:rPr>
            <a:t>Paleógrafos</a:t>
          </a:r>
        </a:p>
        <a:p>
          <a:pPr lvl="0" algn="ctr" defTabSz="800100">
            <a:lnSpc>
              <a:spcPct val="90000"/>
            </a:lnSpc>
            <a:spcBef>
              <a:spcPct val="0"/>
            </a:spcBef>
            <a:spcAft>
              <a:spcPct val="35000"/>
            </a:spcAft>
          </a:pPr>
          <a:r>
            <a:rPr lang="es-EC" sz="1800" kern="1200" dirty="0" smtClean="0">
              <a:solidFill>
                <a:schemeClr val="tx1"/>
              </a:solidFill>
              <a:latin typeface="Arial" panose="020B0604020202020204" pitchFamily="34" charset="0"/>
              <a:cs typeface="Arial" panose="020B0604020202020204" pitchFamily="34" charset="0"/>
            </a:rPr>
            <a:t>Marcadores</a:t>
          </a:r>
        </a:p>
        <a:p>
          <a:pPr lvl="0" algn="ctr" defTabSz="800100">
            <a:lnSpc>
              <a:spcPct val="90000"/>
            </a:lnSpc>
            <a:spcBef>
              <a:spcPct val="0"/>
            </a:spcBef>
            <a:spcAft>
              <a:spcPct val="35000"/>
            </a:spcAft>
          </a:pPr>
          <a:r>
            <a:rPr lang="es-EC" sz="1800" kern="1200" dirty="0" smtClean="0">
              <a:solidFill>
                <a:schemeClr val="tx1"/>
              </a:solidFill>
              <a:latin typeface="Arial" panose="020B0604020202020204" pitchFamily="34" charset="0"/>
              <a:cs typeface="Arial" panose="020B0604020202020204" pitchFamily="34" charset="0"/>
            </a:rPr>
            <a:t>Tiza Líquida</a:t>
          </a:r>
        </a:p>
        <a:p>
          <a:pPr lvl="0" algn="ctr" defTabSz="800100">
            <a:lnSpc>
              <a:spcPct val="90000"/>
            </a:lnSpc>
            <a:spcBef>
              <a:spcPct val="0"/>
            </a:spcBef>
            <a:spcAft>
              <a:spcPct val="35000"/>
            </a:spcAft>
          </a:pPr>
          <a:r>
            <a:rPr lang="es-EC" sz="1800" kern="1200" dirty="0" smtClean="0">
              <a:solidFill>
                <a:schemeClr val="tx1"/>
              </a:solidFill>
              <a:latin typeface="Arial" panose="020B0604020202020204" pitchFamily="34" charset="0"/>
              <a:cs typeface="Arial" panose="020B0604020202020204" pitchFamily="34" charset="0"/>
            </a:rPr>
            <a:t>Archivos magnéticos</a:t>
          </a:r>
        </a:p>
        <a:p>
          <a:pPr lvl="0" algn="ctr" defTabSz="800100">
            <a:lnSpc>
              <a:spcPct val="90000"/>
            </a:lnSpc>
            <a:spcBef>
              <a:spcPct val="0"/>
            </a:spcBef>
            <a:spcAft>
              <a:spcPct val="35000"/>
            </a:spcAft>
          </a:pPr>
          <a:r>
            <a:rPr lang="es-EC" sz="1800" kern="1200" dirty="0" smtClean="0">
              <a:solidFill>
                <a:schemeClr val="tx1"/>
              </a:solidFill>
              <a:latin typeface="Arial" panose="020B0604020202020204" pitchFamily="34" charset="0"/>
              <a:cs typeface="Arial" panose="020B0604020202020204" pitchFamily="34" charset="0"/>
            </a:rPr>
            <a:t>Fotografías</a:t>
          </a:r>
        </a:p>
        <a:p>
          <a:pPr lvl="0" algn="ctr" defTabSz="800100">
            <a:lnSpc>
              <a:spcPct val="90000"/>
            </a:lnSpc>
            <a:spcBef>
              <a:spcPct val="0"/>
            </a:spcBef>
            <a:spcAft>
              <a:spcPct val="35000"/>
            </a:spcAft>
          </a:pPr>
          <a:r>
            <a:rPr lang="es-EC" sz="1800" kern="1200" dirty="0" smtClean="0">
              <a:solidFill>
                <a:schemeClr val="tx1"/>
              </a:solidFill>
              <a:latin typeface="Arial" panose="020B0604020202020204" pitchFamily="34" charset="0"/>
              <a:cs typeface="Arial" panose="020B0604020202020204" pitchFamily="34" charset="0"/>
            </a:rPr>
            <a:t>Notas de aula</a:t>
          </a:r>
        </a:p>
        <a:p>
          <a:pPr lvl="0" algn="ctr" defTabSz="800100">
            <a:lnSpc>
              <a:spcPct val="90000"/>
            </a:lnSpc>
            <a:spcBef>
              <a:spcPct val="0"/>
            </a:spcBef>
            <a:spcAft>
              <a:spcPct val="35000"/>
            </a:spcAft>
          </a:pPr>
          <a:r>
            <a:rPr lang="es-EC" sz="1800" kern="1200" dirty="0" smtClean="0">
              <a:solidFill>
                <a:schemeClr val="tx1"/>
              </a:solidFill>
              <a:latin typeface="Arial" panose="020B0604020202020204" pitchFamily="34" charset="0"/>
              <a:cs typeface="Arial" panose="020B0604020202020204" pitchFamily="34" charset="0"/>
            </a:rPr>
            <a:t>Bibliografía y web grafía especializada</a:t>
          </a:r>
        </a:p>
        <a:p>
          <a:pPr lvl="0" algn="ctr" defTabSz="800100">
            <a:lnSpc>
              <a:spcPct val="90000"/>
            </a:lnSpc>
            <a:spcBef>
              <a:spcPct val="0"/>
            </a:spcBef>
            <a:spcAft>
              <a:spcPct val="35000"/>
            </a:spcAft>
          </a:pPr>
          <a:endParaRPr lang="es-EC" sz="1800" kern="1200" dirty="0">
            <a:solidFill>
              <a:schemeClr val="tx1"/>
            </a:solidFill>
            <a:latin typeface="Arial" panose="020B0604020202020204" pitchFamily="34" charset="0"/>
            <a:cs typeface="Arial" panose="020B0604020202020204" pitchFamily="34" charset="0"/>
          </a:endParaRPr>
        </a:p>
      </dsp:txBody>
      <dsp:txXfrm>
        <a:off x="2094" y="0"/>
        <a:ext cx="4284476" cy="30909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2A9E1-6182-499A-A3C5-12CED32E9D80}">
      <dsp:nvSpPr>
        <dsp:cNvPr id="0" name=""/>
        <dsp:cNvSpPr/>
      </dsp:nvSpPr>
      <dsp:spPr>
        <a:xfrm>
          <a:off x="0" y="28135"/>
          <a:ext cx="4748627" cy="655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Ambiente de la clase</a:t>
          </a:r>
          <a:endParaRPr lang="es-EC" sz="2000" kern="1200" dirty="0"/>
        </a:p>
      </dsp:txBody>
      <dsp:txXfrm>
        <a:off x="31984" y="60119"/>
        <a:ext cx="4684659" cy="591232"/>
      </dsp:txXfrm>
    </dsp:sp>
    <dsp:sp modelId="{A4DE68B0-80E1-451B-A93F-03DA65397872}">
      <dsp:nvSpPr>
        <dsp:cNvPr id="0" name=""/>
        <dsp:cNvSpPr/>
      </dsp:nvSpPr>
      <dsp:spPr>
        <a:xfrm>
          <a:off x="0" y="762893"/>
          <a:ext cx="4748627" cy="655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Implementación del diseño</a:t>
          </a:r>
          <a:endParaRPr lang="es-EC" sz="2000" kern="1200" dirty="0"/>
        </a:p>
      </dsp:txBody>
      <dsp:txXfrm>
        <a:off x="31984" y="794877"/>
        <a:ext cx="4684659" cy="591232"/>
      </dsp:txXfrm>
    </dsp:sp>
    <dsp:sp modelId="{C458BAC2-E456-4E45-A7AB-EE12A28A5E61}">
      <dsp:nvSpPr>
        <dsp:cNvPr id="0" name=""/>
        <dsp:cNvSpPr/>
      </dsp:nvSpPr>
      <dsp:spPr>
        <a:xfrm>
          <a:off x="0" y="1503471"/>
          <a:ext cx="4748627" cy="655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Interacción pedagógica</a:t>
          </a:r>
          <a:endParaRPr lang="es-EC" sz="2000" kern="1200" dirty="0"/>
        </a:p>
      </dsp:txBody>
      <dsp:txXfrm>
        <a:off x="31984" y="1535455"/>
        <a:ext cx="4684659" cy="59123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B0B17-B688-428D-BA25-18A99A9D36C6}">
      <dsp:nvSpPr>
        <dsp:cNvPr id="0" name=""/>
        <dsp:cNvSpPr/>
      </dsp:nvSpPr>
      <dsp:spPr>
        <a:xfrm>
          <a:off x="3027799" y="2468081"/>
          <a:ext cx="2072401" cy="207240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dirty="0" smtClean="0"/>
            <a:t>EVALUACIÓN</a:t>
          </a:r>
          <a:endParaRPr lang="es-EC" sz="2100" kern="1200" dirty="0"/>
        </a:p>
      </dsp:txBody>
      <dsp:txXfrm>
        <a:off x="3331295" y="2771577"/>
        <a:ext cx="1465409" cy="1465409"/>
      </dsp:txXfrm>
    </dsp:sp>
    <dsp:sp modelId="{325E7245-0B28-4269-9A55-DBDCA1969F5B}">
      <dsp:nvSpPr>
        <dsp:cNvPr id="0" name=""/>
        <dsp:cNvSpPr/>
      </dsp:nvSpPr>
      <dsp:spPr>
        <a:xfrm rot="12900000">
          <a:off x="1695733" y="2106412"/>
          <a:ext cx="1587316" cy="590634"/>
        </a:xfrm>
        <a:prstGeom prst="lef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1C947E5-B920-4826-9748-EA9F6FCECFC2}">
      <dsp:nvSpPr>
        <dsp:cNvPr id="0" name=""/>
        <dsp:cNvSpPr/>
      </dsp:nvSpPr>
      <dsp:spPr>
        <a:xfrm>
          <a:off x="854873" y="1158993"/>
          <a:ext cx="1968781" cy="1575025"/>
        </a:xfrm>
        <a:prstGeom prst="roundRect">
          <a:avLst>
            <a:gd name="adj" fmla="val 10000"/>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es-EC" sz="2900" kern="1200" dirty="0" smtClean="0"/>
            <a:t>Diagnóstica</a:t>
          </a:r>
          <a:endParaRPr lang="es-EC" sz="2900" kern="1200" dirty="0"/>
        </a:p>
      </dsp:txBody>
      <dsp:txXfrm>
        <a:off x="901004" y="1205124"/>
        <a:ext cx="1876519" cy="1482763"/>
      </dsp:txXfrm>
    </dsp:sp>
    <dsp:sp modelId="{96BA96D8-8D7D-4164-BF3E-55FC48755C1E}">
      <dsp:nvSpPr>
        <dsp:cNvPr id="0" name=""/>
        <dsp:cNvSpPr/>
      </dsp:nvSpPr>
      <dsp:spPr>
        <a:xfrm rot="16200000">
          <a:off x="3270341" y="1286722"/>
          <a:ext cx="1587316" cy="590634"/>
        </a:xfrm>
        <a:prstGeom prst="lef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E1B60A1-0688-4288-9E32-B80CDA6074D5}">
      <dsp:nvSpPr>
        <dsp:cNvPr id="0" name=""/>
        <dsp:cNvSpPr/>
      </dsp:nvSpPr>
      <dsp:spPr>
        <a:xfrm>
          <a:off x="3079609" y="869"/>
          <a:ext cx="1968781" cy="1575025"/>
        </a:xfrm>
        <a:prstGeom prst="roundRect">
          <a:avLst>
            <a:gd name="adj" fmla="val 10000"/>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es-EC" sz="2900" kern="1200" dirty="0" smtClean="0"/>
            <a:t>Formativa</a:t>
          </a:r>
          <a:endParaRPr lang="es-EC" sz="2900" kern="1200" dirty="0"/>
        </a:p>
      </dsp:txBody>
      <dsp:txXfrm>
        <a:off x="3125740" y="47000"/>
        <a:ext cx="1876519" cy="1482763"/>
      </dsp:txXfrm>
    </dsp:sp>
    <dsp:sp modelId="{1271A356-6B20-41CC-A25A-3C5EC9CD43EE}">
      <dsp:nvSpPr>
        <dsp:cNvPr id="0" name=""/>
        <dsp:cNvSpPr/>
      </dsp:nvSpPr>
      <dsp:spPr>
        <a:xfrm rot="19500000">
          <a:off x="4844950" y="2106412"/>
          <a:ext cx="1587316" cy="590634"/>
        </a:xfrm>
        <a:prstGeom prst="lef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FA00A94-6A0D-448B-A1A2-E2CF3E2D142C}">
      <dsp:nvSpPr>
        <dsp:cNvPr id="0" name=""/>
        <dsp:cNvSpPr/>
      </dsp:nvSpPr>
      <dsp:spPr>
        <a:xfrm>
          <a:off x="5304344" y="1158993"/>
          <a:ext cx="1968781" cy="1575025"/>
        </a:xfrm>
        <a:prstGeom prst="roundRect">
          <a:avLst>
            <a:gd name="adj" fmla="val 10000"/>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es-EC" sz="2900" kern="1200" dirty="0" smtClean="0"/>
            <a:t>Sumativa </a:t>
          </a:r>
          <a:endParaRPr lang="es-EC" sz="2900" kern="1200" dirty="0"/>
        </a:p>
      </dsp:txBody>
      <dsp:txXfrm>
        <a:off x="5350475" y="1205124"/>
        <a:ext cx="1876519" cy="14827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1307A-D1EE-47EC-839B-AB28BF78E610}">
      <dsp:nvSpPr>
        <dsp:cNvPr id="0" name=""/>
        <dsp:cNvSpPr/>
      </dsp:nvSpPr>
      <dsp:spPr>
        <a:xfrm>
          <a:off x="0" y="0"/>
          <a:ext cx="9636368" cy="8985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kern="1200" dirty="0" smtClean="0"/>
            <a:t>PRÁCTICA DOCENTE</a:t>
          </a:r>
          <a:endParaRPr lang="es-EC" sz="3200" kern="1200" dirty="0"/>
        </a:p>
      </dsp:txBody>
      <dsp:txXfrm>
        <a:off x="43864" y="43864"/>
        <a:ext cx="9548640" cy="810832"/>
      </dsp:txXfrm>
    </dsp:sp>
    <dsp:sp modelId="{7A1B4CAA-16F6-4BFC-9D4F-163E50C43F91}">
      <dsp:nvSpPr>
        <dsp:cNvPr id="0" name=""/>
        <dsp:cNvSpPr/>
      </dsp:nvSpPr>
      <dsp:spPr>
        <a:xfrm>
          <a:off x="0" y="903032"/>
          <a:ext cx="9636368" cy="919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955" tIns="38100" rIns="213360" bIns="38100" numCol="1" spcCol="1270" anchor="t" anchorCtr="0">
          <a:noAutofit/>
        </a:bodyPr>
        <a:lstStyle/>
        <a:p>
          <a:pPr marL="285750" lvl="1" indent="-285750" algn="l" defTabSz="1333500">
            <a:lnSpc>
              <a:spcPct val="90000"/>
            </a:lnSpc>
            <a:spcBef>
              <a:spcPct val="0"/>
            </a:spcBef>
            <a:spcAft>
              <a:spcPct val="20000"/>
            </a:spcAft>
            <a:buChar char="••"/>
          </a:pPr>
          <a:r>
            <a:rPr lang="es-EC" sz="3000" kern="1200" dirty="0" smtClean="0"/>
            <a:t>Demostración de capacidades para dirigir las actividades docentes</a:t>
          </a:r>
          <a:endParaRPr lang="es-EC" sz="3000" kern="1200" dirty="0"/>
        </a:p>
      </dsp:txBody>
      <dsp:txXfrm>
        <a:off x="0" y="903032"/>
        <a:ext cx="9636368" cy="9190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F7783-4A03-41DD-ACAB-795B563A7AE8}">
      <dsp:nvSpPr>
        <dsp:cNvPr id="0" name=""/>
        <dsp:cNvSpPr/>
      </dsp:nvSpPr>
      <dsp:spPr>
        <a:xfrm rot="20185909">
          <a:off x="326135" y="464421"/>
          <a:ext cx="4168158" cy="2500894"/>
        </a:xfrm>
        <a:prstGeom prst="foldedCorner">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¿Cómo incide la falta de tratamiento de la totalidad de los contenidos planificados de las diversas asignaturas por parte de los docentes de la ESMIL en la formación profesional de los cadetes?</a:t>
          </a:r>
          <a:endParaRPr lang="es-EC" sz="2000" kern="1200" dirty="0"/>
        </a:p>
      </dsp:txBody>
      <dsp:txXfrm>
        <a:off x="242804" y="481806"/>
        <a:ext cx="4168158" cy="2084070"/>
      </dsp:txXfrm>
    </dsp:sp>
    <dsp:sp modelId="{93834D1D-F0E7-4D62-AE28-0EC85231523E}">
      <dsp:nvSpPr>
        <dsp:cNvPr id="0" name=""/>
        <dsp:cNvSpPr/>
      </dsp:nvSpPr>
      <dsp:spPr>
        <a:xfrm rot="860987">
          <a:off x="6989106" y="436336"/>
          <a:ext cx="4168158" cy="2500894"/>
        </a:xfrm>
        <a:prstGeom prst="foldedCorner">
          <a:avLst/>
        </a:prstGeom>
        <a:solidFill>
          <a:schemeClr val="accent5">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smtClean="0"/>
            <a:t>¿Cómo incide la aplicación de la metodología y el uso de los medios o recursos didácticos utilizados por los docentes de la ESMIL en el proceso enseñanza-aprendizaje de los cadetes?</a:t>
          </a:r>
          <a:endParaRPr lang="es-EC" sz="2000" kern="1200"/>
        </a:p>
      </dsp:txBody>
      <dsp:txXfrm>
        <a:off x="7040759" y="442838"/>
        <a:ext cx="4168158" cy="2084070"/>
      </dsp:txXfrm>
    </dsp:sp>
    <dsp:sp modelId="{FEE4E595-0310-479F-9CED-76E1B72C376F}">
      <dsp:nvSpPr>
        <dsp:cNvPr id="0" name=""/>
        <dsp:cNvSpPr/>
      </dsp:nvSpPr>
      <dsp:spPr>
        <a:xfrm rot="21127954">
          <a:off x="3557044" y="2523850"/>
          <a:ext cx="4168158" cy="2500894"/>
        </a:xfrm>
        <a:prstGeom prst="foldedCorner">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smtClean="0"/>
            <a:t>¿De qué manera afecta el tipo de evaluación de los aprendizajes que se realiza en la ESMIL en el proceso enseñanza-aprendizaje de los cadetes? </a:t>
          </a:r>
          <a:endParaRPr lang="es-EC" sz="2000" kern="1200"/>
        </a:p>
      </dsp:txBody>
      <dsp:txXfrm>
        <a:off x="3528516" y="2525812"/>
        <a:ext cx="4168158" cy="20840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29CE4-A096-4B08-8CE3-9DC7764EED82}">
      <dsp:nvSpPr>
        <dsp:cNvPr id="0" name=""/>
        <dsp:cNvSpPr/>
      </dsp:nvSpPr>
      <dsp:spPr>
        <a:xfrm rot="1072144">
          <a:off x="967549" y="2979"/>
          <a:ext cx="4085867" cy="2451520"/>
        </a:xfrm>
        <a:prstGeom prst="foldedCorner">
          <a:avLst/>
        </a:prstGeom>
        <a:solidFill>
          <a:schemeClr val="bg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¿En qué medida incide la improvisación de las clases por parte de los docentes de la ESMIL  en el proceso de enseñanza y aprendizaje de los cadetes?</a:t>
          </a:r>
          <a:endParaRPr lang="es-EC" sz="2200" kern="1200" dirty="0"/>
        </a:p>
      </dsp:txBody>
      <dsp:txXfrm>
        <a:off x="1030236" y="12834"/>
        <a:ext cx="4085867" cy="2042925"/>
      </dsp:txXfrm>
    </dsp:sp>
    <dsp:sp modelId="{33EE2BA2-746F-41C7-B0D0-5B63FE1A85E9}">
      <dsp:nvSpPr>
        <dsp:cNvPr id="0" name=""/>
        <dsp:cNvSpPr/>
      </dsp:nvSpPr>
      <dsp:spPr>
        <a:xfrm>
          <a:off x="3266626" y="2781655"/>
          <a:ext cx="4085867" cy="2451520"/>
        </a:xfrm>
        <a:prstGeom prst="foldedCorner">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smtClean="0"/>
            <a:t>¿Cómo afecta la resistencia al cambio tecnológico de los docentes de la ESMIL en la receptividad científica y afectiva de los cadetes? </a:t>
          </a:r>
          <a:endParaRPr lang="es-EC" sz="2200" kern="1200"/>
        </a:p>
      </dsp:txBody>
      <dsp:txXfrm>
        <a:off x="3266626" y="2781655"/>
        <a:ext cx="4085867" cy="2042925"/>
      </dsp:txXfrm>
    </dsp:sp>
    <dsp:sp modelId="{48DCB3DF-0229-4DC7-B9A8-FF428DD950D8}">
      <dsp:nvSpPr>
        <dsp:cNvPr id="0" name=""/>
        <dsp:cNvSpPr/>
      </dsp:nvSpPr>
      <dsp:spPr>
        <a:xfrm rot="20592552">
          <a:off x="6502674" y="101792"/>
          <a:ext cx="4085867" cy="2451520"/>
        </a:xfrm>
        <a:prstGeom prst="foldedCorner">
          <a:avLst/>
        </a:prstGeom>
        <a:solidFill>
          <a:schemeClr val="accent1">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smtClean="0"/>
            <a:t>¿Cómo afecta la relación didáctica docente-alumno de la ESMIL en  la construcción de aprendizajes significativos?</a:t>
          </a:r>
          <a:endParaRPr lang="es-EC" sz="2200" kern="1200"/>
        </a:p>
      </dsp:txBody>
      <dsp:txXfrm>
        <a:off x="6443657" y="110502"/>
        <a:ext cx="4085867" cy="20429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32C84-D35E-4BA1-B689-3B4B1A2F0421}">
      <dsp:nvSpPr>
        <dsp:cNvPr id="0" name=""/>
        <dsp:cNvSpPr/>
      </dsp:nvSpPr>
      <dsp:spPr>
        <a:xfrm rot="20984727">
          <a:off x="1232" y="75889"/>
          <a:ext cx="4805288" cy="2883173"/>
        </a:xfrm>
        <a:prstGeom prst="foldedCorner">
          <a:avLst/>
        </a:prstGeom>
        <a:solidFill>
          <a:schemeClr val="accent3">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smtClean="0"/>
            <a:t>¿En que repercute el no cumplimiento de la carga horaria en la asimilación de los contenidos en los cadetes?</a:t>
          </a:r>
          <a:endParaRPr lang="es-EC" sz="2600" kern="1200" dirty="0"/>
        </a:p>
      </dsp:txBody>
      <dsp:txXfrm>
        <a:off x="-41541" y="79727"/>
        <a:ext cx="4805288" cy="2402635"/>
      </dsp:txXfrm>
    </dsp:sp>
    <dsp:sp modelId="{8945BB5E-CA09-4C60-9F33-022742B4F7B0}">
      <dsp:nvSpPr>
        <dsp:cNvPr id="0" name=""/>
        <dsp:cNvSpPr/>
      </dsp:nvSpPr>
      <dsp:spPr>
        <a:xfrm rot="1072811">
          <a:off x="5028909" y="308734"/>
          <a:ext cx="4805288" cy="2883173"/>
        </a:xfrm>
        <a:prstGeom prst="foldedCorner">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smtClean="0"/>
            <a:t>¿Cómo inciden los errores de praxis, entendidos como “mala práctica docente” de la ESMIL en el  desarrollo de las competencias profesionales dentro de los repartos militares?</a:t>
          </a:r>
          <a:endParaRPr lang="es-EC" sz="2600" kern="1200" dirty="0"/>
        </a:p>
      </dsp:txBody>
      <dsp:txXfrm>
        <a:off x="5102678" y="320339"/>
        <a:ext cx="4805288" cy="24026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C0AC8-0177-4372-8BA8-9C431F540F3B}">
      <dsp:nvSpPr>
        <dsp:cNvPr id="0" name=""/>
        <dsp:cNvSpPr/>
      </dsp:nvSpPr>
      <dsp:spPr>
        <a:xfrm>
          <a:off x="-6122738" y="-937410"/>
          <a:ext cx="7293488" cy="7293488"/>
        </a:xfrm>
        <a:prstGeom prst="blockArc">
          <a:avLst>
            <a:gd name="adj1" fmla="val 18900000"/>
            <a:gd name="adj2" fmla="val 2700000"/>
            <a:gd name="adj3" fmla="val 296"/>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3810C2-3DA5-4EBE-92B0-3E06DB009AD2}">
      <dsp:nvSpPr>
        <dsp:cNvPr id="0" name=""/>
        <dsp:cNvSpPr/>
      </dsp:nvSpPr>
      <dsp:spPr>
        <a:xfrm>
          <a:off x="380119" y="246332"/>
          <a:ext cx="5970225" cy="49244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s-EC" sz="2500" kern="1200" dirty="0" smtClean="0">
              <a:solidFill>
                <a:srgbClr val="017541"/>
              </a:solidFill>
            </a:rPr>
            <a:t>Relevancia social</a:t>
          </a:r>
          <a:endParaRPr lang="es-EC" sz="2500" kern="1200" dirty="0">
            <a:solidFill>
              <a:srgbClr val="017541"/>
            </a:solidFill>
          </a:endParaRPr>
        </a:p>
      </dsp:txBody>
      <dsp:txXfrm>
        <a:off x="380119" y="246332"/>
        <a:ext cx="5970225" cy="492448"/>
      </dsp:txXfrm>
    </dsp:sp>
    <dsp:sp modelId="{E4868552-F3DD-4489-B7C0-E9F40508BB2C}">
      <dsp:nvSpPr>
        <dsp:cNvPr id="0" name=""/>
        <dsp:cNvSpPr/>
      </dsp:nvSpPr>
      <dsp:spPr>
        <a:xfrm>
          <a:off x="72339" y="184776"/>
          <a:ext cx="615560" cy="615560"/>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6F775F7-F328-43D8-A26F-CF189D546FE3}">
      <dsp:nvSpPr>
        <dsp:cNvPr id="0" name=""/>
        <dsp:cNvSpPr/>
      </dsp:nvSpPr>
      <dsp:spPr>
        <a:xfrm>
          <a:off x="826075" y="985438"/>
          <a:ext cx="5524269" cy="492448"/>
        </a:xfrm>
        <a:prstGeom prst="rect">
          <a:avLst/>
        </a:prstGeom>
        <a:gradFill rotWithShape="0">
          <a:gsLst>
            <a:gs pos="0">
              <a:schemeClr val="accent5">
                <a:hueOff val="-306190"/>
                <a:satOff val="45"/>
                <a:lumOff val="-1079"/>
                <a:alphaOff val="0"/>
                <a:satMod val="103000"/>
                <a:lumMod val="102000"/>
                <a:tint val="94000"/>
              </a:schemeClr>
            </a:gs>
            <a:gs pos="50000">
              <a:schemeClr val="accent5">
                <a:hueOff val="-306190"/>
                <a:satOff val="45"/>
                <a:lumOff val="-1079"/>
                <a:alphaOff val="0"/>
                <a:satMod val="110000"/>
                <a:lumMod val="100000"/>
                <a:shade val="100000"/>
              </a:schemeClr>
            </a:gs>
            <a:gs pos="100000">
              <a:schemeClr val="accent5">
                <a:hueOff val="-306190"/>
                <a:satOff val="45"/>
                <a:lumOff val="-107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s-EC" sz="2500" kern="1200" dirty="0" smtClean="0">
              <a:solidFill>
                <a:srgbClr val="017541"/>
              </a:solidFill>
            </a:rPr>
            <a:t>Importancia técnica pedagógica</a:t>
          </a:r>
          <a:endParaRPr lang="es-EC" sz="2500" kern="1200" dirty="0">
            <a:solidFill>
              <a:srgbClr val="017541"/>
            </a:solidFill>
          </a:endParaRPr>
        </a:p>
      </dsp:txBody>
      <dsp:txXfrm>
        <a:off x="826075" y="985438"/>
        <a:ext cx="5524269" cy="492448"/>
      </dsp:txXfrm>
    </dsp:sp>
    <dsp:sp modelId="{0AFAF593-231E-4197-929C-EA29639CFB0A}">
      <dsp:nvSpPr>
        <dsp:cNvPr id="0" name=""/>
        <dsp:cNvSpPr/>
      </dsp:nvSpPr>
      <dsp:spPr>
        <a:xfrm rot="17511578">
          <a:off x="518295" y="923882"/>
          <a:ext cx="615560" cy="615560"/>
        </a:xfrm>
        <a:prstGeom prst="ellipse">
          <a:avLst/>
        </a:prstGeom>
        <a:solidFill>
          <a:schemeClr val="lt1">
            <a:hueOff val="0"/>
            <a:satOff val="0"/>
            <a:lumOff val="0"/>
            <a:alphaOff val="0"/>
          </a:schemeClr>
        </a:solidFill>
        <a:ln w="6350" cap="flat" cmpd="sng" algn="ctr">
          <a:solidFill>
            <a:schemeClr val="accent5">
              <a:hueOff val="-306190"/>
              <a:satOff val="45"/>
              <a:lumOff val="-1079"/>
              <a:alphaOff val="0"/>
            </a:schemeClr>
          </a:solidFill>
          <a:prstDash val="solid"/>
          <a:miter lim="800000"/>
        </a:ln>
        <a:effectLst/>
      </dsp:spPr>
      <dsp:style>
        <a:lnRef idx="1">
          <a:scrgbClr r="0" g="0" b="0"/>
        </a:lnRef>
        <a:fillRef idx="1">
          <a:scrgbClr r="0" g="0" b="0"/>
        </a:fillRef>
        <a:effectRef idx="2">
          <a:scrgbClr r="0" g="0" b="0"/>
        </a:effectRef>
        <a:fontRef idx="minor"/>
      </dsp:style>
    </dsp:sp>
    <dsp:sp modelId="{8C29B0DA-6A6A-48F0-991A-05BC79C80C72}">
      <dsp:nvSpPr>
        <dsp:cNvPr id="0" name=""/>
        <dsp:cNvSpPr/>
      </dsp:nvSpPr>
      <dsp:spPr>
        <a:xfrm>
          <a:off x="1070457" y="1724003"/>
          <a:ext cx="5279887" cy="492448"/>
        </a:xfrm>
        <a:prstGeom prst="rect">
          <a:avLst/>
        </a:prstGeom>
        <a:gradFill rotWithShape="0">
          <a:gsLst>
            <a:gs pos="0">
              <a:schemeClr val="accent5">
                <a:hueOff val="-612379"/>
                <a:satOff val="90"/>
                <a:lumOff val="-2157"/>
                <a:alphaOff val="0"/>
                <a:satMod val="103000"/>
                <a:lumMod val="102000"/>
                <a:tint val="94000"/>
              </a:schemeClr>
            </a:gs>
            <a:gs pos="50000">
              <a:schemeClr val="accent5">
                <a:hueOff val="-612379"/>
                <a:satOff val="90"/>
                <a:lumOff val="-2157"/>
                <a:alphaOff val="0"/>
                <a:satMod val="110000"/>
                <a:lumMod val="100000"/>
                <a:shade val="100000"/>
              </a:schemeClr>
            </a:gs>
            <a:gs pos="100000">
              <a:schemeClr val="accent5">
                <a:hueOff val="-612379"/>
                <a:satOff val="90"/>
                <a:lumOff val="-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s-EC" sz="2500" kern="1200" dirty="0" smtClean="0">
              <a:solidFill>
                <a:srgbClr val="017541"/>
              </a:solidFill>
            </a:rPr>
            <a:t>Importancia tecnológica</a:t>
          </a:r>
          <a:endParaRPr lang="es-EC" sz="2500" kern="1200" dirty="0">
            <a:solidFill>
              <a:srgbClr val="017541"/>
            </a:solidFill>
          </a:endParaRPr>
        </a:p>
      </dsp:txBody>
      <dsp:txXfrm>
        <a:off x="1070457" y="1724003"/>
        <a:ext cx="5279887" cy="492448"/>
      </dsp:txXfrm>
    </dsp:sp>
    <dsp:sp modelId="{A86E2BA1-1EF5-46B2-AF0B-DB22C139EA96}">
      <dsp:nvSpPr>
        <dsp:cNvPr id="0" name=""/>
        <dsp:cNvSpPr/>
      </dsp:nvSpPr>
      <dsp:spPr>
        <a:xfrm>
          <a:off x="762677" y="1662447"/>
          <a:ext cx="615560" cy="615560"/>
        </a:xfrm>
        <a:prstGeom prst="ellipse">
          <a:avLst/>
        </a:prstGeom>
        <a:solidFill>
          <a:schemeClr val="lt1">
            <a:hueOff val="0"/>
            <a:satOff val="0"/>
            <a:lumOff val="0"/>
            <a:alphaOff val="0"/>
          </a:schemeClr>
        </a:solidFill>
        <a:ln w="6350" cap="flat" cmpd="sng" algn="ctr">
          <a:solidFill>
            <a:schemeClr val="accent5">
              <a:hueOff val="-612379"/>
              <a:satOff val="90"/>
              <a:lumOff val="-2157"/>
              <a:alphaOff val="0"/>
            </a:schemeClr>
          </a:solidFill>
          <a:prstDash val="solid"/>
          <a:miter lim="800000"/>
        </a:ln>
        <a:effectLst/>
      </dsp:spPr>
      <dsp:style>
        <a:lnRef idx="1">
          <a:scrgbClr r="0" g="0" b="0"/>
        </a:lnRef>
        <a:fillRef idx="1">
          <a:scrgbClr r="0" g="0" b="0"/>
        </a:fillRef>
        <a:effectRef idx="2">
          <a:scrgbClr r="0" g="0" b="0"/>
        </a:effectRef>
        <a:fontRef idx="minor"/>
      </dsp:style>
    </dsp:sp>
    <dsp:sp modelId="{245A8362-2E67-4C38-A06D-A143C7335DC3}">
      <dsp:nvSpPr>
        <dsp:cNvPr id="0" name=""/>
        <dsp:cNvSpPr/>
      </dsp:nvSpPr>
      <dsp:spPr>
        <a:xfrm>
          <a:off x="1148486" y="2463109"/>
          <a:ext cx="5201858" cy="492448"/>
        </a:xfrm>
        <a:prstGeom prst="rect">
          <a:avLst/>
        </a:prstGeom>
        <a:gradFill rotWithShape="0">
          <a:gsLst>
            <a:gs pos="0">
              <a:schemeClr val="accent5">
                <a:hueOff val="-918568"/>
                <a:satOff val="135"/>
                <a:lumOff val="-3236"/>
                <a:alphaOff val="0"/>
                <a:satMod val="103000"/>
                <a:lumMod val="102000"/>
                <a:tint val="94000"/>
              </a:schemeClr>
            </a:gs>
            <a:gs pos="50000">
              <a:schemeClr val="accent5">
                <a:hueOff val="-918568"/>
                <a:satOff val="135"/>
                <a:lumOff val="-3236"/>
                <a:alphaOff val="0"/>
                <a:satMod val="110000"/>
                <a:lumMod val="100000"/>
                <a:shade val="100000"/>
              </a:schemeClr>
            </a:gs>
            <a:gs pos="100000">
              <a:schemeClr val="accent5">
                <a:hueOff val="-918568"/>
                <a:satOff val="135"/>
                <a:lumOff val="-323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s-EC" sz="2500" kern="1200" dirty="0" smtClean="0">
              <a:solidFill>
                <a:srgbClr val="017541"/>
              </a:solidFill>
            </a:rPr>
            <a:t>Importancia científica</a:t>
          </a:r>
          <a:endParaRPr lang="es-EC" sz="2500" kern="1200" dirty="0">
            <a:solidFill>
              <a:srgbClr val="017541"/>
            </a:solidFill>
          </a:endParaRPr>
        </a:p>
      </dsp:txBody>
      <dsp:txXfrm>
        <a:off x="1148486" y="2463109"/>
        <a:ext cx="5201858" cy="492448"/>
      </dsp:txXfrm>
    </dsp:sp>
    <dsp:sp modelId="{626A9363-73DC-476D-B2BC-A91D34AE980E}">
      <dsp:nvSpPr>
        <dsp:cNvPr id="0" name=""/>
        <dsp:cNvSpPr/>
      </dsp:nvSpPr>
      <dsp:spPr>
        <a:xfrm>
          <a:off x="840706" y="2401553"/>
          <a:ext cx="615560" cy="615560"/>
        </a:xfrm>
        <a:prstGeom prst="ellipse">
          <a:avLst/>
        </a:prstGeom>
        <a:solidFill>
          <a:schemeClr val="lt1">
            <a:hueOff val="0"/>
            <a:satOff val="0"/>
            <a:lumOff val="0"/>
            <a:alphaOff val="0"/>
          </a:schemeClr>
        </a:solidFill>
        <a:ln w="6350" cap="flat" cmpd="sng" algn="ctr">
          <a:solidFill>
            <a:schemeClr val="accent5">
              <a:hueOff val="-918568"/>
              <a:satOff val="135"/>
              <a:lumOff val="-3236"/>
              <a:alphaOff val="0"/>
            </a:schemeClr>
          </a:solidFill>
          <a:prstDash val="solid"/>
          <a:miter lim="800000"/>
        </a:ln>
        <a:effectLst/>
      </dsp:spPr>
      <dsp:style>
        <a:lnRef idx="1">
          <a:scrgbClr r="0" g="0" b="0"/>
        </a:lnRef>
        <a:fillRef idx="1">
          <a:scrgbClr r="0" g="0" b="0"/>
        </a:fillRef>
        <a:effectRef idx="2">
          <a:scrgbClr r="0" g="0" b="0"/>
        </a:effectRef>
        <a:fontRef idx="minor"/>
      </dsp:style>
    </dsp:sp>
    <dsp:sp modelId="{7F25A1E7-83CC-44A2-9A16-AE6F46768D16}">
      <dsp:nvSpPr>
        <dsp:cNvPr id="0" name=""/>
        <dsp:cNvSpPr/>
      </dsp:nvSpPr>
      <dsp:spPr>
        <a:xfrm>
          <a:off x="1070457" y="3202215"/>
          <a:ext cx="5279887" cy="492448"/>
        </a:xfrm>
        <a:prstGeom prst="rect">
          <a:avLst/>
        </a:prstGeom>
        <a:gradFill rotWithShape="0">
          <a:gsLst>
            <a:gs pos="0">
              <a:schemeClr val="accent5">
                <a:hueOff val="-1224758"/>
                <a:satOff val="180"/>
                <a:lumOff val="-4314"/>
                <a:alphaOff val="0"/>
                <a:satMod val="103000"/>
                <a:lumMod val="102000"/>
                <a:tint val="94000"/>
              </a:schemeClr>
            </a:gs>
            <a:gs pos="50000">
              <a:schemeClr val="accent5">
                <a:hueOff val="-1224758"/>
                <a:satOff val="180"/>
                <a:lumOff val="-4314"/>
                <a:alphaOff val="0"/>
                <a:satMod val="110000"/>
                <a:lumMod val="100000"/>
                <a:shade val="100000"/>
              </a:schemeClr>
            </a:gs>
            <a:gs pos="100000">
              <a:schemeClr val="accent5">
                <a:hueOff val="-1224758"/>
                <a:satOff val="180"/>
                <a:lumOff val="-4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s-EC" sz="2500" kern="1200" dirty="0" smtClean="0">
              <a:solidFill>
                <a:srgbClr val="017541"/>
              </a:solidFill>
            </a:rPr>
            <a:t>Importancia institucional</a:t>
          </a:r>
          <a:endParaRPr lang="es-EC" sz="2500" kern="1200" dirty="0">
            <a:solidFill>
              <a:srgbClr val="017541"/>
            </a:solidFill>
          </a:endParaRPr>
        </a:p>
      </dsp:txBody>
      <dsp:txXfrm>
        <a:off x="1070457" y="3202215"/>
        <a:ext cx="5279887" cy="492448"/>
      </dsp:txXfrm>
    </dsp:sp>
    <dsp:sp modelId="{EBDB96FF-1098-4350-81C8-F9B703663CF1}">
      <dsp:nvSpPr>
        <dsp:cNvPr id="0" name=""/>
        <dsp:cNvSpPr/>
      </dsp:nvSpPr>
      <dsp:spPr>
        <a:xfrm>
          <a:off x="762677" y="3140659"/>
          <a:ext cx="615560" cy="615560"/>
        </a:xfrm>
        <a:prstGeom prst="ellipse">
          <a:avLst/>
        </a:prstGeom>
        <a:solidFill>
          <a:schemeClr val="lt1">
            <a:hueOff val="0"/>
            <a:satOff val="0"/>
            <a:lumOff val="0"/>
            <a:alphaOff val="0"/>
          </a:schemeClr>
        </a:solidFill>
        <a:ln w="6350" cap="flat" cmpd="sng" algn="ctr">
          <a:solidFill>
            <a:schemeClr val="accent5">
              <a:hueOff val="-1224758"/>
              <a:satOff val="180"/>
              <a:lumOff val="-4314"/>
              <a:alphaOff val="0"/>
            </a:schemeClr>
          </a:solidFill>
          <a:prstDash val="solid"/>
          <a:miter lim="800000"/>
        </a:ln>
        <a:effectLst/>
      </dsp:spPr>
      <dsp:style>
        <a:lnRef idx="1">
          <a:scrgbClr r="0" g="0" b="0"/>
        </a:lnRef>
        <a:fillRef idx="1">
          <a:scrgbClr r="0" g="0" b="0"/>
        </a:fillRef>
        <a:effectRef idx="2">
          <a:scrgbClr r="0" g="0" b="0"/>
        </a:effectRef>
        <a:fontRef idx="minor"/>
      </dsp:style>
    </dsp:sp>
    <dsp:sp modelId="{8395F09D-09D3-4BC4-8986-BA6CA2758D9F}">
      <dsp:nvSpPr>
        <dsp:cNvPr id="0" name=""/>
        <dsp:cNvSpPr/>
      </dsp:nvSpPr>
      <dsp:spPr>
        <a:xfrm>
          <a:off x="826075" y="3940779"/>
          <a:ext cx="5524269" cy="492448"/>
        </a:xfrm>
        <a:prstGeom prst="rect">
          <a:avLst/>
        </a:prstGeom>
        <a:gradFill rotWithShape="0">
          <a:gsLst>
            <a:gs pos="0">
              <a:schemeClr val="accent5">
                <a:hueOff val="-1530947"/>
                <a:satOff val="225"/>
                <a:lumOff val="-5393"/>
                <a:alphaOff val="0"/>
                <a:satMod val="103000"/>
                <a:lumMod val="102000"/>
                <a:tint val="94000"/>
              </a:schemeClr>
            </a:gs>
            <a:gs pos="50000">
              <a:schemeClr val="accent5">
                <a:hueOff val="-1530947"/>
                <a:satOff val="225"/>
                <a:lumOff val="-5393"/>
                <a:alphaOff val="0"/>
                <a:satMod val="110000"/>
                <a:lumMod val="100000"/>
                <a:shade val="100000"/>
              </a:schemeClr>
            </a:gs>
            <a:gs pos="100000">
              <a:schemeClr val="accent5">
                <a:hueOff val="-1530947"/>
                <a:satOff val="225"/>
                <a:lumOff val="-539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s-EC" sz="2500" kern="1200" dirty="0" smtClean="0">
              <a:solidFill>
                <a:srgbClr val="017541"/>
              </a:solidFill>
            </a:rPr>
            <a:t>Beneficios directos e indirectos</a:t>
          </a:r>
          <a:endParaRPr lang="es-EC" sz="2500" kern="1200" dirty="0">
            <a:solidFill>
              <a:srgbClr val="017541"/>
            </a:solidFill>
          </a:endParaRPr>
        </a:p>
      </dsp:txBody>
      <dsp:txXfrm>
        <a:off x="826075" y="3940779"/>
        <a:ext cx="5524269" cy="492448"/>
      </dsp:txXfrm>
    </dsp:sp>
    <dsp:sp modelId="{BE751098-9C45-45D5-855F-9EEBD7B2367C}">
      <dsp:nvSpPr>
        <dsp:cNvPr id="0" name=""/>
        <dsp:cNvSpPr/>
      </dsp:nvSpPr>
      <dsp:spPr>
        <a:xfrm>
          <a:off x="518295" y="3879223"/>
          <a:ext cx="615560" cy="615560"/>
        </a:xfrm>
        <a:prstGeom prst="ellipse">
          <a:avLst/>
        </a:prstGeom>
        <a:solidFill>
          <a:schemeClr val="lt1">
            <a:hueOff val="0"/>
            <a:satOff val="0"/>
            <a:lumOff val="0"/>
            <a:alphaOff val="0"/>
          </a:schemeClr>
        </a:solidFill>
        <a:ln w="6350" cap="flat" cmpd="sng" algn="ctr">
          <a:solidFill>
            <a:schemeClr val="accent5">
              <a:hueOff val="-1530947"/>
              <a:satOff val="225"/>
              <a:lumOff val="-5393"/>
              <a:alphaOff val="0"/>
            </a:schemeClr>
          </a:solidFill>
          <a:prstDash val="solid"/>
          <a:miter lim="800000"/>
        </a:ln>
        <a:effectLst/>
      </dsp:spPr>
      <dsp:style>
        <a:lnRef idx="1">
          <a:scrgbClr r="0" g="0" b="0"/>
        </a:lnRef>
        <a:fillRef idx="1">
          <a:scrgbClr r="0" g="0" b="0"/>
        </a:fillRef>
        <a:effectRef idx="2">
          <a:scrgbClr r="0" g="0" b="0"/>
        </a:effectRef>
        <a:fontRef idx="minor"/>
      </dsp:style>
    </dsp:sp>
    <dsp:sp modelId="{3CBF6551-DD91-479C-8B33-0F13C581AC65}">
      <dsp:nvSpPr>
        <dsp:cNvPr id="0" name=""/>
        <dsp:cNvSpPr/>
      </dsp:nvSpPr>
      <dsp:spPr>
        <a:xfrm>
          <a:off x="380119" y="4679885"/>
          <a:ext cx="5970225" cy="492448"/>
        </a:xfrm>
        <a:prstGeom prst="rect">
          <a:avLst/>
        </a:prstGeom>
        <a:gradFill rotWithShape="0">
          <a:gsLst>
            <a:gs pos="0">
              <a:schemeClr val="accent5">
                <a:hueOff val="-1837137"/>
                <a:satOff val="270"/>
                <a:lumOff val="-6471"/>
                <a:alphaOff val="0"/>
                <a:satMod val="103000"/>
                <a:lumMod val="102000"/>
                <a:tint val="94000"/>
              </a:schemeClr>
            </a:gs>
            <a:gs pos="50000">
              <a:schemeClr val="accent5">
                <a:hueOff val="-1837137"/>
                <a:satOff val="270"/>
                <a:lumOff val="-6471"/>
                <a:alphaOff val="0"/>
                <a:satMod val="110000"/>
                <a:lumMod val="100000"/>
                <a:shade val="100000"/>
              </a:schemeClr>
            </a:gs>
            <a:gs pos="100000">
              <a:schemeClr val="accent5">
                <a:hueOff val="-1837137"/>
                <a:satOff val="270"/>
                <a:lumOff val="-647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s-EC" sz="2500" kern="1200" dirty="0" smtClean="0">
              <a:solidFill>
                <a:srgbClr val="017541"/>
              </a:solidFill>
            </a:rPr>
            <a:t>Factibilidad y viabilidad del proyecto</a:t>
          </a:r>
          <a:endParaRPr lang="es-EC" sz="2500" kern="1200" dirty="0">
            <a:solidFill>
              <a:srgbClr val="017541"/>
            </a:solidFill>
          </a:endParaRPr>
        </a:p>
      </dsp:txBody>
      <dsp:txXfrm>
        <a:off x="380119" y="4679885"/>
        <a:ext cx="5970225" cy="492448"/>
      </dsp:txXfrm>
    </dsp:sp>
    <dsp:sp modelId="{B8A8A2F4-3021-40B6-8AA3-E7968397B7F9}">
      <dsp:nvSpPr>
        <dsp:cNvPr id="0" name=""/>
        <dsp:cNvSpPr/>
      </dsp:nvSpPr>
      <dsp:spPr>
        <a:xfrm>
          <a:off x="72339" y="4618329"/>
          <a:ext cx="615560" cy="615560"/>
        </a:xfrm>
        <a:prstGeom prst="ellipse">
          <a:avLst/>
        </a:prstGeom>
        <a:solidFill>
          <a:schemeClr val="lt1">
            <a:hueOff val="0"/>
            <a:satOff val="0"/>
            <a:lumOff val="0"/>
            <a:alphaOff val="0"/>
          </a:schemeClr>
        </a:solidFill>
        <a:ln w="6350" cap="flat" cmpd="sng" algn="ctr">
          <a:solidFill>
            <a:schemeClr val="accent5">
              <a:hueOff val="-1837137"/>
              <a:satOff val="270"/>
              <a:lumOff val="-6471"/>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628FA6-39AB-461A-9309-A4181AFB6343}">
      <dsp:nvSpPr>
        <dsp:cNvPr id="0" name=""/>
        <dsp:cNvSpPr/>
      </dsp:nvSpPr>
      <dsp:spPr>
        <a:xfrm>
          <a:off x="0" y="151324"/>
          <a:ext cx="2277403"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Se sintetiza en </a:t>
          </a:r>
          <a:endParaRPr lang="es-EC" sz="2000" kern="1200" dirty="0">
            <a:latin typeface="Arial" panose="020B0604020202020204" pitchFamily="34" charset="0"/>
            <a:cs typeface="Arial" panose="020B0604020202020204" pitchFamily="34" charset="0"/>
          </a:endParaRPr>
        </a:p>
      </dsp:txBody>
      <dsp:txXfrm>
        <a:off x="0" y="151324"/>
        <a:ext cx="2277403" cy="1287000"/>
      </dsp:txXfrm>
    </dsp:sp>
    <dsp:sp modelId="{F1AFEE2F-F219-47F9-80EE-24C0F7108DFD}">
      <dsp:nvSpPr>
        <dsp:cNvPr id="0" name=""/>
        <dsp:cNvSpPr/>
      </dsp:nvSpPr>
      <dsp:spPr>
        <a:xfrm>
          <a:off x="2277402" y="151324"/>
          <a:ext cx="455480" cy="1287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BD5137-33AA-4E44-8D89-8C053D44736A}">
      <dsp:nvSpPr>
        <dsp:cNvPr id="0" name=""/>
        <dsp:cNvSpPr/>
      </dsp:nvSpPr>
      <dsp:spPr>
        <a:xfrm>
          <a:off x="2915075" y="151324"/>
          <a:ext cx="6194536" cy="1287000"/>
        </a:xfrm>
        <a:prstGeom prst="rect">
          <a:avLst/>
        </a:prstGeom>
        <a:solidFill>
          <a:srgbClr val="C898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Qué tipo de hombre/mujer formar?</a:t>
          </a:r>
          <a:endParaRPr lang="es-EC" sz="2000" kern="1200" dirty="0"/>
        </a:p>
        <a:p>
          <a:pPr marL="228600" lvl="1" indent="-228600" algn="l" defTabSz="889000">
            <a:lnSpc>
              <a:spcPct val="90000"/>
            </a:lnSpc>
            <a:spcBef>
              <a:spcPct val="0"/>
            </a:spcBef>
            <a:spcAft>
              <a:spcPct val="15000"/>
            </a:spcAft>
            <a:buChar char="••"/>
          </a:pPr>
          <a:r>
            <a:rPr lang="es-EC" sz="2000" kern="1200" dirty="0" smtClean="0"/>
            <a:t>Qué tipo de sociedad/institución se quiere contribuir a formar?</a:t>
          </a:r>
          <a:endParaRPr lang="es-EC" sz="2000" kern="1200" dirty="0"/>
        </a:p>
      </dsp:txBody>
      <dsp:txXfrm>
        <a:off x="2915075" y="151324"/>
        <a:ext cx="6194536" cy="1287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CC12E-5A14-465D-94F0-CCE63B55424C}">
      <dsp:nvSpPr>
        <dsp:cNvPr id="0" name=""/>
        <dsp:cNvSpPr/>
      </dsp:nvSpPr>
      <dsp:spPr>
        <a:xfrm>
          <a:off x="0" y="1209821"/>
          <a:ext cx="1825277" cy="1097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r" defTabSz="1066800">
            <a:lnSpc>
              <a:spcPct val="90000"/>
            </a:lnSpc>
            <a:spcBef>
              <a:spcPct val="0"/>
            </a:spcBef>
            <a:spcAft>
              <a:spcPct val="35000"/>
            </a:spcAft>
          </a:pPr>
          <a:r>
            <a:rPr lang="es-EC" sz="2400" kern="1200" dirty="0" smtClean="0">
              <a:latin typeface="Arial" panose="020B0604020202020204" pitchFamily="34" charset="0"/>
              <a:cs typeface="Arial" panose="020B0604020202020204" pitchFamily="34" charset="0"/>
            </a:rPr>
            <a:t>Teorías  </a:t>
          </a:r>
          <a:endParaRPr lang="es-EC" sz="2400" kern="1200" dirty="0">
            <a:latin typeface="Arial" panose="020B0604020202020204" pitchFamily="34" charset="0"/>
            <a:cs typeface="Arial" panose="020B0604020202020204" pitchFamily="34" charset="0"/>
          </a:endParaRPr>
        </a:p>
      </dsp:txBody>
      <dsp:txXfrm>
        <a:off x="0" y="1209821"/>
        <a:ext cx="1825277" cy="1097283"/>
      </dsp:txXfrm>
    </dsp:sp>
    <dsp:sp modelId="{46EFD7FF-0D86-482E-A71C-671C3B2D9F6D}">
      <dsp:nvSpPr>
        <dsp:cNvPr id="0" name=""/>
        <dsp:cNvSpPr/>
      </dsp:nvSpPr>
      <dsp:spPr>
        <a:xfrm>
          <a:off x="2159377" y="218065"/>
          <a:ext cx="450869" cy="3137062"/>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A46FC7-FEA5-4A19-B5BA-96A7FB81C0D4}">
      <dsp:nvSpPr>
        <dsp:cNvPr id="0" name=""/>
        <dsp:cNvSpPr/>
      </dsp:nvSpPr>
      <dsp:spPr>
        <a:xfrm>
          <a:off x="2885565" y="154602"/>
          <a:ext cx="6131825" cy="3137062"/>
        </a:xfrm>
        <a:prstGeom prst="rect">
          <a:avLst/>
        </a:prstGeom>
        <a:solidFill>
          <a:srgbClr val="8C975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smtClean="0">
              <a:latin typeface="Arial" panose="020B0604020202020204" pitchFamily="34" charset="0"/>
              <a:cs typeface="Arial" panose="020B0604020202020204" pitchFamily="34" charset="0"/>
            </a:rPr>
            <a:t>Ontológica</a:t>
          </a:r>
          <a:endParaRPr lang="es-EC" sz="240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s-EC" sz="2400" kern="1200" dirty="0" smtClean="0">
              <a:latin typeface="Arial" panose="020B0604020202020204" pitchFamily="34" charset="0"/>
              <a:cs typeface="Arial" panose="020B0604020202020204" pitchFamily="34" charset="0"/>
            </a:rPr>
            <a:t>Epistemológica</a:t>
          </a:r>
          <a:endParaRPr lang="es-EC" sz="240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s-EC" sz="2400" kern="1200" dirty="0" smtClean="0">
              <a:latin typeface="Arial" panose="020B0604020202020204" pitchFamily="34" charset="0"/>
              <a:cs typeface="Arial" panose="020B0604020202020204" pitchFamily="34" charset="0"/>
            </a:rPr>
            <a:t>Filosófica</a:t>
          </a:r>
          <a:endParaRPr lang="es-EC" sz="240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s-EC" sz="2400" kern="1200" dirty="0" smtClean="0">
              <a:latin typeface="Arial" panose="020B0604020202020204" pitchFamily="34" charset="0"/>
              <a:cs typeface="Arial" panose="020B0604020202020204" pitchFamily="34" charset="0"/>
            </a:rPr>
            <a:t>Sociológica</a:t>
          </a:r>
          <a:endParaRPr lang="es-EC" sz="240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s-EC" sz="2400" kern="1200" dirty="0" smtClean="0">
              <a:latin typeface="Arial" panose="020B0604020202020204" pitchFamily="34" charset="0"/>
              <a:cs typeface="Arial" panose="020B0604020202020204" pitchFamily="34" charset="0"/>
            </a:rPr>
            <a:t>Pedagógica</a:t>
          </a:r>
          <a:endParaRPr lang="es-EC" sz="240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s-EC" sz="2400" kern="1200" dirty="0" smtClean="0">
              <a:latin typeface="Arial" panose="020B0604020202020204" pitchFamily="34" charset="0"/>
              <a:cs typeface="Arial" panose="020B0604020202020204" pitchFamily="34" charset="0"/>
            </a:rPr>
            <a:t>Psicológica</a:t>
          </a:r>
          <a:endParaRPr lang="es-EC" sz="240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s-EC" sz="2400" kern="1200" dirty="0" smtClean="0">
              <a:latin typeface="Arial" panose="020B0604020202020204" pitchFamily="34" charset="0"/>
              <a:cs typeface="Arial" panose="020B0604020202020204" pitchFamily="34" charset="0"/>
            </a:rPr>
            <a:t>Didáctica</a:t>
          </a:r>
          <a:endParaRPr lang="es-EC" sz="240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s-EC" sz="2400" kern="1200" dirty="0" smtClean="0">
              <a:latin typeface="Arial" panose="020B0604020202020204" pitchFamily="34" charset="0"/>
              <a:cs typeface="Arial" panose="020B0604020202020204" pitchFamily="34" charset="0"/>
            </a:rPr>
            <a:t>Antropológica</a:t>
          </a:r>
          <a:endParaRPr lang="es-EC" sz="2400" kern="1200" dirty="0">
            <a:latin typeface="Arial" panose="020B0604020202020204" pitchFamily="34" charset="0"/>
            <a:cs typeface="Arial" panose="020B0604020202020204" pitchFamily="34" charset="0"/>
          </a:endParaRPr>
        </a:p>
      </dsp:txBody>
      <dsp:txXfrm>
        <a:off x="2885565" y="154602"/>
        <a:ext cx="6131825" cy="313706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9.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ítulo y objetos">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rot="10800000">
            <a:off x="0" y="0"/>
            <a:ext cx="12107705" cy="6797629"/>
          </a:xfrm>
          <a:prstGeom prst="rect">
            <a:avLst/>
          </a:prstGeom>
        </p:spPr>
      </p:pic>
      <p:pic>
        <p:nvPicPr>
          <p:cNvPr id="7" name="Imagen 6"/>
          <p:cNvPicPr>
            <a:picLocks noChangeAspect="1"/>
          </p:cNvPicPr>
          <p:nvPr/>
        </p:nvPicPr>
        <p:blipFill>
          <a:blip r:embed="rId2"/>
          <a:stretch>
            <a:fillRect/>
          </a:stretch>
        </p:blipFill>
        <p:spPr>
          <a:xfrm>
            <a:off x="-1" y="60371"/>
            <a:ext cx="12107705" cy="6797629"/>
          </a:xfrm>
          <a:prstGeom prst="rect">
            <a:avLst/>
          </a:prstGeom>
        </p:spPr>
      </p:pic>
      <p:pic>
        <p:nvPicPr>
          <p:cNvPr id="4" name="Imagen 3"/>
          <p:cNvPicPr>
            <a:picLocks noChangeAspect="1"/>
          </p:cNvPicPr>
          <p:nvPr userDrawn="1"/>
        </p:nvPicPr>
        <p:blipFill>
          <a:blip r:embed="rId2"/>
          <a:stretch>
            <a:fillRect/>
          </a:stretch>
        </p:blipFill>
        <p:spPr>
          <a:xfrm rot="10800000">
            <a:off x="0" y="0"/>
            <a:ext cx="12107705" cy="6797629"/>
          </a:xfrm>
          <a:prstGeom prst="rect">
            <a:avLst/>
          </a:prstGeom>
        </p:spPr>
      </p:pic>
      <p:pic>
        <p:nvPicPr>
          <p:cNvPr id="5" name="Imagen 4"/>
          <p:cNvPicPr>
            <a:picLocks noChangeAspect="1"/>
          </p:cNvPicPr>
          <p:nvPr userDrawn="1"/>
        </p:nvPicPr>
        <p:blipFill>
          <a:blip r:embed="rId2"/>
          <a:stretch>
            <a:fillRect/>
          </a:stretch>
        </p:blipFill>
        <p:spPr>
          <a:xfrm>
            <a:off x="-1" y="60371"/>
            <a:ext cx="12107705" cy="6797629"/>
          </a:xfrm>
          <a:prstGeom prst="rect">
            <a:avLst/>
          </a:prstGeom>
        </p:spPr>
      </p:pic>
    </p:spTree>
    <p:extLst>
      <p:ext uri="{BB962C8B-B14F-4D97-AF65-F5344CB8AC3E}">
        <p14:creationId xmlns:p14="http://schemas.microsoft.com/office/powerpoint/2010/main" val="381891382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ítulo y objetos">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stretch>
            <a:fillRect/>
          </a:stretch>
        </p:blipFill>
        <p:spPr>
          <a:xfrm rot="10800000">
            <a:off x="0" y="0"/>
            <a:ext cx="12107705" cy="6797629"/>
          </a:xfrm>
          <a:prstGeom prst="rect">
            <a:avLst/>
          </a:prstGeom>
        </p:spPr>
      </p:pic>
      <p:pic>
        <p:nvPicPr>
          <p:cNvPr id="7" name="Imagen 6"/>
          <p:cNvPicPr>
            <a:picLocks noChangeAspect="1"/>
          </p:cNvPicPr>
          <p:nvPr userDrawn="1"/>
        </p:nvPicPr>
        <p:blipFill>
          <a:blip r:embed="rId2"/>
          <a:stretch>
            <a:fillRect/>
          </a:stretch>
        </p:blipFill>
        <p:spPr>
          <a:xfrm>
            <a:off x="-1" y="60371"/>
            <a:ext cx="12107705" cy="6797629"/>
          </a:xfrm>
          <a:prstGeom prst="rect">
            <a:avLst/>
          </a:prstGeom>
        </p:spPr>
      </p:pic>
    </p:spTree>
    <p:extLst>
      <p:ext uri="{BB962C8B-B14F-4D97-AF65-F5344CB8AC3E}">
        <p14:creationId xmlns:p14="http://schemas.microsoft.com/office/powerpoint/2010/main" val="108855313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ítulo y objetos">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stretch>
            <a:fillRect/>
          </a:stretch>
        </p:blipFill>
        <p:spPr>
          <a:xfrm rot="10800000">
            <a:off x="0" y="0"/>
            <a:ext cx="12107705" cy="6797629"/>
          </a:xfrm>
          <a:prstGeom prst="rect">
            <a:avLst/>
          </a:prstGeom>
        </p:spPr>
      </p:pic>
      <p:pic>
        <p:nvPicPr>
          <p:cNvPr id="7" name="Imagen 6"/>
          <p:cNvPicPr>
            <a:picLocks noChangeAspect="1"/>
          </p:cNvPicPr>
          <p:nvPr userDrawn="1"/>
        </p:nvPicPr>
        <p:blipFill>
          <a:blip r:embed="rId2"/>
          <a:stretch>
            <a:fillRect/>
          </a:stretch>
        </p:blipFill>
        <p:spPr>
          <a:xfrm>
            <a:off x="-1" y="60371"/>
            <a:ext cx="12107705" cy="6797629"/>
          </a:xfrm>
          <a:prstGeom prst="rect">
            <a:avLst/>
          </a:prstGeom>
        </p:spPr>
      </p:pic>
    </p:spTree>
    <p:extLst>
      <p:ext uri="{BB962C8B-B14F-4D97-AF65-F5344CB8AC3E}">
        <p14:creationId xmlns:p14="http://schemas.microsoft.com/office/powerpoint/2010/main" val="119642935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ítulo y objetos">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rot="10800000">
            <a:off x="0" y="0"/>
            <a:ext cx="12107705" cy="6797629"/>
          </a:xfrm>
          <a:prstGeom prst="rect">
            <a:avLst/>
          </a:prstGeom>
        </p:spPr>
      </p:pic>
      <p:pic>
        <p:nvPicPr>
          <p:cNvPr id="7" name="Imagen 6"/>
          <p:cNvPicPr>
            <a:picLocks noChangeAspect="1"/>
          </p:cNvPicPr>
          <p:nvPr/>
        </p:nvPicPr>
        <p:blipFill>
          <a:blip r:embed="rId2"/>
          <a:stretch>
            <a:fillRect/>
          </a:stretch>
        </p:blipFill>
        <p:spPr>
          <a:xfrm>
            <a:off x="-1" y="60371"/>
            <a:ext cx="12107705" cy="6797629"/>
          </a:xfrm>
          <a:prstGeom prst="rect">
            <a:avLst/>
          </a:prstGeom>
        </p:spPr>
      </p:pic>
      <p:pic>
        <p:nvPicPr>
          <p:cNvPr id="4" name="Imagen 3"/>
          <p:cNvPicPr>
            <a:picLocks noChangeAspect="1"/>
          </p:cNvPicPr>
          <p:nvPr userDrawn="1"/>
        </p:nvPicPr>
        <p:blipFill>
          <a:blip r:embed="rId2"/>
          <a:stretch>
            <a:fillRect/>
          </a:stretch>
        </p:blipFill>
        <p:spPr>
          <a:xfrm rot="10800000">
            <a:off x="0" y="0"/>
            <a:ext cx="12107705" cy="6797629"/>
          </a:xfrm>
          <a:prstGeom prst="rect">
            <a:avLst/>
          </a:prstGeom>
        </p:spPr>
      </p:pic>
      <p:pic>
        <p:nvPicPr>
          <p:cNvPr id="5" name="Imagen 4"/>
          <p:cNvPicPr>
            <a:picLocks noChangeAspect="1"/>
          </p:cNvPicPr>
          <p:nvPr userDrawn="1"/>
        </p:nvPicPr>
        <p:blipFill>
          <a:blip r:embed="rId2"/>
          <a:stretch>
            <a:fillRect/>
          </a:stretch>
        </p:blipFill>
        <p:spPr>
          <a:xfrm>
            <a:off x="-1" y="60371"/>
            <a:ext cx="12107705" cy="6797629"/>
          </a:xfrm>
          <a:prstGeom prst="rect">
            <a:avLst/>
          </a:prstGeom>
        </p:spPr>
      </p:pic>
    </p:spTree>
    <p:extLst>
      <p:ext uri="{BB962C8B-B14F-4D97-AF65-F5344CB8AC3E}">
        <p14:creationId xmlns:p14="http://schemas.microsoft.com/office/powerpoint/2010/main" val="113856141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ítulo y objetos">
    <p:bg>
      <p:bgPr>
        <a:solidFill>
          <a:srgbClr val="DBE7B6"/>
        </a:solidFill>
        <a:effectLst/>
      </p:bgPr>
    </p:bg>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rot="10800000">
            <a:off x="0" y="0"/>
            <a:ext cx="12107705" cy="6797629"/>
          </a:xfrm>
          <a:prstGeom prst="rect">
            <a:avLst/>
          </a:prstGeom>
        </p:spPr>
      </p:pic>
      <p:pic>
        <p:nvPicPr>
          <p:cNvPr id="7" name="Imagen 6"/>
          <p:cNvPicPr>
            <a:picLocks noChangeAspect="1"/>
          </p:cNvPicPr>
          <p:nvPr/>
        </p:nvPicPr>
        <p:blipFill>
          <a:blip r:embed="rId2"/>
          <a:stretch>
            <a:fillRect/>
          </a:stretch>
        </p:blipFill>
        <p:spPr>
          <a:xfrm>
            <a:off x="-1" y="60371"/>
            <a:ext cx="12107705" cy="6797629"/>
          </a:xfrm>
          <a:prstGeom prst="rect">
            <a:avLst/>
          </a:prstGeom>
        </p:spPr>
      </p:pic>
      <p:pic>
        <p:nvPicPr>
          <p:cNvPr id="4" name="Imagen 3"/>
          <p:cNvPicPr>
            <a:picLocks noChangeAspect="1"/>
          </p:cNvPicPr>
          <p:nvPr userDrawn="1"/>
        </p:nvPicPr>
        <p:blipFill>
          <a:blip r:embed="rId2"/>
          <a:stretch>
            <a:fillRect/>
          </a:stretch>
        </p:blipFill>
        <p:spPr>
          <a:xfrm rot="10800000">
            <a:off x="0" y="0"/>
            <a:ext cx="12107705" cy="6797629"/>
          </a:xfrm>
          <a:prstGeom prst="rect">
            <a:avLst/>
          </a:prstGeom>
        </p:spPr>
      </p:pic>
      <p:pic>
        <p:nvPicPr>
          <p:cNvPr id="5" name="Imagen 4"/>
          <p:cNvPicPr>
            <a:picLocks noChangeAspect="1"/>
          </p:cNvPicPr>
          <p:nvPr userDrawn="1"/>
        </p:nvPicPr>
        <p:blipFill>
          <a:blip r:embed="rId2"/>
          <a:stretch>
            <a:fillRect/>
          </a:stretch>
        </p:blipFill>
        <p:spPr>
          <a:xfrm>
            <a:off x="-1" y="60371"/>
            <a:ext cx="12107705" cy="6797629"/>
          </a:xfrm>
          <a:prstGeom prst="rect">
            <a:avLst/>
          </a:prstGeom>
        </p:spPr>
      </p:pic>
    </p:spTree>
    <p:extLst>
      <p:ext uri="{BB962C8B-B14F-4D97-AF65-F5344CB8AC3E}">
        <p14:creationId xmlns:p14="http://schemas.microsoft.com/office/powerpoint/2010/main" val="372085638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Diapositiva de título">
    <p:bg>
      <p:bgPr>
        <a:solidFill>
          <a:srgbClr val="DBE7B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372001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2_Diseño personalizado">
    <p:bg>
      <p:bgPr>
        <a:solidFill>
          <a:srgbClr val="F8F9F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560156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1_ESPE">
    <p:bg>
      <p:bgPr>
        <a:solidFill>
          <a:srgbClr val="F8F9F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7102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ESPE">
    <p:bg>
      <p:bgPr>
        <a:solidFill>
          <a:srgbClr val="F8F9F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47828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92237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stretch>
            <a:fillRect/>
          </a:stretch>
        </p:blipFill>
        <p:spPr>
          <a:xfrm rot="10800000">
            <a:off x="0" y="0"/>
            <a:ext cx="12107705" cy="6797629"/>
          </a:xfrm>
          <a:prstGeom prst="rect">
            <a:avLst/>
          </a:prstGeom>
        </p:spPr>
      </p:pic>
      <p:pic>
        <p:nvPicPr>
          <p:cNvPr id="7" name="Imagen 6"/>
          <p:cNvPicPr>
            <a:picLocks noChangeAspect="1"/>
          </p:cNvPicPr>
          <p:nvPr userDrawn="1"/>
        </p:nvPicPr>
        <p:blipFill>
          <a:blip r:embed="rId2"/>
          <a:stretch>
            <a:fillRect/>
          </a:stretch>
        </p:blipFill>
        <p:spPr>
          <a:xfrm>
            <a:off x="-1" y="60371"/>
            <a:ext cx="12107705" cy="6797629"/>
          </a:xfrm>
          <a:prstGeom prst="rect">
            <a:avLst/>
          </a:prstGeom>
        </p:spPr>
      </p:pic>
    </p:spTree>
    <p:extLst>
      <p:ext uri="{BB962C8B-B14F-4D97-AF65-F5344CB8AC3E}">
        <p14:creationId xmlns:p14="http://schemas.microsoft.com/office/powerpoint/2010/main" val="12671786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9018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69" r:id="rId8"/>
    <p:sldLayoutId id="2147483670" r:id="rId9"/>
    <p:sldLayoutId id="2147483671" r:id="rId10"/>
    <p:sldLayoutId id="2147483663" r:id="rId11"/>
  </p:sldLayoutIdLst>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9.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ángulo 4"/>
          <p:cNvSpPr/>
          <p:nvPr/>
        </p:nvSpPr>
        <p:spPr>
          <a:xfrm>
            <a:off x="1252025" y="1883293"/>
            <a:ext cx="10325687" cy="4862870"/>
          </a:xfrm>
          <a:prstGeom prst="rect">
            <a:avLst/>
          </a:prstGeom>
        </p:spPr>
        <p:txBody>
          <a:bodyPr wrap="square">
            <a:spAutoFit/>
          </a:bodyPr>
          <a:lstStyle/>
          <a:p>
            <a:pPr algn="ctr"/>
            <a:r>
              <a:rPr lang="es-MX" dirty="0">
                <a:solidFill>
                  <a:srgbClr val="01703E"/>
                </a:solidFill>
                <a:latin typeface="Arial Black" panose="020B0A04020102020204" pitchFamily="34" charset="0"/>
              </a:rPr>
              <a:t>VICERRECTORADO DE INVESTIGACIÓN, INNOVACIÓN Y TRANSFERENCIA DE TECNOLOGÍA</a:t>
            </a:r>
          </a:p>
          <a:p>
            <a:pPr algn="ctr"/>
            <a:endParaRPr lang="es-MX" dirty="0">
              <a:solidFill>
                <a:srgbClr val="01703E"/>
              </a:solidFill>
              <a:latin typeface="Arial Black" panose="020B0A04020102020204" pitchFamily="34" charset="0"/>
            </a:endParaRPr>
          </a:p>
          <a:p>
            <a:pPr algn="ctr"/>
            <a:r>
              <a:rPr lang="es-MX" dirty="0">
                <a:solidFill>
                  <a:srgbClr val="01703E"/>
                </a:solidFill>
                <a:latin typeface="Arial Black" panose="020B0A04020102020204" pitchFamily="34" charset="0"/>
              </a:rPr>
              <a:t>MAESTRÍA EN DOCENCIA UNIVERSITARIA</a:t>
            </a:r>
          </a:p>
          <a:p>
            <a:pPr algn="ctr"/>
            <a:endParaRPr lang="es-MX" dirty="0">
              <a:solidFill>
                <a:srgbClr val="01703E"/>
              </a:solidFill>
              <a:latin typeface="Arial Black" panose="020B0A04020102020204" pitchFamily="34" charset="0"/>
            </a:endParaRPr>
          </a:p>
          <a:p>
            <a:pPr algn="ctr"/>
            <a:r>
              <a:rPr lang="es-MX" b="1" dirty="0">
                <a:solidFill>
                  <a:srgbClr val="01703E"/>
                </a:solidFill>
                <a:latin typeface="Arial" panose="020B0604020202020204" pitchFamily="34" charset="0"/>
                <a:cs typeface="Arial" panose="020B0604020202020204" pitchFamily="34" charset="0"/>
              </a:rPr>
              <a:t>TESIS DE </a:t>
            </a:r>
            <a:r>
              <a:rPr lang="es-MX" b="1" dirty="0" smtClean="0">
                <a:solidFill>
                  <a:srgbClr val="01703E"/>
                </a:solidFill>
                <a:latin typeface="Arial" panose="020B0604020202020204" pitchFamily="34" charset="0"/>
                <a:cs typeface="Arial" panose="020B0604020202020204" pitchFamily="34" charset="0"/>
              </a:rPr>
              <a:t>GRADO</a:t>
            </a:r>
            <a:endParaRPr lang="es-MX" b="1" dirty="0">
              <a:solidFill>
                <a:srgbClr val="01703E"/>
              </a:solidFill>
              <a:latin typeface="Arial" panose="020B0604020202020204" pitchFamily="34" charset="0"/>
              <a:cs typeface="Arial" panose="020B0604020202020204" pitchFamily="34" charset="0"/>
            </a:endParaRPr>
          </a:p>
          <a:p>
            <a:pPr algn="ctr"/>
            <a:endParaRPr lang="es-MX" dirty="0">
              <a:solidFill>
                <a:srgbClr val="01703E"/>
              </a:solidFill>
            </a:endParaRPr>
          </a:p>
          <a:p>
            <a:pPr algn="ctr"/>
            <a:r>
              <a:rPr lang="es-MX" b="1" dirty="0" smtClean="0">
                <a:solidFill>
                  <a:srgbClr val="01703E"/>
                </a:solidFill>
                <a:latin typeface="Arial" panose="020B0604020202020204" pitchFamily="34" charset="0"/>
                <a:cs typeface="Arial" panose="020B0604020202020204" pitchFamily="34" charset="0"/>
              </a:rPr>
              <a:t>“LA </a:t>
            </a:r>
            <a:r>
              <a:rPr lang="es-MX" b="1" dirty="0">
                <a:solidFill>
                  <a:srgbClr val="01703E"/>
                </a:solidFill>
                <a:latin typeface="Arial" panose="020B0604020202020204" pitchFamily="34" charset="0"/>
                <a:cs typeface="Arial" panose="020B0604020202020204" pitchFamily="34" charset="0"/>
              </a:rPr>
              <a:t>PRÁCTICA DOCENTE Y SU INCIDENCIA EN LA </a:t>
            </a:r>
            <a:r>
              <a:rPr lang="es-MX" b="1" dirty="0" smtClean="0">
                <a:solidFill>
                  <a:srgbClr val="01703E"/>
                </a:solidFill>
                <a:latin typeface="Arial" panose="020B0604020202020204" pitchFamily="34" charset="0"/>
                <a:cs typeface="Arial" panose="020B0604020202020204" pitchFamily="34" charset="0"/>
              </a:rPr>
              <a:t>FORMACIÓN </a:t>
            </a:r>
            <a:r>
              <a:rPr lang="es-MX" b="1" dirty="0">
                <a:solidFill>
                  <a:srgbClr val="01703E"/>
                </a:solidFill>
                <a:latin typeface="Arial" panose="020B0604020202020204" pitchFamily="34" charset="0"/>
                <a:cs typeface="Arial" panose="020B0604020202020204" pitchFamily="34" charset="0"/>
              </a:rPr>
              <a:t>PROFESIONAL DE LOS CADETES DE LA ESCUELA SUPERIOR MILITAR ELOY ALFARO. PROPUESTA </a:t>
            </a:r>
            <a:r>
              <a:rPr lang="es-MX" b="1" dirty="0" smtClean="0">
                <a:solidFill>
                  <a:srgbClr val="01703E"/>
                </a:solidFill>
                <a:latin typeface="Arial" panose="020B0604020202020204" pitchFamily="34" charset="0"/>
                <a:cs typeface="Arial" panose="020B0604020202020204" pitchFamily="34" charset="0"/>
              </a:rPr>
              <a:t>ALTERNATIVA”</a:t>
            </a:r>
            <a:endParaRPr lang="es-MX" b="1" dirty="0">
              <a:solidFill>
                <a:srgbClr val="01703E"/>
              </a:solidFill>
              <a:latin typeface="Arial" panose="020B0604020202020204" pitchFamily="34" charset="0"/>
              <a:cs typeface="Arial" panose="020B0604020202020204" pitchFamily="34" charset="0"/>
            </a:endParaRPr>
          </a:p>
          <a:p>
            <a:pPr algn="ctr"/>
            <a:endParaRPr lang="es-MX" dirty="0">
              <a:solidFill>
                <a:srgbClr val="01703E"/>
              </a:solidFill>
            </a:endParaRPr>
          </a:p>
          <a:p>
            <a:pPr algn="ctr"/>
            <a:r>
              <a:rPr lang="es-MX" sz="1400" b="1" dirty="0">
                <a:solidFill>
                  <a:srgbClr val="01703E"/>
                </a:solidFill>
                <a:latin typeface="Arial" panose="020B0604020202020204" pitchFamily="34" charset="0"/>
                <a:cs typeface="Arial" panose="020B0604020202020204" pitchFamily="34" charset="0"/>
              </a:rPr>
              <a:t>AUTORES: LIC. DELGADO, ROCIO</a:t>
            </a:r>
          </a:p>
          <a:p>
            <a:pPr algn="ctr"/>
            <a:r>
              <a:rPr lang="es-MX" sz="1400" b="1" dirty="0">
                <a:solidFill>
                  <a:srgbClr val="01703E"/>
                </a:solidFill>
                <a:latin typeface="Arial" panose="020B0604020202020204" pitchFamily="34" charset="0"/>
                <a:cs typeface="Arial" panose="020B0604020202020204" pitchFamily="34" charset="0"/>
              </a:rPr>
              <a:t>                       </a:t>
            </a:r>
            <a:r>
              <a:rPr lang="es-MX" sz="1400" b="1" dirty="0" smtClean="0">
                <a:solidFill>
                  <a:srgbClr val="01703E"/>
                </a:solidFill>
                <a:latin typeface="Arial" panose="020B0604020202020204" pitchFamily="34" charset="0"/>
                <a:cs typeface="Arial" panose="020B0604020202020204" pitchFamily="34" charset="0"/>
              </a:rPr>
              <a:t>DRA</a:t>
            </a:r>
            <a:r>
              <a:rPr lang="es-MX" sz="1400" b="1" dirty="0">
                <a:solidFill>
                  <a:srgbClr val="01703E"/>
                </a:solidFill>
                <a:latin typeface="Arial" panose="020B0604020202020204" pitchFamily="34" charset="0"/>
                <a:cs typeface="Arial" panose="020B0604020202020204" pitchFamily="34" charset="0"/>
              </a:rPr>
              <a:t>. CASTILLO, GLADYS</a:t>
            </a:r>
          </a:p>
          <a:p>
            <a:pPr algn="ctr"/>
            <a:endParaRPr lang="es-MX" sz="1400" b="1" dirty="0">
              <a:solidFill>
                <a:srgbClr val="01703E"/>
              </a:solidFill>
              <a:latin typeface="Arial" panose="020B0604020202020204" pitchFamily="34" charset="0"/>
              <a:cs typeface="Arial" panose="020B0604020202020204" pitchFamily="34" charset="0"/>
            </a:endParaRPr>
          </a:p>
          <a:p>
            <a:pPr algn="ctr"/>
            <a:r>
              <a:rPr lang="es-MX" sz="1400" b="1" dirty="0">
                <a:solidFill>
                  <a:srgbClr val="01703E"/>
                </a:solidFill>
                <a:latin typeface="Arial" panose="020B0604020202020204" pitchFamily="34" charset="0"/>
                <a:cs typeface="Arial" panose="020B0604020202020204" pitchFamily="34" charset="0"/>
              </a:rPr>
              <a:t>DIRECTOR DE TESIS: MCD ARQ. PADILLA, </a:t>
            </a:r>
            <a:r>
              <a:rPr lang="es-MX" sz="1400" b="1" dirty="0" smtClean="0">
                <a:solidFill>
                  <a:srgbClr val="01703E"/>
                </a:solidFill>
                <a:latin typeface="Arial" panose="020B0604020202020204" pitchFamily="34" charset="0"/>
                <a:cs typeface="Arial" panose="020B0604020202020204" pitchFamily="34" charset="0"/>
              </a:rPr>
              <a:t>EDGAR</a:t>
            </a:r>
            <a:endParaRPr lang="es-MX" sz="1400" b="1" dirty="0">
              <a:solidFill>
                <a:srgbClr val="01703E"/>
              </a:solidFill>
              <a:latin typeface="Arial" panose="020B0604020202020204" pitchFamily="34" charset="0"/>
              <a:cs typeface="Arial" panose="020B0604020202020204" pitchFamily="34" charset="0"/>
            </a:endParaRPr>
          </a:p>
          <a:p>
            <a:pPr algn="ctr"/>
            <a:endParaRPr lang="es-MX" sz="1400" b="1" dirty="0" smtClean="0">
              <a:solidFill>
                <a:srgbClr val="01703E"/>
              </a:solidFill>
              <a:latin typeface="Arial" panose="020B0604020202020204" pitchFamily="34" charset="0"/>
              <a:cs typeface="Arial" panose="020B0604020202020204" pitchFamily="34" charset="0"/>
            </a:endParaRPr>
          </a:p>
          <a:p>
            <a:pPr algn="ctr"/>
            <a:r>
              <a:rPr lang="es-MX" sz="1200" b="1" dirty="0" smtClean="0">
                <a:solidFill>
                  <a:srgbClr val="01703E"/>
                </a:solidFill>
                <a:latin typeface="Arial" panose="020B0604020202020204" pitchFamily="34" charset="0"/>
                <a:cs typeface="Arial" panose="020B0604020202020204" pitchFamily="34" charset="0"/>
              </a:rPr>
              <a:t>SANGOLQUÍ</a:t>
            </a:r>
            <a:endParaRPr lang="es-MX" sz="1200" b="1" dirty="0">
              <a:solidFill>
                <a:srgbClr val="01703E"/>
              </a:solidFill>
              <a:latin typeface="Arial" panose="020B0604020202020204" pitchFamily="34" charset="0"/>
              <a:cs typeface="Arial" panose="020B0604020202020204" pitchFamily="34" charset="0"/>
            </a:endParaRPr>
          </a:p>
          <a:p>
            <a:pPr algn="ctr"/>
            <a:endParaRPr lang="es-MX" sz="1200" b="1" dirty="0">
              <a:solidFill>
                <a:srgbClr val="01703E"/>
              </a:solidFill>
              <a:latin typeface="Arial" panose="020B0604020202020204" pitchFamily="34" charset="0"/>
              <a:cs typeface="Arial" panose="020B0604020202020204" pitchFamily="34" charset="0"/>
            </a:endParaRPr>
          </a:p>
          <a:p>
            <a:pPr algn="ctr"/>
            <a:r>
              <a:rPr lang="es-MX" sz="1200" b="1" dirty="0">
                <a:solidFill>
                  <a:srgbClr val="01703E"/>
                </a:solidFill>
                <a:latin typeface="Arial" panose="020B0604020202020204" pitchFamily="34" charset="0"/>
                <a:cs typeface="Arial" panose="020B0604020202020204" pitchFamily="34" charset="0"/>
              </a:rPr>
              <a:t>2015</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839" y="445750"/>
            <a:ext cx="4210050" cy="1085850"/>
          </a:xfrm>
          <a:prstGeom prst="rect">
            <a:avLst/>
          </a:prstGeom>
        </p:spPr>
      </p:pic>
    </p:spTree>
    <p:extLst>
      <p:ext uri="{BB962C8B-B14F-4D97-AF65-F5344CB8AC3E}">
        <p14:creationId xmlns:p14="http://schemas.microsoft.com/office/powerpoint/2010/main" val="28380459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ángulo 2"/>
          <p:cNvSpPr/>
          <p:nvPr/>
        </p:nvSpPr>
        <p:spPr>
          <a:xfrm>
            <a:off x="3151159" y="323557"/>
            <a:ext cx="6625883" cy="886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smtClean="0">
                <a:solidFill>
                  <a:srgbClr val="017541"/>
                </a:solidFill>
                <a:latin typeface="Arial Black" panose="020B0A04020102020204" pitchFamily="34" charset="0"/>
                <a:cs typeface="Arial" panose="020B0604020202020204" pitchFamily="34" charset="0"/>
              </a:rPr>
              <a:t>OBJETIVOS ESPECÍFICOS</a:t>
            </a:r>
            <a:endParaRPr lang="es-EC" sz="3200" dirty="0">
              <a:solidFill>
                <a:srgbClr val="017541"/>
              </a:solidFill>
              <a:latin typeface="Arial Black" panose="020B0A04020102020204" pitchFamily="34" charset="0"/>
              <a:cs typeface="Arial" panose="020B0604020202020204" pitchFamily="34" charset="0"/>
            </a:endParaRPr>
          </a:p>
        </p:txBody>
      </p:sp>
      <p:sp>
        <p:nvSpPr>
          <p:cNvPr id="4" name="Rectángulo 3"/>
          <p:cNvSpPr/>
          <p:nvPr/>
        </p:nvSpPr>
        <p:spPr>
          <a:xfrm>
            <a:off x="1568992" y="1477107"/>
            <a:ext cx="9790218" cy="5113644"/>
          </a:xfrm>
          <a:prstGeom prst="rect">
            <a:avLst/>
          </a:prstGeom>
        </p:spPr>
        <p:txBody>
          <a:bodyPr wrap="square">
            <a:spAutoFit/>
          </a:bodyPr>
          <a:lstStyle/>
          <a:p>
            <a:pPr marL="342900" lvl="0" indent="-342900" algn="just">
              <a:lnSpc>
                <a:spcPct val="150000"/>
              </a:lnSpc>
              <a:spcAft>
                <a:spcPts val="0"/>
              </a:spcAft>
              <a:buFont typeface="+mj-lt"/>
              <a:buAutoNum type="arabicPeriod"/>
            </a:pPr>
            <a:r>
              <a:rPr lang="es-ES" sz="2000" b="1" dirty="0">
                <a:solidFill>
                  <a:srgbClr val="017541"/>
                </a:solidFill>
                <a:latin typeface="Arial" panose="020B0604020202020204" pitchFamily="34" charset="0"/>
                <a:ea typeface="Times New Roman" panose="02020603050405020304" pitchFamily="18" charset="0"/>
                <a:cs typeface="Arial" panose="020B0604020202020204" pitchFamily="34" charset="0"/>
              </a:rPr>
              <a:t>Establecer las características de la práctica docente vigente en los procesos de enseñanza-aprendizaje de la Escuela Superior Militar Eloy Alfaro, en cuanto a la aplicación de los componentes curriculares, mediante la observación directa en las </a:t>
            </a:r>
            <a:r>
              <a:rPr lang="es-ES" sz="2000" b="1" dirty="0" smtClean="0">
                <a:solidFill>
                  <a:srgbClr val="017541"/>
                </a:solidFill>
                <a:latin typeface="Arial" panose="020B0604020202020204" pitchFamily="34" charset="0"/>
                <a:ea typeface="Times New Roman" panose="02020603050405020304" pitchFamily="18" charset="0"/>
                <a:cs typeface="Arial" panose="020B0604020202020204" pitchFamily="34" charset="0"/>
              </a:rPr>
              <a:t>aulas</a:t>
            </a:r>
          </a:p>
          <a:p>
            <a:pPr marL="342900" lvl="0" indent="-342900" algn="just">
              <a:lnSpc>
                <a:spcPct val="150000"/>
              </a:lnSpc>
              <a:spcAft>
                <a:spcPts val="0"/>
              </a:spcAft>
              <a:buFont typeface="+mj-lt"/>
              <a:buAutoNum type="arabicPeriod"/>
            </a:pPr>
            <a:r>
              <a:rPr lang="es-ES" sz="2000" b="1" dirty="0" smtClean="0">
                <a:solidFill>
                  <a:srgbClr val="017541"/>
                </a:solidFill>
                <a:latin typeface="Arial" panose="020B0604020202020204" pitchFamily="34" charset="0"/>
                <a:ea typeface="Times New Roman" panose="02020603050405020304" pitchFamily="18" charset="0"/>
                <a:cs typeface="Arial" panose="020B0604020202020204" pitchFamily="34" charset="0"/>
              </a:rPr>
              <a:t>Determinar </a:t>
            </a:r>
            <a:r>
              <a:rPr lang="es-ES" sz="2000" b="1" dirty="0">
                <a:solidFill>
                  <a:srgbClr val="017541"/>
                </a:solidFill>
                <a:latin typeface="Arial" panose="020B0604020202020204" pitchFamily="34" charset="0"/>
                <a:ea typeface="Times New Roman" panose="02020603050405020304" pitchFamily="18" charset="0"/>
                <a:cs typeface="Arial" panose="020B0604020202020204" pitchFamily="34" charset="0"/>
              </a:rPr>
              <a:t>las causas internas, externas y estructurales, que afectan la práctica docente de los profesores de la </a:t>
            </a:r>
            <a:r>
              <a:rPr lang="es-ES" sz="2000" b="1" dirty="0" smtClean="0">
                <a:solidFill>
                  <a:srgbClr val="017541"/>
                </a:solidFill>
                <a:latin typeface="Arial" panose="020B0604020202020204" pitchFamily="34" charset="0"/>
                <a:ea typeface="Times New Roman" panose="02020603050405020304" pitchFamily="18" charset="0"/>
                <a:cs typeface="Arial" panose="020B0604020202020204" pitchFamily="34" charset="0"/>
              </a:rPr>
              <a:t>ESMIL.</a:t>
            </a:r>
          </a:p>
          <a:p>
            <a:pPr marL="342900" lvl="0" indent="-342900" algn="just">
              <a:lnSpc>
                <a:spcPct val="150000"/>
              </a:lnSpc>
              <a:spcAft>
                <a:spcPts val="0"/>
              </a:spcAft>
              <a:buFont typeface="+mj-lt"/>
              <a:buAutoNum type="arabicPeriod"/>
            </a:pPr>
            <a:r>
              <a:rPr lang="es-ES" sz="2000" b="1" dirty="0" smtClean="0">
                <a:solidFill>
                  <a:srgbClr val="017541"/>
                </a:solidFill>
                <a:latin typeface="Arial" panose="020B0604020202020204" pitchFamily="34" charset="0"/>
                <a:ea typeface="Times New Roman" panose="02020603050405020304" pitchFamily="18" charset="0"/>
                <a:cs typeface="Arial" panose="020B0604020202020204" pitchFamily="34" charset="0"/>
              </a:rPr>
              <a:t>Demostrar </a:t>
            </a:r>
            <a:r>
              <a:rPr lang="es-ES" sz="2000" b="1" dirty="0">
                <a:solidFill>
                  <a:srgbClr val="017541"/>
                </a:solidFill>
                <a:latin typeface="Arial" panose="020B0604020202020204" pitchFamily="34" charset="0"/>
                <a:ea typeface="Times New Roman" panose="02020603050405020304" pitchFamily="18" charset="0"/>
                <a:cs typeface="Arial" panose="020B0604020202020204" pitchFamily="34" charset="0"/>
              </a:rPr>
              <a:t>la correlación existente entre la inadecuada práctica docente de los profesores y la formación profesional de los cadetes de la </a:t>
            </a:r>
            <a:r>
              <a:rPr lang="es-ES" sz="2000" b="1" dirty="0" smtClean="0">
                <a:solidFill>
                  <a:srgbClr val="017541"/>
                </a:solidFill>
                <a:latin typeface="Arial" panose="020B0604020202020204" pitchFamily="34" charset="0"/>
                <a:ea typeface="Times New Roman" panose="02020603050405020304" pitchFamily="18" charset="0"/>
                <a:cs typeface="Arial" panose="020B0604020202020204" pitchFamily="34" charset="0"/>
              </a:rPr>
              <a:t>ESMIL.</a:t>
            </a:r>
            <a:endParaRPr lang="es-EC" sz="2000" b="1" dirty="0" smtClean="0">
              <a:solidFill>
                <a:srgbClr val="017541"/>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0"/>
              </a:spcAft>
              <a:buFont typeface="+mj-lt"/>
              <a:buAutoNum type="arabicPeriod"/>
            </a:pPr>
            <a:r>
              <a:rPr lang="es-ES" sz="2000" b="1" dirty="0" smtClean="0">
                <a:solidFill>
                  <a:srgbClr val="017541"/>
                </a:solidFill>
                <a:latin typeface="Arial" panose="020B0604020202020204" pitchFamily="34" charset="0"/>
                <a:ea typeface="Times New Roman" panose="02020603050405020304" pitchFamily="18" charset="0"/>
                <a:cs typeface="Arial" panose="020B0604020202020204" pitchFamily="34" charset="0"/>
              </a:rPr>
              <a:t>Diseñar </a:t>
            </a:r>
            <a:r>
              <a:rPr lang="es-ES" sz="2000" b="1" dirty="0">
                <a:solidFill>
                  <a:srgbClr val="017541"/>
                </a:solidFill>
                <a:latin typeface="Arial" panose="020B0604020202020204" pitchFamily="34" charset="0"/>
                <a:ea typeface="Times New Roman" panose="02020603050405020304" pitchFamily="18" charset="0"/>
                <a:cs typeface="Arial" panose="020B0604020202020204" pitchFamily="34" charset="0"/>
              </a:rPr>
              <a:t>una propuesta metodológica enfocada en el desarrollo de las competencias genéricas con alternativas orientadas a solucionar la problemática investigada.</a:t>
            </a:r>
            <a:endParaRPr lang="es-EC" sz="2000" b="1" dirty="0">
              <a:solidFill>
                <a:srgbClr val="01754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768643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923778" y="225082"/>
            <a:ext cx="11268222" cy="815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solidFill>
                  <a:srgbClr val="017541"/>
                </a:solidFill>
                <a:latin typeface="Arial" panose="020B0604020202020204" pitchFamily="34" charset="0"/>
                <a:cs typeface="Arial" panose="020B0604020202020204" pitchFamily="34" charset="0"/>
              </a:rPr>
              <a:t>JUSTIFICACIÓN E IMPORTANCIA DEL PROBLEMA</a:t>
            </a:r>
            <a:endParaRPr lang="es-EC" sz="3200" b="1" dirty="0">
              <a:solidFill>
                <a:srgbClr val="017541"/>
              </a:solidFill>
              <a:latin typeface="Arial" panose="020B0604020202020204" pitchFamily="34" charset="0"/>
              <a:cs typeface="Arial" panose="020B0604020202020204" pitchFamily="34" charset="0"/>
            </a:endParaRPr>
          </a:p>
        </p:txBody>
      </p:sp>
      <p:graphicFrame>
        <p:nvGraphicFramePr>
          <p:cNvPr id="4" name="Diagrama 3"/>
          <p:cNvGraphicFramePr/>
          <p:nvPr>
            <p:extLst>
              <p:ext uri="{D42A27DB-BD31-4B8C-83A1-F6EECF244321}">
                <p14:modId xmlns:p14="http://schemas.microsoft.com/office/powerpoint/2010/main" val="410418691"/>
              </p:ext>
            </p:extLst>
          </p:nvPr>
        </p:nvGraphicFramePr>
        <p:xfrm>
          <a:off x="3346547" y="930683"/>
          <a:ext cx="642268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966677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3362178" y="2067951"/>
            <a:ext cx="5767754" cy="2405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smtClean="0">
                <a:solidFill>
                  <a:srgbClr val="017541"/>
                </a:solidFill>
                <a:latin typeface="Arial Black" panose="020B0A04020102020204" pitchFamily="34" charset="0"/>
              </a:rPr>
              <a:t>CAPÍTULO II</a:t>
            </a:r>
          </a:p>
          <a:p>
            <a:pPr algn="ctr"/>
            <a:endParaRPr lang="es-EC" sz="3200" dirty="0" smtClean="0">
              <a:solidFill>
                <a:srgbClr val="017541"/>
              </a:solidFill>
              <a:latin typeface="Arial Black" panose="020B0A04020102020204" pitchFamily="34" charset="0"/>
            </a:endParaRPr>
          </a:p>
          <a:p>
            <a:pPr algn="ctr"/>
            <a:r>
              <a:rPr lang="es-EC" sz="4000" dirty="0" smtClean="0">
                <a:solidFill>
                  <a:srgbClr val="017541"/>
                </a:solidFill>
                <a:latin typeface="Arial Black" panose="020B0A04020102020204" pitchFamily="34" charset="0"/>
              </a:rPr>
              <a:t>MARCO TEÓRICO</a:t>
            </a:r>
          </a:p>
          <a:p>
            <a:pPr algn="ctr"/>
            <a:endParaRPr lang="es-EC" sz="3200" dirty="0">
              <a:solidFill>
                <a:srgbClr val="017541"/>
              </a:solidFill>
              <a:latin typeface="Arial Black" panose="020B0A04020102020204" pitchFamily="34" charset="0"/>
            </a:endParaRPr>
          </a:p>
        </p:txBody>
      </p:sp>
    </p:spTree>
    <p:extLst>
      <p:ext uri="{BB962C8B-B14F-4D97-AF65-F5344CB8AC3E}">
        <p14:creationId xmlns:p14="http://schemas.microsoft.com/office/powerpoint/2010/main" val="195201954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2057290" y="2126073"/>
            <a:ext cx="8205927" cy="3883489"/>
          </a:xfrm>
          <a:prstGeom prst="rect">
            <a:avLst/>
          </a:prstGeom>
        </p:spPr>
      </p:pic>
      <p:pic>
        <p:nvPicPr>
          <p:cNvPr id="5" name="Imagen 4"/>
          <p:cNvPicPr>
            <a:picLocks noChangeAspect="1"/>
          </p:cNvPicPr>
          <p:nvPr/>
        </p:nvPicPr>
        <p:blipFill>
          <a:blip r:embed="rId3"/>
          <a:stretch>
            <a:fillRect/>
          </a:stretch>
        </p:blipFill>
        <p:spPr>
          <a:xfrm>
            <a:off x="2020711" y="2126073"/>
            <a:ext cx="8279086" cy="3865199"/>
          </a:xfrm>
          <a:prstGeom prst="rect">
            <a:avLst/>
          </a:prstGeom>
        </p:spPr>
      </p:pic>
      <p:sp>
        <p:nvSpPr>
          <p:cNvPr id="2" name="Rectángulo 1"/>
          <p:cNvSpPr/>
          <p:nvPr/>
        </p:nvSpPr>
        <p:spPr>
          <a:xfrm>
            <a:off x="0" y="364658"/>
            <a:ext cx="12192000" cy="1406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solidFill>
                  <a:srgbClr val="017541"/>
                </a:solidFill>
                <a:latin typeface="Arial" panose="020B0604020202020204" pitchFamily="34" charset="0"/>
                <a:cs typeface="Arial" panose="020B0604020202020204" pitchFamily="34" charset="0"/>
              </a:rPr>
              <a:t>RESEÑA HISTÓRICA DE LA ESCUELA SUPERIOR MILITAR “ELOY ALFARO” ESMIL</a:t>
            </a:r>
            <a:endParaRPr lang="es-EC" sz="3200" b="1" dirty="0">
              <a:solidFill>
                <a:srgbClr val="017541"/>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4"/>
          <a:stretch>
            <a:fillRect/>
          </a:stretch>
        </p:blipFill>
        <p:spPr>
          <a:xfrm>
            <a:off x="1956454" y="2043771"/>
            <a:ext cx="8632684" cy="4029805"/>
          </a:xfrm>
          <a:prstGeom prst="rect">
            <a:avLst/>
          </a:prstGeom>
        </p:spPr>
      </p:pic>
    </p:spTree>
    <p:extLst>
      <p:ext uri="{BB962C8B-B14F-4D97-AF65-F5344CB8AC3E}">
        <p14:creationId xmlns:p14="http://schemas.microsoft.com/office/powerpoint/2010/main" val="302734661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ángulo 3"/>
          <p:cNvSpPr/>
          <p:nvPr/>
        </p:nvSpPr>
        <p:spPr>
          <a:xfrm>
            <a:off x="3826413" y="351692"/>
            <a:ext cx="5190978" cy="7737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solidFill>
                  <a:srgbClr val="017541"/>
                </a:solidFill>
                <a:latin typeface="Arial" panose="020B0604020202020204" pitchFamily="34" charset="0"/>
                <a:cs typeface="Arial" panose="020B0604020202020204" pitchFamily="34" charset="0"/>
              </a:rPr>
              <a:t>MODELO EDUCATIVO</a:t>
            </a:r>
            <a:endParaRPr lang="es-EC" sz="3200" b="1" dirty="0">
              <a:solidFill>
                <a:srgbClr val="017541"/>
              </a:solidFill>
              <a:latin typeface="Arial" panose="020B0604020202020204" pitchFamily="34" charset="0"/>
              <a:cs typeface="Arial" panose="020B0604020202020204" pitchFamily="34" charset="0"/>
            </a:endParaRPr>
          </a:p>
        </p:txBody>
      </p:sp>
      <p:graphicFrame>
        <p:nvGraphicFramePr>
          <p:cNvPr id="6" name="Diagrama 5"/>
          <p:cNvGraphicFramePr/>
          <p:nvPr>
            <p:extLst>
              <p:ext uri="{D42A27DB-BD31-4B8C-83A1-F6EECF244321}">
                <p14:modId xmlns:p14="http://schemas.microsoft.com/office/powerpoint/2010/main" val="1012793853"/>
              </p:ext>
            </p:extLst>
          </p:nvPr>
        </p:nvGraphicFramePr>
        <p:xfrm>
          <a:off x="934720" y="984739"/>
          <a:ext cx="9109612" cy="1589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extLst>
              <p:ext uri="{D42A27DB-BD31-4B8C-83A1-F6EECF244321}">
                <p14:modId xmlns:p14="http://schemas.microsoft.com/office/powerpoint/2010/main" val="2084003071"/>
              </p:ext>
            </p:extLst>
          </p:nvPr>
        </p:nvGraphicFramePr>
        <p:xfrm>
          <a:off x="1012874" y="2827606"/>
          <a:ext cx="9017391" cy="357319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2699119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2855741" y="182880"/>
            <a:ext cx="7118253" cy="703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solidFill>
                  <a:srgbClr val="017541"/>
                </a:solidFill>
                <a:latin typeface="Arial" panose="020B0604020202020204" pitchFamily="34" charset="0"/>
                <a:cs typeface="Arial" panose="020B0604020202020204" pitchFamily="34" charset="0"/>
              </a:rPr>
              <a:t>PRÁCTICA DOCENTE</a:t>
            </a:r>
            <a:endParaRPr lang="es-EC" sz="3200" b="1" dirty="0">
              <a:solidFill>
                <a:srgbClr val="017541"/>
              </a:solidFill>
              <a:latin typeface="Arial" panose="020B0604020202020204" pitchFamily="34" charset="0"/>
              <a:cs typeface="Arial" panose="020B0604020202020204" pitchFamily="34" charset="0"/>
            </a:endParaRPr>
          </a:p>
        </p:txBody>
      </p:sp>
      <p:graphicFrame>
        <p:nvGraphicFramePr>
          <p:cNvPr id="3" name="Diagrama 2"/>
          <p:cNvGraphicFramePr/>
          <p:nvPr>
            <p:extLst>
              <p:ext uri="{D42A27DB-BD31-4B8C-83A1-F6EECF244321}">
                <p14:modId xmlns:p14="http://schemas.microsoft.com/office/powerpoint/2010/main" val="4261207691"/>
              </p:ext>
            </p:extLst>
          </p:nvPr>
        </p:nvGraphicFramePr>
        <p:xfrm>
          <a:off x="534572" y="886265"/>
          <a:ext cx="10677378" cy="5758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90568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3263705" y="492370"/>
            <a:ext cx="5964701" cy="1294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solidFill>
                  <a:srgbClr val="017541"/>
                </a:solidFill>
                <a:latin typeface="Arial" panose="020B0604020202020204" pitchFamily="34" charset="0"/>
                <a:cs typeface="Arial" panose="020B0604020202020204" pitchFamily="34" charset="0"/>
              </a:rPr>
              <a:t>EL CURRÍCULUM</a:t>
            </a:r>
            <a:endParaRPr lang="es-EC" sz="3200" b="1" dirty="0">
              <a:solidFill>
                <a:srgbClr val="017541"/>
              </a:solidFill>
              <a:latin typeface="Arial" panose="020B0604020202020204" pitchFamily="34" charset="0"/>
              <a:cs typeface="Arial" panose="020B0604020202020204" pitchFamily="34" charset="0"/>
            </a:endParaRPr>
          </a:p>
        </p:txBody>
      </p:sp>
      <p:sp>
        <p:nvSpPr>
          <p:cNvPr id="3" name="Rectángulo 2"/>
          <p:cNvSpPr/>
          <p:nvPr/>
        </p:nvSpPr>
        <p:spPr>
          <a:xfrm>
            <a:off x="1575582" y="1955410"/>
            <a:ext cx="2672861" cy="4783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OBJETIVO</a:t>
            </a:r>
          </a:p>
          <a:p>
            <a:pPr algn="ctr"/>
            <a:r>
              <a:rPr lang="es-EC" dirty="0" smtClean="0"/>
              <a:t>¿Para Qué?</a:t>
            </a:r>
            <a:endParaRPr lang="es-EC" dirty="0"/>
          </a:p>
        </p:txBody>
      </p:sp>
      <p:sp>
        <p:nvSpPr>
          <p:cNvPr id="4" name="Rectángulo 3"/>
          <p:cNvSpPr/>
          <p:nvPr/>
        </p:nvSpPr>
        <p:spPr>
          <a:xfrm>
            <a:off x="1575582" y="3291839"/>
            <a:ext cx="2672861" cy="576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CONTENIDO</a:t>
            </a:r>
          </a:p>
          <a:p>
            <a:pPr algn="ctr"/>
            <a:r>
              <a:rPr lang="es-EC" dirty="0" smtClean="0"/>
              <a:t>¿Qué?</a:t>
            </a:r>
            <a:endParaRPr lang="es-EC" dirty="0"/>
          </a:p>
        </p:txBody>
      </p:sp>
      <p:sp>
        <p:nvSpPr>
          <p:cNvPr id="5" name="Rectángulo 4"/>
          <p:cNvSpPr/>
          <p:nvPr/>
        </p:nvSpPr>
        <p:spPr>
          <a:xfrm>
            <a:off x="1575582" y="4557933"/>
            <a:ext cx="2672861" cy="6189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SECUENCIACIÓN</a:t>
            </a:r>
          </a:p>
          <a:p>
            <a:pPr algn="ctr"/>
            <a:r>
              <a:rPr lang="es-EC" dirty="0" smtClean="0"/>
              <a:t>¿Cuándo?</a:t>
            </a:r>
            <a:endParaRPr lang="es-EC" dirty="0"/>
          </a:p>
        </p:txBody>
      </p:sp>
      <p:sp>
        <p:nvSpPr>
          <p:cNvPr id="6" name="Rectángulo 5"/>
          <p:cNvSpPr/>
          <p:nvPr/>
        </p:nvSpPr>
        <p:spPr>
          <a:xfrm>
            <a:off x="5922498" y="3291839"/>
            <a:ext cx="2391508" cy="576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MÉTODOS</a:t>
            </a:r>
          </a:p>
          <a:p>
            <a:pPr algn="ctr"/>
            <a:r>
              <a:rPr lang="es-EC" dirty="0" smtClean="0"/>
              <a:t>¿Cómo?</a:t>
            </a:r>
            <a:endParaRPr lang="es-EC" dirty="0"/>
          </a:p>
        </p:txBody>
      </p:sp>
      <p:sp>
        <p:nvSpPr>
          <p:cNvPr id="7" name="Rectángulo 6"/>
          <p:cNvSpPr/>
          <p:nvPr/>
        </p:nvSpPr>
        <p:spPr>
          <a:xfrm>
            <a:off x="5922498" y="4557933"/>
            <a:ext cx="2391508" cy="6189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RECURSOS</a:t>
            </a:r>
          </a:p>
          <a:p>
            <a:pPr algn="ctr"/>
            <a:r>
              <a:rPr lang="es-EC" dirty="0" smtClean="0"/>
              <a:t>¿Con Qué?</a:t>
            </a:r>
            <a:endParaRPr lang="es-EC" dirty="0"/>
          </a:p>
        </p:txBody>
      </p:sp>
      <p:sp>
        <p:nvSpPr>
          <p:cNvPr id="8" name="Rectángulo 7"/>
          <p:cNvSpPr/>
          <p:nvPr/>
        </p:nvSpPr>
        <p:spPr>
          <a:xfrm>
            <a:off x="9692639" y="3291840"/>
            <a:ext cx="1800665" cy="5767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EVALUACIÓN</a:t>
            </a:r>
          </a:p>
          <a:p>
            <a:pPr algn="ctr"/>
            <a:r>
              <a:rPr lang="es-EC" dirty="0" smtClean="0"/>
              <a:t>¿En qué medida?</a:t>
            </a:r>
            <a:endParaRPr lang="es-EC" dirty="0"/>
          </a:p>
        </p:txBody>
      </p:sp>
      <p:cxnSp>
        <p:nvCxnSpPr>
          <p:cNvPr id="10" name="Conector recto de flecha 9"/>
          <p:cNvCxnSpPr/>
          <p:nvPr/>
        </p:nvCxnSpPr>
        <p:spPr>
          <a:xfrm>
            <a:off x="4431323" y="3580226"/>
            <a:ext cx="1294228"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a:off x="8482818" y="3580226"/>
            <a:ext cx="1209821"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a:stCxn id="4" idx="2"/>
          </p:cNvCxnSpPr>
          <p:nvPr/>
        </p:nvCxnSpPr>
        <p:spPr>
          <a:xfrm flipH="1">
            <a:off x="2912012" y="3868614"/>
            <a:ext cx="1" cy="68931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15"/>
          <p:cNvCxnSpPr>
            <a:endCxn id="7" idx="0"/>
          </p:cNvCxnSpPr>
          <p:nvPr/>
        </p:nvCxnSpPr>
        <p:spPr>
          <a:xfrm>
            <a:off x="7118252" y="3981157"/>
            <a:ext cx="0" cy="5767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a:endCxn id="4" idx="0"/>
          </p:cNvCxnSpPr>
          <p:nvPr/>
        </p:nvCxnSpPr>
        <p:spPr>
          <a:xfrm>
            <a:off x="2912012" y="2433711"/>
            <a:ext cx="1" cy="85812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Arco 22"/>
          <p:cNvSpPr/>
          <p:nvPr/>
        </p:nvSpPr>
        <p:spPr>
          <a:xfrm rot="11215054">
            <a:off x="1163504" y="1841912"/>
            <a:ext cx="8505114" cy="2548159"/>
          </a:xfrm>
          <a:prstGeom prst="arc">
            <a:avLst>
              <a:gd name="adj1" fmla="val 10778591"/>
              <a:gd name="adj2" fmla="val 442812"/>
            </a:avLst>
          </a:prstGeom>
          <a:ln w="3810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4" name="Arco 23"/>
          <p:cNvSpPr/>
          <p:nvPr/>
        </p:nvSpPr>
        <p:spPr>
          <a:xfrm>
            <a:off x="3094893" y="2520046"/>
            <a:ext cx="7906042" cy="1003909"/>
          </a:xfrm>
          <a:prstGeom prst="arc">
            <a:avLst>
              <a:gd name="adj1" fmla="val 10896945"/>
              <a:gd name="adj2" fmla="val 21546033"/>
            </a:avLst>
          </a:prstGeom>
          <a:ln w="38100">
            <a:solidFill>
              <a:srgbClr val="7030A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5" name="Arco 24"/>
          <p:cNvSpPr/>
          <p:nvPr/>
        </p:nvSpPr>
        <p:spPr>
          <a:xfrm rot="699842">
            <a:off x="4293731" y="2333170"/>
            <a:ext cx="6450902" cy="689419"/>
          </a:xfrm>
          <a:prstGeom prst="arc">
            <a:avLst>
              <a:gd name="adj1" fmla="val 10879355"/>
              <a:gd name="adj2" fmla="val 21578775"/>
            </a:avLst>
          </a:prstGeom>
          <a:ln w="38100">
            <a:solidFill>
              <a:schemeClr val="accent3">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6" name="Arco 25"/>
          <p:cNvSpPr/>
          <p:nvPr/>
        </p:nvSpPr>
        <p:spPr>
          <a:xfrm rot="10242355">
            <a:off x="8197920" y="3090140"/>
            <a:ext cx="4153315" cy="1211130"/>
          </a:xfrm>
          <a:prstGeom prst="arc">
            <a:avLst>
              <a:gd name="adj1" fmla="val 16200000"/>
              <a:gd name="adj2" fmla="val 21335220"/>
            </a:avLst>
          </a:prstGeom>
          <a:ln w="38100">
            <a:solidFill>
              <a:srgbClr val="86300E"/>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7" name="Arco 26"/>
          <p:cNvSpPr/>
          <p:nvPr/>
        </p:nvSpPr>
        <p:spPr>
          <a:xfrm rot="8597479">
            <a:off x="7705553" y="3378824"/>
            <a:ext cx="3713159" cy="1395178"/>
          </a:xfrm>
          <a:prstGeom prst="arc">
            <a:avLst>
              <a:gd name="adj1" fmla="val 14087200"/>
              <a:gd name="adj2" fmla="val 20699632"/>
            </a:avLst>
          </a:prstGeom>
          <a:ln w="38100">
            <a:solidFill>
              <a:schemeClr val="accent1">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327994217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2535382" y="290945"/>
            <a:ext cx="7661563" cy="914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solidFill>
                  <a:srgbClr val="017541"/>
                </a:solidFill>
                <a:latin typeface="Arial" panose="020B0604020202020204" pitchFamily="34" charset="0"/>
                <a:cs typeface="Arial" panose="020B0604020202020204" pitchFamily="34" charset="0"/>
              </a:rPr>
              <a:t>SISTEMA DE EDUCACIÓN MILITAR</a:t>
            </a:r>
            <a:endParaRPr lang="es-EC" sz="3200" b="1" dirty="0">
              <a:solidFill>
                <a:srgbClr val="017541"/>
              </a:solidFill>
              <a:latin typeface="Arial" panose="020B0604020202020204" pitchFamily="34" charset="0"/>
              <a:cs typeface="Arial" panose="020B0604020202020204" pitchFamily="34" charset="0"/>
            </a:endParaRPr>
          </a:p>
        </p:txBody>
      </p:sp>
      <p:graphicFrame>
        <p:nvGraphicFramePr>
          <p:cNvPr id="3" name="Diagrama 2"/>
          <p:cNvGraphicFramePr/>
          <p:nvPr>
            <p:extLst>
              <p:ext uri="{D42A27DB-BD31-4B8C-83A1-F6EECF244321}">
                <p14:modId xmlns:p14="http://schemas.microsoft.com/office/powerpoint/2010/main" val="1765943664"/>
              </p:ext>
            </p:extLst>
          </p:nvPr>
        </p:nvGraphicFramePr>
        <p:xfrm>
          <a:off x="1191491" y="1205345"/>
          <a:ext cx="9864436" cy="4932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696945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2078182" y="429491"/>
            <a:ext cx="8575964" cy="831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solidFill>
                  <a:srgbClr val="017541"/>
                </a:solidFill>
                <a:latin typeface="Arial" panose="020B0604020202020204" pitchFamily="34" charset="0"/>
                <a:cs typeface="Arial" panose="020B0604020202020204" pitchFamily="34" charset="0"/>
              </a:rPr>
              <a:t>DESEMPEÑO PROFESIONAL DEL MILITAR</a:t>
            </a:r>
            <a:endParaRPr lang="es-EC" sz="3200" b="1" dirty="0">
              <a:solidFill>
                <a:srgbClr val="017541"/>
              </a:solidFill>
              <a:latin typeface="Arial" panose="020B0604020202020204" pitchFamily="34" charset="0"/>
              <a:cs typeface="Arial" panose="020B0604020202020204" pitchFamily="34" charset="0"/>
            </a:endParaRPr>
          </a:p>
        </p:txBody>
      </p:sp>
      <p:graphicFrame>
        <p:nvGraphicFramePr>
          <p:cNvPr id="3" name="Diagrama 2"/>
          <p:cNvGraphicFramePr/>
          <p:nvPr>
            <p:extLst>
              <p:ext uri="{D42A27DB-BD31-4B8C-83A1-F6EECF244321}">
                <p14:modId xmlns:p14="http://schemas.microsoft.com/office/powerpoint/2010/main" val="1483937442"/>
              </p:ext>
            </p:extLst>
          </p:nvPr>
        </p:nvGraphicFramePr>
        <p:xfrm>
          <a:off x="1560945" y="1371599"/>
          <a:ext cx="9204036" cy="4877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891016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3362178" y="1941342"/>
            <a:ext cx="5880296" cy="22086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smtClean="0">
                <a:solidFill>
                  <a:srgbClr val="017541"/>
                </a:solidFill>
                <a:latin typeface="Arial Black" panose="020B0A04020102020204" pitchFamily="34" charset="0"/>
              </a:rPr>
              <a:t>CAPÍTULO III</a:t>
            </a:r>
          </a:p>
          <a:p>
            <a:pPr algn="ctr"/>
            <a:endParaRPr lang="es-EC" sz="3200" dirty="0" smtClean="0">
              <a:solidFill>
                <a:srgbClr val="017541"/>
              </a:solidFill>
              <a:latin typeface="Arial Black" panose="020B0A04020102020204" pitchFamily="34" charset="0"/>
            </a:endParaRPr>
          </a:p>
          <a:p>
            <a:pPr algn="ctr"/>
            <a:r>
              <a:rPr lang="es-EC" sz="4000" dirty="0" smtClean="0">
                <a:solidFill>
                  <a:srgbClr val="017541"/>
                </a:solidFill>
                <a:latin typeface="Arial Black" panose="020B0A04020102020204" pitchFamily="34" charset="0"/>
              </a:rPr>
              <a:t>HIPÓTESIS</a:t>
            </a:r>
            <a:endParaRPr lang="es-EC" sz="4000" dirty="0">
              <a:solidFill>
                <a:srgbClr val="017541"/>
              </a:solidFill>
              <a:latin typeface="Arial Black" panose="020B0A04020102020204" pitchFamily="34" charset="0"/>
            </a:endParaRPr>
          </a:p>
        </p:txBody>
      </p:sp>
    </p:spTree>
    <p:extLst>
      <p:ext uri="{BB962C8B-B14F-4D97-AF65-F5344CB8AC3E}">
        <p14:creationId xmlns:p14="http://schemas.microsoft.com/office/powerpoint/2010/main" val="96982765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230754764"/>
              </p:ext>
            </p:extLst>
          </p:nvPr>
        </p:nvGraphicFramePr>
        <p:xfrm>
          <a:off x="296214" y="309489"/>
          <a:ext cx="11565227" cy="6386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736684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2254398" y="604909"/>
            <a:ext cx="8693834" cy="956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smtClean="0">
                <a:solidFill>
                  <a:srgbClr val="017541"/>
                </a:solidFill>
                <a:latin typeface="Arial Black" panose="020B0A04020102020204" pitchFamily="34" charset="0"/>
                <a:cs typeface="Arial" panose="020B0604020202020204" pitchFamily="34" charset="0"/>
              </a:rPr>
              <a:t>HIPÓTESIS</a:t>
            </a:r>
            <a:endParaRPr lang="es-EC" sz="3200" dirty="0">
              <a:solidFill>
                <a:srgbClr val="017541"/>
              </a:solidFill>
              <a:latin typeface="Arial Black" panose="020B0A04020102020204" pitchFamily="34" charset="0"/>
              <a:cs typeface="Arial" panose="020B0604020202020204" pitchFamily="34" charset="0"/>
            </a:endParaRPr>
          </a:p>
        </p:txBody>
      </p:sp>
      <p:sp>
        <p:nvSpPr>
          <p:cNvPr id="3" name="Rectángulo 2"/>
          <p:cNvSpPr/>
          <p:nvPr/>
        </p:nvSpPr>
        <p:spPr>
          <a:xfrm>
            <a:off x="2003557" y="2244092"/>
            <a:ext cx="9195515" cy="2955746"/>
          </a:xfrm>
          <a:prstGeom prst="rect">
            <a:avLst/>
          </a:prstGeom>
        </p:spPr>
        <p:txBody>
          <a:bodyPr wrap="square">
            <a:spAutoFit/>
          </a:bodyPr>
          <a:lstStyle/>
          <a:p>
            <a:pPr marL="457200" indent="180340" algn="just">
              <a:lnSpc>
                <a:spcPct val="150000"/>
              </a:lnSpc>
              <a:spcAft>
                <a:spcPts val="0"/>
              </a:spcAft>
            </a:pPr>
            <a:r>
              <a:rPr lang="es-ES" sz="3200" b="1" dirty="0" smtClean="0">
                <a:solidFill>
                  <a:srgbClr val="017541"/>
                </a:solidFill>
                <a:latin typeface="Arial" panose="020B0604020202020204" pitchFamily="34" charset="0"/>
                <a:ea typeface="Times New Roman" panose="02020603050405020304" pitchFamily="18" charset="0"/>
                <a:cs typeface="Arial" panose="020B0604020202020204" pitchFamily="34" charset="0"/>
              </a:rPr>
              <a:t>Determinadas </a:t>
            </a:r>
            <a:r>
              <a:rPr lang="es-ES" sz="3200" b="1" dirty="0">
                <a:solidFill>
                  <a:srgbClr val="017541"/>
                </a:solidFill>
                <a:latin typeface="Arial" panose="020B0604020202020204" pitchFamily="34" charset="0"/>
                <a:ea typeface="Times New Roman" panose="02020603050405020304" pitchFamily="18" charset="0"/>
                <a:cs typeface="Arial" panose="020B0604020202020204" pitchFamily="34" charset="0"/>
              </a:rPr>
              <a:t>prácticas en el desarrollo de los procesos de enseñanza-aprendizaje, inciden negativamente  en la formación profesión de los cadetes de la ESMIL.</a:t>
            </a:r>
            <a:endParaRPr lang="es-EC" sz="3200" b="1" dirty="0">
              <a:solidFill>
                <a:srgbClr val="01754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7293020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736950417"/>
              </p:ext>
            </p:extLst>
          </p:nvPr>
        </p:nvGraphicFramePr>
        <p:xfrm>
          <a:off x="920652" y="775936"/>
          <a:ext cx="1012248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201851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3559126" y="2053882"/>
            <a:ext cx="5655212" cy="1969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smtClean="0">
                <a:solidFill>
                  <a:srgbClr val="017541"/>
                </a:solidFill>
                <a:latin typeface="Arial Black" panose="020B0A04020102020204" pitchFamily="34" charset="0"/>
              </a:rPr>
              <a:t>CAPÍTULO IV</a:t>
            </a:r>
          </a:p>
          <a:p>
            <a:pPr algn="ctr"/>
            <a:endParaRPr lang="es-EC" sz="3200" dirty="0" smtClean="0">
              <a:solidFill>
                <a:srgbClr val="017541"/>
              </a:solidFill>
              <a:latin typeface="Arial Black" panose="020B0A04020102020204" pitchFamily="34" charset="0"/>
            </a:endParaRPr>
          </a:p>
          <a:p>
            <a:pPr algn="ctr"/>
            <a:r>
              <a:rPr lang="es-EC" sz="4000" dirty="0" smtClean="0">
                <a:solidFill>
                  <a:srgbClr val="017541"/>
                </a:solidFill>
                <a:latin typeface="Arial Black" panose="020B0A04020102020204" pitchFamily="34" charset="0"/>
              </a:rPr>
              <a:t>METODOLOGÍA</a:t>
            </a:r>
            <a:endParaRPr lang="es-EC" sz="4000" dirty="0">
              <a:solidFill>
                <a:srgbClr val="017541"/>
              </a:solidFill>
              <a:latin typeface="Arial Black" panose="020B0A04020102020204" pitchFamily="34" charset="0"/>
            </a:endParaRPr>
          </a:p>
        </p:txBody>
      </p:sp>
    </p:spTree>
    <p:extLst>
      <p:ext uri="{BB962C8B-B14F-4D97-AF65-F5344CB8AC3E}">
        <p14:creationId xmlns:p14="http://schemas.microsoft.com/office/powerpoint/2010/main" val="34167439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ángulo 2"/>
          <p:cNvSpPr/>
          <p:nvPr/>
        </p:nvSpPr>
        <p:spPr>
          <a:xfrm>
            <a:off x="2588455" y="168813"/>
            <a:ext cx="7540284" cy="1055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solidFill>
                  <a:srgbClr val="017541"/>
                </a:solidFill>
                <a:latin typeface="Arial" panose="020B0604020202020204" pitchFamily="34" charset="0"/>
                <a:cs typeface="Arial" panose="020B0604020202020204" pitchFamily="34" charset="0"/>
              </a:rPr>
              <a:t>INVESTIGACIÓN CORRELACIONAL</a:t>
            </a:r>
            <a:endParaRPr lang="es-EC" sz="3200" b="1" dirty="0">
              <a:solidFill>
                <a:srgbClr val="017541"/>
              </a:solidFill>
              <a:latin typeface="Arial" panose="020B0604020202020204" pitchFamily="34" charset="0"/>
              <a:cs typeface="Arial" panose="020B0604020202020204" pitchFamily="34" charset="0"/>
            </a:endParaRPr>
          </a:p>
        </p:txBody>
      </p:sp>
      <p:graphicFrame>
        <p:nvGraphicFramePr>
          <p:cNvPr id="4" name="Diagrama 3"/>
          <p:cNvGraphicFramePr/>
          <p:nvPr>
            <p:extLst>
              <p:ext uri="{D42A27DB-BD31-4B8C-83A1-F6EECF244321}">
                <p14:modId xmlns:p14="http://schemas.microsoft.com/office/powerpoint/2010/main" val="2917432059"/>
              </p:ext>
            </p:extLst>
          </p:nvPr>
        </p:nvGraphicFramePr>
        <p:xfrm>
          <a:off x="1764714"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863661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3432516" y="351692"/>
            <a:ext cx="5964702" cy="9988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solidFill>
                  <a:srgbClr val="017541"/>
                </a:solidFill>
                <a:latin typeface="Arial" panose="020B0604020202020204" pitchFamily="34" charset="0"/>
                <a:cs typeface="Arial" panose="020B0604020202020204" pitchFamily="34" charset="0"/>
              </a:rPr>
              <a:t>POBLACIÓN Y MUESTRA</a:t>
            </a:r>
            <a:endParaRPr lang="es-EC" sz="3200" b="1" dirty="0">
              <a:solidFill>
                <a:srgbClr val="017541"/>
              </a:solidFill>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098310822"/>
              </p:ext>
            </p:extLst>
          </p:nvPr>
        </p:nvGraphicFramePr>
        <p:xfrm>
          <a:off x="3010485" y="1350498"/>
          <a:ext cx="6808763" cy="1682496"/>
        </p:xfrm>
        <a:graphic>
          <a:graphicData uri="http://schemas.openxmlformats.org/drawingml/2006/table">
            <a:tbl>
              <a:tblPr>
                <a:tableStyleId>{D03447BB-5D67-496B-8E87-E561075AD55C}</a:tableStyleId>
              </a:tblPr>
              <a:tblGrid>
                <a:gridCol w="5446156"/>
                <a:gridCol w="1362607"/>
              </a:tblGrid>
              <a:tr h="307975">
                <a:tc>
                  <a:txBody>
                    <a:bodyPr/>
                    <a:lstStyle/>
                    <a:p>
                      <a:pPr algn="ctr">
                        <a:lnSpc>
                          <a:spcPct val="115000"/>
                        </a:lnSpc>
                        <a:spcAft>
                          <a:spcPts val="0"/>
                        </a:spcAft>
                      </a:pPr>
                      <a:r>
                        <a:rPr lang="es-EC" sz="2400" dirty="0">
                          <a:solidFill>
                            <a:schemeClr val="tx1"/>
                          </a:solidFill>
                          <a:effectLst/>
                        </a:rPr>
                        <a:t>GRUPOS DE INVESTIGACIÓN</a:t>
                      </a:r>
                      <a:endParaRPr lang="es-EC"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2400">
                          <a:solidFill>
                            <a:schemeClr val="tx1"/>
                          </a:solidFill>
                          <a:effectLst/>
                        </a:rPr>
                        <a:t>N°</a:t>
                      </a:r>
                      <a:endParaRPr lang="es-EC"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9710">
                <a:tc>
                  <a:txBody>
                    <a:bodyPr/>
                    <a:lstStyle/>
                    <a:p>
                      <a:pPr indent="180340">
                        <a:lnSpc>
                          <a:spcPct val="115000"/>
                        </a:lnSpc>
                        <a:spcAft>
                          <a:spcPts val="0"/>
                        </a:spcAft>
                      </a:pPr>
                      <a:r>
                        <a:rPr lang="es-EC" sz="2400">
                          <a:solidFill>
                            <a:schemeClr val="tx1"/>
                          </a:solidFill>
                          <a:effectLst/>
                        </a:rPr>
                        <a:t>Docentes e Instructores militares</a:t>
                      </a:r>
                      <a:endParaRPr lang="es-EC"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2400" dirty="0">
                          <a:solidFill>
                            <a:schemeClr val="tx1"/>
                          </a:solidFill>
                          <a:effectLst/>
                        </a:rPr>
                        <a:t>55</a:t>
                      </a:r>
                      <a:endParaRPr lang="es-EC"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4475">
                <a:tc>
                  <a:txBody>
                    <a:bodyPr/>
                    <a:lstStyle/>
                    <a:p>
                      <a:pPr indent="180340">
                        <a:lnSpc>
                          <a:spcPct val="115000"/>
                        </a:lnSpc>
                        <a:spcAft>
                          <a:spcPts val="0"/>
                        </a:spcAft>
                      </a:pPr>
                      <a:r>
                        <a:rPr lang="es-EC" sz="2400">
                          <a:solidFill>
                            <a:schemeClr val="tx1"/>
                          </a:solidFill>
                          <a:effectLst/>
                        </a:rPr>
                        <a:t>Cadetes de la ESMIL</a:t>
                      </a:r>
                      <a:endParaRPr lang="es-EC"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2400">
                          <a:solidFill>
                            <a:schemeClr val="tx1"/>
                          </a:solidFill>
                          <a:effectLst/>
                        </a:rPr>
                        <a:t>587</a:t>
                      </a:r>
                      <a:endParaRPr lang="es-EC"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4475">
                <a:tc>
                  <a:txBody>
                    <a:bodyPr/>
                    <a:lstStyle/>
                    <a:p>
                      <a:pPr indent="180340">
                        <a:lnSpc>
                          <a:spcPct val="115000"/>
                        </a:lnSpc>
                        <a:spcAft>
                          <a:spcPts val="0"/>
                        </a:spcAft>
                      </a:pPr>
                      <a:r>
                        <a:rPr lang="es-EC" sz="2400" dirty="0">
                          <a:solidFill>
                            <a:schemeClr val="tx1"/>
                          </a:solidFill>
                          <a:effectLst/>
                        </a:rPr>
                        <a:t>Total</a:t>
                      </a:r>
                      <a:endParaRPr lang="es-EC"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2400" dirty="0">
                          <a:solidFill>
                            <a:schemeClr val="tx1"/>
                          </a:solidFill>
                          <a:effectLst/>
                        </a:rPr>
                        <a:t>642</a:t>
                      </a:r>
                      <a:endParaRPr lang="es-EC"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4" name="Objeto 3"/>
          <p:cNvGraphicFramePr>
            <a:graphicFrameLocks noChangeAspect="1"/>
          </p:cNvGraphicFramePr>
          <p:nvPr>
            <p:extLst>
              <p:ext uri="{D42A27DB-BD31-4B8C-83A1-F6EECF244321}">
                <p14:modId xmlns:p14="http://schemas.microsoft.com/office/powerpoint/2010/main" val="3830960067"/>
              </p:ext>
            </p:extLst>
          </p:nvPr>
        </p:nvGraphicFramePr>
        <p:xfrm>
          <a:off x="1390039" y="4525254"/>
          <a:ext cx="3550382" cy="893981"/>
        </p:xfrm>
        <a:graphic>
          <a:graphicData uri="http://schemas.openxmlformats.org/presentationml/2006/ole">
            <mc:AlternateContent xmlns:mc="http://schemas.openxmlformats.org/markup-compatibility/2006">
              <mc:Choice xmlns:v="urn:schemas-microsoft-com:vml" Requires="v">
                <p:oleObj spid="_x0000_s1038" name="Ecuación" r:id="rId3" imgW="1714320" imgH="431640" progId="Equation.3">
                  <p:embed/>
                </p:oleObj>
              </mc:Choice>
              <mc:Fallback>
                <p:oleObj name="Ecuación" r:id="rId3" imgW="1714320" imgH="43164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0039" y="4525254"/>
                        <a:ext cx="3550382" cy="893981"/>
                      </a:xfrm>
                      <a:prstGeom prst="rect">
                        <a:avLst/>
                      </a:prstGeom>
                      <a:solidFill>
                        <a:srgbClr val="28A6E3"/>
                      </a:solidFill>
                    </p:spPr>
                  </p:pic>
                </p:oleObj>
              </mc:Fallback>
            </mc:AlternateContent>
          </a:graphicData>
        </a:graphic>
      </p:graphicFrame>
      <p:sp>
        <p:nvSpPr>
          <p:cNvPr id="5" name="Rectángulo redondeado 4"/>
          <p:cNvSpPr/>
          <p:nvPr/>
        </p:nvSpPr>
        <p:spPr>
          <a:xfrm>
            <a:off x="1181685" y="3559126"/>
            <a:ext cx="3967089" cy="5205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MUESTRA DE POBLACIÓN </a:t>
            </a:r>
          </a:p>
          <a:p>
            <a:pPr algn="ctr"/>
            <a:r>
              <a:rPr lang="es-EC" dirty="0" smtClean="0"/>
              <a:t>“CADETES DE LA ESMIL”</a:t>
            </a:r>
            <a:endParaRPr lang="es-EC" dirty="0"/>
          </a:p>
        </p:txBody>
      </p:sp>
      <p:sp>
        <p:nvSpPr>
          <p:cNvPr id="6" name="Rectángulo redondeado 5"/>
          <p:cNvSpPr/>
          <p:nvPr/>
        </p:nvSpPr>
        <p:spPr>
          <a:xfrm>
            <a:off x="7174522" y="3559125"/>
            <a:ext cx="4144642" cy="5205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MUESTRA POBLACIÓN</a:t>
            </a:r>
          </a:p>
          <a:p>
            <a:pPr algn="ctr"/>
            <a:r>
              <a:rPr lang="es-EC" dirty="0" smtClean="0"/>
              <a:t>“DOCENTES E INSTRUCTORES MILITARES”</a:t>
            </a:r>
            <a:endParaRPr lang="es-EC" dirty="0"/>
          </a:p>
        </p:txBody>
      </p:sp>
      <p:sp>
        <p:nvSpPr>
          <p:cNvPr id="7" name="Rectángulo redondeado 6"/>
          <p:cNvSpPr/>
          <p:nvPr/>
        </p:nvSpPr>
        <p:spPr>
          <a:xfrm>
            <a:off x="8398412" y="4719025"/>
            <a:ext cx="1603717" cy="50643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C" dirty="0" smtClean="0">
                <a:ln w="0"/>
                <a:solidFill>
                  <a:schemeClr val="tx1"/>
                </a:solidFill>
                <a:effectLst>
                  <a:outerShdw blurRad="38100" dist="19050" dir="2700000" algn="tl" rotWithShape="0">
                    <a:schemeClr val="dk1">
                      <a:alpha val="40000"/>
                    </a:schemeClr>
                  </a:outerShdw>
                </a:effectLst>
              </a:rPr>
              <a:t>55</a:t>
            </a:r>
            <a:endParaRPr lang="es-EC"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7477908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1716257" y="1617785"/>
            <a:ext cx="9101797" cy="2954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smtClean="0">
                <a:solidFill>
                  <a:srgbClr val="017541"/>
                </a:solidFill>
                <a:latin typeface="Arial Black" panose="020B0A04020102020204" pitchFamily="34" charset="0"/>
                <a:cs typeface="Arial" panose="020B0604020202020204" pitchFamily="34" charset="0"/>
              </a:rPr>
              <a:t>CAPÍTULO V</a:t>
            </a:r>
          </a:p>
          <a:p>
            <a:pPr algn="ctr"/>
            <a:endParaRPr lang="es-EC" sz="3200" dirty="0" smtClean="0">
              <a:solidFill>
                <a:srgbClr val="017541"/>
              </a:solidFill>
              <a:latin typeface="Arial Black" panose="020B0A04020102020204" pitchFamily="34" charset="0"/>
              <a:cs typeface="Arial" panose="020B0604020202020204" pitchFamily="34" charset="0"/>
            </a:endParaRPr>
          </a:p>
          <a:p>
            <a:pPr algn="ctr"/>
            <a:r>
              <a:rPr lang="es-EC" sz="4000" dirty="0" smtClean="0">
                <a:solidFill>
                  <a:srgbClr val="017541"/>
                </a:solidFill>
                <a:latin typeface="Arial Black" panose="020B0A04020102020204" pitchFamily="34" charset="0"/>
                <a:cs typeface="Arial" panose="020B0604020202020204" pitchFamily="34" charset="0"/>
              </a:rPr>
              <a:t>ANÁLISIS E INTERPRETACIÓN DE RESULTADOS</a:t>
            </a:r>
            <a:endParaRPr lang="es-EC" sz="4000" dirty="0">
              <a:solidFill>
                <a:srgbClr val="01754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03099887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2700995" y="2208629"/>
            <a:ext cx="7118253" cy="16318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solidFill>
                  <a:srgbClr val="017541"/>
                </a:solidFill>
                <a:latin typeface="Arial" panose="020B0604020202020204" pitchFamily="34" charset="0"/>
                <a:cs typeface="Arial" panose="020B0604020202020204" pitchFamily="34" charset="0"/>
              </a:rPr>
              <a:t>ENCUESTA A DOCENTES</a:t>
            </a:r>
            <a:endParaRPr lang="es-EC" sz="4000" b="1" dirty="0">
              <a:solidFill>
                <a:srgbClr val="01754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003623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ángulo 4"/>
          <p:cNvSpPr/>
          <p:nvPr/>
        </p:nvSpPr>
        <p:spPr>
          <a:xfrm>
            <a:off x="590843" y="826870"/>
            <a:ext cx="11197883" cy="1200329"/>
          </a:xfrm>
          <a:prstGeom prst="rect">
            <a:avLst/>
          </a:prstGeom>
        </p:spPr>
        <p:txBody>
          <a:bodyPr wrap="square">
            <a:spAutoFit/>
          </a:bodyPr>
          <a:lstStyle/>
          <a:p>
            <a:pPr indent="180340" algn="just">
              <a:lnSpc>
                <a:spcPct val="150000"/>
              </a:lnSpc>
              <a:spcAft>
                <a:spcPts val="0"/>
              </a:spcAft>
            </a:pPr>
            <a:r>
              <a:rPr lang="es-ES" sz="2400" b="1" dirty="0">
                <a:solidFill>
                  <a:srgbClr val="017541"/>
                </a:solidFill>
                <a:latin typeface="Arial" panose="020B0604020202020204" pitchFamily="34" charset="0"/>
                <a:ea typeface="Calibri" panose="020F0502020204030204" pitchFamily="34" charset="0"/>
                <a:cs typeface="Times New Roman" panose="02020603050405020304" pitchFamily="18" charset="0"/>
              </a:rPr>
              <a:t>¿Ud. conoce como profesor de la ESMIL, las competencias finales que se establecen para el grado de Subtenientes?</a:t>
            </a:r>
            <a:endParaRPr lang="es-EC" sz="2400" dirty="0">
              <a:solidFill>
                <a:srgbClr val="01754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2874995510"/>
              </p:ext>
            </p:extLst>
          </p:nvPr>
        </p:nvGraphicFramePr>
        <p:xfrm>
          <a:off x="506437" y="3117471"/>
          <a:ext cx="5999871" cy="1892808"/>
        </p:xfrm>
        <a:graphic>
          <a:graphicData uri="http://schemas.openxmlformats.org/drawingml/2006/table">
            <a:tbl>
              <a:tblPr firstRow="1" firstCol="1" bandRow="1">
                <a:tableStyleId>{284E427A-3D55-4303-BF80-6455036E1DE7}</a:tableStyleId>
              </a:tblPr>
              <a:tblGrid>
                <a:gridCol w="683959"/>
                <a:gridCol w="2063860"/>
                <a:gridCol w="1751335"/>
                <a:gridCol w="1500717"/>
              </a:tblGrid>
              <a:tr h="310415">
                <a:tc>
                  <a:txBody>
                    <a:bodyPr/>
                    <a:lstStyle/>
                    <a:p>
                      <a:pPr indent="180340" algn="ctr">
                        <a:lnSpc>
                          <a:spcPct val="115000"/>
                        </a:lnSpc>
                        <a:spcAft>
                          <a:spcPts val="0"/>
                        </a:spcAft>
                      </a:pPr>
                      <a:r>
                        <a:rPr lang="es-ES" sz="1800" dirty="0">
                          <a:effectLst/>
                        </a:rPr>
                        <a:t>N°</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a:effectLst/>
                        </a:rPr>
                        <a:t>Alternativa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a:effectLst/>
                        </a:rPr>
                        <a:t>Frecuencia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a:effectLst/>
                        </a:rPr>
                        <a:t>Porcentaje</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10415">
                <a:tc>
                  <a:txBody>
                    <a:bodyPr/>
                    <a:lstStyle/>
                    <a:p>
                      <a:pPr indent="180340" algn="ctr">
                        <a:lnSpc>
                          <a:spcPct val="115000"/>
                        </a:lnSpc>
                        <a:spcAft>
                          <a:spcPts val="0"/>
                        </a:spcAft>
                      </a:pPr>
                      <a:r>
                        <a:rPr lang="es-ES" sz="1800">
                          <a:effectLst/>
                        </a:rPr>
                        <a:t>1</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S" sz="1800" dirty="0">
                          <a:effectLst/>
                        </a:rPr>
                        <a:t>Totalmente</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a:effectLst/>
                        </a:rPr>
                        <a:t>25</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a:effectLst/>
                        </a:rPr>
                        <a:t>45%</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10415">
                <a:tc>
                  <a:txBody>
                    <a:bodyPr/>
                    <a:lstStyle/>
                    <a:p>
                      <a:pPr indent="180340" algn="ctr">
                        <a:lnSpc>
                          <a:spcPct val="115000"/>
                        </a:lnSpc>
                        <a:spcAft>
                          <a:spcPts val="0"/>
                        </a:spcAft>
                      </a:pPr>
                      <a:r>
                        <a:rPr lang="es-ES" sz="1800">
                          <a:effectLst/>
                        </a:rPr>
                        <a:t>2</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S" sz="1800">
                          <a:effectLst/>
                        </a:rPr>
                        <a:t>En gran parte</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a:effectLst/>
                        </a:rPr>
                        <a:t>27</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a:effectLst/>
                        </a:rPr>
                        <a:t>49%</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10415">
                <a:tc>
                  <a:txBody>
                    <a:bodyPr/>
                    <a:lstStyle/>
                    <a:p>
                      <a:pPr indent="180340" algn="ctr">
                        <a:lnSpc>
                          <a:spcPct val="115000"/>
                        </a:lnSpc>
                        <a:spcAft>
                          <a:spcPts val="0"/>
                        </a:spcAft>
                      </a:pPr>
                      <a:r>
                        <a:rPr lang="es-ES" sz="1800">
                          <a:effectLst/>
                        </a:rPr>
                        <a:t>3</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S" sz="1800">
                          <a:effectLst/>
                        </a:rPr>
                        <a:t>Poco</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a:effectLst/>
                        </a:rPr>
                        <a:t>3</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a:effectLst/>
                        </a:rPr>
                        <a:t>5%</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10415">
                <a:tc>
                  <a:txBody>
                    <a:bodyPr/>
                    <a:lstStyle/>
                    <a:p>
                      <a:pPr indent="180340" algn="ctr">
                        <a:lnSpc>
                          <a:spcPct val="115000"/>
                        </a:lnSpc>
                        <a:spcAft>
                          <a:spcPts val="0"/>
                        </a:spcAft>
                      </a:pPr>
                      <a:r>
                        <a:rPr lang="es-ES" sz="1800">
                          <a:effectLst/>
                        </a:rPr>
                        <a:t>4</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S" sz="1800">
                          <a:effectLst/>
                        </a:rPr>
                        <a:t>Nada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a:effectLst/>
                        </a:rPr>
                        <a:t>0</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a:effectLst/>
                        </a:rPr>
                        <a:t>0%</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10415">
                <a:tc gridSpan="2">
                  <a:txBody>
                    <a:bodyPr/>
                    <a:lstStyle/>
                    <a:p>
                      <a:pPr indent="180340">
                        <a:lnSpc>
                          <a:spcPct val="115000"/>
                        </a:lnSpc>
                        <a:spcAft>
                          <a:spcPts val="0"/>
                        </a:spcAft>
                      </a:pPr>
                      <a:r>
                        <a:rPr lang="es-ES" sz="1800">
                          <a:effectLst/>
                        </a:rPr>
                        <a:t>Total</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a:txBody>
                    <a:bodyPr/>
                    <a:lstStyle/>
                    <a:p>
                      <a:pPr indent="180340" algn="ctr">
                        <a:lnSpc>
                          <a:spcPct val="115000"/>
                        </a:lnSpc>
                        <a:spcAft>
                          <a:spcPts val="0"/>
                        </a:spcAft>
                      </a:pPr>
                      <a:r>
                        <a:rPr lang="es-ES" sz="1800">
                          <a:effectLst/>
                        </a:rPr>
                        <a:t>55</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dirty="0">
                          <a:effectLst/>
                        </a:rPr>
                        <a:t>100%</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8" name="Gráfico 7"/>
          <p:cNvGraphicFramePr>
            <a:graphicFrameLocks/>
          </p:cNvGraphicFramePr>
          <p:nvPr>
            <p:extLst>
              <p:ext uri="{D42A27DB-BD31-4B8C-83A1-F6EECF244321}">
                <p14:modId xmlns:p14="http://schemas.microsoft.com/office/powerpoint/2010/main" val="4005209320"/>
              </p:ext>
            </p:extLst>
          </p:nvPr>
        </p:nvGraphicFramePr>
        <p:xfrm>
          <a:off x="6766560" y="2756932"/>
          <a:ext cx="4330211" cy="27322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50542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769034" y="742463"/>
            <a:ext cx="10668000" cy="1140697"/>
          </a:xfrm>
          <a:prstGeom prst="rect">
            <a:avLst/>
          </a:prstGeom>
        </p:spPr>
        <p:txBody>
          <a:bodyPr wrap="square">
            <a:spAutoFit/>
          </a:bodyPr>
          <a:lstStyle/>
          <a:p>
            <a:pPr indent="180340" algn="just">
              <a:lnSpc>
                <a:spcPct val="150000"/>
              </a:lnSpc>
              <a:spcAft>
                <a:spcPts val="0"/>
              </a:spcAft>
            </a:pPr>
            <a:r>
              <a:rPr lang="es-ES" sz="2400" b="1" dirty="0">
                <a:solidFill>
                  <a:srgbClr val="017541"/>
                </a:solidFill>
                <a:latin typeface="Arial" panose="020B0604020202020204" pitchFamily="34" charset="0"/>
                <a:ea typeface="Calibri" panose="020F0502020204030204" pitchFamily="34" charset="0"/>
                <a:cs typeface="Times New Roman" panose="02020603050405020304" pitchFamily="18" charset="0"/>
              </a:rPr>
              <a:t>¿Considera que las asignaturas que usted dicta en la ESMIL, ayudan a alcanzar las competencias profesionales del militar ecuatoriano?</a:t>
            </a:r>
            <a:endParaRPr lang="es-EC" sz="2400" dirty="0">
              <a:solidFill>
                <a:srgbClr val="01754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058710180"/>
              </p:ext>
            </p:extLst>
          </p:nvPr>
        </p:nvGraphicFramePr>
        <p:xfrm>
          <a:off x="769034" y="3111781"/>
          <a:ext cx="5938276" cy="1892808"/>
        </p:xfrm>
        <a:graphic>
          <a:graphicData uri="http://schemas.openxmlformats.org/drawingml/2006/table">
            <a:tbl>
              <a:tblPr firstRow="1" firstCol="1" bandRow="1">
                <a:tableStyleId>{284E427A-3D55-4303-BF80-6455036E1DE7}</a:tableStyleId>
              </a:tblPr>
              <a:tblGrid>
                <a:gridCol w="555992"/>
                <a:gridCol w="2330223"/>
                <a:gridCol w="1287789"/>
                <a:gridCol w="1764272"/>
              </a:tblGrid>
              <a:tr h="280884">
                <a:tc>
                  <a:txBody>
                    <a:bodyPr/>
                    <a:lstStyle/>
                    <a:p>
                      <a:pPr algn="ctr">
                        <a:lnSpc>
                          <a:spcPct val="115000"/>
                        </a:lnSpc>
                        <a:spcAft>
                          <a:spcPts val="0"/>
                        </a:spcAft>
                      </a:pPr>
                      <a:r>
                        <a:rPr lang="es-ES" sz="1800" dirty="0">
                          <a:effectLst/>
                        </a:rPr>
                        <a:t>N°</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dirty="0">
                          <a:effectLst/>
                        </a:rPr>
                        <a:t>Alternativa</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Frecuencia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Porcentaje</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0884">
                <a:tc>
                  <a:txBody>
                    <a:bodyPr/>
                    <a:lstStyle/>
                    <a:p>
                      <a:pPr algn="ctr">
                        <a:lnSpc>
                          <a:spcPct val="115000"/>
                        </a:lnSpc>
                        <a:spcAft>
                          <a:spcPts val="0"/>
                        </a:spcAft>
                      </a:pPr>
                      <a:r>
                        <a:rPr lang="es-ES" sz="1800">
                          <a:effectLst/>
                        </a:rPr>
                        <a:t>1</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es-ES" sz="1800">
                          <a:effectLst/>
                        </a:rPr>
                        <a:t>Totalmente</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49</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89%</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0884">
                <a:tc>
                  <a:txBody>
                    <a:bodyPr/>
                    <a:lstStyle/>
                    <a:p>
                      <a:pPr algn="ctr">
                        <a:lnSpc>
                          <a:spcPct val="115000"/>
                        </a:lnSpc>
                        <a:spcAft>
                          <a:spcPts val="0"/>
                        </a:spcAft>
                      </a:pPr>
                      <a:r>
                        <a:rPr lang="es-ES" sz="1800">
                          <a:effectLst/>
                        </a:rPr>
                        <a:t>2</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es-ES" sz="1800">
                          <a:effectLst/>
                        </a:rPr>
                        <a:t>En gran parte</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6</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11%</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0884">
                <a:tc>
                  <a:txBody>
                    <a:bodyPr/>
                    <a:lstStyle/>
                    <a:p>
                      <a:pPr algn="ctr">
                        <a:lnSpc>
                          <a:spcPct val="115000"/>
                        </a:lnSpc>
                        <a:spcAft>
                          <a:spcPts val="0"/>
                        </a:spcAft>
                      </a:pPr>
                      <a:r>
                        <a:rPr lang="es-ES" sz="1800">
                          <a:effectLst/>
                        </a:rPr>
                        <a:t>3</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es-ES" sz="1800">
                          <a:effectLst/>
                        </a:rPr>
                        <a:t>Poco</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0</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0%</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0884">
                <a:tc>
                  <a:txBody>
                    <a:bodyPr/>
                    <a:lstStyle/>
                    <a:p>
                      <a:pPr algn="ctr">
                        <a:lnSpc>
                          <a:spcPct val="115000"/>
                        </a:lnSpc>
                        <a:spcAft>
                          <a:spcPts val="0"/>
                        </a:spcAft>
                      </a:pPr>
                      <a:r>
                        <a:rPr lang="es-ES" sz="1800">
                          <a:effectLst/>
                        </a:rPr>
                        <a:t>4</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es-ES" sz="1800">
                          <a:effectLst/>
                        </a:rPr>
                        <a:t>Nada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0</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0%</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0884">
                <a:tc gridSpan="2">
                  <a:txBody>
                    <a:bodyPr/>
                    <a:lstStyle/>
                    <a:p>
                      <a:pPr algn="l">
                        <a:lnSpc>
                          <a:spcPct val="115000"/>
                        </a:lnSpc>
                        <a:spcAft>
                          <a:spcPts val="0"/>
                        </a:spcAft>
                      </a:pPr>
                      <a:r>
                        <a:rPr lang="es-ES" sz="1800">
                          <a:effectLst/>
                        </a:rPr>
                        <a:t>Total</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a:txBody>
                    <a:bodyPr/>
                    <a:lstStyle/>
                    <a:p>
                      <a:pPr algn="ctr">
                        <a:lnSpc>
                          <a:spcPct val="115000"/>
                        </a:lnSpc>
                        <a:spcAft>
                          <a:spcPts val="0"/>
                        </a:spcAft>
                      </a:pPr>
                      <a:r>
                        <a:rPr lang="es-ES" sz="1800">
                          <a:effectLst/>
                        </a:rPr>
                        <a:t>55</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dirty="0">
                          <a:effectLst/>
                        </a:rPr>
                        <a:t>100%</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5" name="Gráfico 4"/>
          <p:cNvGraphicFramePr/>
          <p:nvPr>
            <p:extLst>
              <p:ext uri="{D42A27DB-BD31-4B8C-83A1-F6EECF244321}">
                <p14:modId xmlns:p14="http://schemas.microsoft.com/office/powerpoint/2010/main" val="4209018287"/>
              </p:ext>
            </p:extLst>
          </p:nvPr>
        </p:nvGraphicFramePr>
        <p:xfrm>
          <a:off x="7001168" y="2272370"/>
          <a:ext cx="4632814" cy="31155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774118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643747" y="754352"/>
            <a:ext cx="10610407" cy="586699"/>
          </a:xfrm>
          <a:prstGeom prst="rect">
            <a:avLst/>
          </a:prstGeom>
        </p:spPr>
        <p:txBody>
          <a:bodyPr wrap="square">
            <a:spAutoFit/>
          </a:bodyPr>
          <a:lstStyle/>
          <a:p>
            <a:pPr indent="180340" algn="just">
              <a:lnSpc>
                <a:spcPct val="150000"/>
              </a:lnSpc>
              <a:spcAft>
                <a:spcPts val="0"/>
              </a:spcAft>
            </a:pPr>
            <a:r>
              <a:rPr lang="es-ES" sz="2400" b="1" dirty="0">
                <a:solidFill>
                  <a:srgbClr val="017541"/>
                </a:solidFill>
                <a:latin typeface="Arial" panose="020B0604020202020204" pitchFamily="34" charset="0"/>
                <a:ea typeface="Calibri" panose="020F0502020204030204" pitchFamily="34" charset="0"/>
                <a:cs typeface="Times New Roman" panose="02020603050405020304" pitchFamily="18" charset="0"/>
              </a:rPr>
              <a:t>¿Conoce Ud. los cinco ejes de formación, del KDT de la ESMIL?</a:t>
            </a:r>
            <a:endParaRPr lang="es-EC" sz="2400" dirty="0">
              <a:solidFill>
                <a:srgbClr val="01754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599094142"/>
              </p:ext>
            </p:extLst>
          </p:nvPr>
        </p:nvGraphicFramePr>
        <p:xfrm>
          <a:off x="643747" y="2940148"/>
          <a:ext cx="5683347" cy="1898291"/>
        </p:xfrm>
        <a:graphic>
          <a:graphicData uri="http://schemas.openxmlformats.org/drawingml/2006/table">
            <a:tbl>
              <a:tblPr firstRow="1" firstCol="1" bandRow="1">
                <a:tableStyleId>{284E427A-3D55-4303-BF80-6455036E1DE7}</a:tableStyleId>
              </a:tblPr>
              <a:tblGrid>
                <a:gridCol w="684302"/>
                <a:gridCol w="1889535"/>
                <a:gridCol w="1593950"/>
                <a:gridCol w="1515560"/>
              </a:tblGrid>
              <a:tr h="320951">
                <a:tc>
                  <a:txBody>
                    <a:bodyPr/>
                    <a:lstStyle/>
                    <a:p>
                      <a:pPr indent="180340">
                        <a:lnSpc>
                          <a:spcPct val="115000"/>
                        </a:lnSpc>
                        <a:spcAft>
                          <a:spcPts val="0"/>
                        </a:spcAft>
                      </a:pPr>
                      <a:r>
                        <a:rPr lang="es-ES" sz="1800" dirty="0">
                          <a:effectLst/>
                        </a:rPr>
                        <a:t>N°</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S" sz="1800">
                          <a:effectLst/>
                        </a:rPr>
                        <a:t>Alternativa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a:effectLst/>
                        </a:rPr>
                        <a:t>Frecuencia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a:effectLst/>
                        </a:rPr>
                        <a:t>Porcentaje</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0440">
                <a:tc>
                  <a:txBody>
                    <a:bodyPr/>
                    <a:lstStyle/>
                    <a:p>
                      <a:pPr indent="180340">
                        <a:lnSpc>
                          <a:spcPct val="115000"/>
                        </a:lnSpc>
                        <a:spcAft>
                          <a:spcPts val="0"/>
                        </a:spcAft>
                      </a:pPr>
                      <a:r>
                        <a:rPr lang="es-ES" sz="1800">
                          <a:effectLst/>
                        </a:rPr>
                        <a:t>1</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S" sz="1800">
                          <a:effectLst/>
                        </a:rPr>
                        <a:t>Totalmente</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a:effectLst/>
                        </a:rPr>
                        <a:t>26</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a:effectLst/>
                        </a:rPr>
                        <a:t>47%</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0440">
                <a:tc>
                  <a:txBody>
                    <a:bodyPr/>
                    <a:lstStyle/>
                    <a:p>
                      <a:pPr indent="180340">
                        <a:lnSpc>
                          <a:spcPct val="115000"/>
                        </a:lnSpc>
                        <a:spcAft>
                          <a:spcPts val="0"/>
                        </a:spcAft>
                      </a:pPr>
                      <a:r>
                        <a:rPr lang="es-ES" sz="1800">
                          <a:effectLst/>
                        </a:rPr>
                        <a:t>2</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S" sz="1800">
                          <a:effectLst/>
                        </a:rPr>
                        <a:t>En gran parte</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a:effectLst/>
                        </a:rPr>
                        <a:t>26</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a:effectLst/>
                        </a:rPr>
                        <a:t>47%</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0440">
                <a:tc>
                  <a:txBody>
                    <a:bodyPr/>
                    <a:lstStyle/>
                    <a:p>
                      <a:pPr indent="180340">
                        <a:lnSpc>
                          <a:spcPct val="115000"/>
                        </a:lnSpc>
                        <a:spcAft>
                          <a:spcPts val="0"/>
                        </a:spcAft>
                      </a:pPr>
                      <a:r>
                        <a:rPr lang="es-ES" sz="1800">
                          <a:effectLst/>
                        </a:rPr>
                        <a:t>3</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S" sz="1800">
                          <a:effectLst/>
                        </a:rPr>
                        <a:t>Poco</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a:effectLst/>
                        </a:rPr>
                        <a:t>3</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a:effectLst/>
                        </a:rPr>
                        <a:t>6%</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0440">
                <a:tc>
                  <a:txBody>
                    <a:bodyPr/>
                    <a:lstStyle/>
                    <a:p>
                      <a:pPr indent="180340">
                        <a:lnSpc>
                          <a:spcPct val="115000"/>
                        </a:lnSpc>
                        <a:spcAft>
                          <a:spcPts val="0"/>
                        </a:spcAft>
                      </a:pPr>
                      <a:r>
                        <a:rPr lang="es-ES" sz="1800">
                          <a:effectLst/>
                        </a:rPr>
                        <a:t>4</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S" sz="1800">
                          <a:effectLst/>
                        </a:rPr>
                        <a:t>Nada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a:effectLst/>
                        </a:rPr>
                        <a:t>0</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a:effectLst/>
                        </a:rPr>
                        <a:t>0%</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0440">
                <a:tc gridSpan="2">
                  <a:txBody>
                    <a:bodyPr/>
                    <a:lstStyle/>
                    <a:p>
                      <a:pPr indent="180340">
                        <a:lnSpc>
                          <a:spcPct val="115000"/>
                        </a:lnSpc>
                        <a:spcAft>
                          <a:spcPts val="0"/>
                        </a:spcAft>
                      </a:pPr>
                      <a:r>
                        <a:rPr lang="es-ES" sz="1800">
                          <a:effectLst/>
                        </a:rPr>
                        <a:t>Total </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a:txBody>
                    <a:bodyPr/>
                    <a:lstStyle/>
                    <a:p>
                      <a:pPr indent="180340" algn="ctr">
                        <a:lnSpc>
                          <a:spcPct val="115000"/>
                        </a:lnSpc>
                        <a:spcAft>
                          <a:spcPts val="0"/>
                        </a:spcAft>
                      </a:pPr>
                      <a:r>
                        <a:rPr lang="es-ES" sz="1800">
                          <a:effectLst/>
                        </a:rPr>
                        <a:t>55</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dirty="0">
                          <a:effectLst/>
                        </a:rPr>
                        <a:t>100%</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4" name="Gráfico 3"/>
          <p:cNvGraphicFramePr/>
          <p:nvPr>
            <p:extLst>
              <p:ext uri="{D42A27DB-BD31-4B8C-83A1-F6EECF244321}">
                <p14:modId xmlns:p14="http://schemas.microsoft.com/office/powerpoint/2010/main" val="3432756962"/>
              </p:ext>
            </p:extLst>
          </p:nvPr>
        </p:nvGraphicFramePr>
        <p:xfrm>
          <a:off x="6935226" y="2136018"/>
          <a:ext cx="4811298" cy="3026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5682596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2729132" y="1955409"/>
            <a:ext cx="6682154" cy="2096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smtClean="0">
                <a:solidFill>
                  <a:srgbClr val="017541"/>
                </a:solidFill>
                <a:latin typeface="Arial Black" panose="020B0A04020102020204" pitchFamily="34" charset="0"/>
              </a:rPr>
              <a:t>CAPÍTULO I</a:t>
            </a:r>
          </a:p>
          <a:p>
            <a:pPr algn="ctr"/>
            <a:endParaRPr lang="es-EC" sz="3200" dirty="0" smtClean="0">
              <a:solidFill>
                <a:srgbClr val="017541"/>
              </a:solidFill>
              <a:latin typeface="Arial Black" panose="020B0A04020102020204" pitchFamily="34" charset="0"/>
            </a:endParaRPr>
          </a:p>
          <a:p>
            <a:pPr algn="ctr"/>
            <a:r>
              <a:rPr lang="es-EC" sz="4000" dirty="0" smtClean="0">
                <a:solidFill>
                  <a:srgbClr val="017541"/>
                </a:solidFill>
                <a:latin typeface="Arial Black" panose="020B0A04020102020204" pitchFamily="34" charset="0"/>
              </a:rPr>
              <a:t>EL PROBLEMA</a:t>
            </a:r>
            <a:endParaRPr lang="es-EC" sz="4000" dirty="0">
              <a:solidFill>
                <a:srgbClr val="017541"/>
              </a:solidFill>
              <a:latin typeface="Arial Black" panose="020B0A04020102020204" pitchFamily="34" charset="0"/>
            </a:endParaRPr>
          </a:p>
        </p:txBody>
      </p:sp>
    </p:spTree>
    <p:extLst>
      <p:ext uri="{BB962C8B-B14F-4D97-AF65-F5344CB8AC3E}">
        <p14:creationId xmlns:p14="http://schemas.microsoft.com/office/powerpoint/2010/main" val="34534078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543949" y="629920"/>
            <a:ext cx="10653933" cy="1140697"/>
          </a:xfrm>
          <a:prstGeom prst="rect">
            <a:avLst/>
          </a:prstGeom>
        </p:spPr>
        <p:txBody>
          <a:bodyPr wrap="square">
            <a:spAutoFit/>
          </a:bodyPr>
          <a:lstStyle/>
          <a:p>
            <a:pPr indent="180340" algn="just">
              <a:lnSpc>
                <a:spcPct val="150000"/>
              </a:lnSpc>
              <a:spcAft>
                <a:spcPts val="0"/>
              </a:spcAft>
            </a:pPr>
            <a:r>
              <a:rPr lang="es-ES" sz="2400" b="1" dirty="0">
                <a:solidFill>
                  <a:srgbClr val="017541"/>
                </a:solidFill>
                <a:latin typeface="Arial" panose="020B0604020202020204" pitchFamily="34" charset="0"/>
                <a:ea typeface="Calibri" panose="020F0502020204030204" pitchFamily="34" charset="0"/>
                <a:cs typeface="Times New Roman" panose="02020603050405020304" pitchFamily="18" charset="0"/>
              </a:rPr>
              <a:t>¿Los ejercicios en el terreno y demás actividades extracurriculares ayudan a alcanzar las competencias profesionales militares?</a:t>
            </a:r>
            <a:endParaRPr lang="es-EC" sz="2400" dirty="0">
              <a:solidFill>
                <a:srgbClr val="01754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008991896"/>
              </p:ext>
            </p:extLst>
          </p:nvPr>
        </p:nvGraphicFramePr>
        <p:xfrm>
          <a:off x="752496" y="3001902"/>
          <a:ext cx="5296611" cy="1892808"/>
        </p:xfrm>
        <a:graphic>
          <a:graphicData uri="http://schemas.openxmlformats.org/drawingml/2006/table">
            <a:tbl>
              <a:tblPr firstRow="1" firstCol="1" bandRow="1">
                <a:tableStyleId>{284E427A-3D55-4303-BF80-6455036E1DE7}</a:tableStyleId>
              </a:tblPr>
              <a:tblGrid>
                <a:gridCol w="642358"/>
                <a:gridCol w="1808112"/>
                <a:gridCol w="1275856"/>
                <a:gridCol w="1570285"/>
              </a:tblGrid>
              <a:tr h="215900">
                <a:tc>
                  <a:txBody>
                    <a:bodyPr/>
                    <a:lstStyle/>
                    <a:p>
                      <a:pPr indent="180340">
                        <a:lnSpc>
                          <a:spcPct val="115000"/>
                        </a:lnSpc>
                        <a:spcAft>
                          <a:spcPts val="0"/>
                        </a:spcAft>
                      </a:pPr>
                      <a:r>
                        <a:rPr lang="es-ES" sz="1800">
                          <a:effectLst/>
                        </a:rPr>
                        <a:t>N°</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S" sz="1800">
                          <a:effectLst/>
                        </a:rPr>
                        <a:t>Alternativa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ES" sz="1800">
                          <a:effectLst/>
                        </a:rPr>
                        <a:t>Frecuencia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S" sz="1800">
                          <a:effectLst/>
                        </a:rPr>
                        <a:t>Porcentaje</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5900">
                <a:tc>
                  <a:txBody>
                    <a:bodyPr/>
                    <a:lstStyle/>
                    <a:p>
                      <a:pPr indent="180340">
                        <a:lnSpc>
                          <a:spcPct val="115000"/>
                        </a:lnSpc>
                        <a:spcAft>
                          <a:spcPts val="0"/>
                        </a:spcAft>
                      </a:pPr>
                      <a:r>
                        <a:rPr lang="es-ES" sz="1800">
                          <a:effectLst/>
                        </a:rPr>
                        <a:t>1</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S" sz="1800">
                          <a:effectLst/>
                        </a:rPr>
                        <a:t>Totalmente</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S" sz="1800">
                          <a:effectLst/>
                        </a:rPr>
                        <a:t>25</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dirty="0">
                          <a:effectLst/>
                        </a:rPr>
                        <a:t>45</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5900">
                <a:tc>
                  <a:txBody>
                    <a:bodyPr/>
                    <a:lstStyle/>
                    <a:p>
                      <a:pPr indent="180340">
                        <a:lnSpc>
                          <a:spcPct val="115000"/>
                        </a:lnSpc>
                        <a:spcAft>
                          <a:spcPts val="0"/>
                        </a:spcAft>
                      </a:pPr>
                      <a:r>
                        <a:rPr lang="es-ES" sz="1800">
                          <a:effectLst/>
                        </a:rPr>
                        <a:t>2</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S" sz="1800">
                          <a:effectLst/>
                        </a:rPr>
                        <a:t>En gran parte</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S" sz="1800">
                          <a:effectLst/>
                        </a:rPr>
                        <a:t>27</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dirty="0">
                          <a:effectLst/>
                        </a:rPr>
                        <a:t>49</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5900">
                <a:tc>
                  <a:txBody>
                    <a:bodyPr/>
                    <a:lstStyle/>
                    <a:p>
                      <a:pPr indent="180340">
                        <a:lnSpc>
                          <a:spcPct val="115000"/>
                        </a:lnSpc>
                        <a:spcAft>
                          <a:spcPts val="0"/>
                        </a:spcAft>
                      </a:pPr>
                      <a:r>
                        <a:rPr lang="es-ES" sz="1800">
                          <a:effectLst/>
                        </a:rPr>
                        <a:t>3</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S" sz="1800">
                          <a:effectLst/>
                        </a:rPr>
                        <a:t>Poco</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S" sz="1800">
                          <a:effectLst/>
                        </a:rPr>
                        <a:t>3</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dirty="0">
                          <a:effectLst/>
                        </a:rPr>
                        <a:t>5</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5900">
                <a:tc>
                  <a:txBody>
                    <a:bodyPr/>
                    <a:lstStyle/>
                    <a:p>
                      <a:pPr indent="180340">
                        <a:lnSpc>
                          <a:spcPct val="115000"/>
                        </a:lnSpc>
                        <a:spcAft>
                          <a:spcPts val="0"/>
                        </a:spcAft>
                      </a:pPr>
                      <a:r>
                        <a:rPr lang="es-ES" sz="1800">
                          <a:effectLst/>
                        </a:rPr>
                        <a:t>4</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S" sz="1800">
                          <a:effectLst/>
                        </a:rPr>
                        <a:t>Nada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S" sz="1800">
                          <a:effectLst/>
                        </a:rPr>
                        <a:t>0</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dirty="0">
                          <a:effectLst/>
                        </a:rPr>
                        <a:t>0</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5900">
                <a:tc gridSpan="2">
                  <a:txBody>
                    <a:bodyPr/>
                    <a:lstStyle/>
                    <a:p>
                      <a:pPr indent="180340">
                        <a:lnSpc>
                          <a:spcPct val="115000"/>
                        </a:lnSpc>
                        <a:spcAft>
                          <a:spcPts val="0"/>
                        </a:spcAft>
                      </a:pPr>
                      <a:r>
                        <a:rPr lang="es-ES" sz="1800">
                          <a:effectLst/>
                        </a:rPr>
                        <a:t>Total </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a:txBody>
                    <a:bodyPr/>
                    <a:lstStyle/>
                    <a:p>
                      <a:pPr indent="180340">
                        <a:lnSpc>
                          <a:spcPct val="115000"/>
                        </a:lnSpc>
                        <a:spcAft>
                          <a:spcPts val="0"/>
                        </a:spcAft>
                      </a:pPr>
                      <a:r>
                        <a:rPr lang="es-ES" sz="1800">
                          <a:effectLst/>
                        </a:rPr>
                        <a:t>55</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dirty="0">
                          <a:effectLst/>
                        </a:rPr>
                        <a:t>100</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4" name="Gráfico 3"/>
          <p:cNvGraphicFramePr>
            <a:graphicFrameLocks/>
          </p:cNvGraphicFramePr>
          <p:nvPr>
            <p:extLst>
              <p:ext uri="{D42A27DB-BD31-4B8C-83A1-F6EECF244321}">
                <p14:modId xmlns:p14="http://schemas.microsoft.com/office/powerpoint/2010/main" val="2550773576"/>
              </p:ext>
            </p:extLst>
          </p:nvPr>
        </p:nvGraphicFramePr>
        <p:xfrm>
          <a:off x="6457071" y="2813540"/>
          <a:ext cx="4543865" cy="30104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92186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740899" y="392947"/>
            <a:ext cx="10836812" cy="1694695"/>
          </a:xfrm>
          <a:prstGeom prst="rect">
            <a:avLst/>
          </a:prstGeom>
        </p:spPr>
        <p:txBody>
          <a:bodyPr wrap="square">
            <a:spAutoFit/>
          </a:bodyPr>
          <a:lstStyle/>
          <a:p>
            <a:pPr indent="180340" algn="just">
              <a:lnSpc>
                <a:spcPct val="150000"/>
              </a:lnSpc>
              <a:spcAft>
                <a:spcPts val="0"/>
              </a:spcAft>
            </a:pPr>
            <a:r>
              <a:rPr lang="es-ES" sz="2400" b="1" dirty="0">
                <a:solidFill>
                  <a:srgbClr val="017541"/>
                </a:solidFill>
                <a:latin typeface="Arial" panose="020B0604020202020204" pitchFamily="34" charset="0"/>
                <a:ea typeface="Calibri" panose="020F0502020204030204" pitchFamily="34" charset="0"/>
                <a:cs typeface="Times New Roman" panose="02020603050405020304" pitchFamily="18" charset="0"/>
              </a:rPr>
              <a:t>¿Las  distintas disciplinas deportivas que se practican en la ESMIL ayudan a los cadetes a obtener un buen estado físico, que le permite alcanzar sus competencias profesionales?</a:t>
            </a:r>
            <a:endParaRPr lang="es-EC" sz="2400" dirty="0">
              <a:solidFill>
                <a:srgbClr val="01754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746487098"/>
              </p:ext>
            </p:extLst>
          </p:nvPr>
        </p:nvGraphicFramePr>
        <p:xfrm>
          <a:off x="740899" y="2890679"/>
          <a:ext cx="5364479" cy="1892808"/>
        </p:xfrm>
        <a:graphic>
          <a:graphicData uri="http://schemas.openxmlformats.org/drawingml/2006/table">
            <a:tbl>
              <a:tblPr firstRow="1" firstCol="1" bandRow="1">
                <a:tableStyleId>{284E427A-3D55-4303-BF80-6455036E1DE7}</a:tableStyleId>
              </a:tblPr>
              <a:tblGrid>
                <a:gridCol w="572622"/>
                <a:gridCol w="2114357"/>
                <a:gridCol w="1338750"/>
                <a:gridCol w="1338750"/>
              </a:tblGrid>
              <a:tr h="187325">
                <a:tc>
                  <a:txBody>
                    <a:bodyPr/>
                    <a:lstStyle/>
                    <a:p>
                      <a:pPr indent="180340" algn="just">
                        <a:lnSpc>
                          <a:spcPct val="115000"/>
                        </a:lnSpc>
                        <a:spcAft>
                          <a:spcPts val="0"/>
                        </a:spcAft>
                      </a:pPr>
                      <a:r>
                        <a:rPr lang="es-ES" sz="1800">
                          <a:effectLst/>
                        </a:rPr>
                        <a:t>N°</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15000"/>
                        </a:lnSpc>
                        <a:spcAft>
                          <a:spcPts val="0"/>
                        </a:spcAft>
                      </a:pPr>
                      <a:r>
                        <a:rPr lang="es-ES" sz="1800">
                          <a:effectLst/>
                        </a:rPr>
                        <a:t>Alternativa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15000"/>
                        </a:lnSpc>
                        <a:spcAft>
                          <a:spcPts val="0"/>
                        </a:spcAft>
                      </a:pPr>
                      <a:r>
                        <a:rPr lang="es-ES" sz="1800">
                          <a:effectLst/>
                        </a:rPr>
                        <a:t>Frecuencia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15000"/>
                        </a:lnSpc>
                        <a:spcAft>
                          <a:spcPts val="0"/>
                        </a:spcAft>
                      </a:pPr>
                      <a:r>
                        <a:rPr lang="es-ES" sz="1800">
                          <a:effectLst/>
                        </a:rPr>
                        <a:t>Porcentaje</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7325">
                <a:tc>
                  <a:txBody>
                    <a:bodyPr/>
                    <a:lstStyle/>
                    <a:p>
                      <a:pPr indent="180340" algn="just">
                        <a:lnSpc>
                          <a:spcPct val="115000"/>
                        </a:lnSpc>
                        <a:spcAft>
                          <a:spcPts val="0"/>
                        </a:spcAft>
                      </a:pPr>
                      <a:r>
                        <a:rPr lang="es-ES" sz="1800">
                          <a:effectLst/>
                        </a:rPr>
                        <a:t>1</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15000"/>
                        </a:lnSpc>
                        <a:spcAft>
                          <a:spcPts val="0"/>
                        </a:spcAft>
                      </a:pPr>
                      <a:r>
                        <a:rPr lang="es-ES" sz="1800">
                          <a:effectLst/>
                        </a:rPr>
                        <a:t>Totalmente</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15000"/>
                        </a:lnSpc>
                        <a:spcAft>
                          <a:spcPts val="0"/>
                        </a:spcAft>
                      </a:pPr>
                      <a:r>
                        <a:rPr lang="es-ES" sz="1800">
                          <a:effectLst/>
                        </a:rPr>
                        <a:t>26</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15000"/>
                        </a:lnSpc>
                        <a:spcAft>
                          <a:spcPts val="0"/>
                        </a:spcAft>
                      </a:pPr>
                      <a:r>
                        <a:rPr lang="es-ES" sz="1800">
                          <a:effectLst/>
                        </a:rPr>
                        <a:t>47</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7325">
                <a:tc>
                  <a:txBody>
                    <a:bodyPr/>
                    <a:lstStyle/>
                    <a:p>
                      <a:pPr indent="180340" algn="just">
                        <a:lnSpc>
                          <a:spcPct val="115000"/>
                        </a:lnSpc>
                        <a:spcAft>
                          <a:spcPts val="0"/>
                        </a:spcAft>
                      </a:pPr>
                      <a:r>
                        <a:rPr lang="es-ES" sz="1800">
                          <a:effectLst/>
                        </a:rPr>
                        <a:t>2</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15000"/>
                        </a:lnSpc>
                        <a:spcAft>
                          <a:spcPts val="0"/>
                        </a:spcAft>
                      </a:pPr>
                      <a:r>
                        <a:rPr lang="es-ES" sz="1800">
                          <a:effectLst/>
                        </a:rPr>
                        <a:t>En gran parte</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15000"/>
                        </a:lnSpc>
                        <a:spcAft>
                          <a:spcPts val="0"/>
                        </a:spcAft>
                      </a:pPr>
                      <a:r>
                        <a:rPr lang="es-ES" sz="1800">
                          <a:effectLst/>
                        </a:rPr>
                        <a:t>27</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15000"/>
                        </a:lnSpc>
                        <a:spcAft>
                          <a:spcPts val="0"/>
                        </a:spcAft>
                      </a:pPr>
                      <a:r>
                        <a:rPr lang="es-ES" sz="1800">
                          <a:effectLst/>
                        </a:rPr>
                        <a:t>49</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7325">
                <a:tc>
                  <a:txBody>
                    <a:bodyPr/>
                    <a:lstStyle/>
                    <a:p>
                      <a:pPr indent="180340" algn="just">
                        <a:lnSpc>
                          <a:spcPct val="115000"/>
                        </a:lnSpc>
                        <a:spcAft>
                          <a:spcPts val="0"/>
                        </a:spcAft>
                      </a:pPr>
                      <a:r>
                        <a:rPr lang="es-ES" sz="1800">
                          <a:effectLst/>
                        </a:rPr>
                        <a:t>3</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15000"/>
                        </a:lnSpc>
                        <a:spcAft>
                          <a:spcPts val="0"/>
                        </a:spcAft>
                      </a:pPr>
                      <a:r>
                        <a:rPr lang="es-ES" sz="1800">
                          <a:effectLst/>
                        </a:rPr>
                        <a:t>Poco</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15000"/>
                        </a:lnSpc>
                        <a:spcAft>
                          <a:spcPts val="0"/>
                        </a:spcAft>
                      </a:pPr>
                      <a:r>
                        <a:rPr lang="es-ES" sz="1800">
                          <a:effectLst/>
                        </a:rPr>
                        <a:t>2</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15000"/>
                        </a:lnSpc>
                        <a:spcAft>
                          <a:spcPts val="0"/>
                        </a:spcAft>
                      </a:pPr>
                      <a:r>
                        <a:rPr lang="es-ES" sz="1800">
                          <a:effectLst/>
                        </a:rPr>
                        <a:t>4</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7325">
                <a:tc>
                  <a:txBody>
                    <a:bodyPr/>
                    <a:lstStyle/>
                    <a:p>
                      <a:pPr indent="180340" algn="just">
                        <a:lnSpc>
                          <a:spcPct val="115000"/>
                        </a:lnSpc>
                        <a:spcAft>
                          <a:spcPts val="0"/>
                        </a:spcAft>
                      </a:pPr>
                      <a:r>
                        <a:rPr lang="es-ES" sz="1800">
                          <a:effectLst/>
                        </a:rPr>
                        <a:t>4</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15000"/>
                        </a:lnSpc>
                        <a:spcAft>
                          <a:spcPts val="0"/>
                        </a:spcAft>
                      </a:pPr>
                      <a:r>
                        <a:rPr lang="es-ES" sz="1800">
                          <a:effectLst/>
                        </a:rPr>
                        <a:t>Nada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15000"/>
                        </a:lnSpc>
                        <a:spcAft>
                          <a:spcPts val="0"/>
                        </a:spcAft>
                      </a:pPr>
                      <a:r>
                        <a:rPr lang="es-ES" sz="1800">
                          <a:effectLst/>
                        </a:rPr>
                        <a:t>0</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15000"/>
                        </a:lnSpc>
                        <a:spcAft>
                          <a:spcPts val="0"/>
                        </a:spcAft>
                      </a:pPr>
                      <a:r>
                        <a:rPr lang="es-ES" sz="1800">
                          <a:effectLst/>
                        </a:rPr>
                        <a:t>0</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7325">
                <a:tc gridSpan="2">
                  <a:txBody>
                    <a:bodyPr/>
                    <a:lstStyle/>
                    <a:p>
                      <a:pPr indent="180340" algn="just">
                        <a:lnSpc>
                          <a:spcPct val="115000"/>
                        </a:lnSpc>
                        <a:spcAft>
                          <a:spcPts val="0"/>
                        </a:spcAft>
                      </a:pPr>
                      <a:r>
                        <a:rPr lang="es-ES" sz="1800">
                          <a:effectLst/>
                        </a:rPr>
                        <a:t>Total </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a:txBody>
                    <a:bodyPr/>
                    <a:lstStyle/>
                    <a:p>
                      <a:pPr indent="180340" algn="ctr">
                        <a:lnSpc>
                          <a:spcPct val="115000"/>
                        </a:lnSpc>
                        <a:spcAft>
                          <a:spcPts val="0"/>
                        </a:spcAft>
                      </a:pPr>
                      <a:r>
                        <a:rPr lang="es-ES" sz="1800" dirty="0">
                          <a:effectLst/>
                        </a:rPr>
                        <a:t>55</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15000"/>
                        </a:lnSpc>
                        <a:spcAft>
                          <a:spcPts val="0"/>
                        </a:spcAft>
                      </a:pPr>
                      <a:r>
                        <a:rPr lang="es-ES" sz="1800" dirty="0">
                          <a:effectLst/>
                        </a:rPr>
                        <a:t>100</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4" name="Gráfico 3"/>
          <p:cNvGraphicFramePr>
            <a:graphicFrameLocks/>
          </p:cNvGraphicFramePr>
          <p:nvPr>
            <p:extLst>
              <p:ext uri="{D42A27DB-BD31-4B8C-83A1-F6EECF244321}">
                <p14:modId xmlns:p14="http://schemas.microsoft.com/office/powerpoint/2010/main" val="1985657654"/>
              </p:ext>
            </p:extLst>
          </p:nvPr>
        </p:nvGraphicFramePr>
        <p:xfrm>
          <a:off x="6777843" y="2400519"/>
          <a:ext cx="4631055" cy="29311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8105116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543950" y="384630"/>
            <a:ext cx="11329181" cy="1694695"/>
          </a:xfrm>
          <a:prstGeom prst="rect">
            <a:avLst/>
          </a:prstGeom>
        </p:spPr>
        <p:txBody>
          <a:bodyPr wrap="square">
            <a:spAutoFit/>
          </a:bodyPr>
          <a:lstStyle/>
          <a:p>
            <a:pPr>
              <a:lnSpc>
                <a:spcPct val="150000"/>
              </a:lnSpc>
            </a:pPr>
            <a:r>
              <a:rPr lang="es-ES" sz="2400" b="1" dirty="0">
                <a:solidFill>
                  <a:srgbClr val="017541"/>
                </a:solidFill>
                <a:latin typeface="Arial" panose="020B0604020202020204" pitchFamily="34" charset="0"/>
                <a:ea typeface="Calibri" panose="020F0502020204030204" pitchFamily="34" charset="0"/>
              </a:rPr>
              <a:t>¿Las estrategias Metodológicas que utilizan los instructores Militares y docentes de la ESMIL ayudan a alcanzar las competencias profesionales militares? </a:t>
            </a:r>
            <a:endParaRPr lang="es-EC" sz="2400" dirty="0">
              <a:solidFill>
                <a:srgbClr val="017541"/>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3122551512"/>
              </p:ext>
            </p:extLst>
          </p:nvPr>
        </p:nvGraphicFramePr>
        <p:xfrm>
          <a:off x="543950" y="2726702"/>
          <a:ext cx="6398847" cy="1892808"/>
        </p:xfrm>
        <a:graphic>
          <a:graphicData uri="http://schemas.openxmlformats.org/drawingml/2006/table">
            <a:tbl>
              <a:tblPr firstRow="1" firstCol="1" bandRow="1">
                <a:tableStyleId>{284E427A-3D55-4303-BF80-6455036E1DE7}</a:tableStyleId>
              </a:tblPr>
              <a:tblGrid>
                <a:gridCol w="690820"/>
                <a:gridCol w="2162969"/>
                <a:gridCol w="1631852"/>
                <a:gridCol w="1913206"/>
              </a:tblGrid>
              <a:tr h="281759">
                <a:tc>
                  <a:txBody>
                    <a:bodyPr/>
                    <a:lstStyle/>
                    <a:p>
                      <a:pPr indent="180340" algn="ctr">
                        <a:lnSpc>
                          <a:spcPct val="115000"/>
                        </a:lnSpc>
                        <a:spcAft>
                          <a:spcPts val="0"/>
                        </a:spcAft>
                      </a:pPr>
                      <a:r>
                        <a:rPr lang="es-ES" sz="1800">
                          <a:effectLst/>
                        </a:rPr>
                        <a:t>N°</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15000"/>
                        </a:lnSpc>
                        <a:spcAft>
                          <a:spcPts val="0"/>
                        </a:spcAft>
                      </a:pPr>
                      <a:r>
                        <a:rPr lang="es-ES" sz="1800">
                          <a:effectLst/>
                        </a:rPr>
                        <a:t>Alternativa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15000"/>
                        </a:lnSpc>
                        <a:spcAft>
                          <a:spcPts val="0"/>
                        </a:spcAft>
                      </a:pPr>
                      <a:r>
                        <a:rPr lang="es-ES" sz="1800">
                          <a:effectLst/>
                        </a:rPr>
                        <a:t>Frecuencia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15000"/>
                        </a:lnSpc>
                        <a:spcAft>
                          <a:spcPts val="0"/>
                        </a:spcAft>
                      </a:pPr>
                      <a:r>
                        <a:rPr lang="es-ES" sz="1800">
                          <a:effectLst/>
                        </a:rPr>
                        <a:t>Porcentaje</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1759">
                <a:tc>
                  <a:txBody>
                    <a:bodyPr/>
                    <a:lstStyle/>
                    <a:p>
                      <a:pPr indent="180340" algn="ctr">
                        <a:lnSpc>
                          <a:spcPct val="115000"/>
                        </a:lnSpc>
                        <a:spcAft>
                          <a:spcPts val="0"/>
                        </a:spcAft>
                      </a:pPr>
                      <a:r>
                        <a:rPr lang="es-ES" sz="1800">
                          <a:effectLst/>
                        </a:rPr>
                        <a:t>1</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115000"/>
                        </a:lnSpc>
                        <a:spcAft>
                          <a:spcPts val="0"/>
                        </a:spcAft>
                      </a:pPr>
                      <a:r>
                        <a:rPr lang="es-ES" sz="1800" dirty="0">
                          <a:effectLst/>
                        </a:rPr>
                        <a:t>Totalmente</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15000"/>
                        </a:lnSpc>
                        <a:spcAft>
                          <a:spcPts val="0"/>
                        </a:spcAft>
                      </a:pPr>
                      <a:r>
                        <a:rPr lang="es-ES" sz="1800">
                          <a:effectLst/>
                        </a:rPr>
                        <a:t>29</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15000"/>
                        </a:lnSpc>
                        <a:spcAft>
                          <a:spcPts val="0"/>
                        </a:spcAft>
                      </a:pPr>
                      <a:r>
                        <a:rPr lang="es-ES" sz="1800">
                          <a:effectLst/>
                        </a:rPr>
                        <a:t>53</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1759">
                <a:tc>
                  <a:txBody>
                    <a:bodyPr/>
                    <a:lstStyle/>
                    <a:p>
                      <a:pPr indent="180340" algn="ctr">
                        <a:lnSpc>
                          <a:spcPct val="115000"/>
                        </a:lnSpc>
                        <a:spcAft>
                          <a:spcPts val="0"/>
                        </a:spcAft>
                      </a:pPr>
                      <a:r>
                        <a:rPr lang="es-ES" sz="1800">
                          <a:effectLst/>
                        </a:rPr>
                        <a:t>2</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115000"/>
                        </a:lnSpc>
                        <a:spcAft>
                          <a:spcPts val="0"/>
                        </a:spcAft>
                      </a:pPr>
                      <a:r>
                        <a:rPr lang="es-ES" sz="1800" dirty="0">
                          <a:effectLst/>
                        </a:rPr>
                        <a:t>En gran parte</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15000"/>
                        </a:lnSpc>
                        <a:spcAft>
                          <a:spcPts val="0"/>
                        </a:spcAft>
                      </a:pPr>
                      <a:r>
                        <a:rPr lang="es-ES" sz="1800">
                          <a:effectLst/>
                        </a:rPr>
                        <a:t>21</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15000"/>
                        </a:lnSpc>
                        <a:spcAft>
                          <a:spcPts val="0"/>
                        </a:spcAft>
                      </a:pPr>
                      <a:r>
                        <a:rPr lang="es-ES" sz="1800">
                          <a:effectLst/>
                        </a:rPr>
                        <a:t>38</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1759">
                <a:tc>
                  <a:txBody>
                    <a:bodyPr/>
                    <a:lstStyle/>
                    <a:p>
                      <a:pPr indent="180340" algn="ctr">
                        <a:lnSpc>
                          <a:spcPct val="115000"/>
                        </a:lnSpc>
                        <a:spcAft>
                          <a:spcPts val="0"/>
                        </a:spcAft>
                      </a:pPr>
                      <a:r>
                        <a:rPr lang="es-ES" sz="1800">
                          <a:effectLst/>
                        </a:rPr>
                        <a:t>3</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115000"/>
                        </a:lnSpc>
                        <a:spcAft>
                          <a:spcPts val="0"/>
                        </a:spcAft>
                      </a:pPr>
                      <a:r>
                        <a:rPr lang="es-ES" sz="1800" dirty="0">
                          <a:effectLst/>
                        </a:rPr>
                        <a:t>Poco</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15000"/>
                        </a:lnSpc>
                        <a:spcAft>
                          <a:spcPts val="0"/>
                        </a:spcAft>
                      </a:pPr>
                      <a:r>
                        <a:rPr lang="es-ES" sz="1800">
                          <a:effectLst/>
                        </a:rPr>
                        <a:t>5</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15000"/>
                        </a:lnSpc>
                        <a:spcAft>
                          <a:spcPts val="0"/>
                        </a:spcAft>
                      </a:pPr>
                      <a:r>
                        <a:rPr lang="es-ES" sz="1800">
                          <a:effectLst/>
                        </a:rPr>
                        <a:t>9</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1759">
                <a:tc>
                  <a:txBody>
                    <a:bodyPr/>
                    <a:lstStyle/>
                    <a:p>
                      <a:pPr indent="180340" algn="ctr">
                        <a:lnSpc>
                          <a:spcPct val="115000"/>
                        </a:lnSpc>
                        <a:spcAft>
                          <a:spcPts val="0"/>
                        </a:spcAft>
                      </a:pPr>
                      <a:r>
                        <a:rPr lang="es-ES" sz="1800">
                          <a:effectLst/>
                        </a:rPr>
                        <a:t>4</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115000"/>
                        </a:lnSpc>
                        <a:spcAft>
                          <a:spcPts val="0"/>
                        </a:spcAft>
                      </a:pPr>
                      <a:r>
                        <a:rPr lang="es-ES" sz="1800" dirty="0">
                          <a:effectLst/>
                        </a:rPr>
                        <a:t>Nada</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15000"/>
                        </a:lnSpc>
                        <a:spcAft>
                          <a:spcPts val="0"/>
                        </a:spcAft>
                      </a:pPr>
                      <a:r>
                        <a:rPr lang="es-ES" sz="1800">
                          <a:effectLst/>
                        </a:rPr>
                        <a:t>0</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15000"/>
                        </a:lnSpc>
                        <a:spcAft>
                          <a:spcPts val="0"/>
                        </a:spcAft>
                      </a:pPr>
                      <a:r>
                        <a:rPr lang="es-ES" sz="1800">
                          <a:effectLst/>
                        </a:rPr>
                        <a:t>0</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1759">
                <a:tc gridSpan="2">
                  <a:txBody>
                    <a:bodyPr/>
                    <a:lstStyle/>
                    <a:p>
                      <a:pPr indent="180340" algn="l">
                        <a:lnSpc>
                          <a:spcPct val="115000"/>
                        </a:lnSpc>
                        <a:spcAft>
                          <a:spcPts val="0"/>
                        </a:spcAft>
                      </a:pPr>
                      <a:r>
                        <a:rPr lang="es-ES" sz="1800" dirty="0">
                          <a:effectLst/>
                        </a:rPr>
                        <a:t>Total </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a:txBody>
                    <a:bodyPr/>
                    <a:lstStyle/>
                    <a:p>
                      <a:pPr indent="180340" algn="ctr">
                        <a:lnSpc>
                          <a:spcPct val="115000"/>
                        </a:lnSpc>
                        <a:spcAft>
                          <a:spcPts val="0"/>
                        </a:spcAft>
                      </a:pPr>
                      <a:r>
                        <a:rPr lang="es-ES" sz="1800">
                          <a:effectLst/>
                        </a:rPr>
                        <a:t>55</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15000"/>
                        </a:lnSpc>
                        <a:spcAft>
                          <a:spcPts val="0"/>
                        </a:spcAft>
                      </a:pPr>
                      <a:r>
                        <a:rPr lang="es-ES" sz="1800" dirty="0">
                          <a:effectLst/>
                        </a:rPr>
                        <a:t>100</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4" name="Gráfico 3"/>
          <p:cNvGraphicFramePr>
            <a:graphicFrameLocks/>
          </p:cNvGraphicFramePr>
          <p:nvPr>
            <p:extLst>
              <p:ext uri="{D42A27DB-BD31-4B8C-83A1-F6EECF244321}">
                <p14:modId xmlns:p14="http://schemas.microsoft.com/office/powerpoint/2010/main" val="3230817990"/>
              </p:ext>
            </p:extLst>
          </p:nvPr>
        </p:nvGraphicFramePr>
        <p:xfrm>
          <a:off x="7411401" y="2079325"/>
          <a:ext cx="4208511" cy="30397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28816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698695" y="547299"/>
            <a:ext cx="11493305" cy="1140697"/>
          </a:xfrm>
          <a:prstGeom prst="rect">
            <a:avLst/>
          </a:prstGeom>
        </p:spPr>
        <p:txBody>
          <a:bodyPr wrap="square">
            <a:spAutoFit/>
          </a:bodyPr>
          <a:lstStyle/>
          <a:p>
            <a:pPr>
              <a:lnSpc>
                <a:spcPct val="150000"/>
              </a:lnSpc>
            </a:pPr>
            <a:r>
              <a:rPr lang="es-ES" sz="2400" b="1" dirty="0">
                <a:solidFill>
                  <a:srgbClr val="017541"/>
                </a:solidFill>
                <a:latin typeface="Arial" panose="020B0604020202020204" pitchFamily="34" charset="0"/>
                <a:ea typeface="Calibri" panose="020F0502020204030204" pitchFamily="34" charset="0"/>
              </a:rPr>
              <a:t>¿Utiliza técnicas para la motivación durante el desarrollo  del proceso de clases? </a:t>
            </a:r>
            <a:endParaRPr lang="es-EC" sz="2400" dirty="0">
              <a:solidFill>
                <a:srgbClr val="017541"/>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3387789742"/>
              </p:ext>
            </p:extLst>
          </p:nvPr>
        </p:nvGraphicFramePr>
        <p:xfrm>
          <a:off x="698695" y="2568832"/>
          <a:ext cx="5941255" cy="2201965"/>
        </p:xfrm>
        <a:graphic>
          <a:graphicData uri="http://schemas.openxmlformats.org/drawingml/2006/table">
            <a:tbl>
              <a:tblPr firstRow="1" firstCol="1" bandRow="1">
                <a:tableStyleId>{284E427A-3D55-4303-BF80-6455036E1DE7}</a:tableStyleId>
              </a:tblPr>
              <a:tblGrid>
                <a:gridCol w="810255"/>
                <a:gridCol w="1703353"/>
                <a:gridCol w="1563007"/>
                <a:gridCol w="1864640"/>
              </a:tblGrid>
              <a:tr h="580772">
                <a:tc>
                  <a:txBody>
                    <a:bodyPr/>
                    <a:lstStyle/>
                    <a:p>
                      <a:pPr indent="180340" algn="ctr">
                        <a:lnSpc>
                          <a:spcPct val="115000"/>
                        </a:lnSpc>
                        <a:spcAft>
                          <a:spcPts val="0"/>
                        </a:spcAft>
                      </a:pPr>
                      <a:r>
                        <a:rPr lang="es-ES" sz="1800" dirty="0">
                          <a:effectLst/>
                        </a:rPr>
                        <a:t>N°</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dirty="0">
                          <a:effectLst/>
                        </a:rPr>
                        <a:t>Alternativa</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Frecuencia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Porcentaje</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0387">
                <a:tc>
                  <a:txBody>
                    <a:bodyPr/>
                    <a:lstStyle/>
                    <a:p>
                      <a:pPr indent="180340">
                        <a:lnSpc>
                          <a:spcPct val="115000"/>
                        </a:lnSpc>
                        <a:spcAft>
                          <a:spcPts val="0"/>
                        </a:spcAft>
                      </a:pPr>
                      <a:r>
                        <a:rPr lang="es-ES" sz="1800">
                          <a:effectLst/>
                        </a:rPr>
                        <a:t>1</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S" sz="1800">
                          <a:effectLst/>
                        </a:rPr>
                        <a:t>Totalmente</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a:effectLst/>
                        </a:rPr>
                        <a:t>7</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a:effectLst/>
                        </a:rPr>
                        <a:t>13</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59321">
                <a:tc>
                  <a:txBody>
                    <a:bodyPr/>
                    <a:lstStyle/>
                    <a:p>
                      <a:pPr indent="180340">
                        <a:lnSpc>
                          <a:spcPct val="100000"/>
                        </a:lnSpc>
                        <a:spcAft>
                          <a:spcPts val="0"/>
                        </a:spcAft>
                      </a:pPr>
                      <a:r>
                        <a:rPr lang="es-ES" sz="1800" dirty="0">
                          <a:effectLst/>
                        </a:rPr>
                        <a:t>2</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S" sz="1800">
                          <a:effectLst/>
                        </a:rPr>
                        <a:t>En gran parte</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a:effectLst/>
                        </a:rPr>
                        <a:t>18</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dirty="0">
                          <a:effectLst/>
                        </a:rPr>
                        <a:t>32</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0387">
                <a:tc>
                  <a:txBody>
                    <a:bodyPr/>
                    <a:lstStyle/>
                    <a:p>
                      <a:pPr indent="180340">
                        <a:lnSpc>
                          <a:spcPct val="115000"/>
                        </a:lnSpc>
                        <a:spcAft>
                          <a:spcPts val="0"/>
                        </a:spcAft>
                      </a:pPr>
                      <a:r>
                        <a:rPr lang="es-ES" sz="1800">
                          <a:effectLst/>
                        </a:rPr>
                        <a:t>3</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S" sz="1800">
                          <a:effectLst/>
                        </a:rPr>
                        <a:t>Poco</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a:effectLst/>
                        </a:rPr>
                        <a:t>30</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a:effectLst/>
                        </a:rPr>
                        <a:t>55</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0387">
                <a:tc>
                  <a:txBody>
                    <a:bodyPr/>
                    <a:lstStyle/>
                    <a:p>
                      <a:pPr indent="180340">
                        <a:lnSpc>
                          <a:spcPct val="115000"/>
                        </a:lnSpc>
                        <a:spcAft>
                          <a:spcPts val="0"/>
                        </a:spcAft>
                      </a:pPr>
                      <a:r>
                        <a:rPr lang="es-ES" sz="1800">
                          <a:effectLst/>
                        </a:rPr>
                        <a:t>4</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S" sz="1800">
                          <a:effectLst/>
                        </a:rPr>
                        <a:t>Nada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a:effectLst/>
                        </a:rPr>
                        <a:t>0</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a:effectLst/>
                        </a:rPr>
                        <a:t>0</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0387">
                <a:tc gridSpan="2">
                  <a:txBody>
                    <a:bodyPr/>
                    <a:lstStyle/>
                    <a:p>
                      <a:pPr indent="180340" algn="just">
                        <a:lnSpc>
                          <a:spcPct val="115000"/>
                        </a:lnSpc>
                        <a:spcAft>
                          <a:spcPts val="0"/>
                        </a:spcAft>
                      </a:pPr>
                      <a:r>
                        <a:rPr lang="es-ES" sz="1800">
                          <a:effectLst/>
                        </a:rPr>
                        <a:t>Total </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a:txBody>
                    <a:bodyPr/>
                    <a:lstStyle/>
                    <a:p>
                      <a:pPr indent="180340" algn="ctr">
                        <a:lnSpc>
                          <a:spcPct val="115000"/>
                        </a:lnSpc>
                        <a:spcAft>
                          <a:spcPts val="0"/>
                        </a:spcAft>
                      </a:pPr>
                      <a:r>
                        <a:rPr lang="es-ES" sz="1800">
                          <a:effectLst/>
                        </a:rPr>
                        <a:t>55</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dirty="0">
                          <a:effectLst/>
                        </a:rPr>
                        <a:t>100</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4" name="Gráfico 3"/>
          <p:cNvGraphicFramePr/>
          <p:nvPr>
            <p:extLst>
              <p:ext uri="{D42A27DB-BD31-4B8C-83A1-F6EECF244321}">
                <p14:modId xmlns:p14="http://schemas.microsoft.com/office/powerpoint/2010/main" val="3300980747"/>
              </p:ext>
            </p:extLst>
          </p:nvPr>
        </p:nvGraphicFramePr>
        <p:xfrm>
          <a:off x="7230795" y="2194486"/>
          <a:ext cx="4093698" cy="30808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309733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670559" y="547692"/>
            <a:ext cx="11624604" cy="1685846"/>
          </a:xfrm>
          <a:prstGeom prst="rect">
            <a:avLst/>
          </a:prstGeom>
        </p:spPr>
        <p:txBody>
          <a:bodyPr wrap="square">
            <a:spAutoFit/>
          </a:bodyPr>
          <a:lstStyle/>
          <a:p>
            <a:pPr indent="180340">
              <a:lnSpc>
                <a:spcPct val="150000"/>
              </a:lnSpc>
              <a:spcAft>
                <a:spcPts val="0"/>
              </a:spcAft>
            </a:pPr>
            <a:r>
              <a:rPr lang="es-EC" sz="2400" b="1" dirty="0">
                <a:solidFill>
                  <a:srgbClr val="017541"/>
                </a:solidFill>
                <a:latin typeface="Arial" panose="020B0604020202020204" pitchFamily="34" charset="0"/>
                <a:ea typeface="Calibri" panose="020F0502020204030204" pitchFamily="34" charset="0"/>
                <a:cs typeface="Arial" panose="020B0604020202020204" pitchFamily="34" charset="0"/>
              </a:rPr>
              <a:t>¿Los recursos y asignaturales de instrucción Militar </a:t>
            </a:r>
            <a:r>
              <a:rPr lang="es-EC" sz="2400" b="1" dirty="0" smtClean="0">
                <a:solidFill>
                  <a:srgbClr val="017541"/>
                </a:solidFill>
                <a:latin typeface="Arial" panose="020B0604020202020204" pitchFamily="34" charset="0"/>
                <a:ea typeface="Calibri" panose="020F0502020204030204" pitchFamily="34" charset="0"/>
                <a:cs typeface="Arial" panose="020B0604020202020204" pitchFamily="34" charset="0"/>
              </a:rPr>
              <a:t>(</a:t>
            </a:r>
            <a:r>
              <a:rPr lang="es-EC" sz="2400" b="1" dirty="0">
                <a:solidFill>
                  <a:srgbClr val="017541"/>
                </a:solidFill>
                <a:latin typeface="Arial" panose="020B0604020202020204" pitchFamily="34" charset="0"/>
                <a:ea typeface="Calibri" panose="020F0502020204030204" pitchFamily="34" charset="0"/>
                <a:cs typeface="Arial" panose="020B0604020202020204" pitchFamily="34" charset="0"/>
              </a:rPr>
              <a:t>fusiles, monteros, carpas, etc.) ayudan alcanzar las competencias profesionales de los Subtenientes?</a:t>
            </a:r>
            <a:endParaRPr lang="es-EC" sz="2400" dirty="0">
              <a:solidFill>
                <a:srgbClr val="017541"/>
              </a:solidFill>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794628504"/>
              </p:ext>
            </p:extLst>
          </p:nvPr>
        </p:nvGraphicFramePr>
        <p:xfrm>
          <a:off x="670559" y="3022857"/>
          <a:ext cx="5949510" cy="1892808"/>
        </p:xfrm>
        <a:graphic>
          <a:graphicData uri="http://schemas.openxmlformats.org/drawingml/2006/table">
            <a:tbl>
              <a:tblPr firstRow="1" firstCol="1" bandRow="1">
                <a:tableStyleId>{284E427A-3D55-4303-BF80-6455036E1DE7}</a:tableStyleId>
              </a:tblPr>
              <a:tblGrid>
                <a:gridCol w="691434"/>
                <a:gridCol w="2115754"/>
                <a:gridCol w="1570720"/>
                <a:gridCol w="1571602"/>
              </a:tblGrid>
              <a:tr h="208915">
                <a:tc>
                  <a:txBody>
                    <a:bodyPr/>
                    <a:lstStyle/>
                    <a:p>
                      <a:pPr indent="180340" algn="ctr">
                        <a:lnSpc>
                          <a:spcPct val="115000"/>
                        </a:lnSpc>
                        <a:spcAft>
                          <a:spcPts val="0"/>
                        </a:spcAft>
                      </a:pPr>
                      <a:r>
                        <a:rPr lang="es-ES" sz="1800" dirty="0">
                          <a:effectLst/>
                        </a:rPr>
                        <a:t>N°</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a:effectLst/>
                        </a:rPr>
                        <a:t>Alternativa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a:effectLst/>
                        </a:rPr>
                        <a:t>Frecuencia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a:effectLst/>
                        </a:rPr>
                        <a:t>Porcentaje</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8915">
                <a:tc>
                  <a:txBody>
                    <a:bodyPr/>
                    <a:lstStyle/>
                    <a:p>
                      <a:pPr indent="180340" algn="ctr">
                        <a:lnSpc>
                          <a:spcPct val="115000"/>
                        </a:lnSpc>
                        <a:spcAft>
                          <a:spcPts val="0"/>
                        </a:spcAft>
                      </a:pPr>
                      <a:r>
                        <a:rPr lang="es-ES" sz="1800">
                          <a:effectLst/>
                        </a:rPr>
                        <a:t>1</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S" sz="1800">
                          <a:effectLst/>
                        </a:rPr>
                        <a:t>Totalmente</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a:effectLst/>
                        </a:rPr>
                        <a:t>25</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a:effectLst/>
                        </a:rPr>
                        <a:t>45</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8915">
                <a:tc>
                  <a:txBody>
                    <a:bodyPr/>
                    <a:lstStyle/>
                    <a:p>
                      <a:pPr indent="180340" algn="ctr">
                        <a:lnSpc>
                          <a:spcPct val="115000"/>
                        </a:lnSpc>
                        <a:spcAft>
                          <a:spcPts val="0"/>
                        </a:spcAft>
                      </a:pPr>
                      <a:r>
                        <a:rPr lang="es-ES" sz="1800">
                          <a:effectLst/>
                        </a:rPr>
                        <a:t>2</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S" sz="1800">
                          <a:effectLst/>
                        </a:rPr>
                        <a:t>En gran parte</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a:effectLst/>
                        </a:rPr>
                        <a:t>27</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a:effectLst/>
                        </a:rPr>
                        <a:t>49</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8915">
                <a:tc>
                  <a:txBody>
                    <a:bodyPr/>
                    <a:lstStyle/>
                    <a:p>
                      <a:pPr indent="180340" algn="ctr">
                        <a:lnSpc>
                          <a:spcPct val="115000"/>
                        </a:lnSpc>
                        <a:spcAft>
                          <a:spcPts val="0"/>
                        </a:spcAft>
                      </a:pPr>
                      <a:r>
                        <a:rPr lang="es-ES" sz="1800">
                          <a:effectLst/>
                        </a:rPr>
                        <a:t>3</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S" sz="1800">
                          <a:effectLst/>
                        </a:rPr>
                        <a:t>Poco</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a:effectLst/>
                        </a:rPr>
                        <a:t>3</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a:effectLst/>
                        </a:rPr>
                        <a:t>6</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8915">
                <a:tc>
                  <a:txBody>
                    <a:bodyPr/>
                    <a:lstStyle/>
                    <a:p>
                      <a:pPr indent="180340" algn="ctr">
                        <a:lnSpc>
                          <a:spcPct val="115000"/>
                        </a:lnSpc>
                        <a:spcAft>
                          <a:spcPts val="0"/>
                        </a:spcAft>
                      </a:pPr>
                      <a:r>
                        <a:rPr lang="es-ES" sz="1800">
                          <a:effectLst/>
                        </a:rPr>
                        <a:t>4</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S" sz="1800">
                          <a:effectLst/>
                        </a:rPr>
                        <a:t>Nada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a:effectLst/>
                        </a:rPr>
                        <a:t>0</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a:effectLst/>
                        </a:rPr>
                        <a:t>0</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8915">
                <a:tc gridSpan="2">
                  <a:txBody>
                    <a:bodyPr/>
                    <a:lstStyle/>
                    <a:p>
                      <a:pPr indent="180340">
                        <a:lnSpc>
                          <a:spcPct val="115000"/>
                        </a:lnSpc>
                        <a:spcAft>
                          <a:spcPts val="0"/>
                        </a:spcAft>
                      </a:pPr>
                      <a:r>
                        <a:rPr lang="es-ES" sz="1800">
                          <a:effectLst/>
                        </a:rPr>
                        <a:t>Total</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a:txBody>
                    <a:bodyPr/>
                    <a:lstStyle/>
                    <a:p>
                      <a:pPr indent="180340" algn="ctr">
                        <a:lnSpc>
                          <a:spcPct val="115000"/>
                        </a:lnSpc>
                        <a:spcAft>
                          <a:spcPts val="0"/>
                        </a:spcAft>
                      </a:pPr>
                      <a:r>
                        <a:rPr lang="es-ES" sz="1800">
                          <a:effectLst/>
                        </a:rPr>
                        <a:t>55</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S" sz="1800" dirty="0">
                          <a:effectLst/>
                        </a:rPr>
                        <a:t>100</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4" name="Gráfico 3"/>
          <p:cNvGraphicFramePr>
            <a:graphicFrameLocks/>
          </p:cNvGraphicFramePr>
          <p:nvPr>
            <p:extLst>
              <p:ext uri="{D42A27DB-BD31-4B8C-83A1-F6EECF244321}">
                <p14:modId xmlns:p14="http://schemas.microsoft.com/office/powerpoint/2010/main" val="592396395"/>
              </p:ext>
            </p:extLst>
          </p:nvPr>
        </p:nvGraphicFramePr>
        <p:xfrm>
          <a:off x="7234675" y="2531452"/>
          <a:ext cx="4146087" cy="30393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735579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572086" y="517380"/>
            <a:ext cx="11019692" cy="1694695"/>
          </a:xfrm>
          <a:prstGeom prst="rect">
            <a:avLst/>
          </a:prstGeom>
        </p:spPr>
        <p:txBody>
          <a:bodyPr wrap="square">
            <a:spAutoFit/>
          </a:bodyPr>
          <a:lstStyle/>
          <a:p>
            <a:pPr indent="180340" algn="just">
              <a:lnSpc>
                <a:spcPct val="150000"/>
              </a:lnSpc>
              <a:spcAft>
                <a:spcPts val="0"/>
              </a:spcAft>
            </a:pPr>
            <a:r>
              <a:rPr lang="es-EC" sz="2400" b="1">
                <a:solidFill>
                  <a:srgbClr val="017541"/>
                </a:solidFill>
                <a:latin typeface="Arial" panose="020B0604020202020204" pitchFamily="34" charset="0"/>
                <a:ea typeface="Calibri" panose="020F0502020204030204" pitchFamily="34" charset="0"/>
                <a:cs typeface="Times New Roman" panose="02020603050405020304" pitchFamily="18" charset="0"/>
              </a:rPr>
              <a:t>¿Las horas asignadas para las distintas asignaturas son suficientes para alcanzar las competencias que ayudan alcanzar las competencias profesionales?</a:t>
            </a:r>
            <a:endParaRPr lang="es-EC" sz="2400">
              <a:solidFill>
                <a:srgbClr val="01754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222447302"/>
              </p:ext>
            </p:extLst>
          </p:nvPr>
        </p:nvGraphicFramePr>
        <p:xfrm>
          <a:off x="572086" y="2910316"/>
          <a:ext cx="6019849" cy="2270464"/>
        </p:xfrm>
        <a:graphic>
          <a:graphicData uri="http://schemas.openxmlformats.org/drawingml/2006/table">
            <a:tbl>
              <a:tblPr firstRow="1" firstCol="1" bandRow="1">
                <a:tableStyleId>{284E427A-3D55-4303-BF80-6455036E1DE7}</a:tableStyleId>
              </a:tblPr>
              <a:tblGrid>
                <a:gridCol w="699609"/>
                <a:gridCol w="2140768"/>
                <a:gridCol w="1589290"/>
                <a:gridCol w="1590182"/>
              </a:tblGrid>
              <a:tr h="619700">
                <a:tc>
                  <a:txBody>
                    <a:bodyPr/>
                    <a:lstStyle/>
                    <a:p>
                      <a:pPr indent="180340" algn="ctr">
                        <a:lnSpc>
                          <a:spcPct val="115000"/>
                        </a:lnSpc>
                        <a:spcAft>
                          <a:spcPts val="0"/>
                        </a:spcAft>
                      </a:pPr>
                      <a:r>
                        <a:rPr lang="es-ES" sz="1800" dirty="0">
                          <a:effectLst/>
                          <a:latin typeface="Arial" panose="020B0604020202020204" pitchFamily="34" charset="0"/>
                          <a:cs typeface="Arial" panose="020B0604020202020204" pitchFamily="34" charset="0"/>
                        </a:rPr>
                        <a:t>N°</a:t>
                      </a:r>
                      <a:endParaRPr lang="es-EC" sz="1800" dirty="0">
                        <a:solidFill>
                          <a:srgbClr val="365F9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15000"/>
                        </a:lnSpc>
                        <a:spcAft>
                          <a:spcPts val="0"/>
                        </a:spcAft>
                      </a:pPr>
                      <a:r>
                        <a:rPr lang="es-ES" sz="1800">
                          <a:effectLst/>
                          <a:latin typeface="Arial" panose="020B0604020202020204" pitchFamily="34" charset="0"/>
                          <a:cs typeface="Arial" panose="020B0604020202020204" pitchFamily="34" charset="0"/>
                        </a:rPr>
                        <a:t>Alternativa</a:t>
                      </a:r>
                      <a:endParaRPr lang="es-EC" sz="1800">
                        <a:solidFill>
                          <a:srgbClr val="365F9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15000"/>
                        </a:lnSpc>
                        <a:spcAft>
                          <a:spcPts val="0"/>
                        </a:spcAft>
                      </a:pPr>
                      <a:r>
                        <a:rPr lang="es-ES" sz="1800">
                          <a:effectLst/>
                          <a:latin typeface="Arial" panose="020B0604020202020204" pitchFamily="34" charset="0"/>
                          <a:cs typeface="Arial" panose="020B0604020202020204" pitchFamily="34" charset="0"/>
                        </a:rPr>
                        <a:t>Frecuencia</a:t>
                      </a:r>
                      <a:endParaRPr lang="es-EC" sz="1800">
                        <a:solidFill>
                          <a:srgbClr val="365F9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15000"/>
                        </a:lnSpc>
                        <a:spcAft>
                          <a:spcPts val="0"/>
                        </a:spcAft>
                      </a:pPr>
                      <a:r>
                        <a:rPr lang="es-ES" sz="1800">
                          <a:effectLst/>
                          <a:latin typeface="Arial" panose="020B0604020202020204" pitchFamily="34" charset="0"/>
                          <a:cs typeface="Arial" panose="020B0604020202020204" pitchFamily="34" charset="0"/>
                        </a:rPr>
                        <a:t>Porcentaje</a:t>
                      </a:r>
                      <a:endParaRPr lang="es-EC" sz="1800">
                        <a:solidFill>
                          <a:srgbClr val="365F9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09850">
                <a:tc>
                  <a:txBody>
                    <a:bodyPr/>
                    <a:lstStyle/>
                    <a:p>
                      <a:pPr indent="180340" algn="ctr">
                        <a:lnSpc>
                          <a:spcPct val="115000"/>
                        </a:lnSpc>
                        <a:spcAft>
                          <a:spcPts val="0"/>
                        </a:spcAft>
                      </a:pPr>
                      <a:r>
                        <a:rPr lang="es-ES" sz="1800">
                          <a:effectLst/>
                          <a:latin typeface="Arial" panose="020B0604020202020204" pitchFamily="34" charset="0"/>
                          <a:cs typeface="Arial" panose="020B0604020202020204" pitchFamily="34" charset="0"/>
                        </a:rPr>
                        <a:t>1</a:t>
                      </a:r>
                      <a:endParaRPr lang="es-EC" sz="1800">
                        <a:solidFill>
                          <a:srgbClr val="365F9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nSpc>
                          <a:spcPct val="115000"/>
                        </a:lnSpc>
                        <a:spcAft>
                          <a:spcPts val="0"/>
                        </a:spcAft>
                      </a:pPr>
                      <a:r>
                        <a:rPr lang="es-ES" sz="1800">
                          <a:effectLst/>
                          <a:latin typeface="Arial" panose="020B0604020202020204" pitchFamily="34" charset="0"/>
                          <a:cs typeface="Arial" panose="020B0604020202020204" pitchFamily="34" charset="0"/>
                        </a:rPr>
                        <a:t>Totalmente</a:t>
                      </a:r>
                      <a:endParaRPr lang="es-EC" sz="1800">
                        <a:solidFill>
                          <a:srgbClr val="365F9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S" sz="1800">
                          <a:effectLst/>
                          <a:latin typeface="Arial" panose="020B0604020202020204" pitchFamily="34" charset="0"/>
                          <a:cs typeface="Arial" panose="020B0604020202020204" pitchFamily="34" charset="0"/>
                        </a:rPr>
                        <a:t>32</a:t>
                      </a:r>
                      <a:endParaRPr lang="es-EC" sz="1800">
                        <a:solidFill>
                          <a:srgbClr val="365F9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S" sz="1800">
                          <a:effectLst/>
                          <a:latin typeface="Arial" panose="020B0604020202020204" pitchFamily="34" charset="0"/>
                          <a:cs typeface="Arial" panose="020B0604020202020204" pitchFamily="34" charset="0"/>
                        </a:rPr>
                        <a:t>58</a:t>
                      </a:r>
                      <a:endParaRPr lang="es-EC" sz="1800">
                        <a:solidFill>
                          <a:srgbClr val="365F9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88892">
                <a:tc>
                  <a:txBody>
                    <a:bodyPr/>
                    <a:lstStyle/>
                    <a:p>
                      <a:pPr indent="180340" algn="ctr">
                        <a:lnSpc>
                          <a:spcPct val="115000"/>
                        </a:lnSpc>
                        <a:spcAft>
                          <a:spcPts val="0"/>
                        </a:spcAft>
                      </a:pPr>
                      <a:r>
                        <a:rPr lang="es-ES" sz="1800" dirty="0">
                          <a:effectLst/>
                          <a:latin typeface="Arial" panose="020B0604020202020204" pitchFamily="34" charset="0"/>
                          <a:cs typeface="Arial" panose="020B0604020202020204" pitchFamily="34" charset="0"/>
                        </a:rPr>
                        <a:t>2</a:t>
                      </a:r>
                      <a:endParaRPr lang="es-EC" sz="1800" dirty="0">
                        <a:solidFill>
                          <a:srgbClr val="365F9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nSpc>
                          <a:spcPct val="115000"/>
                        </a:lnSpc>
                        <a:spcAft>
                          <a:spcPts val="0"/>
                        </a:spcAft>
                      </a:pPr>
                      <a:r>
                        <a:rPr lang="es-ES" sz="1800">
                          <a:effectLst/>
                          <a:latin typeface="Arial" panose="020B0604020202020204" pitchFamily="34" charset="0"/>
                          <a:cs typeface="Arial" panose="020B0604020202020204" pitchFamily="34" charset="0"/>
                        </a:rPr>
                        <a:t>En gran parte</a:t>
                      </a:r>
                      <a:endParaRPr lang="es-EC" sz="1800">
                        <a:solidFill>
                          <a:srgbClr val="365F9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S" sz="1800">
                          <a:effectLst/>
                          <a:latin typeface="Arial" panose="020B0604020202020204" pitchFamily="34" charset="0"/>
                          <a:cs typeface="Arial" panose="020B0604020202020204" pitchFamily="34" charset="0"/>
                        </a:rPr>
                        <a:t>22</a:t>
                      </a:r>
                      <a:endParaRPr lang="es-EC" sz="1800">
                        <a:solidFill>
                          <a:srgbClr val="365F9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S" sz="1800">
                          <a:effectLst/>
                          <a:latin typeface="Arial" panose="020B0604020202020204" pitchFamily="34" charset="0"/>
                          <a:cs typeface="Arial" panose="020B0604020202020204" pitchFamily="34" charset="0"/>
                        </a:rPr>
                        <a:t>40</a:t>
                      </a:r>
                      <a:endParaRPr lang="es-EC" sz="1800">
                        <a:solidFill>
                          <a:srgbClr val="365F9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09850">
                <a:tc>
                  <a:txBody>
                    <a:bodyPr/>
                    <a:lstStyle/>
                    <a:p>
                      <a:pPr indent="180340" algn="ctr">
                        <a:lnSpc>
                          <a:spcPct val="115000"/>
                        </a:lnSpc>
                        <a:spcAft>
                          <a:spcPts val="0"/>
                        </a:spcAft>
                      </a:pPr>
                      <a:r>
                        <a:rPr lang="es-ES" sz="1800">
                          <a:effectLst/>
                          <a:latin typeface="Arial" panose="020B0604020202020204" pitchFamily="34" charset="0"/>
                          <a:cs typeface="Arial" panose="020B0604020202020204" pitchFamily="34" charset="0"/>
                        </a:rPr>
                        <a:t>3</a:t>
                      </a:r>
                      <a:endParaRPr lang="es-EC" sz="1800">
                        <a:solidFill>
                          <a:srgbClr val="365F9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nSpc>
                          <a:spcPct val="115000"/>
                        </a:lnSpc>
                        <a:spcAft>
                          <a:spcPts val="0"/>
                        </a:spcAft>
                      </a:pPr>
                      <a:r>
                        <a:rPr lang="es-ES" sz="1800">
                          <a:effectLst/>
                          <a:latin typeface="Arial" panose="020B0604020202020204" pitchFamily="34" charset="0"/>
                          <a:cs typeface="Arial" panose="020B0604020202020204" pitchFamily="34" charset="0"/>
                        </a:rPr>
                        <a:t>Poco</a:t>
                      </a:r>
                      <a:endParaRPr lang="es-EC" sz="1800">
                        <a:solidFill>
                          <a:srgbClr val="365F9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S" sz="1800">
                          <a:effectLst/>
                          <a:latin typeface="Arial" panose="020B0604020202020204" pitchFamily="34" charset="0"/>
                          <a:cs typeface="Arial" panose="020B0604020202020204" pitchFamily="34" charset="0"/>
                        </a:rPr>
                        <a:t>1</a:t>
                      </a:r>
                      <a:endParaRPr lang="es-EC" sz="1800">
                        <a:solidFill>
                          <a:srgbClr val="365F9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S" sz="1800">
                          <a:effectLst/>
                          <a:latin typeface="Arial" panose="020B0604020202020204" pitchFamily="34" charset="0"/>
                          <a:cs typeface="Arial" panose="020B0604020202020204" pitchFamily="34" charset="0"/>
                        </a:rPr>
                        <a:t>2</a:t>
                      </a:r>
                      <a:endParaRPr lang="es-EC" sz="1800">
                        <a:solidFill>
                          <a:srgbClr val="365F9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09850">
                <a:tc>
                  <a:txBody>
                    <a:bodyPr/>
                    <a:lstStyle/>
                    <a:p>
                      <a:pPr indent="180340" algn="ctr">
                        <a:lnSpc>
                          <a:spcPct val="115000"/>
                        </a:lnSpc>
                        <a:spcAft>
                          <a:spcPts val="0"/>
                        </a:spcAft>
                      </a:pPr>
                      <a:r>
                        <a:rPr lang="es-ES" sz="1800">
                          <a:effectLst/>
                          <a:latin typeface="Arial" panose="020B0604020202020204" pitchFamily="34" charset="0"/>
                          <a:cs typeface="Arial" panose="020B0604020202020204" pitchFamily="34" charset="0"/>
                        </a:rPr>
                        <a:t>4</a:t>
                      </a:r>
                      <a:endParaRPr lang="es-EC" sz="1800">
                        <a:solidFill>
                          <a:srgbClr val="365F9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nSpc>
                          <a:spcPct val="115000"/>
                        </a:lnSpc>
                        <a:spcAft>
                          <a:spcPts val="0"/>
                        </a:spcAft>
                      </a:pPr>
                      <a:r>
                        <a:rPr lang="es-ES" sz="1800">
                          <a:effectLst/>
                          <a:latin typeface="Arial" panose="020B0604020202020204" pitchFamily="34" charset="0"/>
                          <a:cs typeface="Arial" panose="020B0604020202020204" pitchFamily="34" charset="0"/>
                        </a:rPr>
                        <a:t>Nada</a:t>
                      </a:r>
                      <a:endParaRPr lang="es-EC" sz="1800">
                        <a:solidFill>
                          <a:srgbClr val="365F9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430530">
                        <a:lnSpc>
                          <a:spcPct val="115000"/>
                        </a:lnSpc>
                        <a:spcAft>
                          <a:spcPts val="0"/>
                        </a:spcAft>
                        <a:tabLst>
                          <a:tab pos="481965" algn="l"/>
                        </a:tabLst>
                      </a:pPr>
                      <a:r>
                        <a:rPr lang="es-ES" sz="1800">
                          <a:effectLst/>
                          <a:latin typeface="Arial" panose="020B0604020202020204" pitchFamily="34" charset="0"/>
                          <a:cs typeface="Arial" panose="020B0604020202020204" pitchFamily="34" charset="0"/>
                        </a:rPr>
                        <a:t> 0</a:t>
                      </a:r>
                      <a:endParaRPr lang="es-EC" sz="1800">
                        <a:solidFill>
                          <a:srgbClr val="365F9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469900">
                        <a:lnSpc>
                          <a:spcPct val="115000"/>
                        </a:lnSpc>
                        <a:spcAft>
                          <a:spcPts val="0"/>
                        </a:spcAft>
                      </a:pPr>
                      <a:r>
                        <a:rPr lang="es-ES" sz="1800">
                          <a:effectLst/>
                          <a:latin typeface="Arial" panose="020B0604020202020204" pitchFamily="34" charset="0"/>
                          <a:cs typeface="Arial" panose="020B0604020202020204" pitchFamily="34" charset="0"/>
                        </a:rPr>
                        <a:t>0</a:t>
                      </a:r>
                      <a:endParaRPr lang="es-EC" sz="1800">
                        <a:solidFill>
                          <a:srgbClr val="365F9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09850">
                <a:tc gridSpan="2">
                  <a:txBody>
                    <a:bodyPr/>
                    <a:lstStyle/>
                    <a:p>
                      <a:pPr indent="180340" algn="ctr">
                        <a:lnSpc>
                          <a:spcPct val="115000"/>
                        </a:lnSpc>
                        <a:spcAft>
                          <a:spcPts val="0"/>
                        </a:spcAft>
                      </a:pPr>
                      <a:r>
                        <a:rPr lang="es-ES" sz="1800" dirty="0">
                          <a:effectLst/>
                          <a:latin typeface="Arial" panose="020B0604020202020204" pitchFamily="34" charset="0"/>
                          <a:cs typeface="Arial" panose="020B0604020202020204" pitchFamily="34" charset="0"/>
                        </a:rPr>
                        <a:t>Total</a:t>
                      </a:r>
                      <a:endParaRPr lang="es-EC" sz="1800" dirty="0">
                        <a:solidFill>
                          <a:srgbClr val="365F9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s-EC"/>
                    </a:p>
                  </a:txBody>
                  <a:tcPr/>
                </a:tc>
                <a:tc>
                  <a:txBody>
                    <a:bodyPr/>
                    <a:lstStyle/>
                    <a:p>
                      <a:pPr indent="180340" algn="ctr">
                        <a:lnSpc>
                          <a:spcPct val="115000"/>
                        </a:lnSpc>
                        <a:spcAft>
                          <a:spcPts val="0"/>
                        </a:spcAft>
                      </a:pPr>
                      <a:r>
                        <a:rPr lang="es-ES" sz="1800">
                          <a:effectLst/>
                          <a:latin typeface="Arial" panose="020B0604020202020204" pitchFamily="34" charset="0"/>
                          <a:cs typeface="Arial" panose="020B0604020202020204" pitchFamily="34" charset="0"/>
                        </a:rPr>
                        <a:t>55</a:t>
                      </a:r>
                      <a:endParaRPr lang="es-EC" sz="1800">
                        <a:solidFill>
                          <a:srgbClr val="365F9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15000"/>
                        </a:lnSpc>
                        <a:spcAft>
                          <a:spcPts val="0"/>
                        </a:spcAft>
                      </a:pPr>
                      <a:r>
                        <a:rPr lang="es-ES" sz="1800" dirty="0">
                          <a:effectLst/>
                          <a:latin typeface="Arial" panose="020B0604020202020204" pitchFamily="34" charset="0"/>
                          <a:cs typeface="Arial" panose="020B0604020202020204" pitchFamily="34" charset="0"/>
                        </a:rPr>
                        <a:t>100</a:t>
                      </a:r>
                      <a:endParaRPr lang="es-EC" sz="1800" dirty="0">
                        <a:solidFill>
                          <a:srgbClr val="365F9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graphicFrame>
        <p:nvGraphicFramePr>
          <p:cNvPr id="4" name="Gráfico 3"/>
          <p:cNvGraphicFramePr>
            <a:graphicFrameLocks/>
          </p:cNvGraphicFramePr>
          <p:nvPr>
            <p:extLst>
              <p:ext uri="{D42A27DB-BD31-4B8C-83A1-F6EECF244321}">
                <p14:modId xmlns:p14="http://schemas.microsoft.com/office/powerpoint/2010/main" val="1112598038"/>
              </p:ext>
            </p:extLst>
          </p:nvPr>
        </p:nvGraphicFramePr>
        <p:xfrm>
          <a:off x="6833819" y="2212075"/>
          <a:ext cx="4153047" cy="35134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891804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375138" y="390771"/>
            <a:ext cx="11132234" cy="1694695"/>
          </a:xfrm>
          <a:prstGeom prst="rect">
            <a:avLst/>
          </a:prstGeom>
        </p:spPr>
        <p:txBody>
          <a:bodyPr wrap="square">
            <a:spAutoFit/>
          </a:bodyPr>
          <a:lstStyle/>
          <a:p>
            <a:pPr indent="180340" algn="just">
              <a:lnSpc>
                <a:spcPct val="150000"/>
              </a:lnSpc>
              <a:spcAft>
                <a:spcPts val="0"/>
              </a:spcAft>
            </a:pPr>
            <a:r>
              <a:rPr lang="es-ES" sz="2400" b="1" dirty="0">
                <a:solidFill>
                  <a:srgbClr val="017541"/>
                </a:solidFill>
                <a:latin typeface="Arial" panose="020B0604020202020204" pitchFamily="34" charset="0"/>
                <a:ea typeface="Calibri" panose="020F0502020204030204" pitchFamily="34" charset="0"/>
                <a:cs typeface="Times New Roman" panose="02020603050405020304" pitchFamily="18" charset="0"/>
              </a:rPr>
              <a:t>¿El Sistema de Evaluación Curricular de la ESMIL, abarca todos los aspectos y áreas de la Unidad educativa (Profesores, infraestructura, planificación, etc.)?</a:t>
            </a:r>
            <a:endParaRPr lang="es-EC" sz="2400" dirty="0">
              <a:solidFill>
                <a:srgbClr val="01754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040401120"/>
              </p:ext>
            </p:extLst>
          </p:nvPr>
        </p:nvGraphicFramePr>
        <p:xfrm>
          <a:off x="530859" y="2855741"/>
          <a:ext cx="5672993" cy="1892808"/>
        </p:xfrm>
        <a:graphic>
          <a:graphicData uri="http://schemas.openxmlformats.org/drawingml/2006/table">
            <a:tbl>
              <a:tblPr firstRow="1" firstCol="1" bandRow="1">
                <a:tableStyleId>{284E427A-3D55-4303-BF80-6455036E1DE7}</a:tableStyleId>
              </a:tblPr>
              <a:tblGrid>
                <a:gridCol w="733361"/>
                <a:gridCol w="2044967"/>
                <a:gridCol w="1389163"/>
                <a:gridCol w="1505502"/>
              </a:tblGrid>
              <a:tr h="196178">
                <a:tc>
                  <a:txBody>
                    <a:bodyPr/>
                    <a:lstStyle/>
                    <a:p>
                      <a:pPr indent="180340" algn="ctr">
                        <a:lnSpc>
                          <a:spcPct val="115000"/>
                        </a:lnSpc>
                        <a:spcAft>
                          <a:spcPts val="0"/>
                        </a:spcAft>
                      </a:pPr>
                      <a:r>
                        <a:rPr lang="es-ES" sz="1800">
                          <a:effectLst/>
                          <a:latin typeface="Arial" panose="020B0604020202020204" pitchFamily="34" charset="0"/>
                          <a:cs typeface="Arial" panose="020B0604020202020204" pitchFamily="34" charset="0"/>
                        </a:rPr>
                        <a:t>N°</a:t>
                      </a:r>
                      <a:endParaRPr lang="es-EC" sz="1800">
                        <a:solidFill>
                          <a:srgbClr val="365F9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15000"/>
                        </a:lnSpc>
                        <a:spcAft>
                          <a:spcPts val="0"/>
                        </a:spcAft>
                      </a:pPr>
                      <a:r>
                        <a:rPr lang="es-ES" sz="1800">
                          <a:effectLst/>
                          <a:latin typeface="Arial" panose="020B0604020202020204" pitchFamily="34" charset="0"/>
                          <a:cs typeface="Arial" panose="020B0604020202020204" pitchFamily="34" charset="0"/>
                        </a:rPr>
                        <a:t>Alternativa</a:t>
                      </a:r>
                      <a:endParaRPr lang="es-EC" sz="1800">
                        <a:solidFill>
                          <a:srgbClr val="365F9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ES" sz="1800">
                          <a:effectLst/>
                          <a:latin typeface="Arial" panose="020B0604020202020204" pitchFamily="34" charset="0"/>
                          <a:cs typeface="Arial" panose="020B0604020202020204" pitchFamily="34" charset="0"/>
                        </a:rPr>
                        <a:t>Frecuencia</a:t>
                      </a:r>
                      <a:endParaRPr lang="es-EC" sz="1800">
                        <a:solidFill>
                          <a:srgbClr val="365F9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15000"/>
                        </a:lnSpc>
                        <a:spcAft>
                          <a:spcPts val="0"/>
                        </a:spcAft>
                      </a:pPr>
                      <a:r>
                        <a:rPr lang="es-ES" sz="1800">
                          <a:effectLst/>
                          <a:latin typeface="Arial" panose="020B0604020202020204" pitchFamily="34" charset="0"/>
                          <a:cs typeface="Arial" panose="020B0604020202020204" pitchFamily="34" charset="0"/>
                        </a:rPr>
                        <a:t>Porcentaje</a:t>
                      </a:r>
                      <a:endParaRPr lang="es-EC" sz="1800">
                        <a:solidFill>
                          <a:srgbClr val="365F9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42570">
                <a:tc>
                  <a:txBody>
                    <a:bodyPr/>
                    <a:lstStyle/>
                    <a:p>
                      <a:pPr indent="180340" algn="ctr">
                        <a:lnSpc>
                          <a:spcPct val="115000"/>
                        </a:lnSpc>
                        <a:spcAft>
                          <a:spcPts val="0"/>
                        </a:spcAft>
                      </a:pPr>
                      <a:r>
                        <a:rPr lang="es-ES" sz="1800">
                          <a:effectLst/>
                          <a:latin typeface="Arial" panose="020B0604020202020204" pitchFamily="34" charset="0"/>
                          <a:cs typeface="Arial" panose="020B0604020202020204" pitchFamily="34" charset="0"/>
                        </a:rPr>
                        <a:t>1</a:t>
                      </a:r>
                      <a:endParaRPr lang="es-EC" sz="1800">
                        <a:solidFill>
                          <a:srgbClr val="365F9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nSpc>
                          <a:spcPct val="115000"/>
                        </a:lnSpc>
                        <a:spcAft>
                          <a:spcPts val="0"/>
                        </a:spcAft>
                      </a:pPr>
                      <a:r>
                        <a:rPr lang="es-ES" sz="1800">
                          <a:effectLst/>
                          <a:latin typeface="Arial" panose="020B0604020202020204" pitchFamily="34" charset="0"/>
                          <a:cs typeface="Arial" panose="020B0604020202020204" pitchFamily="34" charset="0"/>
                        </a:rPr>
                        <a:t>Totalmente</a:t>
                      </a:r>
                      <a:endParaRPr lang="es-EC" sz="1800">
                        <a:solidFill>
                          <a:srgbClr val="365F9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15000"/>
                        </a:lnSpc>
                        <a:spcAft>
                          <a:spcPts val="0"/>
                        </a:spcAft>
                      </a:pPr>
                      <a:r>
                        <a:rPr lang="es-ES" sz="1800">
                          <a:effectLst/>
                          <a:latin typeface="Arial" panose="020B0604020202020204" pitchFamily="34" charset="0"/>
                          <a:cs typeface="Arial" panose="020B0604020202020204" pitchFamily="34" charset="0"/>
                        </a:rPr>
                        <a:t>34</a:t>
                      </a:r>
                      <a:endParaRPr lang="es-EC" sz="1800">
                        <a:solidFill>
                          <a:srgbClr val="365F9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15000"/>
                        </a:lnSpc>
                        <a:spcAft>
                          <a:spcPts val="0"/>
                        </a:spcAft>
                      </a:pPr>
                      <a:r>
                        <a:rPr lang="es-ES" sz="1800">
                          <a:effectLst/>
                          <a:latin typeface="Arial" panose="020B0604020202020204" pitchFamily="34" charset="0"/>
                          <a:cs typeface="Arial" panose="020B0604020202020204" pitchFamily="34" charset="0"/>
                        </a:rPr>
                        <a:t>62</a:t>
                      </a:r>
                      <a:endParaRPr lang="es-EC" sz="1800">
                        <a:solidFill>
                          <a:srgbClr val="365F9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42570">
                <a:tc>
                  <a:txBody>
                    <a:bodyPr/>
                    <a:lstStyle/>
                    <a:p>
                      <a:pPr indent="180340" algn="ctr">
                        <a:lnSpc>
                          <a:spcPct val="115000"/>
                        </a:lnSpc>
                        <a:spcAft>
                          <a:spcPts val="0"/>
                        </a:spcAft>
                      </a:pPr>
                      <a:r>
                        <a:rPr lang="es-ES" sz="1800">
                          <a:effectLst/>
                          <a:latin typeface="Arial" panose="020B0604020202020204" pitchFamily="34" charset="0"/>
                          <a:cs typeface="Arial" panose="020B0604020202020204" pitchFamily="34" charset="0"/>
                        </a:rPr>
                        <a:t>2</a:t>
                      </a:r>
                      <a:endParaRPr lang="es-EC" sz="1800">
                        <a:solidFill>
                          <a:srgbClr val="365F9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nSpc>
                          <a:spcPct val="115000"/>
                        </a:lnSpc>
                        <a:spcAft>
                          <a:spcPts val="0"/>
                        </a:spcAft>
                      </a:pPr>
                      <a:r>
                        <a:rPr lang="es-ES" sz="1800">
                          <a:effectLst/>
                          <a:latin typeface="Arial" panose="020B0604020202020204" pitchFamily="34" charset="0"/>
                          <a:cs typeface="Arial" panose="020B0604020202020204" pitchFamily="34" charset="0"/>
                        </a:rPr>
                        <a:t>En gran parte</a:t>
                      </a:r>
                      <a:endParaRPr lang="es-EC" sz="1800">
                        <a:solidFill>
                          <a:srgbClr val="365F9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15000"/>
                        </a:lnSpc>
                        <a:spcAft>
                          <a:spcPts val="0"/>
                        </a:spcAft>
                      </a:pPr>
                      <a:r>
                        <a:rPr lang="es-ES" sz="1800">
                          <a:effectLst/>
                          <a:latin typeface="Arial" panose="020B0604020202020204" pitchFamily="34" charset="0"/>
                          <a:cs typeface="Arial" panose="020B0604020202020204" pitchFamily="34" charset="0"/>
                        </a:rPr>
                        <a:t>19</a:t>
                      </a:r>
                      <a:endParaRPr lang="es-EC" sz="1800">
                        <a:solidFill>
                          <a:srgbClr val="365F9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15000"/>
                        </a:lnSpc>
                        <a:spcAft>
                          <a:spcPts val="0"/>
                        </a:spcAft>
                      </a:pPr>
                      <a:r>
                        <a:rPr lang="es-ES" sz="1800">
                          <a:effectLst/>
                          <a:latin typeface="Arial" panose="020B0604020202020204" pitchFamily="34" charset="0"/>
                          <a:cs typeface="Arial" panose="020B0604020202020204" pitchFamily="34" charset="0"/>
                        </a:rPr>
                        <a:t>34</a:t>
                      </a:r>
                      <a:endParaRPr lang="es-EC" sz="1800">
                        <a:solidFill>
                          <a:srgbClr val="365F9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42570">
                <a:tc>
                  <a:txBody>
                    <a:bodyPr/>
                    <a:lstStyle/>
                    <a:p>
                      <a:pPr indent="180340" algn="ctr">
                        <a:lnSpc>
                          <a:spcPct val="115000"/>
                        </a:lnSpc>
                        <a:spcAft>
                          <a:spcPts val="0"/>
                        </a:spcAft>
                      </a:pPr>
                      <a:r>
                        <a:rPr lang="es-ES" sz="1800">
                          <a:effectLst/>
                          <a:latin typeface="Arial" panose="020B0604020202020204" pitchFamily="34" charset="0"/>
                          <a:cs typeface="Arial" panose="020B0604020202020204" pitchFamily="34" charset="0"/>
                        </a:rPr>
                        <a:t>3</a:t>
                      </a:r>
                      <a:endParaRPr lang="es-EC" sz="1800">
                        <a:solidFill>
                          <a:srgbClr val="365F9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nSpc>
                          <a:spcPct val="115000"/>
                        </a:lnSpc>
                        <a:spcAft>
                          <a:spcPts val="0"/>
                        </a:spcAft>
                      </a:pPr>
                      <a:r>
                        <a:rPr lang="es-ES" sz="1800">
                          <a:effectLst/>
                          <a:latin typeface="Arial" panose="020B0604020202020204" pitchFamily="34" charset="0"/>
                          <a:cs typeface="Arial" panose="020B0604020202020204" pitchFamily="34" charset="0"/>
                        </a:rPr>
                        <a:t>Poco</a:t>
                      </a:r>
                      <a:endParaRPr lang="es-EC" sz="1800">
                        <a:solidFill>
                          <a:srgbClr val="365F9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15000"/>
                        </a:lnSpc>
                        <a:spcAft>
                          <a:spcPts val="0"/>
                        </a:spcAft>
                      </a:pPr>
                      <a:r>
                        <a:rPr lang="es-ES" sz="1800">
                          <a:effectLst/>
                          <a:latin typeface="Arial" panose="020B0604020202020204" pitchFamily="34" charset="0"/>
                          <a:cs typeface="Arial" panose="020B0604020202020204" pitchFamily="34" charset="0"/>
                        </a:rPr>
                        <a:t>2</a:t>
                      </a:r>
                      <a:endParaRPr lang="es-EC" sz="1800">
                        <a:solidFill>
                          <a:srgbClr val="365F9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15000"/>
                        </a:lnSpc>
                        <a:spcAft>
                          <a:spcPts val="0"/>
                        </a:spcAft>
                      </a:pPr>
                      <a:r>
                        <a:rPr lang="es-ES" sz="1800">
                          <a:effectLst/>
                          <a:latin typeface="Arial" panose="020B0604020202020204" pitchFamily="34" charset="0"/>
                          <a:cs typeface="Arial" panose="020B0604020202020204" pitchFamily="34" charset="0"/>
                        </a:rPr>
                        <a:t>4</a:t>
                      </a:r>
                      <a:endParaRPr lang="es-EC" sz="1800">
                        <a:solidFill>
                          <a:srgbClr val="365F9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42570">
                <a:tc>
                  <a:txBody>
                    <a:bodyPr/>
                    <a:lstStyle/>
                    <a:p>
                      <a:pPr indent="180340" algn="ctr">
                        <a:lnSpc>
                          <a:spcPct val="115000"/>
                        </a:lnSpc>
                        <a:spcAft>
                          <a:spcPts val="0"/>
                        </a:spcAft>
                      </a:pPr>
                      <a:r>
                        <a:rPr lang="es-ES" sz="1800">
                          <a:effectLst/>
                          <a:latin typeface="Arial" panose="020B0604020202020204" pitchFamily="34" charset="0"/>
                          <a:cs typeface="Arial" panose="020B0604020202020204" pitchFamily="34" charset="0"/>
                        </a:rPr>
                        <a:t>4</a:t>
                      </a:r>
                      <a:endParaRPr lang="es-EC" sz="1800">
                        <a:solidFill>
                          <a:srgbClr val="365F9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nSpc>
                          <a:spcPct val="115000"/>
                        </a:lnSpc>
                        <a:spcAft>
                          <a:spcPts val="0"/>
                        </a:spcAft>
                      </a:pPr>
                      <a:r>
                        <a:rPr lang="es-ES" sz="1800">
                          <a:effectLst/>
                          <a:latin typeface="Arial" panose="020B0604020202020204" pitchFamily="34" charset="0"/>
                          <a:cs typeface="Arial" panose="020B0604020202020204" pitchFamily="34" charset="0"/>
                        </a:rPr>
                        <a:t>Nada</a:t>
                      </a:r>
                      <a:endParaRPr lang="es-EC" sz="1800">
                        <a:solidFill>
                          <a:srgbClr val="365F9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15000"/>
                        </a:lnSpc>
                        <a:spcAft>
                          <a:spcPts val="0"/>
                        </a:spcAft>
                      </a:pPr>
                      <a:r>
                        <a:rPr lang="es-ES" sz="1800">
                          <a:effectLst/>
                          <a:latin typeface="Arial" panose="020B0604020202020204" pitchFamily="34" charset="0"/>
                          <a:cs typeface="Arial" panose="020B0604020202020204" pitchFamily="34" charset="0"/>
                        </a:rPr>
                        <a:t>0</a:t>
                      </a:r>
                      <a:endParaRPr lang="es-EC" sz="1800">
                        <a:solidFill>
                          <a:srgbClr val="365F9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15000"/>
                        </a:lnSpc>
                        <a:spcAft>
                          <a:spcPts val="0"/>
                        </a:spcAft>
                      </a:pPr>
                      <a:r>
                        <a:rPr lang="es-ES" sz="1800">
                          <a:effectLst/>
                          <a:latin typeface="Arial" panose="020B0604020202020204" pitchFamily="34" charset="0"/>
                          <a:cs typeface="Arial" panose="020B0604020202020204" pitchFamily="34" charset="0"/>
                        </a:rPr>
                        <a:t>0</a:t>
                      </a:r>
                      <a:endParaRPr lang="es-EC" sz="1800">
                        <a:solidFill>
                          <a:srgbClr val="365F9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42570">
                <a:tc gridSpan="2">
                  <a:txBody>
                    <a:bodyPr/>
                    <a:lstStyle/>
                    <a:p>
                      <a:pPr indent="180340">
                        <a:lnSpc>
                          <a:spcPct val="115000"/>
                        </a:lnSpc>
                        <a:spcAft>
                          <a:spcPts val="0"/>
                        </a:spcAft>
                      </a:pPr>
                      <a:r>
                        <a:rPr lang="es-ES" sz="1800">
                          <a:effectLst/>
                          <a:latin typeface="Arial" panose="020B0604020202020204" pitchFamily="34" charset="0"/>
                          <a:cs typeface="Arial" panose="020B0604020202020204" pitchFamily="34" charset="0"/>
                        </a:rPr>
                        <a:t>Total</a:t>
                      </a:r>
                      <a:endParaRPr lang="es-EC" sz="1800">
                        <a:solidFill>
                          <a:srgbClr val="365F9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s-EC"/>
                    </a:p>
                  </a:txBody>
                  <a:tcPr/>
                </a:tc>
                <a:tc>
                  <a:txBody>
                    <a:bodyPr/>
                    <a:lstStyle/>
                    <a:p>
                      <a:pPr indent="180340" algn="ctr">
                        <a:lnSpc>
                          <a:spcPct val="115000"/>
                        </a:lnSpc>
                        <a:spcAft>
                          <a:spcPts val="0"/>
                        </a:spcAft>
                      </a:pPr>
                      <a:r>
                        <a:rPr lang="es-ES" sz="1800">
                          <a:effectLst/>
                          <a:latin typeface="Arial" panose="020B0604020202020204" pitchFamily="34" charset="0"/>
                          <a:cs typeface="Arial" panose="020B0604020202020204" pitchFamily="34" charset="0"/>
                        </a:rPr>
                        <a:t>55</a:t>
                      </a:r>
                      <a:endParaRPr lang="es-EC" sz="1800">
                        <a:solidFill>
                          <a:srgbClr val="365F9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15000"/>
                        </a:lnSpc>
                        <a:spcAft>
                          <a:spcPts val="0"/>
                        </a:spcAft>
                      </a:pPr>
                      <a:r>
                        <a:rPr lang="es-ES" sz="1800" dirty="0">
                          <a:effectLst/>
                          <a:latin typeface="Arial" panose="020B0604020202020204" pitchFamily="34" charset="0"/>
                          <a:cs typeface="Arial" panose="020B0604020202020204" pitchFamily="34" charset="0"/>
                        </a:rPr>
                        <a:t>100</a:t>
                      </a:r>
                      <a:endParaRPr lang="es-EC" sz="1800" dirty="0">
                        <a:solidFill>
                          <a:srgbClr val="365F9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graphicFrame>
        <p:nvGraphicFramePr>
          <p:cNvPr id="4" name="Gráfico 3"/>
          <p:cNvGraphicFramePr>
            <a:graphicFrameLocks/>
          </p:cNvGraphicFramePr>
          <p:nvPr>
            <p:extLst>
              <p:ext uri="{D42A27DB-BD31-4B8C-83A1-F6EECF244321}">
                <p14:modId xmlns:p14="http://schemas.microsoft.com/office/powerpoint/2010/main" val="2576729832"/>
              </p:ext>
            </p:extLst>
          </p:nvPr>
        </p:nvGraphicFramePr>
        <p:xfrm>
          <a:off x="7111365" y="2085466"/>
          <a:ext cx="4100586" cy="34853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329902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3221501" y="2264898"/>
            <a:ext cx="6330461" cy="1477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solidFill>
                  <a:srgbClr val="017541"/>
                </a:solidFill>
                <a:latin typeface="Arial" panose="020B0604020202020204" pitchFamily="34" charset="0"/>
                <a:cs typeface="Arial" panose="020B0604020202020204" pitchFamily="34" charset="0"/>
              </a:rPr>
              <a:t>ENCUESTA A CADETES</a:t>
            </a:r>
            <a:endParaRPr lang="es-EC" sz="4000" b="1" dirty="0">
              <a:solidFill>
                <a:srgbClr val="01754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109971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783101" y="418906"/>
            <a:ext cx="11047827" cy="1694695"/>
          </a:xfrm>
          <a:prstGeom prst="rect">
            <a:avLst/>
          </a:prstGeom>
        </p:spPr>
        <p:txBody>
          <a:bodyPr wrap="square">
            <a:spAutoFit/>
          </a:bodyPr>
          <a:lstStyle/>
          <a:p>
            <a:pPr>
              <a:lnSpc>
                <a:spcPct val="150000"/>
              </a:lnSpc>
            </a:pPr>
            <a:r>
              <a:rPr lang="es-ES" sz="2400" b="1" dirty="0">
                <a:solidFill>
                  <a:srgbClr val="017541"/>
                </a:solidFill>
                <a:latin typeface="Arial" panose="020B0604020202020204" pitchFamily="34" charset="0"/>
                <a:ea typeface="Calibri" panose="020F0502020204030204" pitchFamily="34" charset="0"/>
              </a:rPr>
              <a:t>El eje de las Ciencias Humanísticas- pedagógicas (didáctica, pedagogía, planeamiento, psicología)  ¿Le ayudan a formar la competencia  general de educar? </a:t>
            </a:r>
            <a:endParaRPr lang="es-EC" sz="2400" dirty="0">
              <a:solidFill>
                <a:srgbClr val="017541"/>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3588623146"/>
              </p:ext>
            </p:extLst>
          </p:nvPr>
        </p:nvGraphicFramePr>
        <p:xfrm>
          <a:off x="783101" y="2785403"/>
          <a:ext cx="5652770" cy="1892808"/>
        </p:xfrm>
        <a:graphic>
          <a:graphicData uri="http://schemas.openxmlformats.org/drawingml/2006/table">
            <a:tbl>
              <a:tblPr firstRow="1" firstCol="1" bandRow="1">
                <a:tableStyleId>{35758FB7-9AC5-4552-8A53-C91805E547FA}</a:tableStyleId>
              </a:tblPr>
              <a:tblGrid>
                <a:gridCol w="730069"/>
                <a:gridCol w="2096316"/>
                <a:gridCol w="1469720"/>
                <a:gridCol w="1356665"/>
              </a:tblGrid>
              <a:tr h="237497">
                <a:tc>
                  <a:txBody>
                    <a:bodyPr/>
                    <a:lstStyle/>
                    <a:p>
                      <a:pPr indent="180340" algn="ctr">
                        <a:lnSpc>
                          <a:spcPct val="115000"/>
                        </a:lnSpc>
                        <a:spcAft>
                          <a:spcPts val="0"/>
                        </a:spcAft>
                      </a:pPr>
                      <a:r>
                        <a:rPr lang="es-EC" sz="1800">
                          <a:effectLst/>
                        </a:rPr>
                        <a:t>N°</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C" sz="1800">
                          <a:effectLst/>
                        </a:rPr>
                        <a:t>Alternativa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Frecuencia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Porcentaje</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88595">
                <a:tc>
                  <a:txBody>
                    <a:bodyPr/>
                    <a:lstStyle/>
                    <a:p>
                      <a:pPr indent="180340" algn="ctr">
                        <a:lnSpc>
                          <a:spcPct val="115000"/>
                        </a:lnSpc>
                        <a:spcAft>
                          <a:spcPts val="0"/>
                        </a:spcAft>
                      </a:pPr>
                      <a:r>
                        <a:rPr lang="es-EC" sz="1800">
                          <a:effectLst/>
                        </a:rPr>
                        <a:t>1</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C" sz="1800">
                          <a:effectLst/>
                        </a:rPr>
                        <a:t>Totalmente</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47</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31</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88595">
                <a:tc>
                  <a:txBody>
                    <a:bodyPr/>
                    <a:lstStyle/>
                    <a:p>
                      <a:pPr indent="180340" algn="ctr">
                        <a:lnSpc>
                          <a:spcPct val="115000"/>
                        </a:lnSpc>
                        <a:spcAft>
                          <a:spcPts val="0"/>
                        </a:spcAft>
                      </a:pPr>
                      <a:r>
                        <a:rPr lang="es-EC" sz="1800">
                          <a:effectLst/>
                        </a:rPr>
                        <a:t>2</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C" sz="1800">
                          <a:effectLst/>
                        </a:rPr>
                        <a:t>En gran parte</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86</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57</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88595">
                <a:tc>
                  <a:txBody>
                    <a:bodyPr/>
                    <a:lstStyle/>
                    <a:p>
                      <a:pPr indent="180340" algn="ctr">
                        <a:lnSpc>
                          <a:spcPct val="115000"/>
                        </a:lnSpc>
                        <a:spcAft>
                          <a:spcPts val="0"/>
                        </a:spcAft>
                      </a:pPr>
                      <a:r>
                        <a:rPr lang="es-EC" sz="1800">
                          <a:effectLst/>
                        </a:rPr>
                        <a:t>3</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C" sz="1800">
                          <a:effectLst/>
                        </a:rPr>
                        <a:t>Poco</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17</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11</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88595">
                <a:tc>
                  <a:txBody>
                    <a:bodyPr/>
                    <a:lstStyle/>
                    <a:p>
                      <a:pPr indent="180340" algn="ctr">
                        <a:lnSpc>
                          <a:spcPct val="115000"/>
                        </a:lnSpc>
                        <a:spcAft>
                          <a:spcPts val="0"/>
                        </a:spcAft>
                      </a:pPr>
                      <a:r>
                        <a:rPr lang="es-EC" sz="1800">
                          <a:effectLst/>
                        </a:rPr>
                        <a:t>4</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C" sz="1800">
                          <a:effectLst/>
                        </a:rPr>
                        <a:t>Nada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2</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1</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88595">
                <a:tc gridSpan="2">
                  <a:txBody>
                    <a:bodyPr/>
                    <a:lstStyle/>
                    <a:p>
                      <a:pPr indent="180340">
                        <a:lnSpc>
                          <a:spcPct val="115000"/>
                        </a:lnSpc>
                        <a:spcAft>
                          <a:spcPts val="0"/>
                        </a:spcAft>
                      </a:pPr>
                      <a:r>
                        <a:rPr lang="es-EC" sz="1800">
                          <a:effectLst/>
                        </a:rPr>
                        <a:t>Total</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a:txBody>
                    <a:bodyPr/>
                    <a:lstStyle/>
                    <a:p>
                      <a:pPr indent="180340" algn="ctr">
                        <a:lnSpc>
                          <a:spcPct val="115000"/>
                        </a:lnSpc>
                        <a:spcAft>
                          <a:spcPts val="0"/>
                        </a:spcAft>
                      </a:pPr>
                      <a:r>
                        <a:rPr lang="es-EC" sz="1800">
                          <a:effectLst/>
                        </a:rPr>
                        <a:t>152</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dirty="0">
                          <a:effectLst/>
                        </a:rPr>
                        <a:t>100</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4" name="Objeto 5"/>
          <p:cNvGraphicFramePr/>
          <p:nvPr>
            <p:extLst>
              <p:ext uri="{D42A27DB-BD31-4B8C-83A1-F6EECF244321}">
                <p14:modId xmlns:p14="http://schemas.microsoft.com/office/powerpoint/2010/main" val="796457690"/>
              </p:ext>
            </p:extLst>
          </p:nvPr>
        </p:nvGraphicFramePr>
        <p:xfrm>
          <a:off x="6939621" y="2113601"/>
          <a:ext cx="4145721" cy="31990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683414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501749" y="545515"/>
            <a:ext cx="10921218" cy="1140697"/>
          </a:xfrm>
          <a:prstGeom prst="rect">
            <a:avLst/>
          </a:prstGeom>
        </p:spPr>
        <p:txBody>
          <a:bodyPr wrap="square">
            <a:spAutoFit/>
          </a:bodyPr>
          <a:lstStyle/>
          <a:p>
            <a:pPr indent="180340" algn="just">
              <a:lnSpc>
                <a:spcPct val="150000"/>
              </a:lnSpc>
              <a:spcAft>
                <a:spcPts val="0"/>
              </a:spcAft>
            </a:pPr>
            <a:r>
              <a:rPr lang="es-ES" sz="2400" b="1" dirty="0">
                <a:solidFill>
                  <a:srgbClr val="017541"/>
                </a:solidFill>
                <a:latin typeface="Arial" panose="020B0604020202020204" pitchFamily="34" charset="0"/>
                <a:ea typeface="Calibri" panose="020F0502020204030204" pitchFamily="34" charset="0"/>
                <a:cs typeface="Times New Roman" panose="02020603050405020304" pitchFamily="18" charset="0"/>
              </a:rPr>
              <a:t>Los ejes de Ciencias Militares y Cultura Militar que recibe en la ESMIL ¿Le ayudan a adquirir las competencias para comandar?</a:t>
            </a:r>
            <a:endParaRPr lang="es-EC" sz="2400" dirty="0">
              <a:solidFill>
                <a:srgbClr val="01754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511592008"/>
              </p:ext>
            </p:extLst>
          </p:nvPr>
        </p:nvGraphicFramePr>
        <p:xfrm>
          <a:off x="671853" y="2779847"/>
          <a:ext cx="5517931" cy="1892808"/>
        </p:xfrm>
        <a:graphic>
          <a:graphicData uri="http://schemas.openxmlformats.org/drawingml/2006/table">
            <a:tbl>
              <a:tblPr firstRow="1" firstCol="1" bandRow="1">
                <a:tableStyleId>{35758FB7-9AC5-4552-8A53-C91805E547FA}</a:tableStyleId>
              </a:tblPr>
              <a:tblGrid>
                <a:gridCol w="694449"/>
                <a:gridCol w="1957501"/>
                <a:gridCol w="1351237"/>
                <a:gridCol w="1514744"/>
              </a:tblGrid>
              <a:tr h="258834">
                <a:tc>
                  <a:txBody>
                    <a:bodyPr/>
                    <a:lstStyle/>
                    <a:p>
                      <a:pPr indent="180340" algn="ctr">
                        <a:lnSpc>
                          <a:spcPct val="115000"/>
                        </a:lnSpc>
                        <a:spcAft>
                          <a:spcPts val="0"/>
                        </a:spcAft>
                      </a:pPr>
                      <a:r>
                        <a:rPr lang="es-EC" sz="1800">
                          <a:effectLst/>
                        </a:rPr>
                        <a:t>N°</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Alternativa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Frecuencia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Porcentaje</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58834">
                <a:tc>
                  <a:txBody>
                    <a:bodyPr/>
                    <a:lstStyle/>
                    <a:p>
                      <a:pPr indent="180340" algn="ctr">
                        <a:lnSpc>
                          <a:spcPct val="115000"/>
                        </a:lnSpc>
                        <a:spcAft>
                          <a:spcPts val="0"/>
                        </a:spcAft>
                      </a:pPr>
                      <a:r>
                        <a:rPr lang="es-EC" sz="1800">
                          <a:effectLst/>
                        </a:rPr>
                        <a:t>1</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C" sz="1800">
                          <a:effectLst/>
                        </a:rPr>
                        <a:t>Totalmente</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71</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47</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58834">
                <a:tc>
                  <a:txBody>
                    <a:bodyPr/>
                    <a:lstStyle/>
                    <a:p>
                      <a:pPr indent="180340" algn="ctr">
                        <a:lnSpc>
                          <a:spcPct val="115000"/>
                        </a:lnSpc>
                        <a:spcAft>
                          <a:spcPts val="0"/>
                        </a:spcAft>
                      </a:pPr>
                      <a:r>
                        <a:rPr lang="es-EC" sz="1800">
                          <a:effectLst/>
                        </a:rPr>
                        <a:t>2</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C" sz="1800">
                          <a:effectLst/>
                        </a:rPr>
                        <a:t>En gran parte</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62</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41</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58834">
                <a:tc>
                  <a:txBody>
                    <a:bodyPr/>
                    <a:lstStyle/>
                    <a:p>
                      <a:pPr indent="180340" algn="ctr">
                        <a:lnSpc>
                          <a:spcPct val="115000"/>
                        </a:lnSpc>
                        <a:spcAft>
                          <a:spcPts val="0"/>
                        </a:spcAft>
                      </a:pPr>
                      <a:r>
                        <a:rPr lang="es-EC" sz="1800">
                          <a:effectLst/>
                        </a:rPr>
                        <a:t>3</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C" sz="1800">
                          <a:effectLst/>
                        </a:rPr>
                        <a:t>Poco</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14</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9</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58834">
                <a:tc>
                  <a:txBody>
                    <a:bodyPr/>
                    <a:lstStyle/>
                    <a:p>
                      <a:pPr indent="180340" algn="ctr">
                        <a:lnSpc>
                          <a:spcPct val="115000"/>
                        </a:lnSpc>
                        <a:spcAft>
                          <a:spcPts val="0"/>
                        </a:spcAft>
                      </a:pPr>
                      <a:r>
                        <a:rPr lang="es-EC" sz="1800">
                          <a:effectLst/>
                        </a:rPr>
                        <a:t>4</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C" sz="1800">
                          <a:effectLst/>
                        </a:rPr>
                        <a:t>Nada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5</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3</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58834">
                <a:tc gridSpan="2">
                  <a:txBody>
                    <a:bodyPr/>
                    <a:lstStyle/>
                    <a:p>
                      <a:pPr indent="180340">
                        <a:lnSpc>
                          <a:spcPct val="115000"/>
                        </a:lnSpc>
                        <a:spcAft>
                          <a:spcPts val="0"/>
                        </a:spcAft>
                      </a:pPr>
                      <a:r>
                        <a:rPr lang="es-EC" sz="1800">
                          <a:effectLst/>
                        </a:rPr>
                        <a:t>Total</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a:txBody>
                    <a:bodyPr/>
                    <a:lstStyle/>
                    <a:p>
                      <a:pPr indent="180340" algn="ctr">
                        <a:lnSpc>
                          <a:spcPct val="115000"/>
                        </a:lnSpc>
                        <a:spcAft>
                          <a:spcPts val="0"/>
                        </a:spcAft>
                      </a:pPr>
                      <a:r>
                        <a:rPr lang="es-EC" sz="1800">
                          <a:effectLst/>
                        </a:rPr>
                        <a:t>152</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dirty="0">
                          <a:effectLst/>
                        </a:rPr>
                        <a:t>100</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4" name="Objeto 50"/>
          <p:cNvGraphicFramePr/>
          <p:nvPr>
            <p:extLst>
              <p:ext uri="{D42A27DB-BD31-4B8C-83A1-F6EECF244321}">
                <p14:modId xmlns:p14="http://schemas.microsoft.com/office/powerpoint/2010/main" val="3979274582"/>
              </p:ext>
            </p:extLst>
          </p:nvPr>
        </p:nvGraphicFramePr>
        <p:xfrm>
          <a:off x="6752271" y="2329961"/>
          <a:ext cx="4375274" cy="30298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750186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2785404" y="337625"/>
            <a:ext cx="7357403" cy="900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solidFill>
                  <a:srgbClr val="017541"/>
                </a:solidFill>
                <a:latin typeface="Arial" panose="020B0604020202020204" pitchFamily="34" charset="0"/>
                <a:cs typeface="Arial" panose="020B0604020202020204" pitchFamily="34" charset="0"/>
              </a:rPr>
              <a:t>PLANTEAMIENTO DEL PROBLEMA</a:t>
            </a:r>
            <a:endParaRPr lang="es-EC" sz="3200" b="1" dirty="0">
              <a:solidFill>
                <a:srgbClr val="017541"/>
              </a:solidFill>
              <a:latin typeface="Arial" panose="020B0604020202020204" pitchFamily="34" charset="0"/>
              <a:cs typeface="Arial" panose="020B0604020202020204" pitchFamily="34" charset="0"/>
            </a:endParaRPr>
          </a:p>
        </p:txBody>
      </p:sp>
      <p:graphicFrame>
        <p:nvGraphicFramePr>
          <p:cNvPr id="6" name="Diagrama 5"/>
          <p:cNvGraphicFramePr/>
          <p:nvPr>
            <p:extLst>
              <p:ext uri="{D42A27DB-BD31-4B8C-83A1-F6EECF244321}">
                <p14:modId xmlns:p14="http://schemas.microsoft.com/office/powerpoint/2010/main" val="1198825820"/>
              </p:ext>
            </p:extLst>
          </p:nvPr>
        </p:nvGraphicFramePr>
        <p:xfrm>
          <a:off x="3920978" y="3530991"/>
          <a:ext cx="4748628" cy="2178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a 6"/>
          <p:cNvGraphicFramePr/>
          <p:nvPr>
            <p:extLst>
              <p:ext uri="{D42A27DB-BD31-4B8C-83A1-F6EECF244321}">
                <p14:modId xmlns:p14="http://schemas.microsoft.com/office/powerpoint/2010/main" val="832171513"/>
              </p:ext>
            </p:extLst>
          </p:nvPr>
        </p:nvGraphicFramePr>
        <p:xfrm>
          <a:off x="1645921" y="1659989"/>
          <a:ext cx="9636368" cy="18265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9469632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839372" y="517380"/>
            <a:ext cx="10794609" cy="1694695"/>
          </a:xfrm>
          <a:prstGeom prst="rect">
            <a:avLst/>
          </a:prstGeom>
        </p:spPr>
        <p:txBody>
          <a:bodyPr wrap="square">
            <a:spAutoFit/>
          </a:bodyPr>
          <a:lstStyle/>
          <a:p>
            <a:pPr indent="180340" algn="just">
              <a:lnSpc>
                <a:spcPct val="150000"/>
              </a:lnSpc>
              <a:spcAft>
                <a:spcPts val="0"/>
              </a:spcAft>
            </a:pPr>
            <a:r>
              <a:rPr lang="es-ES" sz="2400" b="1" dirty="0">
                <a:solidFill>
                  <a:srgbClr val="017541"/>
                </a:solidFill>
                <a:latin typeface="Arial" panose="020B0604020202020204" pitchFamily="34" charset="0"/>
                <a:ea typeface="Calibri" panose="020F0502020204030204" pitchFamily="34" charset="0"/>
                <a:cs typeface="Times New Roman" panose="02020603050405020304" pitchFamily="18" charset="0"/>
              </a:rPr>
              <a:t>¿Las Estrategias Metodológicas que utilizan los instructores Militares y Docentes de la ESMIL me ayudan alcanzar las competencias profesionales?</a:t>
            </a:r>
            <a:endParaRPr lang="es-EC" sz="2400" dirty="0">
              <a:solidFill>
                <a:srgbClr val="01754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46799190"/>
              </p:ext>
            </p:extLst>
          </p:nvPr>
        </p:nvGraphicFramePr>
        <p:xfrm>
          <a:off x="839372" y="3065963"/>
          <a:ext cx="5369562" cy="1892808"/>
        </p:xfrm>
        <a:graphic>
          <a:graphicData uri="http://schemas.openxmlformats.org/drawingml/2006/table">
            <a:tbl>
              <a:tblPr firstRow="1" firstCol="1" bandRow="1">
                <a:tableStyleId>{35758FB7-9AC5-4552-8A53-C91805E547FA}</a:tableStyleId>
              </a:tblPr>
              <a:tblGrid>
                <a:gridCol w="625098"/>
                <a:gridCol w="1783751"/>
                <a:gridCol w="1346096"/>
                <a:gridCol w="1614617"/>
              </a:tblGrid>
              <a:tr h="213995">
                <a:tc>
                  <a:txBody>
                    <a:bodyPr/>
                    <a:lstStyle/>
                    <a:p>
                      <a:pPr indent="180340" algn="ctr">
                        <a:lnSpc>
                          <a:spcPct val="115000"/>
                        </a:lnSpc>
                        <a:spcAft>
                          <a:spcPts val="0"/>
                        </a:spcAft>
                      </a:pPr>
                      <a:r>
                        <a:rPr lang="es-EC" sz="1800">
                          <a:effectLst/>
                        </a:rPr>
                        <a:t>N°</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Alternativa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Frecuencia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Porcentaje</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3995">
                <a:tc>
                  <a:txBody>
                    <a:bodyPr/>
                    <a:lstStyle/>
                    <a:p>
                      <a:pPr indent="180340" algn="ctr">
                        <a:lnSpc>
                          <a:spcPct val="115000"/>
                        </a:lnSpc>
                        <a:spcAft>
                          <a:spcPts val="0"/>
                        </a:spcAft>
                      </a:pPr>
                      <a:r>
                        <a:rPr lang="es-EC" sz="1800">
                          <a:effectLst/>
                        </a:rPr>
                        <a:t>1</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C" sz="1800">
                          <a:effectLst/>
                        </a:rPr>
                        <a:t>Totalmente</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43</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28</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3995">
                <a:tc>
                  <a:txBody>
                    <a:bodyPr/>
                    <a:lstStyle/>
                    <a:p>
                      <a:pPr indent="180340" algn="ctr">
                        <a:lnSpc>
                          <a:spcPct val="115000"/>
                        </a:lnSpc>
                        <a:spcAft>
                          <a:spcPts val="0"/>
                        </a:spcAft>
                      </a:pPr>
                      <a:r>
                        <a:rPr lang="es-EC" sz="1800">
                          <a:effectLst/>
                        </a:rPr>
                        <a:t>2</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C" sz="1800">
                          <a:effectLst/>
                        </a:rPr>
                        <a:t>En gran parte</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89</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59</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3995">
                <a:tc>
                  <a:txBody>
                    <a:bodyPr/>
                    <a:lstStyle/>
                    <a:p>
                      <a:pPr indent="180340" algn="ctr">
                        <a:lnSpc>
                          <a:spcPct val="115000"/>
                        </a:lnSpc>
                        <a:spcAft>
                          <a:spcPts val="0"/>
                        </a:spcAft>
                      </a:pPr>
                      <a:r>
                        <a:rPr lang="es-EC" sz="1800">
                          <a:effectLst/>
                        </a:rPr>
                        <a:t>3</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C" sz="1800">
                          <a:effectLst/>
                        </a:rPr>
                        <a:t>Poco</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17</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11</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3995">
                <a:tc>
                  <a:txBody>
                    <a:bodyPr/>
                    <a:lstStyle/>
                    <a:p>
                      <a:pPr indent="180340" algn="ctr">
                        <a:lnSpc>
                          <a:spcPct val="115000"/>
                        </a:lnSpc>
                        <a:spcAft>
                          <a:spcPts val="0"/>
                        </a:spcAft>
                      </a:pPr>
                      <a:r>
                        <a:rPr lang="es-EC" sz="1800">
                          <a:effectLst/>
                        </a:rPr>
                        <a:t>4</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C" sz="1800">
                          <a:effectLst/>
                        </a:rPr>
                        <a:t>Nada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3</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2</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3995">
                <a:tc gridSpan="2">
                  <a:txBody>
                    <a:bodyPr/>
                    <a:lstStyle/>
                    <a:p>
                      <a:pPr indent="180340">
                        <a:lnSpc>
                          <a:spcPct val="115000"/>
                        </a:lnSpc>
                        <a:spcAft>
                          <a:spcPts val="0"/>
                        </a:spcAft>
                      </a:pPr>
                      <a:r>
                        <a:rPr lang="es-EC" sz="1800">
                          <a:effectLst/>
                        </a:rPr>
                        <a:t>Total</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a:txBody>
                    <a:bodyPr/>
                    <a:lstStyle/>
                    <a:p>
                      <a:pPr indent="180340" algn="ctr">
                        <a:lnSpc>
                          <a:spcPct val="115000"/>
                        </a:lnSpc>
                        <a:spcAft>
                          <a:spcPts val="0"/>
                        </a:spcAft>
                      </a:pPr>
                      <a:r>
                        <a:rPr lang="es-EC" sz="1800">
                          <a:effectLst/>
                        </a:rPr>
                        <a:t>152</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dirty="0">
                          <a:effectLst/>
                        </a:rPr>
                        <a:t>100</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4" name="Objeto 10"/>
          <p:cNvGraphicFramePr/>
          <p:nvPr>
            <p:extLst>
              <p:ext uri="{D42A27DB-BD31-4B8C-83A1-F6EECF244321}">
                <p14:modId xmlns:p14="http://schemas.microsoft.com/office/powerpoint/2010/main" val="2258907952"/>
              </p:ext>
            </p:extLst>
          </p:nvPr>
        </p:nvGraphicFramePr>
        <p:xfrm>
          <a:off x="6949218" y="2351794"/>
          <a:ext cx="4178327" cy="33174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9467147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825304" y="629923"/>
            <a:ext cx="10625798" cy="1140697"/>
          </a:xfrm>
          <a:prstGeom prst="rect">
            <a:avLst/>
          </a:prstGeom>
        </p:spPr>
        <p:txBody>
          <a:bodyPr wrap="square">
            <a:spAutoFit/>
          </a:bodyPr>
          <a:lstStyle/>
          <a:p>
            <a:pPr indent="180340" algn="just">
              <a:lnSpc>
                <a:spcPct val="150000"/>
              </a:lnSpc>
              <a:spcAft>
                <a:spcPts val="0"/>
              </a:spcAft>
            </a:pPr>
            <a:r>
              <a:rPr lang="es-ES" sz="2400" b="1" dirty="0">
                <a:solidFill>
                  <a:srgbClr val="017541"/>
                </a:solidFill>
                <a:latin typeface="Arial" panose="020B0604020202020204" pitchFamily="34" charset="0"/>
                <a:ea typeface="Calibri" panose="020F0502020204030204" pitchFamily="34" charset="0"/>
                <a:cs typeface="Times New Roman" panose="02020603050405020304" pitchFamily="18" charset="0"/>
              </a:rPr>
              <a:t>¿Los docentes e Instructores Militares utilizan estrategias didácticas de enseñanza? </a:t>
            </a:r>
            <a:endParaRPr lang="es-EC" sz="2400" dirty="0">
              <a:solidFill>
                <a:srgbClr val="01754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452188003"/>
              </p:ext>
            </p:extLst>
          </p:nvPr>
        </p:nvGraphicFramePr>
        <p:xfrm>
          <a:off x="941068" y="2973765"/>
          <a:ext cx="5051768" cy="1892808"/>
        </p:xfrm>
        <a:graphic>
          <a:graphicData uri="http://schemas.openxmlformats.org/drawingml/2006/table">
            <a:tbl>
              <a:tblPr firstRow="1" firstCol="1" bandRow="1">
                <a:tableStyleId>{35758FB7-9AC5-4552-8A53-C91805E547FA}</a:tableStyleId>
              </a:tblPr>
              <a:tblGrid>
                <a:gridCol w="671617"/>
                <a:gridCol w="1613604"/>
                <a:gridCol w="1383704"/>
                <a:gridCol w="1382843"/>
              </a:tblGrid>
              <a:tr h="215900">
                <a:tc>
                  <a:txBody>
                    <a:bodyPr/>
                    <a:lstStyle/>
                    <a:p>
                      <a:pPr indent="180340" algn="ctr">
                        <a:lnSpc>
                          <a:spcPct val="115000"/>
                        </a:lnSpc>
                        <a:spcAft>
                          <a:spcPts val="0"/>
                        </a:spcAft>
                      </a:pPr>
                      <a:r>
                        <a:rPr lang="es-EC" sz="1800">
                          <a:effectLst/>
                        </a:rPr>
                        <a:t>N°</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Alternativa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Frecuencia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Porcentaje</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5900">
                <a:tc>
                  <a:txBody>
                    <a:bodyPr/>
                    <a:lstStyle/>
                    <a:p>
                      <a:pPr indent="180340" algn="ctr">
                        <a:lnSpc>
                          <a:spcPct val="115000"/>
                        </a:lnSpc>
                        <a:spcAft>
                          <a:spcPts val="0"/>
                        </a:spcAft>
                      </a:pPr>
                      <a:r>
                        <a:rPr lang="es-EC" sz="1800">
                          <a:effectLst/>
                        </a:rPr>
                        <a:t>1</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C" sz="1800">
                          <a:effectLst/>
                        </a:rPr>
                        <a:t>Totalmente</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33</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22</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5900">
                <a:tc>
                  <a:txBody>
                    <a:bodyPr/>
                    <a:lstStyle/>
                    <a:p>
                      <a:pPr indent="180340" algn="ctr">
                        <a:lnSpc>
                          <a:spcPct val="115000"/>
                        </a:lnSpc>
                        <a:spcAft>
                          <a:spcPts val="0"/>
                        </a:spcAft>
                      </a:pPr>
                      <a:r>
                        <a:rPr lang="es-EC" sz="1800">
                          <a:effectLst/>
                        </a:rPr>
                        <a:t>2</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C" sz="1800">
                          <a:effectLst/>
                        </a:rPr>
                        <a:t>En gran parte</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23</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15</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5900">
                <a:tc>
                  <a:txBody>
                    <a:bodyPr/>
                    <a:lstStyle/>
                    <a:p>
                      <a:pPr indent="180340" algn="ctr">
                        <a:lnSpc>
                          <a:spcPct val="115000"/>
                        </a:lnSpc>
                        <a:spcAft>
                          <a:spcPts val="0"/>
                        </a:spcAft>
                      </a:pPr>
                      <a:r>
                        <a:rPr lang="es-EC" sz="1800">
                          <a:effectLst/>
                        </a:rPr>
                        <a:t>3</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C" sz="1800">
                          <a:effectLst/>
                        </a:rPr>
                        <a:t>Poco</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94</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62</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5900">
                <a:tc>
                  <a:txBody>
                    <a:bodyPr/>
                    <a:lstStyle/>
                    <a:p>
                      <a:pPr indent="180340" algn="ctr">
                        <a:lnSpc>
                          <a:spcPct val="115000"/>
                        </a:lnSpc>
                        <a:spcAft>
                          <a:spcPts val="0"/>
                        </a:spcAft>
                      </a:pPr>
                      <a:r>
                        <a:rPr lang="es-EC" sz="1800">
                          <a:effectLst/>
                        </a:rPr>
                        <a:t>4</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C" sz="1800">
                          <a:effectLst/>
                        </a:rPr>
                        <a:t>Nada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2</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1</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5900">
                <a:tc gridSpan="2">
                  <a:txBody>
                    <a:bodyPr/>
                    <a:lstStyle/>
                    <a:p>
                      <a:pPr indent="180340">
                        <a:lnSpc>
                          <a:spcPct val="115000"/>
                        </a:lnSpc>
                        <a:spcAft>
                          <a:spcPts val="0"/>
                        </a:spcAft>
                      </a:pPr>
                      <a:r>
                        <a:rPr lang="es-EC" sz="1800">
                          <a:effectLst/>
                        </a:rPr>
                        <a:t>Total</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a:txBody>
                    <a:bodyPr/>
                    <a:lstStyle/>
                    <a:p>
                      <a:pPr indent="180340" algn="ctr">
                        <a:lnSpc>
                          <a:spcPct val="115000"/>
                        </a:lnSpc>
                        <a:spcAft>
                          <a:spcPts val="0"/>
                        </a:spcAft>
                      </a:pPr>
                      <a:r>
                        <a:rPr lang="es-EC" sz="1800">
                          <a:effectLst/>
                        </a:rPr>
                        <a:t>152</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dirty="0">
                          <a:effectLst/>
                        </a:rPr>
                        <a:t>100</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4" name="Imagen 11"/>
          <p:cNvGraphicFramePr/>
          <p:nvPr>
            <p:extLst>
              <p:ext uri="{D42A27DB-BD31-4B8C-83A1-F6EECF244321}">
                <p14:modId xmlns:p14="http://schemas.microsoft.com/office/powerpoint/2010/main" val="2040068577"/>
              </p:ext>
            </p:extLst>
          </p:nvPr>
        </p:nvGraphicFramePr>
        <p:xfrm>
          <a:off x="6935372" y="2464117"/>
          <a:ext cx="4220307" cy="31066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527498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698696" y="587718"/>
            <a:ext cx="10921218" cy="1694695"/>
          </a:xfrm>
          <a:prstGeom prst="rect">
            <a:avLst/>
          </a:prstGeom>
        </p:spPr>
        <p:txBody>
          <a:bodyPr wrap="square">
            <a:spAutoFit/>
          </a:bodyPr>
          <a:lstStyle/>
          <a:p>
            <a:pPr indent="180340" algn="just">
              <a:lnSpc>
                <a:spcPct val="150000"/>
              </a:lnSpc>
              <a:spcAft>
                <a:spcPts val="0"/>
              </a:spcAft>
            </a:pPr>
            <a:r>
              <a:rPr lang="es-ES" sz="2400" b="1" dirty="0">
                <a:solidFill>
                  <a:srgbClr val="017541"/>
                </a:solidFill>
                <a:latin typeface="Arial" panose="020B0604020202020204" pitchFamily="34" charset="0"/>
                <a:ea typeface="Calibri" panose="020F0502020204030204" pitchFamily="34" charset="0"/>
                <a:cs typeface="Times New Roman" panose="02020603050405020304" pitchFamily="18" charset="0"/>
              </a:rPr>
              <a:t>¿Los Docentes  e Instructores  Militares al impartir las clases mantienen un adecuado orden, organización y secuencialidad en los contenidos tratados?  </a:t>
            </a:r>
            <a:endParaRPr lang="es-EC" sz="2400" dirty="0">
              <a:solidFill>
                <a:srgbClr val="01754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4112911842"/>
              </p:ext>
            </p:extLst>
          </p:nvPr>
        </p:nvGraphicFramePr>
        <p:xfrm>
          <a:off x="816487" y="3075269"/>
          <a:ext cx="5485839" cy="1892808"/>
        </p:xfrm>
        <a:graphic>
          <a:graphicData uri="http://schemas.openxmlformats.org/drawingml/2006/table">
            <a:tbl>
              <a:tblPr firstRow="1" firstCol="1" bandRow="1">
                <a:tableStyleId>{35758FB7-9AC5-4552-8A53-C91805E547FA}</a:tableStyleId>
              </a:tblPr>
              <a:tblGrid>
                <a:gridCol w="733726"/>
                <a:gridCol w="1865680"/>
                <a:gridCol w="1385715"/>
                <a:gridCol w="1500718"/>
              </a:tblGrid>
              <a:tr h="215900">
                <a:tc>
                  <a:txBody>
                    <a:bodyPr/>
                    <a:lstStyle/>
                    <a:p>
                      <a:pPr indent="180340" algn="ctr">
                        <a:lnSpc>
                          <a:spcPct val="115000"/>
                        </a:lnSpc>
                        <a:spcAft>
                          <a:spcPts val="0"/>
                        </a:spcAft>
                      </a:pPr>
                      <a:r>
                        <a:rPr lang="es-EC" sz="1800">
                          <a:effectLst/>
                        </a:rPr>
                        <a:t>N°</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C" sz="1800">
                          <a:effectLst/>
                        </a:rPr>
                        <a:t>Alternativa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Frecuencia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Porcentaje</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5900">
                <a:tc>
                  <a:txBody>
                    <a:bodyPr/>
                    <a:lstStyle/>
                    <a:p>
                      <a:pPr indent="180340" algn="ctr">
                        <a:lnSpc>
                          <a:spcPct val="115000"/>
                        </a:lnSpc>
                        <a:spcAft>
                          <a:spcPts val="0"/>
                        </a:spcAft>
                      </a:pPr>
                      <a:r>
                        <a:rPr lang="es-EC" sz="1800">
                          <a:effectLst/>
                        </a:rPr>
                        <a:t>1</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C" sz="1800">
                          <a:effectLst/>
                        </a:rPr>
                        <a:t>Totalmente</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44</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29</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5900">
                <a:tc>
                  <a:txBody>
                    <a:bodyPr/>
                    <a:lstStyle/>
                    <a:p>
                      <a:pPr indent="180340" algn="ctr">
                        <a:lnSpc>
                          <a:spcPct val="115000"/>
                        </a:lnSpc>
                        <a:spcAft>
                          <a:spcPts val="0"/>
                        </a:spcAft>
                      </a:pPr>
                      <a:r>
                        <a:rPr lang="es-EC" sz="1800">
                          <a:effectLst/>
                        </a:rPr>
                        <a:t>2</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C" sz="1800">
                          <a:effectLst/>
                        </a:rPr>
                        <a:t>En gran parte</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67</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44</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5900">
                <a:tc>
                  <a:txBody>
                    <a:bodyPr/>
                    <a:lstStyle/>
                    <a:p>
                      <a:pPr indent="180340" algn="ctr">
                        <a:lnSpc>
                          <a:spcPct val="115000"/>
                        </a:lnSpc>
                        <a:spcAft>
                          <a:spcPts val="0"/>
                        </a:spcAft>
                      </a:pPr>
                      <a:r>
                        <a:rPr lang="es-EC" sz="1800">
                          <a:effectLst/>
                        </a:rPr>
                        <a:t>3</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C" sz="1800">
                          <a:effectLst/>
                        </a:rPr>
                        <a:t>Poco</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41</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27</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5900">
                <a:tc>
                  <a:txBody>
                    <a:bodyPr/>
                    <a:lstStyle/>
                    <a:p>
                      <a:pPr indent="180340" algn="ctr">
                        <a:lnSpc>
                          <a:spcPct val="115000"/>
                        </a:lnSpc>
                        <a:spcAft>
                          <a:spcPts val="0"/>
                        </a:spcAft>
                      </a:pPr>
                      <a:r>
                        <a:rPr lang="es-EC" sz="1800">
                          <a:effectLst/>
                        </a:rPr>
                        <a:t>4</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C" sz="1800">
                          <a:effectLst/>
                        </a:rPr>
                        <a:t>Nada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0</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0</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5900">
                <a:tc gridSpan="2">
                  <a:txBody>
                    <a:bodyPr/>
                    <a:lstStyle/>
                    <a:p>
                      <a:pPr indent="180340">
                        <a:lnSpc>
                          <a:spcPct val="115000"/>
                        </a:lnSpc>
                        <a:spcAft>
                          <a:spcPts val="0"/>
                        </a:spcAft>
                      </a:pPr>
                      <a:r>
                        <a:rPr lang="es-EC" sz="1800">
                          <a:effectLst/>
                        </a:rPr>
                        <a:t>Total</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a:txBody>
                    <a:bodyPr/>
                    <a:lstStyle/>
                    <a:p>
                      <a:pPr indent="180340" algn="ctr">
                        <a:lnSpc>
                          <a:spcPct val="115000"/>
                        </a:lnSpc>
                        <a:spcAft>
                          <a:spcPts val="0"/>
                        </a:spcAft>
                      </a:pPr>
                      <a:r>
                        <a:rPr lang="es-EC" sz="1800">
                          <a:effectLst/>
                        </a:rPr>
                        <a:t>152</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dirty="0">
                          <a:effectLst/>
                        </a:rPr>
                        <a:t>100</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4" name="Gráfico 3"/>
          <p:cNvGraphicFramePr/>
          <p:nvPr>
            <p:extLst>
              <p:ext uri="{D42A27DB-BD31-4B8C-83A1-F6EECF244321}">
                <p14:modId xmlns:p14="http://schemas.microsoft.com/office/powerpoint/2010/main" val="1829269389"/>
              </p:ext>
            </p:extLst>
          </p:nvPr>
        </p:nvGraphicFramePr>
        <p:xfrm>
          <a:off x="7067404" y="2560466"/>
          <a:ext cx="4158614" cy="3376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6934764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736191" y="233847"/>
            <a:ext cx="10517963" cy="1140697"/>
          </a:xfrm>
          <a:prstGeom prst="rect">
            <a:avLst/>
          </a:prstGeom>
        </p:spPr>
        <p:txBody>
          <a:bodyPr wrap="square">
            <a:spAutoFit/>
          </a:bodyPr>
          <a:lstStyle/>
          <a:p>
            <a:pPr indent="180340" algn="just">
              <a:lnSpc>
                <a:spcPct val="150000"/>
              </a:lnSpc>
              <a:spcAft>
                <a:spcPts val="0"/>
              </a:spcAft>
            </a:pPr>
            <a:r>
              <a:rPr lang="es-ES" sz="2400" b="1" dirty="0">
                <a:solidFill>
                  <a:srgbClr val="017541"/>
                </a:solidFill>
                <a:latin typeface="Arial" panose="020B0604020202020204" pitchFamily="34" charset="0"/>
                <a:ea typeface="Calibri" panose="020F0502020204030204" pitchFamily="34" charset="0"/>
                <a:cs typeface="Times New Roman" panose="02020603050405020304" pitchFamily="18" charset="0"/>
              </a:rPr>
              <a:t>Los Recursos didácticos que dispone la ESMIL en relación en cada área son:</a:t>
            </a:r>
            <a:endParaRPr lang="es-EC" sz="2400" dirty="0">
              <a:solidFill>
                <a:srgbClr val="01754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828485364"/>
              </p:ext>
            </p:extLst>
          </p:nvPr>
        </p:nvGraphicFramePr>
        <p:xfrm>
          <a:off x="440768" y="1712169"/>
          <a:ext cx="5988169" cy="3364992"/>
        </p:xfrm>
        <a:graphic>
          <a:graphicData uri="http://schemas.openxmlformats.org/drawingml/2006/table">
            <a:tbl>
              <a:tblPr firstRow="1" firstCol="1" bandRow="1">
                <a:tableStyleId>{35758FB7-9AC5-4552-8A53-C91805E547FA}</a:tableStyleId>
              </a:tblPr>
              <a:tblGrid>
                <a:gridCol w="1511781"/>
                <a:gridCol w="1325246"/>
                <a:gridCol w="1266347"/>
                <a:gridCol w="1236896"/>
                <a:gridCol w="647899"/>
              </a:tblGrid>
              <a:tr h="0">
                <a:tc>
                  <a:txBody>
                    <a:bodyPr/>
                    <a:lstStyle/>
                    <a:p>
                      <a:pPr algn="ctr">
                        <a:lnSpc>
                          <a:spcPct val="115000"/>
                        </a:lnSpc>
                        <a:spcAft>
                          <a:spcPts val="0"/>
                        </a:spcAft>
                      </a:pPr>
                      <a:r>
                        <a:rPr lang="es-ES" sz="1600" dirty="0">
                          <a:effectLst/>
                        </a:rPr>
                        <a:t>AREAS</a:t>
                      </a:r>
                      <a:endParaRPr lang="es-EC" sz="16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TOTALMENTE SUFICIENTE</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SUFICIENTE</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POCO SUFICIENTE</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NADA</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nSpc>
                          <a:spcPct val="115000"/>
                        </a:lnSpc>
                        <a:spcAft>
                          <a:spcPts val="0"/>
                        </a:spcAft>
                      </a:pPr>
                      <a:r>
                        <a:rPr lang="es-ES" sz="1600">
                          <a:effectLst/>
                        </a:rPr>
                        <a:t>Ciencias y Cultura Militar</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32%</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45%</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22%</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1%</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07975">
                <a:tc>
                  <a:txBody>
                    <a:bodyPr/>
                    <a:lstStyle/>
                    <a:p>
                      <a:pPr>
                        <a:lnSpc>
                          <a:spcPct val="115000"/>
                        </a:lnSpc>
                        <a:spcAft>
                          <a:spcPts val="0"/>
                        </a:spcAft>
                      </a:pPr>
                      <a:r>
                        <a:rPr lang="es-ES" sz="1600">
                          <a:effectLst/>
                        </a:rPr>
                        <a:t>Ciencias Humanísticas</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19%</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48%</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30%</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3%</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nSpc>
                          <a:spcPct val="115000"/>
                        </a:lnSpc>
                        <a:spcAft>
                          <a:spcPts val="0"/>
                        </a:spcAft>
                      </a:pPr>
                      <a:r>
                        <a:rPr lang="es-ES" sz="1600">
                          <a:effectLst/>
                        </a:rPr>
                        <a:t>Ciencias Administrativas</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35%</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53%</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11%</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1%</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4475">
                <a:tc>
                  <a:txBody>
                    <a:bodyPr/>
                    <a:lstStyle/>
                    <a:p>
                      <a:pPr>
                        <a:lnSpc>
                          <a:spcPct val="115000"/>
                        </a:lnSpc>
                        <a:spcAft>
                          <a:spcPts val="0"/>
                        </a:spcAft>
                      </a:pPr>
                      <a:r>
                        <a:rPr lang="es-ES" sz="1600">
                          <a:effectLst/>
                        </a:rPr>
                        <a:t>Ciencia Tecnológica</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22%</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43%</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26%</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9%</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4320">
                <a:tc>
                  <a:txBody>
                    <a:bodyPr/>
                    <a:lstStyle/>
                    <a:p>
                      <a:pPr>
                        <a:lnSpc>
                          <a:spcPct val="115000"/>
                        </a:lnSpc>
                        <a:spcAft>
                          <a:spcPts val="0"/>
                        </a:spcAft>
                      </a:pPr>
                      <a:r>
                        <a:rPr lang="es-ES" sz="1600">
                          <a:effectLst/>
                        </a:rPr>
                        <a:t>Ciencia Cultura Física</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24%</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43%</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26%</a:t>
                      </a:r>
                      <a:endParaRPr lang="es-EC" sz="16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dirty="0">
                          <a:effectLst/>
                        </a:rPr>
                        <a:t>7%</a:t>
                      </a:r>
                      <a:endParaRPr lang="es-EC" sz="16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4" name="Gráfico 3"/>
          <p:cNvGraphicFramePr/>
          <p:nvPr>
            <p:extLst>
              <p:ext uri="{D42A27DB-BD31-4B8C-83A1-F6EECF244321}">
                <p14:modId xmlns:p14="http://schemas.microsoft.com/office/powerpoint/2010/main" val="508766977"/>
              </p:ext>
            </p:extLst>
          </p:nvPr>
        </p:nvGraphicFramePr>
        <p:xfrm>
          <a:off x="6686331" y="1515221"/>
          <a:ext cx="5017989" cy="42384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760041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600222" y="404839"/>
            <a:ext cx="10766474" cy="1140697"/>
          </a:xfrm>
          <a:prstGeom prst="rect">
            <a:avLst/>
          </a:prstGeom>
        </p:spPr>
        <p:txBody>
          <a:bodyPr wrap="square">
            <a:spAutoFit/>
          </a:bodyPr>
          <a:lstStyle/>
          <a:p>
            <a:pPr indent="180340" algn="just">
              <a:lnSpc>
                <a:spcPct val="150000"/>
              </a:lnSpc>
              <a:spcAft>
                <a:spcPts val="0"/>
              </a:spcAft>
            </a:pPr>
            <a:r>
              <a:rPr lang="es-ES" sz="2400" b="1" dirty="0">
                <a:solidFill>
                  <a:srgbClr val="017541"/>
                </a:solidFill>
                <a:latin typeface="Arial" panose="020B0604020202020204" pitchFamily="34" charset="0"/>
                <a:ea typeface="Calibri" panose="020F0502020204030204" pitchFamily="34" charset="0"/>
                <a:cs typeface="Times New Roman" panose="02020603050405020304" pitchFamily="18" charset="0"/>
              </a:rPr>
              <a:t>Las horas asignadas a cada </a:t>
            </a:r>
            <a:r>
              <a:rPr lang="es-ES" sz="2400" b="1" dirty="0" smtClean="0">
                <a:solidFill>
                  <a:srgbClr val="017541"/>
                </a:solidFill>
                <a:latin typeface="Arial" panose="020B0604020202020204" pitchFamily="34" charset="0"/>
                <a:ea typeface="Calibri" panose="020F0502020204030204" pitchFamily="34" charset="0"/>
                <a:cs typeface="Times New Roman" panose="02020603050405020304" pitchFamily="18" charset="0"/>
              </a:rPr>
              <a:t>módulo </a:t>
            </a:r>
            <a:r>
              <a:rPr lang="es-ES" sz="2400" b="1" dirty="0">
                <a:solidFill>
                  <a:srgbClr val="017541"/>
                </a:solidFill>
                <a:latin typeface="Arial" panose="020B0604020202020204" pitchFamily="34" charset="0"/>
                <a:ea typeface="Calibri" panose="020F0502020204030204" pitchFamily="34" charset="0"/>
                <a:cs typeface="Times New Roman" panose="02020603050405020304" pitchFamily="18" charset="0"/>
              </a:rPr>
              <a:t>ayudan a alcanzar las competencias profesionales?</a:t>
            </a:r>
            <a:endParaRPr lang="es-EC" sz="2400" dirty="0">
              <a:solidFill>
                <a:srgbClr val="01754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601942243"/>
              </p:ext>
            </p:extLst>
          </p:nvPr>
        </p:nvGraphicFramePr>
        <p:xfrm>
          <a:off x="600222" y="2554764"/>
          <a:ext cx="5683981" cy="1892808"/>
        </p:xfrm>
        <a:graphic>
          <a:graphicData uri="http://schemas.openxmlformats.org/drawingml/2006/table">
            <a:tbl>
              <a:tblPr firstRow="1" firstCol="1" bandRow="1">
                <a:tableStyleId>{35758FB7-9AC5-4552-8A53-C91805E547FA}</a:tableStyleId>
              </a:tblPr>
              <a:tblGrid>
                <a:gridCol w="692121"/>
                <a:gridCol w="1744144"/>
                <a:gridCol w="1422427"/>
                <a:gridCol w="1825289"/>
              </a:tblGrid>
              <a:tr h="215900">
                <a:tc>
                  <a:txBody>
                    <a:bodyPr/>
                    <a:lstStyle/>
                    <a:p>
                      <a:pPr indent="180340" algn="ctr">
                        <a:lnSpc>
                          <a:spcPct val="115000"/>
                        </a:lnSpc>
                        <a:spcAft>
                          <a:spcPts val="0"/>
                        </a:spcAft>
                      </a:pPr>
                      <a:r>
                        <a:rPr lang="es-EC" sz="1800" dirty="0">
                          <a:effectLst/>
                        </a:rPr>
                        <a:t>N°</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Alternativa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Frecuencia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Porcentaje</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5900">
                <a:tc>
                  <a:txBody>
                    <a:bodyPr/>
                    <a:lstStyle/>
                    <a:p>
                      <a:pPr indent="180340" algn="ctr">
                        <a:lnSpc>
                          <a:spcPct val="115000"/>
                        </a:lnSpc>
                        <a:spcAft>
                          <a:spcPts val="0"/>
                        </a:spcAft>
                      </a:pPr>
                      <a:r>
                        <a:rPr lang="es-EC" sz="1800">
                          <a:effectLst/>
                        </a:rPr>
                        <a:t>1</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l">
                        <a:lnSpc>
                          <a:spcPct val="115000"/>
                        </a:lnSpc>
                        <a:spcAft>
                          <a:spcPts val="0"/>
                        </a:spcAft>
                      </a:pPr>
                      <a:r>
                        <a:rPr lang="es-EC" sz="1800" dirty="0">
                          <a:effectLst/>
                        </a:rPr>
                        <a:t>Totalmente</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52</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34</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5900">
                <a:tc>
                  <a:txBody>
                    <a:bodyPr/>
                    <a:lstStyle/>
                    <a:p>
                      <a:pPr indent="180340" algn="ctr">
                        <a:lnSpc>
                          <a:spcPct val="115000"/>
                        </a:lnSpc>
                        <a:spcAft>
                          <a:spcPts val="0"/>
                        </a:spcAft>
                      </a:pPr>
                      <a:r>
                        <a:rPr lang="es-EC" sz="1800">
                          <a:effectLst/>
                        </a:rPr>
                        <a:t>2</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l">
                        <a:lnSpc>
                          <a:spcPct val="115000"/>
                        </a:lnSpc>
                        <a:spcAft>
                          <a:spcPts val="0"/>
                        </a:spcAft>
                      </a:pPr>
                      <a:r>
                        <a:rPr lang="es-EC" sz="1800">
                          <a:effectLst/>
                        </a:rPr>
                        <a:t>En gran parte</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87</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57</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5900">
                <a:tc>
                  <a:txBody>
                    <a:bodyPr/>
                    <a:lstStyle/>
                    <a:p>
                      <a:pPr indent="180340" algn="ctr">
                        <a:lnSpc>
                          <a:spcPct val="115000"/>
                        </a:lnSpc>
                        <a:spcAft>
                          <a:spcPts val="0"/>
                        </a:spcAft>
                      </a:pPr>
                      <a:r>
                        <a:rPr lang="es-EC" sz="1800">
                          <a:effectLst/>
                        </a:rPr>
                        <a:t>3</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l">
                        <a:lnSpc>
                          <a:spcPct val="115000"/>
                        </a:lnSpc>
                        <a:spcAft>
                          <a:spcPts val="0"/>
                        </a:spcAft>
                      </a:pPr>
                      <a:r>
                        <a:rPr lang="es-EC" sz="1800">
                          <a:effectLst/>
                        </a:rPr>
                        <a:t>Poco</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10</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7</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5900">
                <a:tc>
                  <a:txBody>
                    <a:bodyPr/>
                    <a:lstStyle/>
                    <a:p>
                      <a:pPr indent="180340" algn="ctr">
                        <a:lnSpc>
                          <a:spcPct val="115000"/>
                        </a:lnSpc>
                        <a:spcAft>
                          <a:spcPts val="0"/>
                        </a:spcAft>
                      </a:pPr>
                      <a:r>
                        <a:rPr lang="es-EC" sz="1800">
                          <a:effectLst/>
                        </a:rPr>
                        <a:t>4</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l">
                        <a:lnSpc>
                          <a:spcPct val="115000"/>
                        </a:lnSpc>
                        <a:spcAft>
                          <a:spcPts val="0"/>
                        </a:spcAft>
                      </a:pPr>
                      <a:r>
                        <a:rPr lang="es-EC" sz="1800" dirty="0">
                          <a:effectLst/>
                        </a:rPr>
                        <a:t>Nada</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3</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2</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5900">
                <a:tc gridSpan="2">
                  <a:txBody>
                    <a:bodyPr/>
                    <a:lstStyle/>
                    <a:p>
                      <a:pPr indent="180340" algn="ctr">
                        <a:lnSpc>
                          <a:spcPct val="115000"/>
                        </a:lnSpc>
                        <a:spcAft>
                          <a:spcPts val="0"/>
                        </a:spcAft>
                      </a:pPr>
                      <a:r>
                        <a:rPr lang="es-EC" sz="1800">
                          <a:effectLst/>
                        </a:rPr>
                        <a:t>Total</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a:txBody>
                    <a:bodyPr/>
                    <a:lstStyle/>
                    <a:p>
                      <a:pPr indent="180340" algn="ctr">
                        <a:lnSpc>
                          <a:spcPct val="115000"/>
                        </a:lnSpc>
                        <a:spcAft>
                          <a:spcPts val="0"/>
                        </a:spcAft>
                      </a:pPr>
                      <a:r>
                        <a:rPr lang="es-EC" sz="1800">
                          <a:effectLst/>
                        </a:rPr>
                        <a:t>152</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dirty="0">
                          <a:effectLst/>
                        </a:rPr>
                        <a:t>100</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4" name="Objeto 27"/>
          <p:cNvGraphicFramePr/>
          <p:nvPr>
            <p:extLst>
              <p:ext uri="{D42A27DB-BD31-4B8C-83A1-F6EECF244321}">
                <p14:modId xmlns:p14="http://schemas.microsoft.com/office/powerpoint/2010/main" val="1224060938"/>
              </p:ext>
            </p:extLst>
          </p:nvPr>
        </p:nvGraphicFramePr>
        <p:xfrm>
          <a:off x="6788612" y="2007722"/>
          <a:ext cx="4437405" cy="33239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386124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529883" y="447043"/>
            <a:ext cx="10682068" cy="114069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180340" algn="just">
              <a:lnSpc>
                <a:spcPct val="150000"/>
              </a:lnSpc>
              <a:spcAft>
                <a:spcPts val="0"/>
              </a:spcAft>
            </a:pPr>
            <a:r>
              <a:rPr lang="es-ES" sz="2400" b="1" dirty="0">
                <a:solidFill>
                  <a:srgbClr val="017541"/>
                </a:solidFill>
                <a:latin typeface="Arial" panose="020B0604020202020204" pitchFamily="34" charset="0"/>
                <a:ea typeface="Calibri" panose="020F0502020204030204" pitchFamily="34" charset="0"/>
                <a:cs typeface="Times New Roman" panose="02020603050405020304" pitchFamily="18" charset="0"/>
              </a:rPr>
              <a:t>El Sistema de evaluación del ESMIL permite mejorar la calidad de la Malla curricular</a:t>
            </a:r>
            <a:endParaRPr lang="es-EC" sz="2400" dirty="0">
              <a:solidFill>
                <a:srgbClr val="01754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041305479"/>
              </p:ext>
            </p:extLst>
          </p:nvPr>
        </p:nvGraphicFramePr>
        <p:xfrm>
          <a:off x="631481" y="2681374"/>
          <a:ext cx="5825589" cy="1892808"/>
        </p:xfrm>
        <a:graphic>
          <a:graphicData uri="http://schemas.openxmlformats.org/drawingml/2006/table">
            <a:tbl>
              <a:tblPr firstRow="1" firstCol="1" bandRow="1">
                <a:tableStyleId>{35758FB7-9AC5-4552-8A53-C91805E547FA}</a:tableStyleId>
              </a:tblPr>
              <a:tblGrid>
                <a:gridCol w="907248"/>
                <a:gridCol w="2140584"/>
                <a:gridCol w="1404383"/>
                <a:gridCol w="1373374"/>
              </a:tblGrid>
              <a:tr h="215900">
                <a:tc>
                  <a:txBody>
                    <a:bodyPr/>
                    <a:lstStyle/>
                    <a:p>
                      <a:pPr indent="180340" algn="ctr">
                        <a:lnSpc>
                          <a:spcPct val="115000"/>
                        </a:lnSpc>
                        <a:spcAft>
                          <a:spcPts val="0"/>
                        </a:spcAft>
                      </a:pPr>
                      <a:r>
                        <a:rPr lang="es-EC" sz="1800">
                          <a:effectLst/>
                        </a:rPr>
                        <a:t>N°</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Alternativa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Frecuencia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Porcentaje</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5900">
                <a:tc>
                  <a:txBody>
                    <a:bodyPr/>
                    <a:lstStyle/>
                    <a:p>
                      <a:pPr indent="180340" algn="ctr">
                        <a:lnSpc>
                          <a:spcPct val="115000"/>
                        </a:lnSpc>
                        <a:spcAft>
                          <a:spcPts val="0"/>
                        </a:spcAft>
                      </a:pPr>
                      <a:r>
                        <a:rPr lang="es-EC" sz="1800">
                          <a:effectLst/>
                        </a:rPr>
                        <a:t>1</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C" sz="1800">
                          <a:effectLst/>
                        </a:rPr>
                        <a:t>Totalmente</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41</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27</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5900">
                <a:tc>
                  <a:txBody>
                    <a:bodyPr/>
                    <a:lstStyle/>
                    <a:p>
                      <a:pPr indent="180340" algn="ctr">
                        <a:lnSpc>
                          <a:spcPct val="115000"/>
                        </a:lnSpc>
                        <a:spcAft>
                          <a:spcPts val="0"/>
                        </a:spcAft>
                      </a:pPr>
                      <a:r>
                        <a:rPr lang="es-EC" sz="1800">
                          <a:effectLst/>
                        </a:rPr>
                        <a:t>2</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C" sz="1800">
                          <a:effectLst/>
                        </a:rPr>
                        <a:t>En gran parte</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93</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61</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5900">
                <a:tc>
                  <a:txBody>
                    <a:bodyPr/>
                    <a:lstStyle/>
                    <a:p>
                      <a:pPr indent="180340" algn="ctr">
                        <a:lnSpc>
                          <a:spcPct val="115000"/>
                        </a:lnSpc>
                        <a:spcAft>
                          <a:spcPts val="0"/>
                        </a:spcAft>
                      </a:pPr>
                      <a:r>
                        <a:rPr lang="es-EC" sz="1800">
                          <a:effectLst/>
                        </a:rPr>
                        <a:t>3</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C" sz="1800">
                          <a:effectLst/>
                        </a:rPr>
                        <a:t>Poco</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15</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10</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5900">
                <a:tc>
                  <a:txBody>
                    <a:bodyPr/>
                    <a:lstStyle/>
                    <a:p>
                      <a:pPr indent="180340" algn="ctr">
                        <a:lnSpc>
                          <a:spcPct val="115000"/>
                        </a:lnSpc>
                        <a:spcAft>
                          <a:spcPts val="0"/>
                        </a:spcAft>
                      </a:pPr>
                      <a:r>
                        <a:rPr lang="es-EC" sz="1800">
                          <a:effectLst/>
                        </a:rPr>
                        <a:t>4</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C" sz="1800">
                          <a:effectLst/>
                        </a:rPr>
                        <a:t>Nada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3</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2</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5900">
                <a:tc gridSpan="2">
                  <a:txBody>
                    <a:bodyPr/>
                    <a:lstStyle/>
                    <a:p>
                      <a:pPr indent="180340">
                        <a:lnSpc>
                          <a:spcPct val="115000"/>
                        </a:lnSpc>
                        <a:spcAft>
                          <a:spcPts val="0"/>
                        </a:spcAft>
                      </a:pPr>
                      <a:r>
                        <a:rPr lang="es-EC" sz="1800">
                          <a:effectLst/>
                        </a:rPr>
                        <a:t>Total</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a:txBody>
                    <a:bodyPr/>
                    <a:lstStyle/>
                    <a:p>
                      <a:pPr indent="180340" algn="ctr">
                        <a:lnSpc>
                          <a:spcPct val="115000"/>
                        </a:lnSpc>
                        <a:spcAft>
                          <a:spcPts val="0"/>
                        </a:spcAft>
                      </a:pPr>
                      <a:r>
                        <a:rPr lang="es-EC" sz="1800">
                          <a:effectLst/>
                        </a:rPr>
                        <a:t>152</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dirty="0">
                          <a:effectLst/>
                        </a:rPr>
                        <a:t>100</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4" name="Objeto 35"/>
          <p:cNvGraphicFramePr/>
          <p:nvPr>
            <p:extLst>
              <p:ext uri="{D42A27DB-BD31-4B8C-83A1-F6EECF244321}">
                <p14:modId xmlns:p14="http://schemas.microsoft.com/office/powerpoint/2010/main" val="906872965"/>
              </p:ext>
            </p:extLst>
          </p:nvPr>
        </p:nvGraphicFramePr>
        <p:xfrm>
          <a:off x="6581116" y="2125906"/>
          <a:ext cx="4630835" cy="30650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7446680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670559" y="629921"/>
            <a:ext cx="11075963" cy="1140697"/>
          </a:xfrm>
          <a:prstGeom prst="rect">
            <a:avLst/>
          </a:prstGeom>
        </p:spPr>
        <p:txBody>
          <a:bodyPr wrap="square">
            <a:spAutoFit/>
          </a:bodyPr>
          <a:lstStyle/>
          <a:p>
            <a:pPr indent="180340" algn="just">
              <a:lnSpc>
                <a:spcPct val="150000"/>
              </a:lnSpc>
              <a:spcAft>
                <a:spcPts val="0"/>
              </a:spcAft>
            </a:pPr>
            <a:r>
              <a:rPr lang="es-ES" sz="2400" b="1" dirty="0">
                <a:solidFill>
                  <a:srgbClr val="017541"/>
                </a:solidFill>
                <a:latin typeface="Arial" panose="020B0604020202020204" pitchFamily="34" charset="0"/>
                <a:ea typeface="Calibri" panose="020F0502020204030204" pitchFamily="34" charset="0"/>
                <a:cs typeface="Times New Roman" panose="02020603050405020304" pitchFamily="18" charset="0"/>
              </a:rPr>
              <a:t>El Sistema de evaluación de la ESMIL, abarca todos los aspectos y áreas de la unidad educativa (profesores, infraestructura, planificación) </a:t>
            </a:r>
            <a:endParaRPr lang="es-EC" sz="2400" dirty="0">
              <a:solidFill>
                <a:srgbClr val="01754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4227079881"/>
              </p:ext>
            </p:extLst>
          </p:nvPr>
        </p:nvGraphicFramePr>
        <p:xfrm>
          <a:off x="670559" y="2847157"/>
          <a:ext cx="5255188" cy="1892808"/>
        </p:xfrm>
        <a:graphic>
          <a:graphicData uri="http://schemas.openxmlformats.org/drawingml/2006/table">
            <a:tbl>
              <a:tblPr firstRow="1" firstCol="1" bandRow="1">
                <a:tableStyleId>{35758FB7-9AC5-4552-8A53-C91805E547FA}</a:tableStyleId>
              </a:tblPr>
              <a:tblGrid>
                <a:gridCol w="739560"/>
                <a:gridCol w="1659395"/>
                <a:gridCol w="1485276"/>
                <a:gridCol w="1370957"/>
              </a:tblGrid>
              <a:tr h="215900">
                <a:tc>
                  <a:txBody>
                    <a:bodyPr/>
                    <a:lstStyle/>
                    <a:p>
                      <a:pPr indent="180340" algn="ctr">
                        <a:lnSpc>
                          <a:spcPct val="115000"/>
                        </a:lnSpc>
                        <a:spcAft>
                          <a:spcPts val="0"/>
                        </a:spcAft>
                      </a:pPr>
                      <a:r>
                        <a:rPr lang="es-EC" sz="1800">
                          <a:effectLst/>
                        </a:rPr>
                        <a:t>N°</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Alternativa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Frecuencia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Porcentaje</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5900">
                <a:tc>
                  <a:txBody>
                    <a:bodyPr/>
                    <a:lstStyle/>
                    <a:p>
                      <a:pPr indent="180340" algn="ctr">
                        <a:lnSpc>
                          <a:spcPct val="115000"/>
                        </a:lnSpc>
                        <a:spcAft>
                          <a:spcPts val="0"/>
                        </a:spcAft>
                      </a:pPr>
                      <a:r>
                        <a:rPr lang="es-EC" sz="1800">
                          <a:effectLst/>
                        </a:rPr>
                        <a:t>1</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C" sz="1800">
                          <a:effectLst/>
                        </a:rPr>
                        <a:t>Totalmente</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36</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24</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5900">
                <a:tc>
                  <a:txBody>
                    <a:bodyPr/>
                    <a:lstStyle/>
                    <a:p>
                      <a:pPr indent="180340" algn="ctr">
                        <a:lnSpc>
                          <a:spcPct val="115000"/>
                        </a:lnSpc>
                        <a:spcAft>
                          <a:spcPts val="0"/>
                        </a:spcAft>
                      </a:pPr>
                      <a:r>
                        <a:rPr lang="es-EC" sz="1800">
                          <a:effectLst/>
                        </a:rPr>
                        <a:t>2</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C" sz="1800">
                          <a:effectLst/>
                        </a:rPr>
                        <a:t>En gran parte</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99</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65</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5900">
                <a:tc>
                  <a:txBody>
                    <a:bodyPr/>
                    <a:lstStyle/>
                    <a:p>
                      <a:pPr indent="180340" algn="ctr">
                        <a:lnSpc>
                          <a:spcPct val="115000"/>
                        </a:lnSpc>
                        <a:spcAft>
                          <a:spcPts val="0"/>
                        </a:spcAft>
                      </a:pPr>
                      <a:r>
                        <a:rPr lang="es-EC" sz="1800">
                          <a:effectLst/>
                        </a:rPr>
                        <a:t>3</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C" sz="1800">
                          <a:effectLst/>
                        </a:rPr>
                        <a:t>Poco</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17</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11</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5900">
                <a:tc>
                  <a:txBody>
                    <a:bodyPr/>
                    <a:lstStyle/>
                    <a:p>
                      <a:pPr indent="180340" algn="ctr">
                        <a:lnSpc>
                          <a:spcPct val="115000"/>
                        </a:lnSpc>
                        <a:spcAft>
                          <a:spcPts val="0"/>
                        </a:spcAft>
                      </a:pPr>
                      <a:r>
                        <a:rPr lang="es-EC" sz="1800">
                          <a:effectLst/>
                        </a:rPr>
                        <a:t>4</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C" sz="1800">
                          <a:effectLst/>
                        </a:rPr>
                        <a:t>Nada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0</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0</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5900">
                <a:tc gridSpan="2">
                  <a:txBody>
                    <a:bodyPr/>
                    <a:lstStyle/>
                    <a:p>
                      <a:pPr indent="180340">
                        <a:lnSpc>
                          <a:spcPct val="115000"/>
                        </a:lnSpc>
                        <a:spcAft>
                          <a:spcPts val="0"/>
                        </a:spcAft>
                      </a:pPr>
                      <a:r>
                        <a:rPr lang="es-EC" sz="1800">
                          <a:effectLst/>
                        </a:rPr>
                        <a:t>Total</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a:txBody>
                    <a:bodyPr/>
                    <a:lstStyle/>
                    <a:p>
                      <a:pPr indent="180340" algn="ctr">
                        <a:lnSpc>
                          <a:spcPct val="115000"/>
                        </a:lnSpc>
                        <a:spcAft>
                          <a:spcPts val="0"/>
                        </a:spcAft>
                      </a:pPr>
                      <a:r>
                        <a:rPr lang="es-EC" sz="1800">
                          <a:effectLst/>
                        </a:rPr>
                        <a:t>152</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dirty="0">
                          <a:effectLst/>
                        </a:rPr>
                        <a:t>100</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4" name="Gráfico 3"/>
          <p:cNvGraphicFramePr/>
          <p:nvPr>
            <p:extLst>
              <p:ext uri="{D42A27DB-BD31-4B8C-83A1-F6EECF244321}">
                <p14:modId xmlns:p14="http://schemas.microsoft.com/office/powerpoint/2010/main" val="3732849282"/>
              </p:ext>
            </p:extLst>
          </p:nvPr>
        </p:nvGraphicFramePr>
        <p:xfrm>
          <a:off x="6492753" y="2503975"/>
          <a:ext cx="4705130" cy="30668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363585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853439" y="672124"/>
            <a:ext cx="10639865" cy="1140697"/>
          </a:xfrm>
          <a:prstGeom prst="rect">
            <a:avLst/>
          </a:prstGeom>
        </p:spPr>
        <p:txBody>
          <a:bodyPr wrap="square">
            <a:spAutoFit/>
          </a:bodyPr>
          <a:lstStyle/>
          <a:p>
            <a:pPr indent="180340" algn="just">
              <a:lnSpc>
                <a:spcPct val="150000"/>
              </a:lnSpc>
              <a:spcAft>
                <a:spcPts val="0"/>
              </a:spcAft>
            </a:pPr>
            <a:r>
              <a:rPr lang="es-ES" sz="2400" b="1" dirty="0">
                <a:solidFill>
                  <a:srgbClr val="017541"/>
                </a:solidFill>
                <a:latin typeface="Arial" panose="020B0604020202020204" pitchFamily="34" charset="0"/>
                <a:ea typeface="Calibri" panose="020F0502020204030204" pitchFamily="34" charset="0"/>
                <a:cs typeface="Times New Roman" panose="02020603050405020304" pitchFamily="18" charset="0"/>
              </a:rPr>
              <a:t>Los resultados finales de la evaluación educativa, permite la realimentación de la oferta profesional</a:t>
            </a:r>
            <a:endParaRPr lang="es-EC" sz="2400" dirty="0">
              <a:solidFill>
                <a:srgbClr val="01754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354025578"/>
              </p:ext>
            </p:extLst>
          </p:nvPr>
        </p:nvGraphicFramePr>
        <p:xfrm>
          <a:off x="1013069" y="2762752"/>
          <a:ext cx="5514340" cy="2206584"/>
        </p:xfrm>
        <a:graphic>
          <a:graphicData uri="http://schemas.openxmlformats.org/drawingml/2006/table">
            <a:tbl>
              <a:tblPr firstRow="1" firstCol="1" bandRow="1">
                <a:tableStyleId>{35758FB7-9AC5-4552-8A53-C91805E547FA}</a:tableStyleId>
              </a:tblPr>
              <a:tblGrid>
                <a:gridCol w="754113"/>
                <a:gridCol w="1742860"/>
                <a:gridCol w="1509140"/>
                <a:gridCol w="1508227"/>
              </a:tblGrid>
              <a:tr h="567214">
                <a:tc>
                  <a:txBody>
                    <a:bodyPr/>
                    <a:lstStyle/>
                    <a:p>
                      <a:pPr indent="180340" algn="ctr">
                        <a:lnSpc>
                          <a:spcPct val="115000"/>
                        </a:lnSpc>
                        <a:spcAft>
                          <a:spcPts val="0"/>
                        </a:spcAft>
                      </a:pPr>
                      <a:r>
                        <a:rPr lang="es-EC" sz="1800">
                          <a:effectLst/>
                        </a:rPr>
                        <a:t>N°</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Alternativa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Frecuencia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Porcentaje</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41702">
                <a:tc>
                  <a:txBody>
                    <a:bodyPr/>
                    <a:lstStyle/>
                    <a:p>
                      <a:pPr indent="180340" algn="ctr">
                        <a:lnSpc>
                          <a:spcPct val="115000"/>
                        </a:lnSpc>
                        <a:spcAft>
                          <a:spcPts val="0"/>
                        </a:spcAft>
                      </a:pPr>
                      <a:r>
                        <a:rPr lang="es-EC" sz="1800">
                          <a:effectLst/>
                        </a:rPr>
                        <a:t>1</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C" sz="1800">
                          <a:effectLst/>
                        </a:rPr>
                        <a:t>Totalmente</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38</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25</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51264">
                <a:tc>
                  <a:txBody>
                    <a:bodyPr/>
                    <a:lstStyle/>
                    <a:p>
                      <a:pPr indent="180340" algn="ctr">
                        <a:lnSpc>
                          <a:spcPct val="115000"/>
                        </a:lnSpc>
                        <a:spcAft>
                          <a:spcPts val="0"/>
                        </a:spcAft>
                      </a:pPr>
                      <a:r>
                        <a:rPr lang="es-EC" sz="1800">
                          <a:effectLst/>
                        </a:rPr>
                        <a:t>2</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C" sz="1800">
                          <a:effectLst/>
                        </a:rPr>
                        <a:t>En gran parte</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91</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60</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5020">
                <a:tc>
                  <a:txBody>
                    <a:bodyPr/>
                    <a:lstStyle/>
                    <a:p>
                      <a:pPr indent="180340" algn="ctr">
                        <a:lnSpc>
                          <a:spcPct val="115000"/>
                        </a:lnSpc>
                        <a:spcAft>
                          <a:spcPts val="0"/>
                        </a:spcAft>
                      </a:pPr>
                      <a:r>
                        <a:rPr lang="es-EC" sz="1800">
                          <a:effectLst/>
                        </a:rPr>
                        <a:t>3</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C" sz="1800">
                          <a:effectLst/>
                        </a:rPr>
                        <a:t>Poco</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14</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9</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5020">
                <a:tc>
                  <a:txBody>
                    <a:bodyPr/>
                    <a:lstStyle/>
                    <a:p>
                      <a:pPr indent="180340" algn="ctr">
                        <a:lnSpc>
                          <a:spcPct val="115000"/>
                        </a:lnSpc>
                        <a:spcAft>
                          <a:spcPts val="0"/>
                        </a:spcAft>
                      </a:pPr>
                      <a:r>
                        <a:rPr lang="es-EC" sz="1800">
                          <a:effectLst/>
                        </a:rPr>
                        <a:t>4</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nSpc>
                          <a:spcPct val="115000"/>
                        </a:lnSpc>
                        <a:spcAft>
                          <a:spcPts val="0"/>
                        </a:spcAft>
                      </a:pPr>
                      <a:r>
                        <a:rPr lang="es-EC" sz="1800">
                          <a:effectLst/>
                        </a:rPr>
                        <a:t>Nada</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9</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a:effectLst/>
                        </a:rPr>
                        <a:t>6</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5020">
                <a:tc gridSpan="2">
                  <a:txBody>
                    <a:bodyPr/>
                    <a:lstStyle/>
                    <a:p>
                      <a:pPr indent="180340">
                        <a:lnSpc>
                          <a:spcPct val="115000"/>
                        </a:lnSpc>
                        <a:spcAft>
                          <a:spcPts val="0"/>
                        </a:spcAft>
                      </a:pPr>
                      <a:r>
                        <a:rPr lang="es-EC" sz="1800">
                          <a:effectLst/>
                        </a:rPr>
                        <a:t>Total</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a:txBody>
                    <a:bodyPr/>
                    <a:lstStyle/>
                    <a:p>
                      <a:pPr indent="180340" algn="ctr">
                        <a:lnSpc>
                          <a:spcPct val="115000"/>
                        </a:lnSpc>
                        <a:spcAft>
                          <a:spcPts val="0"/>
                        </a:spcAft>
                      </a:pPr>
                      <a:r>
                        <a:rPr lang="es-EC" sz="1800">
                          <a:effectLst/>
                        </a:rPr>
                        <a:t>152</a:t>
                      </a:r>
                      <a:endParaRPr lang="es-EC"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15000"/>
                        </a:lnSpc>
                        <a:spcAft>
                          <a:spcPts val="0"/>
                        </a:spcAft>
                      </a:pPr>
                      <a:r>
                        <a:rPr lang="es-EC" sz="1800" dirty="0">
                          <a:effectLst/>
                        </a:rPr>
                        <a:t>100</a:t>
                      </a:r>
                      <a:endParaRPr lang="es-EC"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4" name="Objeto 81"/>
          <p:cNvGraphicFramePr/>
          <p:nvPr>
            <p:extLst>
              <p:ext uri="{D42A27DB-BD31-4B8C-83A1-F6EECF244321}">
                <p14:modId xmlns:p14="http://schemas.microsoft.com/office/powerpoint/2010/main" val="1731525722"/>
              </p:ext>
            </p:extLst>
          </p:nvPr>
        </p:nvGraphicFramePr>
        <p:xfrm>
          <a:off x="6793595" y="2009847"/>
          <a:ext cx="4699709" cy="35609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101562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2433712" y="1969477"/>
            <a:ext cx="8159262" cy="1983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solidFill>
                  <a:srgbClr val="017541"/>
                </a:solidFill>
                <a:latin typeface="Arial" panose="020B0604020202020204" pitchFamily="34" charset="0"/>
                <a:cs typeface="Arial" panose="020B0604020202020204" pitchFamily="34" charset="0"/>
              </a:rPr>
              <a:t>CONCLUSIONES Y RECOMENDACIONES</a:t>
            </a:r>
            <a:endParaRPr lang="es-EC" sz="3600" b="1" dirty="0">
              <a:solidFill>
                <a:srgbClr val="01754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644893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741241337"/>
              </p:ext>
            </p:extLst>
          </p:nvPr>
        </p:nvGraphicFramePr>
        <p:xfrm>
          <a:off x="399245" y="1439333"/>
          <a:ext cx="1134351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3541690" y="218940"/>
            <a:ext cx="5370490" cy="643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solidFill>
                  <a:srgbClr val="017541"/>
                </a:solidFill>
                <a:latin typeface="Arial" panose="020B0604020202020204" pitchFamily="34" charset="0"/>
                <a:cs typeface="Arial" panose="020B0604020202020204" pitchFamily="34" charset="0"/>
              </a:rPr>
              <a:t>CONCLUSIONES</a:t>
            </a:r>
            <a:endParaRPr lang="es-EC" sz="3200" b="1" dirty="0">
              <a:solidFill>
                <a:srgbClr val="01754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339869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2855742" y="464234"/>
            <a:ext cx="7512147" cy="139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solidFill>
                  <a:srgbClr val="017541"/>
                </a:solidFill>
                <a:latin typeface="Arial" panose="020B0604020202020204" pitchFamily="34" charset="0"/>
                <a:cs typeface="Arial" panose="020B0604020202020204" pitchFamily="34" charset="0"/>
              </a:rPr>
              <a:t>FORMULACIÓN DEL PROBLEMA</a:t>
            </a:r>
            <a:endParaRPr lang="es-EC" sz="3200" b="1" dirty="0">
              <a:solidFill>
                <a:srgbClr val="017541"/>
              </a:solidFill>
              <a:latin typeface="Arial" panose="020B0604020202020204" pitchFamily="34" charset="0"/>
              <a:cs typeface="Arial" panose="020B0604020202020204" pitchFamily="34" charset="0"/>
            </a:endParaRPr>
          </a:p>
        </p:txBody>
      </p:sp>
      <p:sp>
        <p:nvSpPr>
          <p:cNvPr id="3" name="Esquina doblada 2"/>
          <p:cNvSpPr/>
          <p:nvPr/>
        </p:nvSpPr>
        <p:spPr>
          <a:xfrm>
            <a:off x="2412608" y="1856936"/>
            <a:ext cx="8398413" cy="3559127"/>
          </a:xfrm>
          <a:prstGeom prst="foldedCorner">
            <a:avLst>
              <a:gd name="adj" fmla="val 30937"/>
            </a:avLst>
          </a:prstGeom>
          <a:solidFill>
            <a:schemeClr val="accent6">
              <a:lumMod val="60000"/>
              <a:lumOff val="40000"/>
            </a:schemeClr>
          </a:solidFill>
          <a:ln>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180340" algn="just">
              <a:lnSpc>
                <a:spcPct val="150000"/>
              </a:lnSpc>
              <a:spcAft>
                <a:spcPts val="0"/>
              </a:spcAft>
            </a:pPr>
            <a:endParaRPr lang="es-ES" sz="3200" dirty="0" smtClean="0">
              <a:solidFill>
                <a:srgbClr val="017541"/>
              </a:solidFill>
              <a:latin typeface="Arial" panose="020B0604020202020204" pitchFamily="34" charset="0"/>
              <a:ea typeface="Times New Roman" panose="02020603050405020304" pitchFamily="18" charset="0"/>
              <a:cs typeface="Times New Roman" panose="02020603050405020304" pitchFamily="18" charset="0"/>
            </a:endParaRPr>
          </a:p>
          <a:p>
            <a:pPr marL="457200" indent="180340" algn="just">
              <a:lnSpc>
                <a:spcPct val="150000"/>
              </a:lnSpc>
              <a:spcAft>
                <a:spcPts val="0"/>
              </a:spcAft>
            </a:pPr>
            <a:r>
              <a:rPr lang="es-ES" sz="3200" dirty="0" smtClean="0">
                <a:solidFill>
                  <a:srgbClr val="017541"/>
                </a:solidFill>
                <a:latin typeface="Arial" panose="020B0604020202020204" pitchFamily="34" charset="0"/>
                <a:ea typeface="Times New Roman" panose="02020603050405020304" pitchFamily="18" charset="0"/>
                <a:cs typeface="Times New Roman" panose="02020603050405020304" pitchFamily="18" charset="0"/>
              </a:rPr>
              <a:t>¿</a:t>
            </a:r>
            <a:r>
              <a:rPr lang="es-ES" sz="3200" dirty="0">
                <a:solidFill>
                  <a:srgbClr val="017541"/>
                </a:solidFill>
                <a:latin typeface="Arial" panose="020B0604020202020204" pitchFamily="34" charset="0"/>
                <a:ea typeface="Times New Roman" panose="02020603050405020304" pitchFamily="18" charset="0"/>
                <a:cs typeface="Times New Roman" panose="02020603050405020304" pitchFamily="18" charset="0"/>
              </a:rPr>
              <a:t>De qué manera incide la práctica docente de los profesores  de la Escuela Superior Militar Eloy Alfaro, en la formación profesional de los cadetes?</a:t>
            </a:r>
            <a:endParaRPr lang="es-EC" sz="3200" dirty="0">
              <a:solidFill>
                <a:srgbClr val="01754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293744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81788351"/>
              </p:ext>
            </p:extLst>
          </p:nvPr>
        </p:nvGraphicFramePr>
        <p:xfrm>
          <a:off x="824050" y="1107023"/>
          <a:ext cx="1035382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3850783" y="347730"/>
            <a:ext cx="4816699" cy="528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solidFill>
                  <a:srgbClr val="017541"/>
                </a:solidFill>
                <a:latin typeface="Arial" panose="020B0604020202020204" pitchFamily="34" charset="0"/>
                <a:cs typeface="Arial" panose="020B0604020202020204" pitchFamily="34" charset="0"/>
              </a:rPr>
              <a:t>RECOMENDACIONES</a:t>
            </a:r>
            <a:endParaRPr lang="es-EC" sz="3200" b="1" dirty="0">
              <a:solidFill>
                <a:srgbClr val="01754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411077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2489981" y="2152357"/>
            <a:ext cx="7061982" cy="2166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smtClean="0">
                <a:solidFill>
                  <a:srgbClr val="017541"/>
                </a:solidFill>
                <a:latin typeface="Arial Black" panose="020B0A04020102020204" pitchFamily="34" charset="0"/>
              </a:rPr>
              <a:t>CAPÍTULO VI</a:t>
            </a:r>
          </a:p>
          <a:p>
            <a:pPr algn="ctr"/>
            <a:r>
              <a:rPr lang="es-EC" sz="4000" dirty="0" smtClean="0">
                <a:solidFill>
                  <a:srgbClr val="017541"/>
                </a:solidFill>
                <a:latin typeface="Arial Black" panose="020B0A04020102020204" pitchFamily="34" charset="0"/>
              </a:rPr>
              <a:t>LA PROPUESTA</a:t>
            </a:r>
            <a:endParaRPr lang="es-EC" sz="4000" dirty="0">
              <a:solidFill>
                <a:srgbClr val="017541"/>
              </a:solidFill>
              <a:latin typeface="Arial Black" panose="020B0A04020102020204" pitchFamily="34" charset="0"/>
            </a:endParaRPr>
          </a:p>
        </p:txBody>
      </p:sp>
    </p:spTree>
    <p:extLst>
      <p:ext uri="{BB962C8B-B14F-4D97-AF65-F5344CB8AC3E}">
        <p14:creationId xmlns:p14="http://schemas.microsoft.com/office/powerpoint/2010/main" val="352583001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1739702" y="2081071"/>
            <a:ext cx="8782929" cy="2677656"/>
          </a:xfrm>
          <a:prstGeom prst="rect">
            <a:avLst/>
          </a:prstGeom>
        </p:spPr>
        <p:txBody>
          <a:bodyPr wrap="square">
            <a:spAutoFit/>
          </a:bodyPr>
          <a:lstStyle/>
          <a:p>
            <a:pPr indent="180340" algn="just">
              <a:lnSpc>
                <a:spcPct val="150000"/>
              </a:lnSpc>
              <a:spcAft>
                <a:spcPts val="0"/>
              </a:spcAft>
            </a:pPr>
            <a:r>
              <a:rPr lang="es-ES" sz="2800" b="1" dirty="0">
                <a:solidFill>
                  <a:srgbClr val="017541"/>
                </a:solidFill>
                <a:latin typeface="Arial" panose="020B0604020202020204" pitchFamily="34" charset="0"/>
                <a:ea typeface="Calibri" panose="020F0502020204030204" pitchFamily="34" charset="0"/>
                <a:cs typeface="Times New Roman" panose="02020603050405020304" pitchFamily="18" charset="0"/>
              </a:rPr>
              <a:t>“PLAN DE CAPACITACIÓN EN ESTRATEGIAS METODOLÓGICAS CON ENFOQUE EN COMPETENCIAS PARA LOS DOCENTES DE LA ESCUELA SUPERIOR MILITAR ELOY ALFARO”.</a:t>
            </a:r>
            <a:endParaRPr lang="es-EC" sz="2800" b="1" dirty="0">
              <a:solidFill>
                <a:srgbClr val="01754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3261358" y="914400"/>
            <a:ext cx="5739618" cy="900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smtClean="0">
                <a:solidFill>
                  <a:srgbClr val="017541"/>
                </a:solidFill>
                <a:latin typeface="Arial Black" panose="020B0A04020102020204" pitchFamily="34" charset="0"/>
              </a:rPr>
              <a:t>TÍTULO</a:t>
            </a:r>
            <a:endParaRPr lang="es-EC" sz="3200" dirty="0">
              <a:solidFill>
                <a:srgbClr val="017541"/>
              </a:solidFill>
              <a:latin typeface="Arial Black" panose="020B0A04020102020204" pitchFamily="34" charset="0"/>
            </a:endParaRPr>
          </a:p>
        </p:txBody>
      </p:sp>
    </p:spTree>
    <p:extLst>
      <p:ext uri="{BB962C8B-B14F-4D97-AF65-F5344CB8AC3E}">
        <p14:creationId xmlns:p14="http://schemas.microsoft.com/office/powerpoint/2010/main" val="328374558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1708053" y="1601068"/>
            <a:ext cx="9427698" cy="4247317"/>
          </a:xfrm>
          <a:prstGeom prst="rect">
            <a:avLst/>
          </a:prstGeom>
        </p:spPr>
        <p:txBody>
          <a:bodyPr wrap="square">
            <a:spAutoFit/>
          </a:bodyPr>
          <a:lstStyle/>
          <a:p>
            <a:pPr marL="342900" lvl="0" indent="-342900" algn="just">
              <a:lnSpc>
                <a:spcPct val="150000"/>
              </a:lnSpc>
              <a:spcAft>
                <a:spcPts val="0"/>
              </a:spcAft>
              <a:buSzPts val="1200"/>
              <a:buFont typeface="+mj-lt"/>
              <a:buAutoNum type="arabicPeriod"/>
              <a:tabLst>
                <a:tab pos="457200" algn="l"/>
              </a:tabLst>
            </a:pPr>
            <a:r>
              <a:rPr lang="es-ES" sz="2000" dirty="0">
                <a:solidFill>
                  <a:srgbClr val="017541"/>
                </a:solidFill>
                <a:latin typeface="Arial" panose="020B0604020202020204" pitchFamily="34" charset="0"/>
                <a:ea typeface="Calibri" panose="020F0502020204030204" pitchFamily="34" charset="0"/>
                <a:cs typeface="Arial" panose="020B0604020202020204" pitchFamily="34" charset="0"/>
              </a:rPr>
              <a:t>Alcanzar mayor profesionalización en el actual sistema de aplicación de estrategias metodológicas con enfoque de competencias, para que cumpla  satisfactoriamente con los objetivos institucionales la </a:t>
            </a:r>
            <a:r>
              <a:rPr lang="es-ES" sz="2000" dirty="0" smtClean="0">
                <a:solidFill>
                  <a:srgbClr val="017541"/>
                </a:solidFill>
                <a:latin typeface="Arial" panose="020B0604020202020204" pitchFamily="34" charset="0"/>
                <a:ea typeface="Calibri" panose="020F0502020204030204" pitchFamily="34" charset="0"/>
                <a:cs typeface="Arial" panose="020B0604020202020204" pitchFamily="34" charset="0"/>
              </a:rPr>
              <a:t>ESMIL.</a:t>
            </a:r>
            <a:endParaRPr lang="es-EC" sz="2000" dirty="0" smtClean="0">
              <a:solidFill>
                <a:srgbClr val="017541"/>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SzPts val="1200"/>
              <a:buFont typeface="+mj-lt"/>
              <a:buAutoNum type="arabicPeriod"/>
              <a:tabLst>
                <a:tab pos="457200" algn="l"/>
              </a:tabLst>
            </a:pPr>
            <a:r>
              <a:rPr lang="es-ES" sz="2000" dirty="0" smtClean="0">
                <a:solidFill>
                  <a:srgbClr val="017541"/>
                </a:solidFill>
                <a:latin typeface="Arial" panose="020B0604020202020204" pitchFamily="34" charset="0"/>
                <a:ea typeface="Calibri" panose="020F0502020204030204" pitchFamily="34" charset="0"/>
                <a:cs typeface="Arial" panose="020B0604020202020204" pitchFamily="34" charset="0"/>
              </a:rPr>
              <a:t>Integrar </a:t>
            </a:r>
            <a:r>
              <a:rPr lang="es-ES" sz="2000" dirty="0">
                <a:solidFill>
                  <a:srgbClr val="017541"/>
                </a:solidFill>
                <a:latin typeface="Arial" panose="020B0604020202020204" pitchFamily="34" charset="0"/>
                <a:ea typeface="Calibri" panose="020F0502020204030204" pitchFamily="34" charset="0"/>
                <a:cs typeface="Arial" panose="020B0604020202020204" pitchFamily="34" charset="0"/>
              </a:rPr>
              <a:t>en el sistema de aplicación de estrategias metodológicas con enfoque de competencias, la participación de todos los estamentos involucrados, como: Directivos, Docentes, y estudiantes de la </a:t>
            </a:r>
            <a:r>
              <a:rPr lang="es-ES" sz="2000" dirty="0" smtClean="0">
                <a:solidFill>
                  <a:srgbClr val="017541"/>
                </a:solidFill>
                <a:latin typeface="Arial" panose="020B0604020202020204" pitchFamily="34" charset="0"/>
                <a:ea typeface="Calibri" panose="020F0502020204030204" pitchFamily="34" charset="0"/>
                <a:cs typeface="Arial" panose="020B0604020202020204" pitchFamily="34" charset="0"/>
              </a:rPr>
              <a:t>ESMIL.</a:t>
            </a:r>
            <a:endParaRPr lang="es-EC" sz="2000" dirty="0" smtClean="0">
              <a:solidFill>
                <a:srgbClr val="017541"/>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SzPts val="1200"/>
              <a:buFont typeface="+mj-lt"/>
              <a:buAutoNum type="arabicPeriod"/>
              <a:tabLst>
                <a:tab pos="457200" algn="l"/>
              </a:tabLst>
            </a:pPr>
            <a:r>
              <a:rPr lang="es-ES" sz="2000" dirty="0" smtClean="0">
                <a:solidFill>
                  <a:srgbClr val="017541"/>
                </a:solidFill>
                <a:latin typeface="Arial" panose="020B0604020202020204" pitchFamily="34" charset="0"/>
                <a:ea typeface="Calibri" panose="020F0502020204030204" pitchFamily="34" charset="0"/>
                <a:cs typeface="Arial" panose="020B0604020202020204" pitchFamily="34" charset="0"/>
              </a:rPr>
              <a:t>Incorporar </a:t>
            </a:r>
            <a:r>
              <a:rPr lang="es-ES" sz="2000" dirty="0">
                <a:solidFill>
                  <a:srgbClr val="017541"/>
                </a:solidFill>
                <a:latin typeface="Arial" panose="020B0604020202020204" pitchFamily="34" charset="0"/>
                <a:ea typeface="Calibri" panose="020F0502020204030204" pitchFamily="34" charset="0"/>
                <a:cs typeface="Arial" panose="020B0604020202020204" pitchFamily="34" charset="0"/>
              </a:rPr>
              <a:t>al diseño curricular  los y las estrategias metodológicas por competencias, en la práctica del conocimiento y habilidades, para lo cual los docentes puedan satisfacer las necesidades de sus cadetes.</a:t>
            </a:r>
            <a:endParaRPr lang="es-EC" sz="2000" dirty="0">
              <a:solidFill>
                <a:srgbClr val="01754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Rectángulo 2"/>
          <p:cNvSpPr/>
          <p:nvPr/>
        </p:nvSpPr>
        <p:spPr>
          <a:xfrm>
            <a:off x="3530991" y="548641"/>
            <a:ext cx="5781822" cy="5345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solidFill>
                  <a:srgbClr val="017541"/>
                </a:solidFill>
                <a:latin typeface="Arial" panose="020B0604020202020204" pitchFamily="34" charset="0"/>
                <a:cs typeface="Arial" panose="020B0604020202020204" pitchFamily="34" charset="0"/>
              </a:rPr>
              <a:t>OBJETIVOS</a:t>
            </a:r>
            <a:endParaRPr lang="es-EC" sz="3600" b="1" dirty="0">
              <a:solidFill>
                <a:srgbClr val="01754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845819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134960565"/>
              </p:ext>
            </p:extLst>
          </p:nvPr>
        </p:nvGraphicFramePr>
        <p:xfrm>
          <a:off x="753794" y="1013931"/>
          <a:ext cx="10515600" cy="4023360"/>
        </p:xfrm>
        <a:graphic>
          <a:graphicData uri="http://schemas.openxmlformats.org/drawingml/2006/table">
            <a:tbl>
              <a:tblPr/>
              <a:tblGrid>
                <a:gridCol w="343486"/>
                <a:gridCol w="3291840"/>
                <a:gridCol w="1209822"/>
                <a:gridCol w="5670452"/>
              </a:tblGrid>
              <a:tr h="724277">
                <a:tc>
                  <a:txBody>
                    <a:bodyPr/>
                    <a:lstStyle/>
                    <a:p>
                      <a:pPr algn="ctr">
                        <a:lnSpc>
                          <a:spcPct val="150000"/>
                        </a:lnSpc>
                        <a:spcAft>
                          <a:spcPts val="0"/>
                        </a:spcAft>
                      </a:pPr>
                      <a:r>
                        <a:rPr lang="es-ES" sz="1000" b="1" dirty="0">
                          <a:effectLst/>
                          <a:latin typeface="Arial" panose="020B0604020202020204" pitchFamily="34" charset="0"/>
                          <a:ea typeface="Calibri" panose="020F0502020204030204" pitchFamily="34" charset="0"/>
                          <a:cs typeface="Times New Roman" panose="02020603050405020304" pitchFamily="18" charset="0"/>
                        </a:rPr>
                        <a:t>No</a:t>
                      </a:r>
                      <a:r>
                        <a:rPr lang="es-ES" sz="1600" b="1" dirty="0">
                          <a:effectLst/>
                          <a:latin typeface="Arial" panose="020B0604020202020204" pitchFamily="34" charset="0"/>
                          <a:ea typeface="Calibri" panose="020F0502020204030204" pitchFamily="34" charset="0"/>
                          <a:cs typeface="Times New Roman" panose="02020603050405020304" pitchFamily="18" charset="0"/>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010" marR="4401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gn="ctr">
                        <a:lnSpc>
                          <a:spcPct val="150000"/>
                        </a:lnSpc>
                        <a:spcAft>
                          <a:spcPts val="0"/>
                        </a:spcAft>
                      </a:pPr>
                      <a:r>
                        <a:rPr lang="es-ES" sz="1600" b="1" dirty="0">
                          <a:effectLst/>
                          <a:latin typeface="Arial" panose="020B0604020202020204" pitchFamily="34" charset="0"/>
                          <a:ea typeface="Calibri" panose="020F0502020204030204" pitchFamily="34" charset="0"/>
                          <a:cs typeface="Times New Roman" panose="02020603050405020304" pitchFamily="18" charset="0"/>
                        </a:rPr>
                        <a:t>UNIDADES DE COMPETENCIA Y SUS CONTENIDOS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010" marR="4401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gn="ctr">
                        <a:lnSpc>
                          <a:spcPct val="150000"/>
                        </a:lnSpc>
                        <a:spcAft>
                          <a:spcPts val="0"/>
                        </a:spcAft>
                      </a:pPr>
                      <a:r>
                        <a:rPr lang="es-ES" sz="1600" b="1" dirty="0">
                          <a:effectLst/>
                          <a:latin typeface="Arial" panose="020B0604020202020204" pitchFamily="34" charset="0"/>
                          <a:ea typeface="Calibri" panose="020F0502020204030204" pitchFamily="34" charset="0"/>
                          <a:cs typeface="Times New Roman" panose="02020603050405020304" pitchFamily="18" charset="0"/>
                        </a:rPr>
                        <a:t>TIEMPO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010" marR="4401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gn="ctr">
                        <a:lnSpc>
                          <a:spcPct val="150000"/>
                        </a:lnSpc>
                        <a:spcAft>
                          <a:spcPts val="0"/>
                        </a:spcAft>
                      </a:pPr>
                      <a:r>
                        <a:rPr lang="es-ES" sz="1600" b="1" dirty="0">
                          <a:effectLst/>
                          <a:latin typeface="Arial" panose="020B0604020202020204" pitchFamily="34" charset="0"/>
                          <a:ea typeface="Calibri" panose="020F0502020204030204" pitchFamily="34" charset="0"/>
                          <a:cs typeface="Times New Roman" panose="02020603050405020304" pitchFamily="18" charset="0"/>
                        </a:rPr>
                        <a:t>PRODUCTOS INTEGRADORES DEL APRENDIZAJE  EN CADA UNIDAD Y TAREAS PRINCIPALES QUE LES DAN SOPORTE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010" marR="4401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r>
              <a:tr h="1300178">
                <a:tc>
                  <a:txBody>
                    <a:bodyPr/>
                    <a:lstStyle/>
                    <a:p>
                      <a:pPr algn="just">
                        <a:lnSpc>
                          <a:spcPct val="150000"/>
                        </a:lnSpc>
                        <a:spcAft>
                          <a:spcPts val="0"/>
                        </a:spcAft>
                      </a:pPr>
                      <a:r>
                        <a:rPr lang="es-ES" sz="1600">
                          <a:effectLst/>
                          <a:latin typeface="Arial" panose="020B0604020202020204" pitchFamily="34" charset="0"/>
                          <a:ea typeface="Calibri" panose="020F0502020204030204" pitchFamily="34" charset="0"/>
                          <a:cs typeface="Times New Roman" panose="02020603050405020304" pitchFamily="18" charset="0"/>
                        </a:rPr>
                        <a:t>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010" marR="4401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gn="just">
                        <a:lnSpc>
                          <a:spcPct val="150000"/>
                        </a:lnSpc>
                        <a:spcAft>
                          <a:spcPts val="0"/>
                        </a:spcAft>
                      </a:pPr>
                      <a:r>
                        <a:rPr lang="es-ES" sz="1600" dirty="0" smtClean="0">
                          <a:effectLst/>
                          <a:latin typeface="Arial" panose="020B0604020202020204" pitchFamily="34" charset="0"/>
                          <a:ea typeface="Calibri" panose="020F0502020204030204" pitchFamily="34" charset="0"/>
                          <a:cs typeface="Times New Roman" panose="02020603050405020304" pitchFamily="18" charset="0"/>
                        </a:rPr>
                        <a:t>U.C.1</a:t>
                      </a:r>
                      <a:r>
                        <a:rPr lang="es-ES" sz="1600" dirty="0">
                          <a:effectLst/>
                          <a:latin typeface="Arial" panose="020B0604020202020204" pitchFamily="34" charset="0"/>
                          <a:ea typeface="Calibri" panose="020F0502020204030204" pitchFamily="34" charset="0"/>
                          <a:cs typeface="Times New Roman" panose="02020603050405020304" pitchFamily="18" charset="0"/>
                        </a:rPr>
                        <a:t>.- Interpretar científicamente los conceptos básicos de las competencias militares, de acuerdo a los reglamentos militares y de acuerdo al modelo educativo de las FF.AA, demostrando profundidad en la fundamentación teórica, con honestidad.</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010" marR="44010"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gn="ctr">
                        <a:lnSpc>
                          <a:spcPct val="150000"/>
                        </a:lnSpc>
                        <a:spcAft>
                          <a:spcPts val="0"/>
                        </a:spcAft>
                      </a:pPr>
                      <a:r>
                        <a:rPr lang="es-ES" sz="1600" dirty="0">
                          <a:effectLst/>
                          <a:latin typeface="Arial" panose="020B0604020202020204" pitchFamily="34" charset="0"/>
                          <a:ea typeface="Calibri" panose="020F0502020204030204" pitchFamily="34" charset="0"/>
                          <a:cs typeface="Times New Roman" panose="02020603050405020304" pitchFamily="18" charset="0"/>
                        </a:rPr>
                        <a:t>9 H.</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010" marR="4401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gn="just">
                        <a:lnSpc>
                          <a:spcPct val="150000"/>
                        </a:lnSpc>
                        <a:spcAft>
                          <a:spcPts val="0"/>
                        </a:spcAft>
                      </a:pPr>
                      <a:r>
                        <a:rPr lang="es-ES" sz="1600" dirty="0">
                          <a:effectLst/>
                          <a:latin typeface="Arial" panose="020B0604020202020204" pitchFamily="34" charset="0"/>
                          <a:ea typeface="Calibri" panose="020F0502020204030204" pitchFamily="34" charset="0"/>
                          <a:cs typeface="Times New Roman" panose="02020603050405020304" pitchFamily="18" charset="0"/>
                        </a:rPr>
                        <a:t>Producto Integrador de la Unidad de Competencia 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S" sz="1600" dirty="0">
                          <a:effectLst/>
                          <a:latin typeface="Arial" panose="020B0604020202020204" pitchFamily="34" charset="0"/>
                          <a:ea typeface="Calibri" panose="020F0502020204030204" pitchFamily="34" charset="0"/>
                          <a:cs typeface="Times New Roman" panose="02020603050405020304" pitchFamily="18" charset="0"/>
                        </a:rPr>
                        <a:t>Elaborar un mándala de las tareas tratadas en la unidad de competencia uno.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010" marR="4401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8430959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510035696"/>
              </p:ext>
            </p:extLst>
          </p:nvPr>
        </p:nvGraphicFramePr>
        <p:xfrm>
          <a:off x="464233" y="445915"/>
          <a:ext cx="11169747" cy="6035040"/>
        </p:xfrm>
        <a:graphic>
          <a:graphicData uri="http://schemas.openxmlformats.org/drawingml/2006/table">
            <a:tbl>
              <a:tblPr/>
              <a:tblGrid>
                <a:gridCol w="2991257"/>
                <a:gridCol w="4380858"/>
                <a:gridCol w="759527"/>
                <a:gridCol w="2174330"/>
                <a:gridCol w="863775"/>
              </a:tblGrid>
              <a:tr h="174054">
                <a:tc>
                  <a:txBody>
                    <a:bodyPr/>
                    <a:lstStyle/>
                    <a:p>
                      <a:pPr algn="ctr">
                        <a:lnSpc>
                          <a:spcPct val="150000"/>
                        </a:lnSpc>
                        <a:spcAft>
                          <a:spcPts val="0"/>
                        </a:spcAft>
                      </a:pPr>
                      <a:r>
                        <a:rPr lang="es-ES" sz="1200" b="1" i="1" dirty="0">
                          <a:effectLst/>
                          <a:latin typeface="Arial" panose="020B0604020202020204" pitchFamily="34" charset="0"/>
                          <a:ea typeface="Calibri" panose="020F0502020204030204" pitchFamily="34" charset="0"/>
                          <a:cs typeface="Times New Roman" panose="02020603050405020304" pitchFamily="18" charset="0"/>
                        </a:rPr>
                        <a:t>ELEMENTO DE COMPETENCIA 1</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604" marR="37604"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gn="ctr">
                        <a:lnSpc>
                          <a:spcPct val="150000"/>
                        </a:lnSpc>
                        <a:spcAft>
                          <a:spcPts val="0"/>
                        </a:spcAft>
                      </a:pPr>
                      <a:r>
                        <a:rPr lang="es-ES" sz="1200" b="1">
                          <a:effectLst/>
                          <a:latin typeface="Arial" panose="020B0604020202020204" pitchFamily="34" charset="0"/>
                          <a:ea typeface="Calibri" panose="020F0502020204030204" pitchFamily="34" charset="0"/>
                          <a:cs typeface="Times New Roman" panose="02020603050405020304" pitchFamily="18" charset="0"/>
                        </a:rPr>
                        <a:t>CONTENIDOS DEL E.C.1.1.</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37604" marR="37604"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gn="ctr">
                        <a:lnSpc>
                          <a:spcPct val="150000"/>
                        </a:lnSpc>
                        <a:spcAft>
                          <a:spcPts val="0"/>
                        </a:spcAft>
                      </a:pPr>
                      <a:r>
                        <a:rPr lang="es-ES" sz="1200" b="1" dirty="0">
                          <a:effectLst/>
                          <a:latin typeface="Arial" panose="020B0604020202020204" pitchFamily="34" charset="0"/>
                          <a:ea typeface="Calibri" panose="020F0502020204030204" pitchFamily="34" charset="0"/>
                          <a:cs typeface="Times New Roman" panose="02020603050405020304" pitchFamily="18" charset="0"/>
                        </a:rPr>
                        <a:t> </a:t>
                      </a:r>
                      <a:r>
                        <a:rPr lang="es-ES" sz="1200" b="1" dirty="0" smtClean="0">
                          <a:effectLst/>
                          <a:latin typeface="Arial" panose="020B0604020202020204" pitchFamily="34" charset="0"/>
                          <a:ea typeface="Calibri" panose="020F0502020204030204" pitchFamily="34" charset="0"/>
                          <a:cs typeface="Times New Roman" panose="02020603050405020304" pitchFamily="18" charset="0"/>
                        </a:rPr>
                        <a:t>TIEMPO</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604" marR="37604"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gn="ctr">
                        <a:lnSpc>
                          <a:spcPct val="150000"/>
                        </a:lnSpc>
                        <a:spcAft>
                          <a:spcPts val="0"/>
                        </a:spcAft>
                      </a:pPr>
                      <a:r>
                        <a:rPr lang="es-ES" sz="1200" b="1">
                          <a:effectLst/>
                          <a:latin typeface="Arial" panose="020B0604020202020204" pitchFamily="34" charset="0"/>
                          <a:ea typeface="Calibri" panose="020F0502020204030204" pitchFamily="34" charset="0"/>
                          <a:cs typeface="Times New Roman" panose="02020603050405020304" pitchFamily="18" charset="0"/>
                        </a:rPr>
                        <a:t> </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37604" marR="37604"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gn="ctr">
                        <a:lnSpc>
                          <a:spcPct val="150000"/>
                        </a:lnSpc>
                        <a:spcAft>
                          <a:spcPts val="0"/>
                        </a:spcAft>
                      </a:pPr>
                      <a:r>
                        <a:rPr lang="es-ES" sz="1200" b="1" u="none" strike="noStrike" dirty="0">
                          <a:effectLst/>
                          <a:latin typeface="Arial" panose="020B0604020202020204" pitchFamily="34" charset="0"/>
                          <a:ea typeface="Calibri" panose="020F0502020204030204" pitchFamily="34" charset="0"/>
                          <a:cs typeface="Times New Roman" panose="02020603050405020304" pitchFamily="18" charset="0"/>
                        </a:rPr>
                        <a:t> </a:t>
                      </a:r>
                      <a:r>
                        <a:rPr lang="es-ES" sz="1200" b="1" u="none" strike="noStrike" dirty="0" smtClean="0">
                          <a:effectLst/>
                          <a:latin typeface="Arial" panose="020B0604020202020204" pitchFamily="34" charset="0"/>
                          <a:ea typeface="Calibri" panose="020F0502020204030204" pitchFamily="34" charset="0"/>
                          <a:cs typeface="Times New Roman" panose="02020603050405020304" pitchFamily="18" charset="0"/>
                        </a:rPr>
                        <a:t>TIEMPO</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7604" marR="37604"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r>
              <a:tr h="854151">
                <a:tc rowSpan="2">
                  <a:txBody>
                    <a:bodyPr/>
                    <a:lstStyle/>
                    <a:p>
                      <a:pPr algn="just">
                        <a:lnSpc>
                          <a:spcPct val="150000"/>
                        </a:lnSpc>
                        <a:spcAft>
                          <a:spcPts val="0"/>
                        </a:spcAft>
                      </a:pPr>
                      <a:r>
                        <a:rPr lang="es-ES" sz="1200" dirty="0">
                          <a:effectLst/>
                          <a:latin typeface="Arial" panose="020B0604020202020204" pitchFamily="34" charset="0"/>
                          <a:ea typeface="Calibri" panose="020F0502020204030204" pitchFamily="34" charset="0"/>
                          <a:cs typeface="Times New Roman" panose="02020603050405020304" pitchFamily="18"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S" sz="1200" dirty="0">
                          <a:effectLst/>
                          <a:latin typeface="Arial" panose="020B0604020202020204" pitchFamily="34" charset="0"/>
                          <a:ea typeface="Calibri" panose="020F0502020204030204" pitchFamily="34" charset="0"/>
                          <a:cs typeface="Times New Roman" panose="02020603050405020304" pitchFamily="18"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S" sz="1200" dirty="0">
                          <a:effectLst/>
                          <a:latin typeface="Arial" panose="020B0604020202020204" pitchFamily="34" charset="0"/>
                          <a:ea typeface="Calibri" panose="020F0502020204030204" pitchFamily="34" charset="0"/>
                          <a:cs typeface="Times New Roman" panose="02020603050405020304" pitchFamily="18"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S" sz="1200" dirty="0">
                          <a:effectLst/>
                          <a:latin typeface="Arial" panose="020B0604020202020204" pitchFamily="34" charset="0"/>
                          <a:ea typeface="Calibri" panose="020F0502020204030204" pitchFamily="34" charset="0"/>
                          <a:cs typeface="Times New Roman" panose="02020603050405020304" pitchFamily="18" charset="0"/>
                        </a:rPr>
                        <a:t>E.C.1.1- Explica científicamente los fundamentos teóricos de las competencias militares, de acuerdo a los reglamentos militares y de acuerdo al modelo educativo de las FF.AA, demostrando profundidad en la fundamentación teórica, con honestidad.</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S" sz="1200" b="1" dirty="0">
                          <a:effectLst/>
                          <a:latin typeface="Arial" panose="020B0604020202020204" pitchFamily="34" charset="0"/>
                          <a:ea typeface="Calibri" panose="020F0502020204030204" pitchFamily="34" charset="0"/>
                          <a:cs typeface="Times New Roman" panose="02020603050405020304" pitchFamily="18"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S" sz="1200" b="1" dirty="0">
                          <a:effectLst/>
                          <a:latin typeface="Arial" panose="020B0604020202020204" pitchFamily="34" charset="0"/>
                          <a:ea typeface="Calibri" panose="020F0502020204030204" pitchFamily="34" charset="0"/>
                          <a:cs typeface="Times New Roman" panose="02020603050405020304" pitchFamily="18"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604" marR="37604"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rowSpan="2">
                  <a:txBody>
                    <a:bodyPr/>
                    <a:lstStyle/>
                    <a:p>
                      <a:pPr marL="342900" lvl="0" indent="-342900" algn="just">
                        <a:lnSpc>
                          <a:spcPct val="150000"/>
                        </a:lnSpc>
                        <a:spcAft>
                          <a:spcPts val="0"/>
                        </a:spcAft>
                        <a:buFont typeface="Wingdings" panose="05000000000000000000" pitchFamily="2" charset="2"/>
                        <a:buChar char=""/>
                      </a:pPr>
                      <a:r>
                        <a:rPr lang="es-EC" sz="1200">
                          <a:effectLst/>
                          <a:latin typeface="Arial" panose="020B0604020202020204" pitchFamily="34" charset="0"/>
                          <a:ea typeface="Times New Roman" panose="02020603050405020304" pitchFamily="18" charset="0"/>
                          <a:cs typeface="Times New Roman" panose="02020603050405020304" pitchFamily="18" charset="0"/>
                        </a:rPr>
                        <a:t>Marco Legal del modelo educativo de las FF.AA. basadas en el enfoque por  competencias.</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ES" sz="1200">
                          <a:effectLst/>
                          <a:latin typeface="Arial" panose="020B0604020202020204" pitchFamily="34" charset="0"/>
                          <a:ea typeface="Times New Roman" panose="02020603050405020304" pitchFamily="18" charset="0"/>
                          <a:cs typeface="Times New Roman" panose="02020603050405020304" pitchFamily="18" charset="0"/>
                        </a:rPr>
                        <a:t>Sistema de educación superior militar.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ES" sz="1200">
                          <a:effectLst/>
                          <a:latin typeface="Arial" panose="020B0604020202020204" pitchFamily="34" charset="0"/>
                          <a:ea typeface="Times New Roman" panose="02020603050405020304" pitchFamily="18" charset="0"/>
                          <a:cs typeface="Times New Roman" panose="02020603050405020304" pitchFamily="18" charset="0"/>
                        </a:rPr>
                        <a:t>Componentes del sistema de educación superior militar:</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ES" sz="1200">
                          <a:effectLst/>
                          <a:latin typeface="Arial" panose="020B0604020202020204" pitchFamily="34" charset="0"/>
                          <a:ea typeface="Times New Roman" panose="02020603050405020304" pitchFamily="18" charset="0"/>
                          <a:cs typeface="Times New Roman" panose="02020603050405020304" pitchFamily="18" charset="0"/>
                        </a:rPr>
                        <a:t>Formación</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ES" sz="1200">
                          <a:effectLst/>
                          <a:latin typeface="Arial" panose="020B0604020202020204" pitchFamily="34" charset="0"/>
                          <a:ea typeface="Times New Roman" panose="02020603050405020304" pitchFamily="18" charset="0"/>
                          <a:cs typeface="Times New Roman" panose="02020603050405020304" pitchFamily="18" charset="0"/>
                        </a:rPr>
                        <a:t>Perfeccionamiento</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ES" sz="1200">
                          <a:effectLst/>
                          <a:latin typeface="Arial" panose="020B0604020202020204" pitchFamily="34" charset="0"/>
                          <a:ea typeface="Times New Roman" panose="02020603050405020304" pitchFamily="18" charset="0"/>
                          <a:cs typeface="Times New Roman" panose="02020603050405020304" pitchFamily="18" charset="0"/>
                        </a:rPr>
                        <a:t>Especialización</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ES" sz="1200">
                          <a:effectLst/>
                          <a:latin typeface="Arial" panose="020B0604020202020204" pitchFamily="34" charset="0"/>
                          <a:ea typeface="Times New Roman" panose="02020603050405020304" pitchFamily="18" charset="0"/>
                          <a:cs typeface="Times New Roman" panose="02020603050405020304" pitchFamily="18" charset="0"/>
                        </a:rPr>
                        <a:t>Capacitación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ES" sz="1200">
                          <a:effectLst/>
                          <a:latin typeface="Arial" panose="020B0604020202020204" pitchFamily="34" charset="0"/>
                          <a:ea typeface="Times New Roman" panose="02020603050405020304" pitchFamily="18" charset="0"/>
                          <a:cs typeface="Times New Roman" panose="02020603050405020304" pitchFamily="18" charset="0"/>
                        </a:rPr>
                        <a:t>Fundamentos teóricos del modelo:</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ES" sz="1200">
                          <a:effectLst/>
                          <a:latin typeface="Arial" panose="020B0604020202020204" pitchFamily="34" charset="0"/>
                          <a:ea typeface="Times New Roman" panose="02020603050405020304" pitchFamily="18" charset="0"/>
                          <a:cs typeface="Times New Roman" panose="02020603050405020304" pitchFamily="18" charset="0"/>
                        </a:rPr>
                        <a:t>Ontológico</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ES" sz="1200">
                          <a:effectLst/>
                          <a:latin typeface="Arial" panose="020B0604020202020204" pitchFamily="34" charset="0"/>
                          <a:ea typeface="Times New Roman" panose="02020603050405020304" pitchFamily="18" charset="0"/>
                          <a:cs typeface="Times New Roman" panose="02020603050405020304" pitchFamily="18" charset="0"/>
                        </a:rPr>
                        <a:t>Epistemológico</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ES" sz="1200">
                          <a:effectLst/>
                          <a:latin typeface="Arial" panose="020B0604020202020204" pitchFamily="34" charset="0"/>
                          <a:ea typeface="Times New Roman" panose="02020603050405020304" pitchFamily="18" charset="0"/>
                          <a:cs typeface="Times New Roman" panose="02020603050405020304" pitchFamily="18" charset="0"/>
                        </a:rPr>
                        <a:t>Filosófica y axiológica</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ES" sz="1200">
                          <a:effectLst/>
                          <a:latin typeface="Arial" panose="020B0604020202020204" pitchFamily="34" charset="0"/>
                          <a:ea typeface="Times New Roman" panose="02020603050405020304" pitchFamily="18" charset="0"/>
                          <a:cs typeface="Times New Roman" panose="02020603050405020304" pitchFamily="18" charset="0"/>
                        </a:rPr>
                        <a:t>Antropológica</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ES" sz="1200">
                          <a:effectLst/>
                          <a:latin typeface="Arial" panose="020B0604020202020204" pitchFamily="34" charset="0"/>
                          <a:ea typeface="Times New Roman" panose="02020603050405020304" pitchFamily="18" charset="0"/>
                          <a:cs typeface="Times New Roman" panose="02020603050405020304" pitchFamily="18" charset="0"/>
                        </a:rPr>
                        <a:t>Sociológica</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ES" sz="1200">
                          <a:effectLst/>
                          <a:latin typeface="Arial" panose="020B0604020202020204" pitchFamily="34" charset="0"/>
                          <a:ea typeface="Times New Roman" panose="02020603050405020304" pitchFamily="18" charset="0"/>
                          <a:cs typeface="Times New Roman" panose="02020603050405020304" pitchFamily="18" charset="0"/>
                        </a:rPr>
                        <a:t>Pedagógica y Andragógica</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ES" sz="1200">
                          <a:effectLst/>
                          <a:latin typeface="Arial" panose="020B0604020202020204" pitchFamily="34" charset="0"/>
                          <a:ea typeface="Times New Roman" panose="02020603050405020304" pitchFamily="18" charset="0"/>
                          <a:cs typeface="Times New Roman" panose="02020603050405020304" pitchFamily="18" charset="0"/>
                        </a:rPr>
                        <a:t>Psicológica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ES" sz="1200">
                          <a:effectLst/>
                          <a:latin typeface="Arial" panose="020B0604020202020204" pitchFamily="34" charset="0"/>
                          <a:ea typeface="Times New Roman" panose="02020603050405020304" pitchFamily="18" charset="0"/>
                          <a:cs typeface="Times New Roman" panose="02020603050405020304" pitchFamily="18" charset="0"/>
                        </a:rPr>
                        <a:t>La educación basada en competencias:</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ES" sz="1200">
                          <a:effectLst/>
                          <a:latin typeface="Arial" panose="020B0604020202020204" pitchFamily="34" charset="0"/>
                          <a:ea typeface="Times New Roman" panose="02020603050405020304" pitchFamily="18" charset="0"/>
                          <a:cs typeface="Times New Roman" panose="02020603050405020304" pitchFamily="18" charset="0"/>
                        </a:rPr>
                        <a:t>Pensamiento Complejo</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ES" sz="1200">
                          <a:effectLst/>
                          <a:latin typeface="Arial" panose="020B0604020202020204" pitchFamily="34" charset="0"/>
                          <a:ea typeface="Times New Roman" panose="02020603050405020304" pitchFamily="18" charset="0"/>
                          <a:cs typeface="Times New Roman" panose="02020603050405020304" pitchFamily="18" charset="0"/>
                        </a:rPr>
                        <a:t>Proyecto Tuning</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ES" sz="1200">
                          <a:effectLst/>
                          <a:latin typeface="Arial" panose="020B0604020202020204" pitchFamily="34" charset="0"/>
                          <a:ea typeface="Times New Roman" panose="02020603050405020304" pitchFamily="18" charset="0"/>
                          <a:cs typeface="Times New Roman" panose="02020603050405020304" pitchFamily="18" charset="0"/>
                        </a:rPr>
                        <a:t>Triple dimensión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ES" sz="1200">
                          <a:effectLst/>
                          <a:latin typeface="Arial" panose="020B0604020202020204" pitchFamily="34" charset="0"/>
                          <a:ea typeface="Times New Roman" panose="02020603050405020304" pitchFamily="18" charset="0"/>
                          <a:cs typeface="Times New Roman" panose="02020603050405020304" pitchFamily="18" charset="0"/>
                        </a:rPr>
                        <a:t>Principios de la educación basada en competencias</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7604" marR="37604"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rowSpan="2">
                  <a:txBody>
                    <a:bodyPr/>
                    <a:lstStyle/>
                    <a:p>
                      <a:pPr algn="ctr">
                        <a:lnSpc>
                          <a:spcPct val="150000"/>
                        </a:lnSpc>
                        <a:spcAft>
                          <a:spcPts val="0"/>
                        </a:spcAft>
                      </a:pPr>
                      <a:r>
                        <a:rPr lang="es-ES" sz="1200" dirty="0">
                          <a:effectLst/>
                          <a:latin typeface="Arial" panose="020B0604020202020204" pitchFamily="34" charset="0"/>
                          <a:ea typeface="Calibri" panose="020F0502020204030204" pitchFamily="34" charset="0"/>
                          <a:cs typeface="Times New Roman" panose="02020603050405020304" pitchFamily="18" charset="0"/>
                        </a:rPr>
                        <a:t>4 H.</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604" marR="37604"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gn="just">
                        <a:lnSpc>
                          <a:spcPct val="150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Tarea principal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1.1.1 Marco Legal, Sistema de Educación Superior Militar y sus componentes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7604" marR="37604"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gn="ctr">
                        <a:lnSpc>
                          <a:spcPct val="150000"/>
                        </a:lnSpc>
                        <a:spcAft>
                          <a:spcPts val="0"/>
                        </a:spcAft>
                      </a:pPr>
                      <a:r>
                        <a:rPr lang="es-ES" sz="1200" dirty="0">
                          <a:effectLst/>
                          <a:latin typeface="Arial" panose="020B0604020202020204" pitchFamily="34" charset="0"/>
                          <a:ea typeface="Calibri" panose="020F0502020204030204" pitchFamily="34" charset="0"/>
                          <a:cs typeface="Times New Roman" panose="02020603050405020304" pitchFamily="18" charset="0"/>
                        </a:rPr>
                        <a:t>2 H.</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604" marR="37604"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r>
              <a:tr h="3323133">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just">
                        <a:lnSpc>
                          <a:spcPct val="150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Tarea principal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1.1.2.Fundamentos Teóricos de la educación basada en competencias.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7604" marR="37604"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gn="ctr">
                        <a:lnSpc>
                          <a:spcPct val="150000"/>
                        </a:lnSpc>
                        <a:spcAft>
                          <a:spcPts val="0"/>
                        </a:spcAft>
                      </a:pPr>
                      <a:r>
                        <a:rPr lang="es-ES" sz="1200" dirty="0">
                          <a:effectLst/>
                          <a:latin typeface="Arial" panose="020B0604020202020204" pitchFamily="34" charset="0"/>
                          <a:ea typeface="Calibri" panose="020F0502020204030204" pitchFamily="34" charset="0"/>
                          <a:cs typeface="Times New Roman" panose="02020603050405020304" pitchFamily="18" charset="0"/>
                        </a:rPr>
                        <a:t>2 H.</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604" marR="37604"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6824368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018533334"/>
              </p:ext>
            </p:extLst>
          </p:nvPr>
        </p:nvGraphicFramePr>
        <p:xfrm>
          <a:off x="321972" y="643896"/>
          <a:ext cx="11449318" cy="5486400"/>
        </p:xfrm>
        <a:graphic>
          <a:graphicData uri="http://schemas.openxmlformats.org/drawingml/2006/table">
            <a:tbl>
              <a:tblPr/>
              <a:tblGrid>
                <a:gridCol w="3066127"/>
                <a:gridCol w="4094526"/>
                <a:gridCol w="948324"/>
                <a:gridCol w="2580488"/>
                <a:gridCol w="759853"/>
              </a:tblGrid>
              <a:tr h="213762">
                <a:tc>
                  <a:txBody>
                    <a:bodyPr/>
                    <a:lstStyle/>
                    <a:p>
                      <a:pPr algn="ctr">
                        <a:lnSpc>
                          <a:spcPct val="150000"/>
                        </a:lnSpc>
                        <a:spcAft>
                          <a:spcPts val="0"/>
                        </a:spcAft>
                      </a:pPr>
                      <a:r>
                        <a:rPr lang="es-ES" sz="1600" b="1" i="0" dirty="0">
                          <a:effectLst/>
                          <a:latin typeface="Arial" panose="020B0604020202020204" pitchFamily="34" charset="0"/>
                          <a:ea typeface="Calibri" panose="020F0502020204030204" pitchFamily="34" charset="0"/>
                          <a:cs typeface="Times New Roman" panose="02020603050405020304" pitchFamily="18" charset="0"/>
                        </a:rPr>
                        <a:t>ELEMENTO DE COMPETENCIA</a:t>
                      </a:r>
                      <a:endParaRPr lang="es-EC" sz="16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44010" marR="4401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gn="ctr">
                        <a:lnSpc>
                          <a:spcPct val="150000"/>
                        </a:lnSpc>
                        <a:spcAft>
                          <a:spcPts val="0"/>
                        </a:spcAft>
                      </a:pPr>
                      <a:r>
                        <a:rPr lang="es-ES" sz="1600" b="1" dirty="0">
                          <a:effectLst/>
                          <a:latin typeface="Arial" panose="020B0604020202020204" pitchFamily="34" charset="0"/>
                          <a:ea typeface="Calibri" panose="020F0502020204030204" pitchFamily="34" charset="0"/>
                          <a:cs typeface="Times New Roman" panose="02020603050405020304" pitchFamily="18" charset="0"/>
                        </a:rPr>
                        <a:t>CONTENIDOS DEL E.C.1.2</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10" marR="4401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gn="ctr">
                        <a:lnSpc>
                          <a:spcPct val="150000"/>
                        </a:lnSpc>
                        <a:spcAft>
                          <a:spcPts val="0"/>
                        </a:spcAft>
                      </a:pPr>
                      <a:r>
                        <a:rPr lang="es-EC" sz="1600" b="1" dirty="0" smtClean="0">
                          <a:effectLst/>
                          <a:latin typeface="Arial" panose="020B0604020202020204" pitchFamily="34" charset="0"/>
                          <a:ea typeface="Calibri" panose="020F0502020204030204" pitchFamily="34" charset="0"/>
                          <a:cs typeface="Arial" panose="020B0604020202020204" pitchFamily="34" charset="0"/>
                        </a:rPr>
                        <a:t>TIEMPO</a:t>
                      </a:r>
                      <a:endParaRPr lang="es-EC" sz="1600" b="1" dirty="0">
                        <a:effectLst/>
                        <a:latin typeface="Arial" panose="020B0604020202020204" pitchFamily="34" charset="0"/>
                        <a:ea typeface="Calibri" panose="020F0502020204030204" pitchFamily="34" charset="0"/>
                        <a:cs typeface="Arial" panose="020B0604020202020204" pitchFamily="34" charset="0"/>
                      </a:endParaRPr>
                    </a:p>
                  </a:txBody>
                  <a:tcPr marL="44010" marR="4401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just">
                        <a:lnSpc>
                          <a:spcPct val="150000"/>
                        </a:lnSpc>
                        <a:spcAft>
                          <a:spcPts val="0"/>
                        </a:spcAft>
                      </a:pPr>
                      <a:r>
                        <a:rPr lang="es-ES" sz="1600" b="0" dirty="0">
                          <a:effectLst/>
                          <a:latin typeface="Arial" panose="020B0604020202020204" pitchFamily="34" charset="0"/>
                          <a:ea typeface="Calibri" panose="020F0502020204030204" pitchFamily="34" charset="0"/>
                          <a:cs typeface="Times New Roman" panose="02020603050405020304" pitchFamily="18" charset="0"/>
                        </a:rPr>
                        <a:t>Tarea principal </a:t>
                      </a:r>
                      <a:endParaRPr lang="es-EC" sz="1600" b="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Aft>
                          <a:spcPts val="0"/>
                        </a:spcAft>
                      </a:pPr>
                      <a:r>
                        <a:rPr lang="es-ES" sz="1600" b="0" dirty="0">
                          <a:effectLst/>
                          <a:latin typeface="Arial" panose="020B0604020202020204" pitchFamily="34" charset="0"/>
                          <a:ea typeface="Calibri" panose="020F0502020204030204" pitchFamily="34" charset="0"/>
                          <a:cs typeface="Times New Roman" panose="02020603050405020304" pitchFamily="18" charset="0"/>
                        </a:rPr>
                        <a:t>1.2.1.Exponer la metodología DACUM</a:t>
                      </a:r>
                      <a:endParaRPr lang="es-EC"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010" marR="4401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rowSpan="2">
                  <a:txBody>
                    <a:bodyPr/>
                    <a:lstStyle/>
                    <a:p>
                      <a:pPr algn="just">
                        <a:lnSpc>
                          <a:spcPct val="150000"/>
                        </a:lnSpc>
                        <a:spcAft>
                          <a:spcPts val="0"/>
                        </a:spcAft>
                      </a:pPr>
                      <a:r>
                        <a:rPr lang="es-ES" sz="1600" b="1" dirty="0">
                          <a:effectLst/>
                          <a:latin typeface="Arial" panose="020B0604020202020204" pitchFamily="34" charset="0"/>
                          <a:ea typeface="Calibri" panose="020F0502020204030204" pitchFamily="34" charset="0"/>
                          <a:cs typeface="Times New Roman" panose="02020603050405020304" pitchFamily="18" charset="0"/>
                        </a:rPr>
                        <a:t> </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s-ES" sz="1600" b="0" dirty="0">
                          <a:effectLst/>
                          <a:latin typeface="Arial" panose="020B0604020202020204" pitchFamily="34" charset="0"/>
                          <a:ea typeface="Calibri" panose="020F0502020204030204" pitchFamily="34" charset="0"/>
                          <a:cs typeface="Times New Roman" panose="02020603050405020304" pitchFamily="18" charset="0"/>
                        </a:rPr>
                        <a:t>2 H.</a:t>
                      </a:r>
                      <a:endParaRPr lang="es-EC" sz="1600" b="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S" sz="1600" b="1" u="none" strike="noStrike" dirty="0">
                          <a:effectLst/>
                          <a:latin typeface="Arial" panose="020B0604020202020204" pitchFamily="34" charset="0"/>
                          <a:ea typeface="Calibri" panose="020F0502020204030204" pitchFamily="34" charset="0"/>
                          <a:cs typeface="Times New Roman" panose="02020603050405020304" pitchFamily="18" charset="0"/>
                        </a:rPr>
                        <a:t> </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10" marR="4401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r>
              <a:tr h="397347">
                <a:tc rowSpan="2">
                  <a:txBody>
                    <a:bodyPr/>
                    <a:lstStyle/>
                    <a:p>
                      <a:pPr algn="just">
                        <a:lnSpc>
                          <a:spcPct val="150000"/>
                        </a:lnSpc>
                        <a:spcAft>
                          <a:spcPts val="0"/>
                        </a:spcAft>
                      </a:pPr>
                      <a:r>
                        <a:rPr lang="es-ES" sz="1600">
                          <a:effectLst/>
                          <a:latin typeface="Arial" panose="020B0604020202020204" pitchFamily="34" charset="0"/>
                          <a:ea typeface="Calibri" panose="020F0502020204030204" pitchFamily="34" charset="0"/>
                          <a:cs typeface="Times New Roman" panose="02020603050405020304" pitchFamily="18" charset="0"/>
                        </a:rPr>
                        <a:t>E.C.1.2. Elabora competencias genéricas específicas de acuerdo a la metodología DACUM demostrando capacidad de trabajar en equipo con responsabilidad</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S" sz="1600">
                          <a:effectLst/>
                          <a:latin typeface="Arial" panose="020B0604020202020204" pitchFamily="34" charset="0"/>
                          <a:ea typeface="Calibri" panose="020F0502020204030204" pitchFamily="34" charset="0"/>
                          <a:cs typeface="Times New Roman" panose="02020603050405020304" pitchFamily="18" charset="0"/>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010" marR="4401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rowSpan="2">
                  <a:txBody>
                    <a:bodyPr/>
                    <a:lstStyle/>
                    <a:p>
                      <a:pPr marL="342900" lvl="0" indent="-342900" algn="just">
                        <a:lnSpc>
                          <a:spcPct val="150000"/>
                        </a:lnSpc>
                        <a:spcAft>
                          <a:spcPts val="0"/>
                        </a:spcAft>
                        <a:buFont typeface="Wingdings" panose="05000000000000000000" pitchFamily="2" charset="2"/>
                        <a:buChar char=""/>
                      </a:pPr>
                      <a:r>
                        <a:rPr lang="es-ES" sz="1600">
                          <a:effectLst/>
                          <a:latin typeface="Arial" panose="020B0604020202020204" pitchFamily="34" charset="0"/>
                          <a:ea typeface="Times New Roman" panose="02020603050405020304" pitchFamily="18" charset="0"/>
                          <a:cs typeface="Times New Roman" panose="02020603050405020304" pitchFamily="18" charset="0"/>
                        </a:rPr>
                        <a:t>Metodología DACUM.</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ES" sz="1600">
                          <a:effectLst/>
                          <a:latin typeface="Arial" panose="020B0604020202020204" pitchFamily="34" charset="0"/>
                          <a:ea typeface="Times New Roman" panose="02020603050405020304" pitchFamily="18" charset="0"/>
                          <a:cs typeface="Times New Roman" panose="02020603050405020304" pitchFamily="18" charset="0"/>
                        </a:rPr>
                        <a:t>Niveles de concreción de las competencias </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ES" sz="1600">
                          <a:effectLst/>
                          <a:latin typeface="Arial" panose="020B0604020202020204" pitchFamily="34" charset="0"/>
                          <a:ea typeface="Times New Roman" panose="02020603050405020304" pitchFamily="18" charset="0"/>
                          <a:cs typeface="Times New Roman" panose="02020603050405020304" pitchFamily="18" charset="0"/>
                        </a:rPr>
                        <a:t>Componentes de la competencia dentro del modelo educativo de las FF.AA. basado en el enfoque de competencias.</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ES" sz="1600">
                          <a:effectLst/>
                          <a:latin typeface="Arial" panose="020B0604020202020204" pitchFamily="34" charset="0"/>
                          <a:ea typeface="Times New Roman" panose="02020603050405020304" pitchFamily="18" charset="0"/>
                          <a:cs typeface="Times New Roman" panose="02020603050405020304" pitchFamily="18" charset="0"/>
                        </a:rPr>
                        <a:t>Condición de Calidad</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ES" sz="1600">
                          <a:effectLst/>
                          <a:latin typeface="Arial" panose="020B0604020202020204" pitchFamily="34" charset="0"/>
                          <a:ea typeface="Times New Roman" panose="02020603050405020304" pitchFamily="18" charset="0"/>
                          <a:cs typeface="Times New Roman" panose="02020603050405020304" pitchFamily="18" charset="0"/>
                        </a:rPr>
                        <a:t>Como formular Competencias  </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ES" sz="1600">
                          <a:effectLst/>
                          <a:latin typeface="Arial" panose="020B0604020202020204" pitchFamily="34" charset="0"/>
                          <a:ea typeface="Times New Roman" panose="02020603050405020304" pitchFamily="18" charset="0"/>
                          <a:cs typeface="Times New Roman" panose="02020603050405020304" pitchFamily="18" charset="0"/>
                        </a:rPr>
                        <a:t>Competencias Genéricas.</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ES" sz="1600">
                          <a:effectLst/>
                          <a:latin typeface="Arial" panose="020B0604020202020204" pitchFamily="34" charset="0"/>
                          <a:ea typeface="Times New Roman" panose="02020603050405020304" pitchFamily="18" charset="0"/>
                          <a:cs typeface="Times New Roman" panose="02020603050405020304" pitchFamily="18" charset="0"/>
                        </a:rPr>
                        <a:t>Competencia Especificas</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ES" sz="1600">
                          <a:effectLst/>
                          <a:latin typeface="Arial" panose="020B0604020202020204" pitchFamily="34" charset="0"/>
                          <a:ea typeface="Times New Roman" panose="02020603050405020304" pitchFamily="18" charset="0"/>
                          <a:cs typeface="Times New Roman" panose="02020603050405020304" pitchFamily="18" charset="0"/>
                        </a:rPr>
                        <a:t>Elementos de Competencia </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ES" sz="1600">
                          <a:effectLst/>
                          <a:latin typeface="Arial" panose="020B0604020202020204" pitchFamily="34" charset="0"/>
                          <a:ea typeface="Times New Roman" panose="02020603050405020304" pitchFamily="18" charset="0"/>
                          <a:cs typeface="Times New Roman" panose="02020603050405020304" pitchFamily="18" charset="0"/>
                        </a:rPr>
                        <a:t>Niveles de concreción de las competencias.</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010" marR="4401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rowSpan="2">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s-ES" sz="1600" b="0" dirty="0" smtClean="0">
                          <a:effectLst/>
                          <a:latin typeface="Arial" panose="020B0604020202020204" pitchFamily="34" charset="0"/>
                          <a:ea typeface="Calibri" panose="020F0502020204030204" pitchFamily="34" charset="0"/>
                          <a:cs typeface="Times New Roman" panose="02020603050405020304" pitchFamily="18" charset="0"/>
                        </a:rPr>
                        <a:t>5 H.</a:t>
                      </a:r>
                      <a:endParaRPr lang="es-EC" sz="16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endParaRPr lang="es-EC"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010" marR="4401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r>
              <a:tr h="2250792">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just">
                        <a:lnSpc>
                          <a:spcPct val="150000"/>
                        </a:lnSpc>
                        <a:spcAft>
                          <a:spcPts val="0"/>
                        </a:spcAft>
                      </a:pPr>
                      <a:r>
                        <a:rPr lang="es-ES" sz="1600">
                          <a:effectLst/>
                          <a:latin typeface="Arial" panose="020B0604020202020204" pitchFamily="34" charset="0"/>
                          <a:ea typeface="Calibri" panose="020F0502020204030204" pitchFamily="34" charset="0"/>
                          <a:cs typeface="Times New Roman" panose="02020603050405020304" pitchFamily="18" charset="0"/>
                        </a:rPr>
                        <a:t>Tarea principal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S" sz="1600">
                          <a:effectLst/>
                          <a:latin typeface="Arial" panose="020B0604020202020204" pitchFamily="34" charset="0"/>
                          <a:ea typeface="Calibri" panose="020F0502020204030204" pitchFamily="34" charset="0"/>
                          <a:cs typeface="Times New Roman" panose="02020603050405020304" pitchFamily="18" charset="0"/>
                        </a:rPr>
                        <a:t>1.2.2Elaborar competencias  Específicas, unidades de competencia y elementos de competencia.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010" marR="4401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gn="ctr">
                        <a:lnSpc>
                          <a:spcPct val="150000"/>
                        </a:lnSpc>
                        <a:spcAft>
                          <a:spcPts val="0"/>
                        </a:spcAft>
                      </a:pPr>
                      <a:r>
                        <a:rPr lang="es-ES" sz="1600" dirty="0">
                          <a:effectLst/>
                          <a:latin typeface="Arial" panose="020B0604020202020204" pitchFamily="34" charset="0"/>
                          <a:ea typeface="Calibri" panose="020F0502020204030204" pitchFamily="34" charset="0"/>
                          <a:cs typeface="Times New Roman" panose="02020603050405020304" pitchFamily="18" charset="0"/>
                        </a:rPr>
                        <a:t>2 H.</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010" marR="4401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4882023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626640936"/>
              </p:ext>
            </p:extLst>
          </p:nvPr>
        </p:nvGraphicFramePr>
        <p:xfrm>
          <a:off x="992945" y="464495"/>
          <a:ext cx="10515600" cy="1567155"/>
        </p:xfrm>
        <a:graphic>
          <a:graphicData uri="http://schemas.openxmlformats.org/drawingml/2006/table">
            <a:tbl>
              <a:tblPr/>
              <a:tblGrid>
                <a:gridCol w="652975"/>
                <a:gridCol w="4935184"/>
                <a:gridCol w="1085789"/>
                <a:gridCol w="3841652"/>
              </a:tblGrid>
              <a:tr h="407406">
                <a:tc rowSpan="2">
                  <a:txBody>
                    <a:bodyPr/>
                    <a:lstStyle/>
                    <a:p>
                      <a:pPr algn="just">
                        <a:lnSpc>
                          <a:spcPct val="150000"/>
                        </a:lnSpc>
                        <a:spcAft>
                          <a:spcPts val="0"/>
                        </a:spcAft>
                      </a:pPr>
                      <a:r>
                        <a:rPr lang="es-ES" sz="1200" dirty="0">
                          <a:effectLst/>
                          <a:latin typeface="Arial" panose="020B0604020202020204" pitchFamily="34" charset="0"/>
                          <a:ea typeface="Calibri" panose="020F0502020204030204" pitchFamily="34" charset="0"/>
                          <a:cs typeface="Times New Roman" panose="02020603050405020304" pitchFamily="18" charset="0"/>
                        </a:rPr>
                        <a:t>2</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010" marR="4401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rowSpan="2">
                  <a:txBody>
                    <a:bodyPr/>
                    <a:lstStyle/>
                    <a:p>
                      <a:pPr algn="just">
                        <a:lnSpc>
                          <a:spcPct val="150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U.C.2.- Enuncia competencias Específicas, Unidades de Competencia y Elementos de Competencias, de acuerdo al modelo educativo de las FF.AA, fundamentando Científicamente el procedimiento de enunciación con coherencia.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010" marR="4401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rowSpan="2">
                  <a:txBody>
                    <a:bodyPr/>
                    <a:lstStyle/>
                    <a:p>
                      <a:pPr algn="ctr">
                        <a:lnSpc>
                          <a:spcPct val="150000"/>
                        </a:lnSpc>
                        <a:spcAft>
                          <a:spcPts val="0"/>
                        </a:spcAft>
                      </a:pPr>
                      <a:r>
                        <a:rPr lang="es-ES" sz="1200" dirty="0">
                          <a:effectLst/>
                          <a:latin typeface="Arial" panose="020B0604020202020204" pitchFamily="34" charset="0"/>
                          <a:ea typeface="Calibri" panose="020F0502020204030204" pitchFamily="34" charset="0"/>
                          <a:cs typeface="Times New Roman" panose="02020603050405020304" pitchFamily="18" charset="0"/>
                        </a:rPr>
                        <a:t>7 H.</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010" marR="4401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gn="just">
                        <a:lnSpc>
                          <a:spcPct val="150000"/>
                        </a:lnSpc>
                        <a:spcAft>
                          <a:spcPts val="0"/>
                        </a:spcAft>
                      </a:pPr>
                      <a:r>
                        <a:rPr lang="es-ES" sz="1200" b="1" dirty="0">
                          <a:effectLst/>
                          <a:latin typeface="Arial" panose="020B0604020202020204" pitchFamily="34" charset="0"/>
                          <a:ea typeface="Calibri" panose="020F0502020204030204" pitchFamily="34" charset="0"/>
                          <a:cs typeface="Times New Roman" panose="02020603050405020304" pitchFamily="18" charset="0"/>
                        </a:rPr>
                        <a:t>Producto integrador de la Unidad de Competencia 2:</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010" marR="4401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r>
              <a:tr h="1018515">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just">
                        <a:lnSpc>
                          <a:spcPct val="150000"/>
                        </a:lnSpc>
                        <a:spcAft>
                          <a:spcPts val="0"/>
                        </a:spcAft>
                      </a:pPr>
                      <a:r>
                        <a:rPr lang="es-ES" sz="1200" dirty="0">
                          <a:effectLst/>
                          <a:latin typeface="Arial" panose="020B0604020202020204" pitchFamily="34" charset="0"/>
                          <a:ea typeface="Calibri" panose="020F0502020204030204" pitchFamily="34" charset="0"/>
                          <a:cs typeface="Times New Roman" panose="02020603050405020304" pitchFamily="18" charset="0"/>
                        </a:rPr>
                        <a:t>Elaborar competencias Específicas, Unidades de Competencia y Elementos de competencias de acuerdo al formato metodológico entregado.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010" marR="4401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1635162527"/>
              </p:ext>
            </p:extLst>
          </p:nvPr>
        </p:nvGraphicFramePr>
        <p:xfrm>
          <a:off x="977689" y="2221718"/>
          <a:ext cx="10922390" cy="3986694"/>
        </p:xfrm>
        <a:graphic>
          <a:graphicData uri="http://schemas.openxmlformats.org/drawingml/2006/table">
            <a:tbl>
              <a:tblPr/>
              <a:tblGrid>
                <a:gridCol w="2734993"/>
                <a:gridCol w="2868422"/>
                <a:gridCol w="1126803"/>
                <a:gridCol w="3348110"/>
                <a:gridCol w="478302"/>
                <a:gridCol w="365760"/>
              </a:tblGrid>
              <a:tr h="203703">
                <a:tc>
                  <a:txBody>
                    <a:bodyPr/>
                    <a:lstStyle/>
                    <a:p>
                      <a:pPr algn="just">
                        <a:lnSpc>
                          <a:spcPct val="150000"/>
                        </a:lnSpc>
                        <a:spcAft>
                          <a:spcPts val="0"/>
                        </a:spcAft>
                      </a:pPr>
                      <a:r>
                        <a:rPr lang="es-ES" sz="1400" b="1" i="0" dirty="0">
                          <a:effectLst/>
                          <a:latin typeface="Arial" panose="020B0604020202020204" pitchFamily="34" charset="0"/>
                          <a:ea typeface="Calibri" panose="020F0502020204030204" pitchFamily="34" charset="0"/>
                          <a:cs typeface="Times New Roman" panose="02020603050405020304" pitchFamily="18" charset="0"/>
                        </a:rPr>
                        <a:t>ELEMENTO DE COMPETENCIA</a:t>
                      </a:r>
                      <a:endParaRPr lang="es-EC" sz="14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44010" marR="4401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gn="just">
                        <a:lnSpc>
                          <a:spcPct val="150000"/>
                        </a:lnSpc>
                        <a:spcAft>
                          <a:spcPts val="0"/>
                        </a:spcAft>
                      </a:pPr>
                      <a:r>
                        <a:rPr lang="es-ES" sz="1400" b="1" i="0">
                          <a:effectLst/>
                          <a:latin typeface="Arial" panose="020B0604020202020204" pitchFamily="34" charset="0"/>
                          <a:ea typeface="Calibri" panose="020F0502020204030204" pitchFamily="34" charset="0"/>
                          <a:cs typeface="Times New Roman" panose="02020603050405020304" pitchFamily="18" charset="0"/>
                        </a:rPr>
                        <a:t>CONTENIDOS DEL E.C.2.1</a:t>
                      </a:r>
                      <a:endParaRPr lang="es-EC" sz="1400" b="1" i="0">
                        <a:effectLst/>
                        <a:latin typeface="Calibri" panose="020F0502020204030204" pitchFamily="34" charset="0"/>
                        <a:ea typeface="Calibri" panose="020F0502020204030204" pitchFamily="34" charset="0"/>
                        <a:cs typeface="Times New Roman" panose="02020603050405020304" pitchFamily="18" charset="0"/>
                      </a:endParaRPr>
                    </a:p>
                  </a:txBody>
                  <a:tcPr marL="44010" marR="4401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gn="just">
                        <a:lnSpc>
                          <a:spcPct val="150000"/>
                        </a:lnSpc>
                        <a:spcAft>
                          <a:spcPts val="0"/>
                        </a:spcAft>
                      </a:pPr>
                      <a:r>
                        <a:rPr lang="es-ES" sz="1400" b="1" i="0">
                          <a:effectLst/>
                          <a:latin typeface="Arial" panose="020B0604020202020204" pitchFamily="34" charset="0"/>
                          <a:ea typeface="Calibri" panose="020F0502020204030204" pitchFamily="34" charset="0"/>
                          <a:cs typeface="Times New Roman" panose="02020603050405020304" pitchFamily="18" charset="0"/>
                        </a:rPr>
                        <a:t> </a:t>
                      </a:r>
                      <a:endParaRPr lang="es-EC" sz="1400" b="1" i="0">
                        <a:effectLst/>
                        <a:latin typeface="Calibri" panose="020F0502020204030204" pitchFamily="34" charset="0"/>
                        <a:ea typeface="Calibri" panose="020F0502020204030204" pitchFamily="34" charset="0"/>
                        <a:cs typeface="Times New Roman" panose="02020603050405020304" pitchFamily="18" charset="0"/>
                      </a:endParaRPr>
                    </a:p>
                  </a:txBody>
                  <a:tcPr marL="44010" marR="44010"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gn="just">
                        <a:lnSpc>
                          <a:spcPct val="150000"/>
                        </a:lnSpc>
                        <a:spcAft>
                          <a:spcPts val="0"/>
                        </a:spcAft>
                      </a:pPr>
                      <a:r>
                        <a:rPr lang="es-ES" sz="1400" b="1" i="0">
                          <a:effectLst/>
                          <a:latin typeface="Arial" panose="020B0604020202020204" pitchFamily="34" charset="0"/>
                          <a:ea typeface="Calibri" panose="020F0502020204030204" pitchFamily="34" charset="0"/>
                          <a:cs typeface="Times New Roman" panose="02020603050405020304" pitchFamily="18" charset="0"/>
                        </a:rPr>
                        <a:t> </a:t>
                      </a:r>
                      <a:endParaRPr lang="es-EC" sz="1400" b="1" i="0">
                        <a:effectLst/>
                        <a:latin typeface="Calibri" panose="020F0502020204030204" pitchFamily="34" charset="0"/>
                        <a:ea typeface="Calibri" panose="020F0502020204030204" pitchFamily="34" charset="0"/>
                        <a:cs typeface="Times New Roman" panose="02020603050405020304" pitchFamily="18" charset="0"/>
                      </a:endParaRPr>
                    </a:p>
                  </a:txBody>
                  <a:tcPr marL="44010" marR="44010"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gn="just">
                        <a:lnSpc>
                          <a:spcPct val="150000"/>
                        </a:lnSpc>
                        <a:spcAft>
                          <a:spcPts val="0"/>
                        </a:spcAft>
                      </a:pPr>
                      <a:r>
                        <a:rPr lang="es-ES" sz="1400" b="1" i="0" u="none" strike="noStrike">
                          <a:effectLst/>
                          <a:latin typeface="Arial" panose="020B0604020202020204" pitchFamily="34" charset="0"/>
                          <a:ea typeface="Calibri" panose="020F0502020204030204" pitchFamily="34" charset="0"/>
                          <a:cs typeface="Times New Roman" panose="02020603050405020304" pitchFamily="18" charset="0"/>
                        </a:rPr>
                        <a:t> </a:t>
                      </a:r>
                      <a:endParaRPr lang="es-EC" sz="1400" b="1" i="0">
                        <a:effectLst/>
                        <a:latin typeface="Calibri" panose="020F0502020204030204" pitchFamily="34" charset="0"/>
                        <a:ea typeface="Calibri" panose="020F0502020204030204" pitchFamily="34" charset="0"/>
                        <a:cs typeface="Times New Roman" panose="02020603050405020304" pitchFamily="18" charset="0"/>
                      </a:endParaRPr>
                    </a:p>
                  </a:txBody>
                  <a:tcPr marL="44010" marR="44010"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gn="l">
                        <a:lnSpc>
                          <a:spcPct val="115000"/>
                        </a:lnSpc>
                        <a:spcAft>
                          <a:spcPts val="1000"/>
                        </a:spcAft>
                      </a:pPr>
                      <a:r>
                        <a:rPr lang="es-EC" sz="1400" b="1" i="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365F91"/>
                      </a:solidFill>
                      <a:prstDash val="solid"/>
                      <a:round/>
                      <a:headEnd type="none" w="med" len="med"/>
                      <a:tailEnd type="none" w="med" len="med"/>
                    </a:lnL>
                    <a:lnR>
                      <a:noFill/>
                    </a:lnR>
                    <a:lnT>
                      <a:noFill/>
                    </a:lnT>
                    <a:lnB>
                      <a:noFill/>
                    </a:lnB>
                  </a:tcPr>
                </a:tc>
              </a:tr>
              <a:tr h="3259248">
                <a:tc>
                  <a:txBody>
                    <a:bodyPr/>
                    <a:lstStyle/>
                    <a:p>
                      <a:pPr algn="just">
                        <a:lnSpc>
                          <a:spcPct val="150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E.C.1.2. Enuncia Competencias, de acuerdo al modelo educativo de las FF.AA., sin errores ortográficos ni de coherencia en la composición de las competencias, con responsabilidad.</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010" marR="44010"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marL="342900" lvl="0" indent="-342900" algn="just">
                        <a:lnSpc>
                          <a:spcPct val="150000"/>
                        </a:lnSpc>
                        <a:spcAft>
                          <a:spcPts val="0"/>
                        </a:spcAft>
                        <a:buFont typeface="Wingdings" panose="05000000000000000000" pitchFamily="2" charset="2"/>
                        <a:buChar char=""/>
                      </a:pPr>
                      <a:r>
                        <a:rPr lang="es-ES" sz="1200">
                          <a:effectLst/>
                          <a:latin typeface="Arial" panose="020B0604020202020204" pitchFamily="34" charset="0"/>
                          <a:ea typeface="Times New Roman" panose="02020603050405020304" pitchFamily="18" charset="0"/>
                          <a:cs typeface="Times New Roman" panose="02020603050405020304" pitchFamily="18" charset="0"/>
                        </a:rPr>
                        <a:t>Enunciar Competencias Especificas</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ES" sz="1200">
                          <a:effectLst/>
                          <a:latin typeface="Arial" panose="020B0604020202020204" pitchFamily="34" charset="0"/>
                          <a:ea typeface="Times New Roman" panose="02020603050405020304" pitchFamily="18" charset="0"/>
                          <a:cs typeface="Times New Roman" panose="02020603050405020304" pitchFamily="18" charset="0"/>
                        </a:rPr>
                        <a:t>Enunciar Unidades de Competencia</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ES" sz="1200">
                          <a:effectLst/>
                          <a:latin typeface="Arial" panose="020B0604020202020204" pitchFamily="34" charset="0"/>
                          <a:ea typeface="Times New Roman" panose="02020603050405020304" pitchFamily="18" charset="0"/>
                          <a:cs typeface="Times New Roman" panose="02020603050405020304" pitchFamily="18" charset="0"/>
                        </a:rPr>
                        <a:t>Enunciar Elementos de competencia.</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010" marR="44010"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gn="ctr">
                        <a:lnSpc>
                          <a:spcPct val="150000"/>
                        </a:lnSpc>
                        <a:spcAft>
                          <a:spcPts val="0"/>
                        </a:spcAft>
                      </a:pPr>
                      <a:r>
                        <a:rPr lang="es-ES" sz="1200" dirty="0">
                          <a:effectLst/>
                          <a:latin typeface="Arial" panose="020B0604020202020204" pitchFamily="34" charset="0"/>
                          <a:ea typeface="Calibri" panose="020F0502020204030204" pitchFamily="34" charset="0"/>
                          <a:cs typeface="Times New Roman" panose="02020603050405020304" pitchFamily="18" charset="0"/>
                        </a:rPr>
                        <a:t>5 H</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010" marR="4401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gn="just">
                        <a:lnSpc>
                          <a:spcPct val="150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Tarea principal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1.2.1.Elaborar competencias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S" sz="1200" b="1">
                          <a:effectLst/>
                          <a:latin typeface="Arial" panose="020B0604020202020204" pitchFamily="34" charset="0"/>
                          <a:ea typeface="Calibri" panose="020F0502020204030204" pitchFamily="34" charset="0"/>
                          <a:cs typeface="Times New Roman" panose="02020603050405020304" pitchFamily="18" charset="0"/>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010" marR="4401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gn="ctr">
                        <a:lnSpc>
                          <a:spcPct val="150000"/>
                        </a:lnSpc>
                        <a:spcAft>
                          <a:spcPts val="0"/>
                        </a:spcAft>
                      </a:pPr>
                      <a:r>
                        <a:rPr lang="es-ES" sz="1200" dirty="0">
                          <a:effectLst/>
                          <a:latin typeface="Arial" panose="020B0604020202020204" pitchFamily="34" charset="0"/>
                          <a:ea typeface="Calibri" panose="020F0502020204030204" pitchFamily="34" charset="0"/>
                          <a:cs typeface="Times New Roman" panose="02020603050405020304" pitchFamily="18" charset="0"/>
                        </a:rPr>
                        <a:t>5 H</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010" marR="4401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gn="l">
                        <a:lnSpc>
                          <a:spcPct val="115000"/>
                        </a:lnSpc>
                        <a:spcAft>
                          <a:spcPts val="1000"/>
                        </a:spcAft>
                      </a:pPr>
                      <a:r>
                        <a:rPr lang="es-EC" sz="12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365F91"/>
                      </a:solidFill>
                      <a:prstDash val="solid"/>
                      <a:round/>
                      <a:headEnd type="none" w="med" len="med"/>
                      <a:tailEnd type="none" w="med" len="med"/>
                    </a:lnL>
                    <a:lnR>
                      <a:noFill/>
                    </a:lnR>
                    <a:lnT>
                      <a:noFill/>
                    </a:lnT>
                    <a:lnB w="12700" cap="flat" cmpd="sng" algn="ctr">
                      <a:solidFill>
                        <a:srgbClr val="365F91"/>
                      </a:solidFill>
                      <a:prstDash val="solid"/>
                      <a:round/>
                      <a:headEnd type="none" w="med" len="med"/>
                      <a:tailEnd type="none" w="med" len="med"/>
                    </a:lnB>
                  </a:tcPr>
                </a:tc>
              </a:tr>
              <a:tr h="407406">
                <a:tc gridSpan="2">
                  <a:txBody>
                    <a:bodyPr/>
                    <a:lstStyle/>
                    <a:p>
                      <a:pPr marL="457200" algn="just">
                        <a:lnSpc>
                          <a:spcPct val="150000"/>
                        </a:lnSpc>
                        <a:spcAft>
                          <a:spcPts val="0"/>
                        </a:spcAft>
                      </a:pPr>
                      <a:r>
                        <a:rPr lang="es-EC" sz="1200" b="1">
                          <a:effectLst/>
                          <a:latin typeface="Arial" panose="020B0604020202020204" pitchFamily="34" charset="0"/>
                          <a:ea typeface="Times New Roman" panose="02020603050405020304" pitchFamily="18" charset="0"/>
                          <a:cs typeface="Times New Roman" panose="02020603050405020304" pitchFamily="18" charset="0"/>
                        </a:rPr>
                        <a:t>TIEMPO TOTAL ASIGNADO</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010" marR="4401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hMerge="1">
                  <a:txBody>
                    <a:bodyPr/>
                    <a:lstStyle/>
                    <a:p>
                      <a:endParaRPr lang="es-EC"/>
                    </a:p>
                  </a:txBody>
                  <a:tcPr/>
                </a:tc>
                <a:tc>
                  <a:txBody>
                    <a:bodyPr/>
                    <a:lstStyle/>
                    <a:p>
                      <a:pPr algn="ctr">
                        <a:lnSpc>
                          <a:spcPct val="150000"/>
                        </a:lnSpc>
                        <a:spcAft>
                          <a:spcPts val="0"/>
                        </a:spcAft>
                      </a:pPr>
                      <a:r>
                        <a:rPr lang="es-ES" sz="1200" dirty="0">
                          <a:effectLst/>
                          <a:latin typeface="Arial" panose="020B0604020202020204" pitchFamily="34" charset="0"/>
                          <a:ea typeface="Calibri" panose="020F0502020204030204" pitchFamily="34" charset="0"/>
                          <a:cs typeface="Times New Roman" panose="02020603050405020304" pitchFamily="18" charset="0"/>
                        </a:rPr>
                        <a:t>16 H</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010" marR="4401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gn="just">
                        <a:lnSpc>
                          <a:spcPct val="150000"/>
                        </a:lnSpc>
                        <a:spcAft>
                          <a:spcPts val="0"/>
                        </a:spcAft>
                      </a:pPr>
                      <a:r>
                        <a:rPr lang="es-ES" sz="1200">
                          <a:effectLst/>
                          <a:latin typeface="Arial" panose="020B0604020202020204" pitchFamily="34" charset="0"/>
                          <a:ea typeface="Calibri" panose="020F0502020204030204" pitchFamily="34" charset="0"/>
                          <a:cs typeface="Times New Roman" panose="02020603050405020304" pitchFamily="18" charset="0"/>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010" marR="4401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gridSpan="2">
                  <a:txBody>
                    <a:bodyPr/>
                    <a:lstStyle/>
                    <a:p>
                      <a:pPr algn="ctr">
                        <a:lnSpc>
                          <a:spcPct val="150000"/>
                        </a:lnSpc>
                        <a:spcAft>
                          <a:spcPts val="0"/>
                        </a:spcAft>
                      </a:pPr>
                      <a:r>
                        <a:rPr lang="es-ES" sz="1200" dirty="0">
                          <a:effectLst/>
                          <a:latin typeface="Arial" panose="020B0604020202020204" pitchFamily="34" charset="0"/>
                          <a:ea typeface="Calibri" panose="020F0502020204030204" pitchFamily="34" charset="0"/>
                          <a:cs typeface="Times New Roman" panose="02020603050405020304" pitchFamily="18" charset="0"/>
                        </a:rPr>
                        <a:t>16 H</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010" marR="4401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hMerge="1">
                  <a:txBody>
                    <a:bodyPr/>
                    <a:lstStyle/>
                    <a:p>
                      <a:endParaRPr lang="es-EC"/>
                    </a:p>
                  </a:txBody>
                  <a:tcPr/>
                </a:tc>
              </a:tr>
            </a:tbl>
          </a:graphicData>
        </a:graphic>
      </p:graphicFrame>
    </p:spTree>
    <p:extLst>
      <p:ext uri="{BB962C8B-B14F-4D97-AF65-F5344CB8AC3E}">
        <p14:creationId xmlns:p14="http://schemas.microsoft.com/office/powerpoint/2010/main" val="140914572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796418327"/>
              </p:ext>
            </p:extLst>
          </p:nvPr>
        </p:nvGraphicFramePr>
        <p:xfrm>
          <a:off x="952750" y="450167"/>
          <a:ext cx="10502314" cy="6063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70652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1153352" y="809785"/>
            <a:ext cx="5556540" cy="576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rgbClr val="017541"/>
                </a:solidFill>
                <a:latin typeface="Arial" panose="020B0604020202020204" pitchFamily="34" charset="0"/>
                <a:cs typeface="Arial" panose="020B0604020202020204" pitchFamily="34" charset="0"/>
              </a:rPr>
              <a:t>ESTRATEGIAS METODOLÓGICAS</a:t>
            </a:r>
            <a:endParaRPr lang="es-EC" sz="2000" b="1" dirty="0">
              <a:solidFill>
                <a:srgbClr val="017541"/>
              </a:solidFill>
              <a:latin typeface="Arial" panose="020B0604020202020204" pitchFamily="34" charset="0"/>
              <a:cs typeface="Arial" panose="020B0604020202020204" pitchFamily="34" charset="0"/>
            </a:endParaRPr>
          </a:p>
        </p:txBody>
      </p:sp>
      <p:graphicFrame>
        <p:nvGraphicFramePr>
          <p:cNvPr id="3" name="Diagrama 2"/>
          <p:cNvGraphicFramePr/>
          <p:nvPr>
            <p:extLst>
              <p:ext uri="{D42A27DB-BD31-4B8C-83A1-F6EECF244321}">
                <p14:modId xmlns:p14="http://schemas.microsoft.com/office/powerpoint/2010/main" val="3708577011"/>
              </p:ext>
            </p:extLst>
          </p:nvPr>
        </p:nvGraphicFramePr>
        <p:xfrm>
          <a:off x="625320" y="1635617"/>
          <a:ext cx="5427750" cy="4713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7173533" y="827715"/>
            <a:ext cx="3837904" cy="540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rgbClr val="017541"/>
                </a:solidFill>
                <a:latin typeface="Arial" panose="020B0604020202020204" pitchFamily="34" charset="0"/>
                <a:cs typeface="Arial" panose="020B0604020202020204" pitchFamily="34" charset="0"/>
              </a:rPr>
              <a:t>RECURSOS DIDÁCTICOS</a:t>
            </a:r>
            <a:endParaRPr lang="es-EC" sz="2000" b="1" dirty="0">
              <a:solidFill>
                <a:srgbClr val="017541"/>
              </a:solidFill>
              <a:latin typeface="Arial" panose="020B0604020202020204" pitchFamily="34" charset="0"/>
              <a:cs typeface="Arial" panose="020B0604020202020204" pitchFamily="34" charset="0"/>
            </a:endParaRPr>
          </a:p>
        </p:txBody>
      </p:sp>
      <p:graphicFrame>
        <p:nvGraphicFramePr>
          <p:cNvPr id="7" name="Diagrama 6"/>
          <p:cNvGraphicFramePr/>
          <p:nvPr>
            <p:extLst>
              <p:ext uri="{D42A27DB-BD31-4B8C-83A1-F6EECF244321}">
                <p14:modId xmlns:p14="http://schemas.microsoft.com/office/powerpoint/2010/main" val="4173108224"/>
              </p:ext>
            </p:extLst>
          </p:nvPr>
        </p:nvGraphicFramePr>
        <p:xfrm>
          <a:off x="6935273" y="1931832"/>
          <a:ext cx="4288665" cy="37091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8647051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2560320" y="84406"/>
            <a:ext cx="7427742" cy="1406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solidFill>
                  <a:srgbClr val="017541"/>
                </a:solidFill>
                <a:latin typeface="Arial" panose="020B0604020202020204" pitchFamily="34" charset="0"/>
                <a:cs typeface="Arial" panose="020B0604020202020204" pitchFamily="34" charset="0"/>
              </a:rPr>
              <a:t>PREGUNTAS DE INVESTIGACIÓN</a:t>
            </a:r>
            <a:endParaRPr lang="es-EC" sz="3200" b="1" dirty="0">
              <a:solidFill>
                <a:srgbClr val="017541"/>
              </a:solidFill>
              <a:latin typeface="Arial" panose="020B0604020202020204" pitchFamily="34" charset="0"/>
              <a:cs typeface="Arial" panose="020B0604020202020204" pitchFamily="34" charset="0"/>
            </a:endParaRPr>
          </a:p>
        </p:txBody>
      </p:sp>
      <p:graphicFrame>
        <p:nvGraphicFramePr>
          <p:cNvPr id="5" name="Diagrama 4"/>
          <p:cNvGraphicFramePr/>
          <p:nvPr>
            <p:extLst>
              <p:ext uri="{D42A27DB-BD31-4B8C-83A1-F6EECF244321}">
                <p14:modId xmlns:p14="http://schemas.microsoft.com/office/powerpoint/2010/main" val="461054460"/>
              </p:ext>
            </p:extLst>
          </p:nvPr>
        </p:nvGraphicFramePr>
        <p:xfrm>
          <a:off x="478302" y="1197968"/>
          <a:ext cx="1136669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412160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3414931" y="351693"/>
            <a:ext cx="6006905" cy="1069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smtClean="0">
                <a:solidFill>
                  <a:srgbClr val="017541"/>
                </a:solidFill>
                <a:latin typeface="Arial" panose="020B0604020202020204" pitchFamily="34" charset="0"/>
                <a:cs typeface="Arial" panose="020B0604020202020204" pitchFamily="34" charset="0"/>
              </a:rPr>
              <a:t>IMPACTO</a:t>
            </a:r>
            <a:endParaRPr lang="es-EC" sz="3600" b="1" dirty="0">
              <a:solidFill>
                <a:srgbClr val="017541"/>
              </a:solidFill>
              <a:latin typeface="Arial" panose="020B0604020202020204" pitchFamily="34" charset="0"/>
              <a:cs typeface="Arial" panose="020B0604020202020204" pitchFamily="34" charset="0"/>
            </a:endParaRPr>
          </a:p>
        </p:txBody>
      </p:sp>
      <p:sp>
        <p:nvSpPr>
          <p:cNvPr id="3" name="Esquina doblada 2"/>
          <p:cNvSpPr/>
          <p:nvPr/>
        </p:nvSpPr>
        <p:spPr>
          <a:xfrm>
            <a:off x="1371598" y="1140886"/>
            <a:ext cx="10093570" cy="6280964"/>
          </a:xfrm>
          <a:prstGeom prst="foldedCorner">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S" sz="1600" dirty="0">
                <a:solidFill>
                  <a:srgbClr val="017541"/>
                </a:solidFill>
                <a:latin typeface="Arial" panose="020B0604020202020204" pitchFamily="34" charset="0"/>
                <a:ea typeface="Times New Roman" panose="02020603050405020304" pitchFamily="18" charset="0"/>
                <a:cs typeface="Arial" panose="020B0604020202020204" pitchFamily="34" charset="0"/>
              </a:rPr>
              <a:t>Generar procesos permanentes de mejoramiento de la calidad académica y de gestión.</a:t>
            </a:r>
            <a:endParaRPr lang="es-EC" sz="1600" dirty="0">
              <a:solidFill>
                <a:srgbClr val="017541"/>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s-ES" sz="1600" dirty="0">
                <a:solidFill>
                  <a:srgbClr val="017541"/>
                </a:solidFill>
                <a:latin typeface="Arial" panose="020B0604020202020204" pitchFamily="34" charset="0"/>
                <a:ea typeface="Times New Roman" panose="02020603050405020304" pitchFamily="18" charset="0"/>
                <a:cs typeface="Arial" panose="020B0604020202020204" pitchFamily="34" charset="0"/>
              </a:rPr>
              <a:t>Acreditar explícitamente el nivel de calidad con que las instituciones cumplen su Misión, fines y objetivos específicos.</a:t>
            </a:r>
            <a:endParaRPr lang="es-EC" sz="1600" dirty="0">
              <a:solidFill>
                <a:srgbClr val="017541"/>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s-ES" sz="1600" dirty="0">
                <a:solidFill>
                  <a:srgbClr val="017541"/>
                </a:solidFill>
                <a:latin typeface="Arial" panose="020B0604020202020204" pitchFamily="34" charset="0"/>
                <a:ea typeface="Times New Roman" panose="02020603050405020304" pitchFamily="18" charset="0"/>
                <a:cs typeface="Arial" panose="020B0604020202020204" pitchFamily="34" charset="0"/>
              </a:rPr>
              <a:t>Servir de medio  para la rendición social de cuentas ante la colectividad y el Estado acerca del servicio educativo que presta.</a:t>
            </a:r>
            <a:endParaRPr lang="es-EC" sz="1600" dirty="0">
              <a:solidFill>
                <a:srgbClr val="017541"/>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s-ES" sz="1600" dirty="0">
                <a:solidFill>
                  <a:srgbClr val="017541"/>
                </a:solidFill>
                <a:latin typeface="Arial" panose="020B0604020202020204" pitchFamily="34" charset="0"/>
                <a:ea typeface="Times New Roman" panose="02020603050405020304" pitchFamily="18" charset="0"/>
                <a:cs typeface="Arial" panose="020B0604020202020204" pitchFamily="34" charset="0"/>
              </a:rPr>
              <a:t>Permitir que el Estado reconozca públicamente que las instituciones acreditadas tienen altos niveles de calidad y cumplen sus propósitos y objetivos.</a:t>
            </a:r>
            <a:endParaRPr lang="es-EC" sz="1600" dirty="0">
              <a:solidFill>
                <a:srgbClr val="017541"/>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s-ES" sz="1600" dirty="0">
                <a:solidFill>
                  <a:srgbClr val="017541"/>
                </a:solidFill>
                <a:latin typeface="Arial" panose="020B0604020202020204" pitchFamily="34" charset="0"/>
                <a:ea typeface="Times New Roman" panose="02020603050405020304" pitchFamily="18" charset="0"/>
                <a:cs typeface="Arial" panose="020B0604020202020204" pitchFamily="34" charset="0"/>
              </a:rPr>
              <a:t>Propiciar la idoneidad, solidez y transparencia de las instituciones que ofrecen  servicios educativos superiores.</a:t>
            </a:r>
            <a:endParaRPr lang="es-EC" sz="1600" dirty="0">
              <a:solidFill>
                <a:srgbClr val="017541"/>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s-ES" sz="1600" dirty="0">
                <a:solidFill>
                  <a:srgbClr val="017541"/>
                </a:solidFill>
                <a:latin typeface="Arial" panose="020B0604020202020204" pitchFamily="34" charset="0"/>
                <a:ea typeface="Times New Roman" panose="02020603050405020304" pitchFamily="18" charset="0"/>
                <a:cs typeface="Arial" panose="020B0604020202020204" pitchFamily="34" charset="0"/>
              </a:rPr>
              <a:t>Servir de referente para que la comunidad pueda tomar decisiones, respecto a la oferta académica.</a:t>
            </a:r>
            <a:endParaRPr lang="es-EC" sz="1600" dirty="0">
              <a:solidFill>
                <a:srgbClr val="017541"/>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s-ES" sz="1600" dirty="0">
                <a:solidFill>
                  <a:srgbClr val="017541"/>
                </a:solidFill>
                <a:latin typeface="Arial" panose="020B0604020202020204" pitchFamily="34" charset="0"/>
                <a:ea typeface="Times New Roman" panose="02020603050405020304" pitchFamily="18" charset="0"/>
                <a:cs typeface="Arial" panose="020B0604020202020204" pitchFamily="34" charset="0"/>
              </a:rPr>
              <a:t>Hacer visibles las competencias y características de las instituciones ante las necesidades y demandas de la comunidad.</a:t>
            </a:r>
            <a:endParaRPr lang="es-EC" sz="1600" dirty="0">
              <a:solidFill>
                <a:srgbClr val="017541"/>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s-ES" sz="1600" dirty="0">
                <a:solidFill>
                  <a:srgbClr val="017541"/>
                </a:solidFill>
                <a:latin typeface="Arial" panose="020B0604020202020204" pitchFamily="34" charset="0"/>
                <a:ea typeface="Times New Roman" panose="02020603050405020304" pitchFamily="18" charset="0"/>
                <a:cs typeface="Arial" panose="020B0604020202020204" pitchFamily="34" charset="0"/>
              </a:rPr>
              <a:t>Servir de estímulo para que las instituciones verifiquen permanentemente el cumplimiento de la Misión, propósitos y objetivos en el marco de la Constitución y la Ley, de acuerdo con sus propios estatutos.</a:t>
            </a:r>
            <a:endParaRPr lang="es-EC" sz="1600" dirty="0">
              <a:solidFill>
                <a:srgbClr val="01754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9306401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2124221" y="576774"/>
            <a:ext cx="9017390" cy="844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solidFill>
                  <a:srgbClr val="017541"/>
                </a:solidFill>
                <a:latin typeface="Arial" panose="020B0604020202020204" pitchFamily="34" charset="0"/>
                <a:cs typeface="Arial" panose="020B0604020202020204" pitchFamily="34" charset="0"/>
              </a:rPr>
              <a:t>SEGUIMIENTO, CONTROL Y EVALUACIÓN</a:t>
            </a:r>
            <a:endParaRPr lang="es-EC" sz="3200" b="1" dirty="0">
              <a:solidFill>
                <a:srgbClr val="017541"/>
              </a:solidFill>
              <a:latin typeface="Arial" panose="020B0604020202020204" pitchFamily="34" charset="0"/>
              <a:cs typeface="Arial" panose="020B0604020202020204" pitchFamily="34" charset="0"/>
            </a:endParaRPr>
          </a:p>
        </p:txBody>
      </p:sp>
      <p:graphicFrame>
        <p:nvGraphicFramePr>
          <p:cNvPr id="3" name="Diagrama 2"/>
          <p:cNvGraphicFramePr/>
          <p:nvPr>
            <p:extLst>
              <p:ext uri="{D42A27DB-BD31-4B8C-83A1-F6EECF244321}">
                <p14:modId xmlns:p14="http://schemas.microsoft.com/office/powerpoint/2010/main" val="1636837665"/>
              </p:ext>
            </p:extLst>
          </p:nvPr>
        </p:nvGraphicFramePr>
        <p:xfrm>
          <a:off x="2032000" y="1596980"/>
          <a:ext cx="8128000" cy="4541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376866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2331076" y="257578"/>
            <a:ext cx="7340958" cy="566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solidFill>
                  <a:srgbClr val="017541"/>
                </a:solidFill>
                <a:latin typeface="Arial" panose="020B0604020202020204" pitchFamily="34" charset="0"/>
                <a:cs typeface="Arial" panose="020B0604020202020204" pitchFamily="34" charset="0"/>
              </a:rPr>
              <a:t>BIBLIOGAFÍA</a:t>
            </a:r>
            <a:endParaRPr lang="es-EC" sz="3200" b="1" dirty="0">
              <a:solidFill>
                <a:srgbClr val="017541"/>
              </a:solidFill>
              <a:latin typeface="Arial" panose="020B0604020202020204" pitchFamily="34" charset="0"/>
              <a:cs typeface="Arial" panose="020B0604020202020204" pitchFamily="34" charset="0"/>
            </a:endParaRPr>
          </a:p>
        </p:txBody>
      </p:sp>
      <p:pic>
        <p:nvPicPr>
          <p:cNvPr id="10" name="Imagen 9"/>
          <p:cNvPicPr>
            <a:picLocks noChangeAspect="1"/>
          </p:cNvPicPr>
          <p:nvPr/>
        </p:nvPicPr>
        <p:blipFill>
          <a:blip r:embed="rId2"/>
          <a:stretch>
            <a:fillRect/>
          </a:stretch>
        </p:blipFill>
        <p:spPr>
          <a:xfrm>
            <a:off x="3540936" y="1282901"/>
            <a:ext cx="5220963" cy="4181361"/>
          </a:xfrm>
          <a:prstGeom prst="rect">
            <a:avLst/>
          </a:prstGeom>
        </p:spPr>
      </p:pic>
    </p:spTree>
    <p:extLst>
      <p:ext uri="{BB962C8B-B14F-4D97-AF65-F5344CB8AC3E}">
        <p14:creationId xmlns:p14="http://schemas.microsoft.com/office/powerpoint/2010/main" val="101717552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485518" y="418359"/>
            <a:ext cx="5220963" cy="6021282"/>
          </a:xfrm>
          <a:prstGeom prst="rect">
            <a:avLst/>
          </a:prstGeom>
        </p:spPr>
      </p:pic>
    </p:spTree>
    <p:extLst>
      <p:ext uri="{BB962C8B-B14F-4D97-AF65-F5344CB8AC3E}">
        <p14:creationId xmlns:p14="http://schemas.microsoft.com/office/powerpoint/2010/main" val="360759371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485518" y="1007530"/>
            <a:ext cx="5220963" cy="4842940"/>
          </a:xfrm>
          <a:prstGeom prst="rect">
            <a:avLst/>
          </a:prstGeom>
        </p:spPr>
      </p:pic>
    </p:spTree>
    <p:extLst>
      <p:ext uri="{BB962C8B-B14F-4D97-AF65-F5344CB8AC3E}">
        <p14:creationId xmlns:p14="http://schemas.microsoft.com/office/powerpoint/2010/main" val="16070869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485518" y="1064105"/>
            <a:ext cx="5220963" cy="4452700"/>
          </a:xfrm>
          <a:prstGeom prst="rect">
            <a:avLst/>
          </a:prstGeom>
        </p:spPr>
      </p:pic>
    </p:spTree>
    <p:extLst>
      <p:ext uri="{BB962C8B-B14F-4D97-AF65-F5344CB8AC3E}">
        <p14:creationId xmlns:p14="http://schemas.microsoft.com/office/powerpoint/2010/main" val="9899443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3137096" y="2053882"/>
            <a:ext cx="6133513" cy="2039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dirty="0" smtClean="0">
                <a:solidFill>
                  <a:srgbClr val="017541"/>
                </a:solidFill>
                <a:latin typeface="Arial Black" panose="020B0A04020102020204" pitchFamily="34" charset="0"/>
                <a:cs typeface="Arial" panose="020B0604020202020204" pitchFamily="34" charset="0"/>
              </a:rPr>
              <a:t>GRACIAS</a:t>
            </a:r>
            <a:endParaRPr lang="es-EC" sz="4000" dirty="0">
              <a:solidFill>
                <a:srgbClr val="01754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58257961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2588456" y="295422"/>
            <a:ext cx="7427742" cy="5908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solidFill>
                  <a:srgbClr val="017541"/>
                </a:solidFill>
                <a:latin typeface="Arial" panose="020B0604020202020204" pitchFamily="34" charset="0"/>
                <a:cs typeface="Arial" panose="020B0604020202020204" pitchFamily="34" charset="0"/>
              </a:rPr>
              <a:t>PREGUNTAS DE INVESTIGACIÓN</a:t>
            </a:r>
            <a:endParaRPr lang="es-EC" sz="3200" b="1" dirty="0">
              <a:solidFill>
                <a:srgbClr val="017541"/>
              </a:solidFill>
              <a:latin typeface="Arial" panose="020B0604020202020204" pitchFamily="34" charset="0"/>
              <a:cs typeface="Arial" panose="020B0604020202020204" pitchFamily="34" charset="0"/>
            </a:endParaRPr>
          </a:p>
        </p:txBody>
      </p:sp>
      <p:graphicFrame>
        <p:nvGraphicFramePr>
          <p:cNvPr id="5" name="Diagrama 4"/>
          <p:cNvGraphicFramePr/>
          <p:nvPr>
            <p:extLst>
              <p:ext uri="{D42A27DB-BD31-4B8C-83A1-F6EECF244321}">
                <p14:modId xmlns:p14="http://schemas.microsoft.com/office/powerpoint/2010/main" val="562133460"/>
              </p:ext>
            </p:extLst>
          </p:nvPr>
        </p:nvGraphicFramePr>
        <p:xfrm>
          <a:off x="520505" y="1322363"/>
          <a:ext cx="11338560" cy="5317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644357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2518117" y="618979"/>
            <a:ext cx="7427742" cy="9988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solidFill>
                  <a:srgbClr val="017541"/>
                </a:solidFill>
                <a:latin typeface="Arial" panose="020B0604020202020204" pitchFamily="34" charset="0"/>
                <a:cs typeface="Arial" panose="020B0604020202020204" pitchFamily="34" charset="0"/>
              </a:rPr>
              <a:t>PREGUNTAS DE INVESTIGACIÓN</a:t>
            </a:r>
            <a:endParaRPr lang="es-EC" sz="3200" b="1" dirty="0">
              <a:solidFill>
                <a:srgbClr val="017541"/>
              </a:solidFill>
              <a:latin typeface="Arial" panose="020B0604020202020204" pitchFamily="34" charset="0"/>
              <a:cs typeface="Arial" panose="020B0604020202020204" pitchFamily="34" charset="0"/>
            </a:endParaRPr>
          </a:p>
        </p:txBody>
      </p:sp>
      <p:graphicFrame>
        <p:nvGraphicFramePr>
          <p:cNvPr id="4" name="Diagrama 3"/>
          <p:cNvGraphicFramePr/>
          <p:nvPr>
            <p:extLst>
              <p:ext uri="{D42A27DB-BD31-4B8C-83A1-F6EECF244321}">
                <p14:modId xmlns:p14="http://schemas.microsoft.com/office/powerpoint/2010/main" val="1575339012"/>
              </p:ext>
            </p:extLst>
          </p:nvPr>
        </p:nvGraphicFramePr>
        <p:xfrm>
          <a:off x="1062111" y="2337452"/>
          <a:ext cx="10093570" cy="350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329308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ángulo 2"/>
          <p:cNvSpPr/>
          <p:nvPr/>
        </p:nvSpPr>
        <p:spPr>
          <a:xfrm>
            <a:off x="3657598" y="534573"/>
            <a:ext cx="5078437" cy="858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solidFill>
                  <a:srgbClr val="017541"/>
                </a:solidFill>
                <a:latin typeface="Arial Black" panose="020B0A04020102020204" pitchFamily="34" charset="0"/>
              </a:rPr>
              <a:t>OBJETIVO GENERAL</a:t>
            </a:r>
            <a:endParaRPr lang="es-EC" sz="3200" b="1" dirty="0">
              <a:solidFill>
                <a:srgbClr val="017541"/>
              </a:solidFill>
              <a:latin typeface="Arial Black" panose="020B0A04020102020204" pitchFamily="34" charset="0"/>
            </a:endParaRPr>
          </a:p>
        </p:txBody>
      </p:sp>
      <p:sp>
        <p:nvSpPr>
          <p:cNvPr id="4" name="Rectángulo 3"/>
          <p:cNvSpPr/>
          <p:nvPr/>
        </p:nvSpPr>
        <p:spPr>
          <a:xfrm>
            <a:off x="2107806" y="1677460"/>
            <a:ext cx="8178019" cy="3910686"/>
          </a:xfrm>
          <a:prstGeom prst="rect">
            <a:avLst/>
          </a:prstGeom>
        </p:spPr>
        <p:txBody>
          <a:bodyPr wrap="square">
            <a:spAutoFit/>
          </a:bodyPr>
          <a:lstStyle/>
          <a:p>
            <a:pPr indent="180340" algn="just">
              <a:lnSpc>
                <a:spcPct val="150000"/>
              </a:lnSpc>
              <a:spcAft>
                <a:spcPts val="0"/>
              </a:spcAft>
            </a:pPr>
            <a:r>
              <a:rPr lang="es-ES" sz="2400" b="1" dirty="0">
                <a:solidFill>
                  <a:srgbClr val="017541"/>
                </a:solidFill>
                <a:latin typeface="Arial" panose="020B0604020202020204" pitchFamily="34" charset="0"/>
                <a:ea typeface="Times New Roman" panose="02020603050405020304" pitchFamily="18" charset="0"/>
                <a:cs typeface="Times New Roman" panose="02020603050405020304" pitchFamily="18" charset="0"/>
              </a:rPr>
              <a:t>Determinar la incidencia de la práctica docente de los profesores de la Escuela Superior Militar Eloy Alfaro, en la formación profesional de los cadetes, a través de la aplicación de reactivos de investigación y observación directa de esta actividad, con la finalidad de mejorar la calidad educativa institucional y plantear alternativas de solución.</a:t>
            </a:r>
            <a:endParaRPr lang="es-EC" sz="2400" b="1" dirty="0">
              <a:solidFill>
                <a:srgbClr val="01754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693074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plantilla para tesis">
  <a:themeElements>
    <a:clrScheme name="Personalizado 4">
      <a:dk1>
        <a:sysClr val="windowText" lastClr="000000"/>
      </a:dk1>
      <a:lt1>
        <a:sysClr val="window" lastClr="FFFFFF"/>
      </a:lt1>
      <a:dk2>
        <a:srgbClr val="17406D"/>
      </a:dk2>
      <a:lt2>
        <a:srgbClr val="DBEFF9"/>
      </a:lt2>
      <a:accent1>
        <a:srgbClr val="004C93"/>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907</TotalTime>
  <Words>3292</Words>
  <Application>Microsoft Office PowerPoint</Application>
  <PresentationFormat>Panorámica</PresentationFormat>
  <Paragraphs>828</Paragraphs>
  <Slides>66</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66</vt:i4>
      </vt:variant>
    </vt:vector>
  </HeadingPairs>
  <TitlesOfParts>
    <vt:vector size="74" baseType="lpstr">
      <vt:lpstr>Arial</vt:lpstr>
      <vt:lpstr>Arial Black</vt:lpstr>
      <vt:lpstr>Calibri</vt:lpstr>
      <vt:lpstr>Symbol</vt:lpstr>
      <vt:lpstr>Times New Roman</vt:lpstr>
      <vt:lpstr>Wingdings</vt:lpstr>
      <vt:lpstr>plantilla para tesis</vt:lpstr>
      <vt:lpstr>Ecuación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Carmita Garcia</dc:creator>
  <cp:lastModifiedBy>Carmita Garcia</cp:lastModifiedBy>
  <cp:revision>82</cp:revision>
  <dcterms:created xsi:type="dcterms:W3CDTF">2015-04-23T01:50:30Z</dcterms:created>
  <dcterms:modified xsi:type="dcterms:W3CDTF">2015-04-24T23:40:44Z</dcterms:modified>
</cp:coreProperties>
</file>